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6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F9A92C-E38E-43CD-68E6-FEA74FFC117F}" v="1029" dt="2026-03-15T16:24:38.592"/>
    <p1510:client id="{C08A1C82-0546-F1D9-D5DE-B01451C13C5F}" v="2239" dt="2026-03-13T17:23:37.1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nnon Sarah Anne Allagosta (2317186)" userId="S::2317186@student.uwtsd.ac.uk::cad91a1f-c77f-411a-9e69-85ebe3dc22c9" providerId="AD" clId="Web-{A7F9A92C-E38E-43CD-68E6-FEA74FFC117F}"/>
    <pc:docChg chg="addSld modSld">
      <pc:chgData name="Shannon Sarah Anne Allagosta (2317186)" userId="S::2317186@student.uwtsd.ac.uk::cad91a1f-c77f-411a-9e69-85ebe3dc22c9" providerId="AD" clId="Web-{A7F9A92C-E38E-43CD-68E6-FEA74FFC117F}" dt="2026-03-15T16:24:38.608" v="1085" actId="20577"/>
      <pc:docMkLst>
        <pc:docMk/>
      </pc:docMkLst>
      <pc:sldChg chg="modSp">
        <pc:chgData name="Shannon Sarah Anne Allagosta (2317186)" userId="S::2317186@student.uwtsd.ac.uk::cad91a1f-c77f-411a-9e69-85ebe3dc22c9" providerId="AD" clId="Web-{A7F9A92C-E38E-43CD-68E6-FEA74FFC117F}" dt="2026-03-14T06:43:49.763" v="14" actId="1076"/>
        <pc:sldMkLst>
          <pc:docMk/>
          <pc:sldMk cId="109857222" sldId="256"/>
        </pc:sldMkLst>
        <pc:spChg chg="mod">
          <ac:chgData name="Shannon Sarah Anne Allagosta (2317186)" userId="S::2317186@student.uwtsd.ac.uk::cad91a1f-c77f-411a-9e69-85ebe3dc22c9" providerId="AD" clId="Web-{A7F9A92C-E38E-43CD-68E6-FEA74FFC117F}" dt="2026-03-14T06:42:45.962" v="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nnon Sarah Anne Allagosta (2317186)" userId="S::2317186@student.uwtsd.ac.uk::cad91a1f-c77f-411a-9e69-85ebe3dc22c9" providerId="AD" clId="Web-{A7F9A92C-E38E-43CD-68E6-FEA74FFC117F}" dt="2026-03-14T06:43:03.854" v="6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Shannon Sarah Anne Allagosta (2317186)" userId="S::2317186@student.uwtsd.ac.uk::cad91a1f-c77f-411a-9e69-85ebe3dc22c9" providerId="AD" clId="Web-{A7F9A92C-E38E-43CD-68E6-FEA74FFC117F}" dt="2026-03-14T06:43:45.810" v="13" actId="1076"/>
          <ac:spMkLst>
            <pc:docMk/>
            <pc:sldMk cId="109857222" sldId="256"/>
            <ac:spMk id="4" creationId="{71460E01-BADC-96BD-F6C8-51D0B4AC1636}"/>
          </ac:spMkLst>
        </pc:spChg>
        <pc:picChg chg="mod">
          <ac:chgData name="Shannon Sarah Anne Allagosta (2317186)" userId="S::2317186@student.uwtsd.ac.uk::cad91a1f-c77f-411a-9e69-85ebe3dc22c9" providerId="AD" clId="Web-{A7F9A92C-E38E-43CD-68E6-FEA74FFC117F}" dt="2026-03-14T06:43:49.763" v="14" actId="1076"/>
          <ac:picMkLst>
            <pc:docMk/>
            <pc:sldMk cId="109857222" sldId="256"/>
            <ac:picMk id="5" creationId="{19B62822-C8C1-164B-F54D-92CC83C1DD60}"/>
          </ac:picMkLst>
        </pc:picChg>
      </pc:sldChg>
      <pc:sldChg chg="modSp">
        <pc:chgData name="Shannon Sarah Anne Allagosta (2317186)" userId="S::2317186@student.uwtsd.ac.uk::cad91a1f-c77f-411a-9e69-85ebe3dc22c9" providerId="AD" clId="Web-{A7F9A92C-E38E-43CD-68E6-FEA74FFC117F}" dt="2026-03-14T06:49:41.762" v="69" actId="20577"/>
        <pc:sldMkLst>
          <pc:docMk/>
          <pc:sldMk cId="2472132707" sldId="257"/>
        </pc:sldMkLst>
        <pc:spChg chg="mod">
          <ac:chgData name="Shannon Sarah Anne Allagosta (2317186)" userId="S::2317186@student.uwtsd.ac.uk::cad91a1f-c77f-411a-9e69-85ebe3dc22c9" providerId="AD" clId="Web-{A7F9A92C-E38E-43CD-68E6-FEA74FFC117F}" dt="2026-03-14T06:49:41.762" v="69" actId="20577"/>
          <ac:spMkLst>
            <pc:docMk/>
            <pc:sldMk cId="2472132707" sldId="257"/>
            <ac:spMk id="6" creationId="{39BBEED8-E220-B0C7-A023-D7281FA25F1D}"/>
          </ac:spMkLst>
        </pc:spChg>
      </pc:sldChg>
      <pc:sldChg chg="modSp">
        <pc:chgData name="Shannon Sarah Anne Allagosta (2317186)" userId="S::2317186@student.uwtsd.ac.uk::cad91a1f-c77f-411a-9e69-85ebe3dc22c9" providerId="AD" clId="Web-{A7F9A92C-E38E-43CD-68E6-FEA74FFC117F}" dt="2026-03-15T16:08:05.668" v="962" actId="20577"/>
        <pc:sldMkLst>
          <pc:docMk/>
          <pc:sldMk cId="3329914565" sldId="260"/>
        </pc:sldMkLst>
        <pc:spChg chg="mod">
          <ac:chgData name="Shannon Sarah Anne Allagosta (2317186)" userId="S::2317186@student.uwtsd.ac.uk::cad91a1f-c77f-411a-9e69-85ebe3dc22c9" providerId="AD" clId="Web-{A7F9A92C-E38E-43CD-68E6-FEA74FFC117F}" dt="2026-03-15T16:08:05.668" v="962" actId="20577"/>
          <ac:spMkLst>
            <pc:docMk/>
            <pc:sldMk cId="3329914565" sldId="260"/>
            <ac:spMk id="21" creationId="{4B93D3B1-CB70-C38E-5FE1-70D7191FB965}"/>
          </ac:spMkLst>
        </pc:spChg>
      </pc:sldChg>
      <pc:sldChg chg="addSp delSp modSp">
        <pc:chgData name="Shannon Sarah Anne Allagosta (2317186)" userId="S::2317186@student.uwtsd.ac.uk::cad91a1f-c77f-411a-9e69-85ebe3dc22c9" providerId="AD" clId="Web-{A7F9A92C-E38E-43CD-68E6-FEA74FFC117F}" dt="2026-03-14T07:09:08.785" v="100" actId="14100"/>
        <pc:sldMkLst>
          <pc:docMk/>
          <pc:sldMk cId="4220931396" sldId="262"/>
        </pc:sldMkLst>
        <pc:spChg chg="mod">
          <ac:chgData name="Shannon Sarah Anne Allagosta (2317186)" userId="S::2317186@student.uwtsd.ac.uk::cad91a1f-c77f-411a-9e69-85ebe3dc22c9" providerId="AD" clId="Web-{A7F9A92C-E38E-43CD-68E6-FEA74FFC117F}" dt="2026-03-14T07:09:08.785" v="100" actId="14100"/>
          <ac:spMkLst>
            <pc:docMk/>
            <pc:sldMk cId="4220931396" sldId="262"/>
            <ac:spMk id="3" creationId="{879466EA-325F-C509-FD06-7A425DE1F372}"/>
          </ac:spMkLst>
        </pc:spChg>
        <pc:spChg chg="add del mod">
          <ac:chgData name="Shannon Sarah Anne Allagosta (2317186)" userId="S::2317186@student.uwtsd.ac.uk::cad91a1f-c77f-411a-9e69-85ebe3dc22c9" providerId="AD" clId="Web-{A7F9A92C-E38E-43CD-68E6-FEA74FFC117F}" dt="2026-03-14T07:08:57.909" v="95"/>
          <ac:spMkLst>
            <pc:docMk/>
            <pc:sldMk cId="4220931396" sldId="262"/>
            <ac:spMk id="4" creationId="{B02858CA-ADB0-147D-A3B5-3A2DF951183C}"/>
          </ac:spMkLst>
        </pc:spChg>
      </pc:sldChg>
      <pc:sldChg chg="addSp delSp modSp">
        <pc:chgData name="Shannon Sarah Anne Allagosta (2317186)" userId="S::2317186@student.uwtsd.ac.uk::cad91a1f-c77f-411a-9e69-85ebe3dc22c9" providerId="AD" clId="Web-{A7F9A92C-E38E-43CD-68E6-FEA74FFC117F}" dt="2026-03-15T16:14:20.143" v="988" actId="20577"/>
        <pc:sldMkLst>
          <pc:docMk/>
          <pc:sldMk cId="423629763" sldId="263"/>
        </pc:sldMkLst>
        <pc:spChg chg="mod">
          <ac:chgData name="Shannon Sarah Anne Allagosta (2317186)" userId="S::2317186@student.uwtsd.ac.uk::cad91a1f-c77f-411a-9e69-85ebe3dc22c9" providerId="AD" clId="Web-{A7F9A92C-E38E-43CD-68E6-FEA74FFC117F}" dt="2026-03-15T16:12:54.078" v="975"/>
          <ac:spMkLst>
            <pc:docMk/>
            <pc:sldMk cId="423629763" sldId="263"/>
            <ac:spMk id="2" creationId="{5047CC2A-FF1A-AD43-7AB2-3B8C87F7D422}"/>
          </ac:spMkLst>
        </pc:spChg>
        <pc:spChg chg="mod ord">
          <ac:chgData name="Shannon Sarah Anne Allagosta (2317186)" userId="S::2317186@student.uwtsd.ac.uk::cad91a1f-c77f-411a-9e69-85ebe3dc22c9" providerId="AD" clId="Web-{A7F9A92C-E38E-43CD-68E6-FEA74FFC117F}" dt="2026-03-15T16:14:20.143" v="988" actId="20577"/>
          <ac:spMkLst>
            <pc:docMk/>
            <pc:sldMk cId="423629763" sldId="263"/>
            <ac:spMk id="3" creationId="{60EDD7C9-87DE-2C08-91B7-6A12F12C03F1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5T16:12:54.078" v="975"/>
          <ac:spMkLst>
            <pc:docMk/>
            <pc:sldMk cId="423629763" sldId="263"/>
            <ac:spMk id="20" creationId="{2B97F24A-32CE-4C1C-A50D-3016B394DCFB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5T16:12:54.078" v="975"/>
          <ac:spMkLst>
            <pc:docMk/>
            <pc:sldMk cId="423629763" sldId="263"/>
            <ac:spMk id="21" creationId="{3CE8AF5E-D374-4CF1-90CC-35CF73B81C3E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5T16:12:39.171" v="968"/>
          <ac:spMkLst>
            <pc:docMk/>
            <pc:sldMk cId="423629763" sldId="263"/>
            <ac:spMk id="27" creationId="{F13C74B1-5B17-4795-BED0-7140497B445A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5T16:12:39.171" v="968"/>
          <ac:spMkLst>
            <pc:docMk/>
            <pc:sldMk cId="423629763" sldId="263"/>
            <ac:spMk id="29" creationId="{3FCFB1DE-0B7E-48CC-BA90-B2AB0889F9D6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5T16:12:48.515" v="970"/>
          <ac:spMkLst>
            <pc:docMk/>
            <pc:sldMk cId="423629763" sldId="263"/>
            <ac:spMk id="31" creationId="{B1595A09-E336-4D1B-9B3A-06A2287A54E2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5T16:12:48.515" v="970"/>
          <ac:spMkLst>
            <pc:docMk/>
            <pc:sldMk cId="423629763" sldId="263"/>
            <ac:spMk id="32" creationId="{3540989C-C7B8-473B-BF87-6F2DA6A90006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5T16:12:51.343" v="972"/>
          <ac:spMkLst>
            <pc:docMk/>
            <pc:sldMk cId="423629763" sldId="263"/>
            <ac:spMk id="34" creationId="{7B831B6F-405A-4B47-B9BB-5CA88F285844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5T16:12:51.343" v="972"/>
          <ac:spMkLst>
            <pc:docMk/>
            <pc:sldMk cId="423629763" sldId="263"/>
            <ac:spMk id="35" creationId="{3CE8AF5E-D374-4CF1-90CC-35CF73B81C3E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5T16:12:54.062" v="974"/>
          <ac:spMkLst>
            <pc:docMk/>
            <pc:sldMk cId="423629763" sldId="263"/>
            <ac:spMk id="38" creationId="{45D37F4E-DDB4-456B-97E0-9937730A039F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5T16:12:54.062" v="974"/>
          <ac:spMkLst>
            <pc:docMk/>
            <pc:sldMk cId="423629763" sldId="263"/>
            <ac:spMk id="39" creationId="{3CE8AF5E-D374-4CF1-90CC-35CF73B81C3E}"/>
          </ac:spMkLst>
        </pc:spChg>
        <pc:spChg chg="add">
          <ac:chgData name="Shannon Sarah Anne Allagosta (2317186)" userId="S::2317186@student.uwtsd.ac.uk::cad91a1f-c77f-411a-9e69-85ebe3dc22c9" providerId="AD" clId="Web-{A7F9A92C-E38E-43CD-68E6-FEA74FFC117F}" dt="2026-03-15T16:12:54.078" v="975"/>
          <ac:spMkLst>
            <pc:docMk/>
            <pc:sldMk cId="423629763" sldId="263"/>
            <ac:spMk id="41" creationId="{7B831B6F-405A-4B47-B9BB-5CA88F285844}"/>
          </ac:spMkLst>
        </pc:spChg>
        <pc:spChg chg="add">
          <ac:chgData name="Shannon Sarah Anne Allagosta (2317186)" userId="S::2317186@student.uwtsd.ac.uk::cad91a1f-c77f-411a-9e69-85ebe3dc22c9" providerId="AD" clId="Web-{A7F9A92C-E38E-43CD-68E6-FEA74FFC117F}" dt="2026-03-15T16:12:54.078" v="975"/>
          <ac:spMkLst>
            <pc:docMk/>
            <pc:sldMk cId="423629763" sldId="263"/>
            <ac:spMk id="42" creationId="{3CE8AF5E-D374-4CF1-90CC-35CF73B81C3E}"/>
          </ac:spMkLst>
        </pc:spChg>
        <pc:picChg chg="mod">
          <ac:chgData name="Shannon Sarah Anne Allagosta (2317186)" userId="S::2317186@student.uwtsd.ac.uk::cad91a1f-c77f-411a-9e69-85ebe3dc22c9" providerId="AD" clId="Web-{A7F9A92C-E38E-43CD-68E6-FEA74FFC117F}" dt="2026-03-15T16:12:54.078" v="975"/>
          <ac:picMkLst>
            <pc:docMk/>
            <pc:sldMk cId="423629763" sldId="263"/>
            <ac:picMk id="4" creationId="{920A8114-8990-17DA-3802-E8656BF2CBA3}"/>
          </ac:picMkLst>
        </pc:picChg>
        <pc:inkChg chg="add del">
          <ac:chgData name="Shannon Sarah Anne Allagosta (2317186)" userId="S::2317186@student.uwtsd.ac.uk::cad91a1f-c77f-411a-9e69-85ebe3dc22c9" providerId="AD" clId="Web-{A7F9A92C-E38E-43CD-68E6-FEA74FFC117F}" dt="2026-03-15T16:12:54.078" v="975"/>
          <ac:inkMkLst>
            <pc:docMk/>
            <pc:sldMk cId="423629763" sldId="263"/>
            <ac:inkMk id="22" creationId="{070477C5-0410-4E4F-97A1-F84C2465C187}"/>
          </ac:inkMkLst>
        </pc:inkChg>
        <pc:inkChg chg="add del">
          <ac:chgData name="Shannon Sarah Anne Allagosta (2317186)" userId="S::2317186@student.uwtsd.ac.uk::cad91a1f-c77f-411a-9e69-85ebe3dc22c9" providerId="AD" clId="Web-{A7F9A92C-E38E-43CD-68E6-FEA74FFC117F}" dt="2026-03-15T16:12:51.343" v="972"/>
          <ac:inkMkLst>
            <pc:docMk/>
            <pc:sldMk cId="423629763" sldId="263"/>
            <ac:inkMk id="36" creationId="{070477C5-0410-4E4F-97A1-F84C2465C187}"/>
          </ac:inkMkLst>
        </pc:inkChg>
        <pc:inkChg chg="add">
          <ac:chgData name="Shannon Sarah Anne Allagosta (2317186)" userId="S::2317186@student.uwtsd.ac.uk::cad91a1f-c77f-411a-9e69-85ebe3dc22c9" providerId="AD" clId="Web-{A7F9A92C-E38E-43CD-68E6-FEA74FFC117F}" dt="2026-03-15T16:12:54.078" v="975"/>
          <ac:inkMkLst>
            <pc:docMk/>
            <pc:sldMk cId="423629763" sldId="263"/>
            <ac:inkMk id="43" creationId="{070477C5-0410-4E4F-97A1-F84C2465C187}"/>
          </ac:inkMkLst>
        </pc:inkChg>
      </pc:sldChg>
      <pc:sldChg chg="modSp">
        <pc:chgData name="Shannon Sarah Anne Allagosta (2317186)" userId="S::2317186@student.uwtsd.ac.uk::cad91a1f-c77f-411a-9e69-85ebe3dc22c9" providerId="AD" clId="Web-{A7F9A92C-E38E-43CD-68E6-FEA74FFC117F}" dt="2026-03-14T06:49:21.511" v="67" actId="20577"/>
        <pc:sldMkLst>
          <pc:docMk/>
          <pc:sldMk cId="3373998463" sldId="264"/>
        </pc:sldMkLst>
        <pc:spChg chg="mod">
          <ac:chgData name="Shannon Sarah Anne Allagosta (2317186)" userId="S::2317186@student.uwtsd.ac.uk::cad91a1f-c77f-411a-9e69-85ebe3dc22c9" providerId="AD" clId="Web-{A7F9A92C-E38E-43CD-68E6-FEA74FFC117F}" dt="2026-03-14T06:49:21.511" v="67" actId="20577"/>
          <ac:spMkLst>
            <pc:docMk/>
            <pc:sldMk cId="3373998463" sldId="264"/>
            <ac:spMk id="3" creationId="{B6C68EA5-BF1A-04CB-C758-DEE0CD01AADE}"/>
          </ac:spMkLst>
        </pc:spChg>
      </pc:sldChg>
      <pc:sldChg chg="modSp">
        <pc:chgData name="Shannon Sarah Anne Allagosta (2317186)" userId="S::2317186@student.uwtsd.ac.uk::cad91a1f-c77f-411a-9e69-85ebe3dc22c9" providerId="AD" clId="Web-{A7F9A92C-E38E-43CD-68E6-FEA74FFC117F}" dt="2026-03-14T06:49:09.480" v="66" actId="20577"/>
        <pc:sldMkLst>
          <pc:docMk/>
          <pc:sldMk cId="1455605581" sldId="265"/>
        </pc:sldMkLst>
        <pc:spChg chg="mod">
          <ac:chgData name="Shannon Sarah Anne Allagosta (2317186)" userId="S::2317186@student.uwtsd.ac.uk::cad91a1f-c77f-411a-9e69-85ebe3dc22c9" providerId="AD" clId="Web-{A7F9A92C-E38E-43CD-68E6-FEA74FFC117F}" dt="2026-03-14T06:49:09.480" v="66" actId="20577"/>
          <ac:spMkLst>
            <pc:docMk/>
            <pc:sldMk cId="1455605581" sldId="265"/>
            <ac:spMk id="3" creationId="{BB5A0F65-1F28-A8F4-7537-65919DC4AC39}"/>
          </ac:spMkLst>
        </pc:spChg>
      </pc:sldChg>
      <pc:sldChg chg="modSp">
        <pc:chgData name="Shannon Sarah Anne Allagosta (2317186)" userId="S::2317186@student.uwtsd.ac.uk::cad91a1f-c77f-411a-9e69-85ebe3dc22c9" providerId="AD" clId="Web-{A7F9A92C-E38E-43CD-68E6-FEA74FFC117F}" dt="2026-03-14T06:48:58.573" v="64" actId="20577"/>
        <pc:sldMkLst>
          <pc:docMk/>
          <pc:sldMk cId="141759367" sldId="266"/>
        </pc:sldMkLst>
        <pc:spChg chg="mod">
          <ac:chgData name="Shannon Sarah Anne Allagosta (2317186)" userId="S::2317186@student.uwtsd.ac.uk::cad91a1f-c77f-411a-9e69-85ebe3dc22c9" providerId="AD" clId="Web-{A7F9A92C-E38E-43CD-68E6-FEA74FFC117F}" dt="2026-03-14T06:48:58.573" v="64" actId="20577"/>
          <ac:spMkLst>
            <pc:docMk/>
            <pc:sldMk cId="141759367" sldId="266"/>
            <ac:spMk id="3" creationId="{BA8A1184-C05C-9739-C1F8-3E86ACF95413}"/>
          </ac:spMkLst>
        </pc:spChg>
      </pc:sldChg>
      <pc:sldChg chg="modSp">
        <pc:chgData name="Shannon Sarah Anne Allagosta (2317186)" userId="S::2317186@student.uwtsd.ac.uk::cad91a1f-c77f-411a-9e69-85ebe3dc22c9" providerId="AD" clId="Web-{A7F9A92C-E38E-43CD-68E6-FEA74FFC117F}" dt="2026-03-15T16:02:17.380" v="809" actId="20577"/>
        <pc:sldMkLst>
          <pc:docMk/>
          <pc:sldMk cId="4007280336" sldId="267"/>
        </pc:sldMkLst>
        <pc:spChg chg="mod">
          <ac:chgData name="Shannon Sarah Anne Allagosta (2317186)" userId="S::2317186@student.uwtsd.ac.uk::cad91a1f-c77f-411a-9e69-85ebe3dc22c9" providerId="AD" clId="Web-{A7F9A92C-E38E-43CD-68E6-FEA74FFC117F}" dt="2026-03-15T16:02:17.380" v="809" actId="20577"/>
          <ac:spMkLst>
            <pc:docMk/>
            <pc:sldMk cId="4007280336" sldId="267"/>
            <ac:spMk id="3" creationId="{588CAA38-543E-C40E-C9E5-C169B5D73B6B}"/>
          </ac:spMkLst>
        </pc:spChg>
      </pc:sldChg>
      <pc:sldChg chg="addSp delSp modSp">
        <pc:chgData name="Shannon Sarah Anne Allagosta (2317186)" userId="S::2317186@student.uwtsd.ac.uk::cad91a1f-c77f-411a-9e69-85ebe3dc22c9" providerId="AD" clId="Web-{A7F9A92C-E38E-43CD-68E6-FEA74FFC117F}" dt="2026-03-15T15:56:03.500" v="795" actId="20577"/>
        <pc:sldMkLst>
          <pc:docMk/>
          <pc:sldMk cId="1763715192" sldId="268"/>
        </pc:sldMkLst>
        <pc:spChg chg="mod">
          <ac:chgData name="Shannon Sarah Anne Allagosta (2317186)" userId="S::2317186@student.uwtsd.ac.uk::cad91a1f-c77f-411a-9e69-85ebe3dc22c9" providerId="AD" clId="Web-{A7F9A92C-E38E-43CD-68E6-FEA74FFC117F}" dt="2026-03-15T15:53:15.905" v="666"/>
          <ac:spMkLst>
            <pc:docMk/>
            <pc:sldMk cId="1763715192" sldId="268"/>
            <ac:spMk id="2" creationId="{E9F4B03A-B56A-0884-C8C0-92DC0FB9E590}"/>
          </ac:spMkLst>
        </pc:spChg>
        <pc:spChg chg="mod">
          <ac:chgData name="Shannon Sarah Anne Allagosta (2317186)" userId="S::2317186@student.uwtsd.ac.uk::cad91a1f-c77f-411a-9e69-85ebe3dc22c9" providerId="AD" clId="Web-{A7F9A92C-E38E-43CD-68E6-FEA74FFC117F}" dt="2026-03-15T15:56:03.500" v="795" actId="20577"/>
          <ac:spMkLst>
            <pc:docMk/>
            <pc:sldMk cId="1763715192" sldId="268"/>
            <ac:spMk id="3" creationId="{C95ED3F8-9F97-F072-1D82-A7870B9739C1}"/>
          </ac:spMkLst>
        </pc:spChg>
        <pc:spChg chg="del">
          <ac:chgData name="Shannon Sarah Anne Allagosta (2317186)" userId="S::2317186@student.uwtsd.ac.uk::cad91a1f-c77f-411a-9e69-85ebe3dc22c9" providerId="AD" clId="Web-{A7F9A92C-E38E-43CD-68E6-FEA74FFC117F}" dt="2026-03-15T15:53:15.905" v="666"/>
          <ac:spMkLst>
            <pc:docMk/>
            <pc:sldMk cId="1763715192" sldId="268"/>
            <ac:spMk id="20" creationId="{F13C74B1-5B17-4795-BED0-7140497B445A}"/>
          </ac:spMkLst>
        </pc:spChg>
        <pc:spChg chg="del">
          <ac:chgData name="Shannon Sarah Anne Allagosta (2317186)" userId="S::2317186@student.uwtsd.ac.uk::cad91a1f-c77f-411a-9e69-85ebe3dc22c9" providerId="AD" clId="Web-{A7F9A92C-E38E-43CD-68E6-FEA74FFC117F}" dt="2026-03-15T15:53:15.905" v="666"/>
          <ac:spMkLst>
            <pc:docMk/>
            <pc:sldMk cId="1763715192" sldId="268"/>
            <ac:spMk id="22" creationId="{3FCFB1DE-0B7E-48CC-BA90-B2AB0889F9D6}"/>
          </ac:spMkLst>
        </pc:spChg>
        <pc:spChg chg="add">
          <ac:chgData name="Shannon Sarah Anne Allagosta (2317186)" userId="S::2317186@student.uwtsd.ac.uk::cad91a1f-c77f-411a-9e69-85ebe3dc22c9" providerId="AD" clId="Web-{A7F9A92C-E38E-43CD-68E6-FEA74FFC117F}" dt="2026-03-15T15:53:15.905" v="666"/>
          <ac:spMkLst>
            <pc:docMk/>
            <pc:sldMk cId="1763715192" sldId="268"/>
            <ac:spMk id="27" creationId="{45D37F4E-DDB4-456B-97E0-9937730A039F}"/>
          </ac:spMkLst>
        </pc:spChg>
        <pc:spChg chg="add">
          <ac:chgData name="Shannon Sarah Anne Allagosta (2317186)" userId="S::2317186@student.uwtsd.ac.uk::cad91a1f-c77f-411a-9e69-85ebe3dc22c9" providerId="AD" clId="Web-{A7F9A92C-E38E-43CD-68E6-FEA74FFC117F}" dt="2026-03-15T15:53:15.905" v="666"/>
          <ac:spMkLst>
            <pc:docMk/>
            <pc:sldMk cId="1763715192" sldId="268"/>
            <ac:spMk id="29" creationId="{3CE8AF5E-D374-4CF1-90CC-35CF73B81C3E}"/>
          </ac:spMkLst>
        </pc:spChg>
        <pc:picChg chg="mod">
          <ac:chgData name="Shannon Sarah Anne Allagosta (2317186)" userId="S::2317186@student.uwtsd.ac.uk::cad91a1f-c77f-411a-9e69-85ebe3dc22c9" providerId="AD" clId="Web-{A7F9A92C-E38E-43CD-68E6-FEA74FFC117F}" dt="2026-03-15T15:53:15.905" v="666"/>
          <ac:picMkLst>
            <pc:docMk/>
            <pc:sldMk cId="1763715192" sldId="268"/>
            <ac:picMk id="5" creationId="{B94A26BB-6E16-E7FE-9EE1-28E5975F415C}"/>
          </ac:picMkLst>
        </pc:picChg>
      </pc:sldChg>
      <pc:sldChg chg="modSp">
        <pc:chgData name="Shannon Sarah Anne Allagosta (2317186)" userId="S::2317186@student.uwtsd.ac.uk::cad91a1f-c77f-411a-9e69-85ebe3dc22c9" providerId="AD" clId="Web-{A7F9A92C-E38E-43CD-68E6-FEA74FFC117F}" dt="2026-03-15T16:18:06.020" v="1020" actId="20577"/>
        <pc:sldMkLst>
          <pc:docMk/>
          <pc:sldMk cId="1382573453" sldId="269"/>
        </pc:sldMkLst>
        <pc:spChg chg="mod">
          <ac:chgData name="Shannon Sarah Anne Allagosta (2317186)" userId="S::2317186@student.uwtsd.ac.uk::cad91a1f-c77f-411a-9e69-85ebe3dc22c9" providerId="AD" clId="Web-{A7F9A92C-E38E-43CD-68E6-FEA74FFC117F}" dt="2026-03-15T16:18:06.020" v="1020" actId="20577"/>
          <ac:spMkLst>
            <pc:docMk/>
            <pc:sldMk cId="1382573453" sldId="269"/>
            <ac:spMk id="3" creationId="{056BB2F8-B803-A9BF-8AC4-78AD18A8AB81}"/>
          </ac:spMkLst>
        </pc:spChg>
      </pc:sldChg>
      <pc:sldChg chg="modSp">
        <pc:chgData name="Shannon Sarah Anne Allagosta (2317186)" userId="S::2317186@student.uwtsd.ac.uk::cad91a1f-c77f-411a-9e69-85ebe3dc22c9" providerId="AD" clId="Web-{A7F9A92C-E38E-43CD-68E6-FEA74FFC117F}" dt="2026-03-14T06:48:24.510" v="61" actId="20577"/>
        <pc:sldMkLst>
          <pc:docMk/>
          <pc:sldMk cId="1283342607" sldId="271"/>
        </pc:sldMkLst>
        <pc:spChg chg="mod">
          <ac:chgData name="Shannon Sarah Anne Allagosta (2317186)" userId="S::2317186@student.uwtsd.ac.uk::cad91a1f-c77f-411a-9e69-85ebe3dc22c9" providerId="AD" clId="Web-{A7F9A92C-E38E-43CD-68E6-FEA74FFC117F}" dt="2026-03-14T06:48:24.510" v="61" actId="20577"/>
          <ac:spMkLst>
            <pc:docMk/>
            <pc:sldMk cId="1283342607" sldId="271"/>
            <ac:spMk id="3" creationId="{6FEB0290-CC8E-6B41-B0EC-5DBCE13D33EC}"/>
          </ac:spMkLst>
        </pc:spChg>
      </pc:sldChg>
      <pc:sldChg chg="modSp">
        <pc:chgData name="Shannon Sarah Anne Allagosta (2317186)" userId="S::2317186@student.uwtsd.ac.uk::cad91a1f-c77f-411a-9e69-85ebe3dc22c9" providerId="AD" clId="Web-{A7F9A92C-E38E-43CD-68E6-FEA74FFC117F}" dt="2026-03-14T06:47:16.804" v="48" actId="20577"/>
        <pc:sldMkLst>
          <pc:docMk/>
          <pc:sldMk cId="1729470254" sldId="272"/>
        </pc:sldMkLst>
        <pc:spChg chg="mod">
          <ac:chgData name="Shannon Sarah Anne Allagosta (2317186)" userId="S::2317186@student.uwtsd.ac.uk::cad91a1f-c77f-411a-9e69-85ebe3dc22c9" providerId="AD" clId="Web-{A7F9A92C-E38E-43CD-68E6-FEA74FFC117F}" dt="2026-03-14T06:47:16.804" v="48" actId="20577"/>
          <ac:spMkLst>
            <pc:docMk/>
            <pc:sldMk cId="1729470254" sldId="272"/>
            <ac:spMk id="3" creationId="{6F3C3BB5-3E47-3869-0A87-A65BC17D3586}"/>
          </ac:spMkLst>
        </pc:spChg>
      </pc:sldChg>
      <pc:sldChg chg="addSp delSp modSp">
        <pc:chgData name="Shannon Sarah Anne Allagosta (2317186)" userId="S::2317186@student.uwtsd.ac.uk::cad91a1f-c77f-411a-9e69-85ebe3dc22c9" providerId="AD" clId="Web-{A7F9A92C-E38E-43CD-68E6-FEA74FFC117F}" dt="2026-03-14T06:48:08.619" v="60" actId="14100"/>
        <pc:sldMkLst>
          <pc:docMk/>
          <pc:sldMk cId="1461844180" sldId="273"/>
        </pc:sldMkLst>
        <pc:spChg chg="mod">
          <ac:chgData name="Shannon Sarah Anne Allagosta (2317186)" userId="S::2317186@student.uwtsd.ac.uk::cad91a1f-c77f-411a-9e69-85ebe3dc22c9" providerId="AD" clId="Web-{A7F9A92C-E38E-43CD-68E6-FEA74FFC117F}" dt="2026-03-14T06:47:35.024" v="54"/>
          <ac:spMkLst>
            <pc:docMk/>
            <pc:sldMk cId="1461844180" sldId="273"/>
            <ac:spMk id="2" creationId="{CF5F33B5-2834-A24D-8670-ED58E32B165D}"/>
          </ac:spMkLst>
        </pc:spChg>
        <pc:spChg chg="mod">
          <ac:chgData name="Shannon Sarah Anne Allagosta (2317186)" userId="S::2317186@student.uwtsd.ac.uk::cad91a1f-c77f-411a-9e69-85ebe3dc22c9" providerId="AD" clId="Web-{A7F9A92C-E38E-43CD-68E6-FEA74FFC117F}" dt="2026-03-14T06:47:59.884" v="58" actId="20577"/>
          <ac:spMkLst>
            <pc:docMk/>
            <pc:sldMk cId="1461844180" sldId="273"/>
            <ac:spMk id="3" creationId="{28E1B118-79D9-5452-9A27-6BA516654E5E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21.818" v="36"/>
          <ac:spMkLst>
            <pc:docMk/>
            <pc:sldMk cId="1461844180" sldId="273"/>
            <ac:spMk id="9" creationId="{743AA782-23D1-4521-8CAD-47662984AA08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21.818" v="36"/>
          <ac:spMkLst>
            <pc:docMk/>
            <pc:sldMk cId="1461844180" sldId="273"/>
            <ac:spMk id="11" creationId="{3CE8AF5E-D374-4CF1-90CC-35CF73B81C3E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06.520" v="27"/>
          <ac:spMkLst>
            <pc:docMk/>
            <pc:sldMk cId="1461844180" sldId="273"/>
            <ac:spMk id="18" creationId="{45D37F4E-DDB4-456B-97E0-9937730A039F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06.520" v="27"/>
          <ac:spMkLst>
            <pc:docMk/>
            <pc:sldMk cId="1461844180" sldId="273"/>
            <ac:spMk id="20" creationId="{3CE8AF5E-D374-4CF1-90CC-35CF73B81C3E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07.974" v="29"/>
          <ac:spMkLst>
            <pc:docMk/>
            <pc:sldMk cId="1461844180" sldId="273"/>
            <ac:spMk id="23" creationId="{743AA782-23D1-4521-8CAD-47662984AA08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07.974" v="29"/>
          <ac:spMkLst>
            <pc:docMk/>
            <pc:sldMk cId="1461844180" sldId="273"/>
            <ac:spMk id="24" creationId="{3CE8AF5E-D374-4CF1-90CC-35CF73B81C3E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10.692" v="31"/>
          <ac:spMkLst>
            <pc:docMk/>
            <pc:sldMk cId="1461844180" sldId="273"/>
            <ac:spMk id="26" creationId="{7B831B6F-405A-4B47-B9BB-5CA88F285844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10.692" v="31"/>
          <ac:spMkLst>
            <pc:docMk/>
            <pc:sldMk cId="1461844180" sldId="273"/>
            <ac:spMk id="27" creationId="{3CE8AF5E-D374-4CF1-90CC-35CF73B81C3E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11.693" v="33"/>
          <ac:spMkLst>
            <pc:docMk/>
            <pc:sldMk cId="1461844180" sldId="273"/>
            <ac:spMk id="30" creationId="{45D37F4E-DDB4-456B-97E0-9937730A039F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11.693" v="33"/>
          <ac:spMkLst>
            <pc:docMk/>
            <pc:sldMk cId="1461844180" sldId="273"/>
            <ac:spMk id="31" creationId="{3CE8AF5E-D374-4CF1-90CC-35CF73B81C3E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21.818" v="35"/>
          <ac:spMkLst>
            <pc:docMk/>
            <pc:sldMk cId="1461844180" sldId="273"/>
            <ac:spMk id="33" creationId="{2C61293E-6EBE-43EF-A52C-9BEBFD7679D4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21.818" v="35"/>
          <ac:spMkLst>
            <pc:docMk/>
            <pc:sldMk cId="1461844180" sldId="273"/>
            <ac:spMk id="34" creationId="{3FCFB1DE-0B7E-48CC-BA90-B2AB0889F9D6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42.928" v="43"/>
          <ac:spMkLst>
            <pc:docMk/>
            <pc:sldMk cId="1461844180" sldId="273"/>
            <ac:spMk id="36" creationId="{45D37F4E-DDB4-456B-97E0-9937730A039F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42.928" v="43"/>
          <ac:spMkLst>
            <pc:docMk/>
            <pc:sldMk cId="1461844180" sldId="273"/>
            <ac:spMk id="37" creationId="{3CE8AF5E-D374-4CF1-90CC-35CF73B81C3E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35.662" v="40"/>
          <ac:spMkLst>
            <pc:docMk/>
            <pc:sldMk cId="1461844180" sldId="273"/>
            <ac:spMk id="42" creationId="{45D37F4E-DDB4-456B-97E0-9937730A039F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35.662" v="40"/>
          <ac:spMkLst>
            <pc:docMk/>
            <pc:sldMk cId="1461844180" sldId="273"/>
            <ac:spMk id="44" creationId="{3CE8AF5E-D374-4CF1-90CC-35CF73B81C3E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42.928" v="42"/>
          <ac:spMkLst>
            <pc:docMk/>
            <pc:sldMk cId="1461844180" sldId="273"/>
            <ac:spMk id="47" creationId="{743AA782-23D1-4521-8CAD-47662984AA08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6:42.928" v="42"/>
          <ac:spMkLst>
            <pc:docMk/>
            <pc:sldMk cId="1461844180" sldId="273"/>
            <ac:spMk id="48" creationId="{3CE8AF5E-D374-4CF1-90CC-35CF73B81C3E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7:35.024" v="54"/>
          <ac:spMkLst>
            <pc:docMk/>
            <pc:sldMk cId="1461844180" sldId="273"/>
            <ac:spMk id="50" creationId="{45D37F4E-DDB4-456B-97E0-9937730A039F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7:35.024" v="54"/>
          <ac:spMkLst>
            <pc:docMk/>
            <pc:sldMk cId="1461844180" sldId="273"/>
            <ac:spMk id="51" creationId="{3CE8AF5E-D374-4CF1-90CC-35CF73B81C3E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7:33.555" v="51"/>
          <ac:spMkLst>
            <pc:docMk/>
            <pc:sldMk cId="1461844180" sldId="273"/>
            <ac:spMk id="56" creationId="{45D37F4E-DDB4-456B-97E0-9937730A039F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7:33.555" v="51"/>
          <ac:spMkLst>
            <pc:docMk/>
            <pc:sldMk cId="1461844180" sldId="273"/>
            <ac:spMk id="58" creationId="{3CE8AF5E-D374-4CF1-90CC-35CF73B81C3E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7:35.024" v="53"/>
          <ac:spMkLst>
            <pc:docMk/>
            <pc:sldMk cId="1461844180" sldId="273"/>
            <ac:spMk id="60" creationId="{F13C74B1-5B17-4795-BED0-7140497B445A}"/>
          </ac:spMkLst>
        </pc:spChg>
        <pc:spChg chg="add del">
          <ac:chgData name="Shannon Sarah Anne Allagosta (2317186)" userId="S::2317186@student.uwtsd.ac.uk::cad91a1f-c77f-411a-9e69-85ebe3dc22c9" providerId="AD" clId="Web-{A7F9A92C-E38E-43CD-68E6-FEA74FFC117F}" dt="2026-03-14T06:47:35.024" v="53"/>
          <ac:spMkLst>
            <pc:docMk/>
            <pc:sldMk cId="1461844180" sldId="273"/>
            <ac:spMk id="61" creationId="{3FCFB1DE-0B7E-48CC-BA90-B2AB0889F9D6}"/>
          </ac:spMkLst>
        </pc:spChg>
        <pc:spChg chg="add">
          <ac:chgData name="Shannon Sarah Anne Allagosta (2317186)" userId="S::2317186@student.uwtsd.ac.uk::cad91a1f-c77f-411a-9e69-85ebe3dc22c9" providerId="AD" clId="Web-{A7F9A92C-E38E-43CD-68E6-FEA74FFC117F}" dt="2026-03-14T06:47:35.024" v="54"/>
          <ac:spMkLst>
            <pc:docMk/>
            <pc:sldMk cId="1461844180" sldId="273"/>
            <ac:spMk id="63" creationId="{743AA782-23D1-4521-8CAD-47662984AA08}"/>
          </ac:spMkLst>
        </pc:spChg>
        <pc:spChg chg="add">
          <ac:chgData name="Shannon Sarah Anne Allagosta (2317186)" userId="S::2317186@student.uwtsd.ac.uk::cad91a1f-c77f-411a-9e69-85ebe3dc22c9" providerId="AD" clId="Web-{A7F9A92C-E38E-43CD-68E6-FEA74FFC117F}" dt="2026-03-14T06:47:35.024" v="54"/>
          <ac:spMkLst>
            <pc:docMk/>
            <pc:sldMk cId="1461844180" sldId="273"/>
            <ac:spMk id="64" creationId="{3CE8AF5E-D374-4CF1-90CC-35CF73B81C3E}"/>
          </ac:spMkLst>
        </pc:spChg>
        <pc:picChg chg="mod">
          <ac:chgData name="Shannon Sarah Anne Allagosta (2317186)" userId="S::2317186@student.uwtsd.ac.uk::cad91a1f-c77f-411a-9e69-85ebe3dc22c9" providerId="AD" clId="Web-{A7F9A92C-E38E-43CD-68E6-FEA74FFC117F}" dt="2026-03-14T06:48:08.619" v="60" actId="14100"/>
          <ac:picMkLst>
            <pc:docMk/>
            <pc:sldMk cId="1461844180" sldId="273"/>
            <ac:picMk id="4" creationId="{BFA7EB8C-C9AB-33AC-6E65-582C7F3A21E9}"/>
          </ac:picMkLst>
        </pc:picChg>
        <pc:inkChg chg="add del">
          <ac:chgData name="Shannon Sarah Anne Allagosta (2317186)" userId="S::2317186@student.uwtsd.ac.uk::cad91a1f-c77f-411a-9e69-85ebe3dc22c9" providerId="AD" clId="Web-{A7F9A92C-E38E-43CD-68E6-FEA74FFC117F}" dt="2026-03-14T06:46:21.818" v="36"/>
          <ac:inkMkLst>
            <pc:docMk/>
            <pc:sldMk cId="1461844180" sldId="273"/>
            <ac:inkMk id="13" creationId="{070477C5-0410-4E4F-97A1-F84C2465C187}"/>
          </ac:inkMkLst>
        </pc:inkChg>
        <pc:inkChg chg="add del">
          <ac:chgData name="Shannon Sarah Anne Allagosta (2317186)" userId="S::2317186@student.uwtsd.ac.uk::cad91a1f-c77f-411a-9e69-85ebe3dc22c9" providerId="AD" clId="Web-{A7F9A92C-E38E-43CD-68E6-FEA74FFC117F}" dt="2026-03-14T06:46:07.974" v="29"/>
          <ac:inkMkLst>
            <pc:docMk/>
            <pc:sldMk cId="1461844180" sldId="273"/>
            <ac:inkMk id="22" creationId="{070477C5-0410-4E4F-97A1-F84C2465C187}"/>
          </ac:inkMkLst>
        </pc:inkChg>
        <pc:inkChg chg="add del">
          <ac:chgData name="Shannon Sarah Anne Allagosta (2317186)" userId="S::2317186@student.uwtsd.ac.uk::cad91a1f-c77f-411a-9e69-85ebe3dc22c9" providerId="AD" clId="Web-{A7F9A92C-E38E-43CD-68E6-FEA74FFC117F}" dt="2026-03-14T06:46:10.692" v="31"/>
          <ac:inkMkLst>
            <pc:docMk/>
            <pc:sldMk cId="1461844180" sldId="273"/>
            <ac:inkMk id="28" creationId="{070477C5-0410-4E4F-97A1-F84C2465C187}"/>
          </ac:inkMkLst>
        </pc:inkChg>
        <pc:inkChg chg="add del">
          <ac:chgData name="Shannon Sarah Anne Allagosta (2317186)" userId="S::2317186@student.uwtsd.ac.uk::cad91a1f-c77f-411a-9e69-85ebe3dc22c9" providerId="AD" clId="Web-{A7F9A92C-E38E-43CD-68E6-FEA74FFC117F}" dt="2026-03-14T06:46:42.928" v="42"/>
          <ac:inkMkLst>
            <pc:docMk/>
            <pc:sldMk cId="1461844180" sldId="273"/>
            <ac:inkMk id="46" creationId="{070477C5-0410-4E4F-97A1-F84C2465C187}"/>
          </ac:inkMkLst>
        </pc:inkChg>
        <pc:inkChg chg="add">
          <ac:chgData name="Shannon Sarah Anne Allagosta (2317186)" userId="S::2317186@student.uwtsd.ac.uk::cad91a1f-c77f-411a-9e69-85ebe3dc22c9" providerId="AD" clId="Web-{A7F9A92C-E38E-43CD-68E6-FEA74FFC117F}" dt="2026-03-14T06:47:35.024" v="54"/>
          <ac:inkMkLst>
            <pc:docMk/>
            <pc:sldMk cId="1461844180" sldId="273"/>
            <ac:inkMk id="65" creationId="{070477C5-0410-4E4F-97A1-F84C2465C187}"/>
          </ac:inkMkLst>
        </pc:inkChg>
      </pc:sldChg>
      <pc:sldChg chg="modSp">
        <pc:chgData name="Shannon Sarah Anne Allagosta (2317186)" userId="S::2317186@student.uwtsd.ac.uk::cad91a1f-c77f-411a-9e69-85ebe3dc22c9" providerId="AD" clId="Web-{A7F9A92C-E38E-43CD-68E6-FEA74FFC117F}" dt="2026-03-15T16:24:38.608" v="1085" actId="20577"/>
        <pc:sldMkLst>
          <pc:docMk/>
          <pc:sldMk cId="3308669041" sldId="274"/>
        </pc:sldMkLst>
        <pc:spChg chg="mod">
          <ac:chgData name="Shannon Sarah Anne Allagosta (2317186)" userId="S::2317186@student.uwtsd.ac.uk::cad91a1f-c77f-411a-9e69-85ebe3dc22c9" providerId="AD" clId="Web-{A7F9A92C-E38E-43CD-68E6-FEA74FFC117F}" dt="2026-03-15T16:24:38.608" v="1085" actId="20577"/>
          <ac:spMkLst>
            <pc:docMk/>
            <pc:sldMk cId="3308669041" sldId="274"/>
            <ac:spMk id="3" creationId="{9122F8DE-E209-2D2F-0411-F5DB283F7482}"/>
          </ac:spMkLst>
        </pc:spChg>
      </pc:sldChg>
      <pc:sldChg chg="delSp modSp new">
        <pc:chgData name="Shannon Sarah Anne Allagosta (2317186)" userId="S::2317186@student.uwtsd.ac.uk::cad91a1f-c77f-411a-9e69-85ebe3dc22c9" providerId="AD" clId="Web-{A7F9A92C-E38E-43CD-68E6-FEA74FFC117F}" dt="2026-03-15T16:24:29.186" v="1083" actId="20577"/>
        <pc:sldMkLst>
          <pc:docMk/>
          <pc:sldMk cId="3434040383" sldId="275"/>
        </pc:sldMkLst>
        <pc:spChg chg="del">
          <ac:chgData name="Shannon Sarah Anne Allagosta (2317186)" userId="S::2317186@student.uwtsd.ac.uk::cad91a1f-c77f-411a-9e69-85ebe3dc22c9" providerId="AD" clId="Web-{A7F9A92C-E38E-43CD-68E6-FEA74FFC117F}" dt="2026-03-15T16:15:51.775" v="990"/>
          <ac:spMkLst>
            <pc:docMk/>
            <pc:sldMk cId="3434040383" sldId="275"/>
            <ac:spMk id="2" creationId="{04A690C7-29DF-1C57-B3AF-A103CBA265D2}"/>
          </ac:spMkLst>
        </pc:spChg>
        <pc:spChg chg="mod">
          <ac:chgData name="Shannon Sarah Anne Allagosta (2317186)" userId="S::2317186@student.uwtsd.ac.uk::cad91a1f-c77f-411a-9e69-85ebe3dc22c9" providerId="AD" clId="Web-{A7F9A92C-E38E-43CD-68E6-FEA74FFC117F}" dt="2026-03-15T16:24:29.186" v="1083" actId="20577"/>
          <ac:spMkLst>
            <pc:docMk/>
            <pc:sldMk cId="3434040383" sldId="275"/>
            <ac:spMk id="3" creationId="{8A02D2B2-B759-39A3-AE03-424C940A450E}"/>
          </ac:spMkLst>
        </pc:spChg>
      </pc:sldChg>
    </pc:docChg>
  </pc:docChgLst>
  <pc:docChgLst>
    <pc:chgData name="Shannon Sarah Anne Allagosta (2317186)" userId="S::2317186@student.uwtsd.ac.uk::cad91a1f-c77f-411a-9e69-85ebe3dc22c9" providerId="AD" clId="Web-{C08A1C82-0546-F1D9-D5DE-B01451C13C5F}"/>
    <pc:docChg chg="addSld delSld modSld addMainMaster delMainMaster">
      <pc:chgData name="Shannon Sarah Anne Allagosta (2317186)" userId="S::2317186@student.uwtsd.ac.uk::cad91a1f-c77f-411a-9e69-85ebe3dc22c9" providerId="AD" clId="Web-{C08A1C82-0546-F1D9-D5DE-B01451C13C5F}" dt="2026-03-13T17:23:37.168" v="2273" actId="20577"/>
      <pc:docMkLst>
        <pc:docMk/>
      </pc:docMkLst>
      <pc:sldChg chg="addSp delSp modSp mod modTransition setBg modClrScheme setClrOvrMap chgLayout">
        <pc:chgData name="Shannon Sarah Anne Allagosta (2317186)" userId="S::2317186@student.uwtsd.ac.uk::cad91a1f-c77f-411a-9e69-85ebe3dc22c9" providerId="AD" clId="Web-{C08A1C82-0546-F1D9-D5DE-B01451C13C5F}" dt="2026-03-13T10:46:31.922" v="174" actId="1076"/>
        <pc:sldMkLst>
          <pc:docMk/>
          <pc:sldMk cId="109857222" sldId="256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0:44:53.550" v="13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nnon Sarah Anne Allagosta (2317186)" userId="S::2317186@student.uwtsd.ac.uk::cad91a1f-c77f-411a-9e69-85ebe3dc22c9" providerId="AD" clId="Web-{C08A1C82-0546-F1D9-D5DE-B01451C13C5F}" dt="2026-03-13T10:45:15.803" v="139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hannon Sarah Anne Allagosta (2317186)" userId="S::2317186@student.uwtsd.ac.uk::cad91a1f-c77f-411a-9e69-85ebe3dc22c9" providerId="AD" clId="Web-{C08A1C82-0546-F1D9-D5DE-B01451C13C5F}" dt="2026-03-13T10:46:31.922" v="174" actId="1076"/>
          <ac:spMkLst>
            <pc:docMk/>
            <pc:sldMk cId="109857222" sldId="256"/>
            <ac:spMk id="4" creationId="{71460E01-BADC-96BD-F6C8-51D0B4AC1636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0:44:53.550" v="134"/>
          <ac:spMkLst>
            <pc:docMk/>
            <pc:sldMk cId="109857222" sldId="256"/>
            <ac:spMk id="74" creationId="{9B7AD9F6-8CE7-4299-8FC6-328F4DCD3FF9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0:44:53.550" v="134"/>
          <ac:spMkLst>
            <pc:docMk/>
            <pc:sldMk cId="109857222" sldId="256"/>
            <ac:spMk id="75" creationId="{F49775AF-8896-43EE-92C6-83497D6DC56F}"/>
          </ac:spMkLst>
        </pc:spChg>
        <pc:picChg chg="add mod ord">
          <ac:chgData name="Shannon Sarah Anne Allagosta (2317186)" userId="S::2317186@student.uwtsd.ac.uk::cad91a1f-c77f-411a-9e69-85ebe3dc22c9" providerId="AD" clId="Web-{C08A1C82-0546-F1D9-D5DE-B01451C13C5F}" dt="2026-03-13T10:45:02.535" v="135" actId="1076"/>
          <ac:picMkLst>
            <pc:docMk/>
            <pc:sldMk cId="109857222" sldId="256"/>
            <ac:picMk id="5" creationId="{19B62822-C8C1-164B-F54D-92CC83C1DD60}"/>
          </ac:picMkLst>
        </pc:picChg>
      </pc:sldChg>
      <pc:sldChg chg="addSp delSp modSp new mod setBg">
        <pc:chgData name="Shannon Sarah Anne Allagosta (2317186)" userId="S::2317186@student.uwtsd.ac.uk::cad91a1f-c77f-411a-9e69-85ebe3dc22c9" providerId="AD" clId="Web-{C08A1C82-0546-F1D9-D5DE-B01451C13C5F}" dt="2026-03-13T10:57:12.204" v="297"/>
        <pc:sldMkLst>
          <pc:docMk/>
          <pc:sldMk cId="2472132707" sldId="257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0:57:12.204" v="297"/>
          <ac:spMkLst>
            <pc:docMk/>
            <pc:sldMk cId="2472132707" sldId="257"/>
            <ac:spMk id="2" creationId="{8AF892D5-3C0A-71CD-22E2-C5E02920AEC8}"/>
          </ac:spMkLst>
        </pc:spChg>
        <pc:spChg chg="add mod">
          <ac:chgData name="Shannon Sarah Anne Allagosta (2317186)" userId="S::2317186@student.uwtsd.ac.uk::cad91a1f-c77f-411a-9e69-85ebe3dc22c9" providerId="AD" clId="Web-{C08A1C82-0546-F1D9-D5DE-B01451C13C5F}" dt="2026-03-13T10:57:12.204" v="297"/>
          <ac:spMkLst>
            <pc:docMk/>
            <pc:sldMk cId="2472132707" sldId="257"/>
            <ac:spMk id="6" creationId="{39BBEED8-E220-B0C7-A023-D7281FA25F1D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0:57:12.204" v="297"/>
          <ac:spMkLst>
            <pc:docMk/>
            <pc:sldMk cId="2472132707" sldId="257"/>
            <ac:spMk id="35" creationId="{2C61293E-6EBE-43EF-A52C-9BEBFD7679D4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0:57:12.204" v="297"/>
          <ac:spMkLst>
            <pc:docMk/>
            <pc:sldMk cId="2472132707" sldId="257"/>
            <ac:spMk id="36" creationId="{3FCFB1DE-0B7E-48CC-BA90-B2AB0889F9D6}"/>
          </ac:spMkLst>
        </pc:spChg>
        <pc:picChg chg="add mod">
          <ac:chgData name="Shannon Sarah Anne Allagosta (2317186)" userId="S::2317186@student.uwtsd.ac.uk::cad91a1f-c77f-411a-9e69-85ebe3dc22c9" providerId="AD" clId="Web-{C08A1C82-0546-F1D9-D5DE-B01451C13C5F}" dt="2026-03-13T10:57:12.204" v="297"/>
          <ac:picMkLst>
            <pc:docMk/>
            <pc:sldMk cId="2472132707" sldId="257"/>
            <ac:picMk id="26" creationId="{5DCEA4C0-AE00-FF66-0929-73B509259B7B}"/>
          </ac:picMkLst>
        </pc:picChg>
      </pc:sldChg>
      <pc:sldChg chg="addSp delSp modSp new mod setBg">
        <pc:chgData name="Shannon Sarah Anne Allagosta (2317186)" userId="S::2317186@student.uwtsd.ac.uk::cad91a1f-c77f-411a-9e69-85ebe3dc22c9" providerId="AD" clId="Web-{C08A1C82-0546-F1D9-D5DE-B01451C13C5F}" dt="2026-03-13T11:03:18.245" v="428" actId="20577"/>
        <pc:sldMkLst>
          <pc:docMk/>
          <pc:sldMk cId="13788265" sldId="258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1:01:11.133" v="404"/>
          <ac:spMkLst>
            <pc:docMk/>
            <pc:sldMk cId="13788265" sldId="258"/>
            <ac:spMk id="2" creationId="{6656CA92-FFF1-85FA-58F3-1CD0D99190E2}"/>
          </ac:spMkLst>
        </pc:spChg>
        <pc:spChg chg="mod ord">
          <ac:chgData name="Shannon Sarah Anne Allagosta (2317186)" userId="S::2317186@student.uwtsd.ac.uk::cad91a1f-c77f-411a-9e69-85ebe3dc22c9" providerId="AD" clId="Web-{C08A1C82-0546-F1D9-D5DE-B01451C13C5F}" dt="2026-03-13T11:03:18.245" v="428" actId="20577"/>
          <ac:spMkLst>
            <pc:docMk/>
            <pc:sldMk cId="13788265" sldId="258"/>
            <ac:spMk id="3" creationId="{905C230D-F0B2-1462-F780-8AC3702B9348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1:01:11.133" v="404"/>
          <ac:spMkLst>
            <pc:docMk/>
            <pc:sldMk cId="13788265" sldId="258"/>
            <ac:spMk id="26" creationId="{743AA782-23D1-4521-8CAD-47662984AA08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1:01:11.133" v="404"/>
          <ac:spMkLst>
            <pc:docMk/>
            <pc:sldMk cId="13788265" sldId="258"/>
            <ac:spMk id="28" creationId="{3CE8AF5E-D374-4CF1-90CC-35CF73B81C3E}"/>
          </ac:spMkLst>
        </pc:spChg>
        <pc:picChg chg="add mod ord">
          <ac:chgData name="Shannon Sarah Anne Allagosta (2317186)" userId="S::2317186@student.uwtsd.ac.uk::cad91a1f-c77f-411a-9e69-85ebe3dc22c9" providerId="AD" clId="Web-{C08A1C82-0546-F1D9-D5DE-B01451C13C5F}" dt="2026-03-13T11:01:11.133" v="404"/>
          <ac:picMkLst>
            <pc:docMk/>
            <pc:sldMk cId="13788265" sldId="258"/>
            <ac:picMk id="5" creationId="{E5AF0D6C-7418-7A7B-4818-D68C7D2F1CEF}"/>
          </ac:picMkLst>
        </pc:picChg>
        <pc:inkChg chg="add">
          <ac:chgData name="Shannon Sarah Anne Allagosta (2317186)" userId="S::2317186@student.uwtsd.ac.uk::cad91a1f-c77f-411a-9e69-85ebe3dc22c9" providerId="AD" clId="Web-{C08A1C82-0546-F1D9-D5DE-B01451C13C5F}" dt="2026-03-13T11:01:11.133" v="404"/>
          <ac:inkMkLst>
            <pc:docMk/>
            <pc:sldMk cId="13788265" sldId="258"/>
            <ac:inkMk id="30" creationId="{070477C5-0410-4E4F-97A1-F84C2465C187}"/>
          </ac:inkMkLst>
        </pc:inkChg>
      </pc:sldChg>
      <pc:sldChg chg="addSp delSp modSp new mod setBg">
        <pc:chgData name="Shannon Sarah Anne Allagosta (2317186)" userId="S::2317186@student.uwtsd.ac.uk::cad91a1f-c77f-411a-9e69-85ebe3dc22c9" providerId="AD" clId="Web-{C08A1C82-0546-F1D9-D5DE-B01451C13C5F}" dt="2026-03-13T12:02:56.486" v="497" actId="14100"/>
        <pc:sldMkLst>
          <pc:docMk/>
          <pc:sldMk cId="473836396" sldId="259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2:02:29.548" v="493"/>
          <ac:spMkLst>
            <pc:docMk/>
            <pc:sldMk cId="473836396" sldId="259"/>
            <ac:spMk id="2" creationId="{18622D7F-6C00-DBEE-2F03-091ABFFA39F9}"/>
          </ac:spMkLst>
        </pc:spChg>
        <pc:spChg chg="add mod">
          <ac:chgData name="Shannon Sarah Anne Allagosta (2317186)" userId="S::2317186@student.uwtsd.ac.uk::cad91a1f-c77f-411a-9e69-85ebe3dc22c9" providerId="AD" clId="Web-{C08A1C82-0546-F1D9-D5DE-B01451C13C5F}" dt="2026-03-13T12:02:56.486" v="497" actId="14100"/>
          <ac:spMkLst>
            <pc:docMk/>
            <pc:sldMk cId="473836396" sldId="259"/>
            <ac:spMk id="5" creationId="{342A76F7-F0D6-2F99-824E-2D01B3AACC87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2:02:29.548" v="493"/>
          <ac:spMkLst>
            <pc:docMk/>
            <pc:sldMk cId="473836396" sldId="259"/>
            <ac:spMk id="20" creationId="{DA381740-063A-41A4-836D-85D14980EEF0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2:02:29.548" v="493"/>
          <ac:spMkLst>
            <pc:docMk/>
            <pc:sldMk cId="473836396" sldId="259"/>
            <ac:spMk id="22" creationId="{9B7AD9F6-8CE7-4299-8FC6-328F4DCD3FF9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2:02:29.548" v="493"/>
          <ac:spMkLst>
            <pc:docMk/>
            <pc:sldMk cId="473836396" sldId="259"/>
            <ac:spMk id="24" creationId="{F49775AF-8896-43EE-92C6-83497D6DC56F}"/>
          </ac:spMkLst>
        </pc:spChg>
        <pc:picChg chg="add">
          <ac:chgData name="Shannon Sarah Anne Allagosta (2317186)" userId="S::2317186@student.uwtsd.ac.uk::cad91a1f-c77f-411a-9e69-85ebe3dc22c9" providerId="AD" clId="Web-{C08A1C82-0546-F1D9-D5DE-B01451C13C5F}" dt="2026-03-13T12:02:29.548" v="493"/>
          <ac:picMkLst>
            <pc:docMk/>
            <pc:sldMk cId="473836396" sldId="259"/>
            <ac:picMk id="16" creationId="{11FAE66D-4997-6489-F152-5AAAEDE14829}"/>
          </ac:picMkLst>
        </pc:picChg>
      </pc:sldChg>
      <pc:sldChg chg="addSp delSp modSp new mod setBg">
        <pc:chgData name="Shannon Sarah Anne Allagosta (2317186)" userId="S::2317186@student.uwtsd.ac.uk::cad91a1f-c77f-411a-9e69-85ebe3dc22c9" providerId="AD" clId="Web-{C08A1C82-0546-F1D9-D5DE-B01451C13C5F}" dt="2026-03-13T12:11:33.406" v="707" actId="1076"/>
        <pc:sldMkLst>
          <pc:docMk/>
          <pc:sldMk cId="3329914565" sldId="260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2:11:28.129" v="706" actId="1076"/>
          <ac:spMkLst>
            <pc:docMk/>
            <pc:sldMk cId="3329914565" sldId="260"/>
            <ac:spMk id="2" creationId="{13EAA015-ECF9-2EE4-27DC-CC81905F4BE9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2:09:32.493" v="689"/>
          <ac:spMkLst>
            <pc:docMk/>
            <pc:sldMk cId="3329914565" sldId="260"/>
            <ac:spMk id="18" creationId="{2C61293E-6EBE-43EF-A52C-9BEBFD7679D4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2:09:32.493" v="689"/>
          <ac:spMkLst>
            <pc:docMk/>
            <pc:sldMk cId="3329914565" sldId="260"/>
            <ac:spMk id="20" creationId="{3FCFB1DE-0B7E-48CC-BA90-B2AB0889F9D6}"/>
          </ac:spMkLst>
        </pc:spChg>
        <pc:spChg chg="add mod">
          <ac:chgData name="Shannon Sarah Anne Allagosta (2317186)" userId="S::2317186@student.uwtsd.ac.uk::cad91a1f-c77f-411a-9e69-85ebe3dc22c9" providerId="AD" clId="Web-{C08A1C82-0546-F1D9-D5DE-B01451C13C5F}" dt="2026-03-13T12:11:33.406" v="707" actId="1076"/>
          <ac:spMkLst>
            <pc:docMk/>
            <pc:sldMk cId="3329914565" sldId="260"/>
            <ac:spMk id="21" creationId="{4B93D3B1-CB70-C38E-5FE1-70D7191FB965}"/>
          </ac:spMkLst>
        </pc:spChg>
        <pc:picChg chg="add">
          <ac:chgData name="Shannon Sarah Anne Allagosta (2317186)" userId="S::2317186@student.uwtsd.ac.uk::cad91a1f-c77f-411a-9e69-85ebe3dc22c9" providerId="AD" clId="Web-{C08A1C82-0546-F1D9-D5DE-B01451C13C5F}" dt="2026-03-13T12:09:32.493" v="689"/>
          <ac:picMkLst>
            <pc:docMk/>
            <pc:sldMk cId="3329914565" sldId="260"/>
            <ac:picMk id="19" creationId="{D278E2C1-87A1-B6AB-A3E7-B1DC5C50EDE0}"/>
          </ac:picMkLst>
        </pc:picChg>
      </pc:sldChg>
      <pc:sldChg chg="addSp delSp modSp new mod setBg">
        <pc:chgData name="Shannon Sarah Anne Allagosta (2317186)" userId="S::2317186@student.uwtsd.ac.uk::cad91a1f-c77f-411a-9e69-85ebe3dc22c9" providerId="AD" clId="Web-{C08A1C82-0546-F1D9-D5DE-B01451C13C5F}" dt="2026-03-13T17:21:21.490" v="2259"/>
        <pc:sldMkLst>
          <pc:docMk/>
          <pc:sldMk cId="1814641441" sldId="261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7:21:21.490" v="2259"/>
          <ac:spMkLst>
            <pc:docMk/>
            <pc:sldMk cId="1814641441" sldId="261"/>
            <ac:spMk id="2" creationId="{DDB4AA4E-14DB-CF76-2086-A7CEA3412BCB}"/>
          </ac:spMkLst>
        </pc:spChg>
        <pc:spChg chg="add mod">
          <ac:chgData name="Shannon Sarah Anne Allagosta (2317186)" userId="S::2317186@student.uwtsd.ac.uk::cad91a1f-c77f-411a-9e69-85ebe3dc22c9" providerId="AD" clId="Web-{C08A1C82-0546-F1D9-D5DE-B01451C13C5F}" dt="2026-03-13T17:21:21.490" v="2259"/>
          <ac:spMkLst>
            <pc:docMk/>
            <pc:sldMk cId="1814641441" sldId="261"/>
            <ac:spMk id="65" creationId="{646FADE6-72BC-01EA-A35B-7C00C004D7F9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7:21:21.490" v="2259"/>
          <ac:spMkLst>
            <pc:docMk/>
            <pc:sldMk cId="1814641441" sldId="261"/>
            <ac:spMk id="71" creationId="{F13C74B1-5B17-4795-BED0-7140497B445A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7:21:21.490" v="2259"/>
          <ac:spMkLst>
            <pc:docMk/>
            <pc:sldMk cId="1814641441" sldId="261"/>
            <ac:spMk id="73" creationId="{3FCFB1DE-0B7E-48CC-BA90-B2AB0889F9D6}"/>
          </ac:spMkLst>
        </pc:spChg>
        <pc:picChg chg="add">
          <ac:chgData name="Shannon Sarah Anne Allagosta (2317186)" userId="S::2317186@student.uwtsd.ac.uk::cad91a1f-c77f-411a-9e69-85ebe3dc22c9" providerId="AD" clId="Web-{C08A1C82-0546-F1D9-D5DE-B01451C13C5F}" dt="2026-03-13T17:21:21.490" v="2259"/>
          <ac:picMkLst>
            <pc:docMk/>
            <pc:sldMk cId="1814641441" sldId="261"/>
            <ac:picMk id="67" creationId="{0CEA382A-0229-D489-ABA7-D10D0119411B}"/>
          </ac:picMkLst>
        </pc:picChg>
      </pc:sldChg>
      <pc:sldChg chg="addSp delSp modSp new mod setBg">
        <pc:chgData name="Shannon Sarah Anne Allagosta (2317186)" userId="S::2317186@student.uwtsd.ac.uk::cad91a1f-c77f-411a-9e69-85ebe3dc22c9" providerId="AD" clId="Web-{C08A1C82-0546-F1D9-D5DE-B01451C13C5F}" dt="2026-03-13T12:25:52.467" v="989" actId="20577"/>
        <pc:sldMkLst>
          <pc:docMk/>
          <pc:sldMk cId="4220931396" sldId="262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2:25:42.904" v="987"/>
          <ac:spMkLst>
            <pc:docMk/>
            <pc:sldMk cId="4220931396" sldId="262"/>
            <ac:spMk id="2" creationId="{FEDC333D-D995-435F-4596-56FA0982FD8A}"/>
          </ac:spMkLst>
        </pc:spChg>
        <pc:spChg chg="mod">
          <ac:chgData name="Shannon Sarah Anne Allagosta (2317186)" userId="S::2317186@student.uwtsd.ac.uk::cad91a1f-c77f-411a-9e69-85ebe3dc22c9" providerId="AD" clId="Web-{C08A1C82-0546-F1D9-D5DE-B01451C13C5F}" dt="2026-03-13T12:25:52.467" v="989" actId="20577"/>
          <ac:spMkLst>
            <pc:docMk/>
            <pc:sldMk cId="4220931396" sldId="262"/>
            <ac:spMk id="3" creationId="{879466EA-325F-C509-FD06-7A425DE1F372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2:25:42.904" v="987"/>
          <ac:spMkLst>
            <pc:docMk/>
            <pc:sldMk cId="4220931396" sldId="262"/>
            <ac:spMk id="31" creationId="{743AA782-23D1-4521-8CAD-47662984AA08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2:25:42.904" v="987"/>
          <ac:spMkLst>
            <pc:docMk/>
            <pc:sldMk cId="4220931396" sldId="262"/>
            <ac:spMk id="33" creationId="{3CE8AF5E-D374-4CF1-90CC-35CF73B81C3E}"/>
          </ac:spMkLst>
        </pc:spChg>
        <pc:picChg chg="add">
          <ac:chgData name="Shannon Sarah Anne Allagosta (2317186)" userId="S::2317186@student.uwtsd.ac.uk::cad91a1f-c77f-411a-9e69-85ebe3dc22c9" providerId="AD" clId="Web-{C08A1C82-0546-F1D9-D5DE-B01451C13C5F}" dt="2026-03-13T12:25:42.904" v="987"/>
          <ac:picMkLst>
            <pc:docMk/>
            <pc:sldMk cId="4220931396" sldId="262"/>
            <ac:picMk id="28" creationId="{6445D9EB-2E18-B830-4B4D-FCDDD9D2EB89}"/>
          </ac:picMkLst>
        </pc:picChg>
        <pc:inkChg chg="add">
          <ac:chgData name="Shannon Sarah Anne Allagosta (2317186)" userId="S::2317186@student.uwtsd.ac.uk::cad91a1f-c77f-411a-9e69-85ebe3dc22c9" providerId="AD" clId="Web-{C08A1C82-0546-F1D9-D5DE-B01451C13C5F}" dt="2026-03-13T12:25:42.904" v="987"/>
          <ac:inkMkLst>
            <pc:docMk/>
            <pc:sldMk cId="4220931396" sldId="262"/>
            <ac:inkMk id="35" creationId="{070477C5-0410-4E4F-97A1-F84C2465C187}"/>
          </ac:inkMkLst>
        </pc:inkChg>
      </pc:sldChg>
      <pc:sldChg chg="addSp delSp modSp new mod setBg">
        <pc:chgData name="Shannon Sarah Anne Allagosta (2317186)" userId="S::2317186@student.uwtsd.ac.uk::cad91a1f-c77f-411a-9e69-85ebe3dc22c9" providerId="AD" clId="Web-{C08A1C82-0546-F1D9-D5DE-B01451C13C5F}" dt="2026-03-13T12:31:55.124" v="1089" actId="14100"/>
        <pc:sldMkLst>
          <pc:docMk/>
          <pc:sldMk cId="423629763" sldId="263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2:31:42.217" v="1087"/>
          <ac:spMkLst>
            <pc:docMk/>
            <pc:sldMk cId="423629763" sldId="263"/>
            <ac:spMk id="2" creationId="{5047CC2A-FF1A-AD43-7AB2-3B8C87F7D422}"/>
          </ac:spMkLst>
        </pc:spChg>
        <pc:spChg chg="mod ord">
          <ac:chgData name="Shannon Sarah Anne Allagosta (2317186)" userId="S::2317186@student.uwtsd.ac.uk::cad91a1f-c77f-411a-9e69-85ebe3dc22c9" providerId="AD" clId="Web-{C08A1C82-0546-F1D9-D5DE-B01451C13C5F}" dt="2026-03-13T12:31:55.124" v="1089" actId="14100"/>
          <ac:spMkLst>
            <pc:docMk/>
            <pc:sldMk cId="423629763" sldId="263"/>
            <ac:spMk id="3" creationId="{60EDD7C9-87DE-2C08-91B7-6A12F12C03F1}"/>
          </ac:spMkLst>
        </pc:spChg>
        <pc:picChg chg="add mod">
          <ac:chgData name="Shannon Sarah Anne Allagosta (2317186)" userId="S::2317186@student.uwtsd.ac.uk::cad91a1f-c77f-411a-9e69-85ebe3dc22c9" providerId="AD" clId="Web-{C08A1C82-0546-F1D9-D5DE-B01451C13C5F}" dt="2026-03-13T12:31:42.217" v="1087"/>
          <ac:picMkLst>
            <pc:docMk/>
            <pc:sldMk cId="423629763" sldId="263"/>
            <ac:picMk id="4" creationId="{920A8114-8990-17DA-3802-E8656BF2CBA3}"/>
          </ac:picMkLst>
        </pc:picChg>
      </pc:sldChg>
      <pc:sldChg chg="addSp delSp modSp new mod setBg">
        <pc:chgData name="Shannon Sarah Anne Allagosta (2317186)" userId="S::2317186@student.uwtsd.ac.uk::cad91a1f-c77f-411a-9e69-85ebe3dc22c9" providerId="AD" clId="Web-{C08A1C82-0546-F1D9-D5DE-B01451C13C5F}" dt="2026-03-13T12:37:52.505" v="1188"/>
        <pc:sldMkLst>
          <pc:docMk/>
          <pc:sldMk cId="3373998463" sldId="264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2:37:52.505" v="1188"/>
          <ac:spMkLst>
            <pc:docMk/>
            <pc:sldMk cId="3373998463" sldId="264"/>
            <ac:spMk id="2" creationId="{F2F8000D-A770-F727-1A75-6BC633B6D0D1}"/>
          </ac:spMkLst>
        </pc:spChg>
        <pc:spChg chg="mod">
          <ac:chgData name="Shannon Sarah Anne Allagosta (2317186)" userId="S::2317186@student.uwtsd.ac.uk::cad91a1f-c77f-411a-9e69-85ebe3dc22c9" providerId="AD" clId="Web-{C08A1C82-0546-F1D9-D5DE-B01451C13C5F}" dt="2026-03-13T12:37:52.505" v="1188"/>
          <ac:spMkLst>
            <pc:docMk/>
            <pc:sldMk cId="3373998463" sldId="264"/>
            <ac:spMk id="3" creationId="{B6C68EA5-BF1A-04CB-C758-DEE0CD01AADE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2:37:52.505" v="1188"/>
          <ac:spMkLst>
            <pc:docMk/>
            <pc:sldMk cId="3373998463" sldId="264"/>
            <ac:spMk id="15" creationId="{743AA782-23D1-4521-8CAD-47662984AA08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2:37:52.505" v="1188"/>
          <ac:spMkLst>
            <pc:docMk/>
            <pc:sldMk cId="3373998463" sldId="264"/>
            <ac:spMk id="16" creationId="{3CE8AF5E-D374-4CF1-90CC-35CF73B81C3E}"/>
          </ac:spMkLst>
        </pc:spChg>
        <pc:picChg chg="add mod">
          <ac:chgData name="Shannon Sarah Anne Allagosta (2317186)" userId="S::2317186@student.uwtsd.ac.uk::cad91a1f-c77f-411a-9e69-85ebe3dc22c9" providerId="AD" clId="Web-{C08A1C82-0546-F1D9-D5DE-B01451C13C5F}" dt="2026-03-13T12:37:52.505" v="1188"/>
          <ac:picMkLst>
            <pc:docMk/>
            <pc:sldMk cId="3373998463" sldId="264"/>
            <ac:picMk id="4" creationId="{4B8D9112-750E-B01D-D7EC-DC1531724DEE}"/>
          </ac:picMkLst>
        </pc:picChg>
        <pc:inkChg chg="add">
          <ac:chgData name="Shannon Sarah Anne Allagosta (2317186)" userId="S::2317186@student.uwtsd.ac.uk::cad91a1f-c77f-411a-9e69-85ebe3dc22c9" providerId="AD" clId="Web-{C08A1C82-0546-F1D9-D5DE-B01451C13C5F}" dt="2026-03-13T12:37:52.505" v="1188"/>
          <ac:inkMkLst>
            <pc:docMk/>
            <pc:sldMk cId="3373998463" sldId="264"/>
            <ac:inkMk id="17" creationId="{070477C5-0410-4E4F-97A1-F84C2465C187}"/>
          </ac:inkMkLst>
        </pc:inkChg>
      </pc:sldChg>
      <pc:sldChg chg="addSp delSp modSp new mod setBg">
        <pc:chgData name="Shannon Sarah Anne Allagosta (2317186)" userId="S::2317186@student.uwtsd.ac.uk::cad91a1f-c77f-411a-9e69-85ebe3dc22c9" providerId="AD" clId="Web-{C08A1C82-0546-F1D9-D5DE-B01451C13C5F}" dt="2026-03-13T12:51:21.180" v="1398" actId="14100"/>
        <pc:sldMkLst>
          <pc:docMk/>
          <pc:sldMk cId="1455605581" sldId="265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2:50:42.992" v="1387"/>
          <ac:spMkLst>
            <pc:docMk/>
            <pc:sldMk cId="1455605581" sldId="265"/>
            <ac:spMk id="2" creationId="{18BF57BE-8E8F-4C79-B69C-D6D281A578E6}"/>
          </ac:spMkLst>
        </pc:spChg>
        <pc:spChg chg="mod ord">
          <ac:chgData name="Shannon Sarah Anne Allagosta (2317186)" userId="S::2317186@student.uwtsd.ac.uk::cad91a1f-c77f-411a-9e69-85ebe3dc22c9" providerId="AD" clId="Web-{C08A1C82-0546-F1D9-D5DE-B01451C13C5F}" dt="2026-03-13T12:51:21.180" v="1398" actId="14100"/>
          <ac:spMkLst>
            <pc:docMk/>
            <pc:sldMk cId="1455605581" sldId="265"/>
            <ac:spMk id="3" creationId="{BB5A0F65-1F28-A8F4-7537-65919DC4AC39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2:50:47.570" v="1390"/>
          <ac:spMkLst>
            <pc:docMk/>
            <pc:sldMk cId="1455605581" sldId="265"/>
            <ac:spMk id="42" creationId="{959C6B72-F8E6-4281-8F3E-93FC0DC98039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2:50:47.570" v="1390"/>
          <ac:spMkLst>
            <pc:docMk/>
            <pc:sldMk cId="1455605581" sldId="265"/>
            <ac:spMk id="43" creationId="{35AD8443-F80F-481A-A3DE-89A2D0BA7348}"/>
          </ac:spMkLst>
        </pc:spChg>
        <pc:picChg chg="add mod ord">
          <ac:chgData name="Shannon Sarah Anne Allagosta (2317186)" userId="S::2317186@student.uwtsd.ac.uk::cad91a1f-c77f-411a-9e69-85ebe3dc22c9" providerId="AD" clId="Web-{C08A1C82-0546-F1D9-D5DE-B01451C13C5F}" dt="2026-03-13T12:50:47.570" v="1390"/>
          <ac:picMkLst>
            <pc:docMk/>
            <pc:sldMk cId="1455605581" sldId="265"/>
            <ac:picMk id="4" creationId="{FC00C9DE-1D7A-3358-F1FC-515DDD9D2201}"/>
          </ac:picMkLst>
        </pc:picChg>
        <pc:picChg chg="add mod ord">
          <ac:chgData name="Shannon Sarah Anne Allagosta (2317186)" userId="S::2317186@student.uwtsd.ac.uk::cad91a1f-c77f-411a-9e69-85ebe3dc22c9" providerId="AD" clId="Web-{C08A1C82-0546-F1D9-D5DE-B01451C13C5F}" dt="2026-03-13T12:50:47.570" v="1390"/>
          <ac:picMkLst>
            <pc:docMk/>
            <pc:sldMk cId="1455605581" sldId="265"/>
            <ac:picMk id="5" creationId="{0C61F6E6-93CE-9C4F-66DD-B9B1F18CD88E}"/>
          </ac:picMkLst>
        </pc:picChg>
        <pc:picChg chg="add mod ord">
          <ac:chgData name="Shannon Sarah Anne Allagosta (2317186)" userId="S::2317186@student.uwtsd.ac.uk::cad91a1f-c77f-411a-9e69-85ebe3dc22c9" providerId="AD" clId="Web-{C08A1C82-0546-F1D9-D5DE-B01451C13C5F}" dt="2026-03-13T12:50:47.570" v="1390"/>
          <ac:picMkLst>
            <pc:docMk/>
            <pc:sldMk cId="1455605581" sldId="265"/>
            <ac:picMk id="6" creationId="{6790CDF5-364D-D36C-853B-01DACE4AAC49}"/>
          </ac:picMkLst>
        </pc:picChg>
      </pc:sldChg>
      <pc:sldChg chg="addSp delSp modSp new mod setBg">
        <pc:chgData name="Shannon Sarah Anne Allagosta (2317186)" userId="S::2317186@student.uwtsd.ac.uk::cad91a1f-c77f-411a-9e69-85ebe3dc22c9" providerId="AD" clId="Web-{C08A1C82-0546-F1D9-D5DE-B01451C13C5F}" dt="2026-03-13T13:20:50.892" v="1515" actId="1076"/>
        <pc:sldMkLst>
          <pc:docMk/>
          <pc:sldMk cId="141759367" sldId="266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3:19:41.563" v="1507"/>
          <ac:spMkLst>
            <pc:docMk/>
            <pc:sldMk cId="141759367" sldId="266"/>
            <ac:spMk id="2" creationId="{A1C2DFF4-9277-55EC-395B-2C509904D84C}"/>
          </ac:spMkLst>
        </pc:spChg>
        <pc:spChg chg="mod">
          <ac:chgData name="Shannon Sarah Anne Allagosta (2317186)" userId="S::2317186@student.uwtsd.ac.uk::cad91a1f-c77f-411a-9e69-85ebe3dc22c9" providerId="AD" clId="Web-{C08A1C82-0546-F1D9-D5DE-B01451C13C5F}" dt="2026-03-13T13:20:50.892" v="1515" actId="1076"/>
          <ac:spMkLst>
            <pc:docMk/>
            <pc:sldMk cId="141759367" sldId="266"/>
            <ac:spMk id="3" creationId="{BA8A1184-C05C-9739-C1F8-3E86ACF95413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3:19:41.563" v="1507"/>
          <ac:spMkLst>
            <pc:docMk/>
            <pc:sldMk cId="141759367" sldId="266"/>
            <ac:spMk id="19" creationId="{7B831B6F-405A-4B47-B9BB-5CA88F285844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3:19:41.563" v="1507"/>
          <ac:spMkLst>
            <pc:docMk/>
            <pc:sldMk cId="141759367" sldId="266"/>
            <ac:spMk id="20" creationId="{3CE8AF5E-D374-4CF1-90CC-35CF73B81C3E}"/>
          </ac:spMkLst>
        </pc:spChg>
        <pc:picChg chg="add mod">
          <ac:chgData name="Shannon Sarah Anne Allagosta (2317186)" userId="S::2317186@student.uwtsd.ac.uk::cad91a1f-c77f-411a-9e69-85ebe3dc22c9" providerId="AD" clId="Web-{C08A1C82-0546-F1D9-D5DE-B01451C13C5F}" dt="2026-03-13T13:19:41.563" v="1507"/>
          <ac:picMkLst>
            <pc:docMk/>
            <pc:sldMk cId="141759367" sldId="266"/>
            <ac:picMk id="4" creationId="{6DF9E8A5-56EC-4953-9F56-272E3B04493D}"/>
          </ac:picMkLst>
        </pc:picChg>
        <pc:inkChg chg="add">
          <ac:chgData name="Shannon Sarah Anne Allagosta (2317186)" userId="S::2317186@student.uwtsd.ac.uk::cad91a1f-c77f-411a-9e69-85ebe3dc22c9" providerId="AD" clId="Web-{C08A1C82-0546-F1D9-D5DE-B01451C13C5F}" dt="2026-03-13T13:19:41.563" v="1507"/>
          <ac:inkMkLst>
            <pc:docMk/>
            <pc:sldMk cId="141759367" sldId="266"/>
            <ac:inkMk id="21" creationId="{070477C5-0410-4E4F-97A1-F84C2465C187}"/>
          </ac:inkMkLst>
        </pc:inkChg>
      </pc:sldChg>
      <pc:sldChg chg="addSp delSp modSp new mod setBg">
        <pc:chgData name="Shannon Sarah Anne Allagosta (2317186)" userId="S::2317186@student.uwtsd.ac.uk::cad91a1f-c77f-411a-9e69-85ebe3dc22c9" providerId="AD" clId="Web-{C08A1C82-0546-F1D9-D5DE-B01451C13C5F}" dt="2026-03-13T17:06:35.354" v="2239"/>
        <pc:sldMkLst>
          <pc:docMk/>
          <pc:sldMk cId="4007280336" sldId="267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7:06:35.354" v="2239"/>
          <ac:spMkLst>
            <pc:docMk/>
            <pc:sldMk cId="4007280336" sldId="267"/>
            <ac:spMk id="2" creationId="{35096062-0B53-3DF1-3DF4-7261EB6F705A}"/>
          </ac:spMkLst>
        </pc:spChg>
        <pc:spChg chg="mod ord">
          <ac:chgData name="Shannon Sarah Anne Allagosta (2317186)" userId="S::2317186@student.uwtsd.ac.uk::cad91a1f-c77f-411a-9e69-85ebe3dc22c9" providerId="AD" clId="Web-{C08A1C82-0546-F1D9-D5DE-B01451C13C5F}" dt="2026-03-13T17:06:35.354" v="2239"/>
          <ac:spMkLst>
            <pc:docMk/>
            <pc:sldMk cId="4007280336" sldId="267"/>
            <ac:spMk id="3" creationId="{588CAA38-543E-C40E-C9E5-C169B5D73B6B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7:06:35.354" v="2239"/>
          <ac:spMkLst>
            <pc:docMk/>
            <pc:sldMk cId="4007280336" sldId="267"/>
            <ac:spMk id="32" creationId="{45D37F4E-DDB4-456B-97E0-9937730A039F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7:06:35.354" v="2239"/>
          <ac:spMkLst>
            <pc:docMk/>
            <pc:sldMk cId="4007280336" sldId="267"/>
            <ac:spMk id="33" creationId="{3CE8AF5E-D374-4CF1-90CC-35CF73B81C3E}"/>
          </ac:spMkLst>
        </pc:spChg>
        <pc:picChg chg="add mod">
          <ac:chgData name="Shannon Sarah Anne Allagosta (2317186)" userId="S::2317186@student.uwtsd.ac.uk::cad91a1f-c77f-411a-9e69-85ebe3dc22c9" providerId="AD" clId="Web-{C08A1C82-0546-F1D9-D5DE-B01451C13C5F}" dt="2026-03-13T17:06:35.354" v="2239"/>
          <ac:picMkLst>
            <pc:docMk/>
            <pc:sldMk cId="4007280336" sldId="267"/>
            <ac:picMk id="4" creationId="{9CADF346-A28E-0631-8CF2-96A9072D7159}"/>
          </ac:picMkLst>
        </pc:picChg>
      </pc:sldChg>
      <pc:sldChg chg="addSp delSp modSp new mod setBg">
        <pc:chgData name="Shannon Sarah Anne Allagosta (2317186)" userId="S::2317186@student.uwtsd.ac.uk::cad91a1f-c77f-411a-9e69-85ebe3dc22c9" providerId="AD" clId="Web-{C08A1C82-0546-F1D9-D5DE-B01451C13C5F}" dt="2026-03-13T13:39:18.842" v="1695"/>
        <pc:sldMkLst>
          <pc:docMk/>
          <pc:sldMk cId="1763715192" sldId="268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3:39:18.842" v="1695"/>
          <ac:spMkLst>
            <pc:docMk/>
            <pc:sldMk cId="1763715192" sldId="268"/>
            <ac:spMk id="2" creationId="{E9F4B03A-B56A-0884-C8C0-92DC0FB9E590}"/>
          </ac:spMkLst>
        </pc:spChg>
        <pc:spChg chg="mod">
          <ac:chgData name="Shannon Sarah Anne Allagosta (2317186)" userId="S::2317186@student.uwtsd.ac.uk::cad91a1f-c77f-411a-9e69-85ebe3dc22c9" providerId="AD" clId="Web-{C08A1C82-0546-F1D9-D5DE-B01451C13C5F}" dt="2026-03-13T13:39:18.842" v="1695"/>
          <ac:spMkLst>
            <pc:docMk/>
            <pc:sldMk cId="1763715192" sldId="268"/>
            <ac:spMk id="3" creationId="{C95ED3F8-9F97-F072-1D82-A7870B9739C1}"/>
          </ac:spMkLst>
        </pc:spChg>
        <pc:picChg chg="add mod">
          <ac:chgData name="Shannon Sarah Anne Allagosta (2317186)" userId="S::2317186@student.uwtsd.ac.uk::cad91a1f-c77f-411a-9e69-85ebe3dc22c9" providerId="AD" clId="Web-{C08A1C82-0546-F1D9-D5DE-B01451C13C5F}" dt="2026-03-13T13:39:18.842" v="1695"/>
          <ac:picMkLst>
            <pc:docMk/>
            <pc:sldMk cId="1763715192" sldId="268"/>
            <ac:picMk id="5" creationId="{B94A26BB-6E16-E7FE-9EE1-28E5975F415C}"/>
          </ac:picMkLst>
        </pc:picChg>
      </pc:sldChg>
      <pc:sldChg chg="addSp modSp new mod setBg">
        <pc:chgData name="Shannon Sarah Anne Allagosta (2317186)" userId="S::2317186@student.uwtsd.ac.uk::cad91a1f-c77f-411a-9e69-85ebe3dc22c9" providerId="AD" clId="Web-{C08A1C82-0546-F1D9-D5DE-B01451C13C5F}" dt="2026-03-13T13:58:45.244" v="1856" actId="20577"/>
        <pc:sldMkLst>
          <pc:docMk/>
          <pc:sldMk cId="1382573453" sldId="269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3:54:33.223" v="1775" actId="20577"/>
          <ac:spMkLst>
            <pc:docMk/>
            <pc:sldMk cId="1382573453" sldId="269"/>
            <ac:spMk id="2" creationId="{32682996-BA72-0EEF-5FD2-B3BD9319769C}"/>
          </ac:spMkLst>
        </pc:spChg>
        <pc:spChg chg="mod">
          <ac:chgData name="Shannon Sarah Anne Allagosta (2317186)" userId="S::2317186@student.uwtsd.ac.uk::cad91a1f-c77f-411a-9e69-85ebe3dc22c9" providerId="AD" clId="Web-{C08A1C82-0546-F1D9-D5DE-B01451C13C5F}" dt="2026-03-13T13:58:45.244" v="1856" actId="20577"/>
          <ac:spMkLst>
            <pc:docMk/>
            <pc:sldMk cId="1382573453" sldId="269"/>
            <ac:spMk id="3" creationId="{056BB2F8-B803-A9BF-8AC4-78AD18A8AB81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3:50:17.730" v="1758"/>
          <ac:spMkLst>
            <pc:docMk/>
            <pc:sldMk cId="1382573453" sldId="269"/>
            <ac:spMk id="10" creationId="{352BEC0E-22F8-46D0-9632-375DB541B06C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3:50:17.730" v="1758"/>
          <ac:spMkLst>
            <pc:docMk/>
            <pc:sldMk cId="1382573453" sldId="269"/>
            <ac:spMk id="12" creationId="{3FCFB1DE-0B7E-48CC-BA90-B2AB0889F9D6}"/>
          </ac:spMkLst>
        </pc:spChg>
        <pc:picChg chg="add mod">
          <ac:chgData name="Shannon Sarah Anne Allagosta (2317186)" userId="S::2317186@student.uwtsd.ac.uk::cad91a1f-c77f-411a-9e69-85ebe3dc22c9" providerId="AD" clId="Web-{C08A1C82-0546-F1D9-D5DE-B01451C13C5F}" dt="2026-03-13T13:50:26.356" v="1760" actId="1076"/>
          <ac:picMkLst>
            <pc:docMk/>
            <pc:sldMk cId="1382573453" sldId="269"/>
            <ac:picMk id="4" creationId="{8FA231CD-5D66-FBFE-F4D8-BEC4A7B3D58E}"/>
          </ac:picMkLst>
        </pc:picChg>
        <pc:picChg chg="add mod">
          <ac:chgData name="Shannon Sarah Anne Allagosta (2317186)" userId="S::2317186@student.uwtsd.ac.uk::cad91a1f-c77f-411a-9e69-85ebe3dc22c9" providerId="AD" clId="Web-{C08A1C82-0546-F1D9-D5DE-B01451C13C5F}" dt="2026-03-13T13:50:17.730" v="1758"/>
          <ac:picMkLst>
            <pc:docMk/>
            <pc:sldMk cId="1382573453" sldId="269"/>
            <ac:picMk id="5" creationId="{C47C9ECD-7F12-30BF-8FF7-B9CA1323B0E1}"/>
          </ac:picMkLst>
        </pc:picChg>
      </pc:sldChg>
      <pc:sldChg chg="addSp delSp modSp new mod setBg">
        <pc:chgData name="Shannon Sarah Anne Allagosta (2317186)" userId="S::2317186@student.uwtsd.ac.uk::cad91a1f-c77f-411a-9e69-85ebe3dc22c9" providerId="AD" clId="Web-{C08A1C82-0546-F1D9-D5DE-B01451C13C5F}" dt="2026-03-13T14:05:47.970" v="1864"/>
        <pc:sldMkLst>
          <pc:docMk/>
          <pc:sldMk cId="1640842764" sldId="270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4:05:47.970" v="1864"/>
          <ac:spMkLst>
            <pc:docMk/>
            <pc:sldMk cId="1640842764" sldId="270"/>
            <ac:spMk id="2" creationId="{6CA81B7A-E493-4C8E-9CCD-0DC1CF4BCBB0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4:05:47.970" v="1864"/>
          <ac:spMkLst>
            <pc:docMk/>
            <pc:sldMk cId="1640842764" sldId="270"/>
            <ac:spMk id="13" creationId="{2E442304-DDBD-4F7B-8017-36BCC863FB40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4:05:47.970" v="1864"/>
          <ac:spMkLst>
            <pc:docMk/>
            <pc:sldMk cId="1640842764" sldId="270"/>
            <ac:spMk id="14" creationId="{535742DD-1B16-4E9D-B715-0D74B4574A68}"/>
          </ac:spMkLst>
        </pc:spChg>
        <pc:graphicFrameChg chg="add">
          <ac:chgData name="Shannon Sarah Anne Allagosta (2317186)" userId="S::2317186@student.uwtsd.ac.uk::cad91a1f-c77f-411a-9e69-85ebe3dc22c9" providerId="AD" clId="Web-{C08A1C82-0546-F1D9-D5DE-B01451C13C5F}" dt="2026-03-13T14:05:47.970" v="1864"/>
          <ac:graphicFrameMkLst>
            <pc:docMk/>
            <pc:sldMk cId="1640842764" sldId="270"/>
            <ac:graphicFrameMk id="15" creationId="{F931C205-F094-1C88-62D6-C71DA537F33C}"/>
          </ac:graphicFrameMkLst>
        </pc:graphicFrameChg>
      </pc:sldChg>
      <pc:sldChg chg="addSp delSp modSp new mod setBg">
        <pc:chgData name="Shannon Sarah Anne Allagosta (2317186)" userId="S::2317186@student.uwtsd.ac.uk::cad91a1f-c77f-411a-9e69-85ebe3dc22c9" providerId="AD" clId="Web-{C08A1C82-0546-F1D9-D5DE-B01451C13C5F}" dt="2026-03-13T14:30:15.293" v="1951"/>
        <pc:sldMkLst>
          <pc:docMk/>
          <pc:sldMk cId="1283342607" sldId="271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4:30:15.293" v="1951"/>
          <ac:spMkLst>
            <pc:docMk/>
            <pc:sldMk cId="1283342607" sldId="271"/>
            <ac:spMk id="2" creationId="{71508069-BA69-D09B-2849-B94771D8AED6}"/>
          </ac:spMkLst>
        </pc:spChg>
        <pc:spChg chg="mod">
          <ac:chgData name="Shannon Sarah Anne Allagosta (2317186)" userId="S::2317186@student.uwtsd.ac.uk::cad91a1f-c77f-411a-9e69-85ebe3dc22c9" providerId="AD" clId="Web-{C08A1C82-0546-F1D9-D5DE-B01451C13C5F}" dt="2026-03-13T14:30:15.293" v="1951"/>
          <ac:spMkLst>
            <pc:docMk/>
            <pc:sldMk cId="1283342607" sldId="271"/>
            <ac:spMk id="3" creationId="{6FEB0290-CC8E-6B41-B0EC-5DBCE13D33EC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4:30:15.293" v="1951"/>
          <ac:spMkLst>
            <pc:docMk/>
            <pc:sldMk cId="1283342607" sldId="271"/>
            <ac:spMk id="20" creationId="{F13C74B1-5B17-4795-BED0-7140497B445A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4:30:15.293" v="1951"/>
          <ac:spMkLst>
            <pc:docMk/>
            <pc:sldMk cId="1283342607" sldId="271"/>
            <ac:spMk id="22" creationId="{3FCFB1DE-0B7E-48CC-BA90-B2AB0889F9D6}"/>
          </ac:spMkLst>
        </pc:spChg>
        <pc:picChg chg="add">
          <ac:chgData name="Shannon Sarah Anne Allagosta (2317186)" userId="S::2317186@student.uwtsd.ac.uk::cad91a1f-c77f-411a-9e69-85ebe3dc22c9" providerId="AD" clId="Web-{C08A1C82-0546-F1D9-D5DE-B01451C13C5F}" dt="2026-03-13T14:30:15.293" v="1951"/>
          <ac:picMkLst>
            <pc:docMk/>
            <pc:sldMk cId="1283342607" sldId="271"/>
            <ac:picMk id="16" creationId="{DDB3985D-FA32-7607-273E-A6918EC28A40}"/>
          </ac:picMkLst>
        </pc:picChg>
      </pc:sldChg>
      <pc:sldChg chg="addSp modSp new mod setBg">
        <pc:chgData name="Shannon Sarah Anne Allagosta (2317186)" userId="S::2317186@student.uwtsd.ac.uk::cad91a1f-c77f-411a-9e69-85ebe3dc22c9" providerId="AD" clId="Web-{C08A1C82-0546-F1D9-D5DE-B01451C13C5F}" dt="2026-03-13T14:47:01.239" v="2066"/>
        <pc:sldMkLst>
          <pc:docMk/>
          <pc:sldMk cId="1729470254" sldId="272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4:47:01.239" v="2066"/>
          <ac:spMkLst>
            <pc:docMk/>
            <pc:sldMk cId="1729470254" sldId="272"/>
            <ac:spMk id="2" creationId="{06C52D55-AC97-C90E-5B3A-EFE3517A0FC0}"/>
          </ac:spMkLst>
        </pc:spChg>
        <pc:spChg chg="mod">
          <ac:chgData name="Shannon Sarah Anne Allagosta (2317186)" userId="S::2317186@student.uwtsd.ac.uk::cad91a1f-c77f-411a-9e69-85ebe3dc22c9" providerId="AD" clId="Web-{C08A1C82-0546-F1D9-D5DE-B01451C13C5F}" dt="2026-03-13T14:47:01.239" v="2066"/>
          <ac:spMkLst>
            <pc:docMk/>
            <pc:sldMk cId="1729470254" sldId="272"/>
            <ac:spMk id="3" creationId="{6F3C3BB5-3E47-3869-0A87-A65BC17D3586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4:47:01.239" v="2066"/>
          <ac:spMkLst>
            <pc:docMk/>
            <pc:sldMk cId="1729470254" sldId="272"/>
            <ac:spMk id="9" creationId="{F13C74B1-5B17-4795-BED0-7140497B445A}"/>
          </ac:spMkLst>
        </pc:spChg>
        <pc:spChg chg="add">
          <ac:chgData name="Shannon Sarah Anne Allagosta (2317186)" userId="S::2317186@student.uwtsd.ac.uk::cad91a1f-c77f-411a-9e69-85ebe3dc22c9" providerId="AD" clId="Web-{C08A1C82-0546-F1D9-D5DE-B01451C13C5F}" dt="2026-03-13T14:47:01.239" v="2066"/>
          <ac:spMkLst>
            <pc:docMk/>
            <pc:sldMk cId="1729470254" sldId="272"/>
            <ac:spMk id="11" creationId="{3FCFB1DE-0B7E-48CC-BA90-B2AB0889F9D6}"/>
          </ac:spMkLst>
        </pc:spChg>
        <pc:picChg chg="add">
          <ac:chgData name="Shannon Sarah Anne Allagosta (2317186)" userId="S::2317186@student.uwtsd.ac.uk::cad91a1f-c77f-411a-9e69-85ebe3dc22c9" providerId="AD" clId="Web-{C08A1C82-0546-F1D9-D5DE-B01451C13C5F}" dt="2026-03-13T14:47:01.239" v="2066"/>
          <ac:picMkLst>
            <pc:docMk/>
            <pc:sldMk cId="1729470254" sldId="272"/>
            <ac:picMk id="5" creationId="{9C970C3B-89CA-95AE-9656-FD5DBC422591}"/>
          </ac:picMkLst>
        </pc:picChg>
      </pc:sldChg>
      <pc:sldChg chg="addSp modSp new mod setBg">
        <pc:chgData name="Shannon Sarah Anne Allagosta (2317186)" userId="S::2317186@student.uwtsd.ac.uk::cad91a1f-c77f-411a-9e69-85ebe3dc22c9" providerId="AD" clId="Web-{C08A1C82-0546-F1D9-D5DE-B01451C13C5F}" dt="2026-03-13T14:55:26.243" v="2232"/>
        <pc:sldMkLst>
          <pc:docMk/>
          <pc:sldMk cId="1461844180" sldId="273"/>
        </pc:sldMkLst>
        <pc:spChg chg="mod">
          <ac:chgData name="Shannon Sarah Anne Allagosta (2317186)" userId="S::2317186@student.uwtsd.ac.uk::cad91a1f-c77f-411a-9e69-85ebe3dc22c9" providerId="AD" clId="Web-{C08A1C82-0546-F1D9-D5DE-B01451C13C5F}" dt="2026-03-13T14:55:26.243" v="2232"/>
          <ac:spMkLst>
            <pc:docMk/>
            <pc:sldMk cId="1461844180" sldId="273"/>
            <ac:spMk id="2" creationId="{CF5F33B5-2834-A24D-8670-ED58E32B165D}"/>
          </ac:spMkLst>
        </pc:spChg>
        <pc:spChg chg="mod">
          <ac:chgData name="Shannon Sarah Anne Allagosta (2317186)" userId="S::2317186@student.uwtsd.ac.uk::cad91a1f-c77f-411a-9e69-85ebe3dc22c9" providerId="AD" clId="Web-{C08A1C82-0546-F1D9-D5DE-B01451C13C5F}" dt="2026-03-13T14:55:26.243" v="2232"/>
          <ac:spMkLst>
            <pc:docMk/>
            <pc:sldMk cId="1461844180" sldId="273"/>
            <ac:spMk id="3" creationId="{28E1B118-79D9-5452-9A27-6BA516654E5E}"/>
          </ac:spMkLst>
        </pc:spChg>
        <pc:picChg chg="add mod">
          <ac:chgData name="Shannon Sarah Anne Allagosta (2317186)" userId="S::2317186@student.uwtsd.ac.uk::cad91a1f-c77f-411a-9e69-85ebe3dc22c9" providerId="AD" clId="Web-{C08A1C82-0546-F1D9-D5DE-B01451C13C5F}" dt="2026-03-13T14:55:26.243" v="2232"/>
          <ac:picMkLst>
            <pc:docMk/>
            <pc:sldMk cId="1461844180" sldId="273"/>
            <ac:picMk id="4" creationId="{BFA7EB8C-C9AB-33AC-6E65-582C7F3A21E9}"/>
          </ac:picMkLst>
        </pc:picChg>
      </pc:sldChg>
      <pc:sldChg chg="addSp delSp modSp new">
        <pc:chgData name="Shannon Sarah Anne Allagosta (2317186)" userId="S::2317186@student.uwtsd.ac.uk::cad91a1f-c77f-411a-9e69-85ebe3dc22c9" providerId="AD" clId="Web-{C08A1C82-0546-F1D9-D5DE-B01451C13C5F}" dt="2026-03-13T17:23:37.168" v="2273" actId="20577"/>
        <pc:sldMkLst>
          <pc:docMk/>
          <pc:sldMk cId="3308669041" sldId="274"/>
        </pc:sldMkLst>
        <pc:spChg chg="add del mod">
          <ac:chgData name="Shannon Sarah Anne Allagosta (2317186)" userId="S::2317186@student.uwtsd.ac.uk::cad91a1f-c77f-411a-9e69-85ebe3dc22c9" providerId="AD" clId="Web-{C08A1C82-0546-F1D9-D5DE-B01451C13C5F}" dt="2026-03-13T17:23:37.168" v="2273" actId="20577"/>
          <ac:spMkLst>
            <pc:docMk/>
            <pc:sldMk cId="3308669041" sldId="274"/>
            <ac:spMk id="2" creationId="{34CFB9AB-395E-7D86-4B0E-F0A74D299D53}"/>
          </ac:spMkLst>
        </pc:spChg>
        <pc:spChg chg="add del mod">
          <ac:chgData name="Shannon Sarah Anne Allagosta (2317186)" userId="S::2317186@student.uwtsd.ac.uk::cad91a1f-c77f-411a-9e69-85ebe3dc22c9" providerId="AD" clId="Web-{C08A1C82-0546-F1D9-D5DE-B01451C13C5F}" dt="2026-03-13T17:23:30.824" v="2265" actId="20577"/>
          <ac:spMkLst>
            <pc:docMk/>
            <pc:sldMk cId="3308669041" sldId="274"/>
            <ac:spMk id="3" creationId="{9122F8DE-E209-2D2F-0411-F5DB283F7482}"/>
          </ac:spMkLst>
        </pc:spChg>
      </pc:sldChg>
      <pc:sldMasterChg chg="add addSldLayout">
        <pc:chgData name="Shannon Sarah Anne Allagosta (2317186)" userId="S::2317186@student.uwtsd.ac.uk::cad91a1f-c77f-411a-9e69-85ebe3dc22c9" providerId="AD" clId="Web-{C08A1C82-0546-F1D9-D5DE-B01451C13C5F}" dt="2026-03-13T10:44:53.550" v="134"/>
        <pc:sldMasterMkLst>
          <pc:docMk/>
          <pc:sldMasterMk cId="970384390" sldId="2147483911"/>
        </pc:sldMasterMkLst>
        <pc:sldLayoutChg chg="add">
          <pc:chgData name="Shannon Sarah Anne Allagosta (2317186)" userId="S::2317186@student.uwtsd.ac.uk::cad91a1f-c77f-411a-9e69-85ebe3dc22c9" providerId="AD" clId="Web-{C08A1C82-0546-F1D9-D5DE-B01451C13C5F}" dt="2026-03-13T10:44:53.550" v="134"/>
          <pc:sldLayoutMkLst>
            <pc:docMk/>
            <pc:sldMasterMk cId="970384390" sldId="2147483911"/>
            <pc:sldLayoutMk cId="1868947767" sldId="2147483900"/>
          </pc:sldLayoutMkLst>
        </pc:sldLayoutChg>
        <pc:sldLayoutChg chg="add">
          <pc:chgData name="Shannon Sarah Anne Allagosta (2317186)" userId="S::2317186@student.uwtsd.ac.uk::cad91a1f-c77f-411a-9e69-85ebe3dc22c9" providerId="AD" clId="Web-{C08A1C82-0546-F1D9-D5DE-B01451C13C5F}" dt="2026-03-13T10:44:53.550" v="134"/>
          <pc:sldLayoutMkLst>
            <pc:docMk/>
            <pc:sldMasterMk cId="970384390" sldId="2147483911"/>
            <pc:sldLayoutMk cId="1913022671" sldId="2147483901"/>
          </pc:sldLayoutMkLst>
        </pc:sldLayoutChg>
        <pc:sldLayoutChg chg="add">
          <pc:chgData name="Shannon Sarah Anne Allagosta (2317186)" userId="S::2317186@student.uwtsd.ac.uk::cad91a1f-c77f-411a-9e69-85ebe3dc22c9" providerId="AD" clId="Web-{C08A1C82-0546-F1D9-D5DE-B01451C13C5F}" dt="2026-03-13T10:44:53.550" v="134"/>
          <pc:sldLayoutMkLst>
            <pc:docMk/>
            <pc:sldMasterMk cId="970384390" sldId="2147483911"/>
            <pc:sldLayoutMk cId="1813529031" sldId="2147483902"/>
          </pc:sldLayoutMkLst>
        </pc:sldLayoutChg>
        <pc:sldLayoutChg chg="add">
          <pc:chgData name="Shannon Sarah Anne Allagosta (2317186)" userId="S::2317186@student.uwtsd.ac.uk::cad91a1f-c77f-411a-9e69-85ebe3dc22c9" providerId="AD" clId="Web-{C08A1C82-0546-F1D9-D5DE-B01451C13C5F}" dt="2026-03-13T10:44:53.550" v="134"/>
          <pc:sldLayoutMkLst>
            <pc:docMk/>
            <pc:sldMasterMk cId="970384390" sldId="2147483911"/>
            <pc:sldLayoutMk cId="3323489485" sldId="2147483903"/>
          </pc:sldLayoutMkLst>
        </pc:sldLayoutChg>
        <pc:sldLayoutChg chg="add">
          <pc:chgData name="Shannon Sarah Anne Allagosta (2317186)" userId="S::2317186@student.uwtsd.ac.uk::cad91a1f-c77f-411a-9e69-85ebe3dc22c9" providerId="AD" clId="Web-{C08A1C82-0546-F1D9-D5DE-B01451C13C5F}" dt="2026-03-13T10:44:53.550" v="134"/>
          <pc:sldLayoutMkLst>
            <pc:docMk/>
            <pc:sldMasterMk cId="970384390" sldId="2147483911"/>
            <pc:sldLayoutMk cId="64842609" sldId="2147483904"/>
          </pc:sldLayoutMkLst>
        </pc:sldLayoutChg>
        <pc:sldLayoutChg chg="add">
          <pc:chgData name="Shannon Sarah Anne Allagosta (2317186)" userId="S::2317186@student.uwtsd.ac.uk::cad91a1f-c77f-411a-9e69-85ebe3dc22c9" providerId="AD" clId="Web-{C08A1C82-0546-F1D9-D5DE-B01451C13C5F}" dt="2026-03-13T10:44:53.550" v="134"/>
          <pc:sldLayoutMkLst>
            <pc:docMk/>
            <pc:sldMasterMk cId="970384390" sldId="2147483911"/>
            <pc:sldLayoutMk cId="3001103852" sldId="2147483905"/>
          </pc:sldLayoutMkLst>
        </pc:sldLayoutChg>
        <pc:sldLayoutChg chg="add">
          <pc:chgData name="Shannon Sarah Anne Allagosta (2317186)" userId="S::2317186@student.uwtsd.ac.uk::cad91a1f-c77f-411a-9e69-85ebe3dc22c9" providerId="AD" clId="Web-{C08A1C82-0546-F1D9-D5DE-B01451C13C5F}" dt="2026-03-13T10:44:53.550" v="134"/>
          <pc:sldLayoutMkLst>
            <pc:docMk/>
            <pc:sldMasterMk cId="970384390" sldId="2147483911"/>
            <pc:sldLayoutMk cId="2813785335" sldId="2147483906"/>
          </pc:sldLayoutMkLst>
        </pc:sldLayoutChg>
        <pc:sldLayoutChg chg="add">
          <pc:chgData name="Shannon Sarah Anne Allagosta (2317186)" userId="S::2317186@student.uwtsd.ac.uk::cad91a1f-c77f-411a-9e69-85ebe3dc22c9" providerId="AD" clId="Web-{C08A1C82-0546-F1D9-D5DE-B01451C13C5F}" dt="2026-03-13T10:44:53.550" v="134"/>
          <pc:sldLayoutMkLst>
            <pc:docMk/>
            <pc:sldMasterMk cId="970384390" sldId="2147483911"/>
            <pc:sldLayoutMk cId="697134582" sldId="2147483907"/>
          </pc:sldLayoutMkLst>
        </pc:sldLayoutChg>
        <pc:sldLayoutChg chg="add">
          <pc:chgData name="Shannon Sarah Anne Allagosta (2317186)" userId="S::2317186@student.uwtsd.ac.uk::cad91a1f-c77f-411a-9e69-85ebe3dc22c9" providerId="AD" clId="Web-{C08A1C82-0546-F1D9-D5DE-B01451C13C5F}" dt="2026-03-13T10:44:53.550" v="134"/>
          <pc:sldLayoutMkLst>
            <pc:docMk/>
            <pc:sldMasterMk cId="970384390" sldId="2147483911"/>
            <pc:sldLayoutMk cId="3957829699" sldId="2147483908"/>
          </pc:sldLayoutMkLst>
        </pc:sldLayoutChg>
        <pc:sldLayoutChg chg="add">
          <pc:chgData name="Shannon Sarah Anne Allagosta (2317186)" userId="S::2317186@student.uwtsd.ac.uk::cad91a1f-c77f-411a-9e69-85ebe3dc22c9" providerId="AD" clId="Web-{C08A1C82-0546-F1D9-D5DE-B01451C13C5F}" dt="2026-03-13T10:44:53.550" v="134"/>
          <pc:sldLayoutMkLst>
            <pc:docMk/>
            <pc:sldMasterMk cId="970384390" sldId="2147483911"/>
            <pc:sldLayoutMk cId="261653327" sldId="2147483909"/>
          </pc:sldLayoutMkLst>
        </pc:sldLayoutChg>
        <pc:sldLayoutChg chg="add">
          <pc:chgData name="Shannon Sarah Anne Allagosta (2317186)" userId="S::2317186@student.uwtsd.ac.uk::cad91a1f-c77f-411a-9e69-85ebe3dc22c9" providerId="AD" clId="Web-{C08A1C82-0546-F1D9-D5DE-B01451C13C5F}" dt="2026-03-13T10:44:53.550" v="134"/>
          <pc:sldLayoutMkLst>
            <pc:docMk/>
            <pc:sldMasterMk cId="970384390" sldId="2147483911"/>
            <pc:sldLayoutMk cId="2086297361" sldId="2147483910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9959CA-456B-4911-A6CD-043413C51EC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38E1E436-53A6-4EF3-B9DB-5DAAD249A944}">
      <dgm:prSet/>
      <dgm:spPr/>
      <dgm:t>
        <a:bodyPr/>
        <a:lstStyle/>
        <a:p>
          <a:r>
            <a:rPr lang="en-GB"/>
            <a:t>Rightmove/Zoopla Listings </a:t>
          </a:r>
          <a:endParaRPr lang="en-US"/>
        </a:p>
      </dgm:t>
    </dgm:pt>
    <dgm:pt modelId="{5083888B-EE32-4C37-AEF5-3B14E6789240}" type="parTrans" cxnId="{14643AFB-B1AC-4897-818B-2B2F8CB9D8B2}">
      <dgm:prSet/>
      <dgm:spPr/>
      <dgm:t>
        <a:bodyPr/>
        <a:lstStyle/>
        <a:p>
          <a:endParaRPr lang="en-US"/>
        </a:p>
      </dgm:t>
    </dgm:pt>
    <dgm:pt modelId="{B51ED63A-E32E-451F-B9E4-A915FD9F6846}" type="sibTrans" cxnId="{14643AFB-B1AC-4897-818B-2B2F8CB9D8B2}">
      <dgm:prSet/>
      <dgm:spPr/>
      <dgm:t>
        <a:bodyPr/>
        <a:lstStyle/>
        <a:p>
          <a:endParaRPr lang="en-US"/>
        </a:p>
      </dgm:t>
    </dgm:pt>
    <dgm:pt modelId="{6F18C70A-AC07-45A9-AD2E-D1B34A75F6B4}">
      <dgm:prSet/>
      <dgm:spPr/>
      <dgm:t>
        <a:bodyPr/>
        <a:lstStyle/>
        <a:p>
          <a:r>
            <a:rPr lang="en-GB"/>
            <a:t>Simple, cost-effective promotion </a:t>
          </a:r>
          <a:endParaRPr lang="en-US"/>
        </a:p>
      </dgm:t>
    </dgm:pt>
    <dgm:pt modelId="{4368EB1A-4A3F-4BE6-A5F2-939E3B772A9C}" type="parTrans" cxnId="{D3B83F24-9C24-476B-9D51-00BCDEFDC8D2}">
      <dgm:prSet/>
      <dgm:spPr/>
      <dgm:t>
        <a:bodyPr/>
        <a:lstStyle/>
        <a:p>
          <a:endParaRPr lang="en-US"/>
        </a:p>
      </dgm:t>
    </dgm:pt>
    <dgm:pt modelId="{3D047712-6141-4A35-8367-620CD92CEEBD}" type="sibTrans" cxnId="{D3B83F24-9C24-476B-9D51-00BCDEFDC8D2}">
      <dgm:prSet/>
      <dgm:spPr/>
      <dgm:t>
        <a:bodyPr/>
        <a:lstStyle/>
        <a:p>
          <a:endParaRPr lang="en-US"/>
        </a:p>
      </dgm:t>
    </dgm:pt>
    <dgm:pt modelId="{BDFE9A93-70EF-4803-AF4C-72125449FA62}">
      <dgm:prSet/>
      <dgm:spPr/>
      <dgm:t>
        <a:bodyPr/>
        <a:lstStyle/>
        <a:p>
          <a:r>
            <a:rPr lang="en-GB"/>
            <a:t>Clear brand identity across all platforms </a:t>
          </a:r>
          <a:endParaRPr lang="en-US"/>
        </a:p>
      </dgm:t>
    </dgm:pt>
    <dgm:pt modelId="{72E5FBE0-24E6-479C-A16B-4A73F5F10635}" type="parTrans" cxnId="{3D2F399E-6F9D-42FD-A0E9-2CAEA18968AB}">
      <dgm:prSet/>
      <dgm:spPr/>
      <dgm:t>
        <a:bodyPr/>
        <a:lstStyle/>
        <a:p>
          <a:endParaRPr lang="en-US"/>
        </a:p>
      </dgm:t>
    </dgm:pt>
    <dgm:pt modelId="{578D8464-B7B0-48A4-8026-275686DBC3A6}" type="sibTrans" cxnId="{3D2F399E-6F9D-42FD-A0E9-2CAEA18968AB}">
      <dgm:prSet/>
      <dgm:spPr/>
      <dgm:t>
        <a:bodyPr/>
        <a:lstStyle/>
        <a:p>
          <a:endParaRPr lang="en-US"/>
        </a:p>
      </dgm:t>
    </dgm:pt>
    <dgm:pt modelId="{B279A003-010B-4F47-B809-06F6E0A24EA5}">
      <dgm:prSet/>
      <dgm:spPr/>
      <dgm:t>
        <a:bodyPr/>
        <a:lstStyle/>
        <a:p>
          <a:r>
            <a:rPr lang="en-GB"/>
            <a:t>Local networking </a:t>
          </a:r>
          <a:endParaRPr lang="en-US"/>
        </a:p>
      </dgm:t>
    </dgm:pt>
    <dgm:pt modelId="{27DD7E8B-4EAA-4553-93CE-422B07B7E317}" type="parTrans" cxnId="{45D5E833-F391-46CD-BCD6-1E8C0D2FDCAD}">
      <dgm:prSet/>
      <dgm:spPr/>
      <dgm:t>
        <a:bodyPr/>
        <a:lstStyle/>
        <a:p>
          <a:endParaRPr lang="en-US"/>
        </a:p>
      </dgm:t>
    </dgm:pt>
    <dgm:pt modelId="{7B1871E1-F5F1-4912-8BC8-EA6F6665A04B}" type="sibTrans" cxnId="{45D5E833-F391-46CD-BCD6-1E8C0D2FDCAD}">
      <dgm:prSet/>
      <dgm:spPr/>
      <dgm:t>
        <a:bodyPr/>
        <a:lstStyle/>
        <a:p>
          <a:endParaRPr lang="en-US"/>
        </a:p>
      </dgm:t>
    </dgm:pt>
    <dgm:pt modelId="{30F4C1A8-9518-4754-AC1D-DAF9A0ACF68C}" type="pres">
      <dgm:prSet presAssocID="{299959CA-456B-4911-A6CD-043413C51EC0}" presName="root" presStyleCnt="0">
        <dgm:presLayoutVars>
          <dgm:dir/>
          <dgm:resizeHandles val="exact"/>
        </dgm:presLayoutVars>
      </dgm:prSet>
      <dgm:spPr/>
    </dgm:pt>
    <dgm:pt modelId="{C7821734-8466-442A-B12D-421E2DF2B915}" type="pres">
      <dgm:prSet presAssocID="{38E1E436-53A6-4EF3-B9DB-5DAAD249A944}" presName="compNode" presStyleCnt="0"/>
      <dgm:spPr/>
    </dgm:pt>
    <dgm:pt modelId="{AE48708B-80E1-4DA8-86C2-E5801360E47E}" type="pres">
      <dgm:prSet presAssocID="{38E1E436-53A6-4EF3-B9DB-5DAAD249A944}" presName="bgRect" presStyleLbl="bgShp" presStyleIdx="0" presStyleCnt="4"/>
      <dgm:spPr/>
    </dgm:pt>
    <dgm:pt modelId="{19D5959D-0633-47FE-8160-25DD82F70D3C}" type="pres">
      <dgm:prSet presAssocID="{38E1E436-53A6-4EF3-B9DB-5DAAD249A94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36C4647B-0887-4633-B9F8-5F71C45A2434}" type="pres">
      <dgm:prSet presAssocID="{38E1E436-53A6-4EF3-B9DB-5DAAD249A944}" presName="spaceRect" presStyleCnt="0"/>
      <dgm:spPr/>
    </dgm:pt>
    <dgm:pt modelId="{05F86A3C-49D7-4092-93ED-74EE3FD1E411}" type="pres">
      <dgm:prSet presAssocID="{38E1E436-53A6-4EF3-B9DB-5DAAD249A944}" presName="parTx" presStyleLbl="revTx" presStyleIdx="0" presStyleCnt="4">
        <dgm:presLayoutVars>
          <dgm:chMax val="0"/>
          <dgm:chPref val="0"/>
        </dgm:presLayoutVars>
      </dgm:prSet>
      <dgm:spPr/>
    </dgm:pt>
    <dgm:pt modelId="{EDFA65CE-A5E8-4F16-B2D2-E75D916B17F8}" type="pres">
      <dgm:prSet presAssocID="{B51ED63A-E32E-451F-B9E4-A915FD9F6846}" presName="sibTrans" presStyleCnt="0"/>
      <dgm:spPr/>
    </dgm:pt>
    <dgm:pt modelId="{EC5B5AD9-200F-480E-99E6-6885D3A22028}" type="pres">
      <dgm:prSet presAssocID="{6F18C70A-AC07-45A9-AD2E-D1B34A75F6B4}" presName="compNode" presStyleCnt="0"/>
      <dgm:spPr/>
    </dgm:pt>
    <dgm:pt modelId="{E2B839FC-6A68-49B4-9F45-6EB144274B84}" type="pres">
      <dgm:prSet presAssocID="{6F18C70A-AC07-45A9-AD2E-D1B34A75F6B4}" presName="bgRect" presStyleLbl="bgShp" presStyleIdx="1" presStyleCnt="4"/>
      <dgm:spPr/>
    </dgm:pt>
    <dgm:pt modelId="{42352977-1695-4B58-B267-C53BDD55CF07}" type="pres">
      <dgm:prSet presAssocID="{6F18C70A-AC07-45A9-AD2E-D1B34A75F6B4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09FB28C1-A002-4396-BACC-5D40B377ECB7}" type="pres">
      <dgm:prSet presAssocID="{6F18C70A-AC07-45A9-AD2E-D1B34A75F6B4}" presName="spaceRect" presStyleCnt="0"/>
      <dgm:spPr/>
    </dgm:pt>
    <dgm:pt modelId="{6CE73C99-2CF8-400C-8358-FEF512AB143C}" type="pres">
      <dgm:prSet presAssocID="{6F18C70A-AC07-45A9-AD2E-D1B34A75F6B4}" presName="parTx" presStyleLbl="revTx" presStyleIdx="1" presStyleCnt="4">
        <dgm:presLayoutVars>
          <dgm:chMax val="0"/>
          <dgm:chPref val="0"/>
        </dgm:presLayoutVars>
      </dgm:prSet>
      <dgm:spPr/>
    </dgm:pt>
    <dgm:pt modelId="{8A8CA7E1-0635-4B85-9D82-1938EED6C324}" type="pres">
      <dgm:prSet presAssocID="{3D047712-6141-4A35-8367-620CD92CEEBD}" presName="sibTrans" presStyleCnt="0"/>
      <dgm:spPr/>
    </dgm:pt>
    <dgm:pt modelId="{E7AD3E1B-59F0-4F1E-AAD5-B9D3B509CBD1}" type="pres">
      <dgm:prSet presAssocID="{BDFE9A93-70EF-4803-AF4C-72125449FA62}" presName="compNode" presStyleCnt="0"/>
      <dgm:spPr/>
    </dgm:pt>
    <dgm:pt modelId="{2C7248B1-BA33-4E85-9FCE-F992AEFC415E}" type="pres">
      <dgm:prSet presAssocID="{BDFE9A93-70EF-4803-AF4C-72125449FA62}" presName="bgRect" presStyleLbl="bgShp" presStyleIdx="2" presStyleCnt="4"/>
      <dgm:spPr/>
    </dgm:pt>
    <dgm:pt modelId="{BCA4389F-2599-4B4A-85E3-F573E5C7E394}" type="pres">
      <dgm:prSet presAssocID="{BDFE9A93-70EF-4803-AF4C-72125449FA6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C67F8215-AC6A-490F-8C82-EEE38824DE76}" type="pres">
      <dgm:prSet presAssocID="{BDFE9A93-70EF-4803-AF4C-72125449FA62}" presName="spaceRect" presStyleCnt="0"/>
      <dgm:spPr/>
    </dgm:pt>
    <dgm:pt modelId="{7CA549F8-5D54-4039-A49A-B1AF4314B6F9}" type="pres">
      <dgm:prSet presAssocID="{BDFE9A93-70EF-4803-AF4C-72125449FA62}" presName="parTx" presStyleLbl="revTx" presStyleIdx="2" presStyleCnt="4">
        <dgm:presLayoutVars>
          <dgm:chMax val="0"/>
          <dgm:chPref val="0"/>
        </dgm:presLayoutVars>
      </dgm:prSet>
      <dgm:spPr/>
    </dgm:pt>
    <dgm:pt modelId="{92B9745D-A5AB-4E88-964F-F557748978BD}" type="pres">
      <dgm:prSet presAssocID="{578D8464-B7B0-48A4-8026-275686DBC3A6}" presName="sibTrans" presStyleCnt="0"/>
      <dgm:spPr/>
    </dgm:pt>
    <dgm:pt modelId="{3B2B041C-F644-4EA1-8DB9-77677293638F}" type="pres">
      <dgm:prSet presAssocID="{B279A003-010B-4F47-B809-06F6E0A24EA5}" presName="compNode" presStyleCnt="0"/>
      <dgm:spPr/>
    </dgm:pt>
    <dgm:pt modelId="{82070359-D3B8-48BE-BE47-01EF19F67E1A}" type="pres">
      <dgm:prSet presAssocID="{B279A003-010B-4F47-B809-06F6E0A24EA5}" presName="bgRect" presStyleLbl="bgShp" presStyleIdx="3" presStyleCnt="4"/>
      <dgm:spPr/>
    </dgm:pt>
    <dgm:pt modelId="{552C36DA-7C1E-41E2-82A5-7E286935376D}" type="pres">
      <dgm:prSet presAssocID="{B279A003-010B-4F47-B809-06F6E0A24EA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9493F00-8979-4CDD-9128-31AB1F7DBA0A}" type="pres">
      <dgm:prSet presAssocID="{B279A003-010B-4F47-B809-06F6E0A24EA5}" presName="spaceRect" presStyleCnt="0"/>
      <dgm:spPr/>
    </dgm:pt>
    <dgm:pt modelId="{07ACDAB3-F07A-4148-8C22-541EA52AA33F}" type="pres">
      <dgm:prSet presAssocID="{B279A003-010B-4F47-B809-06F6E0A24EA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3B83F24-9C24-476B-9D51-00BCDEFDC8D2}" srcId="{299959CA-456B-4911-A6CD-043413C51EC0}" destId="{6F18C70A-AC07-45A9-AD2E-D1B34A75F6B4}" srcOrd="1" destOrd="0" parTransId="{4368EB1A-4A3F-4BE6-A5F2-939E3B772A9C}" sibTransId="{3D047712-6141-4A35-8367-620CD92CEEBD}"/>
    <dgm:cxn modelId="{F9C4352C-D7AA-448A-A015-9FFF67DA512D}" type="presOf" srcId="{B279A003-010B-4F47-B809-06F6E0A24EA5}" destId="{07ACDAB3-F07A-4148-8C22-541EA52AA33F}" srcOrd="0" destOrd="0" presId="urn:microsoft.com/office/officeart/2018/2/layout/IconVerticalSolidList"/>
    <dgm:cxn modelId="{45D5E833-F391-46CD-BCD6-1E8C0D2FDCAD}" srcId="{299959CA-456B-4911-A6CD-043413C51EC0}" destId="{B279A003-010B-4F47-B809-06F6E0A24EA5}" srcOrd="3" destOrd="0" parTransId="{27DD7E8B-4EAA-4553-93CE-422B07B7E317}" sibTransId="{7B1871E1-F5F1-4912-8BC8-EA6F6665A04B}"/>
    <dgm:cxn modelId="{C171EC4D-5499-4BF9-985B-FD8AE77A5411}" type="presOf" srcId="{BDFE9A93-70EF-4803-AF4C-72125449FA62}" destId="{7CA549F8-5D54-4039-A49A-B1AF4314B6F9}" srcOrd="0" destOrd="0" presId="urn:microsoft.com/office/officeart/2018/2/layout/IconVerticalSolidList"/>
    <dgm:cxn modelId="{B594577A-E9D8-4477-A3DC-27B9115E2706}" type="presOf" srcId="{6F18C70A-AC07-45A9-AD2E-D1B34A75F6B4}" destId="{6CE73C99-2CF8-400C-8358-FEF512AB143C}" srcOrd="0" destOrd="0" presId="urn:microsoft.com/office/officeart/2018/2/layout/IconVerticalSolidList"/>
    <dgm:cxn modelId="{3D2F399E-6F9D-42FD-A0E9-2CAEA18968AB}" srcId="{299959CA-456B-4911-A6CD-043413C51EC0}" destId="{BDFE9A93-70EF-4803-AF4C-72125449FA62}" srcOrd="2" destOrd="0" parTransId="{72E5FBE0-24E6-479C-A16B-4A73F5F10635}" sibTransId="{578D8464-B7B0-48A4-8026-275686DBC3A6}"/>
    <dgm:cxn modelId="{947CC5B3-2F6B-4634-AD60-DC634E4E698B}" type="presOf" srcId="{299959CA-456B-4911-A6CD-043413C51EC0}" destId="{30F4C1A8-9518-4754-AC1D-DAF9A0ACF68C}" srcOrd="0" destOrd="0" presId="urn:microsoft.com/office/officeart/2018/2/layout/IconVerticalSolidList"/>
    <dgm:cxn modelId="{C4B05ABF-C5B0-4495-8A2B-68FDC146D448}" type="presOf" srcId="{38E1E436-53A6-4EF3-B9DB-5DAAD249A944}" destId="{05F86A3C-49D7-4092-93ED-74EE3FD1E411}" srcOrd="0" destOrd="0" presId="urn:microsoft.com/office/officeart/2018/2/layout/IconVerticalSolidList"/>
    <dgm:cxn modelId="{14643AFB-B1AC-4897-818B-2B2F8CB9D8B2}" srcId="{299959CA-456B-4911-A6CD-043413C51EC0}" destId="{38E1E436-53A6-4EF3-B9DB-5DAAD249A944}" srcOrd="0" destOrd="0" parTransId="{5083888B-EE32-4C37-AEF5-3B14E6789240}" sibTransId="{B51ED63A-E32E-451F-B9E4-A915FD9F6846}"/>
    <dgm:cxn modelId="{7CC4FEFD-CBDE-4CA3-A4EC-AD0665B51BF1}" type="presParOf" srcId="{30F4C1A8-9518-4754-AC1D-DAF9A0ACF68C}" destId="{C7821734-8466-442A-B12D-421E2DF2B915}" srcOrd="0" destOrd="0" presId="urn:microsoft.com/office/officeart/2018/2/layout/IconVerticalSolidList"/>
    <dgm:cxn modelId="{5A9505CA-72A9-4BB5-AAD3-43A72F9E7781}" type="presParOf" srcId="{C7821734-8466-442A-B12D-421E2DF2B915}" destId="{AE48708B-80E1-4DA8-86C2-E5801360E47E}" srcOrd="0" destOrd="0" presId="urn:microsoft.com/office/officeart/2018/2/layout/IconVerticalSolidList"/>
    <dgm:cxn modelId="{8D3087AA-5976-41F1-996B-BF2C473B84EF}" type="presParOf" srcId="{C7821734-8466-442A-B12D-421E2DF2B915}" destId="{19D5959D-0633-47FE-8160-25DD82F70D3C}" srcOrd="1" destOrd="0" presId="urn:microsoft.com/office/officeart/2018/2/layout/IconVerticalSolidList"/>
    <dgm:cxn modelId="{056DD0B8-17C9-48FC-9CE5-69D093F47643}" type="presParOf" srcId="{C7821734-8466-442A-B12D-421E2DF2B915}" destId="{36C4647B-0887-4633-B9F8-5F71C45A2434}" srcOrd="2" destOrd="0" presId="urn:microsoft.com/office/officeart/2018/2/layout/IconVerticalSolidList"/>
    <dgm:cxn modelId="{011BD07F-E77C-49E4-8CD5-A34576735EFF}" type="presParOf" srcId="{C7821734-8466-442A-B12D-421E2DF2B915}" destId="{05F86A3C-49D7-4092-93ED-74EE3FD1E411}" srcOrd="3" destOrd="0" presId="urn:microsoft.com/office/officeart/2018/2/layout/IconVerticalSolidList"/>
    <dgm:cxn modelId="{60768CF7-578E-4C63-B40D-9964EEEB7075}" type="presParOf" srcId="{30F4C1A8-9518-4754-AC1D-DAF9A0ACF68C}" destId="{EDFA65CE-A5E8-4F16-B2D2-E75D916B17F8}" srcOrd="1" destOrd="0" presId="urn:microsoft.com/office/officeart/2018/2/layout/IconVerticalSolidList"/>
    <dgm:cxn modelId="{09A128BF-3926-4E80-AB3A-7FD95B149D45}" type="presParOf" srcId="{30F4C1A8-9518-4754-AC1D-DAF9A0ACF68C}" destId="{EC5B5AD9-200F-480E-99E6-6885D3A22028}" srcOrd="2" destOrd="0" presId="urn:microsoft.com/office/officeart/2018/2/layout/IconVerticalSolidList"/>
    <dgm:cxn modelId="{1F5B4A2B-6545-465E-AE19-010AEC04FEA1}" type="presParOf" srcId="{EC5B5AD9-200F-480E-99E6-6885D3A22028}" destId="{E2B839FC-6A68-49B4-9F45-6EB144274B84}" srcOrd="0" destOrd="0" presId="urn:microsoft.com/office/officeart/2018/2/layout/IconVerticalSolidList"/>
    <dgm:cxn modelId="{745FC395-BECF-4940-841C-0152D5F09798}" type="presParOf" srcId="{EC5B5AD9-200F-480E-99E6-6885D3A22028}" destId="{42352977-1695-4B58-B267-C53BDD55CF07}" srcOrd="1" destOrd="0" presId="urn:microsoft.com/office/officeart/2018/2/layout/IconVerticalSolidList"/>
    <dgm:cxn modelId="{81AC5DC7-7052-4CCD-8B58-6E23E8E1837D}" type="presParOf" srcId="{EC5B5AD9-200F-480E-99E6-6885D3A22028}" destId="{09FB28C1-A002-4396-BACC-5D40B377ECB7}" srcOrd="2" destOrd="0" presId="urn:microsoft.com/office/officeart/2018/2/layout/IconVerticalSolidList"/>
    <dgm:cxn modelId="{520FF208-E454-417F-9BC1-46B28B886B1D}" type="presParOf" srcId="{EC5B5AD9-200F-480E-99E6-6885D3A22028}" destId="{6CE73C99-2CF8-400C-8358-FEF512AB143C}" srcOrd="3" destOrd="0" presId="urn:microsoft.com/office/officeart/2018/2/layout/IconVerticalSolidList"/>
    <dgm:cxn modelId="{6C47BDC2-0E49-4893-8047-CFA1CB4050B6}" type="presParOf" srcId="{30F4C1A8-9518-4754-AC1D-DAF9A0ACF68C}" destId="{8A8CA7E1-0635-4B85-9D82-1938EED6C324}" srcOrd="3" destOrd="0" presId="urn:microsoft.com/office/officeart/2018/2/layout/IconVerticalSolidList"/>
    <dgm:cxn modelId="{4270E854-77F8-4E6B-95D2-482C0EA2D424}" type="presParOf" srcId="{30F4C1A8-9518-4754-AC1D-DAF9A0ACF68C}" destId="{E7AD3E1B-59F0-4F1E-AAD5-B9D3B509CBD1}" srcOrd="4" destOrd="0" presId="urn:microsoft.com/office/officeart/2018/2/layout/IconVerticalSolidList"/>
    <dgm:cxn modelId="{9D25CAC6-A820-4453-AE9B-E9F9ED07E468}" type="presParOf" srcId="{E7AD3E1B-59F0-4F1E-AAD5-B9D3B509CBD1}" destId="{2C7248B1-BA33-4E85-9FCE-F992AEFC415E}" srcOrd="0" destOrd="0" presId="urn:microsoft.com/office/officeart/2018/2/layout/IconVerticalSolidList"/>
    <dgm:cxn modelId="{A0426B60-8F37-40CB-A528-1E2198003023}" type="presParOf" srcId="{E7AD3E1B-59F0-4F1E-AAD5-B9D3B509CBD1}" destId="{BCA4389F-2599-4B4A-85E3-F573E5C7E394}" srcOrd="1" destOrd="0" presId="urn:microsoft.com/office/officeart/2018/2/layout/IconVerticalSolidList"/>
    <dgm:cxn modelId="{56F84ABC-E88E-4EC1-A441-40C911427342}" type="presParOf" srcId="{E7AD3E1B-59F0-4F1E-AAD5-B9D3B509CBD1}" destId="{C67F8215-AC6A-490F-8C82-EEE38824DE76}" srcOrd="2" destOrd="0" presId="urn:microsoft.com/office/officeart/2018/2/layout/IconVerticalSolidList"/>
    <dgm:cxn modelId="{9652338F-66F3-4D8B-BB42-CB33F5F8D774}" type="presParOf" srcId="{E7AD3E1B-59F0-4F1E-AAD5-B9D3B509CBD1}" destId="{7CA549F8-5D54-4039-A49A-B1AF4314B6F9}" srcOrd="3" destOrd="0" presId="urn:microsoft.com/office/officeart/2018/2/layout/IconVerticalSolidList"/>
    <dgm:cxn modelId="{CFE5E9D1-A8BD-4399-9C04-AB618CD44CBA}" type="presParOf" srcId="{30F4C1A8-9518-4754-AC1D-DAF9A0ACF68C}" destId="{92B9745D-A5AB-4E88-964F-F557748978BD}" srcOrd="5" destOrd="0" presId="urn:microsoft.com/office/officeart/2018/2/layout/IconVerticalSolidList"/>
    <dgm:cxn modelId="{D233C849-0508-4A2E-8E44-2B8D192D3746}" type="presParOf" srcId="{30F4C1A8-9518-4754-AC1D-DAF9A0ACF68C}" destId="{3B2B041C-F644-4EA1-8DB9-77677293638F}" srcOrd="6" destOrd="0" presId="urn:microsoft.com/office/officeart/2018/2/layout/IconVerticalSolidList"/>
    <dgm:cxn modelId="{4C479659-27CE-43F5-AED7-2511541D6083}" type="presParOf" srcId="{3B2B041C-F644-4EA1-8DB9-77677293638F}" destId="{82070359-D3B8-48BE-BE47-01EF19F67E1A}" srcOrd="0" destOrd="0" presId="urn:microsoft.com/office/officeart/2018/2/layout/IconVerticalSolidList"/>
    <dgm:cxn modelId="{A93CC813-BACD-45CF-99F0-5331B51D71B6}" type="presParOf" srcId="{3B2B041C-F644-4EA1-8DB9-77677293638F}" destId="{552C36DA-7C1E-41E2-82A5-7E286935376D}" srcOrd="1" destOrd="0" presId="urn:microsoft.com/office/officeart/2018/2/layout/IconVerticalSolidList"/>
    <dgm:cxn modelId="{1B22716E-5206-4E42-9FC3-20AA2FC3A27E}" type="presParOf" srcId="{3B2B041C-F644-4EA1-8DB9-77677293638F}" destId="{19493F00-8979-4CDD-9128-31AB1F7DBA0A}" srcOrd="2" destOrd="0" presId="urn:microsoft.com/office/officeart/2018/2/layout/IconVerticalSolidList"/>
    <dgm:cxn modelId="{F0F40A9E-8538-4623-8D40-7E39417D8F4B}" type="presParOf" srcId="{3B2B041C-F644-4EA1-8DB9-77677293638F}" destId="{07ACDAB3-F07A-4148-8C22-541EA52AA33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48708B-80E1-4DA8-86C2-E5801360E47E}">
      <dsp:nvSpPr>
        <dsp:cNvPr id="0" name=""/>
        <dsp:cNvSpPr/>
      </dsp:nvSpPr>
      <dsp:spPr>
        <a:xfrm>
          <a:off x="0" y="2297"/>
          <a:ext cx="6900512" cy="11645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D5959D-0633-47FE-8160-25DD82F70D3C}">
      <dsp:nvSpPr>
        <dsp:cNvPr id="0" name=""/>
        <dsp:cNvSpPr/>
      </dsp:nvSpPr>
      <dsp:spPr>
        <a:xfrm>
          <a:off x="352272" y="264318"/>
          <a:ext cx="640494" cy="6404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F86A3C-49D7-4092-93ED-74EE3FD1E411}">
      <dsp:nvSpPr>
        <dsp:cNvPr id="0" name=""/>
        <dsp:cNvSpPr/>
      </dsp:nvSpPr>
      <dsp:spPr>
        <a:xfrm>
          <a:off x="1345038" y="2297"/>
          <a:ext cx="5555473" cy="1164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47" tIns="123247" rIns="123247" bIns="1232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Rightmove/Zoopla Listings </a:t>
          </a:r>
          <a:endParaRPr lang="en-US" sz="2200" kern="1200"/>
        </a:p>
      </dsp:txBody>
      <dsp:txXfrm>
        <a:off x="1345038" y="2297"/>
        <a:ext cx="5555473" cy="1164535"/>
      </dsp:txXfrm>
    </dsp:sp>
    <dsp:sp modelId="{E2B839FC-6A68-49B4-9F45-6EB144274B84}">
      <dsp:nvSpPr>
        <dsp:cNvPr id="0" name=""/>
        <dsp:cNvSpPr/>
      </dsp:nvSpPr>
      <dsp:spPr>
        <a:xfrm>
          <a:off x="0" y="1457967"/>
          <a:ext cx="6900512" cy="11645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352977-1695-4B58-B267-C53BDD55CF07}">
      <dsp:nvSpPr>
        <dsp:cNvPr id="0" name=""/>
        <dsp:cNvSpPr/>
      </dsp:nvSpPr>
      <dsp:spPr>
        <a:xfrm>
          <a:off x="352272" y="1719988"/>
          <a:ext cx="640494" cy="6404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E73C99-2CF8-400C-8358-FEF512AB143C}">
      <dsp:nvSpPr>
        <dsp:cNvPr id="0" name=""/>
        <dsp:cNvSpPr/>
      </dsp:nvSpPr>
      <dsp:spPr>
        <a:xfrm>
          <a:off x="1345038" y="1457967"/>
          <a:ext cx="5555473" cy="1164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47" tIns="123247" rIns="123247" bIns="1232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Simple, cost-effective promotion </a:t>
          </a:r>
          <a:endParaRPr lang="en-US" sz="2200" kern="1200"/>
        </a:p>
      </dsp:txBody>
      <dsp:txXfrm>
        <a:off x="1345038" y="1457967"/>
        <a:ext cx="5555473" cy="1164535"/>
      </dsp:txXfrm>
    </dsp:sp>
    <dsp:sp modelId="{2C7248B1-BA33-4E85-9FCE-F992AEFC415E}">
      <dsp:nvSpPr>
        <dsp:cNvPr id="0" name=""/>
        <dsp:cNvSpPr/>
      </dsp:nvSpPr>
      <dsp:spPr>
        <a:xfrm>
          <a:off x="0" y="2913637"/>
          <a:ext cx="6900512" cy="11645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A4389F-2599-4B4A-85E3-F573E5C7E394}">
      <dsp:nvSpPr>
        <dsp:cNvPr id="0" name=""/>
        <dsp:cNvSpPr/>
      </dsp:nvSpPr>
      <dsp:spPr>
        <a:xfrm>
          <a:off x="352272" y="3175658"/>
          <a:ext cx="640494" cy="6404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549F8-5D54-4039-A49A-B1AF4314B6F9}">
      <dsp:nvSpPr>
        <dsp:cNvPr id="0" name=""/>
        <dsp:cNvSpPr/>
      </dsp:nvSpPr>
      <dsp:spPr>
        <a:xfrm>
          <a:off x="1345038" y="2913637"/>
          <a:ext cx="5555473" cy="1164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47" tIns="123247" rIns="123247" bIns="1232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Clear brand identity across all platforms </a:t>
          </a:r>
          <a:endParaRPr lang="en-US" sz="2200" kern="1200"/>
        </a:p>
      </dsp:txBody>
      <dsp:txXfrm>
        <a:off x="1345038" y="2913637"/>
        <a:ext cx="5555473" cy="1164535"/>
      </dsp:txXfrm>
    </dsp:sp>
    <dsp:sp modelId="{82070359-D3B8-48BE-BE47-01EF19F67E1A}">
      <dsp:nvSpPr>
        <dsp:cNvPr id="0" name=""/>
        <dsp:cNvSpPr/>
      </dsp:nvSpPr>
      <dsp:spPr>
        <a:xfrm>
          <a:off x="0" y="4369307"/>
          <a:ext cx="6900512" cy="11645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2C36DA-7C1E-41E2-82A5-7E286935376D}">
      <dsp:nvSpPr>
        <dsp:cNvPr id="0" name=""/>
        <dsp:cNvSpPr/>
      </dsp:nvSpPr>
      <dsp:spPr>
        <a:xfrm>
          <a:off x="352272" y="4631327"/>
          <a:ext cx="640494" cy="6404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ACDAB3-F07A-4148-8C22-541EA52AA33F}">
      <dsp:nvSpPr>
        <dsp:cNvPr id="0" name=""/>
        <dsp:cNvSpPr/>
      </dsp:nvSpPr>
      <dsp:spPr>
        <a:xfrm>
          <a:off x="1345038" y="4369307"/>
          <a:ext cx="5555473" cy="1164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247" tIns="123247" rIns="123247" bIns="1232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Local networking </a:t>
          </a:r>
          <a:endParaRPr lang="en-US" sz="2200" kern="1200"/>
        </a:p>
      </dsp:txBody>
      <dsp:txXfrm>
        <a:off x="1345038" y="4369307"/>
        <a:ext cx="5555473" cy="11645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3T11:01:03.99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3T12:25:36.56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5T16:12:33.91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3T12:37:46.07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3T13:19:26.739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06:47:30.17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785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134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829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53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6297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42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947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022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529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489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103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384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6" r:id="rId1"/>
    <p:sldLayoutId id="2147483907" r:id="rId2"/>
    <p:sldLayoutId id="2147483908" r:id="rId3"/>
    <p:sldLayoutId id="2147483909" r:id="rId4"/>
    <p:sldLayoutId id="2147483910" r:id="rId5"/>
    <p:sldLayoutId id="2147483904" r:id="rId6"/>
    <p:sldLayoutId id="2147483900" r:id="rId7"/>
    <p:sldLayoutId id="2147483901" r:id="rId8"/>
    <p:sldLayoutId id="2147483902" r:id="rId9"/>
    <p:sldLayoutId id="2147483903" r:id="rId10"/>
    <p:sldLayoutId id="214748390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customXml" Target="../ink/ink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anna.money/blog/guides/advantages-and-disadvantages-of-sole-trader/" TargetMode="External"/><Relationship Id="rId2" Type="http://schemas.openxmlformats.org/officeDocument/2006/relationships/hyperlink" Target="https://airbtics.com/average-rent-swansea-gb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ergysavinggenie.co.uk/what-grants-are-available-to-landlords-in-the-uk/?utm_source=website&amp;utm_medium=blog&amp;utm_campaign=what-grants-are-available-to-landlords-in-the-uk" TargetMode="External"/><Relationship Id="rId4" Type="http://schemas.openxmlformats.org/officeDocument/2006/relationships/hyperlink" Target="https://www.giraffesocialmedia.co.uk/facebook-ads-for-property-developers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rla.org.uk/resources/licensing-and-local-gov/housing-health-and-safety-rating-system" TargetMode="External"/><Relationship Id="rId2" Type="http://schemas.openxmlformats.org/officeDocument/2006/relationships/hyperlink" Target="https://www.estateagenttoday.co.uk/breaking-news/2024/12/agency-fees-in-2025-to-be-driven-by-rising-costs-and-market-conditions-clai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85532" y="640080"/>
            <a:ext cx="4196932" cy="356616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400"/>
              <a:t>Property management and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83831" y="4636008"/>
            <a:ext cx="4198634" cy="15727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Renovating older Swansea homes into modern, safe, and affordable rentals</a:t>
            </a:r>
            <a:r>
              <a:rPr lang="en-GB"/>
              <a:t> </a:t>
            </a:r>
          </a:p>
        </p:txBody>
      </p:sp>
      <p:pic>
        <p:nvPicPr>
          <p:cNvPr id="5" name="Picture 4" descr="A logo with green houses and leaves&#10;&#10;AI-generated content may be incorrect.">
            <a:extLst>
              <a:ext uri="{FF2B5EF4-FFF2-40B4-BE49-F238E27FC236}">
                <a16:creationId xmlns:a16="http://schemas.microsoft.com/office/drawing/2014/main" id="{19B62822-C8C1-164B-F54D-92CC83C1DD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91" r="4801" b="1"/>
          <a:stretch>
            <a:fillRect/>
          </a:stretch>
        </p:blipFill>
        <p:spPr>
          <a:xfrm>
            <a:off x="1090211" y="1227128"/>
            <a:ext cx="5416261" cy="4424065"/>
          </a:xfrm>
          <a:custGeom>
            <a:avLst/>
            <a:gdLst/>
            <a:ahLst/>
            <a:cxnLst/>
            <a:rect l="l" t="t" r="r" b="b"/>
            <a:pathLst>
              <a:path w="5531320" h="4424065">
                <a:moveTo>
                  <a:pt x="4292328" y="3931444"/>
                </a:moveTo>
                <a:cubicBezTo>
                  <a:pt x="3830135" y="4131325"/>
                  <a:pt x="3346708" y="4259111"/>
                  <a:pt x="2855653" y="4364392"/>
                </a:cubicBezTo>
                <a:lnTo>
                  <a:pt x="2855525" y="4364392"/>
                </a:lnTo>
                <a:cubicBezTo>
                  <a:pt x="3386634" y="4394018"/>
                  <a:pt x="3853531" y="4210158"/>
                  <a:pt x="4292328" y="3931444"/>
                </a:cubicBezTo>
                <a:close/>
                <a:moveTo>
                  <a:pt x="4302118" y="3923561"/>
                </a:moveTo>
                <a:lnTo>
                  <a:pt x="4301102" y="3924959"/>
                </a:lnTo>
                <a:lnTo>
                  <a:pt x="4302881" y="3924959"/>
                </a:lnTo>
                <a:close/>
                <a:moveTo>
                  <a:pt x="3885572" y="334733"/>
                </a:moveTo>
                <a:cubicBezTo>
                  <a:pt x="4046889" y="406840"/>
                  <a:pt x="4203653" y="488713"/>
                  <a:pt x="4355013" y="579880"/>
                </a:cubicBezTo>
                <a:cubicBezTo>
                  <a:pt x="4662082" y="768063"/>
                  <a:pt x="4933803" y="995790"/>
                  <a:pt x="5144619" y="1290779"/>
                </a:cubicBezTo>
                <a:cubicBezTo>
                  <a:pt x="5314365" y="1528042"/>
                  <a:pt x="5426258" y="1789591"/>
                  <a:pt x="5468598" y="2088522"/>
                </a:cubicBezTo>
                <a:cubicBezTo>
                  <a:pt x="5479330" y="2001424"/>
                  <a:pt x="5480182" y="1913385"/>
                  <a:pt x="5471141" y="1826083"/>
                </a:cubicBezTo>
                <a:cubicBezTo>
                  <a:pt x="5455337" y="1662962"/>
                  <a:pt x="5406307" y="1504799"/>
                  <a:pt x="5327080" y="1361348"/>
                </a:cubicBezTo>
                <a:cubicBezTo>
                  <a:pt x="5206160" y="1140233"/>
                  <a:pt x="5033362" y="965782"/>
                  <a:pt x="4833354" y="816507"/>
                </a:cubicBezTo>
                <a:cubicBezTo>
                  <a:pt x="4597235" y="640276"/>
                  <a:pt x="4336322" y="509438"/>
                  <a:pt x="4063457" y="400724"/>
                </a:cubicBezTo>
                <a:cubicBezTo>
                  <a:pt x="4033360" y="388607"/>
                  <a:pt x="4003060" y="376909"/>
                  <a:pt x="3972544" y="365631"/>
                </a:cubicBezTo>
                <a:cubicBezTo>
                  <a:pt x="3943680" y="354950"/>
                  <a:pt x="3914563" y="345033"/>
                  <a:pt x="3885572" y="334733"/>
                </a:cubicBezTo>
                <a:close/>
                <a:moveTo>
                  <a:pt x="3865737" y="329520"/>
                </a:moveTo>
                <a:cubicBezTo>
                  <a:pt x="3865737" y="329520"/>
                  <a:pt x="3865737" y="330410"/>
                  <a:pt x="3866500" y="330537"/>
                </a:cubicBezTo>
                <a:lnTo>
                  <a:pt x="3869806" y="330156"/>
                </a:lnTo>
                <a:close/>
                <a:moveTo>
                  <a:pt x="2219772" y="85645"/>
                </a:moveTo>
                <a:cubicBezTo>
                  <a:pt x="2206943" y="84005"/>
                  <a:pt x="2193910" y="85264"/>
                  <a:pt x="2181627" y="89333"/>
                </a:cubicBezTo>
                <a:cubicBezTo>
                  <a:pt x="1932920" y="125113"/>
                  <a:pt x="1690800" y="197118"/>
                  <a:pt x="1462972" y="303073"/>
                </a:cubicBezTo>
                <a:cubicBezTo>
                  <a:pt x="971789" y="529528"/>
                  <a:pt x="578130" y="865460"/>
                  <a:pt x="308698" y="1338461"/>
                </a:cubicBezTo>
                <a:cubicBezTo>
                  <a:pt x="180225" y="1561852"/>
                  <a:pt x="97653" y="1808638"/>
                  <a:pt x="65840" y="2064364"/>
                </a:cubicBezTo>
                <a:cubicBezTo>
                  <a:pt x="71943" y="2050505"/>
                  <a:pt x="77284" y="2036391"/>
                  <a:pt x="82115" y="2022150"/>
                </a:cubicBezTo>
                <a:cubicBezTo>
                  <a:pt x="170104" y="1763653"/>
                  <a:pt x="279580" y="1515073"/>
                  <a:pt x="423261" y="1282260"/>
                </a:cubicBezTo>
                <a:cubicBezTo>
                  <a:pt x="630770" y="945565"/>
                  <a:pt x="895371" y="664944"/>
                  <a:pt x="1231812" y="454001"/>
                </a:cubicBezTo>
                <a:cubicBezTo>
                  <a:pt x="1535193" y="263783"/>
                  <a:pt x="1866802" y="149729"/>
                  <a:pt x="2219772" y="85645"/>
                </a:cubicBezTo>
                <a:close/>
                <a:moveTo>
                  <a:pt x="2612541" y="836"/>
                </a:moveTo>
                <a:cubicBezTo>
                  <a:pt x="2715914" y="-4250"/>
                  <a:pt x="2831240" y="14695"/>
                  <a:pt x="2946311" y="35548"/>
                </a:cubicBezTo>
                <a:cubicBezTo>
                  <a:pt x="3291652" y="98106"/>
                  <a:pt x="3631144" y="182915"/>
                  <a:pt x="3961100" y="303581"/>
                </a:cubicBezTo>
                <a:cubicBezTo>
                  <a:pt x="4278341" y="419543"/>
                  <a:pt x="4581341" y="563350"/>
                  <a:pt x="4854588" y="764502"/>
                </a:cubicBezTo>
                <a:cubicBezTo>
                  <a:pt x="5067438" y="921152"/>
                  <a:pt x="5250408" y="1105521"/>
                  <a:pt x="5377813" y="1339732"/>
                </a:cubicBezTo>
                <a:cubicBezTo>
                  <a:pt x="5459812" y="1489986"/>
                  <a:pt x="5510304" y="1655396"/>
                  <a:pt x="5526198" y="1825829"/>
                </a:cubicBezTo>
                <a:cubicBezTo>
                  <a:pt x="5538277" y="1951327"/>
                  <a:pt x="5527342" y="2074917"/>
                  <a:pt x="5510558" y="2199398"/>
                </a:cubicBezTo>
                <a:cubicBezTo>
                  <a:pt x="5502967" y="2266991"/>
                  <a:pt x="5502713" y="2335195"/>
                  <a:pt x="5509796" y="2402839"/>
                </a:cubicBezTo>
                <a:cubicBezTo>
                  <a:pt x="5534208" y="2664197"/>
                  <a:pt x="5468472" y="2926051"/>
                  <a:pt x="5323520" y="3144890"/>
                </a:cubicBezTo>
                <a:cubicBezTo>
                  <a:pt x="5201340" y="3332234"/>
                  <a:pt x="5041042" y="3491719"/>
                  <a:pt x="4853062" y="3612932"/>
                </a:cubicBezTo>
                <a:cubicBezTo>
                  <a:pt x="4671110" y="3732072"/>
                  <a:pt x="4498566" y="3864563"/>
                  <a:pt x="4316359" y="3982940"/>
                </a:cubicBezTo>
                <a:cubicBezTo>
                  <a:pt x="4019717" y="4175573"/>
                  <a:pt x="3701077" y="4317347"/>
                  <a:pt x="3352557" y="4386771"/>
                </a:cubicBezTo>
                <a:cubicBezTo>
                  <a:pt x="3160954" y="4425590"/>
                  <a:pt x="2964456" y="4434173"/>
                  <a:pt x="2770207" y="4412201"/>
                </a:cubicBezTo>
                <a:cubicBezTo>
                  <a:pt x="2685525" y="4402537"/>
                  <a:pt x="2599953" y="4402410"/>
                  <a:pt x="2514889" y="4393637"/>
                </a:cubicBezTo>
                <a:cubicBezTo>
                  <a:pt x="2307137" y="4370851"/>
                  <a:pt x="2102209" y="4327277"/>
                  <a:pt x="1903167" y="4263562"/>
                </a:cubicBezTo>
                <a:cubicBezTo>
                  <a:pt x="1560623" y="4156119"/>
                  <a:pt x="1238932" y="4006972"/>
                  <a:pt x="948393" y="3794249"/>
                </a:cubicBezTo>
                <a:cubicBezTo>
                  <a:pt x="647554" y="3573897"/>
                  <a:pt x="396813" y="3308660"/>
                  <a:pt x="223634" y="2975526"/>
                </a:cubicBezTo>
                <a:cubicBezTo>
                  <a:pt x="129454" y="2796370"/>
                  <a:pt x="67150" y="2602198"/>
                  <a:pt x="39520" y="2401695"/>
                </a:cubicBezTo>
                <a:cubicBezTo>
                  <a:pt x="34510" y="2367555"/>
                  <a:pt x="26729" y="2333872"/>
                  <a:pt x="16252" y="2300991"/>
                </a:cubicBezTo>
                <a:cubicBezTo>
                  <a:pt x="-9179" y="2218598"/>
                  <a:pt x="-24" y="2135695"/>
                  <a:pt x="11801" y="2053556"/>
                </a:cubicBezTo>
                <a:cubicBezTo>
                  <a:pt x="93686" y="1480615"/>
                  <a:pt x="377868" y="1021983"/>
                  <a:pt x="812850" y="651084"/>
                </a:cubicBezTo>
                <a:cubicBezTo>
                  <a:pt x="1176755" y="340201"/>
                  <a:pt x="1598260" y="146042"/>
                  <a:pt x="2066810" y="52586"/>
                </a:cubicBezTo>
                <a:cubicBezTo>
                  <a:pt x="2154544" y="35039"/>
                  <a:pt x="2243041" y="23087"/>
                  <a:pt x="2332046" y="14441"/>
                </a:cubicBezTo>
                <a:cubicBezTo>
                  <a:pt x="2421052" y="5794"/>
                  <a:pt x="2508913" y="2107"/>
                  <a:pt x="2612541" y="836"/>
                </a:cubicBezTo>
                <a:close/>
              </a:path>
            </a:pathLst>
          </a:custGeom>
        </p:spPr>
      </p:pic>
      <p:sp>
        <p:nvSpPr>
          <p:cNvPr id="75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3815" y="4326382"/>
            <a:ext cx="3474720" cy="27432"/>
          </a:xfrm>
          <a:custGeom>
            <a:avLst/>
            <a:gdLst>
              <a:gd name="csX0" fmla="*/ 0 w 3474720"/>
              <a:gd name="csY0" fmla="*/ 0 h 27432"/>
              <a:gd name="csX1" fmla="*/ 660197 w 3474720"/>
              <a:gd name="csY1" fmla="*/ 0 h 27432"/>
              <a:gd name="csX2" fmla="*/ 1355141 w 3474720"/>
              <a:gd name="csY2" fmla="*/ 0 h 27432"/>
              <a:gd name="csX3" fmla="*/ 2084832 w 3474720"/>
              <a:gd name="csY3" fmla="*/ 0 h 27432"/>
              <a:gd name="csX4" fmla="*/ 2814523 w 3474720"/>
              <a:gd name="csY4" fmla="*/ 0 h 27432"/>
              <a:gd name="csX5" fmla="*/ 3474720 w 3474720"/>
              <a:gd name="csY5" fmla="*/ 0 h 27432"/>
              <a:gd name="csX6" fmla="*/ 3474720 w 3474720"/>
              <a:gd name="csY6" fmla="*/ 27432 h 27432"/>
              <a:gd name="csX7" fmla="*/ 2710282 w 3474720"/>
              <a:gd name="csY7" fmla="*/ 27432 h 27432"/>
              <a:gd name="csX8" fmla="*/ 1945843 w 3474720"/>
              <a:gd name="csY8" fmla="*/ 27432 h 27432"/>
              <a:gd name="csX9" fmla="*/ 1250899 w 3474720"/>
              <a:gd name="csY9" fmla="*/ 27432 h 27432"/>
              <a:gd name="csX10" fmla="*/ 0 w 3474720"/>
              <a:gd name="csY10" fmla="*/ 27432 h 27432"/>
              <a:gd name="csX11" fmla="*/ 0 w 3474720"/>
              <a:gd name="csY11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9AAA59"/>
          </a:solidFill>
          <a:ln w="38100" cap="rnd">
            <a:solidFill>
              <a:srgbClr val="9AAA59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460E01-BADC-96BD-F6C8-51D0B4AC1636}"/>
              </a:ext>
            </a:extLst>
          </p:cNvPr>
          <p:cNvSpPr txBox="1"/>
          <p:nvPr/>
        </p:nvSpPr>
        <p:spPr>
          <a:xfrm>
            <a:off x="7936907" y="6211747"/>
            <a:ext cx="33457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Presented by Shannon </a:t>
            </a:r>
            <a:r>
              <a:rPr lang="en-GB" sz="2400" err="1"/>
              <a:t>Allagosta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F892D5-3C0A-71CD-22E2-C5E02920A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7200"/>
              <a:t>What we do...</a:t>
            </a:r>
          </a:p>
        </p:txBody>
      </p:sp>
      <p:sp>
        <p:nvSpPr>
          <p:cNvPr id="36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5B60B0"/>
          </a:solidFill>
          <a:ln w="38100" cap="rnd">
            <a:solidFill>
              <a:srgbClr val="5B60B0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BBEED8-E220-B0C7-A023-D7281FA25F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/>
              <a:t>Buy older/low-quality homes</a:t>
            </a:r>
            <a:endParaRPr lang="en-US" sz="2600"/>
          </a:p>
          <a:p>
            <a:r>
              <a:rPr lang="en-GB" sz="2600"/>
              <a:t>Renovate too modern, safe standards</a:t>
            </a:r>
          </a:p>
          <a:p>
            <a:r>
              <a:rPr lang="en-GB" sz="2600"/>
              <a:t>Complete all HHSRS checks</a:t>
            </a:r>
          </a:p>
          <a:p>
            <a:r>
              <a:rPr lang="en-GB" sz="2600"/>
              <a:t>Offer affordable rental properties </a:t>
            </a:r>
          </a:p>
          <a:p>
            <a:r>
              <a:rPr lang="en-GB" sz="2600"/>
              <a:t>Advertise through Rightmove, Zoopla and Facebook </a:t>
            </a:r>
          </a:p>
          <a:p>
            <a:endParaRPr lang="en-GB" sz="2600"/>
          </a:p>
        </p:txBody>
      </p:sp>
      <p:pic>
        <p:nvPicPr>
          <p:cNvPr id="26" name="Picture 25" descr="Houses in a subdivision">
            <a:extLst>
              <a:ext uri="{FF2B5EF4-FFF2-40B4-BE49-F238E27FC236}">
                <a16:creationId xmlns:a16="http://schemas.microsoft.com/office/drawing/2014/main" id="{5DCEA4C0-AE00-FF66-0929-73B509259B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934" r="20735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72132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56CA92-FFF1-85FA-58F3-1CD0D9919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800"/>
              <a:t>Why I started elite estates </a:t>
            </a:r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B8836D"/>
          </a:solidFill>
          <a:ln w="38100" cap="rnd">
            <a:solidFill>
              <a:srgbClr val="B8836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C230D-F0B2-1462-F780-8AC3702B9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/>
              <a:t>Passion for Property Development</a:t>
            </a:r>
          </a:p>
          <a:p>
            <a:r>
              <a:rPr lang="en-GB" sz="3200"/>
              <a:t>Experience renovating my</a:t>
            </a:r>
            <a:r>
              <a:rPr lang="en-GB"/>
              <a:t> </a:t>
            </a:r>
            <a:r>
              <a:rPr lang="en-GB" sz="3200"/>
              <a:t>own home</a:t>
            </a:r>
          </a:p>
          <a:p>
            <a:r>
              <a:rPr lang="en-GB" sz="3200"/>
              <a:t>Saw shortage of clean, affordable rentals</a:t>
            </a:r>
          </a:p>
          <a:p>
            <a:r>
              <a:rPr lang="en-GB" sz="3200"/>
              <a:t>Swansea has strong demand </a:t>
            </a:r>
          </a:p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4" descr="A midsection of a person holding a miniature house">
            <a:extLst>
              <a:ext uri="{FF2B5EF4-FFF2-40B4-BE49-F238E27FC236}">
                <a16:creationId xmlns:a16="http://schemas.microsoft.com/office/drawing/2014/main" id="{E5AF0D6C-7418-7A7B-4818-D68C7D2F1CE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127" r="10745" b="1"/>
          <a:stretch>
            <a:fillRect/>
          </a:stretch>
        </p:blipFill>
        <p:spPr>
          <a:xfrm>
            <a:off x="6099048" y="1199515"/>
            <a:ext cx="5458968" cy="4458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8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622D7F-6C00-DBEE-2F03-091ABFFA3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/>
              <a:t>Mission statement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2A76F7-F0D6-2F99-824E-2D01B3AACC87}"/>
              </a:ext>
            </a:extLst>
          </p:cNvPr>
          <p:cNvSpPr txBox="1"/>
          <p:nvPr/>
        </p:nvSpPr>
        <p:spPr>
          <a:xfrm>
            <a:off x="382339" y="4747768"/>
            <a:ext cx="5278334" cy="156260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800"/>
              <a:t>I</a:t>
            </a:r>
            <a:r>
              <a:rPr lang="en-US" sz="4000"/>
              <a:t>mproving housing quality through, modern safe and affordable renovations.</a:t>
            </a:r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27432"/>
          </a:xfrm>
          <a:custGeom>
            <a:avLst/>
            <a:gdLst>
              <a:gd name="csX0" fmla="*/ 0 w 3474720"/>
              <a:gd name="csY0" fmla="*/ 0 h 27432"/>
              <a:gd name="csX1" fmla="*/ 660197 w 3474720"/>
              <a:gd name="csY1" fmla="*/ 0 h 27432"/>
              <a:gd name="csX2" fmla="*/ 1355141 w 3474720"/>
              <a:gd name="csY2" fmla="*/ 0 h 27432"/>
              <a:gd name="csX3" fmla="*/ 2084832 w 3474720"/>
              <a:gd name="csY3" fmla="*/ 0 h 27432"/>
              <a:gd name="csX4" fmla="*/ 2814523 w 3474720"/>
              <a:gd name="csY4" fmla="*/ 0 h 27432"/>
              <a:gd name="csX5" fmla="*/ 3474720 w 3474720"/>
              <a:gd name="csY5" fmla="*/ 0 h 27432"/>
              <a:gd name="csX6" fmla="*/ 3474720 w 3474720"/>
              <a:gd name="csY6" fmla="*/ 27432 h 27432"/>
              <a:gd name="csX7" fmla="*/ 2710282 w 3474720"/>
              <a:gd name="csY7" fmla="*/ 27432 h 27432"/>
              <a:gd name="csX8" fmla="*/ 1945843 w 3474720"/>
              <a:gd name="csY8" fmla="*/ 27432 h 27432"/>
              <a:gd name="csX9" fmla="*/ 1250899 w 3474720"/>
              <a:gd name="csY9" fmla="*/ 27432 h 27432"/>
              <a:gd name="csX10" fmla="*/ 0 w 3474720"/>
              <a:gd name="csY10" fmla="*/ 27432 h 27432"/>
              <a:gd name="csX11" fmla="*/ 0 w 3474720"/>
              <a:gd name="csY11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3CD5EB"/>
          </a:solidFill>
          <a:ln w="38100" cap="rnd">
            <a:solidFill>
              <a:srgbClr val="3CD5E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Key on a blueprint for a house">
            <a:extLst>
              <a:ext uri="{FF2B5EF4-FFF2-40B4-BE49-F238E27FC236}">
                <a16:creationId xmlns:a16="http://schemas.microsoft.com/office/drawing/2014/main" id="{11FAE66D-4997-6489-F152-5AAAEDE148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651" r="5125" b="4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738363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EAA015-ECF9-2EE4-27DC-CC81905F4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121366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6700"/>
              <a:t>Aim and smart objectives </a:t>
            </a:r>
          </a:p>
        </p:txBody>
      </p:sp>
      <p:pic>
        <p:nvPicPr>
          <p:cNvPr id="19" name="Picture 18" descr="Houses in an area">
            <a:extLst>
              <a:ext uri="{FF2B5EF4-FFF2-40B4-BE49-F238E27FC236}">
                <a16:creationId xmlns:a16="http://schemas.microsoft.com/office/drawing/2014/main" id="{D278E2C1-87A1-B6AB-A3E7-B1DC5C50ED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30" r="33629" b="3"/>
          <a:stretch>
            <a:fillRect/>
          </a:stretch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0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C29B5D"/>
          </a:solidFill>
          <a:ln w="38100" cap="rnd">
            <a:solidFill>
              <a:srgbClr val="C29B5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4B93D3B1-CB70-C38E-5FE1-70D7191FB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544988"/>
            <a:ext cx="7333303" cy="391104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b="1"/>
              <a:t>Aim: Build a high-quality rental portfolio across Swanse</a:t>
            </a:r>
            <a:r>
              <a:rPr lang="en-GB" sz="2400" b="1"/>
              <a:t>a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 b="1"/>
          </a:p>
          <a:p>
            <a:pPr marL="0" indent="0">
              <a:lnSpc>
                <a:spcPct val="100000"/>
              </a:lnSpc>
              <a:buNone/>
            </a:pPr>
            <a:r>
              <a:rPr lang="en-GB" b="1"/>
              <a:t>Smart objectives</a:t>
            </a:r>
            <a:endParaRPr lang="en-GB"/>
          </a:p>
          <a:p>
            <a:pPr>
              <a:lnSpc>
                <a:spcPct val="100000"/>
              </a:lnSpc>
            </a:pPr>
            <a:r>
              <a:rPr lang="en-GB" b="1"/>
              <a:t>Renovate 1 property in 12 months </a:t>
            </a:r>
          </a:p>
          <a:p>
            <a:pPr>
              <a:lnSpc>
                <a:spcPct val="100000"/>
              </a:lnSpc>
            </a:pPr>
            <a:r>
              <a:rPr lang="en-GB" b="1"/>
              <a:t>Increase value by 10%</a:t>
            </a:r>
          </a:p>
          <a:p>
            <a:pPr>
              <a:lnSpc>
                <a:spcPct val="100000"/>
              </a:lnSpc>
            </a:pPr>
            <a:r>
              <a:rPr lang="en-GB" b="1" dirty="0"/>
              <a:t>"Wood (2023) outlines the key HHSRS safety requirements that landlords must follow, which supports our plan to complete all checks </a:t>
            </a:r>
            <a:r>
              <a:rPr lang="en-GB" b="1"/>
              <a:t>within 30 days. </a:t>
            </a:r>
            <a:endParaRPr lang="en-GB" b="1" dirty="0"/>
          </a:p>
          <a:p>
            <a:pPr>
              <a:lnSpc>
                <a:spcPct val="100000"/>
              </a:lnSpc>
            </a:pPr>
            <a:r>
              <a:rPr lang="en-GB" b="1"/>
              <a:t>Purchase 1 additional-property in 24 months </a:t>
            </a:r>
          </a:p>
          <a:p>
            <a:pPr>
              <a:lnSpc>
                <a:spcPct val="100000"/>
              </a:lnSpc>
            </a:pPr>
            <a:endParaRPr lang="en-GB" sz="2400" b="1"/>
          </a:p>
        </p:txBody>
      </p:sp>
    </p:spTree>
    <p:extLst>
      <p:ext uri="{BB962C8B-B14F-4D97-AF65-F5344CB8AC3E}">
        <p14:creationId xmlns:p14="http://schemas.microsoft.com/office/powerpoint/2010/main" val="33299145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B4AA4E-14DB-CF76-2086-A7CEA3412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600"/>
              <a:t>Unique selling point</a:t>
            </a:r>
          </a:p>
        </p:txBody>
      </p:sp>
      <p:sp>
        <p:nvSpPr>
          <p:cNvPr id="73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sX0" fmla="*/ 0 w 3931920"/>
              <a:gd name="csY0" fmla="*/ 0 h 27432"/>
              <a:gd name="csX1" fmla="*/ 733958 w 3931920"/>
              <a:gd name="csY1" fmla="*/ 0 h 27432"/>
              <a:gd name="csX2" fmla="*/ 1428598 w 3931920"/>
              <a:gd name="csY2" fmla="*/ 0 h 27432"/>
              <a:gd name="csX3" fmla="*/ 2123237 w 3931920"/>
              <a:gd name="csY3" fmla="*/ 0 h 27432"/>
              <a:gd name="csX4" fmla="*/ 2660599 w 3931920"/>
              <a:gd name="csY4" fmla="*/ 0 h 27432"/>
              <a:gd name="csX5" fmla="*/ 3237281 w 3931920"/>
              <a:gd name="csY5" fmla="*/ 0 h 27432"/>
              <a:gd name="csX6" fmla="*/ 3931920 w 3931920"/>
              <a:gd name="csY6" fmla="*/ 0 h 27432"/>
              <a:gd name="csX7" fmla="*/ 3931920 w 3931920"/>
              <a:gd name="csY7" fmla="*/ 27432 h 27432"/>
              <a:gd name="csX8" fmla="*/ 3276600 w 3931920"/>
              <a:gd name="csY8" fmla="*/ 27432 h 27432"/>
              <a:gd name="csX9" fmla="*/ 2739238 w 3931920"/>
              <a:gd name="csY9" fmla="*/ 27432 h 27432"/>
              <a:gd name="csX10" fmla="*/ 2201875 w 3931920"/>
              <a:gd name="csY10" fmla="*/ 27432 h 27432"/>
              <a:gd name="csX11" fmla="*/ 1507236 w 3931920"/>
              <a:gd name="csY11" fmla="*/ 27432 h 27432"/>
              <a:gd name="csX12" fmla="*/ 930554 w 3931920"/>
              <a:gd name="csY12" fmla="*/ 27432 h 27432"/>
              <a:gd name="csX13" fmla="*/ 0 w 3931920"/>
              <a:gd name="csY13" fmla="*/ 27432 h 27432"/>
              <a:gd name="csX14" fmla="*/ 0 w 3931920"/>
              <a:gd name="csY14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E2BA78"/>
          </a:solidFill>
          <a:ln w="38100" cap="rnd">
            <a:solidFill>
              <a:srgbClr val="E2BA78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Content Placeholder 64">
            <a:extLst>
              <a:ext uri="{FF2B5EF4-FFF2-40B4-BE49-F238E27FC236}">
                <a16:creationId xmlns:a16="http://schemas.microsoft.com/office/drawing/2014/main" id="{646FADE6-72BC-01EA-A35B-7C00C004D7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>
                <a:latin typeface="The Hand Bold"/>
                <a:ea typeface="Calibri"/>
                <a:cs typeface="Calibri"/>
              </a:rPr>
              <a:t>Affordable rent </a:t>
            </a:r>
            <a:endParaRPr lang="en-US">
              <a:latin typeface="The Hand Bold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>
                <a:latin typeface="The Hand Bold"/>
                <a:ea typeface="Calibri"/>
                <a:cs typeface="Calibri"/>
              </a:rPr>
              <a:t>Fast communication</a:t>
            </a:r>
            <a:endParaRPr lang="en-US">
              <a:latin typeface="The Hand Bold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>
                <a:latin typeface="The Hand Bold"/>
                <a:ea typeface="Calibri"/>
                <a:cs typeface="Calibri"/>
              </a:rPr>
              <a:t>Reliable maintenance </a:t>
            </a:r>
            <a:endParaRPr lang="en-US">
              <a:latin typeface="The Hand Bold"/>
              <a:ea typeface="Calibri"/>
              <a:cs typeface="Calibri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>
                <a:latin typeface="The Hand Bold"/>
                <a:ea typeface="Calibri"/>
                <a:cs typeface="Calibri"/>
              </a:rPr>
              <a:t>Personal, hands-on approach</a:t>
            </a:r>
            <a:r>
              <a:rPr lang="en-GB">
                <a:latin typeface="The Serif Hand Black"/>
                <a:ea typeface="Calibri"/>
                <a:cs typeface="Calibri"/>
              </a:rPr>
              <a:t> </a:t>
            </a:r>
            <a:endParaRPr lang="en-GB">
              <a:latin typeface="The Serif Hand Black"/>
            </a:endParaRPr>
          </a:p>
        </p:txBody>
      </p:sp>
      <p:pic>
        <p:nvPicPr>
          <p:cNvPr id="67" name="Picture 66" descr="Person handing over keys">
            <a:extLst>
              <a:ext uri="{FF2B5EF4-FFF2-40B4-BE49-F238E27FC236}">
                <a16:creationId xmlns:a16="http://schemas.microsoft.com/office/drawing/2014/main" id="{0CEA382A-0229-D489-ABA7-D10D011941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76" r="21270" b="-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146414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DC333D-D995-435F-4596-56FA0982F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600"/>
              <a:t>Business structure </a:t>
            </a:r>
          </a:p>
        </p:txBody>
      </p:sp>
      <p:sp>
        <p:nvSpPr>
          <p:cNvPr id="33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466EA-325F-C509-FD06-7A425DE1F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08003" cy="410304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600"/>
              <a:t>Sole Trader:</a:t>
            </a:r>
          </a:p>
          <a:p>
            <a:pPr marL="571500" indent="-571500">
              <a:lnSpc>
                <a:spcPct val="100000"/>
              </a:lnSpc>
            </a:pPr>
            <a:r>
              <a:rPr lang="en-GB" sz="2600"/>
              <a:t>Full control</a:t>
            </a:r>
          </a:p>
          <a:p>
            <a:pPr marL="571500" indent="-571500">
              <a:lnSpc>
                <a:spcPct val="100000"/>
              </a:lnSpc>
            </a:pPr>
            <a:r>
              <a:rPr lang="en-GB" sz="2600"/>
              <a:t>Low start-up cost</a:t>
            </a:r>
          </a:p>
          <a:p>
            <a:pPr marL="571500" indent="-571500">
              <a:lnSpc>
                <a:spcPct val="100000"/>
              </a:lnSpc>
            </a:pPr>
            <a:r>
              <a:rPr lang="en-GB" sz="2600"/>
              <a:t>Quick decisions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600"/>
              <a:t>Challenges: </a:t>
            </a:r>
          </a:p>
          <a:p>
            <a:pPr marL="571500" indent="-571500">
              <a:lnSpc>
                <a:spcPct val="100000"/>
              </a:lnSpc>
            </a:pPr>
            <a:r>
              <a:rPr lang="en-GB" sz="2600"/>
              <a:t>Personal liability</a:t>
            </a:r>
          </a:p>
          <a:p>
            <a:pPr marL="571500" indent="-571500">
              <a:lnSpc>
                <a:spcPct val="100000"/>
              </a:lnSpc>
            </a:pPr>
            <a:r>
              <a:rPr lang="en-GB" sz="2600">
                <a:ea typeface="+mn-lt"/>
                <a:cs typeface="+mn-lt"/>
              </a:rPr>
              <a:t>“Blake (2025) explains that sole traders often have to manage all operations alone…”</a:t>
            </a:r>
            <a:r>
              <a:rPr lang="en-GB" sz="2600"/>
              <a:t> </a:t>
            </a:r>
          </a:p>
          <a:p>
            <a:pPr marL="571500" indent="-571500">
              <a:lnSpc>
                <a:spcPct val="100000"/>
              </a:lnSpc>
            </a:pPr>
            <a:endParaRPr lang="en-GB" sz="240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28" name="Graphic 27" descr="Scales of Justice">
            <a:extLst>
              <a:ext uri="{FF2B5EF4-FFF2-40B4-BE49-F238E27FC236}">
                <a16:creationId xmlns:a16="http://schemas.microsoft.com/office/drawing/2014/main" id="{6445D9EB-2E18-B830-4B4D-FCDDD9D2EB8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9313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47CC2A-FF1A-AD43-7AB2-3B8C87F7D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GB" sz="5600"/>
              <a:t>Why swansea?  </a:t>
            </a:r>
          </a:p>
        </p:txBody>
      </p:sp>
      <p:sp>
        <p:nvSpPr>
          <p:cNvPr id="42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81825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8CC1E2"/>
          </a:solidFill>
          <a:ln w="38100" cap="rnd">
            <a:solidFill>
              <a:srgbClr val="8CC1E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DD7C9-87DE-2C08-91B7-6A12F12C0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2664886"/>
            <a:ext cx="4818888" cy="35507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lnSpc>
                <a:spcPct val="100000"/>
              </a:lnSpc>
            </a:pPr>
            <a:r>
              <a:rPr lang="en-GB" sz="2600"/>
              <a:t>Many older homes</a:t>
            </a:r>
            <a:endParaRPr lang="en-GB" sz="2600" dirty="0"/>
          </a:p>
          <a:p>
            <a:pPr marL="457200" indent="-457200">
              <a:lnSpc>
                <a:spcPct val="100000"/>
              </a:lnSpc>
            </a:pPr>
            <a:r>
              <a:rPr lang="en-GB" sz="2600"/>
              <a:t>Lower property prices</a:t>
            </a:r>
            <a:endParaRPr lang="en-GB"/>
          </a:p>
          <a:p>
            <a:pPr marL="457200" indent="-457200">
              <a:lnSpc>
                <a:spcPct val="100000"/>
              </a:lnSpc>
            </a:pPr>
            <a:r>
              <a:rPr lang="en-GB" sz="2600">
                <a:ea typeface="+mn-lt"/>
                <a:cs typeface="+mn-lt"/>
              </a:rPr>
              <a:t>“Bradbury (2023) shows that Swansea has a diverse population of families, students and professionals, which supports strong and consistent housing demand.”</a:t>
            </a:r>
            <a:endParaRPr lang="en-GB" sz="2600"/>
          </a:p>
          <a:p>
            <a:pPr marL="457200" indent="-457200">
              <a:lnSpc>
                <a:spcPct val="100000"/>
              </a:lnSpc>
            </a:pPr>
            <a:r>
              <a:rPr lang="en-GB" sz="2600"/>
              <a:t>Local management 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3" descr="A city next to a body of water&#10;&#10;AI-generated content may be incorrect.">
            <a:extLst>
              <a:ext uri="{FF2B5EF4-FFF2-40B4-BE49-F238E27FC236}">
                <a16:creationId xmlns:a16="http://schemas.microsoft.com/office/drawing/2014/main" id="{920A8114-8990-17DA-3802-E8656BF2CB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936" y="1770838"/>
            <a:ext cx="5458968" cy="3316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297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F8000D-A770-F727-1A75-6BC633B6D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600"/>
              <a:t>Human resources </a:t>
            </a:r>
          </a:p>
        </p:txBody>
      </p:sp>
      <p:sp>
        <p:nvSpPr>
          <p:cNvPr id="16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93EAFF"/>
          </a:solidFill>
          <a:ln w="38100" cap="rnd">
            <a:solidFill>
              <a:srgbClr val="93EA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68EA5-BF1A-04CB-C758-DEE0CD01AA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/>
              <a:t>Currently: </a:t>
            </a:r>
          </a:p>
          <a:p>
            <a:r>
              <a:rPr lang="en-GB" sz="2600"/>
              <a:t>Run solely by me </a:t>
            </a:r>
          </a:p>
          <a:p>
            <a:r>
              <a:rPr lang="en-GB" sz="2600"/>
              <a:t>Contractors for renovations</a:t>
            </a:r>
          </a:p>
          <a:p>
            <a:pPr marL="0" indent="0">
              <a:buNone/>
            </a:pPr>
            <a:r>
              <a:rPr lang="en-GB" sz="2600"/>
              <a:t>Future:</a:t>
            </a:r>
          </a:p>
          <a:p>
            <a:r>
              <a:rPr lang="en-GB" sz="2600"/>
              <a:t>Part-time or Full-time Admin Assistant </a:t>
            </a:r>
          </a:p>
          <a:p>
            <a:r>
              <a:rPr lang="en-GB" sz="2600"/>
              <a:t>Property manager 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3" descr="A drawing of gears and text&#10;&#10;AI-generated content may be incorrect.">
            <a:extLst>
              <a:ext uri="{FF2B5EF4-FFF2-40B4-BE49-F238E27FC236}">
                <a16:creationId xmlns:a16="http://schemas.microsoft.com/office/drawing/2014/main" id="{4B8D9112-750E-B01D-D7EC-DC1531724D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048" y="1900489"/>
            <a:ext cx="5458968" cy="3057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9984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59C6B72-F8E6-4281-8F3E-93FC0DC98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BF57BE-8E8F-4C79-B69C-D6D281A57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GB"/>
              <a:t>Market research </a:t>
            </a:r>
          </a:p>
        </p:txBody>
      </p:sp>
      <p:pic>
        <p:nvPicPr>
          <p:cNvPr id="4" name="Picture 3" descr="A screenshot of a graph&#10;&#10;AI-generated content may be incorrect.">
            <a:extLst>
              <a:ext uri="{FF2B5EF4-FFF2-40B4-BE49-F238E27FC236}">
                <a16:creationId xmlns:a16="http://schemas.microsoft.com/office/drawing/2014/main" id="{FC00C9DE-1D7A-3358-F1FC-515DDD9D22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9971" y="365125"/>
            <a:ext cx="2046427" cy="2194560"/>
          </a:xfrm>
          <a:prstGeom prst="rect">
            <a:avLst/>
          </a:prstGeom>
        </p:spPr>
      </p:pic>
      <p:pic>
        <p:nvPicPr>
          <p:cNvPr id="5" name="Picture 4" descr="A screenshot of a graph&#10;&#10;AI-generated content may be incorrect.">
            <a:extLst>
              <a:ext uri="{FF2B5EF4-FFF2-40B4-BE49-F238E27FC236}">
                <a16:creationId xmlns:a16="http://schemas.microsoft.com/office/drawing/2014/main" id="{0C61F6E6-93CE-9C4F-66DD-B9B1F18CD8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9585" y="365125"/>
            <a:ext cx="2156155" cy="2194560"/>
          </a:xfrm>
          <a:prstGeom prst="rect">
            <a:avLst/>
          </a:prstGeom>
        </p:spPr>
      </p:pic>
      <p:sp>
        <p:nvSpPr>
          <p:cNvPr id="43" name="Rectangle 6">
            <a:extLst>
              <a:ext uri="{FF2B5EF4-FFF2-40B4-BE49-F238E27FC236}">
                <a16:creationId xmlns:a16="http://schemas.microsoft.com/office/drawing/2014/main" id="{35AD8443-F80F-481A-A3DE-89A2D0BA7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648" y="265475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9712"/>
          </a:solidFill>
          <a:ln w="38100" cap="rnd">
            <a:solidFill>
              <a:srgbClr val="FF971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A0F65-1F28-A8F4-7537-65919DC4AC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827188"/>
            <a:ext cx="5479742" cy="36615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600"/>
              <a:t>Primary research: </a:t>
            </a:r>
          </a:p>
          <a:p>
            <a:pPr>
              <a:lnSpc>
                <a:spcPct val="100000"/>
              </a:lnSpc>
            </a:pPr>
            <a:r>
              <a:rPr lang="en-GB" sz="2600"/>
              <a:t>30 respondents </a:t>
            </a:r>
          </a:p>
          <a:p>
            <a:pPr>
              <a:lnSpc>
                <a:spcPct val="100000"/>
              </a:lnSpc>
            </a:pPr>
            <a:r>
              <a:rPr lang="en-GB" sz="2600"/>
              <a:t>Affordable rent= top priority </a:t>
            </a:r>
          </a:p>
          <a:p>
            <a:pPr>
              <a:lnSpc>
                <a:spcPct val="100000"/>
              </a:lnSpc>
            </a:pPr>
            <a:r>
              <a:rPr lang="en-GB" sz="2600"/>
              <a:t>Clean, well-maintained homes preferred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600"/>
              <a:t>Secondary research:</a:t>
            </a:r>
          </a:p>
          <a:p>
            <a:pPr marL="457200" indent="-457200">
              <a:lnSpc>
                <a:spcPct val="100000"/>
              </a:lnSpc>
            </a:pPr>
            <a:r>
              <a:rPr lang="en-GB" sz="2600"/>
              <a:t>Uplands: £950+</a:t>
            </a:r>
          </a:p>
          <a:p>
            <a:pPr marL="457200" indent="-457200">
              <a:lnSpc>
                <a:spcPct val="100000"/>
              </a:lnSpc>
            </a:pPr>
            <a:r>
              <a:rPr lang="en-GB" sz="2600" err="1"/>
              <a:t>Pontardawe</a:t>
            </a:r>
            <a:r>
              <a:rPr lang="en-GB" sz="2600"/>
              <a:t>: £650+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2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90CDF5-364D-D36C-853B-01DACE4AAC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2916" y="2830152"/>
            <a:ext cx="5295016" cy="3282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6055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C2DFF4-9277-55EC-395B-2C509904D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GB" sz="5600"/>
              <a:t>Competitor Analysis </a:t>
            </a: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81825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F08879"/>
          </a:solidFill>
          <a:ln w="38100" cap="rnd">
            <a:solidFill>
              <a:srgbClr val="F08879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A1184-C05C-9739-C1F8-3E86ACF95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4488" y="2400726"/>
            <a:ext cx="5580888" cy="426198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600"/>
              <a:t>Competitors:</a:t>
            </a:r>
          </a:p>
          <a:p>
            <a:pPr marL="457200" indent="-457200">
              <a:lnSpc>
                <a:spcPct val="100000"/>
              </a:lnSpc>
            </a:pPr>
            <a:r>
              <a:rPr lang="en-GB" sz="2600"/>
              <a:t>Dawsons</a:t>
            </a:r>
          </a:p>
          <a:p>
            <a:pPr marL="457200" indent="-457200">
              <a:lnSpc>
                <a:spcPct val="100000"/>
              </a:lnSpc>
            </a:pPr>
            <a:r>
              <a:rPr lang="en-GB" sz="2600"/>
              <a:t>Local agents </a:t>
            </a:r>
          </a:p>
          <a:p>
            <a:pPr marL="457200" indent="-457200">
              <a:lnSpc>
                <a:spcPct val="100000"/>
              </a:lnSpc>
            </a:pPr>
            <a:r>
              <a:rPr lang="en-GB" sz="2600"/>
              <a:t>Independent landlords 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600"/>
              <a:t>Elite Estates advantage:</a:t>
            </a:r>
          </a:p>
          <a:p>
            <a:pPr marL="457200" indent="-457200">
              <a:lnSpc>
                <a:spcPct val="100000"/>
              </a:lnSpc>
            </a:pPr>
            <a:r>
              <a:rPr lang="en-GB" sz="2600"/>
              <a:t>Affordable rent </a:t>
            </a:r>
          </a:p>
          <a:p>
            <a:pPr marL="457200" indent="-457200">
              <a:lnSpc>
                <a:spcPct val="100000"/>
              </a:lnSpc>
            </a:pPr>
            <a:r>
              <a:rPr lang="en-GB" sz="2600"/>
              <a:t>High quality renovations</a:t>
            </a:r>
          </a:p>
          <a:p>
            <a:pPr marL="457200" indent="-457200">
              <a:lnSpc>
                <a:spcPct val="100000"/>
              </a:lnSpc>
            </a:pPr>
            <a:r>
              <a:rPr lang="en-GB" sz="2600"/>
              <a:t>Fast communication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3" descr="A diagram of a competitive analysis&#10;&#10;AI-generated content may be incorrect.">
            <a:extLst>
              <a:ext uri="{FF2B5EF4-FFF2-40B4-BE49-F238E27FC236}">
                <a16:creationId xmlns:a16="http://schemas.microsoft.com/office/drawing/2014/main" id="{6DF9E8A5-56EC-4953-9F56-272E3B0449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936" y="1811781"/>
            <a:ext cx="5458968" cy="3234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593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096062-0B53-3DF1-3DF4-7261EB6F7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7200"/>
              <a:t>Financial overview </a:t>
            </a:r>
          </a:p>
        </p:txBody>
      </p:sp>
      <p:sp>
        <p:nvSpPr>
          <p:cNvPr id="33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072" y="1817073"/>
            <a:ext cx="11018520" cy="18288"/>
          </a:xfrm>
          <a:custGeom>
            <a:avLst/>
            <a:gdLst>
              <a:gd name="csX0" fmla="*/ 0 w 11018520"/>
              <a:gd name="csY0" fmla="*/ 0 h 18288"/>
              <a:gd name="csX1" fmla="*/ 468287 w 11018520"/>
              <a:gd name="csY1" fmla="*/ 0 h 18288"/>
              <a:gd name="csX2" fmla="*/ 1156945 w 11018520"/>
              <a:gd name="csY2" fmla="*/ 0 h 18288"/>
              <a:gd name="csX3" fmla="*/ 1955787 w 11018520"/>
              <a:gd name="csY3" fmla="*/ 0 h 18288"/>
              <a:gd name="csX4" fmla="*/ 2313889 w 11018520"/>
              <a:gd name="csY4" fmla="*/ 0 h 18288"/>
              <a:gd name="csX5" fmla="*/ 2671991 w 11018520"/>
              <a:gd name="csY5" fmla="*/ 0 h 18288"/>
              <a:gd name="csX6" fmla="*/ 3581019 w 11018520"/>
              <a:gd name="csY6" fmla="*/ 0 h 18288"/>
              <a:gd name="csX7" fmla="*/ 4269677 w 11018520"/>
              <a:gd name="csY7" fmla="*/ 0 h 18288"/>
              <a:gd name="csX8" fmla="*/ 4627778 w 11018520"/>
              <a:gd name="csY8" fmla="*/ 0 h 18288"/>
              <a:gd name="csX9" fmla="*/ 5316436 w 11018520"/>
              <a:gd name="csY9" fmla="*/ 0 h 18288"/>
              <a:gd name="csX10" fmla="*/ 6225464 w 11018520"/>
              <a:gd name="csY10" fmla="*/ 0 h 18288"/>
              <a:gd name="csX11" fmla="*/ 6803936 w 11018520"/>
              <a:gd name="csY11" fmla="*/ 0 h 18288"/>
              <a:gd name="csX12" fmla="*/ 7382408 w 11018520"/>
              <a:gd name="csY12" fmla="*/ 0 h 18288"/>
              <a:gd name="csX13" fmla="*/ 8071066 w 11018520"/>
              <a:gd name="csY13" fmla="*/ 0 h 18288"/>
              <a:gd name="csX14" fmla="*/ 8869909 w 11018520"/>
              <a:gd name="csY14" fmla="*/ 0 h 18288"/>
              <a:gd name="csX15" fmla="*/ 9668751 w 11018520"/>
              <a:gd name="csY15" fmla="*/ 0 h 18288"/>
              <a:gd name="csX16" fmla="*/ 11018520 w 11018520"/>
              <a:gd name="csY16" fmla="*/ 0 h 18288"/>
              <a:gd name="csX17" fmla="*/ 11018520 w 11018520"/>
              <a:gd name="csY17" fmla="*/ 18288 h 18288"/>
              <a:gd name="csX18" fmla="*/ 10550233 w 11018520"/>
              <a:gd name="csY18" fmla="*/ 18288 h 18288"/>
              <a:gd name="csX19" fmla="*/ 9641205 w 11018520"/>
              <a:gd name="csY19" fmla="*/ 18288 h 18288"/>
              <a:gd name="csX20" fmla="*/ 8952548 w 11018520"/>
              <a:gd name="csY20" fmla="*/ 18288 h 18288"/>
              <a:gd name="csX21" fmla="*/ 8594446 w 11018520"/>
              <a:gd name="csY21" fmla="*/ 18288 h 18288"/>
              <a:gd name="csX22" fmla="*/ 7905788 w 11018520"/>
              <a:gd name="csY22" fmla="*/ 18288 h 18288"/>
              <a:gd name="csX23" fmla="*/ 7327316 w 11018520"/>
              <a:gd name="csY23" fmla="*/ 18288 h 18288"/>
              <a:gd name="csX24" fmla="*/ 6748844 w 11018520"/>
              <a:gd name="csY24" fmla="*/ 18288 h 18288"/>
              <a:gd name="csX25" fmla="*/ 6170371 w 11018520"/>
              <a:gd name="csY25" fmla="*/ 18288 h 18288"/>
              <a:gd name="csX26" fmla="*/ 5591899 w 11018520"/>
              <a:gd name="csY26" fmla="*/ 18288 h 18288"/>
              <a:gd name="csX27" fmla="*/ 4793056 w 11018520"/>
              <a:gd name="csY27" fmla="*/ 18288 h 18288"/>
              <a:gd name="csX28" fmla="*/ 4104399 w 11018520"/>
              <a:gd name="csY28" fmla="*/ 18288 h 18288"/>
              <a:gd name="csX29" fmla="*/ 3746297 w 11018520"/>
              <a:gd name="csY29" fmla="*/ 18288 h 18288"/>
              <a:gd name="csX30" fmla="*/ 3167825 w 11018520"/>
              <a:gd name="csY30" fmla="*/ 18288 h 18288"/>
              <a:gd name="csX31" fmla="*/ 2368982 w 11018520"/>
              <a:gd name="csY31" fmla="*/ 18288 h 18288"/>
              <a:gd name="csX32" fmla="*/ 1900695 w 11018520"/>
              <a:gd name="csY32" fmla="*/ 18288 h 18288"/>
              <a:gd name="csX33" fmla="*/ 991667 w 11018520"/>
              <a:gd name="csY33" fmla="*/ 18288 h 18288"/>
              <a:gd name="csX34" fmla="*/ 0 w 11018520"/>
              <a:gd name="csY34" fmla="*/ 18288 h 18288"/>
              <a:gd name="csX35" fmla="*/ 0 w 11018520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3B77BC"/>
          </a:solidFill>
          <a:ln w="38100" cap="rnd">
            <a:solidFill>
              <a:srgbClr val="3B77BC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CAA38-543E-C40E-C9E5-C169B5D73B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600"/>
              <a:t>Start-up £6,100 </a:t>
            </a:r>
            <a:r>
              <a:rPr lang="en-GB">
                <a:ea typeface="+mn-lt"/>
                <a:cs typeface="+mn-lt"/>
              </a:rPr>
              <a:t>“Hallewell (2025) explains that a range of renovation grants are available to UK landlords, which supports the initial funding for Elite Estates.”</a:t>
            </a:r>
            <a:endParaRPr lang="en-US"/>
          </a:p>
          <a:p>
            <a:r>
              <a:rPr lang="en-GB" sz="2600" dirty="0"/>
              <a:t>Monthly costs £800</a:t>
            </a:r>
            <a:r>
              <a:rPr lang="en-GB" dirty="0"/>
              <a:t> </a:t>
            </a:r>
            <a:r>
              <a:rPr lang="en-GB" dirty="0">
                <a:ea typeface="+mn-lt"/>
                <a:cs typeface="+mn-lt"/>
              </a:rPr>
              <a:t>“</a:t>
            </a:r>
            <a:r>
              <a:rPr lang="en-GB" dirty="0" err="1">
                <a:ea typeface="+mn-lt"/>
                <a:cs typeface="+mn-lt"/>
              </a:rPr>
              <a:t>Airbtics</a:t>
            </a:r>
            <a:r>
              <a:rPr lang="en-GB" dirty="0">
                <a:ea typeface="+mn-lt"/>
                <a:cs typeface="+mn-lt"/>
              </a:rPr>
              <a:t> (2024) provides rental market data showing that average rents in Swansea support an expected income of around £950 per month.”</a:t>
            </a:r>
          </a:p>
          <a:p>
            <a:r>
              <a:rPr lang="en-GB" sz="2600"/>
              <a:t>Rental income £950</a:t>
            </a:r>
          </a:p>
          <a:p>
            <a:r>
              <a:rPr lang="en-GB" sz="2600"/>
              <a:t>Annual Profit £1,800</a:t>
            </a:r>
          </a:p>
        </p:txBody>
      </p:sp>
      <p:pic>
        <p:nvPicPr>
          <p:cNvPr id="4" name="Picture 3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9CADF346-A28E-0631-8CF2-96A9072D71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0528" b="-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2803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F4B03A-B56A-0884-C8C0-92DC0FB9E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7200"/>
              <a:t>Swot analysis </a:t>
            </a:r>
          </a:p>
        </p:txBody>
      </p:sp>
      <p:sp>
        <p:nvSpPr>
          <p:cNvPr id="29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072" y="1817073"/>
            <a:ext cx="11018520" cy="18288"/>
          </a:xfrm>
          <a:custGeom>
            <a:avLst/>
            <a:gdLst>
              <a:gd name="csX0" fmla="*/ 0 w 11018520"/>
              <a:gd name="csY0" fmla="*/ 0 h 18288"/>
              <a:gd name="csX1" fmla="*/ 468287 w 11018520"/>
              <a:gd name="csY1" fmla="*/ 0 h 18288"/>
              <a:gd name="csX2" fmla="*/ 1156945 w 11018520"/>
              <a:gd name="csY2" fmla="*/ 0 h 18288"/>
              <a:gd name="csX3" fmla="*/ 1955787 w 11018520"/>
              <a:gd name="csY3" fmla="*/ 0 h 18288"/>
              <a:gd name="csX4" fmla="*/ 2313889 w 11018520"/>
              <a:gd name="csY4" fmla="*/ 0 h 18288"/>
              <a:gd name="csX5" fmla="*/ 2671991 w 11018520"/>
              <a:gd name="csY5" fmla="*/ 0 h 18288"/>
              <a:gd name="csX6" fmla="*/ 3581019 w 11018520"/>
              <a:gd name="csY6" fmla="*/ 0 h 18288"/>
              <a:gd name="csX7" fmla="*/ 4269677 w 11018520"/>
              <a:gd name="csY7" fmla="*/ 0 h 18288"/>
              <a:gd name="csX8" fmla="*/ 4627778 w 11018520"/>
              <a:gd name="csY8" fmla="*/ 0 h 18288"/>
              <a:gd name="csX9" fmla="*/ 5316436 w 11018520"/>
              <a:gd name="csY9" fmla="*/ 0 h 18288"/>
              <a:gd name="csX10" fmla="*/ 6225464 w 11018520"/>
              <a:gd name="csY10" fmla="*/ 0 h 18288"/>
              <a:gd name="csX11" fmla="*/ 6803936 w 11018520"/>
              <a:gd name="csY11" fmla="*/ 0 h 18288"/>
              <a:gd name="csX12" fmla="*/ 7382408 w 11018520"/>
              <a:gd name="csY12" fmla="*/ 0 h 18288"/>
              <a:gd name="csX13" fmla="*/ 8071066 w 11018520"/>
              <a:gd name="csY13" fmla="*/ 0 h 18288"/>
              <a:gd name="csX14" fmla="*/ 8869909 w 11018520"/>
              <a:gd name="csY14" fmla="*/ 0 h 18288"/>
              <a:gd name="csX15" fmla="*/ 9668751 w 11018520"/>
              <a:gd name="csY15" fmla="*/ 0 h 18288"/>
              <a:gd name="csX16" fmla="*/ 11018520 w 11018520"/>
              <a:gd name="csY16" fmla="*/ 0 h 18288"/>
              <a:gd name="csX17" fmla="*/ 11018520 w 11018520"/>
              <a:gd name="csY17" fmla="*/ 18288 h 18288"/>
              <a:gd name="csX18" fmla="*/ 10550233 w 11018520"/>
              <a:gd name="csY18" fmla="*/ 18288 h 18288"/>
              <a:gd name="csX19" fmla="*/ 9641205 w 11018520"/>
              <a:gd name="csY19" fmla="*/ 18288 h 18288"/>
              <a:gd name="csX20" fmla="*/ 8952548 w 11018520"/>
              <a:gd name="csY20" fmla="*/ 18288 h 18288"/>
              <a:gd name="csX21" fmla="*/ 8594446 w 11018520"/>
              <a:gd name="csY21" fmla="*/ 18288 h 18288"/>
              <a:gd name="csX22" fmla="*/ 7905788 w 11018520"/>
              <a:gd name="csY22" fmla="*/ 18288 h 18288"/>
              <a:gd name="csX23" fmla="*/ 7327316 w 11018520"/>
              <a:gd name="csY23" fmla="*/ 18288 h 18288"/>
              <a:gd name="csX24" fmla="*/ 6748844 w 11018520"/>
              <a:gd name="csY24" fmla="*/ 18288 h 18288"/>
              <a:gd name="csX25" fmla="*/ 6170371 w 11018520"/>
              <a:gd name="csY25" fmla="*/ 18288 h 18288"/>
              <a:gd name="csX26" fmla="*/ 5591899 w 11018520"/>
              <a:gd name="csY26" fmla="*/ 18288 h 18288"/>
              <a:gd name="csX27" fmla="*/ 4793056 w 11018520"/>
              <a:gd name="csY27" fmla="*/ 18288 h 18288"/>
              <a:gd name="csX28" fmla="*/ 4104399 w 11018520"/>
              <a:gd name="csY28" fmla="*/ 18288 h 18288"/>
              <a:gd name="csX29" fmla="*/ 3746297 w 11018520"/>
              <a:gd name="csY29" fmla="*/ 18288 h 18288"/>
              <a:gd name="csX30" fmla="*/ 3167825 w 11018520"/>
              <a:gd name="csY30" fmla="*/ 18288 h 18288"/>
              <a:gd name="csX31" fmla="*/ 2368982 w 11018520"/>
              <a:gd name="csY31" fmla="*/ 18288 h 18288"/>
              <a:gd name="csX32" fmla="*/ 1900695 w 11018520"/>
              <a:gd name="csY32" fmla="*/ 18288 h 18288"/>
              <a:gd name="csX33" fmla="*/ 991667 w 11018520"/>
              <a:gd name="csY33" fmla="*/ 18288 h 18288"/>
              <a:gd name="csX34" fmla="*/ 0 w 11018520"/>
              <a:gd name="csY34" fmla="*/ 18288 h 18288"/>
              <a:gd name="csX35" fmla="*/ 0 w 11018520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FF7F65"/>
          </a:solidFill>
          <a:ln w="38100" cap="rnd">
            <a:solidFill>
              <a:srgbClr val="FF7F6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ED3F8-9F97-F072-1D82-A7870B9739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600" dirty="0" err="1"/>
              <a:t>Strengths:"D'Arcy</a:t>
            </a:r>
            <a:r>
              <a:rPr lang="en-GB" sz="2600" dirty="0"/>
              <a:t> (2025) explains that there in high demand in the Swansea property market".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600" dirty="0"/>
              <a:t>Weaknesses: "</a:t>
            </a:r>
            <a:r>
              <a:rPr lang="en-GB" sz="2600" dirty="0" err="1"/>
              <a:t>Openrent</a:t>
            </a:r>
            <a:r>
              <a:rPr lang="en-GB" sz="2600" dirty="0"/>
              <a:t> (2024) explains that small landlords face higher financial risks because issues like maintenance problems can significantly affect income stability. 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600"/>
              <a:t>Opportunities: "Pai(2025) explains that tenants increasingly prefer, renovated, energy efficient homes, which creates opportunities for future expansion".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600" dirty="0"/>
              <a:t>Threats: "</a:t>
            </a:r>
            <a:r>
              <a:rPr lang="en-GB" sz="2600" dirty="0" err="1"/>
              <a:t>Shoffman</a:t>
            </a:r>
            <a:r>
              <a:rPr lang="en-GB" sz="2600" dirty="0"/>
              <a:t> (2024) notes that rising costs and market conditions are increasing pressure on estate agents, which can also impact profitability for small landlords".</a:t>
            </a:r>
          </a:p>
        </p:txBody>
      </p:sp>
      <p:pic>
        <p:nvPicPr>
          <p:cNvPr id="5" name="Picture 4" descr="A colorful squares with black letters&#10;&#10;AI-generated content may be incorrect.">
            <a:extLst>
              <a:ext uri="{FF2B5EF4-FFF2-40B4-BE49-F238E27FC236}">
                <a16:creationId xmlns:a16="http://schemas.microsoft.com/office/drawing/2014/main" id="{B94A26BB-6E16-E7FE-9EE1-28E5975F41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43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7151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682996-BA72-0EEF-5FD2-B3BD93197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7200"/>
              <a:t>Branding examples</a:t>
            </a:r>
          </a:p>
        </p:txBody>
      </p:sp>
      <p:sp>
        <p:nvSpPr>
          <p:cNvPr id="12" name="sketchy rul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A36A5B"/>
          </a:solidFill>
          <a:ln w="38100" cap="rnd">
            <a:solidFill>
              <a:srgbClr val="A36A5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BB2F8-B803-A9BF-8AC4-78AD18A8A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/>
              <a:t>Logo, flyer, and business card</a:t>
            </a:r>
          </a:p>
          <a:p>
            <a:r>
              <a:rPr lang="en-GB" sz="2600"/>
              <a:t>Rightmove/Zoopla </a:t>
            </a:r>
          </a:p>
          <a:p>
            <a:r>
              <a:rPr lang="en-GB" sz="2600">
                <a:ea typeface="+mn-lt"/>
                <a:cs typeface="+mn-lt"/>
              </a:rPr>
              <a:t>“Gould (2025) highlights how Facebook can be used effectively by property developers to build interest and reach potential tenants.”</a:t>
            </a:r>
            <a:endParaRPr lang="en-GB" sz="2600" dirty="0">
              <a:ea typeface="+mn-lt"/>
              <a:cs typeface="+mn-lt"/>
            </a:endParaRPr>
          </a:p>
          <a:p>
            <a:r>
              <a:rPr lang="en-GB" sz="2600"/>
              <a:t>Before/after photos</a:t>
            </a:r>
          </a:p>
          <a:p>
            <a:pPr marL="0" indent="0">
              <a:buNone/>
            </a:pPr>
            <a:endParaRPr lang="en-GB" sz="2600"/>
          </a:p>
        </p:txBody>
      </p:sp>
      <p:pic>
        <p:nvPicPr>
          <p:cNvPr id="4" name="Picture 3" descr="A poster for a house&#10;&#10;AI-generated content may be incorrect.">
            <a:extLst>
              <a:ext uri="{FF2B5EF4-FFF2-40B4-BE49-F238E27FC236}">
                <a16:creationId xmlns:a16="http://schemas.microsoft.com/office/drawing/2014/main" id="{8FA231CD-5D66-FBFE-F4D8-BEC4A7B3D5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2033" y="253999"/>
            <a:ext cx="2674738" cy="3718376"/>
          </a:xfrm>
          <a:prstGeom prst="rect">
            <a:avLst/>
          </a:prstGeom>
        </p:spPr>
      </p:pic>
      <p:pic>
        <p:nvPicPr>
          <p:cNvPr id="5" name="Picture 4" descr="A hand holding a business card&#10;&#10;AI-generated content may be incorrect.">
            <a:extLst>
              <a:ext uri="{FF2B5EF4-FFF2-40B4-BE49-F238E27FC236}">
                <a16:creationId xmlns:a16="http://schemas.microsoft.com/office/drawing/2014/main" id="{C47C9ECD-7F12-30BF-8FF7-B9CA1323B0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4771" y="4361688"/>
            <a:ext cx="3374065" cy="217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5734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A81B7A-E493-4C8E-9CCD-0DC1CF4BC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6000"/>
              <a:t>Marketing Strategy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sX0" fmla="*/ 0 w 18288"/>
              <a:gd name="csY0" fmla="*/ 0 h 3749040"/>
              <a:gd name="csX1" fmla="*/ 18288 w 18288"/>
              <a:gd name="csY1" fmla="*/ 0 h 3749040"/>
              <a:gd name="csX2" fmla="*/ 18288 w 18288"/>
              <a:gd name="csY2" fmla="*/ 662330 h 3749040"/>
              <a:gd name="csX3" fmla="*/ 18288 w 18288"/>
              <a:gd name="csY3" fmla="*/ 1174699 h 3749040"/>
              <a:gd name="csX4" fmla="*/ 18288 w 18288"/>
              <a:gd name="csY4" fmla="*/ 1724558 h 3749040"/>
              <a:gd name="csX5" fmla="*/ 18288 w 18288"/>
              <a:gd name="csY5" fmla="*/ 2424379 h 3749040"/>
              <a:gd name="csX6" fmla="*/ 18288 w 18288"/>
              <a:gd name="csY6" fmla="*/ 3049219 h 3749040"/>
              <a:gd name="csX7" fmla="*/ 18288 w 18288"/>
              <a:gd name="csY7" fmla="*/ 3749040 h 3749040"/>
              <a:gd name="csX8" fmla="*/ 0 w 18288"/>
              <a:gd name="csY8" fmla="*/ 3749040 h 3749040"/>
              <a:gd name="csX9" fmla="*/ 0 w 18288"/>
              <a:gd name="csY9" fmla="*/ 3236671 h 3749040"/>
              <a:gd name="csX10" fmla="*/ 0 w 18288"/>
              <a:gd name="csY10" fmla="*/ 2536850 h 3749040"/>
              <a:gd name="csX11" fmla="*/ 0 w 18288"/>
              <a:gd name="csY11" fmla="*/ 1874520 h 3749040"/>
              <a:gd name="csX12" fmla="*/ 0 w 18288"/>
              <a:gd name="csY12" fmla="*/ 1362151 h 3749040"/>
              <a:gd name="csX13" fmla="*/ 0 w 18288"/>
              <a:gd name="csY13" fmla="*/ 774802 h 3749040"/>
              <a:gd name="csX14" fmla="*/ 0 w 18288"/>
              <a:gd name="csY14" fmla="*/ 0 h 374904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F931C205-F094-1C88-62D6-C71DA537F3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402434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08427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508069-BA69-D09B-2849-B94771D8A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600"/>
              <a:t>How will I use the £100k </a:t>
            </a: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sX0" fmla="*/ 0 w 3931920"/>
              <a:gd name="csY0" fmla="*/ 0 h 27432"/>
              <a:gd name="csX1" fmla="*/ 733958 w 3931920"/>
              <a:gd name="csY1" fmla="*/ 0 h 27432"/>
              <a:gd name="csX2" fmla="*/ 1428598 w 3931920"/>
              <a:gd name="csY2" fmla="*/ 0 h 27432"/>
              <a:gd name="csX3" fmla="*/ 2123237 w 3931920"/>
              <a:gd name="csY3" fmla="*/ 0 h 27432"/>
              <a:gd name="csX4" fmla="*/ 2660599 w 3931920"/>
              <a:gd name="csY4" fmla="*/ 0 h 27432"/>
              <a:gd name="csX5" fmla="*/ 3237281 w 3931920"/>
              <a:gd name="csY5" fmla="*/ 0 h 27432"/>
              <a:gd name="csX6" fmla="*/ 3931920 w 3931920"/>
              <a:gd name="csY6" fmla="*/ 0 h 27432"/>
              <a:gd name="csX7" fmla="*/ 3931920 w 3931920"/>
              <a:gd name="csY7" fmla="*/ 27432 h 27432"/>
              <a:gd name="csX8" fmla="*/ 3276600 w 3931920"/>
              <a:gd name="csY8" fmla="*/ 27432 h 27432"/>
              <a:gd name="csX9" fmla="*/ 2739238 w 3931920"/>
              <a:gd name="csY9" fmla="*/ 27432 h 27432"/>
              <a:gd name="csX10" fmla="*/ 2201875 w 3931920"/>
              <a:gd name="csY10" fmla="*/ 27432 h 27432"/>
              <a:gd name="csX11" fmla="*/ 1507236 w 3931920"/>
              <a:gd name="csY11" fmla="*/ 27432 h 27432"/>
              <a:gd name="csX12" fmla="*/ 930554 w 3931920"/>
              <a:gd name="csY12" fmla="*/ 27432 h 27432"/>
              <a:gd name="csX13" fmla="*/ 0 w 3931920"/>
              <a:gd name="csY13" fmla="*/ 27432 h 27432"/>
              <a:gd name="csX14" fmla="*/ 0 w 3931920"/>
              <a:gd name="csY14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C0947F"/>
          </a:solidFill>
          <a:ln w="38100" cap="rnd">
            <a:solidFill>
              <a:srgbClr val="C0947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B0290-CC8E-6B41-B0EC-5DBCE13D3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600"/>
              <a:t>£60k Property acquisition </a:t>
            </a:r>
          </a:p>
          <a:p>
            <a:pPr>
              <a:lnSpc>
                <a:spcPct val="100000"/>
              </a:lnSpc>
            </a:pPr>
            <a:r>
              <a:rPr lang="en-GB" sz="2600"/>
              <a:t>£20K Renovations </a:t>
            </a:r>
          </a:p>
          <a:p>
            <a:pPr>
              <a:lnSpc>
                <a:spcPct val="100000"/>
              </a:lnSpc>
            </a:pPr>
            <a:r>
              <a:rPr lang="en-GB" sz="2600"/>
              <a:t>£5K Marketing </a:t>
            </a:r>
          </a:p>
          <a:p>
            <a:pPr>
              <a:lnSpc>
                <a:spcPct val="100000"/>
              </a:lnSpc>
            </a:pPr>
            <a:r>
              <a:rPr lang="en-GB" sz="2600"/>
              <a:t>£10K Staffing</a:t>
            </a:r>
          </a:p>
          <a:p>
            <a:pPr>
              <a:lnSpc>
                <a:spcPct val="100000"/>
              </a:lnSpc>
            </a:pPr>
            <a:r>
              <a:rPr lang="en-GB" sz="2600"/>
              <a:t>£3K Legal </a:t>
            </a:r>
          </a:p>
          <a:p>
            <a:pPr>
              <a:lnSpc>
                <a:spcPct val="100000"/>
              </a:lnSpc>
            </a:pPr>
            <a:r>
              <a:rPr lang="en-GB" sz="2600"/>
              <a:t>£2K Contingency </a:t>
            </a:r>
          </a:p>
        </p:txBody>
      </p:sp>
      <p:pic>
        <p:nvPicPr>
          <p:cNvPr id="16" name="Picture 15" descr="Blurry photo of sofa">
            <a:extLst>
              <a:ext uri="{FF2B5EF4-FFF2-40B4-BE49-F238E27FC236}">
                <a16:creationId xmlns:a16="http://schemas.microsoft.com/office/drawing/2014/main" id="{DDB3985D-FA32-7607-273E-A6918EC28A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59" r="31587" b="-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833426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C52D55-AC97-C90E-5B3A-EFE3517A0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600"/>
              <a:t>Expected outcomes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sX0" fmla="*/ 0 w 3931920"/>
              <a:gd name="csY0" fmla="*/ 0 h 27432"/>
              <a:gd name="csX1" fmla="*/ 733958 w 3931920"/>
              <a:gd name="csY1" fmla="*/ 0 h 27432"/>
              <a:gd name="csX2" fmla="*/ 1428598 w 3931920"/>
              <a:gd name="csY2" fmla="*/ 0 h 27432"/>
              <a:gd name="csX3" fmla="*/ 2123237 w 3931920"/>
              <a:gd name="csY3" fmla="*/ 0 h 27432"/>
              <a:gd name="csX4" fmla="*/ 2660599 w 3931920"/>
              <a:gd name="csY4" fmla="*/ 0 h 27432"/>
              <a:gd name="csX5" fmla="*/ 3237281 w 3931920"/>
              <a:gd name="csY5" fmla="*/ 0 h 27432"/>
              <a:gd name="csX6" fmla="*/ 3931920 w 3931920"/>
              <a:gd name="csY6" fmla="*/ 0 h 27432"/>
              <a:gd name="csX7" fmla="*/ 3931920 w 3931920"/>
              <a:gd name="csY7" fmla="*/ 27432 h 27432"/>
              <a:gd name="csX8" fmla="*/ 3276600 w 3931920"/>
              <a:gd name="csY8" fmla="*/ 27432 h 27432"/>
              <a:gd name="csX9" fmla="*/ 2739238 w 3931920"/>
              <a:gd name="csY9" fmla="*/ 27432 h 27432"/>
              <a:gd name="csX10" fmla="*/ 2201875 w 3931920"/>
              <a:gd name="csY10" fmla="*/ 27432 h 27432"/>
              <a:gd name="csX11" fmla="*/ 1507236 w 3931920"/>
              <a:gd name="csY11" fmla="*/ 27432 h 27432"/>
              <a:gd name="csX12" fmla="*/ 930554 w 3931920"/>
              <a:gd name="csY12" fmla="*/ 27432 h 27432"/>
              <a:gd name="csX13" fmla="*/ 0 w 3931920"/>
              <a:gd name="csY13" fmla="*/ 27432 h 27432"/>
              <a:gd name="csX14" fmla="*/ 0 w 3931920"/>
              <a:gd name="csY14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ED766C"/>
          </a:solidFill>
          <a:ln w="38100" cap="rnd">
            <a:solidFill>
              <a:srgbClr val="ED766C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C3BB5-3E47-3869-0A87-A65BC17D3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/>
              <a:t>Grow from 1-3 properties </a:t>
            </a:r>
          </a:p>
          <a:p>
            <a:r>
              <a:rPr lang="en-GB" sz="2600"/>
              <a:t>Increase annual profit </a:t>
            </a:r>
          </a:p>
          <a:p>
            <a:r>
              <a:rPr lang="en-GB" sz="2600"/>
              <a:t>Improve housing quality </a:t>
            </a:r>
          </a:p>
          <a:p>
            <a:r>
              <a:rPr lang="en-GB" sz="2600"/>
              <a:t>Strengthen brand </a:t>
            </a:r>
          </a:p>
          <a:p>
            <a:r>
              <a:rPr lang="en-GB" sz="2600"/>
              <a:t>Build long-term sustainability </a:t>
            </a:r>
          </a:p>
        </p:txBody>
      </p:sp>
      <p:pic>
        <p:nvPicPr>
          <p:cNvPr id="5" name="Picture 4" descr="Figures of houses in different position and sizes">
            <a:extLst>
              <a:ext uri="{FF2B5EF4-FFF2-40B4-BE49-F238E27FC236}">
                <a16:creationId xmlns:a16="http://schemas.microsoft.com/office/drawing/2014/main" id="{9C970C3B-89CA-95AE-9656-FD5DBC4225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703" r="27876" b="-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294702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5F33B5-2834-A24D-8670-ED58E32B1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600"/>
              <a:t>Closing statement </a:t>
            </a:r>
          </a:p>
        </p:txBody>
      </p:sp>
      <p:sp>
        <p:nvSpPr>
          <p:cNvPr id="64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A2AF6A"/>
          </a:solidFill>
          <a:ln w="38100" cap="rnd">
            <a:solidFill>
              <a:srgbClr val="A2AF6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1B118-79D9-5452-9A27-6BA516654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535736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/>
              <a:t>"Elite Estates is built on passion, experience, and a real need in Swansea. With you £100k investment, I can expand the portfolio, improve more homes, and build a sustainable property development business that delivers long-term value for tenants and investors".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3" descr="A hand holding a business card&#10;&#10;AI-generated content may be incorrect.">
            <a:extLst>
              <a:ext uri="{FF2B5EF4-FFF2-40B4-BE49-F238E27FC236}">
                <a16:creationId xmlns:a16="http://schemas.microsoft.com/office/drawing/2014/main" id="{BFA7EB8C-C9AB-33AC-6E65-582C7F3A21E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682" r="19266"/>
          <a:stretch>
            <a:fillRect/>
          </a:stretch>
        </p:blipFill>
        <p:spPr>
          <a:xfrm>
            <a:off x="8228261" y="3677920"/>
            <a:ext cx="2440062" cy="2529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8441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FB9AB-395E-7D86-4B0E-F0A74D299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2F8DE-E209-2D2F-0411-F5DB283F74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1413"/>
            <a:ext cx="10515600" cy="455675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Airbtics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 (2024) </a:t>
            </a:r>
            <a:r>
              <a:rPr lang="en-GB" sz="1400" i="1" dirty="0" err="1">
                <a:highlight>
                  <a:srgbClr val="FFFFFF"/>
                </a:highlight>
                <a:latin typeface="Arial"/>
                <a:cs typeface="Arial"/>
              </a:rPr>
              <a:t>Airbtics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400" i="1" dirty="0">
                <a:highlight>
                  <a:srgbClr val="FFFFFF"/>
                </a:highlight>
                <a:latin typeface="Arial"/>
                <a:cs typeface="Arial"/>
              </a:rPr>
              <a:t>Swansea, Rental Market Statistics &amp; Data, United Kingdom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. Available at: 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https://airbtics.com/average-rent-swansea-gb/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 (Accessed: 12 March 2026). </a:t>
            </a:r>
            <a:endParaRPr lang="en-US" sz="1400">
              <a:highlight>
                <a:srgbClr val="FFFFFF"/>
              </a:highlight>
              <a:latin typeface="Arial"/>
              <a:cs typeface="Arial"/>
            </a:endParaRPr>
          </a:p>
          <a:p>
            <a:pPr marL="514350" indent="-514350">
              <a:buAutoNum type="arabicPeriod"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Blake, T. (2025) </a:t>
            </a:r>
            <a:r>
              <a:rPr lang="en-GB" sz="1400" i="1">
                <a:highlight>
                  <a:srgbClr val="FFFFFF"/>
                </a:highlight>
                <a:latin typeface="Arial"/>
                <a:cs typeface="Arial"/>
              </a:rPr>
              <a:t>Sole trader business - advantages and disadvantages [2026]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400" i="1">
                <a:highlight>
                  <a:srgbClr val="FFFFFF"/>
                </a:highlight>
                <a:latin typeface="Arial"/>
                <a:cs typeface="Arial"/>
              </a:rPr>
              <a:t>ANNA Money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. Available at: 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https://anna.money/blog/guides/advantages-and-disadvantages-of-sole-trader/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 (Accessed: 10 March 2026).</a:t>
            </a:r>
            <a:endParaRPr lang="en-GB" sz="14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Bradbury, D. (2023) </a:t>
            </a:r>
            <a:r>
              <a:rPr lang="en-GB" sz="1400" i="1">
                <a:highlight>
                  <a:srgbClr val="FFFFFF"/>
                </a:highlight>
                <a:latin typeface="Arial"/>
                <a:cs typeface="Arial"/>
              </a:rPr>
              <a:t>How life has changed in Swansea: Census 2021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. Available at: https://www.ons.gov.uk/visualisations/censusareachanges/W06000011/ (Accessed: 12 March 2026). </a:t>
            </a:r>
            <a:endParaRPr lang="en-GB" sz="1400">
              <a:latin typeface="Arial"/>
              <a:cs typeface="Arial"/>
            </a:endParaRPr>
          </a:p>
          <a:p>
            <a:pPr marL="514350" indent="-514350">
              <a:buAutoNum type="arabicPeriod"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D’Arcy, R. (2025) </a:t>
            </a:r>
            <a:r>
              <a:rPr lang="en-GB" sz="1400" i="1">
                <a:highlight>
                  <a:srgbClr val="FFFFFF"/>
                </a:highlight>
                <a:latin typeface="Arial"/>
                <a:cs typeface="Arial"/>
              </a:rPr>
              <a:t>Swansea property market 2025: What buyers, Sellers &amp; Landlords should know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400" i="1">
                <a:highlight>
                  <a:srgbClr val="FFFFFF"/>
                </a:highlight>
                <a:latin typeface="Arial"/>
                <a:cs typeface="Arial"/>
              </a:rPr>
              <a:t>Bay Estate Agents Swansea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. Available at: https://www.bayestateagents.com/news/swansea-property-market-2025-what-buyers-sellers-and-landlords-should-know/ (Accessed: 12 March 2026). </a:t>
            </a:r>
            <a:endParaRPr lang="en-GB" sz="14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10. Gould, B. (2025) </a:t>
            </a:r>
            <a:r>
              <a:rPr lang="en-GB" sz="1400" i="1">
                <a:highlight>
                  <a:srgbClr val="FFFFFF"/>
                </a:highlight>
                <a:latin typeface="Arial"/>
                <a:cs typeface="Arial"/>
              </a:rPr>
              <a:t>Facebook ad strategies for property developers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400" i="1">
                <a:highlight>
                  <a:srgbClr val="FFFFFF"/>
                </a:highlight>
                <a:latin typeface="Arial"/>
                <a:cs typeface="Arial"/>
              </a:rPr>
              <a:t>Giraffe Social - social media Agency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. Available at: 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https://www.giraffesocialmedia.co.uk/facebook-ads-for-property-developers/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 (Accessed: 12 March 2026). </a:t>
            </a:r>
            <a:endParaRPr lang="en-GB" sz="1400"/>
          </a:p>
          <a:p>
            <a:pPr marL="514350" indent="-514350">
              <a:buAutoNum type="arabicPeriod"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Hallewell, K. (2025) </a:t>
            </a:r>
            <a:r>
              <a:rPr lang="en-GB" sz="1400" i="1">
                <a:highlight>
                  <a:srgbClr val="FFFFFF"/>
                </a:highlight>
                <a:latin typeface="Arial"/>
                <a:cs typeface="Arial"/>
              </a:rPr>
              <a:t>Grants for landlords: Navigating available grants in the UK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400" i="1">
                <a:highlight>
                  <a:srgbClr val="FFFFFF"/>
                </a:highlight>
                <a:latin typeface="Arial"/>
                <a:cs typeface="Arial"/>
              </a:rPr>
              <a:t>Energy Saving Genie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. Available at: 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https://energysavinggenie.co.uk/what-grants-are-available-to-landlords-in-the-uk/?utm_source=website&amp;utm_medium=blog&amp;utm_campaign=what-grants-are-available-to-landlords-in-the-uk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(Accessed: 12 March 2026). </a:t>
            </a:r>
            <a:endParaRPr lang="en-US" sz="1400">
              <a:highlight>
                <a:srgbClr val="FFFFFF"/>
              </a:highlight>
              <a:latin typeface="Arial"/>
              <a:cs typeface="Arial"/>
            </a:endParaRPr>
          </a:p>
          <a:p>
            <a:pPr marL="514350" indent="-514350">
              <a:buAutoNum type="arabicPeriod"/>
            </a:pP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OpenRent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 (2024) </a:t>
            </a:r>
            <a:r>
              <a:rPr lang="en-GB" sz="1400" i="1" dirty="0">
                <a:highlight>
                  <a:srgbClr val="FFFFFF"/>
                </a:highlight>
                <a:latin typeface="Arial"/>
                <a:cs typeface="Arial"/>
              </a:rPr>
              <a:t>5 common rental disputes faced by landlords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400" i="1" dirty="0" err="1">
                <a:highlight>
                  <a:srgbClr val="FFFFFF"/>
                </a:highlight>
                <a:latin typeface="Arial"/>
                <a:cs typeface="Arial"/>
              </a:rPr>
              <a:t>OpenRent</a:t>
            </a:r>
            <a:r>
              <a:rPr lang="en-GB" sz="1400" i="1" dirty="0">
                <a:highlight>
                  <a:srgbClr val="FFFFFF"/>
                </a:highlight>
                <a:latin typeface="Arial"/>
                <a:cs typeface="Arial"/>
              </a:rPr>
              <a:t> Landlord Hub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. Available at: https://blog.openrent.co.uk/overcoming-5-common-rental-disputes-faced-by-landlords/ (Accessed: 12 March 2026).</a:t>
            </a:r>
          </a:p>
          <a:p>
            <a:pPr marL="514350" indent="-514350">
              <a:buAutoNum type="arabicPeriod"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Pai, R. (2025a) </a:t>
            </a:r>
            <a:r>
              <a:rPr lang="en-GB" sz="1400" i="1">
                <a:highlight>
                  <a:srgbClr val="FFFFFF"/>
                </a:highlight>
                <a:latin typeface="Arial"/>
                <a:cs typeface="Arial"/>
              </a:rPr>
              <a:t>Green Homes Pay Off: Tenants Favour Sustainable Rentals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400" i="1">
                <a:highlight>
                  <a:srgbClr val="FFFFFF"/>
                </a:highlight>
                <a:latin typeface="Arial"/>
                <a:cs typeface="Arial"/>
              </a:rPr>
              <a:t>RSS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. Available at: https://www.pauzible.com/knowledge-hub/green-rentals-uk-tenant-demand-2025 (Accessed: 12 March 2026). </a:t>
            </a:r>
            <a:endParaRPr lang="en-GB" sz="14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514350" indent="-514350">
              <a:buAutoNum type="arabicPeriod"/>
            </a:pPr>
            <a:endParaRPr lang="en-GB" sz="1200" dirty="0">
              <a:highlight>
                <a:srgbClr val="FFFFFF"/>
              </a:highlight>
              <a:latin typeface="Arial"/>
              <a:cs typeface="Arial"/>
            </a:endParaRPr>
          </a:p>
          <a:p>
            <a:pPr marL="514350" indent="-514350">
              <a:buAutoNum type="arabicPeriod"/>
            </a:pPr>
            <a:endParaRPr lang="en-GB" sz="1200" dirty="0"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086690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2D2B2-B759-39A3-AE03-424C940A45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9. </a:t>
            </a: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Shoffman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, M. (2024) </a:t>
            </a:r>
            <a:r>
              <a:rPr lang="en-GB" sz="1400" i="1" dirty="0">
                <a:highlight>
                  <a:srgbClr val="FFFFFF"/>
                </a:highlight>
                <a:latin typeface="Arial"/>
                <a:cs typeface="Arial"/>
              </a:rPr>
              <a:t>Agency fees in 2025 to be driven by rising costs and market conditions - claim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, Estate Agent Today. Available at: 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https://www.estateagenttoday.co.uk/breaking-news/2024/12/agency-fees-in-2025-to-be-driven-by-rising-costs-and-market-conditions-claim/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 (Accessed: 12 March 2026).</a:t>
            </a:r>
            <a:endParaRPr lang="en-US" sz="140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10. Wood, J. (2023) </a:t>
            </a:r>
            <a:r>
              <a:rPr lang="en-GB" sz="1400" i="1">
                <a:highlight>
                  <a:srgbClr val="FFFFFF"/>
                </a:highlight>
                <a:latin typeface="Arial"/>
                <a:cs typeface="Arial"/>
              </a:rPr>
              <a:t>HHSRS: Housing Health and Safety Rating System guidance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GB" sz="1400" i="1">
                <a:highlight>
                  <a:srgbClr val="FFFFFF"/>
                </a:highlight>
                <a:latin typeface="Arial"/>
                <a:cs typeface="Arial"/>
              </a:rPr>
              <a:t>NRLA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. Available at: 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https://www.nrla.org.uk/resources/licensing-and-local-gov/housing-health-and-safety-rating-system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 (Accessed: 12 March 2026). </a:t>
            </a:r>
            <a:endParaRPr lang="en-US" sz="140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GB" sz="1200" dirty="0"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34040383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SketchyVTI</vt:lpstr>
      <vt:lpstr>Property management and development</vt:lpstr>
      <vt:lpstr>What we do...</vt:lpstr>
      <vt:lpstr>Why I started elite estates </vt:lpstr>
      <vt:lpstr>Mission statement</vt:lpstr>
      <vt:lpstr>Aim and smart objectives </vt:lpstr>
      <vt:lpstr>Unique selling point</vt:lpstr>
      <vt:lpstr>Business structure </vt:lpstr>
      <vt:lpstr>Why swansea?  </vt:lpstr>
      <vt:lpstr>Human resources </vt:lpstr>
      <vt:lpstr>Market research </vt:lpstr>
      <vt:lpstr>Competitor Analysis </vt:lpstr>
      <vt:lpstr>Financial overview </vt:lpstr>
      <vt:lpstr>Swot analysis </vt:lpstr>
      <vt:lpstr>Branding examples</vt:lpstr>
      <vt:lpstr>Marketing Strategy</vt:lpstr>
      <vt:lpstr>How will I use the £100k </vt:lpstr>
      <vt:lpstr>Expected outcomes</vt:lpstr>
      <vt:lpstr>Closing statement </vt:lpstr>
      <vt:lpstr>Reference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191</cp:revision>
  <dcterms:created xsi:type="dcterms:W3CDTF">2026-03-13T10:34:35Z</dcterms:created>
  <dcterms:modified xsi:type="dcterms:W3CDTF">2026-03-15T16:24:44Z</dcterms:modified>
</cp:coreProperties>
</file>