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5" d="100"/>
          <a:sy n="95" d="100"/>
        </p:scale>
        <p:origin x="7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C2C3D0-A1EF-40A9-A534-7350AFC91E74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D9DC6-D549-446C-9082-01D692D3B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969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9D9DC6-D549-446C-9082-01D692D3B8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307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F3D34-2853-D7D4-26F8-B3CD60E271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1FE3D-C4C7-6B3F-3323-FFC81F48A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971BA-D36B-CEC4-B3D7-C3FAD3B25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94CB2-603C-2A33-DB98-1B699F4CF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BE52B-979C-3E67-8096-86712B892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47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81B1B-8E53-8497-046F-65F76688D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5183B-0046-3381-1013-47FD2CFE8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B50FC-C4A6-C526-DA86-27404F837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3A535-429F-313A-7120-664C6C623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156DB-C5BF-6BCC-769B-16F82B5F0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12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E816F-BF83-E088-A8B6-02D2C7F52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6E021-6562-5F81-C6C5-55B47F88A9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6F3DD-D786-7FFB-4056-AFBD57219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38C4B-BD91-4979-AAE9-902EEEA65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AE885-3875-9EB0-051B-AA32BA96B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615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B615A-8075-A7B4-B1F6-7173C9E7E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2A45A-6653-57E3-C786-EE0327011B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279CBC-F161-C963-2478-2665789B6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44E90-5538-E55D-DC51-E84BD03C5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DA692-B9F4-F4F3-3629-DE6CD526A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656B8-AE66-DD2E-5767-E548E8AD6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25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65834-A1A3-9205-8ECF-4FD8AC217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A209B7-255F-FD76-98AE-BB055AD8B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162A3B-6377-2DAD-4F4A-40CBBE6E9F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DA2CB2-DEB7-3C95-FBB1-6CE028AC76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CABBA8-3246-9DC6-1409-01F0F449AD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655AF8-3649-5247-1EAA-8EB550B67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06369F-76BA-285F-BFBC-1DB17373C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B525DE-DFB6-7D9C-0372-9B4B68C36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8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B663F-184E-2990-135B-7906283A4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1AB865-8A53-F889-0D7F-7E30BE38B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707811-A176-CF99-A07F-92F4EA6C9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53668-82C3-2526-A53E-B298C0C4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3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4A4370-DB32-E353-3672-0DCA0FC2B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CD05EC-8A4E-9832-AF17-DAE33C086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BE28D5-BA80-BA1C-FBDB-352C15D49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19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BD8F8-2E31-2021-3141-90985FA02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CD8FF-9014-6BDF-287F-DEB2B0DDB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A7542D-F16A-6681-FB8F-9EB21D8A29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0C0F2-9407-BF67-C823-0271C79DA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36E87-D9FF-D34C-9B13-97ECE0936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816280-905D-35D8-8F59-690077A5A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822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78276-0258-AF98-5295-E328E3440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3F9DD7-D092-AABF-B5C7-64C1CE1287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9C9AA3-240C-A8F2-E8FA-6A484171D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300991-8626-A3CD-0674-486C67726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282E4-ED12-2555-909D-D2AE8845A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8DC30C-14F9-36D2-16FB-798883030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74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62BC2-16F6-8CB9-CFE9-7091AE465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F4516F-AADD-57FD-9289-86C7DC6AD4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04132-F4B8-4902-80DE-0211D8120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A17142-9956-9234-2924-65C240C93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270FD-F624-964C-F2D5-6E6320643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93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36FA5E-1B6D-B39E-A9AD-3CCC54B9CE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1771E4-BB4C-8819-BAA3-DE5EE2FC4D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47F88-AC92-DA35-C0FF-F8E6D3A0D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F384-CF5B-D427-81C8-C78D2B25F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BC1B7-523E-55EC-02C5-7351F0494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59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37252C-7EFD-8143-A1BB-3B8BB282A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CE6E3D-45AA-646B-7FF5-1107CA2F2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B7BCD-8EF6-7B01-069F-91E02D9D4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38B6F-7639-4222-B0EE-FE068C225A58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35E43-D679-66B3-0EB9-AFDA965096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9AD9D-CA7B-4F8B-8688-9A1E557ECB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C6904-FF5A-426C-9B6C-A2A4E1FB8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318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57EE9-3CB2-038A-A9F0-1CAF622AE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6400" y="914400"/>
            <a:ext cx="9144000" cy="1550534"/>
          </a:xfrm>
        </p:spPr>
        <p:txBody>
          <a:bodyPr/>
          <a:lstStyle/>
          <a:p>
            <a:r>
              <a:rPr lang="en-GB" b="1" dirty="0">
                <a:latin typeface="Aharoni" panose="020B0604020202020204" pitchFamily="2" charset="-79"/>
                <a:cs typeface="Aharoni" panose="020B0604020202020204" pitchFamily="2" charset="-79"/>
              </a:rPr>
              <a:t>INTRODUCTION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832EEA-7AF1-35B6-C36E-12C046F020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88581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Student Name: Andrea-Nicoleta Rotaru</a:t>
            </a:r>
          </a:p>
          <a:p>
            <a:r>
              <a:rPr lang="en-GB"/>
              <a:t>Student ID: 1912874</a:t>
            </a:r>
          </a:p>
          <a:p>
            <a:r>
              <a:rPr lang="en-GB"/>
              <a:t>Tutor’s Name: Rodrigo Fernandes Aguilera</a:t>
            </a:r>
          </a:p>
          <a:p>
            <a:r>
              <a:rPr lang="en-GB"/>
              <a:t>Course Name/Code: Foreign Languages &amp; Cultural Awareness (BMIH5003)</a:t>
            </a:r>
          </a:p>
          <a:p>
            <a:r>
              <a:rPr lang="en-GB"/>
              <a:t>Date: 19/05/2023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8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79B23-336C-6180-198F-7973C5E316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Bonjour!</a:t>
            </a:r>
          </a:p>
          <a:p>
            <a:pPr marL="0" indent="0">
              <a:buNone/>
            </a:pPr>
            <a:r>
              <a:rPr lang="en-GB" dirty="0"/>
              <a:t>Je </a:t>
            </a:r>
            <a:r>
              <a:rPr lang="en-GB" dirty="0" err="1"/>
              <a:t>m’appelle</a:t>
            </a:r>
            <a:r>
              <a:rPr lang="en-GB" dirty="0"/>
              <a:t> Andrea. Je </a:t>
            </a:r>
            <a:r>
              <a:rPr lang="en-GB" dirty="0" err="1"/>
              <a:t>viens</a:t>
            </a:r>
            <a:r>
              <a:rPr lang="en-GB" dirty="0"/>
              <a:t> de </a:t>
            </a:r>
            <a:r>
              <a:rPr lang="en-GB" dirty="0" err="1"/>
              <a:t>Roumanie</a:t>
            </a:r>
            <a:r>
              <a:rPr lang="en-GB" dirty="0"/>
              <a:t> et </a:t>
            </a:r>
            <a:r>
              <a:rPr lang="en-GB" dirty="0" err="1"/>
              <a:t>j’habite</a:t>
            </a:r>
            <a:r>
              <a:rPr lang="en-GB" dirty="0"/>
              <a:t> a Cardiff. Je suis </a:t>
            </a:r>
            <a:r>
              <a:rPr lang="en-GB" dirty="0" err="1"/>
              <a:t>Etudiant</a:t>
            </a:r>
            <a:r>
              <a:rPr lang="en-GB" dirty="0"/>
              <a:t> et vendeuse de Zara. </a:t>
            </a:r>
            <a:r>
              <a:rPr lang="en-GB" dirty="0" err="1"/>
              <a:t>J’ai</a:t>
            </a:r>
            <a:r>
              <a:rPr lang="en-GB" dirty="0"/>
              <a:t> </a:t>
            </a:r>
            <a:r>
              <a:rPr lang="en-GB" dirty="0" err="1"/>
              <a:t>vingt</a:t>
            </a:r>
            <a:r>
              <a:rPr lang="en-GB" dirty="0"/>
              <a:t>-sept </a:t>
            </a:r>
            <a:r>
              <a:rPr lang="en-GB" dirty="0" err="1"/>
              <a:t>ans</a:t>
            </a:r>
            <a:r>
              <a:rPr lang="en-GB" dirty="0"/>
              <a:t> et je suis </a:t>
            </a:r>
            <a:r>
              <a:rPr lang="en-GB" dirty="0" err="1"/>
              <a:t>une</a:t>
            </a:r>
            <a:r>
              <a:rPr lang="en-GB" dirty="0"/>
              <a:t> </a:t>
            </a:r>
            <a:r>
              <a:rPr lang="en-GB" dirty="0" err="1"/>
              <a:t>personne</a:t>
            </a:r>
            <a:r>
              <a:rPr lang="en-GB" dirty="0"/>
              <a:t> </a:t>
            </a:r>
            <a:r>
              <a:rPr lang="en-GB" dirty="0" err="1"/>
              <a:t>tres</a:t>
            </a:r>
            <a:r>
              <a:rPr lang="en-GB" dirty="0"/>
              <a:t> </a:t>
            </a:r>
            <a:r>
              <a:rPr lang="en-GB" dirty="0" err="1"/>
              <a:t>ambitieuse</a:t>
            </a:r>
            <a:r>
              <a:rPr lang="en-GB" dirty="0"/>
              <a:t>. </a:t>
            </a:r>
            <a:r>
              <a:rPr lang="en-GB" dirty="0" err="1"/>
              <a:t>J’ai</a:t>
            </a:r>
            <a:r>
              <a:rPr lang="en-GB" dirty="0"/>
              <a:t> </a:t>
            </a:r>
            <a:r>
              <a:rPr lang="en-GB" dirty="0" err="1"/>
              <a:t>une</a:t>
            </a:r>
            <a:r>
              <a:rPr lang="en-GB" dirty="0"/>
              <a:t> </a:t>
            </a:r>
            <a:r>
              <a:rPr lang="en-GB" dirty="0" err="1"/>
              <a:t>famille</a:t>
            </a:r>
            <a:r>
              <a:rPr lang="en-GB" dirty="0"/>
              <a:t> compose de ma mere, </a:t>
            </a:r>
            <a:r>
              <a:rPr lang="en-GB" dirty="0" err="1"/>
              <a:t>mon</a:t>
            </a:r>
            <a:r>
              <a:rPr lang="en-GB" dirty="0"/>
              <a:t> </a:t>
            </a:r>
            <a:r>
              <a:rPr lang="en-GB" dirty="0" err="1"/>
              <a:t>pere</a:t>
            </a:r>
            <a:r>
              <a:rPr lang="en-GB" dirty="0"/>
              <a:t> et ma </a:t>
            </a:r>
            <a:r>
              <a:rPr lang="en-GB" dirty="0" err="1"/>
              <a:t>grande</a:t>
            </a:r>
            <a:r>
              <a:rPr lang="en-GB" dirty="0"/>
              <a:t> </a:t>
            </a:r>
            <a:r>
              <a:rPr lang="en-GB" dirty="0" err="1"/>
              <a:t>soeur</a:t>
            </a:r>
            <a:r>
              <a:rPr lang="en-GB" dirty="0"/>
              <a:t>. Ma mere </a:t>
            </a:r>
            <a:r>
              <a:rPr lang="en-GB" dirty="0" err="1"/>
              <a:t>s’appelle</a:t>
            </a:r>
            <a:r>
              <a:rPr lang="en-GB" dirty="0"/>
              <a:t> Elena, </a:t>
            </a:r>
            <a:r>
              <a:rPr lang="en-GB" dirty="0" err="1"/>
              <a:t>elle</a:t>
            </a:r>
            <a:r>
              <a:rPr lang="en-GB" dirty="0"/>
              <a:t> a </a:t>
            </a:r>
            <a:r>
              <a:rPr lang="en-GB" dirty="0" err="1"/>
              <a:t>cinquante</a:t>
            </a:r>
            <a:r>
              <a:rPr lang="en-GB" dirty="0"/>
              <a:t>-deux </a:t>
            </a:r>
            <a:r>
              <a:rPr lang="en-GB" dirty="0" err="1"/>
              <a:t>ans</a:t>
            </a:r>
            <a:r>
              <a:rPr lang="en-GB" dirty="0"/>
              <a:t> et </a:t>
            </a:r>
            <a:r>
              <a:rPr lang="en-GB" dirty="0" err="1"/>
              <a:t>elle</a:t>
            </a:r>
            <a:r>
              <a:rPr lang="en-GB" dirty="0"/>
              <a:t> </a:t>
            </a:r>
            <a:r>
              <a:rPr lang="en-GB" dirty="0" err="1"/>
              <a:t>est</a:t>
            </a:r>
            <a:r>
              <a:rPr lang="en-GB" dirty="0"/>
              <a:t> </a:t>
            </a:r>
            <a:r>
              <a:rPr lang="en-GB" dirty="0" err="1"/>
              <a:t>une</a:t>
            </a:r>
            <a:r>
              <a:rPr lang="en-GB" dirty="0"/>
              <a:t> femme au foyer. Mon </a:t>
            </a:r>
            <a:r>
              <a:rPr lang="en-GB" dirty="0" err="1"/>
              <a:t>pere</a:t>
            </a:r>
            <a:r>
              <a:rPr lang="en-GB" dirty="0"/>
              <a:t> </a:t>
            </a:r>
            <a:r>
              <a:rPr lang="en-GB" dirty="0" err="1"/>
              <a:t>s’appelle</a:t>
            </a:r>
            <a:r>
              <a:rPr lang="en-GB" dirty="0"/>
              <a:t> Adrian, il a </a:t>
            </a:r>
            <a:r>
              <a:rPr lang="en-GB" dirty="0" err="1"/>
              <a:t>quarante-neuf</a:t>
            </a:r>
            <a:r>
              <a:rPr lang="en-GB" dirty="0"/>
              <a:t> </a:t>
            </a:r>
            <a:r>
              <a:rPr lang="en-GB" dirty="0" err="1"/>
              <a:t>ans</a:t>
            </a:r>
            <a:r>
              <a:rPr lang="en-GB" dirty="0"/>
              <a:t> et il </a:t>
            </a:r>
            <a:r>
              <a:rPr lang="en-GB" dirty="0" err="1"/>
              <a:t>est</a:t>
            </a:r>
            <a:r>
              <a:rPr lang="en-GB" dirty="0"/>
              <a:t> </a:t>
            </a:r>
            <a:r>
              <a:rPr lang="en-GB" dirty="0" err="1"/>
              <a:t>mecanicien</a:t>
            </a:r>
            <a:r>
              <a:rPr lang="en-GB" dirty="0"/>
              <a:t>. Ma </a:t>
            </a:r>
            <a:r>
              <a:rPr lang="en-GB" dirty="0" err="1"/>
              <a:t>soeur</a:t>
            </a:r>
            <a:r>
              <a:rPr lang="en-GB" dirty="0"/>
              <a:t> </a:t>
            </a:r>
            <a:r>
              <a:rPr lang="en-GB" dirty="0" err="1"/>
              <a:t>s’appelle</a:t>
            </a:r>
            <a:r>
              <a:rPr lang="en-GB" dirty="0"/>
              <a:t> Florina et </a:t>
            </a:r>
            <a:r>
              <a:rPr lang="en-GB" dirty="0" err="1"/>
              <a:t>elle</a:t>
            </a:r>
            <a:r>
              <a:rPr lang="en-GB" dirty="0"/>
              <a:t> </a:t>
            </a:r>
            <a:r>
              <a:rPr lang="en-GB" dirty="0" err="1"/>
              <a:t>est</a:t>
            </a:r>
            <a:r>
              <a:rPr lang="en-GB" dirty="0"/>
              <a:t> secretaire dans </a:t>
            </a:r>
            <a:r>
              <a:rPr lang="en-GB" dirty="0" err="1"/>
              <a:t>une</a:t>
            </a:r>
            <a:r>
              <a:rPr lang="en-GB" dirty="0"/>
              <a:t> </a:t>
            </a:r>
            <a:r>
              <a:rPr lang="en-GB" dirty="0" err="1"/>
              <a:t>societe</a:t>
            </a:r>
            <a:r>
              <a:rPr lang="en-GB" dirty="0"/>
              <a:t> de transport. Mon </a:t>
            </a:r>
            <a:r>
              <a:rPr lang="en-GB" dirty="0" err="1"/>
              <a:t>ami</a:t>
            </a:r>
            <a:r>
              <a:rPr lang="en-GB" dirty="0"/>
              <a:t> </a:t>
            </a:r>
            <a:r>
              <a:rPr lang="en-GB" dirty="0" err="1"/>
              <a:t>s’appelle</a:t>
            </a:r>
            <a:r>
              <a:rPr lang="en-GB" dirty="0"/>
              <a:t> </a:t>
            </a:r>
            <a:r>
              <a:rPr lang="en-GB" dirty="0" err="1"/>
              <a:t>Denisa</a:t>
            </a:r>
            <a:r>
              <a:rPr lang="en-GB" dirty="0"/>
              <a:t>, </a:t>
            </a:r>
            <a:r>
              <a:rPr lang="en-GB" dirty="0" err="1"/>
              <a:t>elle</a:t>
            </a:r>
            <a:r>
              <a:rPr lang="en-GB" dirty="0"/>
              <a:t> a </a:t>
            </a:r>
            <a:r>
              <a:rPr lang="en-GB" dirty="0" err="1"/>
              <a:t>vingt-neuf</a:t>
            </a:r>
            <a:r>
              <a:rPr lang="en-GB" dirty="0"/>
              <a:t> </a:t>
            </a:r>
            <a:r>
              <a:rPr lang="en-GB" dirty="0" err="1"/>
              <a:t>ans</a:t>
            </a:r>
            <a:r>
              <a:rPr lang="en-GB" dirty="0"/>
              <a:t> et </a:t>
            </a:r>
            <a:r>
              <a:rPr lang="en-GB" dirty="0" err="1"/>
              <a:t>elle</a:t>
            </a:r>
            <a:r>
              <a:rPr lang="en-GB" dirty="0"/>
              <a:t> </a:t>
            </a:r>
            <a:r>
              <a:rPr lang="en-GB" dirty="0" err="1"/>
              <a:t>est</a:t>
            </a:r>
            <a:r>
              <a:rPr lang="en-GB" dirty="0"/>
              <a:t> </a:t>
            </a:r>
            <a:r>
              <a:rPr lang="en-GB" dirty="0" err="1"/>
              <a:t>cuisiner</a:t>
            </a:r>
            <a:r>
              <a:rPr lang="en-GB" dirty="0"/>
              <a:t> dans </a:t>
            </a:r>
            <a:r>
              <a:rPr lang="en-GB" dirty="0" err="1"/>
              <a:t>l’hotel</a:t>
            </a:r>
            <a:r>
              <a:rPr lang="en-GB" dirty="0"/>
              <a:t>. </a:t>
            </a:r>
            <a:r>
              <a:rPr lang="en-GB" dirty="0" err="1"/>
              <a:t>J’aime</a:t>
            </a:r>
            <a:r>
              <a:rPr lang="en-GB" dirty="0"/>
              <a:t> manger fruit de </a:t>
            </a:r>
            <a:r>
              <a:rPr lang="en-GB" dirty="0" err="1"/>
              <a:t>mer</a:t>
            </a:r>
            <a:r>
              <a:rPr lang="en-GB" dirty="0"/>
              <a:t> et marcher avec </a:t>
            </a:r>
            <a:r>
              <a:rPr lang="en-GB" dirty="0" err="1"/>
              <a:t>mes</a:t>
            </a:r>
            <a:r>
              <a:rPr lang="en-GB" dirty="0"/>
              <a:t> </a:t>
            </a:r>
            <a:r>
              <a:rPr lang="en-GB" dirty="0" err="1"/>
              <a:t>amis</a:t>
            </a:r>
            <a:r>
              <a:rPr lang="en-GB" dirty="0"/>
              <a:t>. Merci beaucoup!</a:t>
            </a:r>
          </a:p>
          <a:p>
            <a:pPr marL="0" indent="0">
              <a:buNone/>
            </a:pPr>
            <a:r>
              <a:rPr lang="en-GB" dirty="0"/>
              <a:t>Au revoir!</a:t>
            </a:r>
          </a:p>
        </p:txBody>
      </p:sp>
      <p:pic>
        <p:nvPicPr>
          <p:cNvPr id="122" name="Video 121">
            <a:hlinkClick r:id="" action="ppaction://media"/>
            <a:extLst>
              <a:ext uri="{FF2B5EF4-FFF2-40B4-BE49-F238E27FC236}">
                <a16:creationId xmlns:a16="http://schemas.microsoft.com/office/drawing/2014/main" id="{B26C5D9D-4FFA-CCB0-438C-6DF5FA90AA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294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13"/>
    </mc:Choice>
    <mc:Fallback xmlns="">
      <p:transition spd="slow" advTm="52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161</Words>
  <Application>Microsoft Office PowerPoint</Application>
  <PresentationFormat>Widescreen</PresentationFormat>
  <Paragraphs>10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Calibri</vt:lpstr>
      <vt:lpstr>Calibri Light</vt:lpstr>
      <vt:lpstr>Office Theme</vt:lpstr>
      <vt:lpstr>INTRODUCTION VIDEO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Andrea Rotaru (1912874)</dc:creator>
  <cp:lastModifiedBy>Andrea Rotaru</cp:lastModifiedBy>
  <cp:revision>8</cp:revision>
  <dcterms:created xsi:type="dcterms:W3CDTF">2023-05-18T05:58:56Z</dcterms:created>
  <dcterms:modified xsi:type="dcterms:W3CDTF">2023-05-18T14:06:16Z</dcterms:modified>
</cp:coreProperties>
</file>