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56" r:id="rId3"/>
    <p:sldId id="259" r:id="rId4"/>
    <p:sldId id="261" r:id="rId5"/>
    <p:sldId id="263" r:id="rId6"/>
    <p:sldId id="257" r:id="rId7"/>
    <p:sldId id="264" r:id="rId8"/>
    <p:sldId id="265" r:id="rId9"/>
    <p:sldId id="266" r:id="rId10"/>
    <p:sldId id="267" r:id="rId11"/>
    <p:sldId id="268" r:id="rId12"/>
    <p:sldId id="258" r:id="rId13"/>
    <p:sldId id="260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A309F7-0BA4-B78C-5018-23FC7A18281E}" v="422" dt="2025-11-19T22:39:49.9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gner Niada (2442372)" userId="S::2442372@student.uwtsd.ac.uk::df12d794-d9d9-4f10-90e0-01dd3c75976c" providerId="AD" clId="Web-{2DA309F7-0BA4-B78C-5018-23FC7A18281E}"/>
    <pc:docChg chg="mod addSld modSld sldOrd addMainMaster delMainMaster">
      <pc:chgData name="Wagner Niada (2442372)" userId="S::2442372@student.uwtsd.ac.uk::df12d794-d9d9-4f10-90e0-01dd3c75976c" providerId="AD" clId="Web-{2DA309F7-0BA4-B78C-5018-23FC7A18281E}" dt="2025-11-19T22:39:49.900" v="399" actId="20577"/>
      <pc:docMkLst>
        <pc:docMk/>
      </pc:docMkLst>
      <pc:sldChg chg="addSp delSp modSp mod ord setBg modClrScheme delDesignElem chgLayout">
        <pc:chgData name="Wagner Niada (2442372)" userId="S::2442372@student.uwtsd.ac.uk::df12d794-d9d9-4f10-90e0-01dd3c75976c" providerId="AD" clId="Web-{2DA309F7-0BA4-B78C-5018-23FC7A18281E}" dt="2025-11-19T22:21:51.320" v="243"/>
        <pc:sldMkLst>
          <pc:docMk/>
          <pc:sldMk cId="109857222" sldId="256"/>
        </pc:sldMkLst>
        <pc:spChg chg="mod ord">
          <ac:chgData name="Wagner Niada (2442372)" userId="S::2442372@student.uwtsd.ac.uk::df12d794-d9d9-4f10-90e0-01dd3c75976c" providerId="AD" clId="Web-{2DA309F7-0BA4-B78C-5018-23FC7A18281E}" dt="2025-11-19T22:21:51.320" v="243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Wagner Niada (2442372)" userId="S::2442372@student.uwtsd.ac.uk::df12d794-d9d9-4f10-90e0-01dd3c75976c" providerId="AD" clId="Web-{2DA309F7-0BA4-B78C-5018-23FC7A18281E}" dt="2025-11-19T21:53:03.255" v="39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Wagner Niada (2442372)" userId="S::2442372@student.uwtsd.ac.uk::df12d794-d9d9-4f10-90e0-01dd3c75976c" providerId="AD" clId="Web-{2DA309F7-0BA4-B78C-5018-23FC7A18281E}" dt="2025-11-19T21:52:33.255" v="33"/>
          <ac:spMkLst>
            <pc:docMk/>
            <pc:sldMk cId="109857222" sldId="256"/>
            <ac:spMk id="4" creationId="{906F4826-20AB-DCC0-F2CF-391DC45BDE84}"/>
          </ac:spMkLst>
        </pc:spChg>
        <pc:spChg chg="add mod">
          <ac:chgData name="Wagner Niada (2442372)" userId="S::2442372@student.uwtsd.ac.uk::df12d794-d9d9-4f10-90e0-01dd3c75976c" providerId="AD" clId="Web-{2DA309F7-0BA4-B78C-5018-23FC7A18281E}" dt="2025-11-19T21:54:34.367" v="57" actId="14100"/>
          <ac:spMkLst>
            <pc:docMk/>
            <pc:sldMk cId="109857222" sldId="256"/>
            <ac:spMk id="5" creationId="{6F291C59-05AF-0E64-2739-7D36920FBFC4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09857222" sldId="256"/>
            <ac:spMk id="8" creationId="{5A292AEA-2528-46C0-B426-95822B6141FB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09857222" sldId="256"/>
            <ac:spMk id="10" creationId="{D8B7B198-E4DF-43CD-AD8C-199884323745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09857222" sldId="256"/>
            <ac:spMk id="12" creationId="{2BE67753-EA0E-4819-8D22-0B6600CF7231}"/>
          </ac:spMkLst>
        </pc:spChg>
        <pc:grpChg chg="add del">
          <ac:chgData name="Wagner Niada (2442372)" userId="S::2442372@student.uwtsd.ac.uk::df12d794-d9d9-4f10-90e0-01dd3c75976c" providerId="AD" clId="Web-{2DA309F7-0BA4-B78C-5018-23FC7A18281E}" dt="2025-11-19T22:10:28.404" v="151"/>
          <ac:grpSpMkLst>
            <pc:docMk/>
            <pc:sldMk cId="109857222" sldId="256"/>
            <ac:grpSpMk id="14" creationId="{D76D63AC-0421-45EC-B383-E79A61A78C6B}"/>
          </ac:grpSpMkLst>
        </pc:grpChg>
        <pc:grpChg chg="add del">
          <ac:chgData name="Wagner Niada (2442372)" userId="S::2442372@student.uwtsd.ac.uk::df12d794-d9d9-4f10-90e0-01dd3c75976c" providerId="AD" clId="Web-{2DA309F7-0BA4-B78C-5018-23FC7A18281E}" dt="2025-11-19T22:10:28.404" v="151"/>
          <ac:grpSpMkLst>
            <pc:docMk/>
            <pc:sldMk cId="109857222" sldId="256"/>
            <ac:grpSpMk id="23" creationId="{87F87F1B-42BA-4AC7-A4E2-41544DDB2CE3}"/>
          </ac:grpSpMkLst>
        </pc:grpChg>
        <pc:grpChg chg="add del">
          <ac:chgData name="Wagner Niada (2442372)" userId="S::2442372@student.uwtsd.ac.uk::df12d794-d9d9-4f10-90e0-01dd3c75976c" providerId="AD" clId="Web-{2DA309F7-0BA4-B78C-5018-23FC7A18281E}" dt="2025-11-19T22:10:28.404" v="151"/>
          <ac:grpSpMkLst>
            <pc:docMk/>
            <pc:sldMk cId="109857222" sldId="256"/>
            <ac:grpSpMk id="29" creationId="{967346A5-7569-4F15-AB5D-BE3DADF192C0}"/>
          </ac:grpSpMkLst>
        </pc:grpChg>
      </pc:sldChg>
      <pc:sldChg chg="addSp delSp modSp new mod setBg modClrScheme delDesignElem chgLayout">
        <pc:chgData name="Wagner Niada (2442372)" userId="S::2442372@student.uwtsd.ac.uk::df12d794-d9d9-4f10-90e0-01dd3c75976c" providerId="AD" clId="Web-{2DA309F7-0BA4-B78C-5018-23FC7A18281E}" dt="2025-11-19T22:26:37.880" v="264" actId="20577"/>
        <pc:sldMkLst>
          <pc:docMk/>
          <pc:sldMk cId="3330038017" sldId="257"/>
        </pc:sldMkLst>
        <pc:spChg chg="mod ord">
          <ac:chgData name="Wagner Niada (2442372)" userId="S::2442372@student.uwtsd.ac.uk::df12d794-d9d9-4f10-90e0-01dd3c75976c" providerId="AD" clId="Web-{2DA309F7-0BA4-B78C-5018-23FC7A18281E}" dt="2025-11-19T22:26:37.880" v="264" actId="20577"/>
          <ac:spMkLst>
            <pc:docMk/>
            <pc:sldMk cId="3330038017" sldId="257"/>
            <ac:spMk id="2" creationId="{03EF3DED-96FD-3A16-80F8-BDD180045705}"/>
          </ac:spMkLst>
        </pc:spChg>
        <pc:spChg chg="del mod ord">
          <ac:chgData name="Wagner Niada (2442372)" userId="S::2442372@student.uwtsd.ac.uk::df12d794-d9d9-4f10-90e0-01dd3c75976c" providerId="AD" clId="Web-{2DA309F7-0BA4-B78C-5018-23FC7A18281E}" dt="2025-11-19T22:19:18.773" v="226"/>
          <ac:spMkLst>
            <pc:docMk/>
            <pc:sldMk cId="3330038017" sldId="257"/>
            <ac:spMk id="3" creationId="{76384B0E-AA12-BEE4-4AEC-940F1E493C82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330038017" sldId="257"/>
            <ac:spMk id="8" creationId="{EFA9B6C6-A247-48A8-9A1C-1E36FA9456B5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330038017" sldId="257"/>
            <ac:spMk id="10" creationId="{C5CB530E-515E-412C-9DF1-5F8FFBD6F383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330038017" sldId="257"/>
            <ac:spMk id="12" creationId="{712D4376-A578-4FF1-94FC-245E7A6A489F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330038017" sldId="257"/>
            <ac:spMk id="14" creationId="{AEA7509D-F04F-40CB-A0B3-EEF16499CC9F}"/>
          </ac:spMkLst>
        </pc:spChg>
        <pc:cxnChg chg="add del">
          <ac:chgData name="Wagner Niada (2442372)" userId="S::2442372@student.uwtsd.ac.uk::df12d794-d9d9-4f10-90e0-01dd3c75976c" providerId="AD" clId="Web-{2DA309F7-0BA4-B78C-5018-23FC7A18281E}" dt="2025-11-19T22:10:28.404" v="151"/>
          <ac:cxnSpMkLst>
            <pc:docMk/>
            <pc:sldMk cId="3330038017" sldId="257"/>
            <ac:cxnSpMk id="16" creationId="{56020367-4FD5-4596-8E10-C5F095CD8DBF}"/>
          </ac:cxnSpMkLst>
        </pc:cxnChg>
      </pc:sldChg>
      <pc:sldChg chg="addSp delSp modSp new mod ord setBg modClrScheme delDesignElem chgLayout">
        <pc:chgData name="Wagner Niada (2442372)" userId="S::2442372@student.uwtsd.ac.uk::df12d794-d9d9-4f10-90e0-01dd3c75976c" providerId="AD" clId="Web-{2DA309F7-0BA4-B78C-5018-23FC7A18281E}" dt="2025-11-19T22:37:24.466" v="391"/>
        <pc:sldMkLst>
          <pc:docMk/>
          <pc:sldMk cId="1359443906" sldId="258"/>
        </pc:sldMkLst>
        <pc:spChg chg="mod ord">
          <ac:chgData name="Wagner Niada (2442372)" userId="S::2442372@student.uwtsd.ac.uk::df12d794-d9d9-4f10-90e0-01dd3c75976c" providerId="AD" clId="Web-{2DA309F7-0BA4-B78C-5018-23FC7A18281E}" dt="2025-11-19T22:30:32.820" v="338" actId="20577"/>
          <ac:spMkLst>
            <pc:docMk/>
            <pc:sldMk cId="1359443906" sldId="258"/>
            <ac:spMk id="2" creationId="{BECDB491-5767-511F-5665-9E46C76384B9}"/>
          </ac:spMkLst>
        </pc:spChg>
        <pc:spChg chg="del mod ord">
          <ac:chgData name="Wagner Niada (2442372)" userId="S::2442372@student.uwtsd.ac.uk::df12d794-d9d9-4f10-90e0-01dd3c75976c" providerId="AD" clId="Web-{2DA309F7-0BA4-B78C-5018-23FC7A18281E}" dt="2025-11-19T22:26:51.084" v="266"/>
          <ac:spMkLst>
            <pc:docMk/>
            <pc:sldMk cId="1359443906" sldId="258"/>
            <ac:spMk id="3" creationId="{BDD5A0BD-C268-5E7A-131B-35F39D475BC8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8" creationId="{3677BAFB-3BD3-41BB-9107-FAE224AE21C4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10" creationId="{E6823A9B-C188-42D4-847C-3AD928DB145C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12" creationId="{34B557F3-1A0C-4749-A6DB-EAC082DF390B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14" creationId="{55D55AA6-3751-494F-868A-DCEDC5CE82BF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16" creationId="{4D4C00DC-4DC6-4CD2-9E31-F17E6CEBC5A6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18" creationId="{D82AB1B2-7970-42CF-8BF5-567C69E9FFFB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24" creationId="{C10FB9CA-E7FA-462C-B537-F1224ED1ACF4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1359443906" sldId="258"/>
            <ac:spMk id="26" creationId="{D8469AE7-A75B-4F37-850B-EF5974ABED2C}"/>
          </ac:spMkLst>
        </pc:spChg>
      </pc:sldChg>
      <pc:sldChg chg="addSp delSp modSp new mod setBg modClrScheme delDesignElem chgLayout">
        <pc:chgData name="Wagner Niada (2442372)" userId="S::2442372@student.uwtsd.ac.uk::df12d794-d9d9-4f10-90e0-01dd3c75976c" providerId="AD" clId="Web-{2DA309F7-0BA4-B78C-5018-23FC7A18281E}" dt="2025-11-19T22:21:51.320" v="243"/>
        <pc:sldMkLst>
          <pc:docMk/>
          <pc:sldMk cId="384869804" sldId="259"/>
        </pc:sldMkLst>
        <pc:spChg chg="del mod">
          <ac:chgData name="Wagner Niada (2442372)" userId="S::2442372@student.uwtsd.ac.uk::df12d794-d9d9-4f10-90e0-01dd3c75976c" providerId="AD" clId="Web-{2DA309F7-0BA4-B78C-5018-23FC7A18281E}" dt="2025-11-19T22:09:55.873" v="147"/>
          <ac:spMkLst>
            <pc:docMk/>
            <pc:sldMk cId="384869804" sldId="259"/>
            <ac:spMk id="2" creationId="{05D4484D-2C4F-EAF7-6BCF-EF078CE5E501}"/>
          </ac:spMkLst>
        </pc:spChg>
        <pc:spChg chg="mod ord">
          <ac:chgData name="Wagner Niada (2442372)" userId="S::2442372@student.uwtsd.ac.uk::df12d794-d9d9-4f10-90e0-01dd3c75976c" providerId="AD" clId="Web-{2DA309F7-0BA4-B78C-5018-23FC7A18281E}" dt="2025-11-19T22:21:51.320" v="243"/>
          <ac:spMkLst>
            <pc:docMk/>
            <pc:sldMk cId="384869804" sldId="259"/>
            <ac:spMk id="3" creationId="{195FA5FE-1BD6-5CD6-BCF8-010A1EDDA9C0}"/>
          </ac:spMkLst>
        </pc:spChg>
        <pc:spChg chg="del mod">
          <ac:chgData name="Wagner Niada (2442372)" userId="S::2442372@student.uwtsd.ac.uk::df12d794-d9d9-4f10-90e0-01dd3c75976c" providerId="AD" clId="Web-{2DA309F7-0BA4-B78C-5018-23FC7A18281E}" dt="2025-11-19T22:10:07.357" v="149"/>
          <ac:spMkLst>
            <pc:docMk/>
            <pc:sldMk cId="384869804" sldId="259"/>
            <ac:spMk id="4" creationId="{3ACA15D4-3E51-A0C9-D77E-0281FA3A4480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84869804" sldId="259"/>
            <ac:spMk id="9" creationId="{9F7D788E-2C1B-4EF4-8719-12613771FF98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84869804" sldId="259"/>
            <ac:spMk id="11" creationId="{7C54E824-C0F4-480B-BC88-689F50C45FBD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84869804" sldId="259"/>
            <ac:spMk id="13" creationId="{58DEA6A1-FC5C-4E6E-BBBF-7E472949B394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84869804" sldId="259"/>
            <ac:spMk id="15" creationId="{96AAAC3B-1954-46B7-BBAC-27DFF5B5295F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384869804" sldId="259"/>
            <ac:spMk id="17" creationId="{A5AD6500-BB62-4AAC-9D2F-C10DDC90CBB1}"/>
          </ac:spMkLst>
        </pc:spChg>
      </pc:sldChg>
      <pc:sldChg chg="addSp delSp modSp new mod ord setBg modClrScheme delDesignElem chgLayout">
        <pc:chgData name="Wagner Niada (2442372)" userId="S::2442372@student.uwtsd.ac.uk::df12d794-d9d9-4f10-90e0-01dd3c75976c" providerId="AD" clId="Web-{2DA309F7-0BA4-B78C-5018-23FC7A18281E}" dt="2025-11-19T22:32:23.527" v="353"/>
        <pc:sldMkLst>
          <pc:docMk/>
          <pc:sldMk cId="709921098" sldId="260"/>
        </pc:sldMkLst>
        <pc:spChg chg="del mod ord">
          <ac:chgData name="Wagner Niada (2442372)" userId="S::2442372@student.uwtsd.ac.uk::df12d794-d9d9-4f10-90e0-01dd3c75976c" providerId="AD" clId="Web-{2DA309F7-0BA4-B78C-5018-23FC7A18281E}" dt="2025-11-19T22:15:25.897" v="204"/>
          <ac:spMkLst>
            <pc:docMk/>
            <pc:sldMk cId="709921098" sldId="260"/>
            <ac:spMk id="2" creationId="{78D9B263-9BF1-A089-8196-146E11FDB54E}"/>
          </ac:spMkLst>
        </pc:spChg>
        <pc:spChg chg="mod ord">
          <ac:chgData name="Wagner Niada (2442372)" userId="S::2442372@student.uwtsd.ac.uk::df12d794-d9d9-4f10-90e0-01dd3c75976c" providerId="AD" clId="Web-{2DA309F7-0BA4-B78C-5018-23FC7A18281E}" dt="2025-11-19T22:21:51.320" v="243"/>
          <ac:spMkLst>
            <pc:docMk/>
            <pc:sldMk cId="709921098" sldId="260"/>
            <ac:spMk id="3" creationId="{9D8AD298-E417-05AB-3C1B-F18F50318D2C}"/>
          </ac:spMkLst>
        </pc:spChg>
        <pc:spChg chg="del mod ord">
          <ac:chgData name="Wagner Niada (2442372)" userId="S::2442372@student.uwtsd.ac.uk::df12d794-d9d9-4f10-90e0-01dd3c75976c" providerId="AD" clId="Web-{2DA309F7-0BA4-B78C-5018-23FC7A18281E}" dt="2025-11-19T22:15:41.710" v="207"/>
          <ac:spMkLst>
            <pc:docMk/>
            <pc:sldMk cId="709921098" sldId="260"/>
            <ac:spMk id="4" creationId="{060A476B-EABC-BF5E-D7AD-CBC5B1AD20DC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709921098" sldId="260"/>
            <ac:spMk id="9" creationId="{428D436F-9ACD-4C92-AFC8-C934C527A6A4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709921098" sldId="260"/>
            <ac:spMk id="11" creationId="{090538E0-A884-4E60-A6AB-77D830E2FCED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709921098" sldId="260"/>
            <ac:spMk id="13" creationId="{DB0D7DD0-1C67-4D4C-9E06-678233DB8468}"/>
          </ac:spMkLst>
        </pc:spChg>
      </pc:sldChg>
      <pc:sldChg chg="addSp delSp modSp new mod setBg modClrScheme delDesignElem chgLayout">
        <pc:chgData name="Wagner Niada (2442372)" userId="S::2442372@student.uwtsd.ac.uk::df12d794-d9d9-4f10-90e0-01dd3c75976c" providerId="AD" clId="Web-{2DA309F7-0BA4-B78C-5018-23FC7A18281E}" dt="2025-11-19T22:21:51.320" v="243"/>
        <pc:sldMkLst>
          <pc:docMk/>
          <pc:sldMk cId="2336710047" sldId="261"/>
        </pc:sldMkLst>
        <pc:spChg chg="mod ord">
          <ac:chgData name="Wagner Niada (2442372)" userId="S::2442372@student.uwtsd.ac.uk::df12d794-d9d9-4f10-90e0-01dd3c75976c" providerId="AD" clId="Web-{2DA309F7-0BA4-B78C-5018-23FC7A18281E}" dt="2025-11-19T22:21:51.320" v="243"/>
          <ac:spMkLst>
            <pc:docMk/>
            <pc:sldMk cId="2336710047" sldId="261"/>
            <ac:spMk id="2" creationId="{544BE109-7757-F9F2-3ED4-B30E788AFA60}"/>
          </ac:spMkLst>
        </pc:spChg>
        <pc:spChg chg="del mod ord">
          <ac:chgData name="Wagner Niada (2442372)" userId="S::2442372@student.uwtsd.ac.uk::df12d794-d9d9-4f10-90e0-01dd3c75976c" providerId="AD" clId="Web-{2DA309F7-0BA4-B78C-5018-23FC7A18281E}" dt="2025-11-19T22:11:19.155" v="153"/>
          <ac:spMkLst>
            <pc:docMk/>
            <pc:sldMk cId="2336710047" sldId="261"/>
            <ac:spMk id="3" creationId="{AE31570E-B661-B32A-E275-4DE43BC6E67E}"/>
          </ac:spMkLst>
        </pc:spChg>
        <pc:spChg chg="del mod ord">
          <ac:chgData name="Wagner Niada (2442372)" userId="S::2442372@student.uwtsd.ac.uk::df12d794-d9d9-4f10-90e0-01dd3c75976c" providerId="AD" clId="Web-{2DA309F7-0BA4-B78C-5018-23FC7A18281E}" dt="2025-11-19T22:11:27.015" v="155"/>
          <ac:spMkLst>
            <pc:docMk/>
            <pc:sldMk cId="2336710047" sldId="261"/>
            <ac:spMk id="4" creationId="{395E2396-3987-B082-3B0B-243636520509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2336710047" sldId="261"/>
            <ac:spMk id="9" creationId="{21739CA5-F0F5-48E1-8E8C-F24B71827E46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2336710047" sldId="261"/>
            <ac:spMk id="11" creationId="{3EAD2937-F230-41D4-B9C5-975B129BFC20}"/>
          </ac:spMkLst>
        </pc:spChg>
        <pc:spChg chg="add del">
          <ac:chgData name="Wagner Niada (2442372)" userId="S::2442372@student.uwtsd.ac.uk::df12d794-d9d9-4f10-90e0-01dd3c75976c" providerId="AD" clId="Web-{2DA309F7-0BA4-B78C-5018-23FC7A18281E}" dt="2025-11-19T22:10:28.404" v="151"/>
          <ac:spMkLst>
            <pc:docMk/>
            <pc:sldMk cId="2336710047" sldId="261"/>
            <ac:spMk id="13" creationId="{CCD444A3-C338-4886-B7F1-4BA2AF46EB64}"/>
          </ac:spMkLst>
        </pc:spChg>
      </pc:sldChg>
      <pc:sldChg chg="addSp delSp modSp new mod modClrScheme chgLayout">
        <pc:chgData name="Wagner Niada (2442372)" userId="S::2442372@student.uwtsd.ac.uk::df12d794-d9d9-4f10-90e0-01dd3c75976c" providerId="AD" clId="Web-{2DA309F7-0BA4-B78C-5018-23FC7A18281E}" dt="2025-11-19T22:21:51.320" v="243"/>
        <pc:sldMkLst>
          <pc:docMk/>
          <pc:sldMk cId="1370090681" sldId="262"/>
        </pc:sldMkLst>
        <pc:spChg chg="del">
          <ac:chgData name="Wagner Niada (2442372)" userId="S::2442372@student.uwtsd.ac.uk::df12d794-d9d9-4f10-90e0-01dd3c75976c" providerId="AD" clId="Web-{2DA309F7-0BA4-B78C-5018-23FC7A18281E}" dt="2025-11-19T21:56:01.728" v="60"/>
          <ac:spMkLst>
            <pc:docMk/>
            <pc:sldMk cId="1370090681" sldId="262"/>
            <ac:spMk id="2" creationId="{63E66E15-F855-BACF-7A34-EEEF49BC9847}"/>
          </ac:spMkLst>
        </pc:spChg>
        <pc:spChg chg="mod ord">
          <ac:chgData name="Wagner Niada (2442372)" userId="S::2442372@student.uwtsd.ac.uk::df12d794-d9d9-4f10-90e0-01dd3c75976c" providerId="AD" clId="Web-{2DA309F7-0BA4-B78C-5018-23FC7A18281E}" dt="2025-11-19T22:21:51.320" v="243"/>
          <ac:spMkLst>
            <pc:docMk/>
            <pc:sldMk cId="1370090681" sldId="262"/>
            <ac:spMk id="3" creationId="{E8CB364C-B438-B70E-F3E1-9362CCD5564E}"/>
          </ac:spMkLst>
        </pc:spChg>
        <pc:spChg chg="add mod">
          <ac:chgData name="Wagner Niada (2442372)" userId="S::2442372@student.uwtsd.ac.uk::df12d794-d9d9-4f10-90e0-01dd3c75976c" providerId="AD" clId="Web-{2DA309F7-0BA4-B78C-5018-23FC7A18281E}" dt="2025-11-19T22:08:31.293" v="141" actId="14100"/>
          <ac:spMkLst>
            <pc:docMk/>
            <pc:sldMk cId="1370090681" sldId="262"/>
            <ac:spMk id="4" creationId="{58A8EB95-F09C-00CD-ECB8-028863B2A824}"/>
          </ac:spMkLst>
        </pc:spChg>
      </pc:sldChg>
      <pc:sldChg chg="delSp modSp new mod modClrScheme modShow chgLayout">
        <pc:chgData name="Wagner Niada (2442372)" userId="S::2442372@student.uwtsd.ac.uk::df12d794-d9d9-4f10-90e0-01dd3c75976c" providerId="AD" clId="Web-{2DA309F7-0BA4-B78C-5018-23FC7A18281E}" dt="2025-11-19T22:24:59.269" v="254"/>
        <pc:sldMkLst>
          <pc:docMk/>
          <pc:sldMk cId="1669436461" sldId="263"/>
        </pc:sldMkLst>
        <pc:spChg chg="del mod">
          <ac:chgData name="Wagner Niada (2442372)" userId="S::2442372@student.uwtsd.ac.uk::df12d794-d9d9-4f10-90e0-01dd3c75976c" providerId="AD" clId="Web-{2DA309F7-0BA4-B78C-5018-23FC7A18281E}" dt="2025-11-19T22:21:07.882" v="236"/>
          <ac:spMkLst>
            <pc:docMk/>
            <pc:sldMk cId="1669436461" sldId="263"/>
            <ac:spMk id="2" creationId="{80AAAC79-45DA-4AF5-1BCA-0A901333BCD8}"/>
          </ac:spMkLst>
        </pc:spChg>
        <pc:spChg chg="mod ord">
          <ac:chgData name="Wagner Niada (2442372)" userId="S::2442372@student.uwtsd.ac.uk::df12d794-d9d9-4f10-90e0-01dd3c75976c" providerId="AD" clId="Web-{2DA309F7-0BA4-B78C-5018-23FC7A18281E}" dt="2025-11-19T22:24:59.269" v="254"/>
          <ac:spMkLst>
            <pc:docMk/>
            <pc:sldMk cId="1669436461" sldId="263"/>
            <ac:spMk id="3" creationId="{AFA1DA33-5E2B-7538-C96A-6CA2F52F8BF2}"/>
          </ac:spMkLst>
        </pc:spChg>
        <pc:spChg chg="mod ord">
          <ac:chgData name="Wagner Niada (2442372)" userId="S::2442372@student.uwtsd.ac.uk::df12d794-d9d9-4f10-90e0-01dd3c75976c" providerId="AD" clId="Web-{2DA309F7-0BA4-B78C-5018-23FC7A18281E}" dt="2025-11-19T22:21:51.320" v="243"/>
          <ac:spMkLst>
            <pc:docMk/>
            <pc:sldMk cId="1669436461" sldId="263"/>
            <ac:spMk id="4" creationId="{4BBEBBEE-1B0E-4106-0251-B073E33DCE01}"/>
          </ac:spMkLst>
        </pc:spChg>
        <pc:spChg chg="mod ord">
          <ac:chgData name="Wagner Niada (2442372)" userId="S::2442372@student.uwtsd.ac.uk::df12d794-d9d9-4f10-90e0-01dd3c75976c" providerId="AD" clId="Web-{2DA309F7-0BA4-B78C-5018-23FC7A18281E}" dt="2025-11-19T22:21:51.320" v="243"/>
          <ac:spMkLst>
            <pc:docMk/>
            <pc:sldMk cId="1669436461" sldId="263"/>
            <ac:spMk id="5" creationId="{BCF59BCD-FBFE-EAB2-AACC-FB7FD1D935EC}"/>
          </ac:spMkLst>
        </pc:spChg>
        <pc:spChg chg="del mod ord">
          <ac:chgData name="Wagner Niada (2442372)" userId="S::2442372@student.uwtsd.ac.uk::df12d794-d9d9-4f10-90e0-01dd3c75976c" providerId="AD" clId="Web-{2DA309F7-0BA4-B78C-5018-23FC7A18281E}" dt="2025-11-19T22:24:31.049" v="251"/>
          <ac:spMkLst>
            <pc:docMk/>
            <pc:sldMk cId="1669436461" sldId="263"/>
            <ac:spMk id="6" creationId="{A8FEF1D7-CD12-AE0B-9092-45482E22CF0B}"/>
          </ac:spMkLst>
        </pc:spChg>
      </pc:sldChg>
      <pc:sldChg chg="delSp modSp new">
        <pc:chgData name="Wagner Niada (2442372)" userId="S::2442372@student.uwtsd.ac.uk::df12d794-d9d9-4f10-90e0-01dd3c75976c" providerId="AD" clId="Web-{2DA309F7-0BA4-B78C-5018-23FC7A18281E}" dt="2025-11-19T22:31:22.604" v="348" actId="14100"/>
        <pc:sldMkLst>
          <pc:docMk/>
          <pc:sldMk cId="3395452385" sldId="264"/>
        </pc:sldMkLst>
        <pc:spChg chg="del mod">
          <ac:chgData name="Wagner Niada (2442372)" userId="S::2442372@student.uwtsd.ac.uk::df12d794-d9d9-4f10-90e0-01dd3c75976c" providerId="AD" clId="Web-{2DA309F7-0BA4-B78C-5018-23FC7A18281E}" dt="2025-11-19T22:31:13.806" v="347"/>
          <ac:spMkLst>
            <pc:docMk/>
            <pc:sldMk cId="3395452385" sldId="264"/>
            <ac:spMk id="2" creationId="{8C93D97E-BDFA-1C5A-FFFB-F566C9FD8875}"/>
          </ac:spMkLst>
        </pc:spChg>
        <pc:spChg chg="mod">
          <ac:chgData name="Wagner Niada (2442372)" userId="S::2442372@student.uwtsd.ac.uk::df12d794-d9d9-4f10-90e0-01dd3c75976c" providerId="AD" clId="Web-{2DA309F7-0BA4-B78C-5018-23FC7A18281E}" dt="2025-11-19T22:31:22.604" v="348" actId="14100"/>
          <ac:spMkLst>
            <pc:docMk/>
            <pc:sldMk cId="3395452385" sldId="264"/>
            <ac:spMk id="3" creationId="{3CED5E9F-520F-FC96-0330-0EA018B4D141}"/>
          </ac:spMkLst>
        </pc:spChg>
      </pc:sldChg>
      <pc:sldChg chg="delSp modSp new ord">
        <pc:chgData name="Wagner Niada (2442372)" userId="S::2442372@student.uwtsd.ac.uk::df12d794-d9d9-4f10-90e0-01dd3c75976c" providerId="AD" clId="Web-{2DA309F7-0BA4-B78C-5018-23FC7A18281E}" dt="2025-11-19T22:33:44.809" v="362" actId="14100"/>
        <pc:sldMkLst>
          <pc:docMk/>
          <pc:sldMk cId="3636753424" sldId="265"/>
        </pc:sldMkLst>
        <pc:spChg chg="del mod">
          <ac:chgData name="Wagner Niada (2442372)" userId="S::2442372@student.uwtsd.ac.uk::df12d794-d9d9-4f10-90e0-01dd3c75976c" providerId="AD" clId="Web-{2DA309F7-0BA4-B78C-5018-23FC7A18281E}" dt="2025-11-19T22:32:48.574" v="357"/>
          <ac:spMkLst>
            <pc:docMk/>
            <pc:sldMk cId="3636753424" sldId="265"/>
            <ac:spMk id="2" creationId="{41CED0C9-6207-0391-DD44-B18A8017BEC0}"/>
          </ac:spMkLst>
        </pc:spChg>
        <pc:spChg chg="mod">
          <ac:chgData name="Wagner Niada (2442372)" userId="S::2442372@student.uwtsd.ac.uk::df12d794-d9d9-4f10-90e0-01dd3c75976c" providerId="AD" clId="Web-{2DA309F7-0BA4-B78C-5018-23FC7A18281E}" dt="2025-11-19T22:33:44.809" v="362" actId="14100"/>
          <ac:spMkLst>
            <pc:docMk/>
            <pc:sldMk cId="3636753424" sldId="265"/>
            <ac:spMk id="3" creationId="{45FFD409-C979-FACF-1E8E-268D5909B7AF}"/>
          </ac:spMkLst>
        </pc:spChg>
      </pc:sldChg>
      <pc:sldChg chg="delSp modSp new">
        <pc:chgData name="Wagner Niada (2442372)" userId="S::2442372@student.uwtsd.ac.uk::df12d794-d9d9-4f10-90e0-01dd3c75976c" providerId="AD" clId="Web-{2DA309F7-0BA4-B78C-5018-23FC7A18281E}" dt="2025-11-19T22:35:29.450" v="377" actId="20577"/>
        <pc:sldMkLst>
          <pc:docMk/>
          <pc:sldMk cId="836569149" sldId="266"/>
        </pc:sldMkLst>
        <pc:spChg chg="del mod">
          <ac:chgData name="Wagner Niada (2442372)" userId="S::2442372@student.uwtsd.ac.uk::df12d794-d9d9-4f10-90e0-01dd3c75976c" providerId="AD" clId="Web-{2DA309F7-0BA4-B78C-5018-23FC7A18281E}" dt="2025-11-19T22:34:08.793" v="365"/>
          <ac:spMkLst>
            <pc:docMk/>
            <pc:sldMk cId="836569149" sldId="266"/>
            <ac:spMk id="2" creationId="{4EBE79B4-D006-9175-7945-4279D99D8871}"/>
          </ac:spMkLst>
        </pc:spChg>
        <pc:spChg chg="mod">
          <ac:chgData name="Wagner Niada (2442372)" userId="S::2442372@student.uwtsd.ac.uk::df12d794-d9d9-4f10-90e0-01dd3c75976c" providerId="AD" clId="Web-{2DA309F7-0BA4-B78C-5018-23FC7A18281E}" dt="2025-11-19T22:35:29.450" v="377" actId="20577"/>
          <ac:spMkLst>
            <pc:docMk/>
            <pc:sldMk cId="836569149" sldId="266"/>
            <ac:spMk id="3" creationId="{50C02CD0-7C6F-759D-F63B-E64CF0D09499}"/>
          </ac:spMkLst>
        </pc:spChg>
        <pc:spChg chg="del mod">
          <ac:chgData name="Wagner Niada (2442372)" userId="S::2442372@student.uwtsd.ac.uk::df12d794-d9d9-4f10-90e0-01dd3c75976c" providerId="AD" clId="Web-{2DA309F7-0BA4-B78C-5018-23FC7A18281E}" dt="2025-11-19T22:34:33.340" v="369"/>
          <ac:spMkLst>
            <pc:docMk/>
            <pc:sldMk cId="836569149" sldId="266"/>
            <ac:spMk id="6" creationId="{8BFDFBE4-0A6E-EB06-B61A-90C549FBA4B4}"/>
          </ac:spMkLst>
        </pc:spChg>
      </pc:sldChg>
      <pc:sldChg chg="delSp modSp new">
        <pc:chgData name="Wagner Niada (2442372)" userId="S::2442372@student.uwtsd.ac.uk::df12d794-d9d9-4f10-90e0-01dd3c75976c" providerId="AD" clId="Web-{2DA309F7-0BA4-B78C-5018-23FC7A18281E}" dt="2025-11-19T22:37:09.419" v="389" actId="20577"/>
        <pc:sldMkLst>
          <pc:docMk/>
          <pc:sldMk cId="2871971577" sldId="267"/>
        </pc:sldMkLst>
        <pc:spChg chg="del mod">
          <ac:chgData name="Wagner Niada (2442372)" userId="S::2442372@student.uwtsd.ac.uk::df12d794-d9d9-4f10-90e0-01dd3c75976c" providerId="AD" clId="Web-{2DA309F7-0BA4-B78C-5018-23FC7A18281E}" dt="2025-11-19T22:36:14.888" v="382"/>
          <ac:spMkLst>
            <pc:docMk/>
            <pc:sldMk cId="2871971577" sldId="267"/>
            <ac:spMk id="2" creationId="{A4144521-5FB2-0C2B-8A62-1BA722E33A61}"/>
          </ac:spMkLst>
        </pc:spChg>
        <pc:spChg chg="mod">
          <ac:chgData name="Wagner Niada (2442372)" userId="S::2442372@student.uwtsd.ac.uk::df12d794-d9d9-4f10-90e0-01dd3c75976c" providerId="AD" clId="Web-{2DA309F7-0BA4-B78C-5018-23FC7A18281E}" dt="2025-11-19T22:37:09.419" v="389" actId="20577"/>
          <ac:spMkLst>
            <pc:docMk/>
            <pc:sldMk cId="2871971577" sldId="267"/>
            <ac:spMk id="3" creationId="{93A4AAD0-1B83-62D1-F9CE-80A1822B5645}"/>
          </ac:spMkLst>
        </pc:spChg>
        <pc:spChg chg="del mod">
          <ac:chgData name="Wagner Niada (2442372)" userId="S::2442372@student.uwtsd.ac.uk::df12d794-d9d9-4f10-90e0-01dd3c75976c" providerId="AD" clId="Web-{2DA309F7-0BA4-B78C-5018-23FC7A18281E}" dt="2025-11-19T22:36:24.122" v="385"/>
          <ac:spMkLst>
            <pc:docMk/>
            <pc:sldMk cId="2871971577" sldId="267"/>
            <ac:spMk id="6" creationId="{71D45E05-33EC-5DA4-1711-279376572B56}"/>
          </ac:spMkLst>
        </pc:spChg>
      </pc:sldChg>
      <pc:sldChg chg="delSp modSp new">
        <pc:chgData name="Wagner Niada (2442372)" userId="S::2442372@student.uwtsd.ac.uk::df12d794-d9d9-4f10-90e0-01dd3c75976c" providerId="AD" clId="Web-{2DA309F7-0BA4-B78C-5018-23FC7A18281E}" dt="2025-11-19T22:39:49.900" v="399" actId="20577"/>
        <pc:sldMkLst>
          <pc:docMk/>
          <pc:sldMk cId="3595824735" sldId="268"/>
        </pc:sldMkLst>
        <pc:spChg chg="del mod">
          <ac:chgData name="Wagner Niada (2442372)" userId="S::2442372@student.uwtsd.ac.uk::df12d794-d9d9-4f10-90e0-01dd3c75976c" providerId="AD" clId="Web-{2DA309F7-0BA4-B78C-5018-23FC7A18281E}" dt="2025-11-19T22:37:49.357" v="395"/>
          <ac:spMkLst>
            <pc:docMk/>
            <pc:sldMk cId="3595824735" sldId="268"/>
            <ac:spMk id="2" creationId="{BB1B0D2C-FA7C-3E17-D8E3-E6A7B4E784B3}"/>
          </ac:spMkLst>
        </pc:spChg>
        <pc:spChg chg="mod">
          <ac:chgData name="Wagner Niada (2442372)" userId="S::2442372@student.uwtsd.ac.uk::df12d794-d9d9-4f10-90e0-01dd3c75976c" providerId="AD" clId="Web-{2DA309F7-0BA4-B78C-5018-23FC7A18281E}" dt="2025-11-19T22:39:49.900" v="399" actId="20577"/>
          <ac:spMkLst>
            <pc:docMk/>
            <pc:sldMk cId="3595824735" sldId="268"/>
            <ac:spMk id="3" creationId="{AD6AC7C3-3EF1-8A9A-0C67-2FD7B0E3E693}"/>
          </ac:spMkLst>
        </pc:spChg>
        <pc:spChg chg="del mod">
          <ac:chgData name="Wagner Niada (2442372)" userId="S::2442372@student.uwtsd.ac.uk::df12d794-d9d9-4f10-90e0-01dd3c75976c" providerId="AD" clId="Web-{2DA309F7-0BA4-B78C-5018-23FC7A18281E}" dt="2025-11-19T22:37:33.982" v="393"/>
          <ac:spMkLst>
            <pc:docMk/>
            <pc:sldMk cId="3595824735" sldId="268"/>
            <ac:spMk id="6" creationId="{DC2E99F5-F37E-1BE3-1B51-2EAA57CFBCA6}"/>
          </ac:spMkLst>
        </pc:spChg>
      </pc:sldChg>
      <pc:sldMasterChg chg="del delSldLayout">
        <pc:chgData name="Wagner Niada (2442372)" userId="S::2442372@student.uwtsd.ac.uk::df12d794-d9d9-4f10-90e0-01dd3c75976c" providerId="AD" clId="Web-{2DA309F7-0BA4-B78C-5018-23FC7A18281E}" dt="2025-11-19T22:10:28.404" v="151"/>
        <pc:sldMasterMkLst>
          <pc:docMk/>
          <pc:sldMasterMk cId="2460954070" sldId="2147483660"/>
        </pc:sldMasterMkLst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Wagner Niada (2442372)" userId="S::2442372@student.uwtsd.ac.uk::df12d794-d9d9-4f10-90e0-01dd3c75976c" providerId="AD" clId="Web-{2DA309F7-0BA4-B78C-5018-23FC7A18281E}" dt="2025-11-19T22:10:28.404" v="15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Wagner Niada (2442372)" userId="S::2442372@student.uwtsd.ac.uk::df12d794-d9d9-4f10-90e0-01dd3c75976c" providerId="AD" clId="Web-{2DA309F7-0BA4-B78C-5018-23FC7A18281E}" dt="2025-11-19T22:21:48.789" v="242"/>
        <pc:sldMasterMkLst>
          <pc:docMk/>
          <pc:sldMasterMk cId="605094224" sldId="2147483672"/>
        </pc:sldMasterMkLst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2958541073" sldId="2147483673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516006888" sldId="2147483674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422375001" sldId="2147483675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2435836908" sldId="2147483676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879462541" sldId="2147483677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3724668730" sldId="2147483678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3485975326" sldId="2147483679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2746827735" sldId="2147483680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1342824025" sldId="2147483681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1597192125" sldId="2147483682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48.789" v="242"/>
          <pc:sldLayoutMkLst>
            <pc:docMk/>
            <pc:sldMasterMk cId="605094224" sldId="2147483672"/>
            <pc:sldLayoutMk cId="527391820" sldId="2147483683"/>
          </pc:sldLayoutMkLst>
        </pc:sldLayoutChg>
      </pc:sldMasterChg>
      <pc:sldMasterChg chg="add del addSldLayout delSldLayout modSldLayout">
        <pc:chgData name="Wagner Niada (2442372)" userId="S::2442372@student.uwtsd.ac.uk::df12d794-d9d9-4f10-90e0-01dd3c75976c" providerId="AD" clId="Web-{2DA309F7-0BA4-B78C-5018-23FC7A18281E}" dt="2025-11-19T22:21:51.320" v="243"/>
        <pc:sldMasterMkLst>
          <pc:docMk/>
          <pc:sldMasterMk cId="559582167" sldId="2147483684"/>
        </pc:sldMasterMkLst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1807379678" sldId="2147483685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564821663" sldId="2147483686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1136034363" sldId="2147483687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3931698477" sldId="2147483688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1673202510" sldId="2147483689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3803634532" sldId="2147483690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3549383882" sldId="2147483691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2832051158" sldId="2147483692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1521689323" sldId="2147483693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651144039" sldId="2147483694"/>
          </pc:sldLayoutMkLst>
        </pc:sldLayoutChg>
        <pc:sldLayoutChg chg="add del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559582167" sldId="2147483684"/>
            <pc:sldLayoutMk cId="697982535" sldId="2147483695"/>
          </pc:sldLayoutMkLst>
        </pc:sldLayoutChg>
      </pc:sldMasterChg>
      <pc:sldMasterChg chg="add addSldLayout modSldLayout">
        <pc:chgData name="Wagner Niada (2442372)" userId="S::2442372@student.uwtsd.ac.uk::df12d794-d9d9-4f10-90e0-01dd3c75976c" providerId="AD" clId="Web-{2DA309F7-0BA4-B78C-5018-23FC7A18281E}" dt="2025-11-19T22:21:51.320" v="243"/>
        <pc:sldMasterMkLst>
          <pc:docMk/>
          <pc:sldMasterMk cId="1995277869" sldId="2147483696"/>
        </pc:sldMasterMkLst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2936787363" sldId="2147483697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1360292594" sldId="2147483698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2187930966" sldId="2147483699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3374980427" sldId="2147483700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3197061492" sldId="2147483701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1156299008" sldId="2147483702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4195153239" sldId="2147483703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3422922289" sldId="2147483704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2526568262" sldId="2147483705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553976594" sldId="2147483706"/>
          </pc:sldLayoutMkLst>
        </pc:sldLayoutChg>
        <pc:sldLayoutChg chg="add mod replId">
          <pc:chgData name="Wagner Niada (2442372)" userId="S::2442372@student.uwtsd.ac.uk::df12d794-d9d9-4f10-90e0-01dd3c75976c" providerId="AD" clId="Web-{2DA309F7-0BA4-B78C-5018-23FC7A18281E}" dt="2025-11-19T22:21:51.320" v="243"/>
          <pc:sldLayoutMkLst>
            <pc:docMk/>
            <pc:sldMasterMk cId="1995277869" sldId="2147483696"/>
            <pc:sldLayoutMk cId="3549568641" sldId="2147483707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04406-9FC5-ACFE-893D-D4EADEB1A8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388" y="745440"/>
            <a:ext cx="8132227" cy="3559859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0AF19C-C14B-F137-2DE9-1992459045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7308" y="4669316"/>
            <a:ext cx="8132227" cy="135048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6A999-B8D4-1774-9F1B-9F9FE1B3B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E3B7B-C7B5-42CF-90CF-67B3D21B2314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5D5D-2AE2-6F91-D1EB-6DD8FC3CE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029E4-3A4E-970A-17A8-1E17D37D1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7873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5D22A-1F6D-0DE5-E04A-DC466353D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ADD6F-7C93-3CD3-AC8D-28A78787C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06E74-14FC-84D9-4B41-7D9FB0D57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6519-E62D-4F8C-AE1E-36928EC7D15C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5A7DC-6292-6181-949E-F8BC3FA11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50F5C6-EADC-E072-B19B-49BB11DF0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292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B2054-1AE7-534F-0CFE-1F0628A09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38" y="2243708"/>
            <a:ext cx="9156288" cy="3776091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8EC2A-45C7-131C-0F4A-56E62EB02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838201"/>
            <a:ext cx="9156289" cy="140550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5A323-2679-E978-8856-2FEBE8F5A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AEB6-FCE1-4CD5-923B-84E54F1460D5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71DC2-625E-0477-BF8C-F3CDDCE4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1A644-D449-E464-C2DF-F045A518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930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12719-44A3-3EE8-D757-F0E0F9632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197" y="750627"/>
            <a:ext cx="10846556" cy="130415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40DC2-69F2-A056-508C-F5138E71F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6961" y="2075250"/>
            <a:ext cx="4571288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2243E-0673-54F2-5B38-DF5D2C736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9560" y="2075250"/>
            <a:ext cx="4770191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46B7D-7BAF-8DE9-FB5A-282908B03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74C2F-71A1-43C9-B2F6-A4FAC8157F1A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99017-BDD7-56C7-43AE-4B86AC781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E7D63-14BF-E333-B350-75DA58E28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980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7F72-3970-859F-C268-E9940EF2D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649" y="743803"/>
            <a:ext cx="10764271" cy="1025362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37CC6-89B8-3CF3-6973-1B5B7178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6961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650EB0-E35B-DA3D-B6A1-2422B01C60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6961" y="2678597"/>
            <a:ext cx="4571287" cy="35067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A15D0-F178-1506-0E61-C8FFDF9BD6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8633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6CB421-A65A-A7DC-40A7-D8B76F9C3A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8633" y="2678596"/>
            <a:ext cx="4571287" cy="350670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5675-5329-D2DB-FAFF-700D076CA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1DCC-9916-4BB7-A2E9-25EC84C740A7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392A97-07D9-5E5C-2A31-3B7D764CE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626143-8FEE-0ABD-25C7-C34AF656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061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26EFE-D86C-B076-D4D1-FAD1883E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766"/>
            <a:ext cx="7240293" cy="3547534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3F3B23-C631-4B62-3211-30222ABE1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146A-335D-4B7F-86AE-5D483B1F631C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89A1FB-EA0D-F6A3-A4EB-001AA082A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D671B7-A902-587D-89D0-ECFB738FD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299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A27D49-E5B4-0E67-FCFC-62A04E70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1D8EC-8E17-4CE6-99C2-C22488572868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0E4B02-DD32-C63F-6FEE-BC36E2EFD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5FA8B-18F7-7DDC-74E0-B1C7139E7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153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2D42A-8FC3-F6BE-4CF7-1490DE4FD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395" y="766636"/>
            <a:ext cx="3951745" cy="151062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A2BAA-1CCB-696D-D506-5E1747080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400" y="702452"/>
            <a:ext cx="6249988" cy="531734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B3C3E7-B970-EF6C-A6D3-6CB81C948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953" y="2277264"/>
            <a:ext cx="3752747" cy="374253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32464-D130-7DA0-050D-B444566B1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0ABA-DFFA-4B13-BB77-624D9164A38B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2B3B4-209E-187A-6F86-2F2EAD9F7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A2A86-6CB1-F027-66AC-8EBFA9D06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922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68F49-A418-C21F-25DC-E4C2E1716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972" y="765850"/>
            <a:ext cx="3995693" cy="177477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8CDE2-0C1B-D3BE-F399-98D983EF453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05400" y="838200"/>
            <a:ext cx="6249988" cy="51815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786322-CA2D-A634-C10E-4F22BCE48B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0137" y="2552699"/>
            <a:ext cx="3736563" cy="3467099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AD0DD6-F55F-4437-DEC5-FA6028509A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/>
          <a:lstStyle/>
          <a:p>
            <a:fld id="{3220A08F-2B1D-4498-A043-7C299B1C2561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B46D7-EE7C-E399-6A6B-18237228F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11B808-3207-D755-3B0B-E1D8814B2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568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CDEBC-9F49-FA9D-D13C-DB380A628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451"/>
            <a:ext cx="10875953" cy="121465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00CB13-23E6-D711-450C-A85A0CB99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35467" y="1972101"/>
            <a:ext cx="10848873" cy="404769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9BB7B-5C14-76DB-FEA8-3DBC09A96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9902-F134-45BD-ABD2-80C28059B090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C13CC-29B3-9FDC-C746-D5D65CC2A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B52A12-895F-E9BE-5289-4E0411BD3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976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A17614-2270-537D-8B09-6CB65016AD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9496" y="755981"/>
            <a:ext cx="2277552" cy="5338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BC98B5-885C-CBB1-A858-76F65F7D28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755981"/>
            <a:ext cx="8230086" cy="5338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5DAFE-6A83-FB7D-72DF-232EFE204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04DB0-379A-41B7-9B29-7F42F0D571D5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B41CCF-A3CD-506E-3AAE-CAEFA8C1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20DD9D-25C2-0EDF-A6F4-71946D57B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568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FF45E2-9197-4E34-029A-725ADAC0C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620202"/>
            <a:ext cx="9956747" cy="14387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CC19E-63FE-1D76-2550-01FD9A6D9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5467" y="2306781"/>
            <a:ext cx="9956747" cy="3870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FA067-55BA-33CD-E6F2-B24B2D5DE8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0137" y="63202"/>
            <a:ext cx="2743200" cy="3182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567E9B64-DC09-41C8-9DE3-DA74AF8D2F97}" type="datetimeFigureOut">
              <a:rPr lang="en-US" dirty="0"/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65EAE2-7EF5-FFAA-CD74-AA63C6711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44016" y="6424761"/>
            <a:ext cx="40599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0" cap="all" spc="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9DC1A-2539-3AE9-11EA-B87D22E62C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03951" y="6425816"/>
            <a:ext cx="4297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2778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4" orient="horz" pos="528">
          <p15:clr>
            <a:srgbClr val="F26B43"/>
          </p15:clr>
        </p15:guide>
        <p15:guide id="19" orient="horz" pos="2160">
          <p15:clr>
            <a:srgbClr val="F26B43"/>
          </p15:clr>
        </p15:guide>
        <p15:guide id="20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8CB364C-B438-B70E-F3E1-9362CCD556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289" y="157526"/>
            <a:ext cx="9144000" cy="502006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A8EB95-F09C-00CD-ECB8-028863B2A824}"/>
              </a:ext>
            </a:extLst>
          </p:cNvPr>
          <p:cNvSpPr txBox="1"/>
          <p:nvPr/>
        </p:nvSpPr>
        <p:spPr>
          <a:xfrm>
            <a:off x="110289" y="1383634"/>
            <a:ext cx="8381998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ctr">
              <a:buFont typeface="Arial,Sans-Serif"/>
              <a:buChar char="•"/>
            </a:pPr>
            <a:r>
              <a:rPr lang="en-GB" sz="2400" baseline="0" dirty="0">
                <a:latin typeface="Aptos"/>
                <a:ea typeface="Arial"/>
                <a:cs typeface="Arial"/>
              </a:rPr>
              <a:t>Student Name</a:t>
            </a:r>
            <a:r>
              <a:rPr lang="en-US" sz="2400" dirty="0">
                <a:latin typeface="Aptos"/>
                <a:ea typeface="Arial"/>
                <a:cs typeface="Arial"/>
              </a:rPr>
              <a:t>​ wagner </a:t>
            </a:r>
            <a:r>
              <a:rPr lang="en-US" sz="2400" dirty="0" err="1">
                <a:latin typeface="Aptos"/>
                <a:ea typeface="Arial"/>
                <a:cs typeface="Arial"/>
              </a:rPr>
              <a:t>niada</a:t>
            </a:r>
            <a:endParaRPr lang="en-US" sz="2400" dirty="0">
              <a:latin typeface="Aptos"/>
              <a:ea typeface="Arial"/>
              <a:cs typeface="Arial"/>
            </a:endParaRPr>
          </a:p>
          <a:p>
            <a:pPr marL="285750" indent="-285750" algn="ctr">
              <a:buFont typeface="Arial,Sans-Serif"/>
              <a:buChar char="•"/>
            </a:pPr>
            <a:r>
              <a:rPr lang="en-GB" sz="2400" baseline="0" dirty="0">
                <a:latin typeface="Aptos"/>
                <a:ea typeface="Arial"/>
                <a:cs typeface="Arial"/>
              </a:rPr>
              <a:t>Student ID</a:t>
            </a:r>
            <a:r>
              <a:rPr lang="en-GB" sz="2400" dirty="0">
                <a:latin typeface="Aptos"/>
                <a:ea typeface="Arial"/>
                <a:cs typeface="Arial"/>
              </a:rPr>
              <a:t>​ 2442372</a:t>
            </a:r>
          </a:p>
          <a:p>
            <a:pPr marL="285750" indent="-285750" algn="ctr">
              <a:buFont typeface="Arial,Sans-Serif"/>
              <a:buChar char="•"/>
            </a:pPr>
            <a:r>
              <a:rPr lang="en-GB" sz="2400" baseline="0" dirty="0">
                <a:latin typeface="Aptos"/>
                <a:ea typeface="Arial"/>
                <a:cs typeface="Arial"/>
              </a:rPr>
              <a:t>Module Name</a:t>
            </a:r>
            <a:r>
              <a:rPr lang="en-GB" sz="2400" dirty="0">
                <a:latin typeface="Aptos"/>
                <a:ea typeface="Arial"/>
                <a:cs typeface="Arial"/>
              </a:rPr>
              <a:t>​ lclm4004</a:t>
            </a:r>
          </a:p>
          <a:p>
            <a:pPr marL="285750" indent="-285750" algn="ctr">
              <a:buFont typeface="Arial,Sans-Serif"/>
              <a:buChar char="•"/>
            </a:pPr>
            <a:r>
              <a:rPr lang="en-GB" sz="2400" baseline="0" dirty="0">
                <a:latin typeface="Aptos"/>
                <a:ea typeface="Arial"/>
                <a:cs typeface="Arial"/>
              </a:rPr>
              <a:t>Lecturer’s Name</a:t>
            </a:r>
            <a:r>
              <a:rPr lang="en-GB" sz="2400" dirty="0">
                <a:latin typeface="Aptos"/>
                <a:ea typeface="Arial"/>
                <a:cs typeface="Arial"/>
              </a:rPr>
              <a:t>​ </a:t>
            </a:r>
            <a:r>
              <a:rPr lang="en-GB" sz="2400" dirty="0" err="1">
                <a:latin typeface="Aptos"/>
                <a:ea typeface="Arial"/>
                <a:cs typeface="Arial"/>
              </a:rPr>
              <a:t>jaya</a:t>
            </a:r>
            <a:r>
              <a:rPr lang="en-GB" sz="2400" dirty="0">
                <a:latin typeface="Aptos"/>
                <a:ea typeface="Arial"/>
                <a:cs typeface="Arial"/>
              </a:rPr>
              <a:t> </a:t>
            </a:r>
            <a:r>
              <a:rPr lang="en-GB" sz="2400" dirty="0" err="1">
                <a:latin typeface="Aptos"/>
                <a:ea typeface="Arial"/>
                <a:cs typeface="Arial"/>
              </a:rPr>
              <a:t>gopalk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090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6469" y="619982"/>
            <a:ext cx="10119788" cy="4964679"/>
          </a:xfrm>
        </p:spPr>
        <p:txBody>
          <a:bodyPr anchor="b">
            <a:normAutofit/>
          </a:bodyPr>
          <a:lstStyle/>
          <a:p>
            <a:endParaRPr lang="en-GB" sz="5200" b="1">
              <a:solidFill>
                <a:schemeClr val="tx2"/>
              </a:solidFill>
            </a:endParaRPr>
          </a:p>
          <a:p>
            <a:endParaRPr lang="en-GB" sz="5200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291C59-05AF-0E64-2739-7D36920FBFC4}"/>
              </a:ext>
            </a:extLst>
          </p:cNvPr>
          <p:cNvSpPr txBox="1"/>
          <p:nvPr/>
        </p:nvSpPr>
        <p:spPr>
          <a:xfrm>
            <a:off x="3158289" y="882316"/>
            <a:ext cx="5985711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Purpose of the report:</a:t>
            </a:r>
          </a:p>
          <a:p>
            <a:pPr marL="228600" indent="-228600">
              <a:buFont typeface=""/>
              <a:buChar char="•"/>
            </a:pPr>
            <a:r>
              <a:rPr lang="en-US"/>
              <a:t>Identify declining performance causes for Green Haven Florists.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Explore potential strategic solutions.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Evaluate options using a decision-making tool.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Recommend and justify a final solution.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Assess risks and outline an implementation plan.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Define metrics to measure success.</a:t>
            </a:r>
          </a:p>
          <a:p>
            <a:r>
              <a:rPr lang="en-US" b="1"/>
              <a:t>Theoretical references you could use:</a:t>
            </a:r>
          </a:p>
          <a:p>
            <a:pPr marL="228600" indent="-228600">
              <a:buFont typeface=""/>
              <a:buChar char="•"/>
            </a:pPr>
            <a:r>
              <a:rPr lang="en-US"/>
              <a:t>Decision-making theory (Robbins &amp; Coulter, 2020).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Change management concepts (Kotter, 2012).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FA5FE-1BD6-5CD6-BCF8-010A1EDDA9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59240" y="1418976"/>
            <a:ext cx="8623487" cy="4669834"/>
          </a:xfrm>
        </p:spPr>
        <p:txBody>
          <a:bodyPr anchor="ctr">
            <a:normAutofit fontScale="92500" lnSpcReduction="20000"/>
          </a:bodyPr>
          <a:lstStyle/>
          <a:p>
            <a:r>
              <a:rPr lang="en-GB" b="1" dirty="0"/>
              <a:t>2. Explanation of the Business Problem (≈200 words)</a:t>
            </a:r>
            <a:endParaRPr lang="en-GB" sz="2000" dirty="0"/>
          </a:p>
          <a:p>
            <a:r>
              <a:rPr lang="en-GB" sz="2000">
                <a:ea typeface="+mn-lt"/>
                <a:cs typeface="+mn-lt"/>
              </a:rPr>
              <a:t>Use the case details to describe:</a:t>
            </a:r>
            <a:endParaRPr lang="en-GB"/>
          </a:p>
          <a:p>
            <a:r>
              <a:rPr lang="en-GB" b="1"/>
              <a:t>Micro-level problem:</a:t>
            </a:r>
            <a:endParaRPr lang="en-GB"/>
          </a:p>
          <a:p>
            <a:r>
              <a:rPr lang="en-GB" sz="2000" dirty="0">
                <a:ea typeface="+mn-lt"/>
                <a:cs typeface="+mn-lt"/>
              </a:rPr>
              <a:t>30% decline in in-store sales.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Outdated digital presence → weak online conversion.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Rising costs (flowers, sustainability materials).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Loss of competitive edge → boutique Instagram competitor + national chain.</a:t>
            </a:r>
            <a:endParaRPr lang="en-GB" dirty="0"/>
          </a:p>
          <a:p>
            <a:r>
              <a:rPr lang="en-GB" b="1" dirty="0"/>
              <a:t>Macro-level contributing factors: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Shift to online shopping (Mintel, 2023).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Inflation + supply chain disruption.</a:t>
            </a:r>
            <a:endParaRPr lang="en-GB" dirty="0"/>
          </a:p>
          <a:p>
            <a:r>
              <a:rPr lang="en-GB" sz="2000" b="1" dirty="0">
                <a:ea typeface="+mn-lt"/>
                <a:cs typeface="+mn-lt"/>
              </a:rPr>
              <a:t>Key academic theories to support this section: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PESTLE analysis or consumer behaviour change literature.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Digital transformation pressures (Laudon &amp; Traver, 2022).</a:t>
            </a:r>
            <a:endParaRPr lang="en-GB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84869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BE109-7757-F9F2-3ED4-B30E788AF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288" y="-1212231"/>
            <a:ext cx="12024864" cy="9032872"/>
          </a:xfrm>
        </p:spPr>
        <p:txBody>
          <a:bodyPr>
            <a:normAutofit fontScale="90000"/>
          </a:bodyPr>
          <a:lstStyle/>
          <a:p>
            <a:endParaRPr lang="en-GB" dirty="0"/>
          </a:p>
          <a:p>
            <a:r>
              <a:rPr lang="en-GB" dirty="0"/>
              <a:t>Solution A: Digital Transformation + Website Upgrade</a:t>
            </a:r>
          </a:p>
          <a:p>
            <a:r>
              <a:rPr lang="en-GB" sz="4000" b="0" dirty="0">
                <a:ea typeface="+mj-lt"/>
                <a:cs typeface="+mj-lt"/>
              </a:rPr>
              <a:t>Components: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Fully redesigned website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Online </a:t>
            </a:r>
            <a:r>
              <a:rPr lang="en-GB" sz="4000" b="0" dirty="0" err="1">
                <a:ea typeface="+mj-lt"/>
                <a:cs typeface="+mj-lt"/>
              </a:rPr>
              <a:t>ordeon</a:t>
            </a:r>
            <a:endParaRPr lang="en-GB" dirty="0" err="1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SEO + social media strategy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Click-and-collect + flexible delivery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Subscription flower service</a:t>
            </a:r>
            <a:endParaRPr lang="en-GB" dirty="0"/>
          </a:p>
          <a:p>
            <a:r>
              <a:rPr lang="en-GB" sz="4000" b="0" dirty="0">
                <a:ea typeface="+mj-lt"/>
                <a:cs typeface="+mj-lt"/>
              </a:rPr>
              <a:t>How this addresses the problem: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Improves </a:t>
            </a:r>
            <a:r>
              <a:rPr lang="en-GB" sz="4000" b="0" dirty="0" err="1">
                <a:ea typeface="+mj-lt"/>
                <a:cs typeface="+mj-lt"/>
              </a:rPr>
              <a:t>custainability</a:t>
            </a:r>
            <a:r>
              <a:rPr lang="en-GB" sz="4000" b="0" dirty="0">
                <a:ea typeface="+mj-lt"/>
                <a:cs typeface="+mj-lt"/>
              </a:rPr>
              <a:t> courses)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Corporate par</a:t>
            </a:r>
            <a:endParaRPr lang="en-GB" dirty="0"/>
          </a:p>
          <a:p>
            <a:r>
              <a:rPr lang="en-GB" sz="4000" b="0" dirty="0">
                <a:ea typeface="+mj-lt"/>
                <a:cs typeface="+mj-lt"/>
              </a:rPr>
              <a:t>How this addresses the problem: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Differentiates from online competitors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Leverages Green Haven’s community strengths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4000" b="0" dirty="0">
                <a:ea typeface="+mj-lt"/>
                <a:cs typeface="+mj-lt"/>
              </a:rPr>
              <a:t>Builds loyalty through experiential services</a:t>
            </a:r>
            <a:endParaRPr lang="en-GB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36710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A1DA33-5E2B-7538-C96A-6CA2F52F8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278" y="581498"/>
            <a:ext cx="11336973" cy="60986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400" b="1" dirty="0"/>
              <a:t>Evaluation of Alternatives (Grid Analysis / PMI) (≈200–250 words)</a:t>
            </a:r>
            <a:endParaRPr lang="en-GB" sz="1400" dirty="0"/>
          </a:p>
          <a:p>
            <a:r>
              <a:rPr lang="en-GB" sz="1400">
                <a:ea typeface="+mn-lt"/>
                <a:cs typeface="+mn-lt"/>
              </a:rPr>
              <a:t>(</a:t>
            </a:r>
            <a:r>
              <a:rPr lang="en-GB" sz="1400" i="1">
                <a:ea typeface="+mn-lt"/>
                <a:cs typeface="+mn-lt"/>
              </a:rPr>
              <a:t>The table itself must be in Appendix A</a:t>
            </a:r>
            <a:r>
              <a:rPr lang="en-GB" sz="1400">
                <a:ea typeface="+mn-lt"/>
                <a:cs typeface="+mn-lt"/>
              </a:rPr>
              <a:t>)</a:t>
            </a:r>
            <a:endParaRPr lang="en-GB" sz="1400"/>
          </a:p>
          <a:p>
            <a:r>
              <a:rPr lang="en-GB" sz="1400" dirty="0">
                <a:ea typeface="+mn-lt"/>
                <a:cs typeface="+mn-lt"/>
              </a:rPr>
              <a:t>Suggested criteria: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Cost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Expected revenue impact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Customer reach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Competitive differentiation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Ease of implementation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Alignment with brand values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Long-term sustainability</a:t>
            </a:r>
            <a:endParaRPr lang="en-GB" sz="1400" dirty="0"/>
          </a:p>
          <a:p>
            <a:r>
              <a:rPr lang="en-GB" sz="1400" b="1" dirty="0">
                <a:ea typeface="+mn-lt"/>
                <a:cs typeface="+mn-lt"/>
              </a:rPr>
              <a:t>Example guidance for scoring (students fill in actual numbers):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Digital transformation may score highly for reach + revenue impact.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Diversification may score highly for differentiation + brand alignment but lower on reach.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In this section you discuss results, e.g.: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Solution A shows highest weighted score → best strategic fit.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Solution B positive but less impactful for reversing sales decline quickly.</a:t>
            </a:r>
            <a:endParaRPr lang="en-GB" sz="1400" dirty="0"/>
          </a:p>
          <a:p>
            <a:br>
              <a:rPr lang="en-US" sz="1400" dirty="0"/>
            </a:br>
            <a:endParaRPr lang="en-US" sz="1400" dirty="0"/>
          </a:p>
          <a:p>
            <a:r>
              <a:rPr lang="en-GB" sz="1400" b="1" dirty="0"/>
              <a:t>5. Justification for Selected Solution (≈200 words)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Assuming </a:t>
            </a:r>
            <a:r>
              <a:rPr lang="en-GB" sz="1400" b="1" dirty="0">
                <a:ea typeface="+mn-lt"/>
                <a:cs typeface="+mn-lt"/>
              </a:rPr>
              <a:t>Solution A (Digital Transformation)</a:t>
            </a:r>
            <a:r>
              <a:rPr lang="en-GB" sz="1400" dirty="0">
                <a:ea typeface="+mn-lt"/>
                <a:cs typeface="+mn-lt"/>
              </a:rPr>
              <a:t> scores higher, justify using: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Market trends: online floristry growth rates.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Consumer preference for convenience + subscriptions.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Competitor benchmarking (Instagram-enabled boutique and national chain).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Existing customer feedback complaining about the website.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Theoretical basis: digital strategy frameworks (Porter, 2001; Chaffey, 2021).</a:t>
            </a:r>
            <a:endParaRPr lang="en-GB" sz="1400" dirty="0"/>
          </a:p>
          <a:p>
            <a:endParaRPr lang="en-GB" sz="1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BEBBEE-1B0E-4106-0251-B073E33DC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5018C-1263-494C-A4DB-9EF7B75C5881}" type="datetime1"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F59BCD-FBFE-EAB2-AACC-FB7FD1D93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669436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F3DED-96FD-3A16-80F8-BDD1800457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1261" y="590062"/>
            <a:ext cx="10402760" cy="5876911"/>
          </a:xfrm>
        </p:spPr>
        <p:txBody>
          <a:bodyPr>
            <a:normAutofit fontScale="90000"/>
          </a:bodyPr>
          <a:lstStyle/>
          <a:p>
            <a:r>
              <a:rPr lang="en-GB" dirty="0"/>
              <a:t>Justification for Selected Solution </a:t>
            </a:r>
            <a:endParaRPr lang="en-US" dirty="0"/>
          </a:p>
          <a:p>
            <a:r>
              <a:rPr lang="en-GB" sz="5600" b="0" dirty="0">
                <a:solidFill>
                  <a:srgbClr val="FFFFFF"/>
                </a:solidFill>
                <a:ea typeface="+mj-lt"/>
                <a:cs typeface="+mj-lt"/>
              </a:rPr>
              <a:t>Assuming </a:t>
            </a:r>
            <a:r>
              <a:rPr lang="en-GB" sz="5600" dirty="0">
                <a:solidFill>
                  <a:srgbClr val="FFFFFF"/>
                </a:solidFill>
                <a:ea typeface="+mj-lt"/>
                <a:cs typeface="+mj-lt"/>
              </a:rPr>
              <a:t>Solution A (Digital Transformation)</a:t>
            </a:r>
            <a:r>
              <a:rPr lang="en-GB" sz="5600" b="0" dirty="0">
                <a:solidFill>
                  <a:srgbClr val="FFFFFF"/>
                </a:solidFill>
                <a:ea typeface="+mj-lt"/>
                <a:cs typeface="+mj-lt"/>
              </a:rPr>
              <a:t> scores higher, justify using: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5600" b="0" dirty="0">
                <a:solidFill>
                  <a:srgbClr val="FFFFFF"/>
                </a:solidFill>
                <a:ea typeface="+mj-lt"/>
                <a:cs typeface="+mj-lt"/>
              </a:rPr>
              <a:t>Market trends: online floristry growth rates.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5600" b="0" dirty="0">
                <a:solidFill>
                  <a:srgbClr val="FFFFFF"/>
                </a:solidFill>
                <a:ea typeface="+mj-lt"/>
                <a:cs typeface="+mj-lt"/>
              </a:rPr>
              <a:t>Consumer preference for convenience + subscriptions.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5600" b="0" dirty="0">
                <a:solidFill>
                  <a:srgbClr val="FFFFFF"/>
                </a:solidFill>
                <a:ea typeface="+mj-lt"/>
                <a:cs typeface="+mj-lt"/>
              </a:rPr>
              <a:t>Competitor benchmarking (Instagram-enabled boutique and national chain).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5600" b="0" dirty="0">
                <a:solidFill>
                  <a:srgbClr val="FFFFFF"/>
                </a:solidFill>
                <a:ea typeface="+mj-lt"/>
                <a:cs typeface="+mj-lt"/>
              </a:rPr>
              <a:t>Existing customer feedback complaining about the website.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5600" b="0" dirty="0">
                <a:solidFill>
                  <a:srgbClr val="FFFFFF"/>
                </a:solidFill>
                <a:ea typeface="+mj-lt"/>
                <a:cs typeface="+mj-lt"/>
              </a:rPr>
              <a:t>Theoretical basis: digital strategy frameworks (Porter, 2001; Chaffey, 2021).</a:t>
            </a:r>
            <a:endParaRPr lang="en-GB" dirty="0"/>
          </a:p>
          <a:p>
            <a:pPr algn="l"/>
            <a:endParaRPr lang="en-GB" sz="5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038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ED5E9F-520F-FC96-0330-0EA018B4D1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-10063"/>
            <a:ext cx="11715458" cy="67970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/>
              <a:t>Risk Analysis (≈150–200 words)</a:t>
            </a:r>
            <a:endParaRPr lang="en-US"/>
          </a:p>
          <a:p>
            <a:r>
              <a:rPr lang="en-GB">
                <a:ea typeface="+mn-lt"/>
                <a:cs typeface="+mn-lt"/>
              </a:rPr>
              <a:t>(</a:t>
            </a:r>
            <a:r>
              <a:rPr lang="en-GB" i="1">
                <a:ea typeface="+mn-lt"/>
                <a:cs typeface="+mn-lt"/>
              </a:rPr>
              <a:t>Matrix placed in Appendix B</a:t>
            </a:r>
            <a:r>
              <a:rPr lang="en-GB">
                <a:ea typeface="+mn-lt"/>
                <a:cs typeface="+mn-lt"/>
              </a:rPr>
              <a:t>)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Typical risks for Solution A: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Financial:</a:t>
            </a:r>
            <a:r>
              <a:rPr lang="en-GB" dirty="0">
                <a:ea typeface="+mn-lt"/>
                <a:cs typeface="+mn-lt"/>
              </a:rPr>
              <a:t> Budget overruns from web developers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Operational:</a:t>
            </a:r>
            <a:r>
              <a:rPr lang="en-GB" dirty="0">
                <a:ea typeface="+mn-lt"/>
                <a:cs typeface="+mn-lt"/>
              </a:rPr>
              <a:t> Limited staff digital skills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Technological:</a:t>
            </a:r>
            <a:r>
              <a:rPr lang="en-GB" dirty="0">
                <a:ea typeface="+mn-lt"/>
                <a:cs typeface="+mn-lt"/>
              </a:rPr>
              <a:t> Website downtime impacting sales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Market:</a:t>
            </a:r>
            <a:r>
              <a:rPr lang="en-GB" dirty="0">
                <a:ea typeface="+mn-lt"/>
                <a:cs typeface="+mn-lt"/>
              </a:rPr>
              <a:t> Competitors rapidly adapting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Cybersecurity:</a:t>
            </a:r>
            <a:r>
              <a:rPr lang="en-GB" dirty="0">
                <a:ea typeface="+mn-lt"/>
                <a:cs typeface="+mn-lt"/>
              </a:rPr>
              <a:t> Customer data vulnerabilities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For each: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Likelihood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Impact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Mitigation</a:t>
            </a:r>
            <a:br>
              <a:rPr lang="en-GB" dirty="0">
                <a:ea typeface="+mn-lt"/>
                <a:cs typeface="+mn-lt"/>
              </a:rPr>
            </a:br>
            <a:r>
              <a:rPr lang="en-GB" dirty="0">
                <a:ea typeface="+mn-lt"/>
                <a:cs typeface="+mn-lt"/>
              </a:rPr>
              <a:t> (e.g., training, staged rollout, secure hosting provider)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Use risk theory (e.g., Hillson, 2017).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AE2B8C-FB8C-FB29-CEF3-14098123F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A643-6CD1-458A-96D5-135B22B9F3E6}" type="datetime1"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8D427-5160-2CB2-D313-3036C7E7D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F6446B-066D-4279-5B39-B9D552231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452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FFD409-C979-FACF-1E8E-268D5909B7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506" y="60122"/>
            <a:ext cx="12095512" cy="6786989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r>
              <a:rPr lang="en-GB" b="1"/>
              <a:t>Implementation Plan (≈250 words)</a:t>
            </a:r>
            <a:endParaRPr lang="en-US"/>
          </a:p>
          <a:p>
            <a:r>
              <a:rPr lang="en-GB">
                <a:ea typeface="+mn-lt"/>
                <a:cs typeface="+mn-lt"/>
              </a:rPr>
              <a:t>(</a:t>
            </a:r>
            <a:r>
              <a:rPr lang="en-GB" i="1">
                <a:ea typeface="+mn-lt"/>
                <a:cs typeface="+mn-lt"/>
              </a:rPr>
              <a:t>Timeline in Appendix C</a:t>
            </a:r>
            <a:r>
              <a:rPr lang="en-GB">
                <a:ea typeface="+mn-lt"/>
                <a:cs typeface="+mn-lt"/>
              </a:rPr>
              <a:t>)</a:t>
            </a:r>
            <a:endParaRPr lang="en-GB"/>
          </a:p>
          <a:p>
            <a:r>
              <a:rPr lang="en-GB" dirty="0"/>
              <a:t>Suggested 6-month staged plan:</a:t>
            </a:r>
          </a:p>
          <a:p>
            <a:r>
              <a:rPr lang="en-GB" b="1" dirty="0">
                <a:ea typeface="+mn-lt"/>
                <a:cs typeface="+mn-lt"/>
              </a:rPr>
              <a:t>Month 1: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Hire developer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Conduct customer research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Functional specification of new site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Month 2–3: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Website design + build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Integrate booking &amp; subscription systems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Set up social media content plan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Month 4: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Testing phase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Staff training on digital systems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Launch pre-marketing campaign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Month 5: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Website go-live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Paid advertising (local SEO, Instagram ads)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Month 6: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Review analytics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Adjust pricing, promotions, subscriptions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Begin monthly performance reports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Include responsible persons (Liam, Priya, external developer), budget considerations, and dependencies.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0DAB6-51CB-C826-2EB9-3714A6251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5EADC-4624-451F-B180-64F17D4E0F15}" type="datetime1"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61A24-A7EE-6797-6265-3E4FA8676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736C6-EDD6-2391-B3EE-D1B45B64A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753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C02CD0-7C6F-759D-F63B-E64CF0D09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4315"/>
            <a:ext cx="11485421" cy="67826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b="1" dirty="0"/>
              <a:t>Measuring Effectiveness (KPIs)</a:t>
            </a:r>
            <a:endParaRPr lang="en-US" dirty="0"/>
          </a:p>
          <a:p>
            <a:r>
              <a:rPr lang="en-GB">
                <a:ea typeface="+mn-lt"/>
                <a:cs typeface="+mn-lt"/>
              </a:rPr>
              <a:t>Examples of KPIs:</a:t>
            </a:r>
            <a:endParaRPr lang="en-GB"/>
          </a:p>
          <a:p>
            <a:r>
              <a:rPr lang="en-GB" b="1" dirty="0"/>
              <a:t>Financial KPIs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Online sales growth %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Subscription revenue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Average order value</a:t>
            </a:r>
            <a:endParaRPr lang="en-GB" dirty="0"/>
          </a:p>
          <a:p>
            <a:r>
              <a:rPr lang="en-GB" b="1" dirty="0"/>
              <a:t>Customer KPIs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Website conversion rate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Bounce rate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Customer satisfaction via post-purchase surveys</a:t>
            </a:r>
            <a:endParaRPr lang="en-GB" dirty="0"/>
          </a:p>
          <a:p>
            <a:r>
              <a:rPr lang="en-GB" b="1" dirty="0"/>
              <a:t>Marketing KPIs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Social media engagement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Click-through rates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New customer acquisition</a:t>
            </a:r>
            <a:endParaRPr lang="en-GB" dirty="0"/>
          </a:p>
          <a:p>
            <a:r>
              <a:rPr lang="en-GB" b="1" dirty="0"/>
              <a:t>Operational KPIs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On-time delivery rate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Website uptime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Tie KPIs to SMART theory (Doran, 1981) and digital analytics principles.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BF14F-5950-8CE0-638D-6CD1D0293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FDFE7-5566-4402-A0CB-4AE4285EF467}" type="datetime1"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48BD3E-ADD2-C7FA-5731-BB3B89ACD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</p:spTree>
    <p:extLst>
      <p:ext uri="{BB962C8B-B14F-4D97-AF65-F5344CB8AC3E}">
        <p14:creationId xmlns:p14="http://schemas.microsoft.com/office/powerpoint/2010/main" val="836569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A4AAD0-1B83-62D1-F9CE-80A1822B5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901" y="216570"/>
            <a:ext cx="11763130" cy="656906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b="1"/>
              <a:t>9. Conclusion (≈100 words)</a:t>
            </a:r>
            <a:endParaRPr lang="en-US"/>
          </a:p>
          <a:p>
            <a:r>
              <a:rPr lang="en-GB">
                <a:ea typeface="+mn-lt"/>
                <a:cs typeface="+mn-lt"/>
              </a:rPr>
              <a:t>Briefly reflect on: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The nature of the business problem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Why Solution A was the most appropriate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How risks can be managed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Importance of digital reinvention for long-term sustainability</a:t>
            </a:r>
            <a:endParaRPr lang="en-GB" dirty="0"/>
          </a:p>
          <a:p>
            <a:br>
              <a:rPr lang="en-US" dirty="0"/>
            </a:br>
            <a:endParaRPr lang="en-US" dirty="0"/>
          </a:p>
          <a:p>
            <a:r>
              <a:rPr lang="en-GB" b="1" dirty="0"/>
              <a:t>10. References (Student to complete)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Include at least 5 academic sources. Sample academic sources you may choose to use: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Chaffey, D. (2021) </a:t>
            </a:r>
            <a:r>
              <a:rPr lang="en-GB" i="1" dirty="0">
                <a:ea typeface="+mn-lt"/>
                <a:cs typeface="+mn-lt"/>
              </a:rPr>
              <a:t>Digital Marketing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Kotter, J. (2012) </a:t>
            </a:r>
            <a:r>
              <a:rPr lang="en-GB" i="1" dirty="0">
                <a:ea typeface="+mn-lt"/>
                <a:cs typeface="+mn-lt"/>
              </a:rPr>
              <a:t>Leading Change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Robbins, S. &amp; Coulter, M. (2020) </a:t>
            </a:r>
            <a:r>
              <a:rPr lang="en-GB" i="1" dirty="0">
                <a:ea typeface="+mn-lt"/>
                <a:cs typeface="+mn-lt"/>
              </a:rPr>
              <a:t>Management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Laudon, K. &amp; Traver, C. (2022) </a:t>
            </a:r>
            <a:r>
              <a:rPr lang="en-GB" i="1" dirty="0">
                <a:ea typeface="+mn-lt"/>
                <a:cs typeface="+mn-lt"/>
              </a:rPr>
              <a:t>E-commerce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Hillson, D. (2017) </a:t>
            </a:r>
            <a:r>
              <a:rPr lang="en-GB" i="1" dirty="0">
                <a:ea typeface="+mn-lt"/>
                <a:cs typeface="+mn-lt"/>
              </a:rPr>
              <a:t>Practical Project Risk Management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Mintel industry reports (use as secondary data if allowed).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A3C048-E2A5-E704-4403-92A8619A5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7176-3268-4B84-B85F-DD46D9EAD37C}" type="datetime1"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5633F-ED87-3D6F-817D-9EA30A0EC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871971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AC7C3-3EF1-8A9A-0C67-2FD7B0E3E6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-10062"/>
            <a:ext cx="11614817" cy="67970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/>
              <a:t>Appendices</a:t>
            </a:r>
            <a:endParaRPr lang="en-US"/>
          </a:p>
          <a:p>
            <a:r>
              <a:rPr lang="en-GB" b="1"/>
              <a:t>Appendix A – Grid Analysis / PMI Table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Weighted decision matrix comparing Solutions A and B.</a:t>
            </a:r>
            <a:endParaRPr lang="en-GB"/>
          </a:p>
          <a:p>
            <a:r>
              <a:rPr lang="en-GB" b="1"/>
              <a:t>Appendix B – Risk Matrix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Likelihood vs. impact with mitigation strategies.</a:t>
            </a:r>
            <a:endParaRPr lang="en-GB"/>
          </a:p>
          <a:p>
            <a:r>
              <a:rPr lang="en-GB" b="1" dirty="0"/>
              <a:t>Appendix C – Implementation Timeline (Gantt-type plan)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Tasks, duration, responsibility.</a:t>
            </a:r>
            <a:endParaRPr lang="en-GB" dirty="0"/>
          </a:p>
          <a:p>
            <a:br>
              <a:rPr lang="en-US" dirty="0"/>
            </a:br>
            <a:endParaRPr lang="en-US" dirty="0"/>
          </a:p>
          <a:p>
            <a:r>
              <a:rPr lang="en-GB" b="1" dirty="0"/>
              <a:t>Would you like me to: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✅ Help populate the appendix tables (Grid Analysis, Risk Matrix, Gantt)?</a:t>
            </a:r>
            <a:br>
              <a:rPr lang="en-GB" dirty="0">
                <a:ea typeface="+mn-lt"/>
                <a:cs typeface="+mn-lt"/>
              </a:rPr>
            </a:br>
            <a:r>
              <a:rPr lang="en-GB" dirty="0">
                <a:ea typeface="+mn-lt"/>
                <a:cs typeface="+mn-lt"/>
              </a:rPr>
              <a:t> ✅ Provide academic sources suitable for your reference list?</a:t>
            </a:r>
            <a:br>
              <a:rPr lang="en-GB" dirty="0">
                <a:ea typeface="+mn-lt"/>
                <a:cs typeface="+mn-lt"/>
              </a:rPr>
            </a:br>
            <a:r>
              <a:rPr lang="en-GB" dirty="0">
                <a:ea typeface="+mn-lt"/>
                <a:cs typeface="+mn-lt"/>
              </a:rPr>
              <a:t> ✅ Review your own written draft for proofreading (allowed)?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928BD-9C7B-BE59-F22F-8AA50FCBD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32968-858E-4163-98E5-9F5148CE06B1}" type="datetime1">
              <a:t>11/19/2025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7A3EBA-5802-37FE-4A8C-E7CB267EA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595824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DB491-5767-511F-5665-9E46C76384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058" y="353974"/>
            <a:ext cx="11300488" cy="6499356"/>
          </a:xfrm>
        </p:spPr>
        <p:txBody>
          <a:bodyPr>
            <a:normAutofit/>
          </a:bodyPr>
          <a:lstStyle/>
          <a:p>
            <a:r>
              <a:rPr lang="en-GB" b="0" dirty="0">
                <a:solidFill>
                  <a:schemeClr val="bg1"/>
                </a:solidFill>
                <a:ea typeface="+mj-lt"/>
                <a:cs typeface="+mj-lt"/>
              </a:rPr>
              <a:t>T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  <a:ea typeface="+mj-lt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59443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AD298-E417-05AB-3C1B-F18F50318D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8090" y="148791"/>
            <a:ext cx="11319512" cy="637665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b="1" dirty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09921098"/>
      </p:ext>
    </p:extLst>
  </p:cSld>
  <p:clrMapOvr>
    <a:masterClrMapping/>
  </p:clrMapOvr>
</p:sld>
</file>

<file path=ppt/theme/theme1.xml><?xml version="1.0" encoding="utf-8"?>
<a:theme xmlns:a="http://schemas.openxmlformats.org/drawingml/2006/main" name="DylanVTI">
  <a:themeElements>
    <a:clrScheme name="DylanVTI">
      <a:dk1>
        <a:sysClr val="windowText" lastClr="000000"/>
      </a:dk1>
      <a:lt1>
        <a:sysClr val="window" lastClr="FFFFFF"/>
      </a:lt1>
      <a:dk2>
        <a:srgbClr val="1A1A33"/>
      </a:dk2>
      <a:lt2>
        <a:srgbClr val="EEFFE3"/>
      </a:lt2>
      <a:accent1>
        <a:srgbClr val="5C40EF"/>
      </a:accent1>
      <a:accent2>
        <a:srgbClr val="B8A0F8"/>
      </a:accent2>
      <a:accent3>
        <a:srgbClr val="00C777"/>
      </a:accent3>
      <a:accent4>
        <a:srgbClr val="005A66"/>
      </a:accent4>
      <a:accent5>
        <a:srgbClr val="9956EA"/>
      </a:accent5>
      <a:accent6>
        <a:srgbClr val="9BBB25"/>
      </a:accent6>
      <a:hlink>
        <a:srgbClr val="674CF0"/>
      </a:hlink>
      <a:folHlink>
        <a:srgbClr val="B53699"/>
      </a:folHlink>
    </a:clrScheme>
    <a:fontScheme name="Dylan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Dylan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ylanVTI" id="{CD0E21EA-FD0B-4FCD-9D95-B274E3CB7535}" vid="{F2F2D961-94DA-46D9-ABD7-77D6D5FB2C2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DylanVTI</vt:lpstr>
      <vt:lpstr>PowerPoint Presentation</vt:lpstr>
      <vt:lpstr> </vt:lpstr>
      <vt:lpstr>PowerPoint Presentation</vt:lpstr>
      <vt:lpstr> Solution A: Digital Transformation + Website Upgrade Components: Fully redesigned website Online ordeon SEO + social media strategy Click-and-collect + flexible delivery Subscription flower service How this addresses the problem: Improves custainability courses) Corporate par How this addresses the problem: Differentiates from online competitors Leverages Green Haven’s community strengths Builds loyalty through experiential services </vt:lpstr>
      <vt:lpstr>PowerPoint Presentation</vt:lpstr>
      <vt:lpstr>Justification for Selected Solution  Assuming Solution A (Digital Transformation) scores higher, justify using: Market trends: online floristry growth rates. Consumer preference for convenience + subscriptions. Competitor benchmarking (Instagram-enabled boutique and national chain). Existing customer feedback complaining about the website. Theoretical basis: digital strategy frameworks (Porter, 2001; Chaffey, 2021).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197</cp:revision>
  <dcterms:created xsi:type="dcterms:W3CDTF">2025-11-19T21:46:02Z</dcterms:created>
  <dcterms:modified xsi:type="dcterms:W3CDTF">2025-11-19T22:39:50Z</dcterms:modified>
</cp:coreProperties>
</file>