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ink/ink1.xml" ContentType="application/inkml+xml"/>
  <Override PartName="/ppt/slideLayouts/slideLayout46.xml" ContentType="application/vnd.openxmlformats-officedocument.presentationml.slideLayout+xml"/>
  <Override PartName="/ppt/theme/theme5.xml" ContentType="application/vnd.openxmlformats-officedocument.theme+xml"/>
  <Override PartName="/ppt/slideLayouts/slideLayout4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5" r:id="rId3"/>
    <p:sldMasterId id="2147483697" r:id="rId4"/>
    <p:sldMasterId id="2147483676" r:id="rId5"/>
    <p:sldMasterId id="2147483711" r:id="rId6"/>
  </p:sldMasterIdLst>
  <p:notesMasterIdLst>
    <p:notesMasterId r:id="rId34"/>
  </p:notesMasterIdLst>
  <p:sldIdLst>
    <p:sldId id="264" r:id="rId7"/>
    <p:sldId id="266" r:id="rId8"/>
    <p:sldId id="265" r:id="rId9"/>
    <p:sldId id="260" r:id="rId10"/>
    <p:sldId id="259" r:id="rId11"/>
    <p:sldId id="261" r:id="rId12"/>
    <p:sldId id="270" r:id="rId13"/>
    <p:sldId id="271" r:id="rId14"/>
    <p:sldId id="256" r:id="rId15"/>
    <p:sldId id="257" r:id="rId16"/>
    <p:sldId id="258" r:id="rId17"/>
    <p:sldId id="262" r:id="rId18"/>
    <p:sldId id="263" r:id="rId19"/>
    <p:sldId id="284" r:id="rId20"/>
    <p:sldId id="283" r:id="rId21"/>
    <p:sldId id="282" r:id="rId22"/>
    <p:sldId id="281" r:id="rId23"/>
    <p:sldId id="280" r:id="rId24"/>
    <p:sldId id="275" r:id="rId25"/>
    <p:sldId id="276" r:id="rId26"/>
    <p:sldId id="285" r:id="rId27"/>
    <p:sldId id="269" r:id="rId28"/>
    <p:sldId id="277" r:id="rId29"/>
    <p:sldId id="279" r:id="rId30"/>
    <p:sldId id="267"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00D6AD"/>
    <a:srgbClr val="00F2C4"/>
    <a:srgbClr val="0066FF"/>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96ABDB-4D52-4444-9A26-9580199FCCA1}" v="622" dt="2023-11-26T19:33:49.2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154"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6/11/relationships/changesInfo" Target="changesInfos/changesInfo1.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Yildiz (1816439)" userId="b29118d5-0673-4057-b5af-8e7efda2b4a7" providerId="ADAL" clId="{566DFB7A-5B7B-F04D-B3F5-BCC1E60AD8D8}"/>
    <pc:docChg chg="custSel addSld modSld">
      <pc:chgData name="Laura Yildiz (1816439)" userId="b29118d5-0673-4057-b5af-8e7efda2b4a7" providerId="ADAL" clId="{566DFB7A-5B7B-F04D-B3F5-BCC1E60AD8D8}" dt="2023-11-27T13:34:25.697" v="75" actId="20577"/>
      <pc:docMkLst>
        <pc:docMk/>
      </pc:docMkLst>
      <pc:sldChg chg="modSp">
        <pc:chgData name="Laura Yildiz (1816439)" userId="b29118d5-0673-4057-b5af-8e7efda2b4a7" providerId="ADAL" clId="{566DFB7A-5B7B-F04D-B3F5-BCC1E60AD8D8}" dt="2023-11-27T13:34:25.697" v="75" actId="20577"/>
        <pc:sldMkLst>
          <pc:docMk/>
          <pc:sldMk cId="1651433650" sldId="262"/>
        </pc:sldMkLst>
        <pc:spChg chg="mod">
          <ac:chgData name="Laura Yildiz (1816439)" userId="b29118d5-0673-4057-b5af-8e7efda2b4a7" providerId="ADAL" clId="{566DFB7A-5B7B-F04D-B3F5-BCC1E60AD8D8}" dt="2023-11-27T13:34:25.697" v="75" actId="20577"/>
          <ac:spMkLst>
            <pc:docMk/>
            <pc:sldMk cId="1651433650" sldId="262"/>
            <ac:spMk id="6" creationId="{AE2F733C-733A-E2DA-A1AA-395565490FF2}"/>
          </ac:spMkLst>
        </pc:spChg>
      </pc:sldChg>
      <pc:sldChg chg="addSp delSp modSp">
        <pc:chgData name="Laura Yildiz (1816439)" userId="b29118d5-0673-4057-b5af-8e7efda2b4a7" providerId="ADAL" clId="{566DFB7A-5B7B-F04D-B3F5-BCC1E60AD8D8}" dt="2023-11-26T22:07:50.744" v="6" actId="1076"/>
        <pc:sldMkLst>
          <pc:docMk/>
          <pc:sldMk cId="2990771824" sldId="267"/>
        </pc:sldMkLst>
        <pc:spChg chg="del">
          <ac:chgData name="Laura Yildiz (1816439)" userId="b29118d5-0673-4057-b5af-8e7efda2b4a7" providerId="ADAL" clId="{566DFB7A-5B7B-F04D-B3F5-BCC1E60AD8D8}" dt="2023-11-26T22:04:51.350" v="0" actId="478"/>
          <ac:spMkLst>
            <pc:docMk/>
            <pc:sldMk cId="2990771824" sldId="267"/>
            <ac:spMk id="5" creationId="{1B74735B-C444-02CA-2108-A4FDE0B9D466}"/>
          </ac:spMkLst>
        </pc:spChg>
        <pc:picChg chg="add del">
          <ac:chgData name="Laura Yildiz (1816439)" userId="b29118d5-0673-4057-b5af-8e7efda2b4a7" providerId="ADAL" clId="{566DFB7A-5B7B-F04D-B3F5-BCC1E60AD8D8}" dt="2023-11-26T22:05:10.357" v="2" actId="478"/>
          <ac:picMkLst>
            <pc:docMk/>
            <pc:sldMk cId="2990771824" sldId="267"/>
            <ac:picMk id="2" creationId="{6FF3CB01-AA7B-674F-B1D8-E24620352371}"/>
          </ac:picMkLst>
        </pc:picChg>
        <pc:picChg chg="add mod">
          <ac:chgData name="Laura Yildiz (1816439)" userId="b29118d5-0673-4057-b5af-8e7efda2b4a7" providerId="ADAL" clId="{566DFB7A-5B7B-F04D-B3F5-BCC1E60AD8D8}" dt="2023-11-26T22:07:50.744" v="6" actId="1076"/>
          <ac:picMkLst>
            <pc:docMk/>
            <pc:sldMk cId="2990771824" sldId="267"/>
            <ac:picMk id="4" creationId="{8A2D4771-BB73-D263-B54D-EEA25723E561}"/>
          </ac:picMkLst>
        </pc:picChg>
      </pc:sldChg>
      <pc:sldChg chg="modSp">
        <pc:chgData name="Laura Yildiz (1816439)" userId="b29118d5-0673-4057-b5af-8e7efda2b4a7" providerId="ADAL" clId="{566DFB7A-5B7B-F04D-B3F5-BCC1E60AD8D8}" dt="2023-11-27T06:47:46.340" v="54" actId="255"/>
        <pc:sldMkLst>
          <pc:docMk/>
          <pc:sldMk cId="198348831" sldId="277"/>
        </pc:sldMkLst>
        <pc:spChg chg="mod">
          <ac:chgData name="Laura Yildiz (1816439)" userId="b29118d5-0673-4057-b5af-8e7efda2b4a7" providerId="ADAL" clId="{566DFB7A-5B7B-F04D-B3F5-BCC1E60AD8D8}" dt="2023-11-27T06:47:46.340" v="54" actId="255"/>
          <ac:spMkLst>
            <pc:docMk/>
            <pc:sldMk cId="198348831" sldId="277"/>
            <ac:spMk id="25" creationId="{43589CD8-4AC7-6F7D-E0F7-CD00F38B3C80}"/>
          </ac:spMkLst>
        </pc:spChg>
        <pc:spChg chg="mod">
          <ac:chgData name="Laura Yildiz (1816439)" userId="b29118d5-0673-4057-b5af-8e7efda2b4a7" providerId="ADAL" clId="{566DFB7A-5B7B-F04D-B3F5-BCC1E60AD8D8}" dt="2023-11-27T06:47:20.710" v="36" actId="255"/>
          <ac:spMkLst>
            <pc:docMk/>
            <pc:sldMk cId="198348831" sldId="277"/>
            <ac:spMk id="28" creationId="{34E0BB90-856C-D69D-AD66-4EE1F2B35DE9}"/>
          </ac:spMkLst>
        </pc:spChg>
        <pc:spChg chg="mod">
          <ac:chgData name="Laura Yildiz (1816439)" userId="b29118d5-0673-4057-b5af-8e7efda2b4a7" providerId="ADAL" clId="{566DFB7A-5B7B-F04D-B3F5-BCC1E60AD8D8}" dt="2023-11-27T06:47:04.214" v="33" actId="255"/>
          <ac:spMkLst>
            <pc:docMk/>
            <pc:sldMk cId="198348831" sldId="277"/>
            <ac:spMk id="31" creationId="{C874C963-D700-5F60-5DA3-FB28076EFCF9}"/>
          </ac:spMkLst>
        </pc:spChg>
        <pc:spChg chg="mod">
          <ac:chgData name="Laura Yildiz (1816439)" userId="b29118d5-0673-4057-b5af-8e7efda2b4a7" providerId="ADAL" clId="{566DFB7A-5B7B-F04D-B3F5-BCC1E60AD8D8}" dt="2023-11-27T06:45:32.428" v="23" actId="255"/>
          <ac:spMkLst>
            <pc:docMk/>
            <pc:sldMk cId="198348831" sldId="277"/>
            <ac:spMk id="34" creationId="{7EDACA93-6F24-7B29-006B-7FC09BA8AA83}"/>
          </ac:spMkLst>
        </pc:spChg>
        <pc:spChg chg="mod">
          <ac:chgData name="Laura Yildiz (1816439)" userId="b29118d5-0673-4057-b5af-8e7efda2b4a7" providerId="ADAL" clId="{566DFB7A-5B7B-F04D-B3F5-BCC1E60AD8D8}" dt="2023-11-27T06:46:04.376" v="27" actId="255"/>
          <ac:spMkLst>
            <pc:docMk/>
            <pc:sldMk cId="198348831" sldId="277"/>
            <ac:spMk id="37" creationId="{4DF94B16-7014-6CE8-3D7B-848B9874ABE1}"/>
          </ac:spMkLst>
        </pc:spChg>
        <pc:spChg chg="mod">
          <ac:chgData name="Laura Yildiz (1816439)" userId="b29118d5-0673-4057-b5af-8e7efda2b4a7" providerId="ADAL" clId="{566DFB7A-5B7B-F04D-B3F5-BCC1E60AD8D8}" dt="2023-11-27T06:46:50.908" v="32" actId="207"/>
          <ac:spMkLst>
            <pc:docMk/>
            <pc:sldMk cId="198348831" sldId="277"/>
            <ac:spMk id="39" creationId="{7ED3992E-B5EB-D091-4522-6DAACAA02834}"/>
          </ac:spMkLst>
        </pc:spChg>
        <pc:spChg chg="mod">
          <ac:chgData name="Laura Yildiz (1816439)" userId="b29118d5-0673-4057-b5af-8e7efda2b4a7" providerId="ADAL" clId="{566DFB7A-5B7B-F04D-B3F5-BCC1E60AD8D8}" dt="2023-11-27T06:46:21.473" v="29" actId="255"/>
          <ac:spMkLst>
            <pc:docMk/>
            <pc:sldMk cId="198348831" sldId="277"/>
            <ac:spMk id="40" creationId="{12CCDCB2-3445-92F5-C7FB-F0BC6AE73926}"/>
          </ac:spMkLst>
        </pc:spChg>
        <pc:grpChg chg="mod">
          <ac:chgData name="Laura Yildiz (1816439)" userId="b29118d5-0673-4057-b5af-8e7efda2b4a7" providerId="ADAL" clId="{566DFB7A-5B7B-F04D-B3F5-BCC1E60AD8D8}" dt="2023-11-27T06:47:38.444" v="53" actId="1038"/>
          <ac:grpSpMkLst>
            <pc:docMk/>
            <pc:sldMk cId="198348831" sldId="277"/>
            <ac:grpSpMk id="26" creationId="{199245DB-8FE7-2A8B-0A43-05A5DF61BC6A}"/>
          </ac:grpSpMkLst>
        </pc:grpChg>
        <pc:grpChg chg="mod">
          <ac:chgData name="Laura Yildiz (1816439)" userId="b29118d5-0673-4057-b5af-8e7efda2b4a7" providerId="ADAL" clId="{566DFB7A-5B7B-F04D-B3F5-BCC1E60AD8D8}" dt="2023-11-27T06:47:15.477" v="35" actId="1076"/>
          <ac:grpSpMkLst>
            <pc:docMk/>
            <pc:sldMk cId="198348831" sldId="277"/>
            <ac:grpSpMk id="29" creationId="{09BFB7E6-27B6-19D9-957D-1DC2BBD8688F}"/>
          </ac:grpSpMkLst>
        </pc:grpChg>
        <pc:grpChg chg="mod">
          <ac:chgData name="Laura Yildiz (1816439)" userId="b29118d5-0673-4057-b5af-8e7efda2b4a7" providerId="ADAL" clId="{566DFB7A-5B7B-F04D-B3F5-BCC1E60AD8D8}" dt="2023-11-27T06:45:55.896" v="26" actId="1076"/>
          <ac:grpSpMkLst>
            <pc:docMk/>
            <pc:sldMk cId="198348831" sldId="277"/>
            <ac:grpSpMk id="32" creationId="{D983CC03-C008-CF62-DEDE-F464D6104BE3}"/>
          </ac:grpSpMkLst>
        </pc:grpChg>
        <pc:grpChg chg="mod">
          <ac:chgData name="Laura Yildiz (1816439)" userId="b29118d5-0673-4057-b5af-8e7efda2b4a7" providerId="ADAL" clId="{566DFB7A-5B7B-F04D-B3F5-BCC1E60AD8D8}" dt="2023-11-27T06:46:34.690" v="31" actId="1076"/>
          <ac:grpSpMkLst>
            <pc:docMk/>
            <pc:sldMk cId="198348831" sldId="277"/>
            <ac:grpSpMk id="38" creationId="{DD25785A-9E1A-0E60-928D-EBA044D23FE7}"/>
          </ac:grpSpMkLst>
        </pc:grpChg>
        <pc:grpChg chg="mod">
          <ac:chgData name="Laura Yildiz (1816439)" userId="b29118d5-0673-4057-b5af-8e7efda2b4a7" providerId="ADAL" clId="{566DFB7A-5B7B-F04D-B3F5-BCC1E60AD8D8}" dt="2023-11-27T06:46:15.927" v="28" actId="1076"/>
          <ac:grpSpMkLst>
            <pc:docMk/>
            <pc:sldMk cId="198348831" sldId="277"/>
            <ac:grpSpMk id="41" creationId="{9405B7AD-648F-093F-70CF-DD5816F5E46B}"/>
          </ac:grpSpMkLst>
        </pc:grpChg>
      </pc:sldChg>
      <pc:sldChg chg="addSp delSp modSp add">
        <pc:chgData name="Laura Yildiz (1816439)" userId="b29118d5-0673-4057-b5af-8e7efda2b4a7" providerId="ADAL" clId="{566DFB7A-5B7B-F04D-B3F5-BCC1E60AD8D8}" dt="2023-11-26T22:08:32.683" v="14" actId="1076"/>
        <pc:sldMkLst>
          <pc:docMk/>
          <pc:sldMk cId="527379199" sldId="286"/>
        </pc:sldMkLst>
        <pc:picChg chg="add mod">
          <ac:chgData name="Laura Yildiz (1816439)" userId="b29118d5-0673-4057-b5af-8e7efda2b4a7" providerId="ADAL" clId="{566DFB7A-5B7B-F04D-B3F5-BCC1E60AD8D8}" dt="2023-11-26T22:08:32.683" v="14" actId="1076"/>
          <ac:picMkLst>
            <pc:docMk/>
            <pc:sldMk cId="527379199" sldId="286"/>
            <ac:picMk id="2" creationId="{180571EE-AC85-DF7A-F132-D0751199810D}"/>
          </ac:picMkLst>
        </pc:picChg>
        <pc:picChg chg="del">
          <ac:chgData name="Laura Yildiz (1816439)" userId="b29118d5-0673-4057-b5af-8e7efda2b4a7" providerId="ADAL" clId="{566DFB7A-5B7B-F04D-B3F5-BCC1E60AD8D8}" dt="2023-11-26T22:08:03.711" v="8" actId="478"/>
          <ac:picMkLst>
            <pc:docMk/>
            <pc:sldMk cId="527379199" sldId="286"/>
            <ac:picMk id="4" creationId="{8A2D4771-BB73-D263-B54D-EEA25723E561}"/>
          </ac:picMkLst>
        </pc:picChg>
      </pc:sldChg>
      <pc:sldChg chg="addSp delSp modSp add">
        <pc:chgData name="Laura Yildiz (1816439)" userId="b29118d5-0673-4057-b5af-8e7efda2b4a7" providerId="ADAL" clId="{566DFB7A-5B7B-F04D-B3F5-BCC1E60AD8D8}" dt="2023-11-26T22:10:27.862" v="22" actId="1076"/>
        <pc:sldMkLst>
          <pc:docMk/>
          <pc:sldMk cId="3336737168" sldId="287"/>
        </pc:sldMkLst>
        <pc:picChg chg="del">
          <ac:chgData name="Laura Yildiz (1816439)" userId="b29118d5-0673-4057-b5af-8e7efda2b4a7" providerId="ADAL" clId="{566DFB7A-5B7B-F04D-B3F5-BCC1E60AD8D8}" dt="2023-11-26T22:08:39.608" v="16" actId="478"/>
          <ac:picMkLst>
            <pc:docMk/>
            <pc:sldMk cId="3336737168" sldId="287"/>
            <ac:picMk id="2" creationId="{180571EE-AC85-DF7A-F132-D0751199810D}"/>
          </ac:picMkLst>
        </pc:picChg>
        <pc:picChg chg="add mod">
          <ac:chgData name="Laura Yildiz (1816439)" userId="b29118d5-0673-4057-b5af-8e7efda2b4a7" providerId="ADAL" clId="{566DFB7A-5B7B-F04D-B3F5-BCC1E60AD8D8}" dt="2023-11-26T22:10:27.862" v="22" actId="1076"/>
          <ac:picMkLst>
            <pc:docMk/>
            <pc:sldMk cId="3336737168" sldId="287"/>
            <ac:picMk id="4" creationId="{73375090-B881-ED8C-DDD0-42386EEFF419}"/>
          </ac:picMkLst>
        </pc:picChg>
      </pc:sldChg>
    </pc:docChg>
  </pc:docChgLst>
  <pc:docChgLst>
    <pc:chgData name="Laura Yildiz (1816439)" userId="b29118d5-0673-4057-b5af-8e7efda2b4a7" providerId="ADAL" clId="{39F45283-011B-6D42-A60D-CC31A850C0D3}"/>
    <pc:docChg chg="undo custSel addSld delSld modSld sldOrd addMainMaster delMainMaster modMainMaster">
      <pc:chgData name="Laura Yildiz (1816439)" userId="b29118d5-0673-4057-b5af-8e7efda2b4a7" providerId="ADAL" clId="{39F45283-011B-6D42-A60D-CC31A850C0D3}" dt="2023-11-24T12:19:15.027" v="625" actId="14100"/>
      <pc:docMkLst>
        <pc:docMk/>
      </pc:docMkLst>
      <pc:sldChg chg="addSp delSp modSp">
        <pc:chgData name="Laura Yildiz (1816439)" userId="b29118d5-0673-4057-b5af-8e7efda2b4a7" providerId="ADAL" clId="{39F45283-011B-6D42-A60D-CC31A850C0D3}" dt="2023-11-24T12:09:52.930" v="523" actId="14100"/>
        <pc:sldMkLst>
          <pc:docMk/>
          <pc:sldMk cId="2083222679" sldId="265"/>
        </pc:sldMkLst>
        <pc:spChg chg="mod">
          <ac:chgData name="Laura Yildiz (1816439)" userId="b29118d5-0673-4057-b5af-8e7efda2b4a7" providerId="ADAL" clId="{39F45283-011B-6D42-A60D-CC31A850C0D3}" dt="2023-11-24T11:57:26.038" v="490" actId="15"/>
          <ac:spMkLst>
            <pc:docMk/>
            <pc:sldMk cId="2083222679" sldId="265"/>
            <ac:spMk id="4" creationId="{E8B1689C-A0CF-4DF9-A1A5-F32BB554BAFD}"/>
          </ac:spMkLst>
        </pc:spChg>
        <pc:spChg chg="mod">
          <ac:chgData name="Laura Yildiz (1816439)" userId="b29118d5-0673-4057-b5af-8e7efda2b4a7" providerId="ADAL" clId="{39F45283-011B-6D42-A60D-CC31A850C0D3}" dt="2023-11-24T11:52:14.823" v="426" actId="1035"/>
          <ac:spMkLst>
            <pc:docMk/>
            <pc:sldMk cId="2083222679" sldId="265"/>
            <ac:spMk id="5" creationId="{D10C0D47-5356-1001-592C-C498FD93970D}"/>
          </ac:spMkLst>
        </pc:spChg>
        <pc:spChg chg="add del mod">
          <ac:chgData name="Laura Yildiz (1816439)" userId="b29118d5-0673-4057-b5af-8e7efda2b4a7" providerId="ADAL" clId="{39F45283-011B-6D42-A60D-CC31A850C0D3}" dt="2023-11-24T11:54:44.877" v="450" actId="478"/>
          <ac:spMkLst>
            <pc:docMk/>
            <pc:sldMk cId="2083222679" sldId="265"/>
            <ac:spMk id="10" creationId="{80F3ABE9-2959-8811-9AEE-A5DA36BC413E}"/>
          </ac:spMkLst>
        </pc:spChg>
        <pc:spChg chg="add mod">
          <ac:chgData name="Laura Yildiz (1816439)" userId="b29118d5-0673-4057-b5af-8e7efda2b4a7" providerId="ADAL" clId="{39F45283-011B-6D42-A60D-CC31A850C0D3}" dt="2023-11-24T11:54:43.821" v="449" actId="1076"/>
          <ac:spMkLst>
            <pc:docMk/>
            <pc:sldMk cId="2083222679" sldId="265"/>
            <ac:spMk id="12" creationId="{98DF3A4B-BC97-E5B8-8DE9-EC59AC682C7C}"/>
          </ac:spMkLst>
        </pc:spChg>
        <pc:grpChg chg="add del mod">
          <ac:chgData name="Laura Yildiz (1816439)" userId="b29118d5-0673-4057-b5af-8e7efda2b4a7" providerId="ADAL" clId="{39F45283-011B-6D42-A60D-CC31A850C0D3}" dt="2023-11-24T11:55:28.425" v="463" actId="478"/>
          <ac:grpSpMkLst>
            <pc:docMk/>
            <pc:sldMk cId="2083222679" sldId="265"/>
            <ac:grpSpMk id="13" creationId="{217228C1-3D5D-C0D3-9515-6367A10E3222}"/>
          </ac:grpSpMkLst>
        </pc:grpChg>
        <pc:grpChg chg="add mod">
          <ac:chgData name="Laura Yildiz (1816439)" userId="b29118d5-0673-4057-b5af-8e7efda2b4a7" providerId="ADAL" clId="{39F45283-011B-6D42-A60D-CC31A850C0D3}" dt="2023-11-24T12:08:50.867" v="522" actId="1076"/>
          <ac:grpSpMkLst>
            <pc:docMk/>
            <pc:sldMk cId="2083222679" sldId="265"/>
            <ac:grpSpMk id="14" creationId="{1086327C-A5C9-B7E5-CBD9-64C4854D3DDB}"/>
          </ac:grpSpMkLst>
        </pc:grpChg>
        <pc:picChg chg="mod">
          <ac:chgData name="Laura Yildiz (1816439)" userId="b29118d5-0673-4057-b5af-8e7efda2b4a7" providerId="ADAL" clId="{39F45283-011B-6D42-A60D-CC31A850C0D3}" dt="2023-11-24T12:09:52.930" v="523" actId="14100"/>
          <ac:picMkLst>
            <pc:docMk/>
            <pc:sldMk cId="2083222679" sldId="265"/>
            <ac:picMk id="2" creationId="{A72E8168-BF83-70C2-E6E1-4C7124622BA3}"/>
          </ac:picMkLst>
        </pc:picChg>
        <pc:picChg chg="add del mod modCrop">
          <ac:chgData name="Laura Yildiz (1816439)" userId="b29118d5-0673-4057-b5af-8e7efda2b4a7" providerId="ADAL" clId="{39F45283-011B-6D42-A60D-CC31A850C0D3}" dt="2023-11-24T11:54:48.322" v="452" actId="14100"/>
          <ac:picMkLst>
            <pc:docMk/>
            <pc:sldMk cId="2083222679" sldId="265"/>
            <ac:picMk id="3" creationId="{27FD8034-2A37-0E49-15F1-D78ECEF27F8D}"/>
          </ac:picMkLst>
        </pc:picChg>
        <pc:picChg chg="add mod modCrop">
          <ac:chgData name="Laura Yildiz (1816439)" userId="b29118d5-0673-4057-b5af-8e7efda2b4a7" providerId="ADAL" clId="{39F45283-011B-6D42-A60D-CC31A850C0D3}" dt="2023-11-24T11:54:43.018" v="448" actId="1076"/>
          <ac:picMkLst>
            <pc:docMk/>
            <pc:sldMk cId="2083222679" sldId="265"/>
            <ac:picMk id="7" creationId="{384ADFCA-4866-4482-657F-8F6D0CDBB2ED}"/>
          </ac:picMkLst>
        </pc:picChg>
        <pc:picChg chg="add del mod">
          <ac:chgData name="Laura Yildiz (1816439)" userId="b29118d5-0673-4057-b5af-8e7efda2b4a7" providerId="ADAL" clId="{39F45283-011B-6D42-A60D-CC31A850C0D3}" dt="2023-11-24T12:08:37.219" v="521" actId="478"/>
          <ac:picMkLst>
            <pc:docMk/>
            <pc:sldMk cId="2083222679" sldId="265"/>
            <ac:picMk id="15" creationId="{14866AA9-B6B2-ACC9-56F8-7988110AC2A3}"/>
          </ac:picMkLst>
        </pc:picChg>
      </pc:sldChg>
      <pc:sldChg chg="addSp modSp ord">
        <pc:chgData name="Laura Yildiz (1816439)" userId="b29118d5-0673-4057-b5af-8e7efda2b4a7" providerId="ADAL" clId="{39F45283-011B-6D42-A60D-CC31A850C0D3}" dt="2023-11-24T12:19:15.027" v="625" actId="14100"/>
        <pc:sldMkLst>
          <pc:docMk/>
          <pc:sldMk cId="1188438756" sldId="266"/>
        </pc:sldMkLst>
        <pc:spChg chg="add mod">
          <ac:chgData name="Laura Yildiz (1816439)" userId="b29118d5-0673-4057-b5af-8e7efda2b4a7" providerId="ADAL" clId="{39F45283-011B-6D42-A60D-CC31A850C0D3}" dt="2023-11-24T12:16:36.817" v="619" actId="1036"/>
          <ac:spMkLst>
            <pc:docMk/>
            <pc:sldMk cId="1188438756" sldId="266"/>
            <ac:spMk id="4" creationId="{CBEB5800-4E18-F097-DB60-C3C423EB9C3E}"/>
          </ac:spMkLst>
        </pc:spChg>
        <pc:picChg chg="add mod">
          <ac:chgData name="Laura Yildiz (1816439)" userId="b29118d5-0673-4057-b5af-8e7efda2b4a7" providerId="ADAL" clId="{39F45283-011B-6D42-A60D-CC31A850C0D3}" dt="2023-11-24T12:19:11.263" v="624" actId="14100"/>
          <ac:picMkLst>
            <pc:docMk/>
            <pc:sldMk cId="1188438756" sldId="266"/>
            <ac:picMk id="5" creationId="{831BCA25-C09A-08B7-294D-31A1363358ED}"/>
          </ac:picMkLst>
        </pc:picChg>
        <pc:picChg chg="add mod">
          <ac:chgData name="Laura Yildiz (1816439)" userId="b29118d5-0673-4057-b5af-8e7efda2b4a7" providerId="ADAL" clId="{39F45283-011B-6D42-A60D-CC31A850C0D3}" dt="2023-11-24T12:19:15.027" v="625" actId="14100"/>
          <ac:picMkLst>
            <pc:docMk/>
            <pc:sldMk cId="1188438756" sldId="266"/>
            <ac:picMk id="6" creationId="{B3273651-C3F8-D29A-73AF-F382A54026C3}"/>
          </ac:picMkLst>
        </pc:picChg>
      </pc:sldChg>
      <pc:sldChg chg="addSp delSp">
        <pc:chgData name="Laura Yildiz (1816439)" userId="b29118d5-0673-4057-b5af-8e7efda2b4a7" providerId="ADAL" clId="{39F45283-011B-6D42-A60D-CC31A850C0D3}" dt="2023-11-23T11:00:02.219" v="12" actId="22"/>
        <pc:sldMkLst>
          <pc:docMk/>
          <pc:sldMk cId="3356058209" sldId="269"/>
        </pc:sldMkLst>
        <pc:grpChg chg="add del">
          <ac:chgData name="Laura Yildiz (1816439)" userId="b29118d5-0673-4057-b5af-8e7efda2b4a7" providerId="ADAL" clId="{39F45283-011B-6D42-A60D-CC31A850C0D3}" dt="2023-11-23T11:00:02.219" v="12" actId="22"/>
          <ac:grpSpMkLst>
            <pc:docMk/>
            <pc:sldMk cId="3356058209" sldId="269"/>
            <ac:grpSpMk id="15" creationId="{1F94ACA7-17DB-3824-014D-F37EDFC479AF}"/>
          </ac:grpSpMkLst>
        </pc:grpChg>
      </pc:sldChg>
      <pc:sldChg chg="add del">
        <pc:chgData name="Laura Yildiz (1816439)" userId="b29118d5-0673-4057-b5af-8e7efda2b4a7" providerId="ADAL" clId="{39F45283-011B-6D42-A60D-CC31A850C0D3}" dt="2023-11-23T11:00:10.938" v="13" actId="2696"/>
        <pc:sldMkLst>
          <pc:docMk/>
          <pc:sldMk cId="2096984304" sldId="337"/>
        </pc:sldMkLst>
      </pc:sldChg>
      <pc:sldChg chg="addSp add">
        <pc:chgData name="Laura Yildiz (1816439)" userId="b29118d5-0673-4057-b5af-8e7efda2b4a7" providerId="ADAL" clId="{39F45283-011B-6D42-A60D-CC31A850C0D3}" dt="2023-11-23T10:59:25.994" v="10" actId="164"/>
        <pc:sldMkLst>
          <pc:docMk/>
          <pc:sldMk cId="1816722782" sldId="338"/>
        </pc:sldMkLst>
        <pc:grpChg chg="add">
          <ac:chgData name="Laura Yildiz (1816439)" userId="b29118d5-0673-4057-b5af-8e7efda2b4a7" providerId="ADAL" clId="{39F45283-011B-6D42-A60D-CC31A850C0D3}" dt="2023-11-23T10:59:25.994" v="10" actId="164"/>
          <ac:grpSpMkLst>
            <pc:docMk/>
            <pc:sldMk cId="1816722782" sldId="338"/>
            <ac:grpSpMk id="3" creationId="{D558084C-93E0-8AA9-E2B7-D56A416BCD3D}"/>
          </ac:grpSpMkLst>
        </pc:grpChg>
      </pc:sldChg>
      <pc:sldChg chg="add del">
        <pc:chgData name="Laura Yildiz (1816439)" userId="b29118d5-0673-4057-b5af-8e7efda2b4a7" providerId="ADAL" clId="{39F45283-011B-6D42-A60D-CC31A850C0D3}" dt="2023-11-23T10:58:53.707" v="9" actId="2696"/>
        <pc:sldMkLst>
          <pc:docMk/>
          <pc:sldMk cId="4113351030" sldId="339"/>
        </pc:sldMkLst>
      </pc:sldChg>
      <pc:sldMasterChg chg="modSldLayout">
        <pc:chgData name="Laura Yildiz (1816439)" userId="b29118d5-0673-4057-b5af-8e7efda2b4a7" providerId="ADAL" clId="{39F45283-011B-6D42-A60D-CC31A850C0D3}" dt="2023-11-23T10:58:44.223" v="7" actId="22"/>
        <pc:sldMasterMkLst>
          <pc:docMk/>
          <pc:sldMasterMk cId="783842096" sldId="2147483673"/>
        </pc:sldMasterMkLst>
        <pc:sldLayoutChg chg="replId">
          <pc:chgData name="Laura Yildiz (1816439)" userId="b29118d5-0673-4057-b5af-8e7efda2b4a7" providerId="ADAL" clId="{39F45283-011B-6D42-A60D-CC31A850C0D3}" dt="2023-11-23T10:58:44.223" v="7" actId="22"/>
          <pc:sldLayoutMkLst>
            <pc:docMk/>
            <pc:sldMasterMk cId="783842096" sldId="2147483673"/>
            <pc:sldLayoutMk cId="3796665803" sldId="2147483709"/>
          </pc:sldLayoutMkLst>
        </pc:sldLayoutChg>
      </pc:sldMasterChg>
      <pc:sldMasterChg chg="add del addSldLayout delSldLayout">
        <pc:chgData name="Laura Yildiz (1816439)" userId="b29118d5-0673-4057-b5af-8e7efda2b4a7" providerId="ADAL" clId="{39F45283-011B-6D42-A60D-CC31A850C0D3}" dt="2023-11-23T10:58:44.223" v="7" actId="22"/>
        <pc:sldMasterMkLst>
          <pc:docMk/>
          <pc:sldMasterMk cId="2055134626" sldId="2147483676"/>
        </pc:sldMasterMkLst>
        <pc:sldLayoutChg chg="add del">
          <pc:chgData name="Laura Yildiz (1816439)" userId="b29118d5-0673-4057-b5af-8e7efda2b4a7" providerId="ADAL" clId="{39F45283-011B-6D42-A60D-CC31A850C0D3}" dt="2023-11-23T10:58:44.223" v="7" actId="22"/>
          <pc:sldLayoutMkLst>
            <pc:docMk/>
            <pc:sldMasterMk cId="2055134626" sldId="2147483676"/>
            <pc:sldLayoutMk cId="2888695832" sldId="2147483688"/>
          </pc:sldLayoutMkLst>
        </pc:sldLayoutChg>
      </pc:sldMasterChg>
      <pc:sldMasterChg chg="modSldLayout">
        <pc:chgData name="Laura Yildiz (1816439)" userId="b29118d5-0673-4057-b5af-8e7efda2b4a7" providerId="ADAL" clId="{39F45283-011B-6D42-A60D-CC31A850C0D3}" dt="2023-11-23T10:58:44.223" v="7" actId="22"/>
        <pc:sldMasterMkLst>
          <pc:docMk/>
          <pc:sldMasterMk cId="605243667" sldId="2147483685"/>
        </pc:sldMasterMkLst>
        <pc:sldLayoutChg chg="replId">
          <pc:chgData name="Laura Yildiz (1816439)" userId="b29118d5-0673-4057-b5af-8e7efda2b4a7" providerId="ADAL" clId="{39F45283-011B-6D42-A60D-CC31A850C0D3}" dt="2023-11-23T10:58:44.223" v="7" actId="22"/>
          <pc:sldLayoutMkLst>
            <pc:docMk/>
            <pc:sldMasterMk cId="605243667" sldId="2147483685"/>
            <pc:sldLayoutMk cId="2283270710" sldId="2147483710"/>
          </pc:sldLayoutMkLst>
        </pc:sldLayoutChg>
      </pc:sldMasterChg>
    </pc:docChg>
  </pc:docChgLst>
  <pc:docChgLst>
    <pc:chgData name="Laura Yildiz" userId="b29118d5-0673-4057-b5af-8e7efda2b4a7" providerId="ADAL" clId="{1196ABDB-4D52-4444-9A26-9580199FCCA1}"/>
    <pc:docChg chg="undo custSel addSld delSld modSld sldOrd">
      <pc:chgData name="Laura Yildiz" userId="b29118d5-0673-4057-b5af-8e7efda2b4a7" providerId="ADAL" clId="{1196ABDB-4D52-4444-9A26-9580199FCCA1}" dt="2023-11-26T19:55:49.609" v="1221" actId="1035"/>
      <pc:docMkLst>
        <pc:docMk/>
      </pc:docMkLst>
      <pc:sldChg chg="addSp modSp mod">
        <pc:chgData name="Laura Yildiz" userId="b29118d5-0673-4057-b5af-8e7efda2b4a7" providerId="ADAL" clId="{1196ABDB-4D52-4444-9A26-9580199FCCA1}" dt="2023-11-26T12:28:25.409" v="193" actId="1076"/>
        <pc:sldMkLst>
          <pc:docMk/>
          <pc:sldMk cId="0" sldId="256"/>
        </pc:sldMkLst>
        <pc:spChg chg="add mod">
          <ac:chgData name="Laura Yildiz" userId="b29118d5-0673-4057-b5af-8e7efda2b4a7" providerId="ADAL" clId="{1196ABDB-4D52-4444-9A26-9580199FCCA1}" dt="2023-11-26T12:28:17.546" v="192" actId="1076"/>
          <ac:spMkLst>
            <pc:docMk/>
            <pc:sldMk cId="0" sldId="256"/>
            <ac:spMk id="2" creationId="{0F8101DF-1EDD-E98C-7475-241FAA999F40}"/>
          </ac:spMkLst>
        </pc:spChg>
        <pc:spChg chg="mod">
          <ac:chgData name="Laura Yildiz" userId="b29118d5-0673-4057-b5af-8e7efda2b4a7" providerId="ADAL" clId="{1196ABDB-4D52-4444-9A26-9580199FCCA1}" dt="2023-11-26T12:24:41.327" v="181" actId="1076"/>
          <ac:spMkLst>
            <pc:docMk/>
            <pc:sldMk cId="0" sldId="256"/>
            <ac:spMk id="4" creationId="{00000000-0000-0000-0000-000000000000}"/>
          </ac:spMkLst>
        </pc:spChg>
        <pc:spChg chg="add mod">
          <ac:chgData name="Laura Yildiz" userId="b29118d5-0673-4057-b5af-8e7efda2b4a7" providerId="ADAL" clId="{1196ABDB-4D52-4444-9A26-9580199FCCA1}" dt="2023-11-26T12:26:11.318" v="190" actId="1076"/>
          <ac:spMkLst>
            <pc:docMk/>
            <pc:sldMk cId="0" sldId="256"/>
            <ac:spMk id="5" creationId="{471B8CAF-5CEA-CC6D-42D7-A37F433C6AC7}"/>
          </ac:spMkLst>
        </pc:spChg>
        <pc:spChg chg="add mod">
          <ac:chgData name="Laura Yildiz" userId="b29118d5-0673-4057-b5af-8e7efda2b4a7" providerId="ADAL" clId="{1196ABDB-4D52-4444-9A26-9580199FCCA1}" dt="2023-11-26T12:28:25.409" v="193" actId="1076"/>
          <ac:spMkLst>
            <pc:docMk/>
            <pc:sldMk cId="0" sldId="256"/>
            <ac:spMk id="6" creationId="{BE6B4022-4B7A-9233-6C99-0C1D74E74C2A}"/>
          </ac:spMkLst>
        </pc:spChg>
        <pc:spChg chg="add mod">
          <ac:chgData name="Laura Yildiz" userId="b29118d5-0673-4057-b5af-8e7efda2b4a7" providerId="ADAL" clId="{1196ABDB-4D52-4444-9A26-9580199FCCA1}" dt="2023-11-26T12:26:18.291" v="191" actId="1076"/>
          <ac:spMkLst>
            <pc:docMk/>
            <pc:sldMk cId="0" sldId="256"/>
            <ac:spMk id="7" creationId="{17AA7704-98C2-2959-B64B-358150D3F2BB}"/>
          </ac:spMkLst>
        </pc:spChg>
      </pc:sldChg>
      <pc:sldChg chg="addSp delSp modSp mod">
        <pc:chgData name="Laura Yildiz" userId="b29118d5-0673-4057-b5af-8e7efda2b4a7" providerId="ADAL" clId="{1196ABDB-4D52-4444-9A26-9580199FCCA1}" dt="2023-11-26T12:45:39.785" v="322" actId="1076"/>
        <pc:sldMkLst>
          <pc:docMk/>
          <pc:sldMk cId="0" sldId="258"/>
        </pc:sldMkLst>
        <pc:spChg chg="add mod">
          <ac:chgData name="Laura Yildiz" userId="b29118d5-0673-4057-b5af-8e7efda2b4a7" providerId="ADAL" clId="{1196ABDB-4D52-4444-9A26-9580199FCCA1}" dt="2023-11-26T12:30:48.270" v="207"/>
          <ac:spMkLst>
            <pc:docMk/>
            <pc:sldMk cId="0" sldId="258"/>
            <ac:spMk id="2" creationId="{571C1958-8615-EEC5-4405-66095B71C3C6}"/>
          </ac:spMkLst>
        </pc:spChg>
        <pc:spChg chg="add mod">
          <ac:chgData name="Laura Yildiz" userId="b29118d5-0673-4057-b5af-8e7efda2b4a7" providerId="ADAL" clId="{1196ABDB-4D52-4444-9A26-9580199FCCA1}" dt="2023-11-26T12:30:48.270" v="207"/>
          <ac:spMkLst>
            <pc:docMk/>
            <pc:sldMk cId="0" sldId="258"/>
            <ac:spMk id="3" creationId="{AA75FFAF-421E-8AE2-1760-5B88D3EE98C8}"/>
          </ac:spMkLst>
        </pc:spChg>
        <pc:spChg chg="mod">
          <ac:chgData name="Laura Yildiz" userId="b29118d5-0673-4057-b5af-8e7efda2b4a7" providerId="ADAL" clId="{1196ABDB-4D52-4444-9A26-9580199FCCA1}" dt="2023-11-26T12:42:26.829" v="312" actId="1036"/>
          <ac:spMkLst>
            <pc:docMk/>
            <pc:sldMk cId="0" sldId="258"/>
            <ac:spMk id="4" creationId="{00000000-0000-0000-0000-000000000000}"/>
          </ac:spMkLst>
        </pc:spChg>
        <pc:spChg chg="add del mod">
          <ac:chgData name="Laura Yildiz" userId="b29118d5-0673-4057-b5af-8e7efda2b4a7" providerId="ADAL" clId="{1196ABDB-4D52-4444-9A26-9580199FCCA1}" dt="2023-11-26T12:30:51.479" v="208" actId="478"/>
          <ac:spMkLst>
            <pc:docMk/>
            <pc:sldMk cId="0" sldId="258"/>
            <ac:spMk id="5" creationId="{00000000-0000-0000-0000-000000000000}"/>
          </ac:spMkLst>
        </pc:spChg>
        <pc:spChg chg="add mod">
          <ac:chgData name="Laura Yildiz" userId="b29118d5-0673-4057-b5af-8e7efda2b4a7" providerId="ADAL" clId="{1196ABDB-4D52-4444-9A26-9580199FCCA1}" dt="2023-11-26T12:30:48.270" v="207"/>
          <ac:spMkLst>
            <pc:docMk/>
            <pc:sldMk cId="0" sldId="258"/>
            <ac:spMk id="6" creationId="{A459E116-1E43-1BA0-55D9-2A6F9DE907ED}"/>
          </ac:spMkLst>
        </pc:spChg>
        <pc:spChg chg="add mod">
          <ac:chgData name="Laura Yildiz" userId="b29118d5-0673-4057-b5af-8e7efda2b4a7" providerId="ADAL" clId="{1196ABDB-4D52-4444-9A26-9580199FCCA1}" dt="2023-11-26T12:30:48.270" v="207"/>
          <ac:spMkLst>
            <pc:docMk/>
            <pc:sldMk cId="0" sldId="258"/>
            <ac:spMk id="7" creationId="{97BFF20F-79BD-381D-E4F1-59A634188154}"/>
          </ac:spMkLst>
        </pc:spChg>
        <pc:spChg chg="add mod">
          <ac:chgData name="Laura Yildiz" userId="b29118d5-0673-4057-b5af-8e7efda2b4a7" providerId="ADAL" clId="{1196ABDB-4D52-4444-9A26-9580199FCCA1}" dt="2023-11-26T12:30:48.270" v="207"/>
          <ac:spMkLst>
            <pc:docMk/>
            <pc:sldMk cId="0" sldId="258"/>
            <ac:spMk id="8" creationId="{C5CA236A-3C54-195A-5FB6-D4BF3F5B2D84}"/>
          </ac:spMkLst>
        </pc:spChg>
        <pc:spChg chg="add mod">
          <ac:chgData name="Laura Yildiz" userId="b29118d5-0673-4057-b5af-8e7efda2b4a7" providerId="ADAL" clId="{1196ABDB-4D52-4444-9A26-9580199FCCA1}" dt="2023-11-26T12:43:48.679" v="319" actId="1076"/>
          <ac:spMkLst>
            <pc:docMk/>
            <pc:sldMk cId="0" sldId="258"/>
            <ac:spMk id="9" creationId="{4342AB80-C97F-B9F0-4986-CB54C3C018E8}"/>
          </ac:spMkLst>
        </pc:spChg>
        <pc:spChg chg="add del mod">
          <ac:chgData name="Laura Yildiz" userId="b29118d5-0673-4057-b5af-8e7efda2b4a7" providerId="ADAL" clId="{1196ABDB-4D52-4444-9A26-9580199FCCA1}" dt="2023-11-26T12:43:33.793" v="318" actId="14100"/>
          <ac:spMkLst>
            <pc:docMk/>
            <pc:sldMk cId="0" sldId="258"/>
            <ac:spMk id="12" creationId="{7EC8449A-B9E2-2162-203C-36FDC665E147}"/>
          </ac:spMkLst>
        </pc:spChg>
        <pc:spChg chg="mod">
          <ac:chgData name="Laura Yildiz" userId="b29118d5-0673-4057-b5af-8e7efda2b4a7" providerId="ADAL" clId="{1196ABDB-4D52-4444-9A26-9580199FCCA1}" dt="2023-11-26T12:29:47.528" v="194" actId="1076"/>
          <ac:spMkLst>
            <pc:docMk/>
            <pc:sldMk cId="0" sldId="258"/>
            <ac:spMk id="13" creationId="{E0B34B6F-1AE7-378E-0149-E7092B277678}"/>
          </ac:spMkLst>
        </pc:spChg>
        <pc:spChg chg="add mod">
          <ac:chgData name="Laura Yildiz" userId="b29118d5-0673-4057-b5af-8e7efda2b4a7" providerId="ADAL" clId="{1196ABDB-4D52-4444-9A26-9580199FCCA1}" dt="2023-11-26T12:44:03.536" v="320" actId="1076"/>
          <ac:spMkLst>
            <pc:docMk/>
            <pc:sldMk cId="0" sldId="258"/>
            <ac:spMk id="15" creationId="{DBE1B6ED-3440-F98F-5B28-B6C30FC6D600}"/>
          </ac:spMkLst>
        </pc:spChg>
        <pc:spChg chg="add del mod">
          <ac:chgData name="Laura Yildiz" userId="b29118d5-0673-4057-b5af-8e7efda2b4a7" providerId="ADAL" clId="{1196ABDB-4D52-4444-9A26-9580199FCCA1}" dt="2023-11-26T12:45:29.241" v="321" actId="1076"/>
          <ac:spMkLst>
            <pc:docMk/>
            <pc:sldMk cId="0" sldId="258"/>
            <ac:spMk id="16" creationId="{7341ED64-64A6-9DD8-CEFD-760DF9E0A16F}"/>
          </ac:spMkLst>
        </pc:spChg>
        <pc:spChg chg="add del mod">
          <ac:chgData name="Laura Yildiz" userId="b29118d5-0673-4057-b5af-8e7efda2b4a7" providerId="ADAL" clId="{1196ABDB-4D52-4444-9A26-9580199FCCA1}" dt="2023-11-26T12:45:39.785" v="322" actId="1076"/>
          <ac:spMkLst>
            <pc:docMk/>
            <pc:sldMk cId="0" sldId="258"/>
            <ac:spMk id="17" creationId="{A07905A7-DE8B-594E-11B8-89E52DCD0272}"/>
          </ac:spMkLst>
        </pc:spChg>
        <pc:spChg chg="add mod">
          <ac:chgData name="Laura Yildiz" userId="b29118d5-0673-4057-b5af-8e7efda2b4a7" providerId="ADAL" clId="{1196ABDB-4D52-4444-9A26-9580199FCCA1}" dt="2023-11-26T12:40:32.928" v="267" actId="14100"/>
          <ac:spMkLst>
            <pc:docMk/>
            <pc:sldMk cId="0" sldId="258"/>
            <ac:spMk id="18" creationId="{7888398B-F856-14D7-8D14-1228A452073E}"/>
          </ac:spMkLst>
        </pc:spChg>
        <pc:spChg chg="add mod">
          <ac:chgData name="Laura Yildiz" userId="b29118d5-0673-4057-b5af-8e7efda2b4a7" providerId="ADAL" clId="{1196ABDB-4D52-4444-9A26-9580199FCCA1}" dt="2023-11-26T12:40:36.048" v="268" actId="14100"/>
          <ac:spMkLst>
            <pc:docMk/>
            <pc:sldMk cId="0" sldId="258"/>
            <ac:spMk id="19" creationId="{FA10D565-0CCB-4358-330A-F4D6D9A9469C}"/>
          </ac:spMkLst>
        </pc:spChg>
        <pc:spChg chg="add mod">
          <ac:chgData name="Laura Yildiz" userId="b29118d5-0673-4057-b5af-8e7efda2b4a7" providerId="ADAL" clId="{1196ABDB-4D52-4444-9A26-9580199FCCA1}" dt="2023-11-26T12:40:59.749" v="274" actId="1076"/>
          <ac:spMkLst>
            <pc:docMk/>
            <pc:sldMk cId="0" sldId="258"/>
            <ac:spMk id="20" creationId="{8805A5CE-1574-DB18-1F42-96A14C57C6A0}"/>
          </ac:spMkLst>
        </pc:spChg>
        <pc:spChg chg="add mod">
          <ac:chgData name="Laura Yildiz" userId="b29118d5-0673-4057-b5af-8e7efda2b4a7" providerId="ADAL" clId="{1196ABDB-4D52-4444-9A26-9580199FCCA1}" dt="2023-11-26T12:41:28.367" v="279" actId="1076"/>
          <ac:spMkLst>
            <pc:docMk/>
            <pc:sldMk cId="0" sldId="258"/>
            <ac:spMk id="21" creationId="{E681454B-4A80-E403-53A3-1FE622BA1B71}"/>
          </ac:spMkLst>
        </pc:spChg>
        <pc:spChg chg="add mod">
          <ac:chgData name="Laura Yildiz" userId="b29118d5-0673-4057-b5af-8e7efda2b4a7" providerId="ADAL" clId="{1196ABDB-4D52-4444-9A26-9580199FCCA1}" dt="2023-11-26T12:41:54.450" v="284" actId="1076"/>
          <ac:spMkLst>
            <pc:docMk/>
            <pc:sldMk cId="0" sldId="258"/>
            <ac:spMk id="22" creationId="{F375B315-754E-2A68-F622-392C3CD0E1F7}"/>
          </ac:spMkLst>
        </pc:spChg>
        <pc:spChg chg="add del mod">
          <ac:chgData name="Laura Yildiz" userId="b29118d5-0673-4057-b5af-8e7efda2b4a7" providerId="ADAL" clId="{1196ABDB-4D52-4444-9A26-9580199FCCA1}" dt="2023-11-26T12:35:02.451" v="243"/>
          <ac:spMkLst>
            <pc:docMk/>
            <pc:sldMk cId="0" sldId="258"/>
            <ac:spMk id="24" creationId="{1879346F-56C0-B60D-9C0F-06B594B789D2}"/>
          </ac:spMkLst>
        </pc:spChg>
        <pc:spChg chg="add del">
          <ac:chgData name="Laura Yildiz" userId="b29118d5-0673-4057-b5af-8e7efda2b4a7" providerId="ADAL" clId="{1196ABDB-4D52-4444-9A26-9580199FCCA1}" dt="2023-11-26T12:33:55.007" v="231" actId="22"/>
          <ac:spMkLst>
            <pc:docMk/>
            <pc:sldMk cId="0" sldId="258"/>
            <ac:spMk id="26" creationId="{98FC63A7-238D-FC8C-148A-951B126A6628}"/>
          </ac:spMkLst>
        </pc:spChg>
        <pc:graphicFrameChg chg="add del mod modGraphic">
          <ac:chgData name="Laura Yildiz" userId="b29118d5-0673-4057-b5af-8e7efda2b4a7" providerId="ADAL" clId="{1196ABDB-4D52-4444-9A26-9580199FCCA1}" dt="2023-11-26T12:35:04.163" v="245" actId="3680"/>
          <ac:graphicFrameMkLst>
            <pc:docMk/>
            <pc:sldMk cId="0" sldId="258"/>
            <ac:graphicFrameMk id="23" creationId="{A6EFB7D0-8901-BA43-B69D-EEBB1A9DE1FC}"/>
          </ac:graphicFrameMkLst>
        </pc:graphicFrameChg>
        <pc:picChg chg="mod">
          <ac:chgData name="Laura Yildiz" userId="b29118d5-0673-4057-b5af-8e7efda2b4a7" providerId="ADAL" clId="{1196ABDB-4D52-4444-9A26-9580199FCCA1}" dt="2023-11-26T12:42:33.130" v="313" actId="14100"/>
          <ac:picMkLst>
            <pc:docMk/>
            <pc:sldMk cId="0" sldId="258"/>
            <ac:picMk id="10" creationId="{8353A786-8636-8581-9C22-759154575A0E}"/>
          </ac:picMkLst>
        </pc:picChg>
        <pc:picChg chg="mod">
          <ac:chgData name="Laura Yildiz" userId="b29118d5-0673-4057-b5af-8e7efda2b4a7" providerId="ADAL" clId="{1196ABDB-4D52-4444-9A26-9580199FCCA1}" dt="2023-11-26T12:42:47.027" v="315" actId="1076"/>
          <ac:picMkLst>
            <pc:docMk/>
            <pc:sldMk cId="0" sldId="258"/>
            <ac:picMk id="11" creationId="{3E7080F2-6BA6-7BC7-6A4E-A51F684DB51A}"/>
          </ac:picMkLst>
        </pc:picChg>
      </pc:sldChg>
      <pc:sldChg chg="addSp modSp mod">
        <pc:chgData name="Laura Yildiz" userId="b29118d5-0673-4057-b5af-8e7efda2b4a7" providerId="ADAL" clId="{1196ABDB-4D52-4444-9A26-9580199FCCA1}" dt="2023-11-26T13:16:28.629" v="799" actId="1035"/>
        <pc:sldMkLst>
          <pc:docMk/>
          <pc:sldMk cId="2083222679" sldId="265"/>
        </pc:sldMkLst>
        <pc:spChg chg="add mod">
          <ac:chgData name="Laura Yildiz" userId="b29118d5-0673-4057-b5af-8e7efda2b4a7" providerId="ADAL" clId="{1196ABDB-4D52-4444-9A26-9580199FCCA1}" dt="2023-11-26T13:14:34.353" v="797" actId="1076"/>
          <ac:spMkLst>
            <pc:docMk/>
            <pc:sldMk cId="2083222679" sldId="265"/>
            <ac:spMk id="3" creationId="{BFAFA767-BA50-ADEB-E95D-D7BF982C9DD9}"/>
          </ac:spMkLst>
        </pc:spChg>
        <pc:spChg chg="mod">
          <ac:chgData name="Laura Yildiz" userId="b29118d5-0673-4057-b5af-8e7efda2b4a7" providerId="ADAL" clId="{1196ABDB-4D52-4444-9A26-9580199FCCA1}" dt="2023-11-26T13:16:28.629" v="799" actId="1035"/>
          <ac:spMkLst>
            <pc:docMk/>
            <pc:sldMk cId="2083222679" sldId="265"/>
            <ac:spMk id="4" creationId="{E8B1689C-A0CF-4DF9-A1A5-F32BB554BAFD}"/>
          </ac:spMkLst>
        </pc:spChg>
        <pc:spChg chg="mod">
          <ac:chgData name="Laura Yildiz" userId="b29118d5-0673-4057-b5af-8e7efda2b4a7" providerId="ADAL" clId="{1196ABDB-4D52-4444-9A26-9580199FCCA1}" dt="2023-11-26T13:14:11.683" v="795" actId="1035"/>
          <ac:spMkLst>
            <pc:docMk/>
            <pc:sldMk cId="2083222679" sldId="265"/>
            <ac:spMk id="6" creationId="{47AA2965-269B-446B-A980-9D799F43553A}"/>
          </ac:spMkLst>
        </pc:spChg>
      </pc:sldChg>
      <pc:sldChg chg="addSp modSp mod">
        <pc:chgData name="Laura Yildiz" userId="b29118d5-0673-4057-b5af-8e7efda2b4a7" providerId="ADAL" clId="{1196ABDB-4D52-4444-9A26-9580199FCCA1}" dt="2023-11-26T13:12:12.904" v="654" actId="1076"/>
        <pc:sldMkLst>
          <pc:docMk/>
          <pc:sldMk cId="1188438756" sldId="266"/>
        </pc:sldMkLst>
        <pc:spChg chg="add mod">
          <ac:chgData name="Laura Yildiz" userId="b29118d5-0673-4057-b5af-8e7efda2b4a7" providerId="ADAL" clId="{1196ABDB-4D52-4444-9A26-9580199FCCA1}" dt="2023-11-26T13:03:10.156" v="365" actId="20577"/>
          <ac:spMkLst>
            <pc:docMk/>
            <pc:sldMk cId="1188438756" sldId="266"/>
            <ac:spMk id="3" creationId="{0036AAB2-97F2-0457-CED7-45741DB0350C}"/>
          </ac:spMkLst>
        </pc:spChg>
        <pc:spChg chg="mod">
          <ac:chgData name="Laura Yildiz" userId="b29118d5-0673-4057-b5af-8e7efda2b4a7" providerId="ADAL" clId="{1196ABDB-4D52-4444-9A26-9580199FCCA1}" dt="2023-11-26T13:10:02.653" v="514" actId="1035"/>
          <ac:spMkLst>
            <pc:docMk/>
            <pc:sldMk cId="1188438756" sldId="266"/>
            <ac:spMk id="4" creationId="{CBEB5800-4E18-F097-DB60-C3C423EB9C3E}"/>
          </ac:spMkLst>
        </pc:spChg>
        <pc:spChg chg="add mod">
          <ac:chgData name="Laura Yildiz" userId="b29118d5-0673-4057-b5af-8e7efda2b4a7" providerId="ADAL" clId="{1196ABDB-4D52-4444-9A26-9580199FCCA1}" dt="2023-11-26T13:09:52.535" v="496" actId="688"/>
          <ac:spMkLst>
            <pc:docMk/>
            <pc:sldMk cId="1188438756" sldId="266"/>
            <ac:spMk id="7" creationId="{7BEA5869-D2A3-94ED-1437-E34D1EA2141A}"/>
          </ac:spMkLst>
        </pc:spChg>
        <pc:spChg chg="add mod">
          <ac:chgData name="Laura Yildiz" userId="b29118d5-0673-4057-b5af-8e7efda2b4a7" providerId="ADAL" clId="{1196ABDB-4D52-4444-9A26-9580199FCCA1}" dt="2023-11-26T13:11:33.039" v="610" actId="688"/>
          <ac:spMkLst>
            <pc:docMk/>
            <pc:sldMk cId="1188438756" sldId="266"/>
            <ac:spMk id="8" creationId="{4E7926B0-768C-0CF5-09ED-2A9E4ABD5627}"/>
          </ac:spMkLst>
        </pc:spChg>
        <pc:spChg chg="add mod">
          <ac:chgData name="Laura Yildiz" userId="b29118d5-0673-4057-b5af-8e7efda2b4a7" providerId="ADAL" clId="{1196ABDB-4D52-4444-9A26-9580199FCCA1}" dt="2023-11-26T13:11:25.187" v="609" actId="1076"/>
          <ac:spMkLst>
            <pc:docMk/>
            <pc:sldMk cId="1188438756" sldId="266"/>
            <ac:spMk id="9" creationId="{3C86639F-2BED-17AE-50F9-D335560A32D0}"/>
          </ac:spMkLst>
        </pc:spChg>
        <pc:spChg chg="add mod">
          <ac:chgData name="Laura Yildiz" userId="b29118d5-0673-4057-b5af-8e7efda2b4a7" providerId="ADAL" clId="{1196ABDB-4D52-4444-9A26-9580199FCCA1}" dt="2023-11-26T13:12:12.904" v="654" actId="1076"/>
          <ac:spMkLst>
            <pc:docMk/>
            <pc:sldMk cId="1188438756" sldId="266"/>
            <ac:spMk id="10" creationId="{17AA1905-1D2B-DD6C-024A-CF7719DF806A}"/>
          </ac:spMkLst>
        </pc:spChg>
        <pc:picChg chg="mod">
          <ac:chgData name="Laura Yildiz" userId="b29118d5-0673-4057-b5af-8e7efda2b4a7" providerId="ADAL" clId="{1196ABDB-4D52-4444-9A26-9580199FCCA1}" dt="2023-11-26T13:10:10.120" v="534" actId="1036"/>
          <ac:picMkLst>
            <pc:docMk/>
            <pc:sldMk cId="1188438756" sldId="266"/>
            <ac:picMk id="5" creationId="{831BCA25-C09A-08B7-294D-31A1363358ED}"/>
          </ac:picMkLst>
        </pc:picChg>
        <pc:picChg chg="mod">
          <ac:chgData name="Laura Yildiz" userId="b29118d5-0673-4057-b5af-8e7efda2b4a7" providerId="ADAL" clId="{1196ABDB-4D52-4444-9A26-9580199FCCA1}" dt="2023-11-26T13:10:05.728" v="527" actId="1035"/>
          <ac:picMkLst>
            <pc:docMk/>
            <pc:sldMk cId="1188438756" sldId="266"/>
            <ac:picMk id="6" creationId="{B3273651-C3F8-D29A-73AF-F382A54026C3}"/>
          </ac:picMkLst>
        </pc:picChg>
      </pc:sldChg>
      <pc:sldChg chg="modSp mod">
        <pc:chgData name="Laura Yildiz" userId="b29118d5-0673-4057-b5af-8e7efda2b4a7" providerId="ADAL" clId="{1196ABDB-4D52-4444-9A26-9580199FCCA1}" dt="2023-11-26T17:52:52.076" v="830" actId="20577"/>
        <pc:sldMkLst>
          <pc:docMk/>
          <pc:sldMk cId="3356058209" sldId="269"/>
        </pc:sldMkLst>
        <pc:spChg chg="mod">
          <ac:chgData name="Laura Yildiz" userId="b29118d5-0673-4057-b5af-8e7efda2b4a7" providerId="ADAL" clId="{1196ABDB-4D52-4444-9A26-9580199FCCA1}" dt="2023-11-26T17:52:52.076" v="830" actId="20577"/>
          <ac:spMkLst>
            <pc:docMk/>
            <pc:sldMk cId="3356058209" sldId="269"/>
            <ac:spMk id="47" creationId="{C7D5904C-9D89-791E-DF23-AAD33EF03A90}"/>
          </ac:spMkLst>
        </pc:spChg>
      </pc:sldChg>
      <pc:sldChg chg="del ord">
        <pc:chgData name="Laura Yildiz" userId="b29118d5-0673-4057-b5af-8e7efda2b4a7" providerId="ADAL" clId="{1196ABDB-4D52-4444-9A26-9580199FCCA1}" dt="2023-11-26T12:01:47.164" v="60" actId="2696"/>
        <pc:sldMkLst>
          <pc:docMk/>
          <pc:sldMk cId="3124823999" sldId="272"/>
        </pc:sldMkLst>
      </pc:sldChg>
      <pc:sldChg chg="del">
        <pc:chgData name="Laura Yildiz" userId="b29118d5-0673-4057-b5af-8e7efda2b4a7" providerId="ADAL" clId="{1196ABDB-4D52-4444-9A26-9580199FCCA1}" dt="2023-11-26T12:01:53.342" v="61" actId="2696"/>
        <pc:sldMkLst>
          <pc:docMk/>
          <pc:sldMk cId="3839690617" sldId="273"/>
        </pc:sldMkLst>
      </pc:sldChg>
      <pc:sldChg chg="del">
        <pc:chgData name="Laura Yildiz" userId="b29118d5-0673-4057-b5af-8e7efda2b4a7" providerId="ADAL" clId="{1196ABDB-4D52-4444-9A26-9580199FCCA1}" dt="2023-11-26T12:01:58.087" v="62" actId="2696"/>
        <pc:sldMkLst>
          <pc:docMk/>
          <pc:sldMk cId="3299805323" sldId="274"/>
        </pc:sldMkLst>
      </pc:sldChg>
      <pc:sldChg chg="addSp modSp mod">
        <pc:chgData name="Laura Yildiz" userId="b29118d5-0673-4057-b5af-8e7efda2b4a7" providerId="ADAL" clId="{1196ABDB-4D52-4444-9A26-9580199FCCA1}" dt="2023-11-26T19:55:49.609" v="1221" actId="1035"/>
        <pc:sldMkLst>
          <pc:docMk/>
          <pc:sldMk cId="198348831" sldId="277"/>
        </pc:sldMkLst>
        <pc:spChg chg="add mod">
          <ac:chgData name="Laura Yildiz" userId="b29118d5-0673-4057-b5af-8e7efda2b4a7" providerId="ADAL" clId="{1196ABDB-4D52-4444-9A26-9580199FCCA1}" dt="2023-11-26T12:16:39.842" v="156" actId="1076"/>
          <ac:spMkLst>
            <pc:docMk/>
            <pc:sldMk cId="198348831" sldId="277"/>
            <ac:spMk id="2" creationId="{EA1A07D3-4E6E-24D4-8C12-A25070DFEE8D}"/>
          </ac:spMkLst>
        </pc:spChg>
        <pc:spChg chg="add mod">
          <ac:chgData name="Laura Yildiz" userId="b29118d5-0673-4057-b5af-8e7efda2b4a7" providerId="ADAL" clId="{1196ABDB-4D52-4444-9A26-9580199FCCA1}" dt="2023-11-26T19:55:30.182" v="1205" actId="20577"/>
          <ac:spMkLst>
            <pc:docMk/>
            <pc:sldMk cId="198348831" sldId="277"/>
            <ac:spMk id="35" creationId="{1E92F590-70FD-80D9-E50B-3E505998B44F}"/>
          </ac:spMkLst>
        </pc:spChg>
        <pc:grpChg chg="mod">
          <ac:chgData name="Laura Yildiz" userId="b29118d5-0673-4057-b5af-8e7efda2b4a7" providerId="ADAL" clId="{1196ABDB-4D52-4444-9A26-9580199FCCA1}" dt="2023-11-26T19:55:49.609" v="1221" actId="1035"/>
          <ac:grpSpMkLst>
            <pc:docMk/>
            <pc:sldMk cId="198348831" sldId="277"/>
            <ac:grpSpMk id="26" creationId="{199245DB-8FE7-2A8B-0A43-05A5DF61BC6A}"/>
          </ac:grpSpMkLst>
        </pc:grpChg>
        <pc:grpChg chg="mod">
          <ac:chgData name="Laura Yildiz" userId="b29118d5-0673-4057-b5af-8e7efda2b4a7" providerId="ADAL" clId="{1196ABDB-4D52-4444-9A26-9580199FCCA1}" dt="2023-11-26T19:55:41.060" v="1214" actId="1035"/>
          <ac:grpSpMkLst>
            <pc:docMk/>
            <pc:sldMk cId="198348831" sldId="277"/>
            <ac:grpSpMk id="29" creationId="{09BFB7E6-27B6-19D9-957D-1DC2BBD8688F}"/>
          </ac:grpSpMkLst>
        </pc:grpChg>
      </pc:sldChg>
      <pc:sldChg chg="del">
        <pc:chgData name="Laura Yildiz" userId="b29118d5-0673-4057-b5af-8e7efda2b4a7" providerId="ADAL" clId="{1196ABDB-4D52-4444-9A26-9580199FCCA1}" dt="2023-11-26T19:34:10.843" v="1164" actId="2696"/>
        <pc:sldMkLst>
          <pc:docMk/>
          <pc:sldMk cId="4081176531" sldId="278"/>
        </pc:sldMkLst>
      </pc:sldChg>
      <pc:sldChg chg="addSp modSp add mod setBg">
        <pc:chgData name="Laura Yildiz" userId="b29118d5-0673-4057-b5af-8e7efda2b4a7" providerId="ADAL" clId="{1196ABDB-4D52-4444-9A26-9580199FCCA1}" dt="2023-11-26T12:16:09.461" v="154" actId="27636"/>
        <pc:sldMkLst>
          <pc:docMk/>
          <pc:sldMk cId="1445704859" sldId="280"/>
        </pc:sldMkLst>
        <pc:spChg chg="mod">
          <ac:chgData name="Laura Yildiz" userId="b29118d5-0673-4057-b5af-8e7efda2b4a7" providerId="ADAL" clId="{1196ABDB-4D52-4444-9A26-9580199FCCA1}" dt="2023-11-26T12:15:35.590" v="147" actId="14100"/>
          <ac:spMkLst>
            <pc:docMk/>
            <pc:sldMk cId="1445704859" sldId="280"/>
            <ac:spMk id="2" creationId="{AEA227FC-F024-5CB4-A571-E9683604F5DC}"/>
          </ac:spMkLst>
        </pc:spChg>
        <pc:spChg chg="add mod">
          <ac:chgData name="Laura Yildiz" userId="b29118d5-0673-4057-b5af-8e7efda2b4a7" providerId="ADAL" clId="{1196ABDB-4D52-4444-9A26-9580199FCCA1}" dt="2023-11-26T12:15:10.351" v="142" actId="207"/>
          <ac:spMkLst>
            <pc:docMk/>
            <pc:sldMk cId="1445704859" sldId="280"/>
            <ac:spMk id="3" creationId="{08A28938-B78F-7F84-67C6-9A070EBEDB28}"/>
          </ac:spMkLst>
        </pc:spChg>
        <pc:spChg chg="mod">
          <ac:chgData name="Laura Yildiz" userId="b29118d5-0673-4057-b5af-8e7efda2b4a7" providerId="ADAL" clId="{1196ABDB-4D52-4444-9A26-9580199FCCA1}" dt="2023-11-26T12:16:09.461" v="154" actId="27636"/>
          <ac:spMkLst>
            <pc:docMk/>
            <pc:sldMk cId="1445704859" sldId="280"/>
            <ac:spMk id="8" creationId="{09C6EBAA-4600-BC42-5BDD-9C8871ADD698}"/>
          </ac:spMkLst>
        </pc:spChg>
      </pc:sldChg>
      <pc:sldChg chg="addSp delSp modSp add mod setBg modClrScheme delDesignElem chgLayout">
        <pc:chgData name="Laura Yildiz" userId="b29118d5-0673-4057-b5af-8e7efda2b4a7" providerId="ADAL" clId="{1196ABDB-4D52-4444-9A26-9580199FCCA1}" dt="2023-11-26T12:14:51.809" v="140" actId="1076"/>
        <pc:sldMkLst>
          <pc:docMk/>
          <pc:sldMk cId="2998003531" sldId="281"/>
        </pc:sldMkLst>
        <pc:spChg chg="mod ord">
          <ac:chgData name="Laura Yildiz" userId="b29118d5-0673-4057-b5af-8e7efda2b4a7" providerId="ADAL" clId="{1196ABDB-4D52-4444-9A26-9580199FCCA1}" dt="2023-11-26T12:14:51.809" v="140" actId="1076"/>
          <ac:spMkLst>
            <pc:docMk/>
            <pc:sldMk cId="2998003531" sldId="281"/>
            <ac:spMk id="2" creationId="{1F18B5D9-3B28-48EE-5FFF-56DF09278E0C}"/>
          </ac:spMkLst>
        </pc:spChg>
        <pc:spChg chg="add mod">
          <ac:chgData name="Laura Yildiz" userId="b29118d5-0673-4057-b5af-8e7efda2b4a7" providerId="ADAL" clId="{1196ABDB-4D52-4444-9A26-9580199FCCA1}" dt="2023-11-26T12:07:49.973" v="75" actId="207"/>
          <ac:spMkLst>
            <pc:docMk/>
            <pc:sldMk cId="2998003531" sldId="281"/>
            <ac:spMk id="3" creationId="{7FDB37CE-56D5-3964-9C70-B74A7F7965A9}"/>
          </ac:spMkLst>
        </pc:spChg>
        <pc:spChg chg="del mod">
          <ac:chgData name="Laura Yildiz" userId="b29118d5-0673-4057-b5af-8e7efda2b4a7" providerId="ADAL" clId="{1196ABDB-4D52-4444-9A26-9580199FCCA1}" dt="2023-11-26T12:09:02.745" v="81" actId="700"/>
          <ac:spMkLst>
            <pc:docMk/>
            <pc:sldMk cId="2998003531" sldId="281"/>
            <ac:spMk id="42" creationId="{0F584D22-CD28-4363-A679-ACA953A2A6F4}"/>
          </ac:spMkLst>
        </pc:spChg>
        <pc:spChg chg="del mod">
          <ac:chgData name="Laura Yildiz" userId="b29118d5-0673-4057-b5af-8e7efda2b4a7" providerId="ADAL" clId="{1196ABDB-4D52-4444-9A26-9580199FCCA1}" dt="2023-11-26T12:09:02.745" v="81" actId="700"/>
          <ac:spMkLst>
            <pc:docMk/>
            <pc:sldMk cId="2998003531" sldId="281"/>
            <ac:spMk id="43" creationId="{5B0E491B-5098-4794-9326-BC6DB475567C}"/>
          </ac:spMkLst>
        </pc:spChg>
        <pc:spChg chg="mod">
          <ac:chgData name="Laura Yildiz" userId="b29118d5-0673-4057-b5af-8e7efda2b4a7" providerId="ADAL" clId="{1196ABDB-4D52-4444-9A26-9580199FCCA1}" dt="2023-11-26T12:12:51.198" v="129" actId="1076"/>
          <ac:spMkLst>
            <pc:docMk/>
            <pc:sldMk cId="2998003531" sldId="281"/>
            <ac:spMk id="44" creationId="{AEE926AD-F1BC-EA77-60FB-FE8E90A90EF2}"/>
          </ac:spMkLst>
        </pc:spChg>
        <pc:spChg chg="mod">
          <ac:chgData name="Laura Yildiz" userId="b29118d5-0673-4057-b5af-8e7efda2b4a7" providerId="ADAL" clId="{1196ABDB-4D52-4444-9A26-9580199FCCA1}" dt="2023-11-26T12:14:19.060" v="136" actId="1076"/>
          <ac:spMkLst>
            <pc:docMk/>
            <pc:sldMk cId="2998003531" sldId="281"/>
            <ac:spMk id="62" creationId="{12CE6831-94E9-93D8-DF73-C7CF5B52BEF3}"/>
          </ac:spMkLst>
        </pc:spChg>
        <pc:spChg chg="mod">
          <ac:chgData name="Laura Yildiz" userId="b29118d5-0673-4057-b5af-8e7efda2b4a7" providerId="ADAL" clId="{1196ABDB-4D52-4444-9A26-9580199FCCA1}" dt="2023-11-26T12:10:40.546" v="121" actId="255"/>
          <ac:spMkLst>
            <pc:docMk/>
            <pc:sldMk cId="2998003531" sldId="281"/>
            <ac:spMk id="67" creationId="{F7EE6C40-3A1E-0211-8217-D5E5E3EAF5E7}"/>
          </ac:spMkLst>
        </pc:spChg>
        <pc:spChg chg="mod">
          <ac:chgData name="Laura Yildiz" userId="b29118d5-0673-4057-b5af-8e7efda2b4a7" providerId="ADAL" clId="{1196ABDB-4D52-4444-9A26-9580199FCCA1}" dt="2023-11-26T12:10:40.546" v="121" actId="255"/>
          <ac:spMkLst>
            <pc:docMk/>
            <pc:sldMk cId="2998003531" sldId="281"/>
            <ac:spMk id="75" creationId="{1A5058E0-D0C8-A973-68D5-7C3FD9A051BA}"/>
          </ac:spMkLst>
        </pc:spChg>
        <pc:spChg chg="mod">
          <ac:chgData name="Laura Yildiz" userId="b29118d5-0673-4057-b5af-8e7efda2b4a7" providerId="ADAL" clId="{1196ABDB-4D52-4444-9A26-9580199FCCA1}" dt="2023-11-26T12:14:35.415" v="139" actId="1076"/>
          <ac:spMkLst>
            <pc:docMk/>
            <pc:sldMk cId="2998003531" sldId="281"/>
            <ac:spMk id="83" creationId="{E078F980-0DA0-C343-0A7C-F87917028227}"/>
          </ac:spMkLst>
        </pc:spChg>
        <pc:spChg chg="mod">
          <ac:chgData name="Laura Yildiz" userId="b29118d5-0673-4057-b5af-8e7efda2b4a7" providerId="ADAL" clId="{1196ABDB-4D52-4444-9A26-9580199FCCA1}" dt="2023-11-26T12:07:49.973" v="75" actId="207"/>
          <ac:spMkLst>
            <pc:docMk/>
            <pc:sldMk cId="2998003531" sldId="281"/>
            <ac:spMk id="89" creationId="{5C05091D-12DD-77B1-8DB7-8A10630F0373}"/>
          </ac:spMkLst>
        </pc:spChg>
        <pc:graphicFrameChg chg="mod ord modGraphic">
          <ac:chgData name="Laura Yildiz" userId="b29118d5-0673-4057-b5af-8e7efda2b4a7" providerId="ADAL" clId="{1196ABDB-4D52-4444-9A26-9580199FCCA1}" dt="2023-11-26T12:12:42.156" v="128" actId="255"/>
          <ac:graphicFrameMkLst>
            <pc:docMk/>
            <pc:sldMk cId="2998003531" sldId="281"/>
            <ac:graphicFrameMk id="10" creationId="{D3FD4BE0-9F8D-16ED-04E7-1B85A8C21AC4}"/>
          </ac:graphicFrameMkLst>
        </pc:graphicFrameChg>
        <pc:cxnChg chg="mod">
          <ac:chgData name="Laura Yildiz" userId="b29118d5-0673-4057-b5af-8e7efda2b4a7" providerId="ADAL" clId="{1196ABDB-4D52-4444-9A26-9580199FCCA1}" dt="2023-11-26T12:12:54.885" v="130" actId="1076"/>
          <ac:cxnSpMkLst>
            <pc:docMk/>
            <pc:sldMk cId="2998003531" sldId="281"/>
            <ac:cxnSpMk id="52" creationId="{9911527A-E3F4-C942-DB69-6B4EFEE8FAD7}"/>
          </ac:cxnSpMkLst>
        </pc:cxnChg>
        <pc:cxnChg chg="mod">
          <ac:chgData name="Laura Yildiz" userId="b29118d5-0673-4057-b5af-8e7efda2b4a7" providerId="ADAL" clId="{1196ABDB-4D52-4444-9A26-9580199FCCA1}" dt="2023-11-26T12:14:26.360" v="138" actId="1076"/>
          <ac:cxnSpMkLst>
            <pc:docMk/>
            <pc:sldMk cId="2998003531" sldId="281"/>
            <ac:cxnSpMk id="58" creationId="{3A76B83D-FA72-FE7D-080C-DB1AD26B762B}"/>
          </ac:cxnSpMkLst>
        </pc:cxnChg>
        <pc:cxnChg chg="mod">
          <ac:chgData name="Laura Yildiz" userId="b29118d5-0673-4057-b5af-8e7efda2b4a7" providerId="ADAL" clId="{1196ABDB-4D52-4444-9A26-9580199FCCA1}" dt="2023-11-26T12:14:09.664" v="135" actId="14100"/>
          <ac:cxnSpMkLst>
            <pc:docMk/>
            <pc:sldMk cId="2998003531" sldId="281"/>
            <ac:cxnSpMk id="64" creationId="{57EFD3DA-277E-977F-86DF-EB8773DDE4CC}"/>
          </ac:cxnSpMkLst>
        </pc:cxnChg>
        <pc:cxnChg chg="mod">
          <ac:chgData name="Laura Yildiz" userId="b29118d5-0673-4057-b5af-8e7efda2b4a7" providerId="ADAL" clId="{1196ABDB-4D52-4444-9A26-9580199FCCA1}" dt="2023-11-26T12:12:06.218" v="125" actId="208"/>
          <ac:cxnSpMkLst>
            <pc:docMk/>
            <pc:sldMk cId="2998003531" sldId="281"/>
            <ac:cxnSpMk id="70" creationId="{D11E54C6-517A-481D-E653-0CB5A90DF4FA}"/>
          </ac:cxnSpMkLst>
        </pc:cxnChg>
        <pc:cxnChg chg="mod">
          <ac:chgData name="Laura Yildiz" userId="b29118d5-0673-4057-b5af-8e7efda2b4a7" providerId="ADAL" clId="{1196ABDB-4D52-4444-9A26-9580199FCCA1}" dt="2023-11-26T12:11:52.883" v="124" actId="208"/>
          <ac:cxnSpMkLst>
            <pc:docMk/>
            <pc:sldMk cId="2998003531" sldId="281"/>
            <ac:cxnSpMk id="77" creationId="{313FC738-1EB9-EA4E-A19A-FC759799D599}"/>
          </ac:cxnSpMkLst>
        </pc:cxnChg>
      </pc:sldChg>
      <pc:sldChg chg="addSp modSp add mod setBg">
        <pc:chgData name="Laura Yildiz" userId="b29118d5-0673-4057-b5af-8e7efda2b4a7" providerId="ADAL" clId="{1196ABDB-4D52-4444-9A26-9580199FCCA1}" dt="2023-11-26T12:07:24.114" v="73" actId="1076"/>
        <pc:sldMkLst>
          <pc:docMk/>
          <pc:sldMk cId="4052147012" sldId="282"/>
        </pc:sldMkLst>
        <pc:spChg chg="mod">
          <ac:chgData name="Laura Yildiz" userId="b29118d5-0673-4057-b5af-8e7efda2b4a7" providerId="ADAL" clId="{1196ABDB-4D52-4444-9A26-9580199FCCA1}" dt="2023-11-26T12:07:24.114" v="73" actId="1076"/>
          <ac:spMkLst>
            <pc:docMk/>
            <pc:sldMk cId="4052147012" sldId="282"/>
            <ac:spMk id="2" creationId="{37E4F401-D94E-B23C-D16A-481FB414E0B6}"/>
          </ac:spMkLst>
        </pc:spChg>
        <pc:spChg chg="mod">
          <ac:chgData name="Laura Yildiz" userId="b29118d5-0673-4057-b5af-8e7efda2b4a7" providerId="ADAL" clId="{1196ABDB-4D52-4444-9A26-9580199FCCA1}" dt="2023-11-26T12:03:05.199" v="66" actId="207"/>
          <ac:spMkLst>
            <pc:docMk/>
            <pc:sldMk cId="4052147012" sldId="282"/>
            <ac:spMk id="3" creationId="{FF024EBF-43F8-74AC-C977-57D45FAE162B}"/>
          </ac:spMkLst>
        </pc:spChg>
        <pc:spChg chg="add mod">
          <ac:chgData name="Laura Yildiz" userId="b29118d5-0673-4057-b5af-8e7efda2b4a7" providerId="ADAL" clId="{1196ABDB-4D52-4444-9A26-9580199FCCA1}" dt="2023-11-26T12:02:40.257" v="63"/>
          <ac:spMkLst>
            <pc:docMk/>
            <pc:sldMk cId="4052147012" sldId="282"/>
            <ac:spMk id="4" creationId="{1ABB5AA3-14FF-3709-D191-7F287B66C261}"/>
          </ac:spMkLst>
        </pc:spChg>
        <pc:spChg chg="mod">
          <ac:chgData name="Laura Yildiz" userId="b29118d5-0673-4057-b5af-8e7efda2b4a7" providerId="ADAL" clId="{1196ABDB-4D52-4444-9A26-9580199FCCA1}" dt="2023-11-26T12:02:49.446" v="64" actId="207"/>
          <ac:spMkLst>
            <pc:docMk/>
            <pc:sldMk cId="4052147012" sldId="282"/>
            <ac:spMk id="15" creationId="{598BACC4-34DF-B94A-DF79-85721A9A4848}"/>
          </ac:spMkLst>
        </pc:spChg>
      </pc:sldChg>
      <pc:sldChg chg="addSp delSp modSp add mod setBg modClrScheme delDesignElem chgLayout">
        <pc:chgData name="Laura Yildiz" userId="b29118d5-0673-4057-b5af-8e7efda2b4a7" providerId="ADAL" clId="{1196ABDB-4D52-4444-9A26-9580199FCCA1}" dt="2023-11-26T12:06:58.166" v="69" actId="113"/>
        <pc:sldMkLst>
          <pc:docMk/>
          <pc:sldMk cId="3845935099" sldId="283"/>
        </pc:sldMkLst>
        <pc:spChg chg="mod ord">
          <ac:chgData name="Laura Yildiz" userId="b29118d5-0673-4057-b5af-8e7efda2b4a7" providerId="ADAL" clId="{1196ABDB-4D52-4444-9A26-9580199FCCA1}" dt="2023-11-26T12:06:58.166" v="69" actId="113"/>
          <ac:spMkLst>
            <pc:docMk/>
            <pc:sldMk cId="3845935099" sldId="283"/>
            <ac:spMk id="2" creationId="{A237EF5D-7C5D-2CBF-57F9-09752427824F}"/>
          </ac:spMkLst>
        </pc:spChg>
        <pc:spChg chg="add mod">
          <ac:chgData name="Laura Yildiz" userId="b29118d5-0673-4057-b5af-8e7efda2b4a7" providerId="ADAL" clId="{1196ABDB-4D52-4444-9A26-9580199FCCA1}" dt="2023-11-26T12:01:32.295" v="57"/>
          <ac:spMkLst>
            <pc:docMk/>
            <pc:sldMk cId="3845935099" sldId="283"/>
            <ac:spMk id="3" creationId="{1050170B-D7E4-E0BA-F6AB-0EDB366FFAFB}"/>
          </ac:spMkLst>
        </pc:spChg>
        <pc:spChg chg="mod">
          <ac:chgData name="Laura Yildiz" userId="b29118d5-0673-4057-b5af-8e7efda2b4a7" providerId="ADAL" clId="{1196ABDB-4D52-4444-9A26-9580199FCCA1}" dt="2023-11-26T12:00:55.958" v="53" actId="255"/>
          <ac:spMkLst>
            <pc:docMk/>
            <pc:sldMk cId="3845935099" sldId="283"/>
            <ac:spMk id="16" creationId="{3CB6B0AA-04A3-7D29-BCF3-49366D3C237A}"/>
          </ac:spMkLst>
        </pc:spChg>
        <pc:spChg chg="mod">
          <ac:chgData name="Laura Yildiz" userId="b29118d5-0673-4057-b5af-8e7efda2b4a7" providerId="ADAL" clId="{1196ABDB-4D52-4444-9A26-9580199FCCA1}" dt="2023-11-26T12:00:48.265" v="52" actId="255"/>
          <ac:spMkLst>
            <pc:docMk/>
            <pc:sldMk cId="3845935099" sldId="283"/>
            <ac:spMk id="28" creationId="{817220F2-48C6-522C-ABEB-5EAB6028D563}"/>
          </ac:spMkLst>
        </pc:spChg>
        <pc:spChg chg="mod">
          <ac:chgData name="Laura Yildiz" userId="b29118d5-0673-4057-b5af-8e7efda2b4a7" providerId="ADAL" clId="{1196ABDB-4D52-4444-9A26-9580199FCCA1}" dt="2023-11-26T12:01:19.399" v="56" actId="255"/>
          <ac:spMkLst>
            <pc:docMk/>
            <pc:sldMk cId="3845935099" sldId="283"/>
            <ac:spMk id="34" creationId="{7BB8B55A-E5D3-AF08-4980-7DBD57DB241E}"/>
          </ac:spMkLst>
        </pc:spChg>
        <pc:spChg chg="add del">
          <ac:chgData name="Laura Yildiz" userId="b29118d5-0673-4057-b5af-8e7efda2b4a7" providerId="ADAL" clId="{1196ABDB-4D52-4444-9A26-9580199FCCA1}" dt="2023-11-26T11:56:45.983" v="5" actId="700"/>
          <ac:spMkLst>
            <pc:docMk/>
            <pc:sldMk cId="3845935099" sldId="283"/>
            <ac:spMk id="35" creationId="{02472DE8-E58B-4D56-BA61-C69C601DC760}"/>
          </ac:spMkLst>
        </pc:spChg>
        <pc:spChg chg="add del">
          <ac:chgData name="Laura Yildiz" userId="b29118d5-0673-4057-b5af-8e7efda2b4a7" providerId="ADAL" clId="{1196ABDB-4D52-4444-9A26-9580199FCCA1}" dt="2023-11-26T11:56:45.983" v="5" actId="700"/>
          <ac:spMkLst>
            <pc:docMk/>
            <pc:sldMk cId="3845935099" sldId="283"/>
            <ac:spMk id="37" creationId="{0183ACFC-B25E-402F-BBD8-E42034CDD49A}"/>
          </ac:spMkLst>
        </pc:spChg>
        <pc:spChg chg="add del">
          <ac:chgData name="Laura Yildiz" userId="b29118d5-0673-4057-b5af-8e7efda2b4a7" providerId="ADAL" clId="{1196ABDB-4D52-4444-9A26-9580199FCCA1}" dt="2023-11-26T11:56:45.983" v="5" actId="700"/>
          <ac:spMkLst>
            <pc:docMk/>
            <pc:sldMk cId="3845935099" sldId="283"/>
            <ac:spMk id="39" creationId="{3501A971-CEBD-4E4B-8529-3BB4F4100CD6}"/>
          </ac:spMkLst>
        </pc:spChg>
        <pc:spChg chg="mod">
          <ac:chgData name="Laura Yildiz" userId="b29118d5-0673-4057-b5af-8e7efda2b4a7" providerId="ADAL" clId="{1196ABDB-4D52-4444-9A26-9580199FCCA1}" dt="2023-11-26T12:01:10.086" v="55" actId="14100"/>
          <ac:spMkLst>
            <pc:docMk/>
            <pc:sldMk cId="3845935099" sldId="283"/>
            <ac:spMk id="46" creationId="{63D4B90C-4223-4AFA-C044-E308BF5FF330}"/>
          </ac:spMkLst>
        </pc:spChg>
        <pc:graphicFrameChg chg="mod ord">
          <ac:chgData name="Laura Yildiz" userId="b29118d5-0673-4057-b5af-8e7efda2b4a7" providerId="ADAL" clId="{1196ABDB-4D52-4444-9A26-9580199FCCA1}" dt="2023-11-26T11:59:11.423" v="39"/>
          <ac:graphicFrameMkLst>
            <pc:docMk/>
            <pc:sldMk cId="3845935099" sldId="283"/>
            <ac:graphicFrameMk id="12" creationId="{E8BBEBEA-D3F7-0AC3-4E14-C75A04987A53}"/>
          </ac:graphicFrameMkLst>
        </pc:graphicFrameChg>
      </pc:sldChg>
      <pc:sldChg chg="addSp delSp modSp add mod">
        <pc:chgData name="Laura Yildiz" userId="b29118d5-0673-4057-b5af-8e7efda2b4a7" providerId="ADAL" clId="{1196ABDB-4D52-4444-9A26-9580199FCCA1}" dt="2023-11-26T12:54:43.627" v="325"/>
        <pc:sldMkLst>
          <pc:docMk/>
          <pc:sldMk cId="312995934" sldId="284"/>
        </pc:sldMkLst>
        <pc:spChg chg="add mod">
          <ac:chgData name="Laura Yildiz" userId="b29118d5-0673-4057-b5af-8e7efda2b4a7" providerId="ADAL" clId="{1196ABDB-4D52-4444-9A26-9580199FCCA1}" dt="2023-11-26T12:54:43.627" v="325"/>
          <ac:spMkLst>
            <pc:docMk/>
            <pc:sldMk cId="312995934" sldId="284"/>
            <ac:spMk id="5" creationId="{E8DDE4B2-1B05-83FE-FFFE-09F7BC95ED26}"/>
          </ac:spMkLst>
        </pc:spChg>
        <pc:spChg chg="del">
          <ac:chgData name="Laura Yildiz" userId="b29118d5-0673-4057-b5af-8e7efda2b4a7" providerId="ADAL" clId="{1196ABDB-4D52-4444-9A26-9580199FCCA1}" dt="2023-11-26T12:54:42.963" v="324" actId="478"/>
          <ac:spMkLst>
            <pc:docMk/>
            <pc:sldMk cId="312995934" sldId="284"/>
            <ac:spMk id="13" creationId="{184A42FD-428A-79E7-3112-93A121F72245}"/>
          </ac:spMkLst>
        </pc:spChg>
      </pc:sldChg>
      <pc:sldChg chg="addSp modSp new mod setBg">
        <pc:chgData name="Laura Yildiz" userId="b29118d5-0673-4057-b5af-8e7efda2b4a7" providerId="ADAL" clId="{1196ABDB-4D52-4444-9A26-9580199FCCA1}" dt="2023-11-26T19:33:49.272" v="1163"/>
        <pc:sldMkLst>
          <pc:docMk/>
          <pc:sldMk cId="4046005427" sldId="285"/>
        </pc:sldMkLst>
        <pc:spChg chg="add mod">
          <ac:chgData name="Laura Yildiz" userId="b29118d5-0673-4057-b5af-8e7efda2b4a7" providerId="ADAL" clId="{1196ABDB-4D52-4444-9A26-9580199FCCA1}" dt="2023-11-26T19:31:28.993" v="1109" actId="1076"/>
          <ac:spMkLst>
            <pc:docMk/>
            <pc:sldMk cId="4046005427" sldId="285"/>
            <ac:spMk id="2" creationId="{832AF06F-E88D-2126-BE0B-720048E338FF}"/>
          </ac:spMkLst>
        </pc:spChg>
        <pc:spChg chg="add mod">
          <ac:chgData name="Laura Yildiz" userId="b29118d5-0673-4057-b5af-8e7efda2b4a7" providerId="ADAL" clId="{1196ABDB-4D52-4444-9A26-9580199FCCA1}" dt="2023-11-26T19:30:59.864" v="1106" actId="20577"/>
          <ac:spMkLst>
            <pc:docMk/>
            <pc:sldMk cId="4046005427" sldId="285"/>
            <ac:spMk id="3" creationId="{431D3300-CC42-D894-706A-629E93388446}"/>
          </ac:spMkLst>
        </pc:spChg>
        <pc:spChg chg="add mod">
          <ac:chgData name="Laura Yildiz" userId="b29118d5-0673-4057-b5af-8e7efda2b4a7" providerId="ADAL" clId="{1196ABDB-4D52-4444-9A26-9580199FCCA1}" dt="2023-11-26T19:33:28.658" v="1162" actId="20577"/>
          <ac:spMkLst>
            <pc:docMk/>
            <pc:sldMk cId="4046005427" sldId="285"/>
            <ac:spMk id="4" creationId="{86ABE9DA-5032-8638-11A0-D20CFAEB24A3}"/>
          </ac:spMkLst>
        </pc:spChg>
        <pc:spChg chg="add mod">
          <ac:chgData name="Laura Yildiz" userId="b29118d5-0673-4057-b5af-8e7efda2b4a7" providerId="ADAL" clId="{1196ABDB-4D52-4444-9A26-9580199FCCA1}" dt="2023-11-26T19:33:49.272" v="1163"/>
          <ac:spMkLst>
            <pc:docMk/>
            <pc:sldMk cId="4046005427" sldId="285"/>
            <ac:spMk id="5" creationId="{10E5D8AF-F090-D0EF-B37B-1E8FDC45D438}"/>
          </ac:spMkLst>
        </pc:spChg>
      </pc:sldChg>
    </pc:docChg>
  </pc:docChgLst>
  <pc:docChgLst>
    <pc:chgData name="Laura Yildiz (1816439)" userId="b29118d5-0673-4057-b5af-8e7efda2b4a7" providerId="ADAL" clId="{EDAA587F-59E5-FF44-9935-1F9080710A9B}"/>
    <pc:docChg chg="undo custSel modSld">
      <pc:chgData name="Laura Yildiz (1816439)" userId="b29118d5-0673-4057-b5af-8e7efda2b4a7" providerId="ADAL" clId="{EDAA587F-59E5-FF44-9935-1F9080710A9B}" dt="2023-11-22T23:19:27.211" v="28" actId="20577"/>
      <pc:docMkLst>
        <pc:docMk/>
      </pc:docMkLst>
      <pc:sldChg chg="modSp">
        <pc:chgData name="Laura Yildiz (1816439)" userId="b29118d5-0673-4057-b5af-8e7efda2b4a7" providerId="ADAL" clId="{EDAA587F-59E5-FF44-9935-1F9080710A9B}" dt="2023-11-22T23:19:27.211" v="28" actId="20577"/>
        <pc:sldMkLst>
          <pc:docMk/>
          <pc:sldMk cId="0" sldId="256"/>
        </pc:sldMkLst>
        <pc:graphicFrameChg chg="mod modGraphic">
          <ac:chgData name="Laura Yildiz (1816439)" userId="b29118d5-0673-4057-b5af-8e7efda2b4a7" providerId="ADAL" clId="{EDAA587F-59E5-FF44-9935-1F9080710A9B}" dt="2023-11-22T23:19:27.211" v="28" actId="20577"/>
          <ac:graphicFrameMkLst>
            <pc:docMk/>
            <pc:sldMk cId="0" sldId="256"/>
            <ac:graphicFrameMk id="12" creationId="{8E695803-6C87-B89E-3464-448514F7E553}"/>
          </ac:graphicFrameMkLst>
        </pc:graphicFrameChg>
      </pc:sldChg>
    </pc:docChg>
  </pc:docChgLst>
  <pc:docChgLst>
    <pc:chgData name="Laura Yildiz (1816439)" userId="b29118d5-0673-4057-b5af-8e7efda2b4a7" providerId="ADAL" clId="{F3AD29E3-7BAF-0A46-956C-3EB1082454AD}"/>
    <pc:docChg chg="undo redo custSel modSld sldOrd">
      <pc:chgData name="Laura Yildiz (1816439)" userId="b29118d5-0673-4057-b5af-8e7efda2b4a7" providerId="ADAL" clId="{F3AD29E3-7BAF-0A46-956C-3EB1082454AD}" dt="2023-11-20T21:42:02.135" v="369" actId="255"/>
      <pc:docMkLst>
        <pc:docMk/>
      </pc:docMkLst>
      <pc:sldChg chg="addSp modSp">
        <pc:chgData name="Laura Yildiz (1816439)" userId="b29118d5-0673-4057-b5af-8e7efda2b4a7" providerId="ADAL" clId="{F3AD29E3-7BAF-0A46-956C-3EB1082454AD}" dt="2023-11-20T21:42:02.135" v="369" actId="255"/>
        <pc:sldMkLst>
          <pc:docMk/>
          <pc:sldMk cId="420860278" sldId="264"/>
        </pc:sldMkLst>
        <pc:spChg chg="mod">
          <ac:chgData name="Laura Yildiz (1816439)" userId="b29118d5-0673-4057-b5af-8e7efda2b4a7" providerId="ADAL" clId="{F3AD29E3-7BAF-0A46-956C-3EB1082454AD}" dt="2023-11-20T21:42:02.135" v="369" actId="255"/>
          <ac:spMkLst>
            <pc:docMk/>
            <pc:sldMk cId="420860278" sldId="264"/>
            <ac:spMk id="28" creationId="{A7CDF17B-C60F-BB53-67E1-452BE8A24E9B}"/>
          </ac:spMkLst>
        </pc:spChg>
        <pc:spChg chg="mod">
          <ac:chgData name="Laura Yildiz (1816439)" userId="b29118d5-0673-4057-b5af-8e7efda2b4a7" providerId="ADAL" clId="{F3AD29E3-7BAF-0A46-956C-3EB1082454AD}" dt="2023-11-20T21:40:32.106" v="359" actId="1076"/>
          <ac:spMkLst>
            <pc:docMk/>
            <pc:sldMk cId="420860278" sldId="264"/>
            <ac:spMk id="31" creationId="{D0B5A679-B57D-4C31-209A-45CD9199AE35}"/>
          </ac:spMkLst>
        </pc:spChg>
        <pc:spChg chg="mod">
          <ac:chgData name="Laura Yildiz (1816439)" userId="b29118d5-0673-4057-b5af-8e7efda2b4a7" providerId="ADAL" clId="{F3AD29E3-7BAF-0A46-956C-3EB1082454AD}" dt="2023-11-20T21:40:07.896" v="343" actId="114"/>
          <ac:spMkLst>
            <pc:docMk/>
            <pc:sldMk cId="420860278" sldId="264"/>
            <ac:spMk id="34" creationId="{A8920967-D2FA-4F44-E176-294A346FF1F6}"/>
          </ac:spMkLst>
        </pc:spChg>
        <pc:spChg chg="mod">
          <ac:chgData name="Laura Yildiz (1816439)" userId="b29118d5-0673-4057-b5af-8e7efda2b4a7" providerId="ADAL" clId="{F3AD29E3-7BAF-0A46-956C-3EB1082454AD}" dt="2023-11-20T19:52:31.721" v="39" actId="1076"/>
          <ac:spMkLst>
            <pc:docMk/>
            <pc:sldMk cId="420860278" sldId="264"/>
            <ac:spMk id="37" creationId="{AEA1835C-1E48-4D84-5A59-1E22DD7E5E80}"/>
          </ac:spMkLst>
        </pc:spChg>
        <pc:picChg chg="add mod">
          <ac:chgData name="Laura Yildiz (1816439)" userId="b29118d5-0673-4057-b5af-8e7efda2b4a7" providerId="ADAL" clId="{F3AD29E3-7BAF-0A46-956C-3EB1082454AD}" dt="2023-11-20T21:40:28.149" v="357" actId="1036"/>
          <ac:picMkLst>
            <pc:docMk/>
            <pc:sldMk cId="420860278" sldId="264"/>
            <ac:picMk id="38" creationId="{C98E3903-09F8-D78B-65F5-97E85C620782}"/>
          </ac:picMkLst>
        </pc:picChg>
        <pc:picChg chg="add mod modCrop">
          <ac:chgData name="Laura Yildiz (1816439)" userId="b29118d5-0673-4057-b5af-8e7efda2b4a7" providerId="ADAL" clId="{F3AD29E3-7BAF-0A46-956C-3EB1082454AD}" dt="2023-11-20T19:50:28.676" v="23" actId="14100"/>
          <ac:picMkLst>
            <pc:docMk/>
            <pc:sldMk cId="420860278" sldId="264"/>
            <ac:picMk id="39" creationId="{6343A4D6-7A17-484F-B972-B36C1E94DA23}"/>
          </ac:picMkLst>
        </pc:picChg>
      </pc:sldChg>
      <pc:sldChg chg="addSp delSp modSp ord">
        <pc:chgData name="Laura Yildiz (1816439)" userId="b29118d5-0673-4057-b5af-8e7efda2b4a7" providerId="ADAL" clId="{F3AD29E3-7BAF-0A46-956C-3EB1082454AD}" dt="2023-11-20T21:40:26.807" v="356" actId="1576"/>
        <pc:sldMkLst>
          <pc:docMk/>
          <pc:sldMk cId="2990771824" sldId="267"/>
        </pc:sldMkLst>
        <pc:spChg chg="add mod">
          <ac:chgData name="Laura Yildiz (1816439)" userId="b29118d5-0673-4057-b5af-8e7efda2b4a7" providerId="ADAL" clId="{F3AD29E3-7BAF-0A46-956C-3EB1082454AD}" dt="2023-11-20T19:58:21.159" v="221" actId="1035"/>
          <ac:spMkLst>
            <pc:docMk/>
            <pc:sldMk cId="2990771824" sldId="267"/>
            <ac:spMk id="3" creationId="{26FD70E8-F63F-A953-DB57-0D4748E3ABEE}"/>
          </ac:spMkLst>
        </pc:spChg>
        <pc:spChg chg="add mod">
          <ac:chgData name="Laura Yildiz (1816439)" userId="b29118d5-0673-4057-b5af-8e7efda2b4a7" providerId="ADAL" clId="{F3AD29E3-7BAF-0A46-956C-3EB1082454AD}" dt="2023-11-20T21:40:26.807" v="356" actId="1576"/>
          <ac:spMkLst>
            <pc:docMk/>
            <pc:sldMk cId="2990771824" sldId="267"/>
            <ac:spMk id="5" creationId="{1B74735B-C444-02CA-2108-A4FDE0B9D466}"/>
          </ac:spMkLst>
        </pc:spChg>
        <pc:graphicFrameChg chg="add del">
          <ac:chgData name="Laura Yildiz (1816439)" userId="b29118d5-0673-4057-b5af-8e7efda2b4a7" providerId="ADAL" clId="{F3AD29E3-7BAF-0A46-956C-3EB1082454AD}" dt="2023-11-20T19:57:37.313" v="188" actId="3680"/>
          <ac:graphicFrameMkLst>
            <pc:docMk/>
            <pc:sldMk cId="2990771824" sldId="267"/>
            <ac:graphicFrameMk id="4" creationId="{882CF0B8-2D7E-C778-9418-60CD78F1242F}"/>
          </ac:graphicFrameMkLst>
        </pc:graphicFrameChg>
      </pc:sldChg>
    </pc:docChg>
  </pc:docChgLst>
  <pc:docChgLst>
    <pc:chgData name="Laura Yildiz (1816439)" userId="b29118d5-0673-4057-b5af-8e7efda2b4a7" providerId="ADAL" clId="{1196ABDB-4D52-4444-9A26-9580199FCCA1}"/>
    <pc:docChg chg="undo redo custSel addSld delSld modSld sldOrd">
      <pc:chgData name="Laura Yildiz (1816439)" userId="b29118d5-0673-4057-b5af-8e7efda2b4a7" providerId="ADAL" clId="{1196ABDB-4D52-4444-9A26-9580199FCCA1}" dt="2023-11-27T10:44:51.427" v="5192" actId="20577"/>
      <pc:docMkLst>
        <pc:docMk/>
      </pc:docMkLst>
      <pc:sldChg chg="addSp delSp modSp add del mod setBg">
        <pc:chgData name="Laura Yildiz (1816439)" userId="b29118d5-0673-4057-b5af-8e7efda2b4a7" providerId="ADAL" clId="{1196ABDB-4D52-4444-9A26-9580199FCCA1}" dt="2023-11-23T01:28:25.764" v="834" actId="207"/>
        <pc:sldMkLst>
          <pc:docMk/>
          <pc:sldMk cId="0" sldId="256"/>
        </pc:sldMkLst>
        <pc:spChg chg="del">
          <ac:chgData name="Laura Yildiz (1816439)" userId="b29118d5-0673-4057-b5af-8e7efda2b4a7" providerId="ADAL" clId="{1196ABDB-4D52-4444-9A26-9580199FCCA1}" dt="2023-11-22T22:23:49.583" v="96" actId="478"/>
          <ac:spMkLst>
            <pc:docMk/>
            <pc:sldMk cId="0" sldId="256"/>
            <ac:spMk id="2" creationId="{00000000-0000-0000-0000-000000000000}"/>
          </ac:spMkLst>
        </pc:spChg>
        <pc:spChg chg="mod">
          <ac:chgData name="Laura Yildiz (1816439)" userId="b29118d5-0673-4057-b5af-8e7efda2b4a7" providerId="ADAL" clId="{1196ABDB-4D52-4444-9A26-9580199FCCA1}" dt="2023-11-22T22:46:40.516" v="270" actId="255"/>
          <ac:spMkLst>
            <pc:docMk/>
            <pc:sldMk cId="0" sldId="256"/>
            <ac:spMk id="4" creationId="{00000000-0000-0000-0000-000000000000}"/>
          </ac:spMkLst>
        </pc:spChg>
        <pc:spChg chg="del mod topLvl">
          <ac:chgData name="Laura Yildiz (1816439)" userId="b29118d5-0673-4057-b5af-8e7efda2b4a7" providerId="ADAL" clId="{1196ABDB-4D52-4444-9A26-9580199FCCA1}" dt="2023-11-22T22:41:28.966" v="232" actId="478"/>
          <ac:spMkLst>
            <pc:docMk/>
            <pc:sldMk cId="0" sldId="256"/>
            <ac:spMk id="5" creationId="{00000000-0000-0000-0000-000000000000}"/>
          </ac:spMkLst>
        </pc:spChg>
        <pc:spChg chg="del mod topLvl">
          <ac:chgData name="Laura Yildiz (1816439)" userId="b29118d5-0673-4057-b5af-8e7efda2b4a7" providerId="ADAL" clId="{1196ABDB-4D52-4444-9A26-9580199FCCA1}" dt="2023-11-22T22:40:42.402" v="222" actId="478"/>
          <ac:spMkLst>
            <pc:docMk/>
            <pc:sldMk cId="0" sldId="256"/>
            <ac:spMk id="6" creationId="{00000000-0000-0000-0000-000000000000}"/>
          </ac:spMkLst>
        </pc:spChg>
        <pc:spChg chg="del mod topLvl">
          <ac:chgData name="Laura Yildiz (1816439)" userId="b29118d5-0673-4057-b5af-8e7efda2b4a7" providerId="ADAL" clId="{1196ABDB-4D52-4444-9A26-9580199FCCA1}" dt="2023-11-22T22:40:28.014" v="219" actId="478"/>
          <ac:spMkLst>
            <pc:docMk/>
            <pc:sldMk cId="0" sldId="256"/>
            <ac:spMk id="7" creationId="{00000000-0000-0000-0000-000000000000}"/>
          </ac:spMkLst>
        </pc:spChg>
        <pc:spChg chg="del mod topLvl">
          <ac:chgData name="Laura Yildiz (1816439)" userId="b29118d5-0673-4057-b5af-8e7efda2b4a7" providerId="ADAL" clId="{1196ABDB-4D52-4444-9A26-9580199FCCA1}" dt="2023-11-22T22:40:22.388" v="217" actId="478"/>
          <ac:spMkLst>
            <pc:docMk/>
            <pc:sldMk cId="0" sldId="256"/>
            <ac:spMk id="8" creationId="{00000000-0000-0000-0000-000000000000}"/>
          </ac:spMkLst>
        </pc:spChg>
        <pc:spChg chg="del mod topLvl">
          <ac:chgData name="Laura Yildiz (1816439)" userId="b29118d5-0673-4057-b5af-8e7efda2b4a7" providerId="ADAL" clId="{1196ABDB-4D52-4444-9A26-9580199FCCA1}" dt="2023-11-22T22:40:15.529" v="215" actId="478"/>
          <ac:spMkLst>
            <pc:docMk/>
            <pc:sldMk cId="0" sldId="256"/>
            <ac:spMk id="9" creationId="{00000000-0000-0000-0000-000000000000}"/>
          </ac:spMkLst>
        </pc:spChg>
        <pc:spChg chg="add del mod">
          <ac:chgData name="Laura Yildiz (1816439)" userId="b29118d5-0673-4057-b5af-8e7efda2b4a7" providerId="ADAL" clId="{1196ABDB-4D52-4444-9A26-9580199FCCA1}" dt="2023-11-22T23:08:17.894" v="417" actId="478"/>
          <ac:spMkLst>
            <pc:docMk/>
            <pc:sldMk cId="0" sldId="256"/>
            <ac:spMk id="13" creationId="{E7FB88C1-433A-CCE3-D38D-024932F8DA68}"/>
          </ac:spMkLst>
        </pc:spChg>
        <pc:spChg chg="add mod">
          <ac:chgData name="Laura Yildiz (1816439)" userId="b29118d5-0673-4057-b5af-8e7efda2b4a7" providerId="ADAL" clId="{1196ABDB-4D52-4444-9A26-9580199FCCA1}" dt="2023-11-23T01:26:57.780" v="808" actId="1076"/>
          <ac:spMkLst>
            <pc:docMk/>
            <pc:sldMk cId="0" sldId="256"/>
            <ac:spMk id="14" creationId="{FB251E87-0742-EC17-D919-5DCCF60F9007}"/>
          </ac:spMkLst>
        </pc:spChg>
        <pc:spChg chg="add mod">
          <ac:chgData name="Laura Yildiz (1816439)" userId="b29118d5-0673-4057-b5af-8e7efda2b4a7" providerId="ADAL" clId="{1196ABDB-4D52-4444-9A26-9580199FCCA1}" dt="2023-11-23T01:28:25.764" v="834" actId="207"/>
          <ac:spMkLst>
            <pc:docMk/>
            <pc:sldMk cId="0" sldId="256"/>
            <ac:spMk id="15" creationId="{4FFD6175-4AF4-0A94-5271-C009DA8BCE8B}"/>
          </ac:spMkLst>
        </pc:spChg>
        <pc:grpChg chg="add del mod">
          <ac:chgData name="Laura Yildiz (1816439)" userId="b29118d5-0673-4057-b5af-8e7efda2b4a7" providerId="ADAL" clId="{1196ABDB-4D52-4444-9A26-9580199FCCA1}" dt="2023-11-22T22:30:12.574" v="132" actId="165"/>
          <ac:grpSpMkLst>
            <pc:docMk/>
            <pc:sldMk cId="0" sldId="256"/>
            <ac:grpSpMk id="11" creationId="{CE58B537-B081-C2B8-6063-B5A718945F5C}"/>
          </ac:grpSpMkLst>
        </pc:grpChg>
        <pc:graphicFrameChg chg="add mod modGraphic">
          <ac:chgData name="Laura Yildiz (1816439)" userId="b29118d5-0673-4057-b5af-8e7efda2b4a7" providerId="ADAL" clId="{1196ABDB-4D52-4444-9A26-9580199FCCA1}" dt="2023-11-23T01:21:08.043" v="739" actId="207"/>
          <ac:graphicFrameMkLst>
            <pc:docMk/>
            <pc:sldMk cId="0" sldId="256"/>
            <ac:graphicFrameMk id="12" creationId="{8E695803-6C87-B89E-3464-448514F7E553}"/>
          </ac:graphicFrameMkLst>
        </pc:graphicFrameChg>
        <pc:picChg chg="add mod">
          <ac:chgData name="Laura Yildiz (1816439)" userId="b29118d5-0673-4057-b5af-8e7efda2b4a7" providerId="ADAL" clId="{1196ABDB-4D52-4444-9A26-9580199FCCA1}" dt="2023-11-22T22:44:43.213" v="258" actId="1076"/>
          <ac:picMkLst>
            <pc:docMk/>
            <pc:sldMk cId="0" sldId="256"/>
            <ac:picMk id="10" creationId="{70A0CF06-B516-1F2A-2C37-855DF7E0DCED}"/>
          </ac:picMkLst>
        </pc:picChg>
      </pc:sldChg>
      <pc:sldChg chg="addSp delSp modSp add mod">
        <pc:chgData name="Laura Yildiz (1816439)" userId="b29118d5-0673-4057-b5af-8e7efda2b4a7" providerId="ADAL" clId="{1196ABDB-4D52-4444-9A26-9580199FCCA1}" dt="2023-11-23T01:29:02.790" v="837" actId="1076"/>
        <pc:sldMkLst>
          <pc:docMk/>
          <pc:sldMk cId="0" sldId="257"/>
        </pc:sldMkLst>
        <pc:spChg chg="del">
          <ac:chgData name="Laura Yildiz (1816439)" userId="b29118d5-0673-4057-b5af-8e7efda2b4a7" providerId="ADAL" clId="{1196ABDB-4D52-4444-9A26-9580199FCCA1}" dt="2023-11-22T22:44:51.751" v="259" actId="478"/>
          <ac:spMkLst>
            <pc:docMk/>
            <pc:sldMk cId="0" sldId="257"/>
            <ac:spMk id="2" creationId="{00000000-0000-0000-0000-000000000000}"/>
          </ac:spMkLst>
        </pc:spChg>
        <pc:spChg chg="mod">
          <ac:chgData name="Laura Yildiz (1816439)" userId="b29118d5-0673-4057-b5af-8e7efda2b4a7" providerId="ADAL" clId="{1196ABDB-4D52-4444-9A26-9580199FCCA1}" dt="2023-11-22T22:46:56.127" v="280" actId="1036"/>
          <ac:spMkLst>
            <pc:docMk/>
            <pc:sldMk cId="0" sldId="257"/>
            <ac:spMk id="3" creationId="{00000000-0000-0000-0000-000000000000}"/>
          </ac:spMkLst>
        </pc:spChg>
        <pc:spChg chg="mod">
          <ac:chgData name="Laura Yildiz (1816439)" userId="b29118d5-0673-4057-b5af-8e7efda2b4a7" providerId="ADAL" clId="{1196ABDB-4D52-4444-9A26-9580199FCCA1}" dt="2023-11-22T22:47:42.754" v="283" actId="255"/>
          <ac:spMkLst>
            <pc:docMk/>
            <pc:sldMk cId="0" sldId="257"/>
            <ac:spMk id="4" creationId="{00000000-0000-0000-0000-000000000000}"/>
          </ac:spMkLst>
        </pc:spChg>
        <pc:spChg chg="mod">
          <ac:chgData name="Laura Yildiz (1816439)" userId="b29118d5-0673-4057-b5af-8e7efda2b4a7" providerId="ADAL" clId="{1196ABDB-4D52-4444-9A26-9580199FCCA1}" dt="2023-11-22T22:47:48.894" v="284" actId="255"/>
          <ac:spMkLst>
            <pc:docMk/>
            <pc:sldMk cId="0" sldId="257"/>
            <ac:spMk id="5" creationId="{00000000-0000-0000-0000-000000000000}"/>
          </ac:spMkLst>
        </pc:spChg>
        <pc:spChg chg="add mod">
          <ac:chgData name="Laura Yildiz (1816439)" userId="b29118d5-0673-4057-b5af-8e7efda2b4a7" providerId="ADAL" clId="{1196ABDB-4D52-4444-9A26-9580199FCCA1}" dt="2023-11-23T01:29:02.790" v="837" actId="1076"/>
          <ac:spMkLst>
            <pc:docMk/>
            <pc:sldMk cId="0" sldId="257"/>
            <ac:spMk id="7" creationId="{85AD2DC2-39A1-E154-4ADC-C6C131420CAD}"/>
          </ac:spMkLst>
        </pc:spChg>
        <pc:spChg chg="add mod">
          <ac:chgData name="Laura Yildiz (1816439)" userId="b29118d5-0673-4057-b5af-8e7efda2b4a7" providerId="ADAL" clId="{1196ABDB-4D52-4444-9A26-9580199FCCA1}" dt="2023-11-23T01:28:49.620" v="835"/>
          <ac:spMkLst>
            <pc:docMk/>
            <pc:sldMk cId="0" sldId="257"/>
            <ac:spMk id="8" creationId="{DB59F83E-4DD3-894F-3FBE-6A2D65936771}"/>
          </ac:spMkLst>
        </pc:spChg>
        <pc:picChg chg="add mod">
          <ac:chgData name="Laura Yildiz (1816439)" userId="b29118d5-0673-4057-b5af-8e7efda2b4a7" providerId="ADAL" clId="{1196ABDB-4D52-4444-9A26-9580199FCCA1}" dt="2023-11-22T22:46:01.700" v="265" actId="1076"/>
          <ac:picMkLst>
            <pc:docMk/>
            <pc:sldMk cId="0" sldId="257"/>
            <ac:picMk id="6" creationId="{D2733845-FA1C-7BFF-8D25-12E24BDF7FA6}"/>
          </ac:picMkLst>
        </pc:picChg>
      </pc:sldChg>
      <pc:sldChg chg="addSp delSp modSp add mod">
        <pc:chgData name="Laura Yildiz (1816439)" userId="b29118d5-0673-4057-b5af-8e7efda2b4a7" providerId="ADAL" clId="{1196ABDB-4D52-4444-9A26-9580199FCCA1}" dt="2023-11-23T01:29:26.591" v="839" actId="1076"/>
        <pc:sldMkLst>
          <pc:docMk/>
          <pc:sldMk cId="0" sldId="258"/>
        </pc:sldMkLst>
        <pc:spChg chg="del">
          <ac:chgData name="Laura Yildiz (1816439)" userId="b29118d5-0673-4057-b5af-8e7efda2b4a7" providerId="ADAL" clId="{1196ABDB-4D52-4444-9A26-9580199FCCA1}" dt="2023-11-22T22:47:59.182" v="285" actId="478"/>
          <ac:spMkLst>
            <pc:docMk/>
            <pc:sldMk cId="0" sldId="258"/>
            <ac:spMk id="2" creationId="{00000000-0000-0000-0000-000000000000}"/>
          </ac:spMkLst>
        </pc:spChg>
        <pc:spChg chg="del">
          <ac:chgData name="Laura Yildiz (1816439)" userId="b29118d5-0673-4057-b5af-8e7efda2b4a7" providerId="ADAL" clId="{1196ABDB-4D52-4444-9A26-9580199FCCA1}" dt="2023-11-22T22:48:41.812" v="291" actId="478"/>
          <ac:spMkLst>
            <pc:docMk/>
            <pc:sldMk cId="0" sldId="258"/>
            <ac:spMk id="3" creationId="{00000000-0000-0000-0000-000000000000}"/>
          </ac:spMkLst>
        </pc:spChg>
        <pc:spChg chg="mod">
          <ac:chgData name="Laura Yildiz (1816439)" userId="b29118d5-0673-4057-b5af-8e7efda2b4a7" providerId="ADAL" clId="{1196ABDB-4D52-4444-9A26-9580199FCCA1}" dt="2023-11-22T22:48:35.776" v="290" actId="113"/>
          <ac:spMkLst>
            <pc:docMk/>
            <pc:sldMk cId="0" sldId="258"/>
            <ac:spMk id="4" creationId="{00000000-0000-0000-0000-000000000000}"/>
          </ac:spMkLst>
        </pc:spChg>
        <pc:spChg chg="mod topLvl">
          <ac:chgData name="Laura Yildiz (1816439)" userId="b29118d5-0673-4057-b5af-8e7efda2b4a7" providerId="ADAL" clId="{1196ABDB-4D52-4444-9A26-9580199FCCA1}" dt="2023-11-22T22:54:52.922" v="379" actId="1076"/>
          <ac:spMkLst>
            <pc:docMk/>
            <pc:sldMk cId="0" sldId="258"/>
            <ac:spMk id="5" creationId="{00000000-0000-0000-0000-000000000000}"/>
          </ac:spMkLst>
        </pc:spChg>
        <pc:spChg chg="del mod topLvl">
          <ac:chgData name="Laura Yildiz (1816439)" userId="b29118d5-0673-4057-b5af-8e7efda2b4a7" providerId="ADAL" clId="{1196ABDB-4D52-4444-9A26-9580199FCCA1}" dt="2023-11-22T22:52:36.749" v="320"/>
          <ac:spMkLst>
            <pc:docMk/>
            <pc:sldMk cId="0" sldId="258"/>
            <ac:spMk id="6" creationId="{00000000-0000-0000-0000-000000000000}"/>
          </ac:spMkLst>
        </pc:spChg>
        <pc:spChg chg="del mod topLvl">
          <ac:chgData name="Laura Yildiz (1816439)" userId="b29118d5-0673-4057-b5af-8e7efda2b4a7" providerId="ADAL" clId="{1196ABDB-4D52-4444-9A26-9580199FCCA1}" dt="2023-11-22T22:53:17.416" v="327"/>
          <ac:spMkLst>
            <pc:docMk/>
            <pc:sldMk cId="0" sldId="258"/>
            <ac:spMk id="7" creationId="{00000000-0000-0000-0000-000000000000}"/>
          </ac:spMkLst>
        </pc:spChg>
        <pc:spChg chg="del mod topLvl">
          <ac:chgData name="Laura Yildiz (1816439)" userId="b29118d5-0673-4057-b5af-8e7efda2b4a7" providerId="ADAL" clId="{1196ABDB-4D52-4444-9A26-9580199FCCA1}" dt="2023-11-22T22:53:38.891" v="351" actId="478"/>
          <ac:spMkLst>
            <pc:docMk/>
            <pc:sldMk cId="0" sldId="258"/>
            <ac:spMk id="8" creationId="{00000000-0000-0000-0000-000000000000}"/>
          </ac:spMkLst>
        </pc:spChg>
        <pc:spChg chg="del mod topLvl">
          <ac:chgData name="Laura Yildiz (1816439)" userId="b29118d5-0673-4057-b5af-8e7efda2b4a7" providerId="ADAL" clId="{1196ABDB-4D52-4444-9A26-9580199FCCA1}" dt="2023-11-22T22:53:53.899" v="372" actId="478"/>
          <ac:spMkLst>
            <pc:docMk/>
            <pc:sldMk cId="0" sldId="258"/>
            <ac:spMk id="9" creationId="{00000000-0000-0000-0000-000000000000}"/>
          </ac:spMkLst>
        </pc:spChg>
        <pc:spChg chg="add mod">
          <ac:chgData name="Laura Yildiz (1816439)" userId="b29118d5-0673-4057-b5af-8e7efda2b4a7" providerId="ADAL" clId="{1196ABDB-4D52-4444-9A26-9580199FCCA1}" dt="2023-11-23T01:19:17.143" v="727" actId="255"/>
          <ac:spMkLst>
            <pc:docMk/>
            <pc:sldMk cId="0" sldId="258"/>
            <ac:spMk id="13" creationId="{E0B34B6F-1AE7-378E-0149-E7092B277678}"/>
          </ac:spMkLst>
        </pc:spChg>
        <pc:spChg chg="add mod">
          <ac:chgData name="Laura Yildiz (1816439)" userId="b29118d5-0673-4057-b5af-8e7efda2b4a7" providerId="ADAL" clId="{1196ABDB-4D52-4444-9A26-9580199FCCA1}" dt="2023-11-23T01:29:15.310" v="838"/>
          <ac:spMkLst>
            <pc:docMk/>
            <pc:sldMk cId="0" sldId="258"/>
            <ac:spMk id="14" creationId="{9367AFA8-247A-E50F-9930-C61ACA16D3AE}"/>
          </ac:spMkLst>
        </pc:spChg>
        <pc:grpChg chg="add del mod">
          <ac:chgData name="Laura Yildiz (1816439)" userId="b29118d5-0673-4057-b5af-8e7efda2b4a7" providerId="ADAL" clId="{1196ABDB-4D52-4444-9A26-9580199FCCA1}" dt="2023-11-22T22:51:55.211" v="314" actId="165"/>
          <ac:grpSpMkLst>
            <pc:docMk/>
            <pc:sldMk cId="0" sldId="258"/>
            <ac:grpSpMk id="12" creationId="{615CF0E8-26F0-0B25-B6C5-751BF116C434}"/>
          </ac:grpSpMkLst>
        </pc:grpChg>
        <pc:picChg chg="add mod">
          <ac:chgData name="Laura Yildiz (1816439)" userId="b29118d5-0673-4057-b5af-8e7efda2b4a7" providerId="ADAL" clId="{1196ABDB-4D52-4444-9A26-9580199FCCA1}" dt="2023-11-22T22:48:14.408" v="287" actId="1076"/>
          <ac:picMkLst>
            <pc:docMk/>
            <pc:sldMk cId="0" sldId="258"/>
            <ac:picMk id="10" creationId="{8353A786-8636-8581-9C22-759154575A0E}"/>
          </ac:picMkLst>
        </pc:picChg>
        <pc:picChg chg="add mod">
          <ac:chgData name="Laura Yildiz (1816439)" userId="b29118d5-0673-4057-b5af-8e7efda2b4a7" providerId="ADAL" clId="{1196ABDB-4D52-4444-9A26-9580199FCCA1}" dt="2023-11-23T01:29:26.591" v="839" actId="1076"/>
          <ac:picMkLst>
            <pc:docMk/>
            <pc:sldMk cId="0" sldId="258"/>
            <ac:picMk id="11" creationId="{3E7080F2-6BA6-7BC7-6A4E-A51F684DB51A}"/>
          </ac:picMkLst>
        </pc:picChg>
      </pc:sldChg>
      <pc:sldChg chg="addSp delSp modSp add mod setBg">
        <pc:chgData name="Laura Yildiz (1816439)" userId="b29118d5-0673-4057-b5af-8e7efda2b4a7" providerId="ADAL" clId="{1196ABDB-4D52-4444-9A26-9580199FCCA1}" dt="2023-11-23T01:25:29.165" v="798"/>
        <pc:sldMkLst>
          <pc:docMk/>
          <pc:sldMk cId="2321338731" sldId="259"/>
        </pc:sldMkLst>
        <pc:spChg chg="mod">
          <ac:chgData name="Laura Yildiz (1816439)" userId="b29118d5-0673-4057-b5af-8e7efda2b4a7" providerId="ADAL" clId="{1196ABDB-4D52-4444-9A26-9580199FCCA1}" dt="2023-11-23T01:24:10.008" v="784" actId="2711"/>
          <ac:spMkLst>
            <pc:docMk/>
            <pc:sldMk cId="2321338731" sldId="259"/>
            <ac:spMk id="6" creationId="{9E9EB36F-EF58-5CD0-67FD-EC2A5B7EC334}"/>
          </ac:spMkLst>
        </pc:spChg>
        <pc:spChg chg="del mod">
          <ac:chgData name="Laura Yildiz (1816439)" userId="b29118d5-0673-4057-b5af-8e7efda2b4a7" providerId="ADAL" clId="{1196ABDB-4D52-4444-9A26-9580199FCCA1}" dt="2023-11-23T01:25:27.900" v="797" actId="478"/>
          <ac:spMkLst>
            <pc:docMk/>
            <pc:sldMk cId="2321338731" sldId="259"/>
            <ac:spMk id="7" creationId="{81A6647C-B56D-9475-7EE1-138BB69B5A72}"/>
          </ac:spMkLst>
        </pc:spChg>
        <pc:spChg chg="add mod">
          <ac:chgData name="Laura Yildiz (1816439)" userId="b29118d5-0673-4057-b5af-8e7efda2b4a7" providerId="ADAL" clId="{1196ABDB-4D52-4444-9A26-9580199FCCA1}" dt="2023-11-23T01:25:29.165" v="798"/>
          <ac:spMkLst>
            <pc:docMk/>
            <pc:sldMk cId="2321338731" sldId="259"/>
            <ac:spMk id="8" creationId="{C0FC5371-5EFD-1566-4B32-FC060AAB46D5}"/>
          </ac:spMkLst>
        </pc:spChg>
        <pc:picChg chg="add mod">
          <ac:chgData name="Laura Yildiz (1816439)" userId="b29118d5-0673-4057-b5af-8e7efda2b4a7" providerId="ADAL" clId="{1196ABDB-4D52-4444-9A26-9580199FCCA1}" dt="2023-11-23T00:08:33.724" v="563" actId="1076"/>
          <ac:picMkLst>
            <pc:docMk/>
            <pc:sldMk cId="2321338731" sldId="259"/>
            <ac:picMk id="2" creationId="{5EEEEC47-B9D4-7289-8E74-E842685CC251}"/>
          </ac:picMkLst>
        </pc:picChg>
        <pc:picChg chg="del">
          <ac:chgData name="Laura Yildiz (1816439)" userId="b29118d5-0673-4057-b5af-8e7efda2b4a7" providerId="ADAL" clId="{1196ABDB-4D52-4444-9A26-9580199FCCA1}" dt="2023-11-23T00:06:17.077" v="548" actId="478"/>
          <ac:picMkLst>
            <pc:docMk/>
            <pc:sldMk cId="2321338731" sldId="259"/>
            <ac:picMk id="3" creationId="{FA87FFA9-F4F7-5F07-85BA-1E51AED1A3EE}"/>
          </ac:picMkLst>
        </pc:picChg>
      </pc:sldChg>
      <pc:sldChg chg="addSp delSp modSp add mod setBg">
        <pc:chgData name="Laura Yildiz (1816439)" userId="b29118d5-0673-4057-b5af-8e7efda2b4a7" providerId="ADAL" clId="{1196ABDB-4D52-4444-9A26-9580199FCCA1}" dt="2023-11-23T01:25:04.912" v="796" actId="1076"/>
        <pc:sldMkLst>
          <pc:docMk/>
          <pc:sldMk cId="4025949276" sldId="260"/>
        </pc:sldMkLst>
        <pc:spChg chg="mod">
          <ac:chgData name="Laura Yildiz (1816439)" userId="b29118d5-0673-4057-b5af-8e7efda2b4a7" providerId="ADAL" clId="{1196ABDB-4D52-4444-9A26-9580199FCCA1}" dt="2023-11-23T01:25:04.912" v="796" actId="1076"/>
          <ac:spMkLst>
            <pc:docMk/>
            <pc:sldMk cId="4025949276" sldId="260"/>
            <ac:spMk id="13" creationId="{8DF25175-E1C9-FC99-433C-F4237FFD581B}"/>
          </ac:spMkLst>
        </pc:spChg>
        <pc:picChg chg="add mod">
          <ac:chgData name="Laura Yildiz (1816439)" userId="b29118d5-0673-4057-b5af-8e7efda2b4a7" providerId="ADAL" clId="{1196ABDB-4D52-4444-9A26-9580199FCCA1}" dt="2023-11-23T00:06:04.366" v="547" actId="1076"/>
          <ac:picMkLst>
            <pc:docMk/>
            <pc:sldMk cId="4025949276" sldId="260"/>
            <ac:picMk id="5" creationId="{11D89BF0-FC19-AFF0-E8FA-80DB3925BE34}"/>
          </ac:picMkLst>
        </pc:picChg>
        <pc:picChg chg="del">
          <ac:chgData name="Laura Yildiz (1816439)" userId="b29118d5-0673-4057-b5af-8e7efda2b4a7" providerId="ADAL" clId="{1196ABDB-4D52-4444-9A26-9580199FCCA1}" dt="2023-11-23T00:05:43.450" v="545" actId="478"/>
          <ac:picMkLst>
            <pc:docMk/>
            <pc:sldMk cId="4025949276" sldId="260"/>
            <ac:picMk id="6" creationId="{5BA28734-6BE2-C10C-B126-550DC2EC99A8}"/>
          </ac:picMkLst>
        </pc:picChg>
      </pc:sldChg>
      <pc:sldChg chg="addSp delSp modSp add mod setBg">
        <pc:chgData name="Laura Yildiz (1816439)" userId="b29118d5-0673-4057-b5af-8e7efda2b4a7" providerId="ADAL" clId="{1196ABDB-4D52-4444-9A26-9580199FCCA1}" dt="2023-11-23T01:25:49.693" v="802"/>
        <pc:sldMkLst>
          <pc:docMk/>
          <pc:sldMk cId="943620509" sldId="261"/>
        </pc:sldMkLst>
        <pc:spChg chg="add mod">
          <ac:chgData name="Laura Yildiz (1816439)" userId="b29118d5-0673-4057-b5af-8e7efda2b4a7" providerId="ADAL" clId="{1196ABDB-4D52-4444-9A26-9580199FCCA1}" dt="2023-11-23T01:25:49.693" v="802"/>
          <ac:spMkLst>
            <pc:docMk/>
            <pc:sldMk cId="943620509" sldId="261"/>
            <ac:spMk id="2" creationId="{DFF38AD1-5447-DFE8-2967-51CB8E57DB3B}"/>
          </ac:spMkLst>
        </pc:spChg>
        <pc:spChg chg="mod">
          <ac:chgData name="Laura Yildiz (1816439)" userId="b29118d5-0673-4057-b5af-8e7efda2b4a7" providerId="ADAL" clId="{1196ABDB-4D52-4444-9A26-9580199FCCA1}" dt="2023-11-23T01:23:20.071" v="768" actId="207"/>
          <ac:spMkLst>
            <pc:docMk/>
            <pc:sldMk cId="943620509" sldId="261"/>
            <ac:spMk id="4" creationId="{EAE11280-CA27-6BD6-FD71-6AA3FDA457BC}"/>
          </ac:spMkLst>
        </pc:spChg>
        <pc:spChg chg="mod">
          <ac:chgData name="Laura Yildiz (1816439)" userId="b29118d5-0673-4057-b5af-8e7efda2b4a7" providerId="ADAL" clId="{1196ABDB-4D52-4444-9A26-9580199FCCA1}" dt="2023-11-23T01:22:57.887" v="762" actId="2711"/>
          <ac:spMkLst>
            <pc:docMk/>
            <pc:sldMk cId="943620509" sldId="261"/>
            <ac:spMk id="8" creationId="{97E3927E-0933-0841-E385-904D3444A86C}"/>
          </ac:spMkLst>
        </pc:spChg>
        <pc:spChg chg="del mod">
          <ac:chgData name="Laura Yildiz (1816439)" userId="b29118d5-0673-4057-b5af-8e7efda2b4a7" providerId="ADAL" clId="{1196ABDB-4D52-4444-9A26-9580199FCCA1}" dt="2023-11-23T01:25:48.433" v="801" actId="478"/>
          <ac:spMkLst>
            <pc:docMk/>
            <pc:sldMk cId="943620509" sldId="261"/>
            <ac:spMk id="9" creationId="{8C79E67C-DDCC-22D2-7B67-1C4D3484A493}"/>
          </ac:spMkLst>
        </pc:spChg>
        <pc:picChg chg="add del">
          <ac:chgData name="Laura Yildiz (1816439)" userId="b29118d5-0673-4057-b5af-8e7efda2b4a7" providerId="ADAL" clId="{1196ABDB-4D52-4444-9A26-9580199FCCA1}" dt="2023-11-23T01:25:41.607" v="800" actId="478"/>
          <ac:picMkLst>
            <pc:docMk/>
            <pc:sldMk cId="943620509" sldId="261"/>
            <ac:picMk id="3" creationId="{C9FBFB5A-7352-64F2-2478-960F9D2A94CF}"/>
          </ac:picMkLst>
        </pc:picChg>
      </pc:sldChg>
      <pc:sldChg chg="addSp modSp mod">
        <pc:chgData name="Laura Yildiz (1816439)" userId="b29118d5-0673-4057-b5af-8e7efda2b4a7" providerId="ADAL" clId="{1196ABDB-4D52-4444-9A26-9580199FCCA1}" dt="2023-11-23T01:30:45.242" v="860" actId="20577"/>
        <pc:sldMkLst>
          <pc:docMk/>
          <pc:sldMk cId="1651433650" sldId="262"/>
        </pc:sldMkLst>
        <pc:spChg chg="add mod">
          <ac:chgData name="Laura Yildiz (1816439)" userId="b29118d5-0673-4057-b5af-8e7efda2b4a7" providerId="ADAL" clId="{1196ABDB-4D52-4444-9A26-9580199FCCA1}" dt="2023-11-23T01:30:45.242" v="860" actId="20577"/>
          <ac:spMkLst>
            <pc:docMk/>
            <pc:sldMk cId="1651433650" sldId="262"/>
            <ac:spMk id="3" creationId="{18B89F68-7C58-D7DF-E6D0-A9134DE45410}"/>
          </ac:spMkLst>
        </pc:spChg>
      </pc:sldChg>
      <pc:sldChg chg="addSp modSp">
        <pc:chgData name="Laura Yildiz (1816439)" userId="b29118d5-0673-4057-b5af-8e7efda2b4a7" providerId="ADAL" clId="{1196ABDB-4D52-4444-9A26-9580199FCCA1}" dt="2023-11-23T01:31:00.065" v="861"/>
        <pc:sldMkLst>
          <pc:docMk/>
          <pc:sldMk cId="96030207" sldId="263"/>
        </pc:sldMkLst>
        <pc:spChg chg="add mod">
          <ac:chgData name="Laura Yildiz (1816439)" userId="b29118d5-0673-4057-b5af-8e7efda2b4a7" providerId="ADAL" clId="{1196ABDB-4D52-4444-9A26-9580199FCCA1}" dt="2023-11-23T01:31:00.065" v="861"/>
          <ac:spMkLst>
            <pc:docMk/>
            <pc:sldMk cId="96030207" sldId="263"/>
            <ac:spMk id="3" creationId="{C667351C-FA3D-FDA6-20DC-2A0BB1C62636}"/>
          </ac:spMkLst>
        </pc:spChg>
      </pc:sldChg>
      <pc:sldChg chg="addSp delSp modSp mod">
        <pc:chgData name="Laura Yildiz (1816439)" userId="b29118d5-0673-4057-b5af-8e7efda2b4a7" providerId="ADAL" clId="{1196ABDB-4D52-4444-9A26-9580199FCCA1}" dt="2023-11-23T21:43:22.985" v="5188" actId="207"/>
        <pc:sldMkLst>
          <pc:docMk/>
          <pc:sldMk cId="2083222679" sldId="265"/>
        </pc:sldMkLst>
        <pc:spChg chg="add mod">
          <ac:chgData name="Laura Yildiz (1816439)" userId="b29118d5-0673-4057-b5af-8e7efda2b4a7" providerId="ADAL" clId="{1196ABDB-4D52-4444-9A26-9580199FCCA1}" dt="2023-11-23T21:43:22.985" v="5188" actId="207"/>
          <ac:spMkLst>
            <pc:docMk/>
            <pc:sldMk cId="2083222679" sldId="265"/>
            <ac:spMk id="4" creationId="{E8B1689C-A0CF-4DF9-A1A5-F32BB554BAFD}"/>
          </ac:spMkLst>
        </pc:spChg>
        <pc:spChg chg="add mod">
          <ac:chgData name="Laura Yildiz (1816439)" userId="b29118d5-0673-4057-b5af-8e7efda2b4a7" providerId="ADAL" clId="{1196ABDB-4D52-4444-9A26-9580199FCCA1}" dt="2023-11-23T21:38:01.399" v="5143" actId="1076"/>
          <ac:spMkLst>
            <pc:docMk/>
            <pc:sldMk cId="2083222679" sldId="265"/>
            <ac:spMk id="5" creationId="{D10C0D47-5356-1001-592C-C498FD93970D}"/>
          </ac:spMkLst>
        </pc:spChg>
        <pc:spChg chg="add mod">
          <ac:chgData name="Laura Yildiz (1816439)" userId="b29118d5-0673-4057-b5af-8e7efda2b4a7" providerId="ADAL" clId="{1196ABDB-4D52-4444-9A26-9580199FCCA1}" dt="2023-11-23T01:33:32.752" v="1029" actId="20577"/>
          <ac:spMkLst>
            <pc:docMk/>
            <pc:sldMk cId="2083222679" sldId="265"/>
            <ac:spMk id="6" creationId="{47AA2965-269B-446B-A980-9D799F43553A}"/>
          </ac:spMkLst>
        </pc:spChg>
        <pc:picChg chg="add mod">
          <ac:chgData name="Laura Yildiz (1816439)" userId="b29118d5-0673-4057-b5af-8e7efda2b4a7" providerId="ADAL" clId="{1196ABDB-4D52-4444-9A26-9580199FCCA1}" dt="2023-11-23T21:37:17.132" v="5139" actId="1035"/>
          <ac:picMkLst>
            <pc:docMk/>
            <pc:sldMk cId="2083222679" sldId="265"/>
            <ac:picMk id="2" creationId="{A72E8168-BF83-70C2-E6E1-4C7124622BA3}"/>
          </ac:picMkLst>
        </pc:picChg>
        <pc:picChg chg="add del mod">
          <ac:chgData name="Laura Yildiz (1816439)" userId="b29118d5-0673-4057-b5af-8e7efda2b4a7" providerId="ADAL" clId="{1196ABDB-4D52-4444-9A26-9580199FCCA1}" dt="2023-11-22T22:15:29.576" v="67" actId="478"/>
          <ac:picMkLst>
            <pc:docMk/>
            <pc:sldMk cId="2083222679" sldId="265"/>
            <ac:picMk id="3" creationId="{E90A2123-8091-736B-F427-78526D948802}"/>
          </ac:picMkLst>
        </pc:picChg>
      </pc:sldChg>
      <pc:sldChg chg="addSp modSp">
        <pc:chgData name="Laura Yildiz (1816439)" userId="b29118d5-0673-4057-b5af-8e7efda2b4a7" providerId="ADAL" clId="{1196ABDB-4D52-4444-9A26-9580199FCCA1}" dt="2023-11-23T11:34:50.532" v="1439"/>
        <pc:sldMkLst>
          <pc:docMk/>
          <pc:sldMk cId="1188438756" sldId="266"/>
        </pc:sldMkLst>
        <pc:spChg chg="add mod">
          <ac:chgData name="Laura Yildiz (1816439)" userId="b29118d5-0673-4057-b5af-8e7efda2b4a7" providerId="ADAL" clId="{1196ABDB-4D52-4444-9A26-9580199FCCA1}" dt="2023-11-23T11:34:50.532" v="1439"/>
          <ac:spMkLst>
            <pc:docMk/>
            <pc:sldMk cId="1188438756" sldId="266"/>
            <ac:spMk id="2" creationId="{97A5B392-C07B-2BC3-C325-2F028F74936D}"/>
          </ac:spMkLst>
        </pc:spChg>
      </pc:sldChg>
      <pc:sldChg chg="add del">
        <pc:chgData name="Laura Yildiz (1816439)" userId="b29118d5-0673-4057-b5af-8e7efda2b4a7" providerId="ADAL" clId="{1196ABDB-4D52-4444-9A26-9580199FCCA1}" dt="2023-11-22T22:23:28.705" v="94" actId="2696"/>
        <pc:sldMkLst>
          <pc:docMk/>
          <pc:sldMk cId="611173701" sldId="268"/>
        </pc:sldMkLst>
      </pc:sldChg>
      <pc:sldChg chg="new del">
        <pc:chgData name="Laura Yildiz (1816439)" userId="b29118d5-0673-4057-b5af-8e7efda2b4a7" providerId="ADAL" clId="{1196ABDB-4D52-4444-9A26-9580199FCCA1}" dt="2023-11-22T22:20:39.166" v="87" actId="680"/>
        <pc:sldMkLst>
          <pc:docMk/>
          <pc:sldMk cId="1405907569" sldId="268"/>
        </pc:sldMkLst>
      </pc:sldChg>
      <pc:sldChg chg="addSp delSp modSp add mod ord">
        <pc:chgData name="Laura Yildiz (1816439)" userId="b29118d5-0673-4057-b5af-8e7efda2b4a7" providerId="ADAL" clId="{1196ABDB-4D52-4444-9A26-9580199FCCA1}" dt="2023-11-23T16:59:38.151" v="2279"/>
        <pc:sldMkLst>
          <pc:docMk/>
          <pc:sldMk cId="3356058209" sldId="269"/>
        </pc:sldMkLst>
        <pc:spChg chg="add del">
          <ac:chgData name="Laura Yildiz (1816439)" userId="b29118d5-0673-4057-b5af-8e7efda2b4a7" providerId="ADAL" clId="{1196ABDB-4D52-4444-9A26-9580199FCCA1}" dt="2023-11-23T11:02:32.128" v="1031" actId="22"/>
          <ac:spMkLst>
            <pc:docMk/>
            <pc:sldMk cId="3356058209" sldId="269"/>
            <ac:spMk id="3" creationId="{C9E894C2-FF26-5429-1A1B-416CD711862C}"/>
          </ac:spMkLst>
        </pc:spChg>
        <pc:spChg chg="add del">
          <ac:chgData name="Laura Yildiz (1816439)" userId="b29118d5-0673-4057-b5af-8e7efda2b4a7" providerId="ADAL" clId="{1196ABDB-4D52-4444-9A26-9580199FCCA1}" dt="2023-11-23T11:02:46.413" v="1033" actId="478"/>
          <ac:spMkLst>
            <pc:docMk/>
            <pc:sldMk cId="3356058209" sldId="269"/>
            <ac:spMk id="5" creationId="{84D278F4-8935-1830-1816-711BE78533AE}"/>
          </ac:spMkLst>
        </pc:spChg>
        <pc:spChg chg="mod">
          <ac:chgData name="Laura Yildiz (1816439)" userId="b29118d5-0673-4057-b5af-8e7efda2b4a7" providerId="ADAL" clId="{1196ABDB-4D52-4444-9A26-9580199FCCA1}" dt="2023-11-23T11:02:57.261" v="1034"/>
          <ac:spMkLst>
            <pc:docMk/>
            <pc:sldMk cId="3356058209" sldId="269"/>
            <ac:spMk id="7" creationId="{3EE774E0-7986-5A2F-9D1B-63B61B412C23}"/>
          </ac:spMkLst>
        </pc:spChg>
        <pc:spChg chg="mod">
          <ac:chgData name="Laura Yildiz (1816439)" userId="b29118d5-0673-4057-b5af-8e7efda2b4a7" providerId="ADAL" clId="{1196ABDB-4D52-4444-9A26-9580199FCCA1}" dt="2023-11-23T11:02:57.261" v="1034"/>
          <ac:spMkLst>
            <pc:docMk/>
            <pc:sldMk cId="3356058209" sldId="269"/>
            <ac:spMk id="8" creationId="{10C2DACA-E4AF-7638-EF93-88964BD1DB4A}"/>
          </ac:spMkLst>
        </pc:spChg>
        <pc:spChg chg="mod">
          <ac:chgData name="Laura Yildiz (1816439)" userId="b29118d5-0673-4057-b5af-8e7efda2b4a7" providerId="ADAL" clId="{1196ABDB-4D52-4444-9A26-9580199FCCA1}" dt="2023-11-23T11:02:57.261" v="1034"/>
          <ac:spMkLst>
            <pc:docMk/>
            <pc:sldMk cId="3356058209" sldId="269"/>
            <ac:spMk id="9" creationId="{01B981E3-F0A9-0D89-7778-773B9E3EB2EC}"/>
          </ac:spMkLst>
        </pc:spChg>
        <pc:spChg chg="mod">
          <ac:chgData name="Laura Yildiz (1816439)" userId="b29118d5-0673-4057-b5af-8e7efda2b4a7" providerId="ADAL" clId="{1196ABDB-4D52-4444-9A26-9580199FCCA1}" dt="2023-11-23T11:02:57.261" v="1034"/>
          <ac:spMkLst>
            <pc:docMk/>
            <pc:sldMk cId="3356058209" sldId="269"/>
            <ac:spMk id="10" creationId="{E131E2E7-13DA-2AE4-73CC-2C95E12ACE7F}"/>
          </ac:spMkLst>
        </pc:spChg>
        <pc:spChg chg="mod">
          <ac:chgData name="Laura Yildiz (1816439)" userId="b29118d5-0673-4057-b5af-8e7efda2b4a7" providerId="ADAL" clId="{1196ABDB-4D52-4444-9A26-9580199FCCA1}" dt="2023-11-23T11:02:57.261" v="1034"/>
          <ac:spMkLst>
            <pc:docMk/>
            <pc:sldMk cId="3356058209" sldId="269"/>
            <ac:spMk id="11" creationId="{D5E31335-FEEA-3C2F-5476-EBC34925E6C4}"/>
          </ac:spMkLst>
        </pc:spChg>
        <pc:spChg chg="mod">
          <ac:chgData name="Laura Yildiz (1816439)" userId="b29118d5-0673-4057-b5af-8e7efda2b4a7" providerId="ADAL" clId="{1196ABDB-4D52-4444-9A26-9580199FCCA1}" dt="2023-11-23T11:02:57.261" v="1034"/>
          <ac:spMkLst>
            <pc:docMk/>
            <pc:sldMk cId="3356058209" sldId="269"/>
            <ac:spMk id="12" creationId="{8C922968-BA34-3338-D76E-9852729E5FC5}"/>
          </ac:spMkLst>
        </pc:spChg>
        <pc:spChg chg="mod">
          <ac:chgData name="Laura Yildiz (1816439)" userId="b29118d5-0673-4057-b5af-8e7efda2b4a7" providerId="ADAL" clId="{1196ABDB-4D52-4444-9A26-9580199FCCA1}" dt="2023-11-23T11:02:57.261" v="1034"/>
          <ac:spMkLst>
            <pc:docMk/>
            <pc:sldMk cId="3356058209" sldId="269"/>
            <ac:spMk id="15" creationId="{938B43C0-00FE-81B7-1E35-1A584F4F7DE8}"/>
          </ac:spMkLst>
        </pc:spChg>
        <pc:spChg chg="mod">
          <ac:chgData name="Laura Yildiz (1816439)" userId="b29118d5-0673-4057-b5af-8e7efda2b4a7" providerId="ADAL" clId="{1196ABDB-4D52-4444-9A26-9580199FCCA1}" dt="2023-11-23T11:02:57.261" v="1034"/>
          <ac:spMkLst>
            <pc:docMk/>
            <pc:sldMk cId="3356058209" sldId="269"/>
            <ac:spMk id="16" creationId="{5E095410-882F-5732-AC8C-20BD361AC663}"/>
          </ac:spMkLst>
        </pc:spChg>
        <pc:spChg chg="mod">
          <ac:chgData name="Laura Yildiz (1816439)" userId="b29118d5-0673-4057-b5af-8e7efda2b4a7" providerId="ADAL" clId="{1196ABDB-4D52-4444-9A26-9580199FCCA1}" dt="2023-11-23T11:02:57.261" v="1034"/>
          <ac:spMkLst>
            <pc:docMk/>
            <pc:sldMk cId="3356058209" sldId="269"/>
            <ac:spMk id="17" creationId="{D2F51293-7431-4767-3F5F-725BEEE26C72}"/>
          </ac:spMkLst>
        </pc:spChg>
        <pc:spChg chg="mod">
          <ac:chgData name="Laura Yildiz (1816439)" userId="b29118d5-0673-4057-b5af-8e7efda2b4a7" providerId="ADAL" clId="{1196ABDB-4D52-4444-9A26-9580199FCCA1}" dt="2023-11-23T11:02:57.261" v="1034"/>
          <ac:spMkLst>
            <pc:docMk/>
            <pc:sldMk cId="3356058209" sldId="269"/>
            <ac:spMk id="18" creationId="{A30BCFF0-297E-EC79-190F-A7DF32A91A61}"/>
          </ac:spMkLst>
        </pc:spChg>
        <pc:spChg chg="add mod">
          <ac:chgData name="Laura Yildiz (1816439)" userId="b29118d5-0673-4057-b5af-8e7efda2b4a7" providerId="ADAL" clId="{1196ABDB-4D52-4444-9A26-9580199FCCA1}" dt="2023-11-23T16:58:32.235" v="2241" actId="1076"/>
          <ac:spMkLst>
            <pc:docMk/>
            <pc:sldMk cId="3356058209" sldId="269"/>
            <ac:spMk id="19" creationId="{EC086D4C-76DD-9F48-7FCC-D76FBFC8FFB4}"/>
          </ac:spMkLst>
        </pc:spChg>
        <pc:spChg chg="add mod">
          <ac:chgData name="Laura Yildiz (1816439)" userId="b29118d5-0673-4057-b5af-8e7efda2b4a7" providerId="ADAL" clId="{1196ABDB-4D52-4444-9A26-9580199FCCA1}" dt="2023-11-23T16:58:32.235" v="2241" actId="1076"/>
          <ac:spMkLst>
            <pc:docMk/>
            <pc:sldMk cId="3356058209" sldId="269"/>
            <ac:spMk id="20" creationId="{91C20435-9C8C-3EE8-97B5-ACFE71D5D95B}"/>
          </ac:spMkLst>
        </pc:spChg>
        <pc:spChg chg="add mod">
          <ac:chgData name="Laura Yildiz (1816439)" userId="b29118d5-0673-4057-b5af-8e7efda2b4a7" providerId="ADAL" clId="{1196ABDB-4D52-4444-9A26-9580199FCCA1}" dt="2023-11-23T16:58:32.235" v="2241" actId="1076"/>
          <ac:spMkLst>
            <pc:docMk/>
            <pc:sldMk cId="3356058209" sldId="269"/>
            <ac:spMk id="21" creationId="{03E89D19-F297-B413-9828-82A07461903A}"/>
          </ac:spMkLst>
        </pc:spChg>
        <pc:spChg chg="add mod">
          <ac:chgData name="Laura Yildiz (1816439)" userId="b29118d5-0673-4057-b5af-8e7efda2b4a7" providerId="ADAL" clId="{1196ABDB-4D52-4444-9A26-9580199FCCA1}" dt="2023-11-23T16:58:32.235" v="2241" actId="1076"/>
          <ac:spMkLst>
            <pc:docMk/>
            <pc:sldMk cId="3356058209" sldId="269"/>
            <ac:spMk id="22" creationId="{55D7D892-0127-EC43-9919-BA01342929BB}"/>
          </ac:spMkLst>
        </pc:spChg>
        <pc:spChg chg="mod topLvl">
          <ac:chgData name="Laura Yildiz (1816439)" userId="b29118d5-0673-4057-b5af-8e7efda2b4a7" providerId="ADAL" clId="{1196ABDB-4D52-4444-9A26-9580199FCCA1}" dt="2023-11-23T16:59:16.543" v="2277" actId="1036"/>
          <ac:spMkLst>
            <pc:docMk/>
            <pc:sldMk cId="3356058209" sldId="269"/>
            <ac:spMk id="28" creationId="{808842C6-8349-CD6C-8FAF-AA7DE31681B4}"/>
          </ac:spMkLst>
        </pc:spChg>
        <pc:spChg chg="mod topLvl">
          <ac:chgData name="Laura Yildiz (1816439)" userId="b29118d5-0673-4057-b5af-8e7efda2b4a7" providerId="ADAL" clId="{1196ABDB-4D52-4444-9A26-9580199FCCA1}" dt="2023-11-23T16:59:16.543" v="2277" actId="1036"/>
          <ac:spMkLst>
            <pc:docMk/>
            <pc:sldMk cId="3356058209" sldId="269"/>
            <ac:spMk id="29" creationId="{3D40BEEF-448F-32DB-0FCB-2669375086AA}"/>
          </ac:spMkLst>
        </pc:spChg>
        <pc:spChg chg="mod topLvl">
          <ac:chgData name="Laura Yildiz (1816439)" userId="b29118d5-0673-4057-b5af-8e7efda2b4a7" providerId="ADAL" clId="{1196ABDB-4D52-4444-9A26-9580199FCCA1}" dt="2023-11-23T16:59:16.543" v="2277" actId="1036"/>
          <ac:spMkLst>
            <pc:docMk/>
            <pc:sldMk cId="3356058209" sldId="269"/>
            <ac:spMk id="30" creationId="{15BAFF93-49B1-91CB-E949-00758526ED81}"/>
          </ac:spMkLst>
        </pc:spChg>
        <pc:spChg chg="mod topLvl">
          <ac:chgData name="Laura Yildiz (1816439)" userId="b29118d5-0673-4057-b5af-8e7efda2b4a7" providerId="ADAL" clId="{1196ABDB-4D52-4444-9A26-9580199FCCA1}" dt="2023-11-23T16:59:16.543" v="2277" actId="1036"/>
          <ac:spMkLst>
            <pc:docMk/>
            <pc:sldMk cId="3356058209" sldId="269"/>
            <ac:spMk id="31" creationId="{B4DD8239-AEE9-7344-FD96-219DA5FEAFB0}"/>
          </ac:spMkLst>
        </pc:spChg>
        <pc:spChg chg="mod topLvl">
          <ac:chgData name="Laura Yildiz (1816439)" userId="b29118d5-0673-4057-b5af-8e7efda2b4a7" providerId="ADAL" clId="{1196ABDB-4D52-4444-9A26-9580199FCCA1}" dt="2023-11-23T16:59:16.543" v="2277" actId="1036"/>
          <ac:spMkLst>
            <pc:docMk/>
            <pc:sldMk cId="3356058209" sldId="269"/>
            <ac:spMk id="32" creationId="{E63402F4-634F-80B3-4DE0-409DD9300845}"/>
          </ac:spMkLst>
        </pc:spChg>
        <pc:spChg chg="mod topLvl">
          <ac:chgData name="Laura Yildiz (1816439)" userId="b29118d5-0673-4057-b5af-8e7efda2b4a7" providerId="ADAL" clId="{1196ABDB-4D52-4444-9A26-9580199FCCA1}" dt="2023-11-23T16:59:16.543" v="2277" actId="1036"/>
          <ac:spMkLst>
            <pc:docMk/>
            <pc:sldMk cId="3356058209" sldId="269"/>
            <ac:spMk id="33" creationId="{1DC7C840-491D-8958-A125-74EF3A1DC51F}"/>
          </ac:spMkLst>
        </pc:spChg>
        <pc:spChg chg="mod">
          <ac:chgData name="Laura Yildiz (1816439)" userId="b29118d5-0673-4057-b5af-8e7efda2b4a7" providerId="ADAL" clId="{1196ABDB-4D52-4444-9A26-9580199FCCA1}" dt="2023-11-23T11:28:51.140" v="1286" actId="207"/>
          <ac:spMkLst>
            <pc:docMk/>
            <pc:sldMk cId="3356058209" sldId="269"/>
            <ac:spMk id="36" creationId="{C593BFCA-F210-FD69-C592-0ECA184A77E8}"/>
          </ac:spMkLst>
        </pc:spChg>
        <pc:spChg chg="mod">
          <ac:chgData name="Laura Yildiz (1816439)" userId="b29118d5-0673-4057-b5af-8e7efda2b4a7" providerId="ADAL" clId="{1196ABDB-4D52-4444-9A26-9580199FCCA1}" dt="2023-11-23T11:28:51.140" v="1286" actId="207"/>
          <ac:spMkLst>
            <pc:docMk/>
            <pc:sldMk cId="3356058209" sldId="269"/>
            <ac:spMk id="37" creationId="{E85B9F64-2981-0DEA-3E25-7EB400BF7E28}"/>
          </ac:spMkLst>
        </pc:spChg>
        <pc:spChg chg="mod">
          <ac:chgData name="Laura Yildiz (1816439)" userId="b29118d5-0673-4057-b5af-8e7efda2b4a7" providerId="ADAL" clId="{1196ABDB-4D52-4444-9A26-9580199FCCA1}" dt="2023-11-23T11:29:38.600" v="1295" actId="2711"/>
          <ac:spMkLst>
            <pc:docMk/>
            <pc:sldMk cId="3356058209" sldId="269"/>
            <ac:spMk id="38" creationId="{502E0722-CE6F-62D0-7C5B-ADF1954B3F6D}"/>
          </ac:spMkLst>
        </pc:spChg>
        <pc:spChg chg="mod">
          <ac:chgData name="Laura Yildiz (1816439)" userId="b29118d5-0673-4057-b5af-8e7efda2b4a7" providerId="ADAL" clId="{1196ABDB-4D52-4444-9A26-9580199FCCA1}" dt="2023-11-23T11:29:38.600" v="1295" actId="2711"/>
          <ac:spMkLst>
            <pc:docMk/>
            <pc:sldMk cId="3356058209" sldId="269"/>
            <ac:spMk id="39" creationId="{F6BB62E4-653F-85EA-D97D-07FFC2D45BAC}"/>
          </ac:spMkLst>
        </pc:spChg>
        <pc:spChg chg="add mod">
          <ac:chgData name="Laura Yildiz (1816439)" userId="b29118d5-0673-4057-b5af-8e7efda2b4a7" providerId="ADAL" clId="{1196ABDB-4D52-4444-9A26-9580199FCCA1}" dt="2023-11-23T11:31:38.669" v="1376" actId="1076"/>
          <ac:spMkLst>
            <pc:docMk/>
            <pc:sldMk cId="3356058209" sldId="269"/>
            <ac:spMk id="40" creationId="{1A3BA33E-8BF8-1FE1-849C-E5FF3112FE38}"/>
          </ac:spMkLst>
        </pc:spChg>
        <pc:spChg chg="add mod">
          <ac:chgData name="Laura Yildiz (1816439)" userId="b29118d5-0673-4057-b5af-8e7efda2b4a7" providerId="ADAL" clId="{1196ABDB-4D52-4444-9A26-9580199FCCA1}" dt="2023-11-23T16:59:16.543" v="2277" actId="1036"/>
          <ac:spMkLst>
            <pc:docMk/>
            <pc:sldMk cId="3356058209" sldId="269"/>
            <ac:spMk id="43" creationId="{2B8CC045-470B-03A8-E9D9-A2690AC91803}"/>
          </ac:spMkLst>
        </pc:spChg>
        <pc:spChg chg="add del mod">
          <ac:chgData name="Laura Yildiz (1816439)" userId="b29118d5-0673-4057-b5af-8e7efda2b4a7" providerId="ADAL" clId="{1196ABDB-4D52-4444-9A26-9580199FCCA1}" dt="2023-11-23T11:21:48.883" v="1241" actId="478"/>
          <ac:spMkLst>
            <pc:docMk/>
            <pc:sldMk cId="3356058209" sldId="269"/>
            <ac:spMk id="44" creationId="{48DF6929-A432-828B-35CE-6E8B559FDE9D}"/>
          </ac:spMkLst>
        </pc:spChg>
        <pc:spChg chg="add mod">
          <ac:chgData name="Laura Yildiz (1816439)" userId="b29118d5-0673-4057-b5af-8e7efda2b4a7" providerId="ADAL" clId="{1196ABDB-4D52-4444-9A26-9580199FCCA1}" dt="2023-11-23T16:59:16.543" v="2277" actId="1036"/>
          <ac:spMkLst>
            <pc:docMk/>
            <pc:sldMk cId="3356058209" sldId="269"/>
            <ac:spMk id="45" creationId="{E4F7282B-F80C-A85F-1568-C1D7F1014FE0}"/>
          </ac:spMkLst>
        </pc:spChg>
        <pc:spChg chg="add del mod ord">
          <ac:chgData name="Laura Yildiz (1816439)" userId="b29118d5-0673-4057-b5af-8e7efda2b4a7" providerId="ADAL" clId="{1196ABDB-4D52-4444-9A26-9580199FCCA1}" dt="2023-11-23T11:28:29.270" v="1285" actId="11529"/>
          <ac:spMkLst>
            <pc:docMk/>
            <pc:sldMk cId="3356058209" sldId="269"/>
            <ac:spMk id="46" creationId="{86379ECF-8ACB-D4BC-5F38-44083B68F6C0}"/>
          </ac:spMkLst>
        </pc:spChg>
        <pc:spChg chg="add mod">
          <ac:chgData name="Laura Yildiz (1816439)" userId="b29118d5-0673-4057-b5af-8e7efda2b4a7" providerId="ADAL" clId="{1196ABDB-4D52-4444-9A26-9580199FCCA1}" dt="2023-11-23T16:58:28.450" v="2239" actId="1076"/>
          <ac:spMkLst>
            <pc:docMk/>
            <pc:sldMk cId="3356058209" sldId="269"/>
            <ac:spMk id="47" creationId="{C7D5904C-9D89-791E-DF23-AAD33EF03A90}"/>
          </ac:spMkLst>
        </pc:spChg>
        <pc:spChg chg="add mod">
          <ac:chgData name="Laura Yildiz (1816439)" userId="b29118d5-0673-4057-b5af-8e7efda2b4a7" providerId="ADAL" clId="{1196ABDB-4D52-4444-9A26-9580199FCCA1}" dt="2023-11-23T16:58:28.450" v="2239" actId="1076"/>
          <ac:spMkLst>
            <pc:docMk/>
            <pc:sldMk cId="3356058209" sldId="269"/>
            <ac:spMk id="48" creationId="{4666B0F4-4CEF-A10D-B904-D869F34CBF4E}"/>
          </ac:spMkLst>
        </pc:spChg>
        <pc:grpChg chg="add del mod">
          <ac:chgData name="Laura Yildiz (1816439)" userId="b29118d5-0673-4057-b5af-8e7efda2b4a7" providerId="ADAL" clId="{1196ABDB-4D52-4444-9A26-9580199FCCA1}" dt="2023-11-23T11:03:07.111" v="1035"/>
          <ac:grpSpMkLst>
            <pc:docMk/>
            <pc:sldMk cId="3356058209" sldId="269"/>
            <ac:grpSpMk id="6" creationId="{B272AD4A-11B2-B654-05B5-D2AC25CA8390}"/>
          </ac:grpSpMkLst>
        </pc:grpChg>
        <pc:grpChg chg="mod">
          <ac:chgData name="Laura Yildiz (1816439)" userId="b29118d5-0673-4057-b5af-8e7efda2b4a7" providerId="ADAL" clId="{1196ABDB-4D52-4444-9A26-9580199FCCA1}" dt="2023-11-23T11:02:57.261" v="1034"/>
          <ac:grpSpMkLst>
            <pc:docMk/>
            <pc:sldMk cId="3356058209" sldId="269"/>
            <ac:grpSpMk id="13" creationId="{DCCF4AAD-805D-AA26-84D5-72F72F29F98E}"/>
          </ac:grpSpMkLst>
        </pc:grpChg>
        <pc:grpChg chg="mod">
          <ac:chgData name="Laura Yildiz (1816439)" userId="b29118d5-0673-4057-b5af-8e7efda2b4a7" providerId="ADAL" clId="{1196ABDB-4D52-4444-9A26-9580199FCCA1}" dt="2023-11-23T11:02:57.261" v="1034"/>
          <ac:grpSpMkLst>
            <pc:docMk/>
            <pc:sldMk cId="3356058209" sldId="269"/>
            <ac:grpSpMk id="14" creationId="{6A01EE0E-BCB3-56D8-CD1F-42E2301C8FD9}"/>
          </ac:grpSpMkLst>
        </pc:grpChg>
        <pc:grpChg chg="add del mod">
          <ac:chgData name="Laura Yildiz (1816439)" userId="b29118d5-0673-4057-b5af-8e7efda2b4a7" providerId="ADAL" clId="{1196ABDB-4D52-4444-9A26-9580199FCCA1}" dt="2023-11-23T11:05:17.572" v="1043" actId="165"/>
          <ac:grpSpMkLst>
            <pc:docMk/>
            <pc:sldMk cId="3356058209" sldId="269"/>
            <ac:grpSpMk id="27" creationId="{636F6372-DB08-79A7-4025-554EA01B22D4}"/>
          </ac:grpSpMkLst>
        </pc:grpChg>
        <pc:grpChg chg="mod topLvl">
          <ac:chgData name="Laura Yildiz (1816439)" userId="b29118d5-0673-4057-b5af-8e7efda2b4a7" providerId="ADAL" clId="{1196ABDB-4D52-4444-9A26-9580199FCCA1}" dt="2023-11-23T16:59:16.543" v="2277" actId="1036"/>
          <ac:grpSpMkLst>
            <pc:docMk/>
            <pc:sldMk cId="3356058209" sldId="269"/>
            <ac:grpSpMk id="34" creationId="{44ABC9C0-2084-C0C0-5CBD-A1F6F888F29B}"/>
          </ac:grpSpMkLst>
        </pc:grpChg>
        <pc:grpChg chg="mod topLvl">
          <ac:chgData name="Laura Yildiz (1816439)" userId="b29118d5-0673-4057-b5af-8e7efda2b4a7" providerId="ADAL" clId="{1196ABDB-4D52-4444-9A26-9580199FCCA1}" dt="2023-11-23T16:59:16.543" v="2277" actId="1036"/>
          <ac:grpSpMkLst>
            <pc:docMk/>
            <pc:sldMk cId="3356058209" sldId="269"/>
            <ac:grpSpMk id="35" creationId="{2F65137A-BE49-9E2F-17AA-D7C7D0A75FBA}"/>
          </ac:grpSpMkLst>
        </pc:grpChg>
        <pc:grpChg chg="add del mod">
          <ac:chgData name="Laura Yildiz (1816439)" userId="b29118d5-0673-4057-b5af-8e7efda2b4a7" providerId="ADAL" clId="{1196ABDB-4D52-4444-9A26-9580199FCCA1}" dt="2023-11-23T11:12:19.202" v="1136" actId="165"/>
          <ac:grpSpMkLst>
            <pc:docMk/>
            <pc:sldMk cId="3356058209" sldId="269"/>
            <ac:grpSpMk id="41" creationId="{0404E4FF-92C1-E2D4-110C-A1C9B5E5AD13}"/>
          </ac:grpSpMkLst>
        </pc:grpChg>
        <pc:picChg chg="add mod">
          <ac:chgData name="Laura Yildiz (1816439)" userId="b29118d5-0673-4057-b5af-8e7efda2b4a7" providerId="ADAL" clId="{1196ABDB-4D52-4444-9A26-9580199FCCA1}" dt="2023-11-23T16:58:28.450" v="2239" actId="1076"/>
          <ac:picMkLst>
            <pc:docMk/>
            <pc:sldMk cId="3356058209" sldId="269"/>
            <ac:picMk id="23" creationId="{3F0BCC0C-8ED0-6200-D372-307594D4C8F3}"/>
          </ac:picMkLst>
        </pc:picChg>
        <pc:picChg chg="add mod">
          <ac:chgData name="Laura Yildiz (1816439)" userId="b29118d5-0673-4057-b5af-8e7efda2b4a7" providerId="ADAL" clId="{1196ABDB-4D52-4444-9A26-9580199FCCA1}" dt="2023-11-23T16:58:28.450" v="2239" actId="1076"/>
          <ac:picMkLst>
            <pc:docMk/>
            <pc:sldMk cId="3356058209" sldId="269"/>
            <ac:picMk id="24" creationId="{90296A99-5F30-C808-40F3-8D793325FA78}"/>
          </ac:picMkLst>
        </pc:picChg>
        <pc:picChg chg="add mod">
          <ac:chgData name="Laura Yildiz (1816439)" userId="b29118d5-0673-4057-b5af-8e7efda2b4a7" providerId="ADAL" clId="{1196ABDB-4D52-4444-9A26-9580199FCCA1}" dt="2023-11-23T11:25:47.361" v="1273" actId="1076"/>
          <ac:picMkLst>
            <pc:docMk/>
            <pc:sldMk cId="3356058209" sldId="269"/>
            <ac:picMk id="25" creationId="{92863AD3-C7A8-52AE-818B-A0DF9D149E05}"/>
          </ac:picMkLst>
        </pc:picChg>
        <pc:picChg chg="add mod">
          <ac:chgData name="Laura Yildiz (1816439)" userId="b29118d5-0673-4057-b5af-8e7efda2b4a7" providerId="ADAL" clId="{1196ABDB-4D52-4444-9A26-9580199FCCA1}" dt="2023-11-23T16:58:28.450" v="2239" actId="1076"/>
          <ac:picMkLst>
            <pc:docMk/>
            <pc:sldMk cId="3356058209" sldId="269"/>
            <ac:picMk id="26" creationId="{A36A4EFA-4E63-AE6A-F34D-65FA1728C534}"/>
          </ac:picMkLst>
        </pc:picChg>
        <pc:picChg chg="add mod">
          <ac:chgData name="Laura Yildiz (1816439)" userId="b29118d5-0673-4057-b5af-8e7efda2b4a7" providerId="ADAL" clId="{1196ABDB-4D52-4444-9A26-9580199FCCA1}" dt="2023-11-23T11:31:08.397" v="1375" actId="14100"/>
          <ac:picMkLst>
            <pc:docMk/>
            <pc:sldMk cId="3356058209" sldId="269"/>
            <ac:picMk id="42" creationId="{FFD6500C-849D-5AAD-32F0-69426E2E2DE3}"/>
          </ac:picMkLst>
        </pc:picChg>
      </pc:sldChg>
      <pc:sldChg chg="addSp delSp modSp add mod setBg">
        <pc:chgData name="Laura Yildiz (1816439)" userId="b29118d5-0673-4057-b5af-8e7efda2b4a7" providerId="ADAL" clId="{1196ABDB-4D52-4444-9A26-9580199FCCA1}" dt="2023-11-23T01:25:59.380" v="804"/>
        <pc:sldMkLst>
          <pc:docMk/>
          <pc:sldMk cId="2494202785" sldId="270"/>
        </pc:sldMkLst>
        <pc:spChg chg="del mod">
          <ac:chgData name="Laura Yildiz (1816439)" userId="b29118d5-0673-4057-b5af-8e7efda2b4a7" providerId="ADAL" clId="{1196ABDB-4D52-4444-9A26-9580199FCCA1}" dt="2023-11-23T01:25:58.827" v="803" actId="478"/>
          <ac:spMkLst>
            <pc:docMk/>
            <pc:sldMk cId="2494202785" sldId="270"/>
            <ac:spMk id="2" creationId="{125F7A03-8C71-5022-C0F0-606A50958B66}"/>
          </ac:spMkLst>
        </pc:spChg>
        <pc:spChg chg="add mod">
          <ac:chgData name="Laura Yildiz (1816439)" userId="b29118d5-0673-4057-b5af-8e7efda2b4a7" providerId="ADAL" clId="{1196ABDB-4D52-4444-9A26-9580199FCCA1}" dt="2023-11-23T01:25:59.380" v="804"/>
          <ac:spMkLst>
            <pc:docMk/>
            <pc:sldMk cId="2494202785" sldId="270"/>
            <ac:spMk id="17" creationId="{8B2802C8-B243-6825-78F7-988F8F9406EF}"/>
          </ac:spMkLst>
        </pc:spChg>
        <pc:picChg chg="add mod">
          <ac:chgData name="Laura Yildiz (1816439)" userId="b29118d5-0673-4057-b5af-8e7efda2b4a7" providerId="ADAL" clId="{1196ABDB-4D52-4444-9A26-9580199FCCA1}" dt="2023-11-23T00:09:56.242" v="570" actId="14100"/>
          <ac:picMkLst>
            <pc:docMk/>
            <pc:sldMk cId="2494202785" sldId="270"/>
            <ac:picMk id="3" creationId="{D10BD94B-D86B-B28E-8380-754064353E61}"/>
          </ac:picMkLst>
        </pc:picChg>
        <pc:picChg chg="del">
          <ac:chgData name="Laura Yildiz (1816439)" userId="b29118d5-0673-4057-b5af-8e7efda2b4a7" providerId="ADAL" clId="{1196ABDB-4D52-4444-9A26-9580199FCCA1}" dt="2023-11-23T00:09:08.371" v="565" actId="478"/>
          <ac:picMkLst>
            <pc:docMk/>
            <pc:sldMk cId="2494202785" sldId="270"/>
            <ac:picMk id="29" creationId="{678D8741-721C-C5F1-AEC1-EB91F118640F}"/>
          </ac:picMkLst>
        </pc:picChg>
      </pc:sldChg>
      <pc:sldChg chg="add del">
        <pc:chgData name="Laura Yildiz (1816439)" userId="b29118d5-0673-4057-b5af-8e7efda2b4a7" providerId="ADAL" clId="{1196ABDB-4D52-4444-9A26-9580199FCCA1}" dt="2023-11-22T22:23:40.281" v="95" actId="2696"/>
        <pc:sldMkLst>
          <pc:docMk/>
          <pc:sldMk cId="3840623767" sldId="270"/>
        </pc:sldMkLst>
      </pc:sldChg>
      <pc:sldChg chg="addSp delSp modSp add mod setBg">
        <pc:chgData name="Laura Yildiz (1816439)" userId="b29118d5-0673-4057-b5af-8e7efda2b4a7" providerId="ADAL" clId="{1196ABDB-4D52-4444-9A26-9580199FCCA1}" dt="2023-11-23T01:26:11.109" v="806"/>
        <pc:sldMkLst>
          <pc:docMk/>
          <pc:sldMk cId="3963142930" sldId="271"/>
        </pc:sldMkLst>
        <pc:spChg chg="add mod">
          <ac:chgData name="Laura Yildiz (1816439)" userId="b29118d5-0673-4057-b5af-8e7efda2b4a7" providerId="ADAL" clId="{1196ABDB-4D52-4444-9A26-9580199FCCA1}" dt="2023-11-23T01:26:11.109" v="806"/>
          <ac:spMkLst>
            <pc:docMk/>
            <pc:sldMk cId="3963142930" sldId="271"/>
            <ac:spMk id="10" creationId="{C75A12BB-7F10-C49E-A9BD-03843A85E15E}"/>
          </ac:spMkLst>
        </pc:spChg>
        <pc:spChg chg="mod">
          <ac:chgData name="Laura Yildiz (1816439)" userId="b29118d5-0673-4057-b5af-8e7efda2b4a7" providerId="ADAL" clId="{1196ABDB-4D52-4444-9A26-9580199FCCA1}" dt="2023-11-23T01:21:55.071" v="749" actId="2711"/>
          <ac:spMkLst>
            <pc:docMk/>
            <pc:sldMk cId="3963142930" sldId="271"/>
            <ac:spMk id="11" creationId="{D1ABF2EF-ACF8-18E3-5925-86584D188073}"/>
          </ac:spMkLst>
        </pc:spChg>
        <pc:spChg chg="del mod">
          <ac:chgData name="Laura Yildiz (1816439)" userId="b29118d5-0673-4057-b5af-8e7efda2b4a7" providerId="ADAL" clId="{1196ABDB-4D52-4444-9A26-9580199FCCA1}" dt="2023-11-23T01:26:10.141" v="805" actId="478"/>
          <ac:spMkLst>
            <pc:docMk/>
            <pc:sldMk cId="3963142930" sldId="271"/>
            <ac:spMk id="12" creationId="{790351A1-7585-CE0F-71CA-A6448F202108}"/>
          </ac:spMkLst>
        </pc:spChg>
        <pc:picChg chg="add mod">
          <ac:chgData name="Laura Yildiz (1816439)" userId="b29118d5-0673-4057-b5af-8e7efda2b4a7" providerId="ADAL" clId="{1196ABDB-4D52-4444-9A26-9580199FCCA1}" dt="2023-11-23T00:35:09.866" v="578" actId="1076"/>
          <ac:picMkLst>
            <pc:docMk/>
            <pc:sldMk cId="3963142930" sldId="271"/>
            <ac:picMk id="2" creationId="{A280740E-29D0-4875-C326-FB93E3D77165}"/>
          </ac:picMkLst>
        </pc:picChg>
        <pc:picChg chg="del">
          <ac:chgData name="Laura Yildiz (1816439)" userId="b29118d5-0673-4057-b5af-8e7efda2b4a7" providerId="ADAL" clId="{1196ABDB-4D52-4444-9A26-9580199FCCA1}" dt="2023-11-23T00:34:18.113" v="573" actId="478"/>
          <ac:picMkLst>
            <pc:docMk/>
            <pc:sldMk cId="3963142930" sldId="271"/>
            <ac:picMk id="3" creationId="{78E4DBA5-2B4E-F242-0957-281323D6AF1D}"/>
          </ac:picMkLst>
        </pc:picChg>
      </pc:sldChg>
      <pc:sldChg chg="addSp modSp mod setBg">
        <pc:chgData name="Laura Yildiz (1816439)" userId="b29118d5-0673-4057-b5af-8e7efda2b4a7" providerId="ADAL" clId="{1196ABDB-4D52-4444-9A26-9580199FCCA1}" dt="2023-11-23T01:31:46.984" v="880" actId="20577"/>
        <pc:sldMkLst>
          <pc:docMk/>
          <pc:sldMk cId="3124823999" sldId="272"/>
        </pc:sldMkLst>
        <pc:spChg chg="mod">
          <ac:chgData name="Laura Yildiz (1816439)" userId="b29118d5-0673-4057-b5af-8e7efda2b4a7" providerId="ADAL" clId="{1196ABDB-4D52-4444-9A26-9580199FCCA1}" dt="2023-11-23T00:52:48.036" v="589" actId="255"/>
          <ac:spMkLst>
            <pc:docMk/>
            <pc:sldMk cId="3124823999" sldId="272"/>
            <ac:spMk id="2" creationId="{A237EF5D-7C5D-2CBF-57F9-09752427824F}"/>
          </ac:spMkLst>
        </pc:spChg>
        <pc:spChg chg="add mod">
          <ac:chgData name="Laura Yildiz (1816439)" userId="b29118d5-0673-4057-b5af-8e7efda2b4a7" providerId="ADAL" clId="{1196ABDB-4D52-4444-9A26-9580199FCCA1}" dt="2023-11-23T01:31:46.984" v="880" actId="20577"/>
          <ac:spMkLst>
            <pc:docMk/>
            <pc:sldMk cId="3124823999" sldId="272"/>
            <ac:spMk id="4" creationId="{EFC0BE80-0ED4-15CC-E46B-50182D2D0B8F}"/>
          </ac:spMkLst>
        </pc:spChg>
        <pc:picChg chg="add mod">
          <ac:chgData name="Laura Yildiz (1816439)" userId="b29118d5-0673-4057-b5af-8e7efda2b4a7" providerId="ADAL" clId="{1196ABDB-4D52-4444-9A26-9580199FCCA1}" dt="2023-11-23T01:08:17.907" v="650" actId="1076"/>
          <ac:picMkLst>
            <pc:docMk/>
            <pc:sldMk cId="3124823999" sldId="272"/>
            <ac:picMk id="3" creationId="{2FC67E14-E970-4595-2C94-F30E7BB7D1AD}"/>
          </ac:picMkLst>
        </pc:picChg>
      </pc:sldChg>
      <pc:sldChg chg="addSp modSp add mod setBg">
        <pc:chgData name="Laura Yildiz (1816439)" userId="b29118d5-0673-4057-b5af-8e7efda2b4a7" providerId="ADAL" clId="{1196ABDB-4D52-4444-9A26-9580199FCCA1}" dt="2023-11-23T01:32:22.328" v="983" actId="1038"/>
        <pc:sldMkLst>
          <pc:docMk/>
          <pc:sldMk cId="3839690617" sldId="273"/>
        </pc:sldMkLst>
        <pc:spChg chg="add mod">
          <ac:chgData name="Laura Yildiz (1816439)" userId="b29118d5-0673-4057-b5af-8e7efda2b4a7" providerId="ADAL" clId="{1196ABDB-4D52-4444-9A26-9580199FCCA1}" dt="2023-11-23T01:32:22.328" v="983" actId="1038"/>
          <ac:spMkLst>
            <pc:docMk/>
            <pc:sldMk cId="3839690617" sldId="273"/>
            <ac:spMk id="2" creationId="{BCBCDD0F-CBB0-8922-1D6B-8A944941CD4E}"/>
          </ac:spMkLst>
        </pc:spChg>
        <pc:spChg chg="mod">
          <ac:chgData name="Laura Yildiz (1816439)" userId="b29118d5-0673-4057-b5af-8e7efda2b4a7" providerId="ADAL" clId="{1196ABDB-4D52-4444-9A26-9580199FCCA1}" dt="2023-11-23T01:19:34.286" v="728" actId="255"/>
          <ac:spMkLst>
            <pc:docMk/>
            <pc:sldMk cId="3839690617" sldId="273"/>
            <ac:spMk id="3" creationId="{0BC47CEE-8C95-C47D-2DAB-6B72E62B4558}"/>
          </ac:spMkLst>
        </pc:spChg>
      </pc:sldChg>
      <pc:sldChg chg="addSp delSp modSp add mod setBg modClrScheme delDesignElem chgLayout">
        <pc:chgData name="Laura Yildiz (1816439)" userId="b29118d5-0673-4057-b5af-8e7efda2b4a7" providerId="ADAL" clId="{1196ABDB-4D52-4444-9A26-9580199FCCA1}" dt="2023-11-23T01:32:35.418" v="1005" actId="1035"/>
        <pc:sldMkLst>
          <pc:docMk/>
          <pc:sldMk cId="3299805323" sldId="274"/>
        </pc:sldMkLst>
        <pc:spChg chg="mod ord">
          <ac:chgData name="Laura Yildiz (1816439)" userId="b29118d5-0673-4057-b5af-8e7efda2b4a7" providerId="ADAL" clId="{1196ABDB-4D52-4444-9A26-9580199FCCA1}" dt="2023-11-23T01:16:49.943" v="719" actId="700"/>
          <ac:spMkLst>
            <pc:docMk/>
            <pc:sldMk cId="3299805323" sldId="274"/>
            <ac:spMk id="2" creationId="{37E4F401-D94E-B23C-D16A-481FB414E0B6}"/>
          </ac:spMkLst>
        </pc:spChg>
        <pc:spChg chg="mod">
          <ac:chgData name="Laura Yildiz (1816439)" userId="b29118d5-0673-4057-b5af-8e7efda2b4a7" providerId="ADAL" clId="{1196ABDB-4D52-4444-9A26-9580199FCCA1}" dt="2023-11-23T01:19:51.067" v="731" actId="403"/>
          <ac:spMkLst>
            <pc:docMk/>
            <pc:sldMk cId="3299805323" sldId="274"/>
            <ac:spMk id="3" creationId="{FF024EBF-43F8-74AC-C977-57D45FAE162B}"/>
          </ac:spMkLst>
        </pc:spChg>
        <pc:spChg chg="add mod">
          <ac:chgData name="Laura Yildiz (1816439)" userId="b29118d5-0673-4057-b5af-8e7efda2b4a7" providerId="ADAL" clId="{1196ABDB-4D52-4444-9A26-9580199FCCA1}" dt="2023-11-23T01:32:28.095" v="984"/>
          <ac:spMkLst>
            <pc:docMk/>
            <pc:sldMk cId="3299805323" sldId="274"/>
            <ac:spMk id="5" creationId="{3BD16892-7D83-0F28-CA12-B8E2BD3B6A08}"/>
          </ac:spMkLst>
        </pc:spChg>
        <pc:spChg chg="add del">
          <ac:chgData name="Laura Yildiz (1816439)" userId="b29118d5-0673-4057-b5af-8e7efda2b4a7" providerId="ADAL" clId="{1196ABDB-4D52-4444-9A26-9580199FCCA1}" dt="2023-11-23T01:16:49.943" v="719" actId="700"/>
          <ac:spMkLst>
            <pc:docMk/>
            <pc:sldMk cId="3299805323" sldId="274"/>
            <ac:spMk id="122" creationId="{02472DE8-E58B-4D56-BA61-C69C601DC760}"/>
          </ac:spMkLst>
        </pc:spChg>
        <pc:spChg chg="add del">
          <ac:chgData name="Laura Yildiz (1816439)" userId="b29118d5-0673-4057-b5af-8e7efda2b4a7" providerId="ADAL" clId="{1196ABDB-4D52-4444-9A26-9580199FCCA1}" dt="2023-11-23T01:16:49.943" v="719" actId="700"/>
          <ac:spMkLst>
            <pc:docMk/>
            <pc:sldMk cId="3299805323" sldId="274"/>
            <ac:spMk id="123" creationId="{0183ACFC-B25E-402F-BBD8-E42034CDD49A}"/>
          </ac:spMkLst>
        </pc:spChg>
        <pc:spChg chg="add del">
          <ac:chgData name="Laura Yildiz (1816439)" userId="b29118d5-0673-4057-b5af-8e7efda2b4a7" providerId="ADAL" clId="{1196ABDB-4D52-4444-9A26-9580199FCCA1}" dt="2023-11-23T01:16:49.943" v="719" actId="700"/>
          <ac:spMkLst>
            <pc:docMk/>
            <pc:sldMk cId="3299805323" sldId="274"/>
            <ac:spMk id="124" creationId="{3501A971-CEBD-4E4B-8529-3BB4F4100CD6}"/>
          </ac:spMkLst>
        </pc:spChg>
        <pc:graphicFrameChg chg="mod ord">
          <ac:chgData name="Laura Yildiz (1816439)" userId="b29118d5-0673-4057-b5af-8e7efda2b4a7" providerId="ADAL" clId="{1196ABDB-4D52-4444-9A26-9580199FCCA1}" dt="2023-11-23T01:16:49.943" v="719" actId="700"/>
          <ac:graphicFrameMkLst>
            <pc:docMk/>
            <pc:sldMk cId="3299805323" sldId="274"/>
            <ac:graphicFrameMk id="60" creationId="{027C4F77-BA3E-050C-59B1-74640942D1F0}"/>
          </ac:graphicFrameMkLst>
        </pc:graphicFrameChg>
        <pc:picChg chg="add mod">
          <ac:chgData name="Laura Yildiz (1816439)" userId="b29118d5-0673-4057-b5af-8e7efda2b4a7" providerId="ADAL" clId="{1196ABDB-4D52-4444-9A26-9580199FCCA1}" dt="2023-11-23T01:32:35.418" v="1005" actId="1035"/>
          <ac:picMkLst>
            <pc:docMk/>
            <pc:sldMk cId="3299805323" sldId="274"/>
            <ac:picMk id="4" creationId="{D366F39B-4E27-EBF2-2863-526D7E5B9B91}"/>
          </ac:picMkLst>
        </pc:picChg>
      </pc:sldChg>
      <pc:sldChg chg="addSp modSp add mod setBg modClrScheme chgLayout">
        <pc:chgData name="Laura Yildiz (1816439)" userId="b29118d5-0673-4057-b5af-8e7efda2b4a7" providerId="ADAL" clId="{1196ABDB-4D52-4444-9A26-9580199FCCA1}" dt="2023-11-23T01:32:39.928" v="1006"/>
        <pc:sldMkLst>
          <pc:docMk/>
          <pc:sldMk cId="3868916494" sldId="275"/>
        </pc:sldMkLst>
        <pc:spChg chg="mod ord">
          <ac:chgData name="Laura Yildiz (1816439)" userId="b29118d5-0673-4057-b5af-8e7efda2b4a7" providerId="ADAL" clId="{1196ABDB-4D52-4444-9A26-9580199FCCA1}" dt="2023-11-23T01:15:13.402" v="703" actId="1076"/>
          <ac:spMkLst>
            <pc:docMk/>
            <pc:sldMk cId="3868916494" sldId="275"/>
            <ac:spMk id="2" creationId="{EF209F01-E916-E199-CDF8-925D11180B5B}"/>
          </ac:spMkLst>
        </pc:spChg>
        <pc:spChg chg="mod ord">
          <ac:chgData name="Laura Yildiz (1816439)" userId="b29118d5-0673-4057-b5af-8e7efda2b4a7" providerId="ADAL" clId="{1196ABDB-4D52-4444-9A26-9580199FCCA1}" dt="2023-11-23T01:14:38.791" v="699" actId="1076"/>
          <ac:spMkLst>
            <pc:docMk/>
            <pc:sldMk cId="3868916494" sldId="275"/>
            <ac:spMk id="3" creationId="{2B255B8E-4571-A0F2-3BC2-8888411B144A}"/>
          </ac:spMkLst>
        </pc:spChg>
        <pc:spChg chg="mod">
          <ac:chgData name="Laura Yildiz (1816439)" userId="b29118d5-0673-4057-b5af-8e7efda2b4a7" providerId="ADAL" clId="{1196ABDB-4D52-4444-9A26-9580199FCCA1}" dt="2023-11-23T01:19:58.594" v="732" actId="404"/>
          <ac:spMkLst>
            <pc:docMk/>
            <pc:sldMk cId="3868916494" sldId="275"/>
            <ac:spMk id="4" creationId="{7918077B-4489-6CAC-0698-402D4A26DEE3}"/>
          </ac:spMkLst>
        </pc:spChg>
        <pc:spChg chg="add mod">
          <ac:chgData name="Laura Yildiz (1816439)" userId="b29118d5-0673-4057-b5af-8e7efda2b4a7" providerId="ADAL" clId="{1196ABDB-4D52-4444-9A26-9580199FCCA1}" dt="2023-11-23T01:32:39.928" v="1006"/>
          <ac:spMkLst>
            <pc:docMk/>
            <pc:sldMk cId="3868916494" sldId="275"/>
            <ac:spMk id="6" creationId="{42DEA995-A419-D633-AA4E-38731F01CA01}"/>
          </ac:spMkLst>
        </pc:spChg>
        <pc:picChg chg="add mod">
          <ac:chgData name="Laura Yildiz (1816439)" userId="b29118d5-0673-4057-b5af-8e7efda2b4a7" providerId="ADAL" clId="{1196ABDB-4D52-4444-9A26-9580199FCCA1}" dt="2023-11-23T01:09:12.860" v="656" actId="1076"/>
          <ac:picMkLst>
            <pc:docMk/>
            <pc:sldMk cId="3868916494" sldId="275"/>
            <ac:picMk id="5" creationId="{9896719E-F99A-2C56-B479-DAB59EA62674}"/>
          </ac:picMkLst>
        </pc:picChg>
      </pc:sldChg>
      <pc:sldChg chg="addSp delSp modSp add mod setBg modClrScheme delDesignElem chgLayout">
        <pc:chgData name="Laura Yildiz (1816439)" userId="b29118d5-0673-4057-b5af-8e7efda2b4a7" providerId="ADAL" clId="{1196ABDB-4D52-4444-9A26-9580199FCCA1}" dt="2023-11-23T01:32:47.166" v="1007"/>
        <pc:sldMkLst>
          <pc:docMk/>
          <pc:sldMk cId="2649503965" sldId="276"/>
        </pc:sldMkLst>
        <pc:spChg chg="mod ord">
          <ac:chgData name="Laura Yildiz (1816439)" userId="b29118d5-0673-4057-b5af-8e7efda2b4a7" providerId="ADAL" clId="{1196ABDB-4D52-4444-9A26-9580199FCCA1}" dt="2023-11-23T01:16:52.826" v="721" actId="1076"/>
          <ac:spMkLst>
            <pc:docMk/>
            <pc:sldMk cId="2649503965" sldId="276"/>
            <ac:spMk id="2" creationId="{EA1EDE99-BF2A-FDDA-E6B8-1D217A8ADE54}"/>
          </ac:spMkLst>
        </pc:spChg>
        <pc:spChg chg="add mod">
          <ac:chgData name="Laura Yildiz (1816439)" userId="b29118d5-0673-4057-b5af-8e7efda2b4a7" providerId="ADAL" clId="{1196ABDB-4D52-4444-9A26-9580199FCCA1}" dt="2023-11-23T01:32:47.166" v="1007"/>
          <ac:spMkLst>
            <pc:docMk/>
            <pc:sldMk cId="2649503965" sldId="276"/>
            <ac:spMk id="4" creationId="{40A7CFAF-C859-D1CF-25B2-C8AAFEFB77D5}"/>
          </ac:spMkLst>
        </pc:spChg>
        <pc:spChg chg="mod">
          <ac:chgData name="Laura Yildiz (1816439)" userId="b29118d5-0673-4057-b5af-8e7efda2b4a7" providerId="ADAL" clId="{1196ABDB-4D52-4444-9A26-9580199FCCA1}" dt="2023-11-23T01:20:07.974" v="733" actId="404"/>
          <ac:spMkLst>
            <pc:docMk/>
            <pc:sldMk cId="2649503965" sldId="276"/>
            <ac:spMk id="15" creationId="{5C02F9EC-7C7C-99E1-FE9C-E76D38D25E05}"/>
          </ac:spMkLst>
        </pc:spChg>
        <pc:spChg chg="del">
          <ac:chgData name="Laura Yildiz (1816439)" userId="b29118d5-0673-4057-b5af-8e7efda2b4a7" providerId="ADAL" clId="{1196ABDB-4D52-4444-9A26-9580199FCCA1}" dt="2023-11-23T01:15:32.936" v="704" actId="700"/>
          <ac:spMkLst>
            <pc:docMk/>
            <pc:sldMk cId="2649503965" sldId="276"/>
            <ac:spMk id="47" creationId="{02472DE8-E58B-4D56-BA61-C69C601DC760}"/>
          </ac:spMkLst>
        </pc:spChg>
        <pc:spChg chg="del">
          <ac:chgData name="Laura Yildiz (1816439)" userId="b29118d5-0673-4057-b5af-8e7efda2b4a7" providerId="ADAL" clId="{1196ABDB-4D52-4444-9A26-9580199FCCA1}" dt="2023-11-23T01:15:32.936" v="704" actId="700"/>
          <ac:spMkLst>
            <pc:docMk/>
            <pc:sldMk cId="2649503965" sldId="276"/>
            <ac:spMk id="49" creationId="{0183ACFC-B25E-402F-BBD8-E42034CDD49A}"/>
          </ac:spMkLst>
        </pc:spChg>
        <pc:spChg chg="del">
          <ac:chgData name="Laura Yildiz (1816439)" userId="b29118d5-0673-4057-b5af-8e7efda2b4a7" providerId="ADAL" clId="{1196ABDB-4D52-4444-9A26-9580199FCCA1}" dt="2023-11-23T01:15:32.936" v="704" actId="700"/>
          <ac:spMkLst>
            <pc:docMk/>
            <pc:sldMk cId="2649503965" sldId="276"/>
            <ac:spMk id="51" creationId="{3501A971-CEBD-4E4B-8529-3BB4F4100CD6}"/>
          </ac:spMkLst>
        </pc:spChg>
        <pc:graphicFrameChg chg="mod ord modGraphic">
          <ac:chgData name="Laura Yildiz (1816439)" userId="b29118d5-0673-4057-b5af-8e7efda2b4a7" providerId="ADAL" clId="{1196ABDB-4D52-4444-9A26-9580199FCCA1}" dt="2023-11-23T01:15:41.986" v="706" actId="1076"/>
          <ac:graphicFrameMkLst>
            <pc:docMk/>
            <pc:sldMk cId="2649503965" sldId="276"/>
            <ac:graphicFrameMk id="12" creationId="{D4D9CABE-655E-4275-0A12-E4CA51CC017B}"/>
          </ac:graphicFrameMkLst>
        </pc:graphicFrameChg>
        <pc:picChg chg="add mod">
          <ac:chgData name="Laura Yildiz (1816439)" userId="b29118d5-0673-4057-b5af-8e7efda2b4a7" providerId="ADAL" clId="{1196ABDB-4D52-4444-9A26-9580199FCCA1}" dt="2023-11-23T01:12:50.480" v="677" actId="14100"/>
          <ac:picMkLst>
            <pc:docMk/>
            <pc:sldMk cId="2649503965" sldId="276"/>
            <ac:picMk id="3" creationId="{092BAB90-41FE-2F47-D9C2-AE1CF769F230}"/>
          </ac:picMkLst>
        </pc:picChg>
      </pc:sldChg>
      <pc:sldChg chg="addSp delSp modSp add mod setBg modClrScheme delDesignElem chgLayout">
        <pc:chgData name="Laura Yildiz (1816439)" userId="b29118d5-0673-4057-b5af-8e7efda2b4a7" providerId="ADAL" clId="{1196ABDB-4D52-4444-9A26-9580199FCCA1}" dt="2023-11-27T10:44:51.427" v="5192" actId="20577"/>
        <pc:sldMkLst>
          <pc:docMk/>
          <pc:sldMk cId="198348831" sldId="277"/>
        </pc:sldMkLst>
        <pc:spChg chg="del mod ord">
          <ac:chgData name="Laura Yildiz (1816439)" userId="b29118d5-0673-4057-b5af-8e7efda2b4a7" providerId="ADAL" clId="{1196ABDB-4D52-4444-9A26-9580199FCCA1}" dt="2023-11-23T17:01:54.918" v="2283" actId="478"/>
          <ac:spMkLst>
            <pc:docMk/>
            <pc:sldMk cId="198348831" sldId="277"/>
            <ac:spMk id="2" creationId="{5606005F-1344-ECE9-9017-FBF535FCC725}"/>
          </ac:spMkLst>
        </pc:spChg>
        <pc:spChg chg="add mod">
          <ac:chgData name="Laura Yildiz (1816439)" userId="b29118d5-0673-4057-b5af-8e7efda2b4a7" providerId="ADAL" clId="{1196ABDB-4D52-4444-9A26-9580199FCCA1}" dt="2023-11-23T18:06:08.146" v="2363" actId="1076"/>
          <ac:spMkLst>
            <pc:docMk/>
            <pc:sldMk cId="198348831" sldId="277"/>
            <ac:spMk id="3" creationId="{F994F0F6-BEC7-1BE8-0F2A-2BDE1DB5B8C5}"/>
          </ac:spMkLst>
        </pc:spChg>
        <pc:spChg chg="add mod">
          <ac:chgData name="Laura Yildiz (1816439)" userId="b29118d5-0673-4057-b5af-8e7efda2b4a7" providerId="ADAL" clId="{1196ABDB-4D52-4444-9A26-9580199FCCA1}" dt="2023-11-23T18:06:34.740" v="2366"/>
          <ac:spMkLst>
            <pc:docMk/>
            <pc:sldMk cId="198348831" sldId="277"/>
            <ac:spMk id="5" creationId="{A0C4D08D-E876-0772-9843-2DB62A808C62}"/>
          </ac:spMkLst>
        </pc:spChg>
        <pc:spChg chg="add mod">
          <ac:chgData name="Laura Yildiz (1816439)" userId="b29118d5-0673-4057-b5af-8e7efda2b4a7" providerId="ADAL" clId="{1196ABDB-4D52-4444-9A26-9580199FCCA1}" dt="2023-11-23T18:06:34.740" v="2366"/>
          <ac:spMkLst>
            <pc:docMk/>
            <pc:sldMk cId="198348831" sldId="277"/>
            <ac:spMk id="6" creationId="{1BB578DE-AA0A-6E91-0C75-B03022F3A636}"/>
          </ac:spMkLst>
        </pc:spChg>
        <pc:spChg chg="add mod">
          <ac:chgData name="Laura Yildiz (1816439)" userId="b29118d5-0673-4057-b5af-8e7efda2b4a7" providerId="ADAL" clId="{1196ABDB-4D52-4444-9A26-9580199FCCA1}" dt="2023-11-23T18:06:34.740" v="2366"/>
          <ac:spMkLst>
            <pc:docMk/>
            <pc:sldMk cId="198348831" sldId="277"/>
            <ac:spMk id="7" creationId="{9A454D76-0A84-FC89-DE2E-211A94F620B7}"/>
          </ac:spMkLst>
        </pc:spChg>
        <pc:spChg chg="add mod">
          <ac:chgData name="Laura Yildiz (1816439)" userId="b29118d5-0673-4057-b5af-8e7efda2b4a7" providerId="ADAL" clId="{1196ABDB-4D52-4444-9A26-9580199FCCA1}" dt="2023-11-23T18:06:34.740" v="2366"/>
          <ac:spMkLst>
            <pc:docMk/>
            <pc:sldMk cId="198348831" sldId="277"/>
            <ac:spMk id="8" creationId="{8B605BFC-1FAF-3450-0371-85F4E39C4FFC}"/>
          </ac:spMkLst>
        </pc:spChg>
        <pc:spChg chg="add mod">
          <ac:chgData name="Laura Yildiz (1816439)" userId="b29118d5-0673-4057-b5af-8e7efda2b4a7" providerId="ADAL" clId="{1196ABDB-4D52-4444-9A26-9580199FCCA1}" dt="2023-11-23T18:06:34.740" v="2366"/>
          <ac:spMkLst>
            <pc:docMk/>
            <pc:sldMk cId="198348831" sldId="277"/>
            <ac:spMk id="9" creationId="{280F50FE-8E87-2976-3B05-004A4007FBB6}"/>
          </ac:spMkLst>
        </pc:spChg>
        <pc:spChg chg="add mod">
          <ac:chgData name="Laura Yildiz (1816439)" userId="b29118d5-0673-4057-b5af-8e7efda2b4a7" providerId="ADAL" clId="{1196ABDB-4D52-4444-9A26-9580199FCCA1}" dt="2023-11-23T18:06:34.740" v="2366"/>
          <ac:spMkLst>
            <pc:docMk/>
            <pc:sldMk cId="198348831" sldId="277"/>
            <ac:spMk id="10" creationId="{37AFCD9D-032C-9DB1-919A-CFB13C65136C}"/>
          </ac:spMkLst>
        </pc:spChg>
        <pc:spChg chg="del">
          <ac:chgData name="Laura Yildiz (1816439)" userId="b29118d5-0673-4057-b5af-8e7efda2b4a7" providerId="ADAL" clId="{1196ABDB-4D52-4444-9A26-9580199FCCA1}" dt="2023-11-23T00:59:14" v="608" actId="700"/>
          <ac:spMkLst>
            <pc:docMk/>
            <pc:sldMk cId="198348831" sldId="277"/>
            <ac:spMk id="11" creationId="{0262E669-7774-4EAE-BBCE-F9FFE664D513}"/>
          </ac:spMkLst>
        </pc:spChg>
        <pc:spChg chg="add mod">
          <ac:chgData name="Laura Yildiz (1816439)" userId="b29118d5-0673-4057-b5af-8e7efda2b4a7" providerId="ADAL" clId="{1196ABDB-4D52-4444-9A26-9580199FCCA1}" dt="2023-11-23T18:06:34.740" v="2366"/>
          <ac:spMkLst>
            <pc:docMk/>
            <pc:sldMk cId="198348831" sldId="277"/>
            <ac:spMk id="11" creationId="{80D32734-F937-A53C-0784-DF33EED04FA1}"/>
          </ac:spMkLst>
        </pc:spChg>
        <pc:spChg chg="add mod">
          <ac:chgData name="Laura Yildiz (1816439)" userId="b29118d5-0673-4057-b5af-8e7efda2b4a7" providerId="ADAL" clId="{1196ABDB-4D52-4444-9A26-9580199FCCA1}" dt="2023-11-23T18:06:34.740" v="2366"/>
          <ac:spMkLst>
            <pc:docMk/>
            <pc:sldMk cId="198348831" sldId="277"/>
            <ac:spMk id="12" creationId="{938818E9-4DF7-195A-7C24-C5E56A6A334B}"/>
          </ac:spMkLst>
        </pc:spChg>
        <pc:spChg chg="add mod">
          <ac:chgData name="Laura Yildiz (1816439)" userId="b29118d5-0673-4057-b5af-8e7efda2b4a7" providerId="ADAL" clId="{1196ABDB-4D52-4444-9A26-9580199FCCA1}" dt="2023-11-23T18:06:34.740" v="2366"/>
          <ac:spMkLst>
            <pc:docMk/>
            <pc:sldMk cId="198348831" sldId="277"/>
            <ac:spMk id="13" creationId="{104CC308-39E2-9EBB-2AF2-8041D9EEF1A5}"/>
          </ac:spMkLst>
        </pc:spChg>
        <pc:spChg chg="del">
          <ac:chgData name="Laura Yildiz (1816439)" userId="b29118d5-0673-4057-b5af-8e7efda2b4a7" providerId="ADAL" clId="{1196ABDB-4D52-4444-9A26-9580199FCCA1}" dt="2023-11-23T00:59:14" v="608" actId="700"/>
          <ac:spMkLst>
            <pc:docMk/>
            <pc:sldMk cId="198348831" sldId="277"/>
            <ac:spMk id="13" creationId="{D0838CA9-6736-4868-BAC7-C020254B5B07}"/>
          </ac:spMkLst>
        </pc:spChg>
        <pc:spChg chg="add mod">
          <ac:chgData name="Laura Yildiz (1816439)" userId="b29118d5-0673-4057-b5af-8e7efda2b4a7" providerId="ADAL" clId="{1196ABDB-4D52-4444-9A26-9580199FCCA1}" dt="2023-11-23T18:06:34.740" v="2366"/>
          <ac:spMkLst>
            <pc:docMk/>
            <pc:sldMk cId="198348831" sldId="277"/>
            <ac:spMk id="14" creationId="{17678AA3-062A-5A99-D3E4-594F6AEE5293}"/>
          </ac:spMkLst>
        </pc:spChg>
        <pc:spChg chg="add mod">
          <ac:chgData name="Laura Yildiz (1816439)" userId="b29118d5-0673-4057-b5af-8e7efda2b4a7" providerId="ADAL" clId="{1196ABDB-4D52-4444-9A26-9580199FCCA1}" dt="2023-11-23T18:06:34.740" v="2366"/>
          <ac:spMkLst>
            <pc:docMk/>
            <pc:sldMk cId="198348831" sldId="277"/>
            <ac:spMk id="15" creationId="{2D891D19-0087-2AD4-3254-9F1EB6808816}"/>
          </ac:spMkLst>
        </pc:spChg>
        <pc:spChg chg="del">
          <ac:chgData name="Laura Yildiz (1816439)" userId="b29118d5-0673-4057-b5af-8e7efda2b4a7" providerId="ADAL" clId="{1196ABDB-4D52-4444-9A26-9580199FCCA1}" dt="2023-11-23T00:59:14" v="608" actId="700"/>
          <ac:spMkLst>
            <pc:docMk/>
            <pc:sldMk cId="198348831" sldId="277"/>
            <ac:spMk id="15" creationId="{6AA9F379-605C-48FC-AA29-73D667134AED}"/>
          </ac:spMkLst>
        </pc:spChg>
        <pc:spChg chg="add mod">
          <ac:chgData name="Laura Yildiz (1816439)" userId="b29118d5-0673-4057-b5af-8e7efda2b4a7" providerId="ADAL" clId="{1196ABDB-4D52-4444-9A26-9580199FCCA1}" dt="2023-11-23T18:06:34.740" v="2366"/>
          <ac:spMkLst>
            <pc:docMk/>
            <pc:sldMk cId="198348831" sldId="277"/>
            <ac:spMk id="16" creationId="{8BD04FBE-B9D5-E0DE-CFD4-D6C75E698CE8}"/>
          </ac:spMkLst>
        </pc:spChg>
        <pc:spChg chg="add mod">
          <ac:chgData name="Laura Yildiz (1816439)" userId="b29118d5-0673-4057-b5af-8e7efda2b4a7" providerId="ADAL" clId="{1196ABDB-4D52-4444-9A26-9580199FCCA1}" dt="2023-11-23T18:06:34.740" v="2366"/>
          <ac:spMkLst>
            <pc:docMk/>
            <pc:sldMk cId="198348831" sldId="277"/>
            <ac:spMk id="17" creationId="{2A02BDD5-4D5F-B41A-31B0-8E34C75713EE}"/>
          </ac:spMkLst>
        </pc:spChg>
        <pc:spChg chg="add mod">
          <ac:chgData name="Laura Yildiz (1816439)" userId="b29118d5-0673-4057-b5af-8e7efda2b4a7" providerId="ADAL" clId="{1196ABDB-4D52-4444-9A26-9580199FCCA1}" dt="2023-11-23T18:06:34.740" v="2366"/>
          <ac:spMkLst>
            <pc:docMk/>
            <pc:sldMk cId="198348831" sldId="277"/>
            <ac:spMk id="18" creationId="{9B3AE43B-FE5B-39ED-FC76-6759977975AE}"/>
          </ac:spMkLst>
        </pc:spChg>
        <pc:spChg chg="add mod">
          <ac:chgData name="Laura Yildiz (1816439)" userId="b29118d5-0673-4057-b5af-8e7efda2b4a7" providerId="ADAL" clId="{1196ABDB-4D52-4444-9A26-9580199FCCA1}" dt="2023-11-23T18:06:34.740" v="2366"/>
          <ac:spMkLst>
            <pc:docMk/>
            <pc:sldMk cId="198348831" sldId="277"/>
            <ac:spMk id="19" creationId="{9FA43ADF-365A-3B31-4D13-2CBA10F192FF}"/>
          </ac:spMkLst>
        </pc:spChg>
        <pc:spChg chg="add mod">
          <ac:chgData name="Laura Yildiz (1816439)" userId="b29118d5-0673-4057-b5af-8e7efda2b4a7" providerId="ADAL" clId="{1196ABDB-4D52-4444-9A26-9580199FCCA1}" dt="2023-11-23T18:06:34.740" v="2366"/>
          <ac:spMkLst>
            <pc:docMk/>
            <pc:sldMk cId="198348831" sldId="277"/>
            <ac:spMk id="20" creationId="{79FBCF17-6085-CC89-8926-66DAED92E53B}"/>
          </ac:spMkLst>
        </pc:spChg>
        <pc:spChg chg="add mod">
          <ac:chgData name="Laura Yildiz (1816439)" userId="b29118d5-0673-4057-b5af-8e7efda2b4a7" providerId="ADAL" clId="{1196ABDB-4D52-4444-9A26-9580199FCCA1}" dt="2023-11-23T18:06:34.740" v="2366"/>
          <ac:spMkLst>
            <pc:docMk/>
            <pc:sldMk cId="198348831" sldId="277"/>
            <ac:spMk id="21" creationId="{98D39449-F415-51B7-9001-0FA5376EB445}"/>
          </ac:spMkLst>
        </pc:spChg>
        <pc:spChg chg="add mod ord">
          <ac:chgData name="Laura Yildiz (1816439)" userId="b29118d5-0673-4057-b5af-8e7efda2b4a7" providerId="ADAL" clId="{1196ABDB-4D52-4444-9A26-9580199FCCA1}" dt="2023-11-23T18:33:30.075" v="3080" actId="255"/>
          <ac:spMkLst>
            <pc:docMk/>
            <pc:sldMk cId="198348831" sldId="277"/>
            <ac:spMk id="22" creationId="{8FA16CED-01C1-02DD-C50D-A3A14F813130}"/>
          </ac:spMkLst>
        </pc:spChg>
        <pc:spChg chg="mod">
          <ac:chgData name="Laura Yildiz (1816439)" userId="b29118d5-0673-4057-b5af-8e7efda2b4a7" providerId="ADAL" clId="{1196ABDB-4D52-4444-9A26-9580199FCCA1}" dt="2023-11-23T18:06:34.740" v="2366"/>
          <ac:spMkLst>
            <pc:docMk/>
            <pc:sldMk cId="198348831" sldId="277"/>
            <ac:spMk id="24" creationId="{313282F8-D9CE-B037-DCEC-EF4EAE60797A}"/>
          </ac:spMkLst>
        </pc:spChg>
        <pc:spChg chg="mod">
          <ac:chgData name="Laura Yildiz (1816439)" userId="b29118d5-0673-4057-b5af-8e7efda2b4a7" providerId="ADAL" clId="{1196ABDB-4D52-4444-9A26-9580199FCCA1}" dt="2023-11-23T19:11:34.333" v="3977" actId="255"/>
          <ac:spMkLst>
            <pc:docMk/>
            <pc:sldMk cId="198348831" sldId="277"/>
            <ac:spMk id="25" creationId="{43589CD8-4AC7-6F7D-E0F7-CD00F38B3C80}"/>
          </ac:spMkLst>
        </pc:spChg>
        <pc:spChg chg="mod">
          <ac:chgData name="Laura Yildiz (1816439)" userId="b29118d5-0673-4057-b5af-8e7efda2b4a7" providerId="ADAL" clId="{1196ABDB-4D52-4444-9A26-9580199FCCA1}" dt="2023-11-23T18:06:34.740" v="2366"/>
          <ac:spMkLst>
            <pc:docMk/>
            <pc:sldMk cId="198348831" sldId="277"/>
            <ac:spMk id="27" creationId="{7FB4BA20-B89F-01B6-8901-2215C2300FB4}"/>
          </ac:spMkLst>
        </pc:spChg>
        <pc:spChg chg="mod">
          <ac:chgData name="Laura Yildiz (1816439)" userId="b29118d5-0673-4057-b5af-8e7efda2b4a7" providerId="ADAL" clId="{1196ABDB-4D52-4444-9A26-9580199FCCA1}" dt="2023-11-23T19:09:57.195" v="3972" actId="255"/>
          <ac:spMkLst>
            <pc:docMk/>
            <pc:sldMk cId="198348831" sldId="277"/>
            <ac:spMk id="28" creationId="{34E0BB90-856C-D69D-AD66-4EE1F2B35DE9}"/>
          </ac:spMkLst>
        </pc:spChg>
        <pc:spChg chg="mod">
          <ac:chgData name="Laura Yildiz (1816439)" userId="b29118d5-0673-4057-b5af-8e7efda2b4a7" providerId="ADAL" clId="{1196ABDB-4D52-4444-9A26-9580199FCCA1}" dt="2023-11-23T18:06:34.740" v="2366"/>
          <ac:spMkLst>
            <pc:docMk/>
            <pc:sldMk cId="198348831" sldId="277"/>
            <ac:spMk id="30" creationId="{38612303-3870-F2AB-BDB6-47A5B1C64A63}"/>
          </ac:spMkLst>
        </pc:spChg>
        <pc:spChg chg="mod">
          <ac:chgData name="Laura Yildiz (1816439)" userId="b29118d5-0673-4057-b5af-8e7efda2b4a7" providerId="ADAL" clId="{1196ABDB-4D52-4444-9A26-9580199FCCA1}" dt="2023-11-23T19:08:25.945" v="3964" actId="255"/>
          <ac:spMkLst>
            <pc:docMk/>
            <pc:sldMk cId="198348831" sldId="277"/>
            <ac:spMk id="31" creationId="{C874C963-D700-5F60-5DA3-FB28076EFCF9}"/>
          </ac:spMkLst>
        </pc:spChg>
        <pc:spChg chg="mod">
          <ac:chgData name="Laura Yildiz (1816439)" userId="b29118d5-0673-4057-b5af-8e7efda2b4a7" providerId="ADAL" clId="{1196ABDB-4D52-4444-9A26-9580199FCCA1}" dt="2023-11-23T18:06:34.740" v="2366"/>
          <ac:spMkLst>
            <pc:docMk/>
            <pc:sldMk cId="198348831" sldId="277"/>
            <ac:spMk id="33" creationId="{C31BF057-A8E5-6BD4-1224-EE984E493AAD}"/>
          </ac:spMkLst>
        </pc:spChg>
        <pc:spChg chg="mod">
          <ac:chgData name="Laura Yildiz (1816439)" userId="b29118d5-0673-4057-b5af-8e7efda2b4a7" providerId="ADAL" clId="{1196ABDB-4D52-4444-9A26-9580199FCCA1}" dt="2023-11-23T19:03:28.276" v="3933" actId="255"/>
          <ac:spMkLst>
            <pc:docMk/>
            <pc:sldMk cId="198348831" sldId="277"/>
            <ac:spMk id="34" creationId="{7EDACA93-6F24-7B29-006B-7FC09BA8AA83}"/>
          </ac:spMkLst>
        </pc:spChg>
        <pc:spChg chg="mod topLvl">
          <ac:chgData name="Laura Yildiz (1816439)" userId="b29118d5-0673-4057-b5af-8e7efda2b4a7" providerId="ADAL" clId="{1196ABDB-4D52-4444-9A26-9580199FCCA1}" dt="2023-11-23T19:05:44.480" v="3947" actId="164"/>
          <ac:spMkLst>
            <pc:docMk/>
            <pc:sldMk cId="198348831" sldId="277"/>
            <ac:spMk id="36" creationId="{C8CB5FF9-36C8-01CB-3531-A611834AEC34}"/>
          </ac:spMkLst>
        </pc:spChg>
        <pc:spChg chg="mod topLvl">
          <ac:chgData name="Laura Yildiz (1816439)" userId="b29118d5-0673-4057-b5af-8e7efda2b4a7" providerId="ADAL" clId="{1196ABDB-4D52-4444-9A26-9580199FCCA1}" dt="2023-11-27T10:44:51.427" v="5192" actId="20577"/>
          <ac:spMkLst>
            <pc:docMk/>
            <pc:sldMk cId="198348831" sldId="277"/>
            <ac:spMk id="37" creationId="{4DF94B16-7014-6CE8-3D7B-848B9874ABE1}"/>
          </ac:spMkLst>
        </pc:spChg>
        <pc:spChg chg="mod">
          <ac:chgData name="Laura Yildiz (1816439)" userId="b29118d5-0673-4057-b5af-8e7efda2b4a7" providerId="ADAL" clId="{1196ABDB-4D52-4444-9A26-9580199FCCA1}" dt="2023-11-23T18:06:34.740" v="2366"/>
          <ac:spMkLst>
            <pc:docMk/>
            <pc:sldMk cId="198348831" sldId="277"/>
            <ac:spMk id="39" creationId="{7ED3992E-B5EB-D091-4522-6DAACAA02834}"/>
          </ac:spMkLst>
        </pc:spChg>
        <pc:spChg chg="mod">
          <ac:chgData name="Laura Yildiz (1816439)" userId="b29118d5-0673-4057-b5af-8e7efda2b4a7" providerId="ADAL" clId="{1196ABDB-4D52-4444-9A26-9580199FCCA1}" dt="2023-11-23T19:06:34.956" v="3953" actId="255"/>
          <ac:spMkLst>
            <pc:docMk/>
            <pc:sldMk cId="198348831" sldId="277"/>
            <ac:spMk id="40" creationId="{12CCDCB2-3445-92F5-C7FB-F0BC6AE73926}"/>
          </ac:spMkLst>
        </pc:spChg>
        <pc:grpChg chg="add mod">
          <ac:chgData name="Laura Yildiz (1816439)" userId="b29118d5-0673-4057-b5af-8e7efda2b4a7" providerId="ADAL" clId="{1196ABDB-4D52-4444-9A26-9580199FCCA1}" dt="2023-11-23T19:13:01.895" v="3987" actId="1076"/>
          <ac:grpSpMkLst>
            <pc:docMk/>
            <pc:sldMk cId="198348831" sldId="277"/>
            <ac:grpSpMk id="23" creationId="{52FA58A0-2A2D-CDE8-65AA-49ACC2619297}"/>
          </ac:grpSpMkLst>
        </pc:grpChg>
        <pc:grpChg chg="add mod">
          <ac:chgData name="Laura Yildiz (1816439)" userId="b29118d5-0673-4057-b5af-8e7efda2b4a7" providerId="ADAL" clId="{1196ABDB-4D52-4444-9A26-9580199FCCA1}" dt="2023-11-23T19:12:44.622" v="3986" actId="1037"/>
          <ac:grpSpMkLst>
            <pc:docMk/>
            <pc:sldMk cId="198348831" sldId="277"/>
            <ac:grpSpMk id="26" creationId="{199245DB-8FE7-2A8B-0A43-05A5DF61BC6A}"/>
          </ac:grpSpMkLst>
        </pc:grpChg>
        <pc:grpChg chg="add mod">
          <ac:chgData name="Laura Yildiz (1816439)" userId="b29118d5-0673-4057-b5af-8e7efda2b4a7" providerId="ADAL" clId="{1196ABDB-4D52-4444-9A26-9580199FCCA1}" dt="2023-11-23T19:12:28.467" v="3980" actId="1076"/>
          <ac:grpSpMkLst>
            <pc:docMk/>
            <pc:sldMk cId="198348831" sldId="277"/>
            <ac:grpSpMk id="29" creationId="{09BFB7E6-27B6-19D9-957D-1DC2BBD8688F}"/>
          </ac:grpSpMkLst>
        </pc:grpChg>
        <pc:grpChg chg="add mod">
          <ac:chgData name="Laura Yildiz (1816439)" userId="b29118d5-0673-4057-b5af-8e7efda2b4a7" providerId="ADAL" clId="{1196ABDB-4D52-4444-9A26-9580199FCCA1}" dt="2023-11-23T19:08:10.004" v="3962" actId="1076"/>
          <ac:grpSpMkLst>
            <pc:docMk/>
            <pc:sldMk cId="198348831" sldId="277"/>
            <ac:grpSpMk id="32" creationId="{D983CC03-C008-CF62-DEDE-F464D6104BE3}"/>
          </ac:grpSpMkLst>
        </pc:grpChg>
        <pc:grpChg chg="add del mod">
          <ac:chgData name="Laura Yildiz (1816439)" userId="b29118d5-0673-4057-b5af-8e7efda2b4a7" providerId="ADAL" clId="{1196ABDB-4D52-4444-9A26-9580199FCCA1}" dt="2023-11-23T19:05:14.297" v="3943" actId="165"/>
          <ac:grpSpMkLst>
            <pc:docMk/>
            <pc:sldMk cId="198348831" sldId="277"/>
            <ac:grpSpMk id="35" creationId="{01A46DA6-CA46-AE47-294B-94A9639E0B5D}"/>
          </ac:grpSpMkLst>
        </pc:grpChg>
        <pc:grpChg chg="add mod">
          <ac:chgData name="Laura Yildiz (1816439)" userId="b29118d5-0673-4057-b5af-8e7efda2b4a7" providerId="ADAL" clId="{1196ABDB-4D52-4444-9A26-9580199FCCA1}" dt="2023-11-23T19:07:43.359" v="3960" actId="1076"/>
          <ac:grpSpMkLst>
            <pc:docMk/>
            <pc:sldMk cId="198348831" sldId="277"/>
            <ac:grpSpMk id="38" creationId="{DD25785A-9E1A-0E60-928D-EBA044D23FE7}"/>
          </ac:grpSpMkLst>
        </pc:grpChg>
        <pc:grpChg chg="add mod">
          <ac:chgData name="Laura Yildiz (1816439)" userId="b29118d5-0673-4057-b5af-8e7efda2b4a7" providerId="ADAL" clId="{1196ABDB-4D52-4444-9A26-9580199FCCA1}" dt="2023-11-23T19:05:56.811" v="3948" actId="1076"/>
          <ac:grpSpMkLst>
            <pc:docMk/>
            <pc:sldMk cId="198348831" sldId="277"/>
            <ac:grpSpMk id="41" creationId="{9405B7AD-648F-093F-70CF-DD5816F5E46B}"/>
          </ac:grpSpMkLst>
        </pc:grpChg>
        <pc:picChg chg="add mod">
          <ac:chgData name="Laura Yildiz (1816439)" userId="b29118d5-0673-4057-b5af-8e7efda2b4a7" providerId="ADAL" clId="{1196ABDB-4D52-4444-9A26-9580199FCCA1}" dt="2023-11-23T17:03:05.593" v="2320" actId="14100"/>
          <ac:picMkLst>
            <pc:docMk/>
            <pc:sldMk cId="198348831" sldId="277"/>
            <ac:picMk id="4" creationId="{375A836E-442C-4BFA-C7C2-E05146613925}"/>
          </ac:picMkLst>
        </pc:picChg>
        <pc:picChg chg="del">
          <ac:chgData name="Laura Yildiz (1816439)" userId="b29118d5-0673-4057-b5af-8e7efda2b4a7" providerId="ADAL" clId="{1196ABDB-4D52-4444-9A26-9580199FCCA1}" dt="2023-11-23T00:59:14" v="608" actId="700"/>
          <ac:picMkLst>
            <pc:docMk/>
            <pc:sldMk cId="198348831" sldId="277"/>
            <ac:picMk id="7" creationId="{DEB2E8C4-C3E7-4048-A43D-9859510CFA98}"/>
          </ac:picMkLst>
        </pc:picChg>
        <pc:inkChg chg="del">
          <ac:chgData name="Laura Yildiz (1816439)" userId="b29118d5-0673-4057-b5af-8e7efda2b4a7" providerId="ADAL" clId="{1196ABDB-4D52-4444-9A26-9580199FCCA1}" dt="2023-11-23T00:59:14" v="608" actId="700"/>
          <ac:inkMkLst>
            <pc:docMk/>
            <pc:sldMk cId="198348831" sldId="277"/>
            <ac:inkMk id="9" creationId="{24D29CCB-7956-4E3E-8880-304085F04BF4}"/>
          </ac:inkMkLst>
        </pc:inkChg>
      </pc:sldChg>
      <pc:sldChg chg="addSp modSp add ord">
        <pc:chgData name="Laura Yildiz (1816439)" userId="b29118d5-0673-4057-b5af-8e7efda2b4a7" providerId="ADAL" clId="{1196ABDB-4D52-4444-9A26-9580199FCCA1}" dt="2023-11-23T11:34:52.935" v="1440"/>
        <pc:sldMkLst>
          <pc:docMk/>
          <pc:sldMk cId="4081176531" sldId="278"/>
        </pc:sldMkLst>
        <pc:spChg chg="add mod">
          <ac:chgData name="Laura Yildiz (1816439)" userId="b29118d5-0673-4057-b5af-8e7efda2b4a7" providerId="ADAL" clId="{1196ABDB-4D52-4444-9A26-9580199FCCA1}" dt="2023-11-23T11:34:52.935" v="1440"/>
          <ac:spMkLst>
            <pc:docMk/>
            <pc:sldMk cId="4081176531" sldId="278"/>
            <ac:spMk id="2" creationId="{405C6358-1C8B-0D49-A49A-C98D24B7D592}"/>
          </ac:spMkLst>
        </pc:spChg>
      </pc:sldChg>
      <pc:sldChg chg="add">
        <pc:chgData name="Laura Yildiz (1816439)" userId="b29118d5-0673-4057-b5af-8e7efda2b4a7" providerId="ADAL" clId="{1196ABDB-4D52-4444-9A26-9580199FCCA1}" dt="2023-11-23T17:01:46.950" v="2282" actId="2890"/>
        <pc:sldMkLst>
          <pc:docMk/>
          <pc:sldMk cId="1350952705" sldId="279"/>
        </pc:sldMkLst>
      </pc:sldChg>
      <pc:sldChg chg="new del">
        <pc:chgData name="Laura Yildiz (1816439)" userId="b29118d5-0673-4057-b5af-8e7efda2b4a7" providerId="ADAL" clId="{1196ABDB-4D52-4444-9A26-9580199FCCA1}" dt="2023-11-23T13:23:51.507" v="1466" actId="2696"/>
        <pc:sldMkLst>
          <pc:docMk/>
          <pc:sldMk cId="2459453060" sldId="279"/>
        </pc:sldMkLst>
      </pc:sldChg>
      <pc:sldChg chg="new del">
        <pc:chgData name="Laura Yildiz (1816439)" userId="b29118d5-0673-4057-b5af-8e7efda2b4a7" providerId="ADAL" clId="{1196ABDB-4D52-4444-9A26-9580199FCCA1}" dt="2023-11-23T17:01:42.633" v="2281" actId="680"/>
        <pc:sldMkLst>
          <pc:docMk/>
          <pc:sldMk cId="2911064638" sldId="279"/>
        </pc:sldMkLst>
      </pc:sldChg>
      <pc:sldChg chg="new del">
        <pc:chgData name="Laura Yildiz (1816439)" userId="b29118d5-0673-4057-b5af-8e7efda2b4a7" providerId="ADAL" clId="{1196ABDB-4D52-4444-9A26-9580199FCCA1}" dt="2023-11-23T18:04:13.552" v="2332" actId="2696"/>
        <pc:sldMkLst>
          <pc:docMk/>
          <pc:sldMk cId="3459242440" sldId="280"/>
        </pc:sldMkLst>
      </pc:sldChg>
      <pc:sldChg chg="del">
        <pc:chgData name="Laura Yildiz (1816439)" userId="b29118d5-0673-4057-b5af-8e7efda2b4a7" providerId="ADAL" clId="{1196ABDB-4D52-4444-9A26-9580199FCCA1}" dt="2023-11-23T11:26:16.606" v="1274" actId="47"/>
        <pc:sldMkLst>
          <pc:docMk/>
          <pc:sldMk cId="1816722782" sldId="338"/>
        </pc:sldMkLst>
      </pc:sldChg>
      <pc:sldChg chg="addSp delSp modSp add del mod">
        <pc:chgData name="Laura Yildiz (1816439)" userId="b29118d5-0673-4057-b5af-8e7efda2b4a7" providerId="ADAL" clId="{1196ABDB-4D52-4444-9A26-9580199FCCA1}" dt="2023-11-23T18:08:49.126" v="2383" actId="2696"/>
        <pc:sldMkLst>
          <pc:docMk/>
          <pc:sldMk cId="958138731" sldId="354"/>
        </pc:sldMkLst>
        <pc:spChg chg="del">
          <ac:chgData name="Laura Yildiz (1816439)" userId="b29118d5-0673-4057-b5af-8e7efda2b4a7" providerId="ADAL" clId="{1196ABDB-4D52-4444-9A26-9580199FCCA1}" dt="2023-11-23T18:06:14.346" v="2364" actId="478"/>
          <ac:spMkLst>
            <pc:docMk/>
            <pc:sldMk cId="958138731" sldId="354"/>
            <ac:spMk id="2" creationId="{2C2BFAE1-45D3-4B3B-81D2-0BF25FA84FB8}"/>
          </ac:spMkLst>
        </pc:spChg>
        <pc:spChg chg="add del mod">
          <ac:chgData name="Laura Yildiz (1816439)" userId="b29118d5-0673-4057-b5af-8e7efda2b4a7" providerId="ADAL" clId="{1196ABDB-4D52-4444-9A26-9580199FCCA1}" dt="2023-11-23T18:06:16.783" v="2365" actId="478"/>
          <ac:spMkLst>
            <pc:docMk/>
            <pc:sldMk cId="958138731" sldId="354"/>
            <ac:spMk id="12" creationId="{C25F6851-47B2-CCC7-2C59-157ACBA579E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3A3B13-8FA2-48E0-A20A-5F823558779D}"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en-GB"/>
        </a:p>
      </dgm:t>
    </dgm:pt>
    <dgm:pt modelId="{8CF29D22-D7D7-4BF7-B5AA-721D6873E14B}">
      <dgm:prSet phldrT="[Text]" custT="1"/>
      <dgm:spPr/>
      <dgm:t>
        <a:bodyPr/>
        <a:lstStyle/>
        <a:p>
          <a:r>
            <a:rPr lang="en-GB" sz="1800" dirty="0"/>
            <a:t>Data-Driven decision making</a:t>
          </a:r>
        </a:p>
      </dgm:t>
    </dgm:pt>
    <dgm:pt modelId="{1987739B-677C-44CD-A9FB-7DD265AB75F8}" type="parTrans" cxnId="{E68448B7-0F1C-4C45-9F5D-6B3268920201}">
      <dgm:prSet/>
      <dgm:spPr/>
      <dgm:t>
        <a:bodyPr/>
        <a:lstStyle/>
        <a:p>
          <a:endParaRPr lang="en-GB"/>
        </a:p>
      </dgm:t>
    </dgm:pt>
    <dgm:pt modelId="{EEB1313F-DC9D-491A-803F-8FE1434564CF}" type="sibTrans" cxnId="{E68448B7-0F1C-4C45-9F5D-6B3268920201}">
      <dgm:prSet/>
      <dgm:spPr/>
      <dgm:t>
        <a:bodyPr/>
        <a:lstStyle/>
        <a:p>
          <a:endParaRPr lang="en-GB"/>
        </a:p>
      </dgm:t>
    </dgm:pt>
    <dgm:pt modelId="{66454B82-4DBC-4E70-8D19-0691374C6177}">
      <dgm:prSet phldrT="[Text]" custT="1"/>
      <dgm:spPr/>
      <dgm:t>
        <a:bodyPr/>
        <a:lstStyle/>
        <a:p>
          <a:r>
            <a:rPr lang="en-GB" sz="1800" dirty="0"/>
            <a:t>Artificial Intelligence and machine learning</a:t>
          </a:r>
        </a:p>
      </dgm:t>
    </dgm:pt>
    <dgm:pt modelId="{086B367B-37EC-45CA-806D-298B59AD88DE}" type="parTrans" cxnId="{AB99BBC7-B8BE-4672-AC5C-593F8F8C5697}">
      <dgm:prSet/>
      <dgm:spPr/>
      <dgm:t>
        <a:bodyPr/>
        <a:lstStyle/>
        <a:p>
          <a:endParaRPr lang="en-GB"/>
        </a:p>
      </dgm:t>
    </dgm:pt>
    <dgm:pt modelId="{25E83835-F1E9-478A-A7F8-375FB98D835D}" type="sibTrans" cxnId="{AB99BBC7-B8BE-4672-AC5C-593F8F8C5697}">
      <dgm:prSet/>
      <dgm:spPr/>
      <dgm:t>
        <a:bodyPr/>
        <a:lstStyle/>
        <a:p>
          <a:endParaRPr lang="en-GB"/>
        </a:p>
      </dgm:t>
    </dgm:pt>
    <dgm:pt modelId="{3CEDD1BD-6CAB-46C5-8AAD-299E605B0C90}">
      <dgm:prSet phldrT="[Text]"/>
      <dgm:spPr/>
      <dgm:t>
        <a:bodyPr/>
        <a:lstStyle/>
        <a:p>
          <a:r>
            <a:rPr lang="en-GB" dirty="0"/>
            <a:t>Continuous technology innovation</a:t>
          </a:r>
        </a:p>
      </dgm:t>
    </dgm:pt>
    <dgm:pt modelId="{465E6F2F-0C69-485D-A92C-EA8091F7EFD4}" type="parTrans" cxnId="{E3DEE15D-843D-4226-AF98-792C8FA2BE78}">
      <dgm:prSet/>
      <dgm:spPr/>
      <dgm:t>
        <a:bodyPr/>
        <a:lstStyle/>
        <a:p>
          <a:endParaRPr lang="en-GB"/>
        </a:p>
      </dgm:t>
    </dgm:pt>
    <dgm:pt modelId="{26305A34-315E-4505-94CB-70E7576663D6}" type="sibTrans" cxnId="{E3DEE15D-843D-4226-AF98-792C8FA2BE78}">
      <dgm:prSet/>
      <dgm:spPr/>
      <dgm:t>
        <a:bodyPr/>
        <a:lstStyle/>
        <a:p>
          <a:endParaRPr lang="en-GB"/>
        </a:p>
      </dgm:t>
    </dgm:pt>
    <dgm:pt modelId="{D45EE1B6-E94B-46E7-8136-FB1401E59460}">
      <dgm:prSet phldrT="[Text]" custT="1"/>
      <dgm:spPr/>
      <dgm:t>
        <a:bodyPr/>
        <a:lstStyle/>
        <a:p>
          <a:r>
            <a:rPr lang="en-GB" sz="1800" dirty="0"/>
            <a:t>Original content strategy</a:t>
          </a:r>
        </a:p>
      </dgm:t>
    </dgm:pt>
    <dgm:pt modelId="{259A35B3-A3B3-4EF5-833D-4CCACE13F712}" type="parTrans" cxnId="{F00C05D5-21F5-4E96-B2C9-3ED612B04751}">
      <dgm:prSet/>
      <dgm:spPr/>
      <dgm:t>
        <a:bodyPr/>
        <a:lstStyle/>
        <a:p>
          <a:endParaRPr lang="en-GB"/>
        </a:p>
      </dgm:t>
    </dgm:pt>
    <dgm:pt modelId="{A035AD35-555B-4CA3-A82D-516E7EECAD9E}" type="sibTrans" cxnId="{F00C05D5-21F5-4E96-B2C9-3ED612B04751}">
      <dgm:prSet/>
      <dgm:spPr/>
      <dgm:t>
        <a:bodyPr/>
        <a:lstStyle/>
        <a:p>
          <a:endParaRPr lang="en-GB"/>
        </a:p>
      </dgm:t>
    </dgm:pt>
    <dgm:pt modelId="{E64DCBD6-CC13-4D87-A527-46FBFD6EA2DF}" type="pres">
      <dgm:prSet presAssocID="{D33A3B13-8FA2-48E0-A20A-5F823558779D}" presName="cycleMatrixDiagram" presStyleCnt="0">
        <dgm:presLayoutVars>
          <dgm:chMax val="1"/>
          <dgm:dir/>
          <dgm:animLvl val="lvl"/>
          <dgm:resizeHandles val="exact"/>
        </dgm:presLayoutVars>
      </dgm:prSet>
      <dgm:spPr/>
    </dgm:pt>
    <dgm:pt modelId="{98125773-BF17-4731-BFE0-79FCC36C42BB}" type="pres">
      <dgm:prSet presAssocID="{D33A3B13-8FA2-48E0-A20A-5F823558779D}" presName="children" presStyleCnt="0"/>
      <dgm:spPr/>
    </dgm:pt>
    <dgm:pt modelId="{12879CB1-783F-4283-9863-9EF8136ABE65}" type="pres">
      <dgm:prSet presAssocID="{D33A3B13-8FA2-48E0-A20A-5F823558779D}" presName="childPlaceholder" presStyleCnt="0"/>
      <dgm:spPr/>
    </dgm:pt>
    <dgm:pt modelId="{A6272D64-16FC-4DA0-B777-65145322D85D}" type="pres">
      <dgm:prSet presAssocID="{D33A3B13-8FA2-48E0-A20A-5F823558779D}" presName="circle" presStyleCnt="0"/>
      <dgm:spPr/>
    </dgm:pt>
    <dgm:pt modelId="{18B76907-8191-4264-832F-3E9E00E7E368}" type="pres">
      <dgm:prSet presAssocID="{D33A3B13-8FA2-48E0-A20A-5F823558779D}" presName="quadrant1" presStyleLbl="node1" presStyleIdx="0" presStyleCnt="4" custScaleY="102922" custLinFactNeighborX="-11646" custLinFactNeighborY="-32494">
        <dgm:presLayoutVars>
          <dgm:chMax val="1"/>
          <dgm:bulletEnabled val="1"/>
        </dgm:presLayoutVars>
      </dgm:prSet>
      <dgm:spPr/>
    </dgm:pt>
    <dgm:pt modelId="{D4A7F53B-C18B-4CD9-80E7-C3FAD3AB1D4E}" type="pres">
      <dgm:prSet presAssocID="{D33A3B13-8FA2-48E0-A20A-5F823558779D}" presName="quadrant2" presStyleLbl="node1" presStyleIdx="1" presStyleCnt="4" custLinFactNeighborX="-4289" custLinFactNeighborY="-32494">
        <dgm:presLayoutVars>
          <dgm:chMax val="1"/>
          <dgm:bulletEnabled val="1"/>
        </dgm:presLayoutVars>
      </dgm:prSet>
      <dgm:spPr/>
    </dgm:pt>
    <dgm:pt modelId="{4960AEBB-9BD3-4FA8-A1AB-20CCFDEDBE47}" type="pres">
      <dgm:prSet presAssocID="{D33A3B13-8FA2-48E0-A20A-5F823558779D}" presName="quadrant3" presStyleLbl="node1" presStyleIdx="2" presStyleCnt="4" custLinFactNeighborX="-4597" custLinFactNeighborY="-10230">
        <dgm:presLayoutVars>
          <dgm:chMax val="1"/>
          <dgm:bulletEnabled val="1"/>
        </dgm:presLayoutVars>
      </dgm:prSet>
      <dgm:spPr/>
    </dgm:pt>
    <dgm:pt modelId="{1E6ACE1B-0745-4503-B483-D387D964A38A}" type="pres">
      <dgm:prSet presAssocID="{D33A3B13-8FA2-48E0-A20A-5F823558779D}" presName="quadrant4" presStyleLbl="node1" presStyleIdx="3" presStyleCnt="4" custLinFactNeighborX="-16598" custLinFactNeighborY="-11277">
        <dgm:presLayoutVars>
          <dgm:chMax val="1"/>
          <dgm:bulletEnabled val="1"/>
        </dgm:presLayoutVars>
      </dgm:prSet>
      <dgm:spPr/>
    </dgm:pt>
    <dgm:pt modelId="{13E280BA-01CF-421D-A318-9AEC94F17BE6}" type="pres">
      <dgm:prSet presAssocID="{D33A3B13-8FA2-48E0-A20A-5F823558779D}" presName="quadrantPlaceholder" presStyleCnt="0"/>
      <dgm:spPr/>
    </dgm:pt>
    <dgm:pt modelId="{0909FB78-3758-4B5F-B365-E1274ED7D476}" type="pres">
      <dgm:prSet presAssocID="{D33A3B13-8FA2-48E0-A20A-5F823558779D}" presName="center1" presStyleLbl="fgShp" presStyleIdx="0" presStyleCnt="2" custLinFactNeighborX="-22070" custLinFactNeighborY="-63387"/>
      <dgm:spPr/>
    </dgm:pt>
    <dgm:pt modelId="{C5B1F0DD-80EA-47CE-8039-548C54307DA1}" type="pres">
      <dgm:prSet presAssocID="{D33A3B13-8FA2-48E0-A20A-5F823558779D}" presName="center2" presStyleLbl="fgShp" presStyleIdx="1" presStyleCnt="2" custLinFactNeighborX="-22143" custLinFactNeighborY="-79067"/>
      <dgm:spPr/>
    </dgm:pt>
  </dgm:ptLst>
  <dgm:cxnLst>
    <dgm:cxn modelId="{61CF8B0C-9B7A-4D81-BD1D-606B8054EF7A}" type="presOf" srcId="{3CEDD1BD-6CAB-46C5-8AAD-299E605B0C90}" destId="{4960AEBB-9BD3-4FA8-A1AB-20CCFDEDBE47}" srcOrd="0" destOrd="0" presId="urn:microsoft.com/office/officeart/2005/8/layout/cycle4"/>
    <dgm:cxn modelId="{708D7959-3CD0-4A2F-B082-D39B48A7E94D}" type="presOf" srcId="{8CF29D22-D7D7-4BF7-B5AA-721D6873E14B}" destId="{18B76907-8191-4264-832F-3E9E00E7E368}" srcOrd="0" destOrd="0" presId="urn:microsoft.com/office/officeart/2005/8/layout/cycle4"/>
    <dgm:cxn modelId="{E3DEE15D-843D-4226-AF98-792C8FA2BE78}" srcId="{D33A3B13-8FA2-48E0-A20A-5F823558779D}" destId="{3CEDD1BD-6CAB-46C5-8AAD-299E605B0C90}" srcOrd="2" destOrd="0" parTransId="{465E6F2F-0C69-485D-A92C-EA8091F7EFD4}" sibTransId="{26305A34-315E-4505-94CB-70E7576663D6}"/>
    <dgm:cxn modelId="{08B58663-91C4-4601-A506-30F3F4CEA82B}" type="presOf" srcId="{D45EE1B6-E94B-46E7-8136-FB1401E59460}" destId="{1E6ACE1B-0745-4503-B483-D387D964A38A}" srcOrd="0" destOrd="0" presId="urn:microsoft.com/office/officeart/2005/8/layout/cycle4"/>
    <dgm:cxn modelId="{B624B363-D7F5-462E-8A9D-3FBBF9D062F0}" type="presOf" srcId="{D33A3B13-8FA2-48E0-A20A-5F823558779D}" destId="{E64DCBD6-CC13-4D87-A527-46FBFD6EA2DF}" srcOrd="0" destOrd="0" presId="urn:microsoft.com/office/officeart/2005/8/layout/cycle4"/>
    <dgm:cxn modelId="{E68448B7-0F1C-4C45-9F5D-6B3268920201}" srcId="{D33A3B13-8FA2-48E0-A20A-5F823558779D}" destId="{8CF29D22-D7D7-4BF7-B5AA-721D6873E14B}" srcOrd="0" destOrd="0" parTransId="{1987739B-677C-44CD-A9FB-7DD265AB75F8}" sibTransId="{EEB1313F-DC9D-491A-803F-8FE1434564CF}"/>
    <dgm:cxn modelId="{AB99BBC7-B8BE-4672-AC5C-593F8F8C5697}" srcId="{D33A3B13-8FA2-48E0-A20A-5F823558779D}" destId="{66454B82-4DBC-4E70-8D19-0691374C6177}" srcOrd="1" destOrd="0" parTransId="{086B367B-37EC-45CA-806D-298B59AD88DE}" sibTransId="{25E83835-F1E9-478A-A7F8-375FB98D835D}"/>
    <dgm:cxn modelId="{F00C05D5-21F5-4E96-B2C9-3ED612B04751}" srcId="{D33A3B13-8FA2-48E0-A20A-5F823558779D}" destId="{D45EE1B6-E94B-46E7-8136-FB1401E59460}" srcOrd="3" destOrd="0" parTransId="{259A35B3-A3B3-4EF5-833D-4CCACE13F712}" sibTransId="{A035AD35-555B-4CA3-A82D-516E7EECAD9E}"/>
    <dgm:cxn modelId="{0B510BFF-38BF-404E-A497-FEE4BB857D96}" type="presOf" srcId="{66454B82-4DBC-4E70-8D19-0691374C6177}" destId="{D4A7F53B-C18B-4CD9-80E7-C3FAD3AB1D4E}" srcOrd="0" destOrd="0" presId="urn:microsoft.com/office/officeart/2005/8/layout/cycle4"/>
    <dgm:cxn modelId="{4F2B965A-2DBE-4717-9A18-494E78DE3C12}" type="presParOf" srcId="{E64DCBD6-CC13-4D87-A527-46FBFD6EA2DF}" destId="{98125773-BF17-4731-BFE0-79FCC36C42BB}" srcOrd="0" destOrd="0" presId="urn:microsoft.com/office/officeart/2005/8/layout/cycle4"/>
    <dgm:cxn modelId="{B736E77E-7E43-4518-AE9C-D2F9B4271B52}" type="presParOf" srcId="{98125773-BF17-4731-BFE0-79FCC36C42BB}" destId="{12879CB1-783F-4283-9863-9EF8136ABE65}" srcOrd="0" destOrd="0" presId="urn:microsoft.com/office/officeart/2005/8/layout/cycle4"/>
    <dgm:cxn modelId="{3957356A-2FD8-4C51-AE8C-A0696FF3B660}" type="presParOf" srcId="{E64DCBD6-CC13-4D87-A527-46FBFD6EA2DF}" destId="{A6272D64-16FC-4DA0-B777-65145322D85D}" srcOrd="1" destOrd="0" presId="urn:microsoft.com/office/officeart/2005/8/layout/cycle4"/>
    <dgm:cxn modelId="{4EF72881-A4A4-4F50-8819-F26392D0CBB0}" type="presParOf" srcId="{A6272D64-16FC-4DA0-B777-65145322D85D}" destId="{18B76907-8191-4264-832F-3E9E00E7E368}" srcOrd="0" destOrd="0" presId="urn:microsoft.com/office/officeart/2005/8/layout/cycle4"/>
    <dgm:cxn modelId="{4D41BFD1-8732-4F02-A043-56310B67B4A3}" type="presParOf" srcId="{A6272D64-16FC-4DA0-B777-65145322D85D}" destId="{D4A7F53B-C18B-4CD9-80E7-C3FAD3AB1D4E}" srcOrd="1" destOrd="0" presId="urn:microsoft.com/office/officeart/2005/8/layout/cycle4"/>
    <dgm:cxn modelId="{33990137-3A4A-4B5F-A001-51D204438412}" type="presParOf" srcId="{A6272D64-16FC-4DA0-B777-65145322D85D}" destId="{4960AEBB-9BD3-4FA8-A1AB-20CCFDEDBE47}" srcOrd="2" destOrd="0" presId="urn:microsoft.com/office/officeart/2005/8/layout/cycle4"/>
    <dgm:cxn modelId="{C6B4FA13-9F02-4F89-B607-1F45FE671B20}" type="presParOf" srcId="{A6272D64-16FC-4DA0-B777-65145322D85D}" destId="{1E6ACE1B-0745-4503-B483-D387D964A38A}" srcOrd="3" destOrd="0" presId="urn:microsoft.com/office/officeart/2005/8/layout/cycle4"/>
    <dgm:cxn modelId="{85D4E579-684E-4837-BAE9-FEE5026A1ECC}" type="presParOf" srcId="{A6272D64-16FC-4DA0-B777-65145322D85D}" destId="{13E280BA-01CF-421D-A318-9AEC94F17BE6}" srcOrd="4" destOrd="0" presId="urn:microsoft.com/office/officeart/2005/8/layout/cycle4"/>
    <dgm:cxn modelId="{CB2333B5-B7D9-4DAF-B42B-566102B6AC1B}" type="presParOf" srcId="{E64DCBD6-CC13-4D87-A527-46FBFD6EA2DF}" destId="{0909FB78-3758-4B5F-B365-E1274ED7D476}" srcOrd="2" destOrd="0" presId="urn:microsoft.com/office/officeart/2005/8/layout/cycle4"/>
    <dgm:cxn modelId="{41843450-9ADB-4774-AB0F-4C1D6569E03D}" type="presParOf" srcId="{E64DCBD6-CC13-4D87-A527-46FBFD6EA2DF}" destId="{C5B1F0DD-80EA-47CE-8039-548C54307DA1}"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2BD947-6976-480F-848D-CA4830B4594A}" type="doc">
      <dgm:prSet loTypeId="urn:microsoft.com/office/officeart/2005/8/layout/pyramid2" loCatId="list" qsTypeId="urn:microsoft.com/office/officeart/2005/8/quickstyle/simple1" qsCatId="simple" csTypeId="urn:microsoft.com/office/officeart/2005/8/colors/accent1_2" csCatId="accent1" phldr="1"/>
      <dgm:spPr/>
    </dgm:pt>
    <dgm:pt modelId="{FB48B25A-4693-45C2-9E14-85AB7BC7B90F}">
      <dgm:prSet phldrT="[Text]" custT="1"/>
      <dgm:spPr/>
      <dgm:t>
        <a:bodyPr/>
        <a:lstStyle/>
        <a:p>
          <a:r>
            <a:rPr lang="en-GB" sz="1800" b="1" dirty="0"/>
            <a:t>Potential for Market Disruption</a:t>
          </a:r>
        </a:p>
      </dgm:t>
    </dgm:pt>
    <dgm:pt modelId="{6D05690A-E619-4604-8FA6-DC7ECE6AF230}" type="parTrans" cxnId="{4F903336-DE4D-4B9D-83ED-1D12ED676893}">
      <dgm:prSet/>
      <dgm:spPr/>
      <dgm:t>
        <a:bodyPr/>
        <a:lstStyle/>
        <a:p>
          <a:endParaRPr lang="en-GB"/>
        </a:p>
      </dgm:t>
    </dgm:pt>
    <dgm:pt modelId="{0E00CDF1-F74E-4C2A-AD96-122DCDE66C07}" type="sibTrans" cxnId="{4F903336-DE4D-4B9D-83ED-1D12ED676893}">
      <dgm:prSet/>
      <dgm:spPr/>
      <dgm:t>
        <a:bodyPr/>
        <a:lstStyle/>
        <a:p>
          <a:endParaRPr lang="en-GB"/>
        </a:p>
      </dgm:t>
    </dgm:pt>
    <dgm:pt modelId="{8C804A10-CC3A-4DD9-ABCE-CDD63C55919E}">
      <dgm:prSet phldrT="[Text]" custT="1"/>
      <dgm:spPr/>
      <dgm:t>
        <a:bodyPr/>
        <a:lstStyle/>
        <a:p>
          <a:r>
            <a:rPr lang="en-GB" sz="1800" b="1" dirty="0"/>
            <a:t>Positive User Experience</a:t>
          </a:r>
        </a:p>
      </dgm:t>
    </dgm:pt>
    <dgm:pt modelId="{EE795286-ED13-4C84-957F-0A62F82843E1}" type="parTrans" cxnId="{0E8175BD-F984-41AC-8322-50582288CED5}">
      <dgm:prSet/>
      <dgm:spPr/>
      <dgm:t>
        <a:bodyPr/>
        <a:lstStyle/>
        <a:p>
          <a:endParaRPr lang="en-GB"/>
        </a:p>
      </dgm:t>
    </dgm:pt>
    <dgm:pt modelId="{90EED471-F35A-4FC6-AA66-2220F0C08C91}" type="sibTrans" cxnId="{0E8175BD-F984-41AC-8322-50582288CED5}">
      <dgm:prSet/>
      <dgm:spPr/>
      <dgm:t>
        <a:bodyPr/>
        <a:lstStyle/>
        <a:p>
          <a:endParaRPr lang="en-GB"/>
        </a:p>
      </dgm:t>
    </dgm:pt>
    <dgm:pt modelId="{B5C1CED9-B7CD-4892-9B2B-4F45F5FF43E2}">
      <dgm:prSet phldrT="[Text]" custT="1"/>
      <dgm:spPr/>
      <dgm:t>
        <a:bodyPr/>
        <a:lstStyle/>
        <a:p>
          <a:r>
            <a:rPr lang="en-GB" sz="1800" b="1" dirty="0"/>
            <a:t>Balancing Algorithmic Personalization and Creativity </a:t>
          </a:r>
        </a:p>
      </dgm:t>
    </dgm:pt>
    <dgm:pt modelId="{32E06950-B113-48EE-B8BD-58FB63DEB3AE}" type="parTrans" cxnId="{C93CD23F-ECEE-4EB6-9DA6-4910763758D3}">
      <dgm:prSet/>
      <dgm:spPr/>
      <dgm:t>
        <a:bodyPr/>
        <a:lstStyle/>
        <a:p>
          <a:endParaRPr lang="en-GB"/>
        </a:p>
      </dgm:t>
    </dgm:pt>
    <dgm:pt modelId="{4B6C12F8-74EC-42D6-8AA9-A45CF1F297F2}" type="sibTrans" cxnId="{C93CD23F-ECEE-4EB6-9DA6-4910763758D3}">
      <dgm:prSet/>
      <dgm:spPr/>
      <dgm:t>
        <a:bodyPr/>
        <a:lstStyle/>
        <a:p>
          <a:endParaRPr lang="en-GB"/>
        </a:p>
      </dgm:t>
    </dgm:pt>
    <dgm:pt modelId="{E49427CD-737A-4DBC-B617-F065DBD1F6EA}">
      <dgm:prSet custT="1"/>
      <dgm:spPr/>
      <dgm:t>
        <a:bodyPr/>
        <a:lstStyle/>
        <a:p>
          <a:r>
            <a:rPr lang="en-GB" sz="1800" b="1" dirty="0"/>
            <a:t>Industry Leader in Analytics </a:t>
          </a:r>
        </a:p>
      </dgm:t>
    </dgm:pt>
    <dgm:pt modelId="{111FC1AD-BAA2-4668-869B-AD5D4BF6FA6A}" type="parTrans" cxnId="{0FCBCC83-17FB-4835-8708-BAF99D5336F9}">
      <dgm:prSet/>
      <dgm:spPr/>
      <dgm:t>
        <a:bodyPr/>
        <a:lstStyle/>
        <a:p>
          <a:endParaRPr lang="en-GB"/>
        </a:p>
      </dgm:t>
    </dgm:pt>
    <dgm:pt modelId="{2EA4E2D4-62DE-4C4C-89B3-5DB084A868DE}" type="sibTrans" cxnId="{0FCBCC83-17FB-4835-8708-BAF99D5336F9}">
      <dgm:prSet/>
      <dgm:spPr/>
      <dgm:t>
        <a:bodyPr/>
        <a:lstStyle/>
        <a:p>
          <a:endParaRPr lang="en-GB"/>
        </a:p>
      </dgm:t>
    </dgm:pt>
    <dgm:pt modelId="{C63CEE78-701C-482B-8AFE-9ED3B71FF070}" type="pres">
      <dgm:prSet presAssocID="{B92BD947-6976-480F-848D-CA4830B4594A}" presName="compositeShape" presStyleCnt="0">
        <dgm:presLayoutVars>
          <dgm:dir/>
          <dgm:resizeHandles/>
        </dgm:presLayoutVars>
      </dgm:prSet>
      <dgm:spPr/>
    </dgm:pt>
    <dgm:pt modelId="{30E7B9C9-9393-4F47-9CFA-B59BC53840E1}" type="pres">
      <dgm:prSet presAssocID="{B92BD947-6976-480F-848D-CA4830B4594A}" presName="pyramid" presStyleLbl="node1" presStyleIdx="0" presStyleCnt="1"/>
      <dgm:spPr/>
    </dgm:pt>
    <dgm:pt modelId="{FC7CC1DC-80AC-42EF-9749-E17C419A7AF4}" type="pres">
      <dgm:prSet presAssocID="{B92BD947-6976-480F-848D-CA4830B4594A}" presName="theList" presStyleCnt="0"/>
      <dgm:spPr/>
    </dgm:pt>
    <dgm:pt modelId="{9E514286-AD03-4D3B-BAB9-E51E3700045E}" type="pres">
      <dgm:prSet presAssocID="{FB48B25A-4693-45C2-9E14-85AB7BC7B90F}" presName="aNode" presStyleLbl="fgAcc1" presStyleIdx="0" presStyleCnt="4">
        <dgm:presLayoutVars>
          <dgm:bulletEnabled val="1"/>
        </dgm:presLayoutVars>
      </dgm:prSet>
      <dgm:spPr/>
    </dgm:pt>
    <dgm:pt modelId="{6E5A9269-F629-487C-BE3A-FEAC0B74BDD6}" type="pres">
      <dgm:prSet presAssocID="{FB48B25A-4693-45C2-9E14-85AB7BC7B90F}" presName="aSpace" presStyleCnt="0"/>
      <dgm:spPr/>
    </dgm:pt>
    <dgm:pt modelId="{750185BF-0AB0-46F2-9CAC-6D407240B658}" type="pres">
      <dgm:prSet presAssocID="{E49427CD-737A-4DBC-B617-F065DBD1F6EA}" presName="aNode" presStyleLbl="fgAcc1" presStyleIdx="1" presStyleCnt="4">
        <dgm:presLayoutVars>
          <dgm:bulletEnabled val="1"/>
        </dgm:presLayoutVars>
      </dgm:prSet>
      <dgm:spPr/>
    </dgm:pt>
    <dgm:pt modelId="{FE0E50EB-B236-4D29-B491-1EE14EC8A976}" type="pres">
      <dgm:prSet presAssocID="{E49427CD-737A-4DBC-B617-F065DBD1F6EA}" presName="aSpace" presStyleCnt="0"/>
      <dgm:spPr/>
    </dgm:pt>
    <dgm:pt modelId="{55767AC2-3A11-4715-947A-EE9A15F55B5E}" type="pres">
      <dgm:prSet presAssocID="{8C804A10-CC3A-4DD9-ABCE-CDD63C55919E}" presName="aNode" presStyleLbl="fgAcc1" presStyleIdx="2" presStyleCnt="4">
        <dgm:presLayoutVars>
          <dgm:bulletEnabled val="1"/>
        </dgm:presLayoutVars>
      </dgm:prSet>
      <dgm:spPr/>
    </dgm:pt>
    <dgm:pt modelId="{AF11EEF6-4AE0-470E-906A-938BE5B22598}" type="pres">
      <dgm:prSet presAssocID="{8C804A10-CC3A-4DD9-ABCE-CDD63C55919E}" presName="aSpace" presStyleCnt="0"/>
      <dgm:spPr/>
    </dgm:pt>
    <dgm:pt modelId="{8F9440A5-2812-4B30-85E8-C28203274459}" type="pres">
      <dgm:prSet presAssocID="{B5C1CED9-B7CD-4892-9B2B-4F45F5FF43E2}" presName="aNode" presStyleLbl="fgAcc1" presStyleIdx="3" presStyleCnt="4">
        <dgm:presLayoutVars>
          <dgm:bulletEnabled val="1"/>
        </dgm:presLayoutVars>
      </dgm:prSet>
      <dgm:spPr/>
    </dgm:pt>
    <dgm:pt modelId="{136B1B44-B827-4AC0-936D-AFAFE38AFCDF}" type="pres">
      <dgm:prSet presAssocID="{B5C1CED9-B7CD-4892-9B2B-4F45F5FF43E2}" presName="aSpace" presStyleCnt="0"/>
      <dgm:spPr/>
    </dgm:pt>
  </dgm:ptLst>
  <dgm:cxnLst>
    <dgm:cxn modelId="{7E4B1229-5362-4040-BEC1-28333F2F0A25}" type="presOf" srcId="{E49427CD-737A-4DBC-B617-F065DBD1F6EA}" destId="{750185BF-0AB0-46F2-9CAC-6D407240B658}" srcOrd="0" destOrd="0" presId="urn:microsoft.com/office/officeart/2005/8/layout/pyramid2"/>
    <dgm:cxn modelId="{4F903336-DE4D-4B9D-83ED-1D12ED676893}" srcId="{B92BD947-6976-480F-848D-CA4830B4594A}" destId="{FB48B25A-4693-45C2-9E14-85AB7BC7B90F}" srcOrd="0" destOrd="0" parTransId="{6D05690A-E619-4604-8FA6-DC7ECE6AF230}" sibTransId="{0E00CDF1-F74E-4C2A-AD96-122DCDE66C07}"/>
    <dgm:cxn modelId="{C93CD23F-ECEE-4EB6-9DA6-4910763758D3}" srcId="{B92BD947-6976-480F-848D-CA4830B4594A}" destId="{B5C1CED9-B7CD-4892-9B2B-4F45F5FF43E2}" srcOrd="3" destOrd="0" parTransId="{32E06950-B113-48EE-B8BD-58FB63DEB3AE}" sibTransId="{4B6C12F8-74EC-42D6-8AA9-A45CF1F297F2}"/>
    <dgm:cxn modelId="{AD5D1368-554F-4244-A971-EC037B136E3F}" type="presOf" srcId="{8C804A10-CC3A-4DD9-ABCE-CDD63C55919E}" destId="{55767AC2-3A11-4715-947A-EE9A15F55B5E}" srcOrd="0" destOrd="0" presId="urn:microsoft.com/office/officeart/2005/8/layout/pyramid2"/>
    <dgm:cxn modelId="{0FCBCC83-17FB-4835-8708-BAF99D5336F9}" srcId="{B92BD947-6976-480F-848D-CA4830B4594A}" destId="{E49427CD-737A-4DBC-B617-F065DBD1F6EA}" srcOrd="1" destOrd="0" parTransId="{111FC1AD-BAA2-4668-869B-AD5D4BF6FA6A}" sibTransId="{2EA4E2D4-62DE-4C4C-89B3-5DB084A868DE}"/>
    <dgm:cxn modelId="{523B49A0-C842-4704-B23B-4497295B8F6F}" type="presOf" srcId="{B5C1CED9-B7CD-4892-9B2B-4F45F5FF43E2}" destId="{8F9440A5-2812-4B30-85E8-C28203274459}" srcOrd="0" destOrd="0" presId="urn:microsoft.com/office/officeart/2005/8/layout/pyramid2"/>
    <dgm:cxn modelId="{0E8175BD-F984-41AC-8322-50582288CED5}" srcId="{B92BD947-6976-480F-848D-CA4830B4594A}" destId="{8C804A10-CC3A-4DD9-ABCE-CDD63C55919E}" srcOrd="2" destOrd="0" parTransId="{EE795286-ED13-4C84-957F-0A62F82843E1}" sibTransId="{90EED471-F35A-4FC6-AA66-2220F0C08C91}"/>
    <dgm:cxn modelId="{89E2A9DE-5B27-4C6D-9FD4-9B1A9495C5ED}" type="presOf" srcId="{FB48B25A-4693-45C2-9E14-85AB7BC7B90F}" destId="{9E514286-AD03-4D3B-BAB9-E51E3700045E}" srcOrd="0" destOrd="0" presId="urn:microsoft.com/office/officeart/2005/8/layout/pyramid2"/>
    <dgm:cxn modelId="{3BF297EF-8FB0-4BB2-87B1-B98A695C1BB4}" type="presOf" srcId="{B92BD947-6976-480F-848D-CA4830B4594A}" destId="{C63CEE78-701C-482B-8AFE-9ED3B71FF070}" srcOrd="0" destOrd="0" presId="urn:microsoft.com/office/officeart/2005/8/layout/pyramid2"/>
    <dgm:cxn modelId="{144AB01E-8037-4823-B837-7814DC3CA1F6}" type="presParOf" srcId="{C63CEE78-701C-482B-8AFE-9ED3B71FF070}" destId="{30E7B9C9-9393-4F47-9CFA-B59BC53840E1}" srcOrd="0" destOrd="0" presId="urn:microsoft.com/office/officeart/2005/8/layout/pyramid2"/>
    <dgm:cxn modelId="{DF60FCFC-A39D-4A5E-BD29-7EBBF9DA44D7}" type="presParOf" srcId="{C63CEE78-701C-482B-8AFE-9ED3B71FF070}" destId="{FC7CC1DC-80AC-42EF-9749-E17C419A7AF4}" srcOrd="1" destOrd="0" presId="urn:microsoft.com/office/officeart/2005/8/layout/pyramid2"/>
    <dgm:cxn modelId="{6961775E-35E4-423A-BE3A-2CF61639A211}" type="presParOf" srcId="{FC7CC1DC-80AC-42EF-9749-E17C419A7AF4}" destId="{9E514286-AD03-4D3B-BAB9-E51E3700045E}" srcOrd="0" destOrd="0" presId="urn:microsoft.com/office/officeart/2005/8/layout/pyramid2"/>
    <dgm:cxn modelId="{CD6206EB-BAFC-46F0-9845-D55CDAF00313}" type="presParOf" srcId="{FC7CC1DC-80AC-42EF-9749-E17C419A7AF4}" destId="{6E5A9269-F629-487C-BE3A-FEAC0B74BDD6}" srcOrd="1" destOrd="0" presId="urn:microsoft.com/office/officeart/2005/8/layout/pyramid2"/>
    <dgm:cxn modelId="{C1EBC224-AE9E-4847-83E5-112F1155012E}" type="presParOf" srcId="{FC7CC1DC-80AC-42EF-9749-E17C419A7AF4}" destId="{750185BF-0AB0-46F2-9CAC-6D407240B658}" srcOrd="2" destOrd="0" presId="urn:microsoft.com/office/officeart/2005/8/layout/pyramid2"/>
    <dgm:cxn modelId="{0EE8846D-3207-4BA1-B86F-3C20BE940E25}" type="presParOf" srcId="{FC7CC1DC-80AC-42EF-9749-E17C419A7AF4}" destId="{FE0E50EB-B236-4D29-B491-1EE14EC8A976}" srcOrd="3" destOrd="0" presId="urn:microsoft.com/office/officeart/2005/8/layout/pyramid2"/>
    <dgm:cxn modelId="{35B51844-18C4-4BA6-BE61-A67AA70CD117}" type="presParOf" srcId="{FC7CC1DC-80AC-42EF-9749-E17C419A7AF4}" destId="{55767AC2-3A11-4715-947A-EE9A15F55B5E}" srcOrd="4" destOrd="0" presId="urn:microsoft.com/office/officeart/2005/8/layout/pyramid2"/>
    <dgm:cxn modelId="{1D51A36A-B67E-444F-9F98-628A552A85A9}" type="presParOf" srcId="{FC7CC1DC-80AC-42EF-9749-E17C419A7AF4}" destId="{AF11EEF6-4AE0-470E-906A-938BE5B22598}" srcOrd="5" destOrd="0" presId="urn:microsoft.com/office/officeart/2005/8/layout/pyramid2"/>
    <dgm:cxn modelId="{F3CD39CE-1FAC-495B-99C6-7E28368CDABA}" type="presParOf" srcId="{FC7CC1DC-80AC-42EF-9749-E17C419A7AF4}" destId="{8F9440A5-2812-4B30-85E8-C28203274459}" srcOrd="6" destOrd="0" presId="urn:microsoft.com/office/officeart/2005/8/layout/pyramid2"/>
    <dgm:cxn modelId="{D0F72D52-1CE8-4724-BDBA-A97D622EB5BE}" type="presParOf" srcId="{FC7CC1DC-80AC-42EF-9749-E17C419A7AF4}" destId="{136B1B44-B827-4AC0-936D-AFAFE38AFCDF}"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7331CD-8565-447C-A883-7CCA19BA40F5}" type="doc">
      <dgm:prSet loTypeId="urn:microsoft.com/office/officeart/2005/8/layout/cycle1" loCatId="cycle" qsTypeId="urn:microsoft.com/office/officeart/2005/8/quickstyle/simple1" qsCatId="simple" csTypeId="urn:microsoft.com/office/officeart/2005/8/colors/colorful1" csCatId="colorful" phldr="1"/>
      <dgm:spPr/>
      <dgm:t>
        <a:bodyPr/>
        <a:lstStyle/>
        <a:p>
          <a:endParaRPr lang="en-GB"/>
        </a:p>
      </dgm:t>
    </dgm:pt>
    <dgm:pt modelId="{A26E9B8D-EA6F-4912-838F-F3FC6F415FEF}">
      <dgm:prSet phldrT="[Text]" custT="1"/>
      <dgm:spPr/>
      <dgm:t>
        <a:bodyPr/>
        <a:lstStyle/>
        <a:p>
          <a:r>
            <a:rPr lang="en-GB" sz="1800">
              <a:solidFill>
                <a:schemeClr val="bg1"/>
              </a:solidFill>
              <a:latin typeface="Source Sans Pro" panose="020B0503030403020204" pitchFamily="34" charset="0"/>
              <a:ea typeface="Source Sans Pro" panose="020B0503030403020204" pitchFamily="34" charset="0"/>
            </a:rPr>
            <a:t>Data Privacy and Security.</a:t>
          </a:r>
          <a:endParaRPr lang="en-GB" sz="1800" dirty="0">
            <a:solidFill>
              <a:schemeClr val="bg1"/>
            </a:solidFill>
            <a:latin typeface="Source Sans Pro" panose="020B0503030403020204" pitchFamily="34" charset="0"/>
            <a:ea typeface="Source Sans Pro" panose="020B0503030403020204" pitchFamily="34" charset="0"/>
          </a:endParaRPr>
        </a:p>
      </dgm:t>
    </dgm:pt>
    <dgm:pt modelId="{B5496E52-BA86-48DC-9A5D-83CF130FEE78}" type="parTrans" cxnId="{67EB1280-2BB2-4E74-BF61-0E1341AE1D3D}">
      <dgm:prSet/>
      <dgm:spPr/>
      <dgm:t>
        <a:bodyPr/>
        <a:lstStyle/>
        <a:p>
          <a:endParaRPr lang="en-GB" sz="1800">
            <a:latin typeface="Source Sans Pro" panose="020B0503030403020204" pitchFamily="34" charset="0"/>
            <a:ea typeface="Source Sans Pro" panose="020B0503030403020204" pitchFamily="34" charset="0"/>
          </a:endParaRPr>
        </a:p>
      </dgm:t>
    </dgm:pt>
    <dgm:pt modelId="{C4CC4662-F133-46F6-90C0-E2AF7D2A0A88}" type="sibTrans" cxnId="{67EB1280-2BB2-4E74-BF61-0E1341AE1D3D}">
      <dgm:prSet/>
      <dgm:spPr/>
      <dgm:t>
        <a:bodyPr/>
        <a:lstStyle/>
        <a:p>
          <a:endParaRPr lang="en-GB" sz="1800">
            <a:latin typeface="Source Sans Pro" panose="020B0503030403020204" pitchFamily="34" charset="0"/>
            <a:ea typeface="Source Sans Pro" panose="020B0503030403020204" pitchFamily="34" charset="0"/>
          </a:endParaRPr>
        </a:p>
      </dgm:t>
    </dgm:pt>
    <dgm:pt modelId="{AF662F32-3044-49AF-B353-0C2B1EC89AE7}">
      <dgm:prSet phldrT="[Text]" custT="1"/>
      <dgm:spPr/>
      <dgm:t>
        <a:bodyPr/>
        <a:lstStyle/>
        <a:p>
          <a:r>
            <a:rPr lang="en-GB" sz="1800">
              <a:solidFill>
                <a:schemeClr val="bg1"/>
              </a:solidFill>
              <a:latin typeface="Source Sans Pro" panose="020B0503030403020204" pitchFamily="34" charset="0"/>
              <a:ea typeface="Source Sans Pro" panose="020B0503030403020204" pitchFamily="34" charset="0"/>
            </a:rPr>
            <a:t>Ethical Considerations</a:t>
          </a:r>
          <a:endParaRPr lang="en-GB" sz="1800" dirty="0">
            <a:solidFill>
              <a:schemeClr val="bg1"/>
            </a:solidFill>
            <a:latin typeface="Source Sans Pro" panose="020B0503030403020204" pitchFamily="34" charset="0"/>
            <a:ea typeface="Source Sans Pro" panose="020B0503030403020204" pitchFamily="34" charset="0"/>
          </a:endParaRPr>
        </a:p>
      </dgm:t>
    </dgm:pt>
    <dgm:pt modelId="{C00EB9B6-A8D0-4D3E-81C6-86F7F4D8E2B2}" type="parTrans" cxnId="{796F0436-3A12-4F6C-8734-67338619E713}">
      <dgm:prSet/>
      <dgm:spPr/>
      <dgm:t>
        <a:bodyPr/>
        <a:lstStyle/>
        <a:p>
          <a:endParaRPr lang="en-GB" sz="1800">
            <a:latin typeface="Source Sans Pro" panose="020B0503030403020204" pitchFamily="34" charset="0"/>
            <a:ea typeface="Source Sans Pro" panose="020B0503030403020204" pitchFamily="34" charset="0"/>
          </a:endParaRPr>
        </a:p>
      </dgm:t>
    </dgm:pt>
    <dgm:pt modelId="{856EF664-5759-4B46-90AA-E00564AF169F}" type="sibTrans" cxnId="{796F0436-3A12-4F6C-8734-67338619E713}">
      <dgm:prSet/>
      <dgm:spPr/>
      <dgm:t>
        <a:bodyPr/>
        <a:lstStyle/>
        <a:p>
          <a:endParaRPr lang="en-GB" sz="1800">
            <a:latin typeface="Source Sans Pro" panose="020B0503030403020204" pitchFamily="34" charset="0"/>
            <a:ea typeface="Source Sans Pro" panose="020B0503030403020204" pitchFamily="34" charset="0"/>
          </a:endParaRPr>
        </a:p>
      </dgm:t>
    </dgm:pt>
    <dgm:pt modelId="{BF693DB0-2A25-41C2-A774-3C57FAE54C9B}">
      <dgm:prSet phldrT="[Text]" custT="1"/>
      <dgm:spPr/>
      <dgm:t>
        <a:bodyPr/>
        <a:lstStyle/>
        <a:p>
          <a:r>
            <a:rPr lang="en-GB" sz="1800">
              <a:solidFill>
                <a:schemeClr val="bg1"/>
              </a:solidFill>
              <a:latin typeface="Source Sans Pro" panose="020B0503030403020204" pitchFamily="34" charset="0"/>
              <a:ea typeface="Source Sans Pro" panose="020B0503030403020204" pitchFamily="34" charset="0"/>
            </a:rPr>
            <a:t>Talent Shortage and skills gap</a:t>
          </a:r>
          <a:endParaRPr lang="en-GB" sz="1800" dirty="0">
            <a:solidFill>
              <a:schemeClr val="bg1"/>
            </a:solidFill>
            <a:latin typeface="Source Sans Pro" panose="020B0503030403020204" pitchFamily="34" charset="0"/>
            <a:ea typeface="Source Sans Pro" panose="020B0503030403020204" pitchFamily="34" charset="0"/>
          </a:endParaRPr>
        </a:p>
      </dgm:t>
    </dgm:pt>
    <dgm:pt modelId="{6D14196F-58EE-4F33-AE0F-434709D0441B}" type="parTrans" cxnId="{219CE743-172C-4855-AFDB-6F720E8B9FB4}">
      <dgm:prSet/>
      <dgm:spPr/>
      <dgm:t>
        <a:bodyPr/>
        <a:lstStyle/>
        <a:p>
          <a:endParaRPr lang="en-GB" sz="1800">
            <a:latin typeface="Source Sans Pro" panose="020B0503030403020204" pitchFamily="34" charset="0"/>
            <a:ea typeface="Source Sans Pro" panose="020B0503030403020204" pitchFamily="34" charset="0"/>
          </a:endParaRPr>
        </a:p>
      </dgm:t>
    </dgm:pt>
    <dgm:pt modelId="{6B13D32C-7088-4523-9E86-6DBA8C01A1A6}" type="sibTrans" cxnId="{219CE743-172C-4855-AFDB-6F720E8B9FB4}">
      <dgm:prSet/>
      <dgm:spPr/>
      <dgm:t>
        <a:bodyPr/>
        <a:lstStyle/>
        <a:p>
          <a:endParaRPr lang="en-GB" sz="1800">
            <a:latin typeface="Source Sans Pro" panose="020B0503030403020204" pitchFamily="34" charset="0"/>
            <a:ea typeface="Source Sans Pro" panose="020B0503030403020204" pitchFamily="34" charset="0"/>
          </a:endParaRPr>
        </a:p>
      </dgm:t>
    </dgm:pt>
    <dgm:pt modelId="{7D639082-3B40-467F-B125-BDB75DD45824}">
      <dgm:prSet phldrT="[Text]" custT="1"/>
      <dgm:spPr/>
      <dgm:t>
        <a:bodyPr/>
        <a:lstStyle/>
        <a:p>
          <a:r>
            <a:rPr lang="en-GB" sz="1800">
              <a:solidFill>
                <a:schemeClr val="bg1"/>
              </a:solidFill>
              <a:latin typeface="Source Sans Pro" panose="020B0503030403020204" pitchFamily="34" charset="0"/>
              <a:ea typeface="Source Sans Pro" panose="020B0503030403020204" pitchFamily="34" charset="0"/>
            </a:rPr>
            <a:t>Emerging Technologies</a:t>
          </a:r>
          <a:endParaRPr lang="en-GB" sz="1800" dirty="0">
            <a:solidFill>
              <a:schemeClr val="bg1"/>
            </a:solidFill>
            <a:latin typeface="Source Sans Pro" panose="020B0503030403020204" pitchFamily="34" charset="0"/>
            <a:ea typeface="Source Sans Pro" panose="020B0503030403020204" pitchFamily="34" charset="0"/>
          </a:endParaRPr>
        </a:p>
      </dgm:t>
    </dgm:pt>
    <dgm:pt modelId="{E5F7FCB7-95BC-4F2A-9F6D-CB3F9E76C6C6}" type="parTrans" cxnId="{F34FD1B7-6672-46B1-9854-177AC0CDF40D}">
      <dgm:prSet/>
      <dgm:spPr/>
      <dgm:t>
        <a:bodyPr/>
        <a:lstStyle/>
        <a:p>
          <a:endParaRPr lang="en-GB" sz="1800">
            <a:latin typeface="Source Sans Pro" panose="020B0503030403020204" pitchFamily="34" charset="0"/>
            <a:ea typeface="Source Sans Pro" panose="020B0503030403020204" pitchFamily="34" charset="0"/>
          </a:endParaRPr>
        </a:p>
      </dgm:t>
    </dgm:pt>
    <dgm:pt modelId="{5F2CACEE-B60F-4A63-8392-EE1C7C9F72D6}" type="sibTrans" cxnId="{F34FD1B7-6672-46B1-9854-177AC0CDF40D}">
      <dgm:prSet/>
      <dgm:spPr/>
      <dgm:t>
        <a:bodyPr/>
        <a:lstStyle/>
        <a:p>
          <a:endParaRPr lang="en-GB" sz="1800">
            <a:latin typeface="Source Sans Pro" panose="020B0503030403020204" pitchFamily="34" charset="0"/>
            <a:ea typeface="Source Sans Pro" panose="020B0503030403020204" pitchFamily="34" charset="0"/>
          </a:endParaRPr>
        </a:p>
      </dgm:t>
    </dgm:pt>
    <dgm:pt modelId="{D0EC1DEC-4AF9-4820-9489-6E10FE4C65E5}">
      <dgm:prSet phldrT="[Text]" custT="1"/>
      <dgm:spPr/>
      <dgm:t>
        <a:bodyPr/>
        <a:lstStyle/>
        <a:p>
          <a:r>
            <a:rPr lang="en-GB" sz="1800" dirty="0">
              <a:solidFill>
                <a:schemeClr val="bg1"/>
              </a:solidFill>
              <a:latin typeface="Source Sans Pro" panose="020B0503030403020204" pitchFamily="34" charset="0"/>
              <a:ea typeface="Source Sans Pro" panose="020B0503030403020204" pitchFamily="34" charset="0"/>
            </a:rPr>
            <a:t>High- Content costs.</a:t>
          </a:r>
        </a:p>
      </dgm:t>
    </dgm:pt>
    <dgm:pt modelId="{A7BF909C-509F-4635-9A3D-559116FBE73C}" type="parTrans" cxnId="{B441688F-34FB-4F7B-8E32-E97E2832819E}">
      <dgm:prSet/>
      <dgm:spPr/>
      <dgm:t>
        <a:bodyPr/>
        <a:lstStyle/>
        <a:p>
          <a:endParaRPr lang="en-GB" sz="1800">
            <a:latin typeface="Source Sans Pro" panose="020B0503030403020204" pitchFamily="34" charset="0"/>
            <a:ea typeface="Source Sans Pro" panose="020B0503030403020204" pitchFamily="34" charset="0"/>
          </a:endParaRPr>
        </a:p>
      </dgm:t>
    </dgm:pt>
    <dgm:pt modelId="{D2B43228-15CF-45F3-BB83-F11B95FE3B2F}" type="sibTrans" cxnId="{B441688F-34FB-4F7B-8E32-E97E2832819E}">
      <dgm:prSet/>
      <dgm:spPr/>
      <dgm:t>
        <a:bodyPr/>
        <a:lstStyle/>
        <a:p>
          <a:endParaRPr lang="en-GB" sz="1800">
            <a:solidFill>
              <a:srgbClr val="FFFF00"/>
            </a:solidFill>
            <a:latin typeface="Source Sans Pro" panose="020B0503030403020204" pitchFamily="34" charset="0"/>
            <a:ea typeface="Source Sans Pro" panose="020B0503030403020204" pitchFamily="34" charset="0"/>
          </a:endParaRPr>
        </a:p>
      </dgm:t>
    </dgm:pt>
    <dgm:pt modelId="{C0CE0F54-40B8-424A-8E7E-0F0FE002423B}" type="pres">
      <dgm:prSet presAssocID="{E57331CD-8565-447C-A883-7CCA19BA40F5}" presName="cycle" presStyleCnt="0">
        <dgm:presLayoutVars>
          <dgm:dir/>
          <dgm:resizeHandles val="exact"/>
        </dgm:presLayoutVars>
      </dgm:prSet>
      <dgm:spPr/>
    </dgm:pt>
    <dgm:pt modelId="{FBB1AB11-3A95-47DA-9542-F363DA4F5096}" type="pres">
      <dgm:prSet presAssocID="{A26E9B8D-EA6F-4912-838F-F3FC6F415FEF}" presName="dummy" presStyleCnt="0"/>
      <dgm:spPr/>
    </dgm:pt>
    <dgm:pt modelId="{0D5A2998-4163-4CDC-8F8C-1416FFC8B928}" type="pres">
      <dgm:prSet presAssocID="{A26E9B8D-EA6F-4912-838F-F3FC6F415FEF}" presName="node" presStyleLbl="revTx" presStyleIdx="0" presStyleCnt="5" custRadScaleRad="101001" custRadScaleInc="3227">
        <dgm:presLayoutVars>
          <dgm:bulletEnabled val="1"/>
        </dgm:presLayoutVars>
      </dgm:prSet>
      <dgm:spPr/>
    </dgm:pt>
    <dgm:pt modelId="{CD1C4224-A26B-47F3-B572-06B09AF6054A}" type="pres">
      <dgm:prSet presAssocID="{C4CC4662-F133-46F6-90C0-E2AF7D2A0A88}" presName="sibTrans" presStyleLbl="node1" presStyleIdx="0" presStyleCnt="5"/>
      <dgm:spPr/>
    </dgm:pt>
    <dgm:pt modelId="{1AFFBB16-C9F4-49BF-96BA-B63B23069D8F}" type="pres">
      <dgm:prSet presAssocID="{AF662F32-3044-49AF-B353-0C2B1EC89AE7}" presName="dummy" presStyleCnt="0"/>
      <dgm:spPr/>
    </dgm:pt>
    <dgm:pt modelId="{1B0C5A82-CE13-4E00-B827-40C561A25DB2}" type="pres">
      <dgm:prSet presAssocID="{AF662F32-3044-49AF-B353-0C2B1EC89AE7}" presName="node" presStyleLbl="revTx" presStyleIdx="1" presStyleCnt="5" custScaleX="253675" custRadScaleRad="101606" custRadScaleInc="-1225">
        <dgm:presLayoutVars>
          <dgm:bulletEnabled val="1"/>
        </dgm:presLayoutVars>
      </dgm:prSet>
      <dgm:spPr/>
    </dgm:pt>
    <dgm:pt modelId="{51045933-DEDD-4820-BAD4-1023B73C741A}" type="pres">
      <dgm:prSet presAssocID="{856EF664-5759-4B46-90AA-E00564AF169F}" presName="sibTrans" presStyleLbl="node1" presStyleIdx="1" presStyleCnt="5"/>
      <dgm:spPr/>
    </dgm:pt>
    <dgm:pt modelId="{B282B09E-D06E-4B1F-8C01-7A164250C6F0}" type="pres">
      <dgm:prSet presAssocID="{BF693DB0-2A25-41C2-A774-3C57FAE54C9B}" presName="dummy" presStyleCnt="0"/>
      <dgm:spPr/>
    </dgm:pt>
    <dgm:pt modelId="{70B5365E-DB22-43EF-B978-AC1533773308}" type="pres">
      <dgm:prSet presAssocID="{BF693DB0-2A25-41C2-A774-3C57FAE54C9B}" presName="node" presStyleLbl="revTx" presStyleIdx="2" presStyleCnt="5" custRadScaleRad="100014" custRadScaleInc="-4028">
        <dgm:presLayoutVars>
          <dgm:bulletEnabled val="1"/>
        </dgm:presLayoutVars>
      </dgm:prSet>
      <dgm:spPr/>
    </dgm:pt>
    <dgm:pt modelId="{BCD8C86A-CBC5-4240-A404-D63BED13CD23}" type="pres">
      <dgm:prSet presAssocID="{6B13D32C-7088-4523-9E86-6DBA8C01A1A6}" presName="sibTrans" presStyleLbl="node1" presStyleIdx="2" presStyleCnt="5"/>
      <dgm:spPr/>
    </dgm:pt>
    <dgm:pt modelId="{4B9D8056-2191-4999-922B-349B376E0C58}" type="pres">
      <dgm:prSet presAssocID="{7D639082-3B40-467F-B125-BDB75DD45824}" presName="dummy" presStyleCnt="0"/>
      <dgm:spPr/>
    </dgm:pt>
    <dgm:pt modelId="{B9025CC7-DF8A-4A59-96E2-F39BFF7B35DE}" type="pres">
      <dgm:prSet presAssocID="{7D639082-3B40-467F-B125-BDB75DD45824}" presName="node" presStyleLbl="revTx" presStyleIdx="3" presStyleCnt="5" custScaleX="200366">
        <dgm:presLayoutVars>
          <dgm:bulletEnabled val="1"/>
        </dgm:presLayoutVars>
      </dgm:prSet>
      <dgm:spPr/>
    </dgm:pt>
    <dgm:pt modelId="{E6F26782-95D9-414D-BB8C-A33C469E4E99}" type="pres">
      <dgm:prSet presAssocID="{5F2CACEE-B60F-4A63-8392-EE1C7C9F72D6}" presName="sibTrans" presStyleLbl="node1" presStyleIdx="3" presStyleCnt="5"/>
      <dgm:spPr/>
    </dgm:pt>
    <dgm:pt modelId="{40BF073C-C7DC-425E-BAA7-86F4D1384C2C}" type="pres">
      <dgm:prSet presAssocID="{D0EC1DEC-4AF9-4820-9489-6E10FE4C65E5}" presName="dummy" presStyleCnt="0"/>
      <dgm:spPr/>
    </dgm:pt>
    <dgm:pt modelId="{3ED746C0-DD1E-478C-B966-8C1A015A4BF7}" type="pres">
      <dgm:prSet presAssocID="{D0EC1DEC-4AF9-4820-9489-6E10FE4C65E5}" presName="node" presStyleLbl="revTx" presStyleIdx="4" presStyleCnt="5" custScaleX="164296" custRadScaleRad="99018" custRadScaleInc="3291">
        <dgm:presLayoutVars>
          <dgm:bulletEnabled val="1"/>
        </dgm:presLayoutVars>
      </dgm:prSet>
      <dgm:spPr/>
    </dgm:pt>
    <dgm:pt modelId="{3F395111-01FB-4BED-8159-F924267B7EC4}" type="pres">
      <dgm:prSet presAssocID="{D2B43228-15CF-45F3-BB83-F11B95FE3B2F}" presName="sibTrans" presStyleLbl="node1" presStyleIdx="4" presStyleCnt="5" custLinFactNeighborX="-2771" custLinFactNeighborY="20"/>
      <dgm:spPr/>
    </dgm:pt>
  </dgm:ptLst>
  <dgm:cxnLst>
    <dgm:cxn modelId="{2B336502-E6AA-4F5D-B8B3-FE99D574574B}" type="presOf" srcId="{BF693DB0-2A25-41C2-A774-3C57FAE54C9B}" destId="{70B5365E-DB22-43EF-B978-AC1533773308}" srcOrd="0" destOrd="0" presId="urn:microsoft.com/office/officeart/2005/8/layout/cycle1"/>
    <dgm:cxn modelId="{5BE97802-E5F1-402B-8B2E-2A17EAD6418F}" type="presOf" srcId="{E57331CD-8565-447C-A883-7CCA19BA40F5}" destId="{C0CE0F54-40B8-424A-8E7E-0F0FE002423B}" srcOrd="0" destOrd="0" presId="urn:microsoft.com/office/officeart/2005/8/layout/cycle1"/>
    <dgm:cxn modelId="{DBE0D122-2357-4A54-964D-67E5DE70A1DB}" type="presOf" srcId="{C4CC4662-F133-46F6-90C0-E2AF7D2A0A88}" destId="{CD1C4224-A26B-47F3-B572-06B09AF6054A}" srcOrd="0" destOrd="0" presId="urn:microsoft.com/office/officeart/2005/8/layout/cycle1"/>
    <dgm:cxn modelId="{796F0436-3A12-4F6C-8734-67338619E713}" srcId="{E57331CD-8565-447C-A883-7CCA19BA40F5}" destId="{AF662F32-3044-49AF-B353-0C2B1EC89AE7}" srcOrd="1" destOrd="0" parTransId="{C00EB9B6-A8D0-4D3E-81C6-86F7F4D8E2B2}" sibTransId="{856EF664-5759-4B46-90AA-E00564AF169F}"/>
    <dgm:cxn modelId="{219CE743-172C-4855-AFDB-6F720E8B9FB4}" srcId="{E57331CD-8565-447C-A883-7CCA19BA40F5}" destId="{BF693DB0-2A25-41C2-A774-3C57FAE54C9B}" srcOrd="2" destOrd="0" parTransId="{6D14196F-58EE-4F33-AE0F-434709D0441B}" sibTransId="{6B13D32C-7088-4523-9E86-6DBA8C01A1A6}"/>
    <dgm:cxn modelId="{1CF1EA45-C111-4CD0-B9DE-4CA71157CBFF}" type="presOf" srcId="{D2B43228-15CF-45F3-BB83-F11B95FE3B2F}" destId="{3F395111-01FB-4BED-8159-F924267B7EC4}" srcOrd="0" destOrd="0" presId="urn:microsoft.com/office/officeart/2005/8/layout/cycle1"/>
    <dgm:cxn modelId="{5B6F5247-489C-42F3-9492-B5B9580F99BB}" type="presOf" srcId="{AF662F32-3044-49AF-B353-0C2B1EC89AE7}" destId="{1B0C5A82-CE13-4E00-B827-40C561A25DB2}" srcOrd="0" destOrd="0" presId="urn:microsoft.com/office/officeart/2005/8/layout/cycle1"/>
    <dgm:cxn modelId="{206D665F-77C6-4D05-9160-0CB1CC72F4A2}" type="presOf" srcId="{7D639082-3B40-467F-B125-BDB75DD45824}" destId="{B9025CC7-DF8A-4A59-96E2-F39BFF7B35DE}" srcOrd="0" destOrd="0" presId="urn:microsoft.com/office/officeart/2005/8/layout/cycle1"/>
    <dgm:cxn modelId="{67EB1280-2BB2-4E74-BF61-0E1341AE1D3D}" srcId="{E57331CD-8565-447C-A883-7CCA19BA40F5}" destId="{A26E9B8D-EA6F-4912-838F-F3FC6F415FEF}" srcOrd="0" destOrd="0" parTransId="{B5496E52-BA86-48DC-9A5D-83CF130FEE78}" sibTransId="{C4CC4662-F133-46F6-90C0-E2AF7D2A0A88}"/>
    <dgm:cxn modelId="{BE0C7781-37E1-4763-8534-7A11D844AE96}" type="presOf" srcId="{D0EC1DEC-4AF9-4820-9489-6E10FE4C65E5}" destId="{3ED746C0-DD1E-478C-B966-8C1A015A4BF7}" srcOrd="0" destOrd="0" presId="urn:microsoft.com/office/officeart/2005/8/layout/cycle1"/>
    <dgm:cxn modelId="{B441688F-34FB-4F7B-8E32-E97E2832819E}" srcId="{E57331CD-8565-447C-A883-7CCA19BA40F5}" destId="{D0EC1DEC-4AF9-4820-9489-6E10FE4C65E5}" srcOrd="4" destOrd="0" parTransId="{A7BF909C-509F-4635-9A3D-559116FBE73C}" sibTransId="{D2B43228-15CF-45F3-BB83-F11B95FE3B2F}"/>
    <dgm:cxn modelId="{EF1EF6A2-08D7-4460-971C-FF176B252599}" type="presOf" srcId="{5F2CACEE-B60F-4A63-8392-EE1C7C9F72D6}" destId="{E6F26782-95D9-414D-BB8C-A33C469E4E99}" srcOrd="0" destOrd="0" presId="urn:microsoft.com/office/officeart/2005/8/layout/cycle1"/>
    <dgm:cxn modelId="{121F6FB0-5921-4377-AD79-766C8990FE03}" type="presOf" srcId="{6B13D32C-7088-4523-9E86-6DBA8C01A1A6}" destId="{BCD8C86A-CBC5-4240-A404-D63BED13CD23}" srcOrd="0" destOrd="0" presId="urn:microsoft.com/office/officeart/2005/8/layout/cycle1"/>
    <dgm:cxn modelId="{F34FD1B7-6672-46B1-9854-177AC0CDF40D}" srcId="{E57331CD-8565-447C-A883-7CCA19BA40F5}" destId="{7D639082-3B40-467F-B125-BDB75DD45824}" srcOrd="3" destOrd="0" parTransId="{E5F7FCB7-95BC-4F2A-9F6D-CB3F9E76C6C6}" sibTransId="{5F2CACEE-B60F-4A63-8392-EE1C7C9F72D6}"/>
    <dgm:cxn modelId="{3F994DC1-4069-4219-8ADB-DEEF15D9E0FD}" type="presOf" srcId="{A26E9B8D-EA6F-4912-838F-F3FC6F415FEF}" destId="{0D5A2998-4163-4CDC-8F8C-1416FFC8B928}" srcOrd="0" destOrd="0" presId="urn:microsoft.com/office/officeart/2005/8/layout/cycle1"/>
    <dgm:cxn modelId="{9EB46EE4-60A5-4F08-A5D0-F380707B98E9}" type="presOf" srcId="{856EF664-5759-4B46-90AA-E00564AF169F}" destId="{51045933-DEDD-4820-BAD4-1023B73C741A}" srcOrd="0" destOrd="0" presId="urn:microsoft.com/office/officeart/2005/8/layout/cycle1"/>
    <dgm:cxn modelId="{E44F98B8-C1FD-456B-A28D-B1E62C537872}" type="presParOf" srcId="{C0CE0F54-40B8-424A-8E7E-0F0FE002423B}" destId="{FBB1AB11-3A95-47DA-9542-F363DA4F5096}" srcOrd="0" destOrd="0" presId="urn:microsoft.com/office/officeart/2005/8/layout/cycle1"/>
    <dgm:cxn modelId="{2C69527B-DA0E-4A51-9EBD-15D115D50CA2}" type="presParOf" srcId="{C0CE0F54-40B8-424A-8E7E-0F0FE002423B}" destId="{0D5A2998-4163-4CDC-8F8C-1416FFC8B928}" srcOrd="1" destOrd="0" presId="urn:microsoft.com/office/officeart/2005/8/layout/cycle1"/>
    <dgm:cxn modelId="{5F62864E-2A4F-417F-9BC5-0949918504CA}" type="presParOf" srcId="{C0CE0F54-40B8-424A-8E7E-0F0FE002423B}" destId="{CD1C4224-A26B-47F3-B572-06B09AF6054A}" srcOrd="2" destOrd="0" presId="urn:microsoft.com/office/officeart/2005/8/layout/cycle1"/>
    <dgm:cxn modelId="{C9920B84-C080-4708-99D9-1FBDCD9649EC}" type="presParOf" srcId="{C0CE0F54-40B8-424A-8E7E-0F0FE002423B}" destId="{1AFFBB16-C9F4-49BF-96BA-B63B23069D8F}" srcOrd="3" destOrd="0" presId="urn:microsoft.com/office/officeart/2005/8/layout/cycle1"/>
    <dgm:cxn modelId="{A97456C8-A8AE-434E-87D7-C90079808698}" type="presParOf" srcId="{C0CE0F54-40B8-424A-8E7E-0F0FE002423B}" destId="{1B0C5A82-CE13-4E00-B827-40C561A25DB2}" srcOrd="4" destOrd="0" presId="urn:microsoft.com/office/officeart/2005/8/layout/cycle1"/>
    <dgm:cxn modelId="{C730C71F-AAD6-4E17-B1C0-624302C2AA94}" type="presParOf" srcId="{C0CE0F54-40B8-424A-8E7E-0F0FE002423B}" destId="{51045933-DEDD-4820-BAD4-1023B73C741A}" srcOrd="5" destOrd="0" presId="urn:microsoft.com/office/officeart/2005/8/layout/cycle1"/>
    <dgm:cxn modelId="{50F80345-0587-464F-8505-42C8E14CFE28}" type="presParOf" srcId="{C0CE0F54-40B8-424A-8E7E-0F0FE002423B}" destId="{B282B09E-D06E-4B1F-8C01-7A164250C6F0}" srcOrd="6" destOrd="0" presId="urn:microsoft.com/office/officeart/2005/8/layout/cycle1"/>
    <dgm:cxn modelId="{B74064ED-3DC6-4758-A6B0-C849AF7143D5}" type="presParOf" srcId="{C0CE0F54-40B8-424A-8E7E-0F0FE002423B}" destId="{70B5365E-DB22-43EF-B978-AC1533773308}" srcOrd="7" destOrd="0" presId="urn:microsoft.com/office/officeart/2005/8/layout/cycle1"/>
    <dgm:cxn modelId="{6F1E6FCD-B770-4413-9506-36A2A11381B9}" type="presParOf" srcId="{C0CE0F54-40B8-424A-8E7E-0F0FE002423B}" destId="{BCD8C86A-CBC5-4240-A404-D63BED13CD23}" srcOrd="8" destOrd="0" presId="urn:microsoft.com/office/officeart/2005/8/layout/cycle1"/>
    <dgm:cxn modelId="{E9B68926-8E68-4117-83BF-DED3D302A4F8}" type="presParOf" srcId="{C0CE0F54-40B8-424A-8E7E-0F0FE002423B}" destId="{4B9D8056-2191-4999-922B-349B376E0C58}" srcOrd="9" destOrd="0" presId="urn:microsoft.com/office/officeart/2005/8/layout/cycle1"/>
    <dgm:cxn modelId="{DECE81AC-D6D8-49C6-9B4F-76341ABD2E90}" type="presParOf" srcId="{C0CE0F54-40B8-424A-8E7E-0F0FE002423B}" destId="{B9025CC7-DF8A-4A59-96E2-F39BFF7B35DE}" srcOrd="10" destOrd="0" presId="urn:microsoft.com/office/officeart/2005/8/layout/cycle1"/>
    <dgm:cxn modelId="{6D30A807-53DC-46BF-B68F-E89D2357D1DE}" type="presParOf" srcId="{C0CE0F54-40B8-424A-8E7E-0F0FE002423B}" destId="{E6F26782-95D9-414D-BB8C-A33C469E4E99}" srcOrd="11" destOrd="0" presId="urn:microsoft.com/office/officeart/2005/8/layout/cycle1"/>
    <dgm:cxn modelId="{625D15DB-E0B9-4675-8AED-7B0C88EFCBBF}" type="presParOf" srcId="{C0CE0F54-40B8-424A-8E7E-0F0FE002423B}" destId="{40BF073C-C7DC-425E-BAA7-86F4D1384C2C}" srcOrd="12" destOrd="0" presId="urn:microsoft.com/office/officeart/2005/8/layout/cycle1"/>
    <dgm:cxn modelId="{47D71ED0-237D-445A-8B2B-9386AAD34336}" type="presParOf" srcId="{C0CE0F54-40B8-424A-8E7E-0F0FE002423B}" destId="{3ED746C0-DD1E-478C-B966-8C1A015A4BF7}" srcOrd="13" destOrd="0" presId="urn:microsoft.com/office/officeart/2005/8/layout/cycle1"/>
    <dgm:cxn modelId="{9E3B1A09-23FF-47D4-8482-311740BD8A05}" type="presParOf" srcId="{C0CE0F54-40B8-424A-8E7E-0F0FE002423B}" destId="{3F395111-01FB-4BED-8159-F924267B7EC4}"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B76907-8191-4264-832F-3E9E00E7E368}">
      <dsp:nvSpPr>
        <dsp:cNvPr id="0" name=""/>
        <dsp:cNvSpPr/>
      </dsp:nvSpPr>
      <dsp:spPr>
        <a:xfrm>
          <a:off x="2719924" y="-398732"/>
          <a:ext cx="1917811" cy="1973849"/>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Data-Driven decision making</a:t>
          </a:r>
        </a:p>
      </dsp:txBody>
      <dsp:txXfrm>
        <a:off x="3281638" y="179395"/>
        <a:ext cx="1356097" cy="1395722"/>
      </dsp:txXfrm>
    </dsp:sp>
    <dsp:sp modelId="{D4A7F53B-C18B-4CD9-80E7-C3FAD3AB1D4E}">
      <dsp:nvSpPr>
        <dsp:cNvPr id="0" name=""/>
        <dsp:cNvSpPr/>
      </dsp:nvSpPr>
      <dsp:spPr>
        <a:xfrm rot="5400000">
          <a:off x="4867411" y="-370713"/>
          <a:ext cx="1917811" cy="1917811"/>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Artificial Intelligence and machine learning</a:t>
          </a:r>
        </a:p>
      </dsp:txBody>
      <dsp:txXfrm rot="-5400000">
        <a:off x="4867411" y="191001"/>
        <a:ext cx="1356097" cy="1356097"/>
      </dsp:txXfrm>
    </dsp:sp>
    <dsp:sp modelId="{4960AEBB-9BD3-4FA8-A1AB-20CCFDEDBE47}">
      <dsp:nvSpPr>
        <dsp:cNvPr id="0" name=""/>
        <dsp:cNvSpPr/>
      </dsp:nvSpPr>
      <dsp:spPr>
        <a:xfrm rot="10800000">
          <a:off x="4861504" y="2062661"/>
          <a:ext cx="1917811" cy="1917811"/>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Continuous technology innovation</a:t>
          </a:r>
        </a:p>
      </dsp:txBody>
      <dsp:txXfrm rot="10800000">
        <a:off x="4861504" y="2062661"/>
        <a:ext cx="1356097" cy="1356097"/>
      </dsp:txXfrm>
    </dsp:sp>
    <dsp:sp modelId="{1E6ACE1B-0745-4503-B483-D387D964A38A}">
      <dsp:nvSpPr>
        <dsp:cNvPr id="0" name=""/>
        <dsp:cNvSpPr/>
      </dsp:nvSpPr>
      <dsp:spPr>
        <a:xfrm rot="16200000">
          <a:off x="2624954" y="2042582"/>
          <a:ext cx="1917811" cy="1917811"/>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Original content strategy</a:t>
          </a:r>
        </a:p>
      </dsp:txBody>
      <dsp:txXfrm rot="5400000">
        <a:off x="3186668" y="2042582"/>
        <a:ext cx="1356097" cy="1356097"/>
      </dsp:txXfrm>
    </dsp:sp>
    <dsp:sp modelId="{0909FB78-3758-4B5F-B365-E1274ED7D476}">
      <dsp:nvSpPr>
        <dsp:cNvPr id="0" name=""/>
        <dsp:cNvSpPr/>
      </dsp:nvSpPr>
      <dsp:spPr>
        <a:xfrm>
          <a:off x="4428160" y="1450967"/>
          <a:ext cx="662154" cy="575786"/>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B1F0DD-80EA-47CE-8039-548C54307DA1}">
      <dsp:nvSpPr>
        <dsp:cNvPr id="0" name=""/>
        <dsp:cNvSpPr/>
      </dsp:nvSpPr>
      <dsp:spPr>
        <a:xfrm rot="10800000">
          <a:off x="4427677" y="1582140"/>
          <a:ext cx="662154" cy="575786"/>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E7B9C9-9393-4F47-9CFA-B59BC53840E1}">
      <dsp:nvSpPr>
        <dsp:cNvPr id="0" name=""/>
        <dsp:cNvSpPr/>
      </dsp:nvSpPr>
      <dsp:spPr>
        <a:xfrm>
          <a:off x="948266"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514286-AD03-4D3B-BAB9-E51E3700045E}">
      <dsp:nvSpPr>
        <dsp:cNvPr id="0" name=""/>
        <dsp:cNvSpPr/>
      </dsp:nvSpPr>
      <dsp:spPr>
        <a:xfrm>
          <a:off x="3657599" y="542395"/>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Potential for Market Disruption</a:t>
          </a:r>
        </a:p>
      </dsp:txBody>
      <dsp:txXfrm>
        <a:off x="3704613" y="589409"/>
        <a:ext cx="3428105" cy="869055"/>
      </dsp:txXfrm>
    </dsp:sp>
    <dsp:sp modelId="{750185BF-0AB0-46F2-9CAC-6D407240B658}">
      <dsp:nvSpPr>
        <dsp:cNvPr id="0" name=""/>
        <dsp:cNvSpPr/>
      </dsp:nvSpPr>
      <dsp:spPr>
        <a:xfrm>
          <a:off x="3657599" y="1625864"/>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Industry Leader in Analytics </a:t>
          </a:r>
        </a:p>
      </dsp:txBody>
      <dsp:txXfrm>
        <a:off x="3704613" y="1672878"/>
        <a:ext cx="3428105" cy="869055"/>
      </dsp:txXfrm>
    </dsp:sp>
    <dsp:sp modelId="{55767AC2-3A11-4715-947A-EE9A15F55B5E}">
      <dsp:nvSpPr>
        <dsp:cNvPr id="0" name=""/>
        <dsp:cNvSpPr/>
      </dsp:nvSpPr>
      <dsp:spPr>
        <a:xfrm>
          <a:off x="3657599" y="2709333"/>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Positive User Experience</a:t>
          </a:r>
        </a:p>
      </dsp:txBody>
      <dsp:txXfrm>
        <a:off x="3704613" y="2756347"/>
        <a:ext cx="3428105" cy="869055"/>
      </dsp:txXfrm>
    </dsp:sp>
    <dsp:sp modelId="{8F9440A5-2812-4B30-85E8-C28203274459}">
      <dsp:nvSpPr>
        <dsp:cNvPr id="0" name=""/>
        <dsp:cNvSpPr/>
      </dsp:nvSpPr>
      <dsp:spPr>
        <a:xfrm>
          <a:off x="3657599" y="3792802"/>
          <a:ext cx="3522133" cy="96308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Balancing Algorithmic Personalization and Creativity </a:t>
          </a:r>
        </a:p>
      </dsp:txBody>
      <dsp:txXfrm>
        <a:off x="3704613" y="3839816"/>
        <a:ext cx="3428105" cy="869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A2998-4163-4CDC-8F8C-1416FFC8B928}">
      <dsp:nvSpPr>
        <dsp:cNvPr id="0" name=""/>
        <dsp:cNvSpPr/>
      </dsp:nvSpPr>
      <dsp:spPr>
        <a:xfrm>
          <a:off x="5313926" y="30877"/>
          <a:ext cx="1097002" cy="1097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bg1"/>
              </a:solidFill>
              <a:latin typeface="Source Sans Pro" panose="020B0503030403020204" pitchFamily="34" charset="0"/>
              <a:ea typeface="Source Sans Pro" panose="020B0503030403020204" pitchFamily="34" charset="0"/>
            </a:rPr>
            <a:t>Data Privacy and Security.</a:t>
          </a:r>
          <a:endParaRPr lang="en-GB" sz="1800" kern="1200" dirty="0">
            <a:solidFill>
              <a:schemeClr val="bg1"/>
            </a:solidFill>
            <a:latin typeface="Source Sans Pro" panose="020B0503030403020204" pitchFamily="34" charset="0"/>
            <a:ea typeface="Source Sans Pro" panose="020B0503030403020204" pitchFamily="34" charset="0"/>
          </a:endParaRPr>
        </a:p>
      </dsp:txBody>
      <dsp:txXfrm>
        <a:off x="5313926" y="30877"/>
        <a:ext cx="1097002" cy="1097002"/>
      </dsp:txXfrm>
    </dsp:sp>
    <dsp:sp modelId="{CD1C4224-A26B-47F3-B572-06B09AF6054A}">
      <dsp:nvSpPr>
        <dsp:cNvPr id="0" name=""/>
        <dsp:cNvSpPr/>
      </dsp:nvSpPr>
      <dsp:spPr>
        <a:xfrm>
          <a:off x="2732088" y="12700"/>
          <a:ext cx="4112653" cy="4112653"/>
        </a:xfrm>
        <a:prstGeom prst="circularArrow">
          <a:avLst>
            <a:gd name="adj1" fmla="val 5201"/>
            <a:gd name="adj2" fmla="val 336003"/>
            <a:gd name="adj3" fmla="val 21267381"/>
            <a:gd name="adj4" fmla="val 19736885"/>
            <a:gd name="adj5" fmla="val 6068"/>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0C5A82-CE13-4E00-B827-40C561A25DB2}">
      <dsp:nvSpPr>
        <dsp:cNvPr id="0" name=""/>
        <dsp:cNvSpPr/>
      </dsp:nvSpPr>
      <dsp:spPr>
        <a:xfrm>
          <a:off x="5133832" y="2070823"/>
          <a:ext cx="2782821" cy="1097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bg1"/>
              </a:solidFill>
              <a:latin typeface="Source Sans Pro" panose="020B0503030403020204" pitchFamily="34" charset="0"/>
              <a:ea typeface="Source Sans Pro" panose="020B0503030403020204" pitchFamily="34" charset="0"/>
            </a:rPr>
            <a:t>Ethical Considerations</a:t>
          </a:r>
          <a:endParaRPr lang="en-GB" sz="1800" kern="1200" dirty="0">
            <a:solidFill>
              <a:schemeClr val="bg1"/>
            </a:solidFill>
            <a:latin typeface="Source Sans Pro" panose="020B0503030403020204" pitchFamily="34" charset="0"/>
            <a:ea typeface="Source Sans Pro" panose="020B0503030403020204" pitchFamily="34" charset="0"/>
          </a:endParaRPr>
        </a:p>
      </dsp:txBody>
      <dsp:txXfrm>
        <a:off x="5133832" y="2070823"/>
        <a:ext cx="2782821" cy="1097002"/>
      </dsp:txXfrm>
    </dsp:sp>
    <dsp:sp modelId="{51045933-DEDD-4820-BAD4-1023B73C741A}">
      <dsp:nvSpPr>
        <dsp:cNvPr id="0" name=""/>
        <dsp:cNvSpPr/>
      </dsp:nvSpPr>
      <dsp:spPr>
        <a:xfrm>
          <a:off x="2751517" y="-16101"/>
          <a:ext cx="4112653" cy="4112653"/>
        </a:xfrm>
        <a:prstGeom prst="circularArrow">
          <a:avLst>
            <a:gd name="adj1" fmla="val 5201"/>
            <a:gd name="adj2" fmla="val 336003"/>
            <a:gd name="adj3" fmla="val 4049586"/>
            <a:gd name="adj4" fmla="val 2290232"/>
            <a:gd name="adj5" fmla="val 6068"/>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B5365E-DB22-43EF-B978-AC1533773308}">
      <dsp:nvSpPr>
        <dsp:cNvPr id="0" name=""/>
        <dsp:cNvSpPr/>
      </dsp:nvSpPr>
      <dsp:spPr>
        <a:xfrm>
          <a:off x="4241461" y="3331576"/>
          <a:ext cx="1097002" cy="1097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bg1"/>
              </a:solidFill>
              <a:latin typeface="Source Sans Pro" panose="020B0503030403020204" pitchFamily="34" charset="0"/>
              <a:ea typeface="Source Sans Pro" panose="020B0503030403020204" pitchFamily="34" charset="0"/>
            </a:rPr>
            <a:t>Talent Shortage and skills gap</a:t>
          </a:r>
          <a:endParaRPr lang="en-GB" sz="1800" kern="1200" dirty="0">
            <a:solidFill>
              <a:schemeClr val="bg1"/>
            </a:solidFill>
            <a:latin typeface="Source Sans Pro" panose="020B0503030403020204" pitchFamily="34" charset="0"/>
            <a:ea typeface="Source Sans Pro" panose="020B0503030403020204" pitchFamily="34" charset="0"/>
          </a:endParaRPr>
        </a:p>
      </dsp:txBody>
      <dsp:txXfrm>
        <a:off x="4241461" y="3331576"/>
        <a:ext cx="1097002" cy="1097002"/>
      </dsp:txXfrm>
    </dsp:sp>
    <dsp:sp modelId="{BCD8C86A-CBC5-4240-A404-D63BED13CD23}">
      <dsp:nvSpPr>
        <dsp:cNvPr id="0" name=""/>
        <dsp:cNvSpPr/>
      </dsp:nvSpPr>
      <dsp:spPr>
        <a:xfrm>
          <a:off x="2703113" y="-484"/>
          <a:ext cx="4112653" cy="4112653"/>
        </a:xfrm>
        <a:prstGeom prst="circularArrow">
          <a:avLst>
            <a:gd name="adj1" fmla="val 5201"/>
            <a:gd name="adj2" fmla="val 336003"/>
            <a:gd name="adj3" fmla="val 8211033"/>
            <a:gd name="adj4" fmla="val 6389545"/>
            <a:gd name="adj5" fmla="val 6068"/>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025CC7-DF8A-4A59-96E2-F39BFF7B35DE}">
      <dsp:nvSpPr>
        <dsp:cNvPr id="0" name=""/>
        <dsp:cNvSpPr/>
      </dsp:nvSpPr>
      <dsp:spPr>
        <a:xfrm>
          <a:off x="1924880" y="2070823"/>
          <a:ext cx="2198020" cy="1097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bg1"/>
              </a:solidFill>
              <a:latin typeface="Source Sans Pro" panose="020B0503030403020204" pitchFamily="34" charset="0"/>
              <a:ea typeface="Source Sans Pro" panose="020B0503030403020204" pitchFamily="34" charset="0"/>
            </a:rPr>
            <a:t>Emerging Technologies</a:t>
          </a:r>
          <a:endParaRPr lang="en-GB" sz="1800" kern="1200" dirty="0">
            <a:solidFill>
              <a:schemeClr val="bg1"/>
            </a:solidFill>
            <a:latin typeface="Source Sans Pro" panose="020B0503030403020204" pitchFamily="34" charset="0"/>
            <a:ea typeface="Source Sans Pro" panose="020B0503030403020204" pitchFamily="34" charset="0"/>
          </a:endParaRPr>
        </a:p>
      </dsp:txBody>
      <dsp:txXfrm>
        <a:off x="1924880" y="2070823"/>
        <a:ext cx="2198020" cy="1097002"/>
      </dsp:txXfrm>
    </dsp:sp>
    <dsp:sp modelId="{E6F26782-95D9-414D-BB8C-A33C469E4E99}">
      <dsp:nvSpPr>
        <dsp:cNvPr id="0" name=""/>
        <dsp:cNvSpPr/>
      </dsp:nvSpPr>
      <dsp:spPr>
        <a:xfrm>
          <a:off x="2702811" y="33659"/>
          <a:ext cx="4112653" cy="4112653"/>
        </a:xfrm>
        <a:prstGeom prst="circularArrow">
          <a:avLst>
            <a:gd name="adj1" fmla="val 5201"/>
            <a:gd name="adj2" fmla="val 336003"/>
            <a:gd name="adj3" fmla="val 12373408"/>
            <a:gd name="adj4" fmla="val 10836105"/>
            <a:gd name="adj5" fmla="val 6068"/>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D746C0-DD1E-478C-B966-8C1A015A4BF7}">
      <dsp:nvSpPr>
        <dsp:cNvPr id="0" name=""/>
        <dsp:cNvSpPr/>
      </dsp:nvSpPr>
      <dsp:spPr>
        <a:xfrm>
          <a:off x="2816325" y="30871"/>
          <a:ext cx="1802331" cy="10970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bg1"/>
              </a:solidFill>
              <a:latin typeface="Source Sans Pro" panose="020B0503030403020204" pitchFamily="34" charset="0"/>
              <a:ea typeface="Source Sans Pro" panose="020B0503030403020204" pitchFamily="34" charset="0"/>
            </a:rPr>
            <a:t>High- Content costs.</a:t>
          </a:r>
        </a:p>
      </dsp:txBody>
      <dsp:txXfrm>
        <a:off x="2816325" y="30871"/>
        <a:ext cx="1802331" cy="1097002"/>
      </dsp:txXfrm>
    </dsp:sp>
    <dsp:sp modelId="{3F395111-01FB-4BED-8159-F924267B7EC4}">
      <dsp:nvSpPr>
        <dsp:cNvPr id="0" name=""/>
        <dsp:cNvSpPr/>
      </dsp:nvSpPr>
      <dsp:spPr>
        <a:xfrm>
          <a:off x="2683329" y="8191"/>
          <a:ext cx="4112653" cy="4112653"/>
        </a:xfrm>
        <a:prstGeom prst="circularArrow">
          <a:avLst>
            <a:gd name="adj1" fmla="val 5201"/>
            <a:gd name="adj2" fmla="val 336003"/>
            <a:gd name="adj3" fmla="val 16740749"/>
            <a:gd name="adj4" fmla="val 15756072"/>
            <a:gd name="adj5" fmla="val 6068"/>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21T21:29:10.219"/>
    </inkml:context>
    <inkml:brush xml:id="br0">
      <inkml:brushProperty name="width" value="0.05" units="cm"/>
      <inkml:brushProperty name="height" value="0.05" units="cm"/>
    </inkml:brush>
  </inkml:definitions>
  <inkml:trace contextRef="#ctx0" brushRef="#br0">1 0 32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098C3D-9ED7-41D0-9510-EACC1894E434}" type="datetimeFigureOut">
              <a:rPr lang="en-GB" smtClean="0"/>
              <a:t>27/11/2023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0DBE21-D136-4249-B812-39334A977670}" type="slidenum">
              <a:rPr lang="en-GB" smtClean="0"/>
              <a:t>‹#›</a:t>
            </a:fld>
            <a:endParaRPr lang="en-GB"/>
          </a:p>
        </p:txBody>
      </p:sp>
    </p:spTree>
    <p:extLst>
      <p:ext uri="{BB962C8B-B14F-4D97-AF65-F5344CB8AC3E}">
        <p14:creationId xmlns:p14="http://schemas.microsoft.com/office/powerpoint/2010/main" val="1483687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2D0BAD-3265-40C8-AB92-D43AED4FFF7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4949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2D0BAD-3265-40C8-AB92-D43AED4FFF7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6316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0DBE21-D136-4249-B812-39334A977670}" type="slidenum">
              <a:rPr lang="en-GB" smtClean="0"/>
              <a:t>23</a:t>
            </a:fld>
            <a:endParaRPr lang="en-GB"/>
          </a:p>
        </p:txBody>
      </p:sp>
    </p:spTree>
    <p:extLst>
      <p:ext uri="{BB962C8B-B14F-4D97-AF65-F5344CB8AC3E}">
        <p14:creationId xmlns:p14="http://schemas.microsoft.com/office/powerpoint/2010/main" val="2477642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36938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37573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72901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46032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6838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17657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20914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90066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498628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478744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98209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11/27/23</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15645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061109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396477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966658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492803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11/27/23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639126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11/27/23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46401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11/27/23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074363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157441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49607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472849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254407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280BA-3769-EE86-D7F5-EC558DE8D7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B082FC7-9B2A-149D-02E4-0894DABCD6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03594F3-77E2-1124-FBC9-AD987FDA6F73}"/>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5" name="Footer Placeholder 4">
            <a:extLst>
              <a:ext uri="{FF2B5EF4-FFF2-40B4-BE49-F238E27FC236}">
                <a16:creationId xmlns:a16="http://schemas.microsoft.com/office/drawing/2014/main" id="{DDE9B0FB-5A5E-AE9E-06CD-14E737A410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49BCA8-4FB0-8E5C-ABA8-943DFE4743E1}"/>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42386383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88C95-01D3-C6C0-28D0-4CAD026648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509719-DF93-2502-DECB-E77E6DA7BD6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F39859-1ED0-6FAB-7F1A-E147F7921791}"/>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5" name="Footer Placeholder 4">
            <a:extLst>
              <a:ext uri="{FF2B5EF4-FFF2-40B4-BE49-F238E27FC236}">
                <a16:creationId xmlns:a16="http://schemas.microsoft.com/office/drawing/2014/main" id="{393D72A1-F983-322C-CF8B-9E1C46B0E0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FA75FC-2169-8CD0-3CB8-18E94C3D4280}"/>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29744980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5698C-0BE7-8A4C-A225-C57AA53B50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53C9AE-72B2-F2F3-5BFC-D9E1A9929C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D519D0-FB5B-D5A6-70E6-36E45D4F81B9}"/>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5" name="Footer Placeholder 4">
            <a:extLst>
              <a:ext uri="{FF2B5EF4-FFF2-40B4-BE49-F238E27FC236}">
                <a16:creationId xmlns:a16="http://schemas.microsoft.com/office/drawing/2014/main" id="{8FDBB3DA-537E-AE05-B170-F44AFA6C99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285404-D5E8-2251-0327-763A43540354}"/>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22832707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678A9-1E3A-6D89-3A1C-A1454F1378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AA31BD-67BF-6E2C-09A3-9F3305AA58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7FE9B7-A127-7D46-D62F-5A145A1861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5C44BBB-ECCE-560F-A741-0B28D05582CF}"/>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6" name="Footer Placeholder 5">
            <a:extLst>
              <a:ext uri="{FF2B5EF4-FFF2-40B4-BE49-F238E27FC236}">
                <a16:creationId xmlns:a16="http://schemas.microsoft.com/office/drawing/2014/main" id="{4DB3B82A-B9A0-56C9-F067-1ED53B85D4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60AF63-6543-CAF2-E7D7-A2B767490769}"/>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10590545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C17A6-AF1B-CC10-20CF-0DFEE5D0378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C4BDC1-6192-0101-9157-7AFB277EFA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9C5607-5281-4C35-3CAE-EADF3FF486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9B2BFFC-4735-18C5-C207-F6FA9132F6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45AD8A-868B-9547-49B8-BD133A10B7B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0C2FA4-2A94-0464-937B-8E6455E3BF46}"/>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8" name="Footer Placeholder 7">
            <a:extLst>
              <a:ext uri="{FF2B5EF4-FFF2-40B4-BE49-F238E27FC236}">
                <a16:creationId xmlns:a16="http://schemas.microsoft.com/office/drawing/2014/main" id="{BCD52887-DBD6-A2CD-5FC7-28FC10587C6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FAB1FFC-8EF9-A04A-086D-DCC703A147B7}"/>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32506714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C8172-F7DC-87CF-2151-CD4955625C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1B671F-0690-485E-78A6-3F71B1EF1957}"/>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4" name="Footer Placeholder 3">
            <a:extLst>
              <a:ext uri="{FF2B5EF4-FFF2-40B4-BE49-F238E27FC236}">
                <a16:creationId xmlns:a16="http://schemas.microsoft.com/office/drawing/2014/main" id="{CA09CCA9-D993-10DB-6412-1C0AA0141C1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AA3590B-2F7E-D52C-B105-9413736EDBF5}"/>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1770096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B74DAB-6DB5-7FFE-BF67-3EDA5C1E75FA}"/>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3" name="Footer Placeholder 2">
            <a:extLst>
              <a:ext uri="{FF2B5EF4-FFF2-40B4-BE49-F238E27FC236}">
                <a16:creationId xmlns:a16="http://schemas.microsoft.com/office/drawing/2014/main" id="{C424899B-601C-1C5E-9B22-1FABC4C97B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3C41A3-386E-FF3B-E61A-D932A8211095}"/>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1488910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EF257-C7BC-681D-BDB3-C608547EAE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F1E9B7-6E22-820D-BB90-35C60BBA63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C0ABAE-4610-22CE-66A9-1D0B099594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E27023-C6D1-CEBA-782D-1BAEF96DBFAD}"/>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6" name="Footer Placeholder 5">
            <a:extLst>
              <a:ext uri="{FF2B5EF4-FFF2-40B4-BE49-F238E27FC236}">
                <a16:creationId xmlns:a16="http://schemas.microsoft.com/office/drawing/2014/main" id="{ECD12F8F-FC45-3A7E-3DDA-42EBF90DC4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B82D5F-D44D-6B55-4669-EA390760D0C4}"/>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25035089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6847E-5B89-3C95-0684-704215ABA8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BDDD971-B7B0-E264-FA9A-A303F9D8FD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2FCA952-1C86-1B5C-9049-1E58EC0DF9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D59C02-8A74-F6BD-AE51-B444A669CAEC}"/>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6" name="Footer Placeholder 5">
            <a:extLst>
              <a:ext uri="{FF2B5EF4-FFF2-40B4-BE49-F238E27FC236}">
                <a16:creationId xmlns:a16="http://schemas.microsoft.com/office/drawing/2014/main" id="{F9998CF2-EA72-3AB8-85A8-12697E51D2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1B37E1-C4CD-2821-3DFB-669E256D599F}"/>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36411232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4842E-9F78-A762-BF41-D5D3F365E3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D39B67-5670-BAAB-0DE7-F844563318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0A7971-E5D5-839D-0873-B6568AE25AE1}"/>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5" name="Footer Placeholder 4">
            <a:extLst>
              <a:ext uri="{FF2B5EF4-FFF2-40B4-BE49-F238E27FC236}">
                <a16:creationId xmlns:a16="http://schemas.microsoft.com/office/drawing/2014/main" id="{EE968722-FE54-FEDD-282E-E5FEB3729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46C32B-647B-FC4D-095C-F0C19D697574}"/>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19742483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6528A3-0682-41CF-5566-AC82C3981FE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F69331-A64A-234F-564B-5D879ED608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689CCC-49E6-6780-E2F1-E9FD6FD0C312}"/>
              </a:ext>
            </a:extLst>
          </p:cNvPr>
          <p:cNvSpPr>
            <a:spLocks noGrp="1"/>
          </p:cNvSpPr>
          <p:nvPr>
            <p:ph type="dt" sz="half" idx="10"/>
          </p:nvPr>
        </p:nvSpPr>
        <p:spPr/>
        <p:txBody>
          <a:bodyPr/>
          <a:lstStyle/>
          <a:p>
            <a:fld id="{D3D20D47-F18F-4CAF-9A89-BC02867C0F93}" type="datetimeFigureOut">
              <a:rPr lang="en-GB" smtClean="0"/>
              <a:t>27/11/2023</a:t>
            </a:fld>
            <a:endParaRPr lang="en-GB"/>
          </a:p>
        </p:txBody>
      </p:sp>
      <p:sp>
        <p:nvSpPr>
          <p:cNvPr id="5" name="Footer Placeholder 4">
            <a:extLst>
              <a:ext uri="{FF2B5EF4-FFF2-40B4-BE49-F238E27FC236}">
                <a16:creationId xmlns:a16="http://schemas.microsoft.com/office/drawing/2014/main" id="{E08AE7F2-6905-0D18-5A10-8ACCBE683A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7F4177-9878-76F9-0A0B-19B27FA4C911}"/>
              </a:ext>
            </a:extLst>
          </p:cNvPr>
          <p:cNvSpPr>
            <a:spLocks noGrp="1"/>
          </p:cNvSpPr>
          <p:nvPr>
            <p:ph type="sldNum" sz="quarter" idx="12"/>
          </p:nvPr>
        </p:nvSpPr>
        <p:spPr/>
        <p:txBody>
          <a:bodyPr/>
          <a:lstStyle/>
          <a:p>
            <a:fld id="{7BD10722-E841-4C1D-B47B-71B0E951F178}" type="slidenum">
              <a:rPr lang="en-GB" smtClean="0"/>
              <a:t>‹#›</a:t>
            </a:fld>
            <a:endParaRPr lang="en-GB"/>
          </a:p>
        </p:txBody>
      </p:sp>
    </p:spTree>
    <p:extLst>
      <p:ext uri="{BB962C8B-B14F-4D97-AF65-F5344CB8AC3E}">
        <p14:creationId xmlns:p14="http://schemas.microsoft.com/office/powerpoint/2010/main" val="9990750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56D6-F195-48D7-978E-7EE16D430469}"/>
              </a:ext>
            </a:extLst>
          </p:cNvPr>
          <p:cNvSpPr>
            <a:spLocks noGrp="1"/>
          </p:cNvSpPr>
          <p:nvPr>
            <p:ph type="ctrTitle"/>
          </p:nvPr>
        </p:nvSpPr>
        <p:spPr>
          <a:xfrm>
            <a:off x="1756946" y="1104900"/>
            <a:ext cx="8376514" cy="3120504"/>
          </a:xfrm>
        </p:spPr>
        <p:txBody>
          <a:bodyPr anchor="b">
            <a:normAutofit/>
          </a:bodyPr>
          <a:lstStyle>
            <a:lvl1pPr algn="ctr">
              <a:lnSpc>
                <a:spcPct val="110000"/>
              </a:lnSpc>
              <a:defRPr sz="2800"/>
            </a:lvl1pPr>
          </a:lstStyle>
          <a:p>
            <a:r>
              <a:rPr lang="en-US"/>
              <a:t>Click to edit Master title style</a:t>
            </a:r>
          </a:p>
        </p:txBody>
      </p:sp>
      <p:sp>
        <p:nvSpPr>
          <p:cNvPr id="3" name="Subtitle 2">
            <a:extLst>
              <a:ext uri="{FF2B5EF4-FFF2-40B4-BE49-F238E27FC236}">
                <a16:creationId xmlns:a16="http://schemas.microsoft.com/office/drawing/2014/main" id="{10A72F42-5C88-4F7D-803B-C371B570D784}"/>
              </a:ext>
            </a:extLst>
          </p:cNvPr>
          <p:cNvSpPr>
            <a:spLocks noGrp="1"/>
          </p:cNvSpPr>
          <p:nvPr>
            <p:ph type="subTitle" idx="1"/>
          </p:nvPr>
        </p:nvSpPr>
        <p:spPr>
          <a:xfrm>
            <a:off x="2908039" y="4442385"/>
            <a:ext cx="6074328" cy="984023"/>
          </a:xfrm>
        </p:spPr>
        <p:txBody>
          <a:bodyPr>
            <a:normAutofit/>
          </a:bodyPr>
          <a:lstStyle>
            <a:lvl1pPr marL="0" indent="0" algn="ctr">
              <a:lnSpc>
                <a:spcPct val="100000"/>
              </a:lnSpc>
              <a:buNone/>
              <a:defRPr sz="2000" i="0" spc="16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A0384F3-2D6A-49F6-8F79-F3955E90484E}"/>
              </a:ext>
            </a:extLst>
          </p:cNvPr>
          <p:cNvSpPr>
            <a:spLocks noGrp="1"/>
          </p:cNvSpPr>
          <p:nvPr>
            <p:ph type="dt" sz="half" idx="10"/>
          </p:nvPr>
        </p:nvSpPr>
        <p:spPr/>
        <p:txBody>
          <a:bodyPr/>
          <a:lstStyle/>
          <a:p>
            <a:fld id="{91F9259A-1FE3-4FF9-8A07-BDD8177164ED}" type="datetime4">
              <a:rPr lang="en-US" smtClean="0"/>
              <a:t>November 27, 2023</a:t>
            </a:fld>
            <a:endParaRPr lang="en-US"/>
          </a:p>
        </p:txBody>
      </p:sp>
      <p:sp>
        <p:nvSpPr>
          <p:cNvPr id="5" name="Footer Placeholder 4">
            <a:extLst>
              <a:ext uri="{FF2B5EF4-FFF2-40B4-BE49-F238E27FC236}">
                <a16:creationId xmlns:a16="http://schemas.microsoft.com/office/drawing/2014/main" id="{95363F32-CD31-4801-BAE4-09EEB1262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D5D34C-49ED-4ADB-8693-73B790764F39}"/>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0071023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7B333-9E16-4502-96B5-3F586B7E003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6ED0795-5EC7-4FF8-9FC7-22AFA3C552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A2DA5B-9862-4A23-8FEC-5C1ABC2EEF1B}"/>
              </a:ext>
            </a:extLst>
          </p:cNvPr>
          <p:cNvSpPr>
            <a:spLocks noGrp="1"/>
          </p:cNvSpPr>
          <p:nvPr>
            <p:ph type="dt" sz="half" idx="10"/>
          </p:nvPr>
        </p:nvSpPr>
        <p:spPr>
          <a:xfrm rot="5400000">
            <a:off x="10506456" y="5074920"/>
            <a:ext cx="2647667" cy="365125"/>
          </a:xfrm>
        </p:spPr>
        <p:txBody>
          <a:bodyPr/>
          <a:lstStyle/>
          <a:p>
            <a:fld id="{5D340FED-6E95-4177-A7EF-CD303B9E611D}" type="datetime4">
              <a:rPr lang="en-US" smtClean="0"/>
              <a:t>November 27, 2023</a:t>
            </a:fld>
            <a:endParaRPr lang="en-US"/>
          </a:p>
        </p:txBody>
      </p:sp>
      <p:sp>
        <p:nvSpPr>
          <p:cNvPr id="5" name="Footer Placeholder 4">
            <a:extLst>
              <a:ext uri="{FF2B5EF4-FFF2-40B4-BE49-F238E27FC236}">
                <a16:creationId xmlns:a16="http://schemas.microsoft.com/office/drawing/2014/main" id="{C63D9A4B-0DA7-46BB-9DCE-3F26075C44C6}"/>
              </a:ext>
            </a:extLst>
          </p:cNvPr>
          <p:cNvSpPr>
            <a:spLocks noGrp="1"/>
          </p:cNvSpPr>
          <p:nvPr>
            <p:ph type="ftr" sz="quarter" idx="11"/>
          </p:nvPr>
        </p:nvSpPr>
        <p:spPr>
          <a:xfrm rot="5400000">
            <a:off x="10451592" y="1408176"/>
            <a:ext cx="2770499" cy="365125"/>
          </a:xfrm>
        </p:spPr>
        <p:txBody>
          <a:bodyPr/>
          <a:lstStyle/>
          <a:p>
            <a:endParaRPr lang="en-US"/>
          </a:p>
        </p:txBody>
      </p:sp>
      <p:sp>
        <p:nvSpPr>
          <p:cNvPr id="6" name="Slide Number Placeholder 5">
            <a:extLst>
              <a:ext uri="{FF2B5EF4-FFF2-40B4-BE49-F238E27FC236}">
                <a16:creationId xmlns:a16="http://schemas.microsoft.com/office/drawing/2014/main" id="{EE6A7C47-81AC-431C-A7C3-2BC71AD14417}"/>
              </a:ext>
            </a:extLst>
          </p:cNvPr>
          <p:cNvSpPr>
            <a:spLocks noGrp="1"/>
          </p:cNvSpPr>
          <p:nvPr>
            <p:ph type="sldNum" sz="quarter" idx="12"/>
          </p:nvPr>
        </p:nvSpPr>
        <p:spPr>
          <a:xfrm>
            <a:off x="11558016" y="3136392"/>
            <a:ext cx="545911" cy="580029"/>
          </a:xfrm>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42272606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D2E47-4DC7-46C4-9407-FA4CF7E0AAE3}"/>
              </a:ext>
            </a:extLst>
          </p:cNvPr>
          <p:cNvSpPr>
            <a:spLocks noGrp="1"/>
          </p:cNvSpPr>
          <p:nvPr>
            <p:ph type="title"/>
          </p:nvPr>
        </p:nvSpPr>
        <p:spPr>
          <a:xfrm>
            <a:off x="1052513" y="1709738"/>
            <a:ext cx="9087774" cy="3438524"/>
          </a:xfrm>
        </p:spPr>
        <p:txBody>
          <a:bodyPr anchor="b">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6BF7B502-122E-4177-A408-FC436A254215}"/>
              </a:ext>
            </a:extLst>
          </p:cNvPr>
          <p:cNvSpPr>
            <a:spLocks noGrp="1"/>
          </p:cNvSpPr>
          <p:nvPr>
            <p:ph type="body" idx="1"/>
          </p:nvPr>
        </p:nvSpPr>
        <p:spPr>
          <a:xfrm>
            <a:off x="1052513" y="5148262"/>
            <a:ext cx="8844522" cy="113823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229696-2AEF-4765-B33E-7DA328E464FF}"/>
              </a:ext>
            </a:extLst>
          </p:cNvPr>
          <p:cNvSpPr>
            <a:spLocks noGrp="1"/>
          </p:cNvSpPr>
          <p:nvPr>
            <p:ph type="dt" sz="half" idx="10"/>
          </p:nvPr>
        </p:nvSpPr>
        <p:spPr/>
        <p:txBody>
          <a:bodyPr/>
          <a:lstStyle/>
          <a:p>
            <a:fld id="{477962CB-39AD-45A9-800F-54DAB53D6021}" type="datetime4">
              <a:rPr lang="en-US" smtClean="0"/>
              <a:t>November 27, 2023</a:t>
            </a:fld>
            <a:endParaRPr lang="en-US"/>
          </a:p>
        </p:txBody>
      </p:sp>
      <p:sp>
        <p:nvSpPr>
          <p:cNvPr id="5" name="Footer Placeholder 4">
            <a:extLst>
              <a:ext uri="{FF2B5EF4-FFF2-40B4-BE49-F238E27FC236}">
                <a16:creationId xmlns:a16="http://schemas.microsoft.com/office/drawing/2014/main" id="{4729B2E4-2F1C-4FEE-AAB2-4FCC3EEFD1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7D4B8-E107-480A-AA17-261CA49BBB5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9206456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8BAE8-3305-4F08-BECB-56AD7FD4E4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7021AC-6D8D-4D24-8B01-8AE8F41BE4B8}"/>
              </a:ext>
            </a:extLst>
          </p:cNvPr>
          <p:cNvSpPr>
            <a:spLocks noGrp="1"/>
          </p:cNvSpPr>
          <p:nvPr>
            <p:ph sz="half" idx="1"/>
          </p:nvPr>
        </p:nvSpPr>
        <p:spPr>
          <a:xfrm>
            <a:off x="1050878" y="1825624"/>
            <a:ext cx="4473622" cy="4460875"/>
          </a:xfrm>
        </p:spPr>
        <p:txBody>
          <a:bodyPr/>
          <a:lstStyle>
            <a:lvl2pPr marL="274320" indent="0">
              <a:buFontTx/>
              <a:buNone/>
              <a:defRPr/>
            </a:lvl2pPr>
            <a:lvl3pPr marL="502920">
              <a:defRPr/>
            </a:lvl3pPr>
            <a:lvl4pPr marL="548640" indent="0">
              <a:buFontTx/>
              <a:buNone/>
              <a:defRPr/>
            </a:lvl4pPr>
            <a:lvl5pPr marL="73152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8E7F49C-3DB3-40B7-89B3-E3BC32FC110F}"/>
              </a:ext>
            </a:extLst>
          </p:cNvPr>
          <p:cNvSpPr>
            <a:spLocks noGrp="1"/>
          </p:cNvSpPr>
          <p:nvPr>
            <p:ph sz="half" idx="2"/>
          </p:nvPr>
        </p:nvSpPr>
        <p:spPr>
          <a:xfrm>
            <a:off x="5844540" y="1825624"/>
            <a:ext cx="5016943" cy="4460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1E33D58-BDF5-4F1F-806B-0491CB3624A9}"/>
              </a:ext>
            </a:extLst>
          </p:cNvPr>
          <p:cNvSpPr>
            <a:spLocks noGrp="1"/>
          </p:cNvSpPr>
          <p:nvPr>
            <p:ph type="dt" sz="half" idx="10"/>
          </p:nvPr>
        </p:nvSpPr>
        <p:spPr/>
        <p:txBody>
          <a:bodyPr/>
          <a:lstStyle/>
          <a:p>
            <a:fld id="{2DEDF93D-55AB-4606-B9D7-742F1FC51983}" type="datetime4">
              <a:rPr lang="en-US" smtClean="0"/>
              <a:t>November 27, 2023</a:t>
            </a:fld>
            <a:endParaRPr lang="en-US"/>
          </a:p>
        </p:txBody>
      </p:sp>
      <p:sp>
        <p:nvSpPr>
          <p:cNvPr id="6" name="Footer Placeholder 5">
            <a:extLst>
              <a:ext uri="{FF2B5EF4-FFF2-40B4-BE49-F238E27FC236}">
                <a16:creationId xmlns:a16="http://schemas.microsoft.com/office/drawing/2014/main" id="{848BCBFD-1FE1-441A-B3AF-C3E7E7B8D1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0CE272-E6FB-455B-BACB-2471D66D956F}"/>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1611831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E73A4FB-9EF5-4D6C-A275-2DE1077A29E7}"/>
              </a:ext>
            </a:extLst>
          </p:cNvPr>
          <p:cNvSpPr>
            <a:spLocks noGrp="1"/>
          </p:cNvSpPr>
          <p:nvPr>
            <p:ph type="body" idx="1"/>
          </p:nvPr>
        </p:nvSpPr>
        <p:spPr>
          <a:xfrm>
            <a:off x="1071563" y="1835219"/>
            <a:ext cx="4452938"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DC9972A-4D34-4A9F-84EB-8D64A703B56C}"/>
              </a:ext>
            </a:extLst>
          </p:cNvPr>
          <p:cNvSpPr>
            <a:spLocks noGrp="1"/>
          </p:cNvSpPr>
          <p:nvPr>
            <p:ph sz="half" idx="2"/>
          </p:nvPr>
        </p:nvSpPr>
        <p:spPr>
          <a:xfrm>
            <a:off x="1071562" y="2717801"/>
            <a:ext cx="4452938" cy="3559452"/>
          </a:xfrm>
        </p:spPr>
        <p:txBody>
          <a:bodyPr/>
          <a:lstStyle>
            <a:lvl2pPr marL="274320" indent="0">
              <a:buFontTx/>
              <a:buNone/>
              <a:defRPr/>
            </a:lvl2pPr>
            <a:lvl3pPr marL="548640">
              <a:defRPr/>
            </a:lvl3pPr>
            <a:lvl4pPr marL="594360" indent="0">
              <a:buFontTx/>
              <a:buNone/>
              <a:defRPr/>
            </a:lvl4pPr>
            <a:lvl5pPr marL="82296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BBDDE3-C8D7-4600-8259-24E1F8118A41}"/>
              </a:ext>
            </a:extLst>
          </p:cNvPr>
          <p:cNvSpPr>
            <a:spLocks noGrp="1"/>
          </p:cNvSpPr>
          <p:nvPr>
            <p:ph type="body" sz="quarter" idx="3"/>
          </p:nvPr>
        </p:nvSpPr>
        <p:spPr>
          <a:xfrm>
            <a:off x="5844540" y="1835219"/>
            <a:ext cx="5016943"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4649FFF-44C7-4256-AFE1-C5457C7AB501}"/>
              </a:ext>
            </a:extLst>
          </p:cNvPr>
          <p:cNvSpPr>
            <a:spLocks noGrp="1"/>
          </p:cNvSpPr>
          <p:nvPr>
            <p:ph sz="quarter" idx="4"/>
          </p:nvPr>
        </p:nvSpPr>
        <p:spPr>
          <a:xfrm>
            <a:off x="5844540" y="2717800"/>
            <a:ext cx="5016943" cy="3559453"/>
          </a:xfrm>
        </p:spPr>
        <p:txBody>
          <a:bodyPr/>
          <a:lstStyle>
            <a:lvl2pPr marL="457200" indent="0">
              <a:buNone/>
              <a:defRPr/>
            </a:lvl2pPr>
            <a:lvl3pPr marL="548640">
              <a:defRPr/>
            </a:lvl3pPr>
            <a:lvl4pPr marL="594360" indent="0">
              <a:buFontTx/>
              <a:buNone/>
              <a:defRPr/>
            </a:lvl4pPr>
            <a:lvl5pPr marL="82296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EC6ACF-080E-4B7C-B0C0-77E90C16E9F6}"/>
              </a:ext>
            </a:extLst>
          </p:cNvPr>
          <p:cNvSpPr>
            <a:spLocks noGrp="1"/>
          </p:cNvSpPr>
          <p:nvPr>
            <p:ph type="dt" sz="half" idx="10"/>
          </p:nvPr>
        </p:nvSpPr>
        <p:spPr/>
        <p:txBody>
          <a:bodyPr/>
          <a:lstStyle/>
          <a:p>
            <a:fld id="{DDF2841D-FB5C-47AB-B2FF-32E855C1EA71}" type="datetime4">
              <a:rPr lang="en-US" smtClean="0"/>
              <a:t>November 27, 2023</a:t>
            </a:fld>
            <a:endParaRPr lang="en-US"/>
          </a:p>
        </p:txBody>
      </p:sp>
      <p:sp>
        <p:nvSpPr>
          <p:cNvPr id="8" name="Footer Placeholder 7">
            <a:extLst>
              <a:ext uri="{FF2B5EF4-FFF2-40B4-BE49-F238E27FC236}">
                <a16:creationId xmlns:a16="http://schemas.microsoft.com/office/drawing/2014/main" id="{39A68C0B-BC90-4ADA-B6E6-2B30BFF9E7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BCE559-C82B-4E27-965B-4AC3C66FC8F8}"/>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12" name="Title 11">
            <a:extLst>
              <a:ext uri="{FF2B5EF4-FFF2-40B4-BE49-F238E27FC236}">
                <a16:creationId xmlns:a16="http://schemas.microsoft.com/office/drawing/2014/main" id="{3752B99E-38EC-4745-889B-124D347596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50898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3DE7304-D393-47F0-ACCC-1F72EFCCE7CA}"/>
              </a:ext>
            </a:extLst>
          </p:cNvPr>
          <p:cNvSpPr>
            <a:spLocks noGrp="1"/>
          </p:cNvSpPr>
          <p:nvPr>
            <p:ph type="dt" sz="half" idx="10"/>
          </p:nvPr>
        </p:nvSpPr>
        <p:spPr/>
        <p:txBody>
          <a:bodyPr/>
          <a:lstStyle/>
          <a:p>
            <a:fld id="{118537E9-D174-424D-BEE8-AFC4CA5F9F97}" type="datetime4">
              <a:rPr lang="en-US" smtClean="0"/>
              <a:t>November 27, 2023</a:t>
            </a:fld>
            <a:endParaRPr lang="en-US"/>
          </a:p>
        </p:txBody>
      </p:sp>
      <p:sp>
        <p:nvSpPr>
          <p:cNvPr id="4" name="Footer Placeholder 3">
            <a:extLst>
              <a:ext uri="{FF2B5EF4-FFF2-40B4-BE49-F238E27FC236}">
                <a16:creationId xmlns:a16="http://schemas.microsoft.com/office/drawing/2014/main" id="{B68451FF-032D-4787-BA4B-5EB415494A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9B7511D-7256-4A08-BF62-3B3F821A6F02}"/>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6" name="Title 5">
            <a:extLst>
              <a:ext uri="{FF2B5EF4-FFF2-40B4-BE49-F238E27FC236}">
                <a16:creationId xmlns:a16="http://schemas.microsoft.com/office/drawing/2014/main" id="{03FCDA27-1C47-4EA1-A160-EC91FD88BC3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9469914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DE8ADA-7BF8-433A-8770-61C690F37DCB}"/>
              </a:ext>
            </a:extLst>
          </p:cNvPr>
          <p:cNvSpPr>
            <a:spLocks noGrp="1"/>
          </p:cNvSpPr>
          <p:nvPr>
            <p:ph type="dt" sz="half" idx="10"/>
          </p:nvPr>
        </p:nvSpPr>
        <p:spPr/>
        <p:txBody>
          <a:bodyPr/>
          <a:lstStyle/>
          <a:p>
            <a:fld id="{1C7A44C0-F7AC-49C2-8289-1E7A86D9FB50}" type="datetime4">
              <a:rPr lang="en-US" smtClean="0"/>
              <a:t>November 27, 2023</a:t>
            </a:fld>
            <a:endParaRPr lang="en-US"/>
          </a:p>
        </p:txBody>
      </p:sp>
      <p:sp>
        <p:nvSpPr>
          <p:cNvPr id="3" name="Footer Placeholder 2">
            <a:extLst>
              <a:ext uri="{FF2B5EF4-FFF2-40B4-BE49-F238E27FC236}">
                <a16:creationId xmlns:a16="http://schemas.microsoft.com/office/drawing/2014/main" id="{16357B86-EC22-49C6-BBC6-639D57D1AF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63764B-CF91-4C81-B4C3-5B5E5A973610}"/>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5447843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E4801-B0C7-4458-B413-24D6E68FAA57}"/>
              </a:ext>
            </a:extLst>
          </p:cNvPr>
          <p:cNvSpPr>
            <a:spLocks noGrp="1"/>
          </p:cNvSpPr>
          <p:nvPr>
            <p:ph type="title"/>
          </p:nvPr>
        </p:nvSpPr>
        <p:spPr>
          <a:xfrm>
            <a:off x="1063633" y="457200"/>
            <a:ext cx="4170355" cy="1917509"/>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2FA0C76-733A-488A-89FB-7D04FD64BD68}"/>
              </a:ext>
            </a:extLst>
          </p:cNvPr>
          <p:cNvSpPr>
            <a:spLocks noGrp="1"/>
          </p:cNvSpPr>
          <p:nvPr>
            <p:ph idx="1"/>
          </p:nvPr>
        </p:nvSpPr>
        <p:spPr>
          <a:xfrm>
            <a:off x="5481637" y="457200"/>
            <a:ext cx="5562601" cy="59436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D45B9DE-016A-4B31-BB52-99C76E28B4B9}"/>
              </a:ext>
            </a:extLst>
          </p:cNvPr>
          <p:cNvSpPr>
            <a:spLocks noGrp="1"/>
          </p:cNvSpPr>
          <p:nvPr>
            <p:ph type="body" sz="half" idx="2"/>
          </p:nvPr>
        </p:nvSpPr>
        <p:spPr>
          <a:xfrm>
            <a:off x="1063633" y="2374708"/>
            <a:ext cx="4170355" cy="40260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ED6CC3-66DD-4D9A-A9C7-F588BA88C992}"/>
              </a:ext>
            </a:extLst>
          </p:cNvPr>
          <p:cNvSpPr>
            <a:spLocks noGrp="1"/>
          </p:cNvSpPr>
          <p:nvPr>
            <p:ph type="dt" sz="half" idx="10"/>
          </p:nvPr>
        </p:nvSpPr>
        <p:spPr/>
        <p:txBody>
          <a:bodyPr/>
          <a:lstStyle/>
          <a:p>
            <a:fld id="{73BB84BC-6E78-40D1-8831-40AB1F596614}" type="datetime4">
              <a:rPr lang="en-US" smtClean="0"/>
              <a:t>November 27, 2023</a:t>
            </a:fld>
            <a:endParaRPr lang="en-US"/>
          </a:p>
        </p:txBody>
      </p:sp>
      <p:sp>
        <p:nvSpPr>
          <p:cNvPr id="6" name="Footer Placeholder 5">
            <a:extLst>
              <a:ext uri="{FF2B5EF4-FFF2-40B4-BE49-F238E27FC236}">
                <a16:creationId xmlns:a16="http://schemas.microsoft.com/office/drawing/2014/main" id="{31359FC8-04EF-4F7D-8E43-4EE0E95DA9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71C964-4227-4DEE-87A1-026162DDF664}"/>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1693235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0EB4E-D4BB-4C86-A820-63474E5A4086}"/>
              </a:ext>
            </a:extLst>
          </p:cNvPr>
          <p:cNvSpPr>
            <a:spLocks noGrp="1"/>
          </p:cNvSpPr>
          <p:nvPr>
            <p:ph type="title"/>
          </p:nvPr>
        </p:nvSpPr>
        <p:spPr>
          <a:xfrm>
            <a:off x="1062038" y="457199"/>
            <a:ext cx="3913241" cy="192881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4FA99A1-8FAF-415D-A399-1B2C2A0F2300}"/>
              </a:ext>
            </a:extLst>
          </p:cNvPr>
          <p:cNvSpPr>
            <a:spLocks noGrp="1"/>
          </p:cNvSpPr>
          <p:nvPr>
            <p:ph type="pic" idx="1"/>
          </p:nvPr>
        </p:nvSpPr>
        <p:spPr>
          <a:xfrm>
            <a:off x="5257752" y="457200"/>
            <a:ext cx="6110288"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4A15BEE-9915-4637-85A2-2AF2872C72BC}"/>
              </a:ext>
            </a:extLst>
          </p:cNvPr>
          <p:cNvSpPr>
            <a:spLocks noGrp="1"/>
          </p:cNvSpPr>
          <p:nvPr>
            <p:ph type="body" sz="half" idx="2"/>
          </p:nvPr>
        </p:nvSpPr>
        <p:spPr>
          <a:xfrm>
            <a:off x="1062038" y="2386013"/>
            <a:ext cx="3913241" cy="40147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73427C-3B67-4ED4-925D-04B9C09AA54B}"/>
              </a:ext>
            </a:extLst>
          </p:cNvPr>
          <p:cNvSpPr>
            <a:spLocks noGrp="1"/>
          </p:cNvSpPr>
          <p:nvPr>
            <p:ph type="dt" sz="half" idx="10"/>
          </p:nvPr>
        </p:nvSpPr>
        <p:spPr/>
        <p:txBody>
          <a:bodyPr/>
          <a:lstStyle/>
          <a:p>
            <a:fld id="{ADFA080F-3961-4D42-BEDE-84A1FED032F1}" type="datetime4">
              <a:rPr lang="en-US" smtClean="0"/>
              <a:t>November 27, 2023</a:t>
            </a:fld>
            <a:endParaRPr lang="en-US"/>
          </a:p>
        </p:txBody>
      </p:sp>
      <p:sp>
        <p:nvSpPr>
          <p:cNvPr id="6" name="Footer Placeholder 5">
            <a:extLst>
              <a:ext uri="{FF2B5EF4-FFF2-40B4-BE49-F238E27FC236}">
                <a16:creationId xmlns:a16="http://schemas.microsoft.com/office/drawing/2014/main" id="{EEB5DAFD-22DE-4E9E-9C72-B16C1F273D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E8EE99-49CC-4A30-8ADA-39EFD8DAAD22}"/>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4655260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BF0171A2-02C1-4543-8B6B-FCF7E69712DF}"/>
              </a:ext>
            </a:extLst>
          </p:cNvPr>
          <p:cNvSpPr>
            <a:spLocks noGrp="1"/>
          </p:cNvSpPr>
          <p:nvPr>
            <p:ph type="body" orient="vert" idx="1"/>
          </p:nvPr>
        </p:nvSpPr>
        <p:spPr>
          <a:xfrm>
            <a:off x="1050879" y="1825625"/>
            <a:ext cx="9810604" cy="45166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95027C-A386-44E4-AFE1-33AFFDA3AD8F}"/>
              </a:ext>
            </a:extLst>
          </p:cNvPr>
          <p:cNvSpPr>
            <a:spLocks noGrp="1"/>
          </p:cNvSpPr>
          <p:nvPr>
            <p:ph type="dt" sz="half" idx="10"/>
          </p:nvPr>
        </p:nvSpPr>
        <p:spPr/>
        <p:txBody>
          <a:bodyPr/>
          <a:lstStyle/>
          <a:p>
            <a:fld id="{E5CC3C8F-D4A7-4EAD-92AD-82C91CB8BB85}" type="datetime4">
              <a:rPr lang="en-US" smtClean="0"/>
              <a:t>November 27, 2023</a:t>
            </a:fld>
            <a:endParaRPr lang="en-US"/>
          </a:p>
        </p:txBody>
      </p:sp>
      <p:sp>
        <p:nvSpPr>
          <p:cNvPr id="5" name="Footer Placeholder 4">
            <a:extLst>
              <a:ext uri="{FF2B5EF4-FFF2-40B4-BE49-F238E27FC236}">
                <a16:creationId xmlns:a16="http://schemas.microsoft.com/office/drawing/2014/main" id="{FB1BF710-0558-4457-825D-48713CAED3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7F93D-5DC3-4C36-AEB0-79CDB15C316A}"/>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7" name="Title 6">
            <a:extLst>
              <a:ext uri="{FF2B5EF4-FFF2-40B4-BE49-F238E27FC236}">
                <a16:creationId xmlns:a16="http://schemas.microsoft.com/office/drawing/2014/main" id="{87CFC0C8-11FE-4003-B2D6-B7B8E279056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966027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B41C5-3638-439D-BA61-4DAA142226E8}"/>
              </a:ext>
            </a:extLst>
          </p:cNvPr>
          <p:cNvSpPr>
            <a:spLocks noGrp="1"/>
          </p:cNvSpPr>
          <p:nvPr>
            <p:ph type="title" orient="vert"/>
          </p:nvPr>
        </p:nvSpPr>
        <p:spPr>
          <a:xfrm>
            <a:off x="8724901" y="464025"/>
            <a:ext cx="2161540" cy="580029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99B91A0-A376-483C-926E-189F376E5520}"/>
              </a:ext>
            </a:extLst>
          </p:cNvPr>
          <p:cNvSpPr>
            <a:spLocks noGrp="1"/>
          </p:cNvSpPr>
          <p:nvPr>
            <p:ph type="body" orient="vert" idx="1"/>
          </p:nvPr>
        </p:nvSpPr>
        <p:spPr>
          <a:xfrm>
            <a:off x="838200" y="464023"/>
            <a:ext cx="7886700" cy="58002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14134E-B7D5-4664-BB2E-6A98ED630A9F}"/>
              </a:ext>
            </a:extLst>
          </p:cNvPr>
          <p:cNvSpPr>
            <a:spLocks noGrp="1"/>
          </p:cNvSpPr>
          <p:nvPr>
            <p:ph type="dt" sz="half" idx="10"/>
          </p:nvPr>
        </p:nvSpPr>
        <p:spPr/>
        <p:txBody>
          <a:bodyPr/>
          <a:lstStyle/>
          <a:p>
            <a:fld id="{BC011D41-E33C-4BC7-8272-37E8417FD097}" type="datetime4">
              <a:rPr lang="en-US" smtClean="0"/>
              <a:t>November 27, 2023</a:t>
            </a:fld>
            <a:endParaRPr lang="en-US"/>
          </a:p>
        </p:txBody>
      </p:sp>
      <p:sp>
        <p:nvSpPr>
          <p:cNvPr id="5" name="Footer Placeholder 4">
            <a:extLst>
              <a:ext uri="{FF2B5EF4-FFF2-40B4-BE49-F238E27FC236}">
                <a16:creationId xmlns:a16="http://schemas.microsoft.com/office/drawing/2014/main" id="{92A54E2A-B1CE-4F2E-9D9A-D47E514D59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7C304-46A8-4179-87A2-B8CC10BAAFAE}"/>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13404580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0515600" cy="739056"/>
          </a:xfrm>
        </p:spPr>
        <p:txBody>
          <a:bodyPr>
            <a:normAutofit/>
          </a:bodyPr>
          <a:lstStyle>
            <a:lvl1pPr>
              <a:defRPr sz="3600"/>
            </a:lvl1pPr>
          </a:lstStyle>
          <a:p>
            <a:r>
              <a:rPr lang="en-US"/>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13538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2114876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image" Target="../media/image2.png"/><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customXml" Target="../ink/ink1.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5.xml"/><Relationship Id="rId1" Type="http://schemas.openxmlformats.org/officeDocument/2006/relationships/slideLayout" Target="../slideLayouts/slideLayout46.xml"/><Relationship Id="rId4" Type="http://schemas.openxmlformats.org/officeDocument/2006/relationships/hyperlink" Target="http://www.presentationgo.com/" TargetMode="Externa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6.xml"/><Relationship Id="rId1" Type="http://schemas.openxmlformats.org/officeDocument/2006/relationships/slideLayout" Target="../slideLayouts/slideLayout47.xml"/><Relationship Id="rId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11/27/23</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15383606"/>
      </p:ext>
    </p:extLst>
  </p:cSld>
  <p:clrMap bg1="lt1" tx1="dk1" bg2="lt2" tx2="dk2" accent1="accent1" accent2="accent2" accent3="accent3" accent4="accent4" accent5="accent5" accent6="accent6" hlink="hlink" folHlink="folHlink"/>
  <p:sldLayoutIdLst>
    <p:sldLayoutId id="2147483672"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1" r:id="rId11"/>
    <p:sldLayoutId id="2147483662"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11/27/23</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78384209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709"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C1C2D6-2416-93D6-5D54-9F3EB88D01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E39DE0-A5D2-7991-DCAB-BEFB0DFB67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A36F61-C949-4BB8-8477-91B7A10248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D20D47-F18F-4CAF-9A89-BC02867C0F93}" type="datetimeFigureOut">
              <a:rPr lang="en-GB" smtClean="0"/>
              <a:t>27/11/2023</a:t>
            </a:fld>
            <a:endParaRPr lang="en-GB"/>
          </a:p>
        </p:txBody>
      </p:sp>
      <p:sp>
        <p:nvSpPr>
          <p:cNvPr id="5" name="Footer Placeholder 4">
            <a:extLst>
              <a:ext uri="{FF2B5EF4-FFF2-40B4-BE49-F238E27FC236}">
                <a16:creationId xmlns:a16="http://schemas.microsoft.com/office/drawing/2014/main" id="{24AC112F-1EEA-4607-80FE-E698EF9799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B5029B8-7647-ED5E-83C5-CEC17CE574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D10722-E841-4C1D-B47B-71B0E951F178}" type="slidenum">
              <a:rPr lang="en-GB" smtClean="0"/>
              <a:t>‹#›</a:t>
            </a:fld>
            <a:endParaRPr lang="en-GB"/>
          </a:p>
        </p:txBody>
      </p:sp>
    </p:spTree>
    <p:extLst>
      <p:ext uri="{BB962C8B-B14F-4D97-AF65-F5344CB8AC3E}">
        <p14:creationId xmlns:p14="http://schemas.microsoft.com/office/powerpoint/2010/main" val="60524366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710"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descr="A person in a dark room&#10;&#10;Description automatically generated">
            <a:extLst>
              <a:ext uri="{FF2B5EF4-FFF2-40B4-BE49-F238E27FC236}">
                <a16:creationId xmlns:a16="http://schemas.microsoft.com/office/drawing/2014/main" id="{DEB2E8C4-C3E7-4048-A43D-9859510CFA9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p:sp>
        <p:nvSpPr>
          <p:cNvPr id="2" name="Title Placeholder 1">
            <a:extLst>
              <a:ext uri="{FF2B5EF4-FFF2-40B4-BE49-F238E27FC236}">
                <a16:creationId xmlns:a16="http://schemas.microsoft.com/office/drawing/2014/main" id="{9AFBD2E1-C16B-4996-869C-DD03823A80A4}"/>
              </a:ext>
            </a:extLst>
          </p:cNvPr>
          <p:cNvSpPr>
            <a:spLocks noGrp="1"/>
          </p:cNvSpPr>
          <p:nvPr>
            <p:ph type="title"/>
          </p:nvPr>
        </p:nvSpPr>
        <p:spPr>
          <a:xfrm>
            <a:off x="1050879" y="609601"/>
            <a:ext cx="9810604" cy="121602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44DB6A-ED8E-4755-BC7A-B7AA65244231}"/>
              </a:ext>
            </a:extLst>
          </p:cNvPr>
          <p:cNvSpPr>
            <a:spLocks noGrp="1"/>
          </p:cNvSpPr>
          <p:nvPr>
            <p:ph type="body" idx="1"/>
          </p:nvPr>
        </p:nvSpPr>
        <p:spPr>
          <a:xfrm>
            <a:off x="1050879" y="1825624"/>
            <a:ext cx="9810604" cy="442875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F5CE27-B558-4B88-ACE3-B70423127730}"/>
              </a:ext>
            </a:extLst>
          </p:cNvPr>
          <p:cNvSpPr>
            <a:spLocks noGrp="1"/>
          </p:cNvSpPr>
          <p:nvPr>
            <p:ph type="dt" sz="half" idx="2"/>
          </p:nvPr>
        </p:nvSpPr>
        <p:spPr>
          <a:xfrm rot="5400000">
            <a:off x="10509243" y="5071825"/>
            <a:ext cx="2647667" cy="365125"/>
          </a:xfrm>
          <a:prstGeom prst="rect">
            <a:avLst/>
          </a:prstGeom>
        </p:spPr>
        <p:txBody>
          <a:bodyPr vert="horz" lIns="91440" tIns="45720" rIns="91440" bIns="45720" rtlCol="0" anchor="ctr"/>
          <a:lstStyle>
            <a:lvl1pPr algn="l">
              <a:defRPr sz="900" cap="all" spc="300" baseline="0">
                <a:solidFill>
                  <a:schemeClr val="tx1">
                    <a:lumMod val="85000"/>
                    <a:lumOff val="15000"/>
                  </a:schemeClr>
                </a:solidFill>
                <a:latin typeface="+mn-lt"/>
              </a:defRPr>
            </a:lvl1pPr>
          </a:lstStyle>
          <a:p>
            <a:fld id="{A33960BD-7AC1-4217-9611-AAA56D3EE38F}" type="datetime4">
              <a:rPr lang="en-US" smtClean="0"/>
              <a:pPr/>
              <a:t>November 27, 2023</a:t>
            </a:fld>
            <a:endParaRPr lang="en-US">
              <a:latin typeface="+mn-lt"/>
            </a:endParaRPr>
          </a:p>
        </p:txBody>
      </p:sp>
      <p:sp>
        <p:nvSpPr>
          <p:cNvPr id="5" name="Footer Placeholder 4">
            <a:extLst>
              <a:ext uri="{FF2B5EF4-FFF2-40B4-BE49-F238E27FC236}">
                <a16:creationId xmlns:a16="http://schemas.microsoft.com/office/drawing/2014/main" id="{4ACE5D61-F203-4F00-9CF1-AB0AE4937006}"/>
              </a:ext>
            </a:extLst>
          </p:cNvPr>
          <p:cNvSpPr>
            <a:spLocks noGrp="1"/>
          </p:cNvSpPr>
          <p:nvPr>
            <p:ph type="ftr" sz="quarter" idx="3"/>
          </p:nvPr>
        </p:nvSpPr>
        <p:spPr>
          <a:xfrm rot="5400000">
            <a:off x="10447827" y="1407402"/>
            <a:ext cx="2770499" cy="365125"/>
          </a:xfrm>
          <a:prstGeom prst="rect">
            <a:avLst/>
          </a:prstGeom>
        </p:spPr>
        <p:txBody>
          <a:bodyPr vert="horz" lIns="91440" tIns="45720" rIns="91440" bIns="45720" rtlCol="0" anchor="ctr"/>
          <a:lstStyle>
            <a:lvl1pPr algn="r">
              <a:defRPr sz="900" cap="all" spc="300" baseline="0">
                <a:solidFill>
                  <a:schemeClr val="tx1">
                    <a:lumMod val="85000"/>
                    <a:lumOff val="15000"/>
                  </a:schemeClr>
                </a:solidFill>
                <a:latin typeface="+mn-lt"/>
              </a:defRPr>
            </a:lvl1pPr>
          </a:lstStyle>
          <a:p>
            <a:endParaRPr lang="en-US">
              <a:latin typeface="+mn-lt"/>
            </a:endParaRPr>
          </a:p>
        </p:txBody>
      </p:sp>
      <p:sp>
        <p:nvSpPr>
          <p:cNvPr id="6" name="Slide Number Placeholder 5">
            <a:extLst>
              <a:ext uri="{FF2B5EF4-FFF2-40B4-BE49-F238E27FC236}">
                <a16:creationId xmlns:a16="http://schemas.microsoft.com/office/drawing/2014/main" id="{39FF38BD-5F38-4F6E-B5DD-EB1AF06002E2}"/>
              </a:ext>
            </a:extLst>
          </p:cNvPr>
          <p:cNvSpPr>
            <a:spLocks noGrp="1"/>
          </p:cNvSpPr>
          <p:nvPr>
            <p:ph type="sldNum" sz="quarter" idx="4"/>
          </p:nvPr>
        </p:nvSpPr>
        <p:spPr>
          <a:xfrm>
            <a:off x="11560121" y="3138985"/>
            <a:ext cx="545911" cy="580029"/>
          </a:xfrm>
          <a:prstGeom prst="rect">
            <a:avLst/>
          </a:prstGeom>
        </p:spPr>
        <p:txBody>
          <a:bodyPr vert="horz" lIns="91440" tIns="45720" rIns="91440" bIns="45720" rtlCol="0" anchor="ctr"/>
          <a:lstStyle>
            <a:lvl1pPr algn="ctr">
              <a:defRPr sz="1600">
                <a:solidFill>
                  <a:schemeClr val="tx1">
                    <a:lumMod val="85000"/>
                    <a:lumOff val="15000"/>
                  </a:schemeClr>
                </a:solidFill>
                <a:latin typeface="+mn-lt"/>
              </a:defRPr>
            </a:lvl1pPr>
          </a:lstStyle>
          <a:p>
            <a:fld id="{9D4AEF59-F28E-467C-9EA3-92D1CFAD475A}" type="slidenum">
              <a:rPr lang="en-US" smtClean="0"/>
              <a:pPr/>
              <a:t>‹#›</a:t>
            </a:fld>
            <a:endParaRPr lang="en-US">
              <a:latin typeface="+mn-lt"/>
            </a:endParaRPr>
          </a:p>
        </p:txBody>
      </p:sp>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24D29CCB-7956-4E3E-8880-304085F04BF4}"/>
                  </a:ext>
                </a:extLst>
              </p14:cNvPr>
              <p14:cNvContentPartPr/>
              <p14:nvPr/>
            </p14:nvContentPartPr>
            <p14:xfrm>
              <a:off x="12490710" y="6342652"/>
              <a:ext cx="360" cy="360"/>
            </p14:xfrm>
          </p:contentPart>
        </mc:Choice>
        <mc:Fallback xmlns="">
          <p:pic>
            <p:nvPicPr>
              <p:cNvPr id="18" name="Ink 17">
                <a:extLst>
                  <a:ext uri="{FF2B5EF4-FFF2-40B4-BE49-F238E27FC236}">
                    <a16:creationId xmlns:a16="http://schemas.microsoft.com/office/drawing/2014/main" id="{24D29CCB-7956-4E3E-8880-304085F04BF4}"/>
                  </a:ext>
                </a:extLst>
              </p:cNvPr>
              <p:cNvPicPr/>
              <p:nvPr/>
            </p:nvPicPr>
            <p:blipFill>
              <a:blip r:embed="rId15"/>
              <a:stretch>
                <a:fillRect/>
              </a:stretch>
            </p:blipFill>
            <p:spPr>
              <a:xfrm>
                <a:off x="12481710" y="6333652"/>
                <a:ext cx="18000" cy="18000"/>
              </a:xfrm>
              <a:prstGeom prst="rect">
                <a:avLst/>
              </a:prstGeom>
            </p:spPr>
          </p:pic>
        </mc:Fallback>
      </mc:AlternateContent>
    </p:spTree>
    <p:extLst>
      <p:ext uri="{BB962C8B-B14F-4D97-AF65-F5344CB8AC3E}">
        <p14:creationId xmlns:p14="http://schemas.microsoft.com/office/powerpoint/2010/main" val="3609851802"/>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sldNum="0" hdr="0" ftr="0" dt="0"/>
  <p:txStyles>
    <p:titleStyle>
      <a:lvl1pPr algn="l" defTabSz="914400" rtl="0" eaLnBrk="1" latinLnBrk="0" hangingPunct="1">
        <a:lnSpc>
          <a:spcPct val="110000"/>
        </a:lnSpc>
        <a:spcBef>
          <a:spcPct val="0"/>
        </a:spcBef>
        <a:buNone/>
        <a:defRPr sz="2800" kern="1200" cap="all" spc="600" baseline="0">
          <a:solidFill>
            <a:schemeClr val="tx1">
              <a:lumMod val="85000"/>
              <a:lumOff val="15000"/>
            </a:schemeClr>
          </a:solidFill>
          <a:latin typeface="+mj-lt"/>
          <a:ea typeface="Batang" panose="02030600000101010101" pitchFamily="18" charset="-127"/>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000" kern="1200" spc="50" baseline="0">
          <a:solidFill>
            <a:schemeClr val="tx1">
              <a:lumMod val="85000"/>
              <a:lumOff val="15000"/>
            </a:schemeClr>
          </a:solidFill>
          <a:latin typeface="+mn-lt"/>
          <a:ea typeface="Batang" panose="02030600000101010101" pitchFamily="18" charset="-127"/>
          <a:cs typeface="+mn-cs"/>
        </a:defRPr>
      </a:lvl1pPr>
      <a:lvl2pPr marL="274320" indent="0" algn="l" defTabSz="914400" rtl="0" eaLnBrk="1" latinLnBrk="0" hangingPunct="1">
        <a:lnSpc>
          <a:spcPct val="100000"/>
        </a:lnSpc>
        <a:spcBef>
          <a:spcPts val="500"/>
        </a:spcBef>
        <a:buFontTx/>
        <a:buNone/>
        <a:defRPr sz="1800" kern="1200" spc="50" baseline="0">
          <a:solidFill>
            <a:schemeClr val="tx1">
              <a:lumMod val="85000"/>
              <a:lumOff val="15000"/>
            </a:schemeClr>
          </a:solidFill>
          <a:latin typeface="+mn-lt"/>
          <a:ea typeface="Batang" panose="02030600000101010101" pitchFamily="18" charset="-127"/>
          <a:cs typeface="+mn-cs"/>
        </a:defRPr>
      </a:lvl2pPr>
      <a:lvl3pPr marL="605790" indent="-285750" algn="l" defTabSz="914400" rtl="0" eaLnBrk="1" latinLnBrk="0" hangingPunct="1">
        <a:lnSpc>
          <a:spcPct val="100000"/>
        </a:lnSpc>
        <a:spcBef>
          <a:spcPts val="500"/>
        </a:spcBef>
        <a:buSzPct val="80000"/>
        <a:buFont typeface="Arial" panose="020B0604020202020204" pitchFamily="34" charset="0"/>
        <a:buChar char="•"/>
        <a:defRPr sz="1600" kern="1200" spc="50" baseline="0">
          <a:solidFill>
            <a:schemeClr val="tx1">
              <a:lumMod val="85000"/>
              <a:lumOff val="15000"/>
            </a:schemeClr>
          </a:solidFill>
          <a:latin typeface="+mn-lt"/>
          <a:ea typeface="Batang" panose="02030600000101010101" pitchFamily="18" charset="-127"/>
          <a:cs typeface="+mn-cs"/>
        </a:defRPr>
      </a:lvl3pPr>
      <a:lvl4pPr marL="630936" indent="0" algn="l" defTabSz="914400" rtl="0" eaLnBrk="1" latinLnBrk="0" hangingPunct="1">
        <a:lnSpc>
          <a:spcPct val="100000"/>
        </a:lnSpc>
        <a:spcBef>
          <a:spcPts val="500"/>
        </a:spcBef>
        <a:buFontTx/>
        <a:buNone/>
        <a:defRPr sz="1400" kern="1200" spc="50" baseline="0">
          <a:solidFill>
            <a:schemeClr val="tx1">
              <a:lumMod val="85000"/>
              <a:lumOff val="15000"/>
            </a:schemeClr>
          </a:solidFill>
          <a:latin typeface="+mn-lt"/>
          <a:ea typeface="Batang" panose="02030600000101010101" pitchFamily="18" charset="-127"/>
          <a:cs typeface="+mn-cs"/>
        </a:defRPr>
      </a:lvl4pPr>
      <a:lvl5pPr marL="822960" indent="-228600" algn="l" defTabSz="914400" rtl="0" eaLnBrk="1" latinLnBrk="0" hangingPunct="1">
        <a:lnSpc>
          <a:spcPct val="100000"/>
        </a:lnSpc>
        <a:spcBef>
          <a:spcPts val="500"/>
        </a:spcBef>
        <a:buSzPct val="80000"/>
        <a:buFont typeface="Arial" panose="020B0604020202020204" pitchFamily="34" charset="0"/>
        <a:buChar char="•"/>
        <a:defRPr sz="1400" kern="1200" spc="50" baseline="0">
          <a:solidFill>
            <a:schemeClr val="tx1">
              <a:lumMod val="85000"/>
              <a:lumOff val="15000"/>
            </a:schemeClr>
          </a:solidFill>
          <a:latin typeface="+mn-lt"/>
          <a:ea typeface="Batang" panose="02030600000101010101" pitchFamily="18" charset="-12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183153" y="21287"/>
            <a:ext cx="369496" cy="76120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1800"/>
          </a:p>
        </p:txBody>
      </p:sp>
      <p:grpSp>
        <p:nvGrpSpPr>
          <p:cNvPr id="8" name="Group 7"/>
          <p:cNvGrpSpPr/>
          <p:nvPr userDrawn="1"/>
        </p:nvGrpSpPr>
        <p:grpSpPr>
          <a:xfrm>
            <a:off x="-2206543" y="-73804"/>
            <a:ext cx="2092244" cy="612144"/>
            <a:chOff x="-2096383" y="21447"/>
            <a:chExt cx="1569183" cy="612144"/>
          </a:xfrm>
        </p:grpSpPr>
        <p:sp>
          <p:nvSpPr>
            <p:cNvPr id="10" name="TextBox 9"/>
            <p:cNvSpPr txBox="1"/>
            <p:nvPr userDrawn="1"/>
          </p:nvSpPr>
          <p:spPr>
            <a:xfrm>
              <a:off x="-2096383" y="21447"/>
              <a:ext cx="365806" cy="246221"/>
            </a:xfrm>
            <a:prstGeom prst="rect">
              <a:avLst/>
            </a:prstGeom>
            <a:noFill/>
          </p:spPr>
          <p:txBody>
            <a:bodyPr wrap="none" rtlCol="0">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474810" cy="246221"/>
            </a:xfrm>
            <a:prstGeom prst="rect">
              <a:avLst/>
            </a:prstGeom>
            <a:noFill/>
          </p:spPr>
          <p:txBody>
            <a:bodyPr wrap="none" rtlCol="0">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18532" y="6959601"/>
            <a:ext cx="2167688" cy="261610"/>
          </a:xfrm>
          <a:prstGeom prst="rect">
            <a:avLst/>
          </a:prstGeom>
        </p:spPr>
        <p:txBody>
          <a:bodyPr wrap="square">
            <a:spAutoFit/>
          </a:bodyPr>
          <a:lstStyle/>
          <a:p>
            <a:r>
              <a:rPr lang="en-US" sz="1100" b="0" i="0">
                <a:solidFill>
                  <a:srgbClr val="555555"/>
                </a:solidFill>
                <a:effectLst/>
                <a:latin typeface="Open Sans" panose="020B0606030504020204" pitchFamily="34" charset="0"/>
              </a:rPr>
              <a:t>© </a:t>
            </a:r>
            <a:r>
              <a:rPr lang="en-US" sz="1100" b="0" i="0" u="none" strike="noStrike">
                <a:solidFill>
                  <a:srgbClr val="A5CD28"/>
                </a:solidFill>
                <a:effectLst/>
                <a:latin typeface="Open Sans" panose="020B0606030504020204" pitchFamily="34" charset="0"/>
                <a:hlinkClick r:id="rId4" tooltip="PresentationGo!"/>
              </a:rPr>
              <a:t>presentationgo.com</a:t>
            </a:r>
            <a:endParaRPr lang="en-US" sz="110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183153" y="21288"/>
            <a:ext cx="369496" cy="76120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1800"/>
          </a:p>
        </p:txBody>
      </p:sp>
      <p:grpSp>
        <p:nvGrpSpPr>
          <p:cNvPr id="8" name="Group 7"/>
          <p:cNvGrpSpPr/>
          <p:nvPr userDrawn="1"/>
        </p:nvGrpSpPr>
        <p:grpSpPr>
          <a:xfrm>
            <a:off x="-2206543" y="-73804"/>
            <a:ext cx="1977373" cy="612144"/>
            <a:chOff x="-2096383" y="21447"/>
            <a:chExt cx="1483030" cy="612144"/>
          </a:xfrm>
        </p:grpSpPr>
        <p:sp>
          <p:nvSpPr>
            <p:cNvPr id="10" name="TextBox 9"/>
            <p:cNvSpPr txBox="1"/>
            <p:nvPr userDrawn="1"/>
          </p:nvSpPr>
          <p:spPr>
            <a:xfrm>
              <a:off x="-2096383" y="21447"/>
              <a:ext cx="274355"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356108"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18532"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4" tooltip="PresentationGo!"/>
              </a:rPr>
              <a:t>presentationgo.com</a:t>
            </a:r>
            <a:endParaRPr lang="en-US" sz="1100" dirty="0"/>
          </a:p>
        </p:txBody>
      </p:sp>
    </p:spTree>
    <p:extLst>
      <p:ext uri="{BB962C8B-B14F-4D97-AF65-F5344CB8AC3E}">
        <p14:creationId xmlns:p14="http://schemas.microsoft.com/office/powerpoint/2010/main" val="1319750655"/>
      </p:ext>
    </p:extLst>
  </p:cSld>
  <p:clrMap bg1="lt1" tx1="dk1" bg2="lt2" tx2="dk2" accent1="accent1" accent2="accent2" accent3="accent3" accent4="accent4" accent5="accent5" accent6="accent6" hlink="hlink" folHlink="folHlink"/>
  <p:sldLayoutIdLst>
    <p:sldLayoutId id="2147483712"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svg"/><Relationship Id="rId7" Type="http://schemas.openxmlformats.org/officeDocument/2006/relationships/image" Target="../media/image20.sv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svg"/><Relationship Id="rId10" Type="http://schemas.openxmlformats.org/officeDocument/2006/relationships/image" Target="../media/image5.png"/><Relationship Id="rId4" Type="http://schemas.openxmlformats.org/officeDocument/2006/relationships/image" Target="../media/image24.png"/><Relationship Id="rId9" Type="http://schemas.openxmlformats.org/officeDocument/2006/relationships/image" Target="../media/image29.sv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 name="TextBox 27">
            <a:extLst>
              <a:ext uri="{FF2B5EF4-FFF2-40B4-BE49-F238E27FC236}">
                <a16:creationId xmlns:a16="http://schemas.microsoft.com/office/drawing/2014/main" id="{A7CDF17B-C60F-BB53-67E1-452BE8A24E9B}"/>
              </a:ext>
            </a:extLst>
          </p:cNvPr>
          <p:cNvSpPr txBox="1"/>
          <p:nvPr/>
        </p:nvSpPr>
        <p:spPr>
          <a:xfrm>
            <a:off x="5084471" y="179917"/>
            <a:ext cx="6691656" cy="430887"/>
          </a:xfrm>
          <a:prstGeom prst="rect">
            <a:avLst/>
          </a:prstGeom>
          <a:noFill/>
        </p:spPr>
        <p:txBody>
          <a:bodyPr wrap="square" rtlCol="0">
            <a:spAutoFit/>
          </a:bodyPr>
          <a:lstStyle/>
          <a:p>
            <a:pPr algn="r"/>
            <a:r>
              <a:rPr lang="en-GB" sz="2100" b="1" i="1">
                <a:solidFill>
                  <a:srgbClr val="FF0000"/>
                </a:solidFill>
                <a:latin typeface="Source Sans Pro" panose="020B0503030403020204" pitchFamily="34" charset="0"/>
                <a:ea typeface="Source Sans Pro" panose="020B0503030403020204" pitchFamily="34" charset="0"/>
              </a:rPr>
              <a:t>Managing Marketing Change (BMMB7026)</a:t>
            </a:r>
            <a:endParaRPr lang="en-US" sz="2100" b="1" i="1">
              <a:solidFill>
                <a:srgbClr val="FF0000"/>
              </a:solidFill>
              <a:latin typeface="Source Sans Pro" panose="020B0503030403020204" pitchFamily="34" charset="0"/>
              <a:ea typeface="Source Sans Pro" panose="020B0503030403020204" pitchFamily="34" charset="0"/>
            </a:endParaRPr>
          </a:p>
        </p:txBody>
      </p:sp>
      <p:sp>
        <p:nvSpPr>
          <p:cNvPr id="31" name="TextBox 30">
            <a:extLst>
              <a:ext uri="{FF2B5EF4-FFF2-40B4-BE49-F238E27FC236}">
                <a16:creationId xmlns:a16="http://schemas.microsoft.com/office/drawing/2014/main" id="{D0B5A679-B57D-4C31-209A-45CD9199AE35}"/>
              </a:ext>
            </a:extLst>
          </p:cNvPr>
          <p:cNvSpPr txBox="1"/>
          <p:nvPr/>
        </p:nvSpPr>
        <p:spPr>
          <a:xfrm>
            <a:off x="2586125" y="1547418"/>
            <a:ext cx="7019739"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800" b="1">
                <a:solidFill>
                  <a:srgbClr val="FF0000"/>
                </a:solidFill>
                <a:latin typeface="Source Sans Pro" panose="020B0503030403020204" pitchFamily="34" charset="0"/>
                <a:ea typeface="Source Sans Pro" panose="020B0503030403020204" pitchFamily="34" charset="0"/>
              </a:rPr>
              <a:t>Planning For Marketing Drivers Of Change</a:t>
            </a:r>
            <a:endParaRPr lang="en-US" sz="2800" b="1">
              <a:solidFill>
                <a:srgbClr val="FF0000"/>
              </a:solidFill>
              <a:latin typeface="Source Sans Pro" panose="020B0503030403020204" pitchFamily="34" charset="0"/>
              <a:ea typeface="Source Sans Pro" panose="020B0503030403020204" pitchFamily="34" charset="0"/>
            </a:endParaRPr>
          </a:p>
        </p:txBody>
      </p:sp>
      <p:sp>
        <p:nvSpPr>
          <p:cNvPr id="34" name="TextBox 33">
            <a:extLst>
              <a:ext uri="{FF2B5EF4-FFF2-40B4-BE49-F238E27FC236}">
                <a16:creationId xmlns:a16="http://schemas.microsoft.com/office/drawing/2014/main" id="{A8920967-D2FA-4F44-E176-294A346FF1F6}"/>
              </a:ext>
            </a:extLst>
          </p:cNvPr>
          <p:cNvSpPr txBox="1"/>
          <p:nvPr/>
        </p:nvSpPr>
        <p:spPr>
          <a:xfrm>
            <a:off x="3761692" y="5012577"/>
            <a:ext cx="4668607"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800" b="1" i="1">
                <a:solidFill>
                  <a:srgbClr val="FF0000"/>
                </a:solidFill>
                <a:latin typeface="Source Sans Pro" panose="020B0503030403020204" pitchFamily="34" charset="0"/>
                <a:ea typeface="Source Sans Pro" panose="020B0503030403020204" pitchFamily="34" charset="0"/>
              </a:rPr>
              <a:t>Group Presentation</a:t>
            </a:r>
            <a:endParaRPr lang="en-US" sz="2800" b="1" i="1">
              <a:solidFill>
                <a:srgbClr val="FF0000"/>
              </a:solidFill>
              <a:latin typeface="Source Sans Pro" panose="020B0503030403020204" pitchFamily="34" charset="0"/>
              <a:ea typeface="Source Sans Pro" panose="020B0503030403020204" pitchFamily="34" charset="0"/>
            </a:endParaRPr>
          </a:p>
        </p:txBody>
      </p:sp>
      <p:sp>
        <p:nvSpPr>
          <p:cNvPr id="37" name="TextBox 36">
            <a:extLst>
              <a:ext uri="{FF2B5EF4-FFF2-40B4-BE49-F238E27FC236}">
                <a16:creationId xmlns:a16="http://schemas.microsoft.com/office/drawing/2014/main" id="{AEA1835C-1E48-4D84-5A59-1E22DD7E5E80}"/>
              </a:ext>
            </a:extLst>
          </p:cNvPr>
          <p:cNvSpPr txBox="1"/>
          <p:nvPr/>
        </p:nvSpPr>
        <p:spPr>
          <a:xfrm>
            <a:off x="9565640" y="4883149"/>
            <a:ext cx="2694859" cy="178715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GB" sz="1500" b="1">
                <a:solidFill>
                  <a:srgbClr val="FF0000"/>
                </a:solidFill>
                <a:latin typeface="Source Sans Pro" panose="020B0503030403020204" pitchFamily="34" charset="0"/>
                <a:ea typeface="Source Sans Pro" panose="020B0503030403020204" pitchFamily="34" charset="0"/>
              </a:rPr>
              <a:t>Laura Yildiz (1816439)</a:t>
            </a:r>
          </a:p>
          <a:p>
            <a:pPr algn="ctr">
              <a:lnSpc>
                <a:spcPct val="150000"/>
              </a:lnSpc>
            </a:pPr>
            <a:r>
              <a:rPr lang="en-GB" sz="1500" b="1">
                <a:solidFill>
                  <a:srgbClr val="FF0000"/>
                </a:solidFill>
                <a:latin typeface="Source Sans Pro" panose="020B0503030403020204" pitchFamily="34" charset="0"/>
                <a:ea typeface="Source Sans Pro" panose="020B0503030403020204" pitchFamily="34" charset="0"/>
              </a:rPr>
              <a:t>Dan Brown (1905439)</a:t>
            </a:r>
          </a:p>
          <a:p>
            <a:pPr algn="ctr">
              <a:lnSpc>
                <a:spcPct val="150000"/>
              </a:lnSpc>
            </a:pPr>
            <a:r>
              <a:rPr lang="en-GB" sz="1500" b="1">
                <a:solidFill>
                  <a:srgbClr val="FF0000"/>
                </a:solidFill>
                <a:latin typeface="Source Sans Pro" panose="020B0503030403020204" pitchFamily="34" charset="0"/>
                <a:ea typeface="Source Sans Pro" panose="020B0503030403020204" pitchFamily="34" charset="0"/>
              </a:rPr>
              <a:t>Stanislav Kim (1807730)</a:t>
            </a:r>
          </a:p>
          <a:p>
            <a:pPr algn="ctr">
              <a:lnSpc>
                <a:spcPct val="150000"/>
              </a:lnSpc>
            </a:pPr>
            <a:r>
              <a:rPr lang="en-GB" sz="1500" b="1">
                <a:solidFill>
                  <a:srgbClr val="FF0000"/>
                </a:solidFill>
                <a:latin typeface="Source Sans Pro" panose="020B0503030403020204" pitchFamily="34" charset="0"/>
                <a:ea typeface="Source Sans Pro" panose="020B0503030403020204" pitchFamily="34" charset="0"/>
              </a:rPr>
              <a:t>Kate Davies (2316342)</a:t>
            </a:r>
          </a:p>
          <a:p>
            <a:pPr algn="ctr">
              <a:lnSpc>
                <a:spcPct val="150000"/>
              </a:lnSpc>
            </a:pPr>
            <a:r>
              <a:rPr lang="en-GB" sz="1500" b="1">
                <a:solidFill>
                  <a:srgbClr val="FF0000"/>
                </a:solidFill>
                <a:latin typeface="Source Sans Pro" panose="020B0503030403020204" pitchFamily="34" charset="0"/>
                <a:ea typeface="Source Sans Pro" panose="020B0503030403020204" pitchFamily="34" charset="0"/>
              </a:rPr>
              <a:t>Mark Lewis (2017589)</a:t>
            </a:r>
            <a:endParaRPr lang="en-US" sz="1500" b="1">
              <a:solidFill>
                <a:srgbClr val="FF0000"/>
              </a:solidFill>
              <a:latin typeface="Source Sans Pro" panose="020B0503030403020204" pitchFamily="34" charset="0"/>
              <a:ea typeface="Source Sans Pro" panose="020B0503030403020204" pitchFamily="34" charset="0"/>
            </a:endParaRPr>
          </a:p>
        </p:txBody>
      </p:sp>
      <p:pic>
        <p:nvPicPr>
          <p:cNvPr id="38" name="Picture 37">
            <a:extLst>
              <a:ext uri="{FF2B5EF4-FFF2-40B4-BE49-F238E27FC236}">
                <a16:creationId xmlns:a16="http://schemas.microsoft.com/office/drawing/2014/main" id="{C98E3903-09F8-D78B-65F5-97E85C6207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1944" y="2111213"/>
            <a:ext cx="7248099" cy="3037727"/>
          </a:xfrm>
          <a:prstGeom prst="rect">
            <a:avLst/>
          </a:prstGeom>
        </p:spPr>
      </p:pic>
      <p:pic>
        <p:nvPicPr>
          <p:cNvPr id="39" name="Picture 38">
            <a:extLst>
              <a:ext uri="{FF2B5EF4-FFF2-40B4-BE49-F238E27FC236}">
                <a16:creationId xmlns:a16="http://schemas.microsoft.com/office/drawing/2014/main" id="{6343A4D6-7A17-484F-B972-B36C1E94DA23}"/>
              </a:ext>
            </a:extLst>
          </p:cNvPr>
          <p:cNvPicPr>
            <a:picLocks noChangeAspect="1"/>
          </p:cNvPicPr>
          <p:nvPr/>
        </p:nvPicPr>
        <p:blipFill rotWithShape="1">
          <a:blip r:embed="rId3">
            <a:extLst>
              <a:ext uri="{28A0092B-C50C-407E-A947-70E740481C1C}">
                <a14:useLocalDpi xmlns:a14="http://schemas.microsoft.com/office/drawing/2010/main" val="0"/>
              </a:ext>
            </a:extLst>
          </a:blip>
          <a:srcRect t="19727" b="19873"/>
          <a:stretch/>
        </p:blipFill>
        <p:spPr>
          <a:xfrm>
            <a:off x="1" y="179917"/>
            <a:ext cx="1366158" cy="1502833"/>
          </a:xfrm>
          <a:prstGeom prst="rect">
            <a:avLst/>
          </a:prstGeom>
        </p:spPr>
      </p:pic>
    </p:spTree>
    <p:extLst>
      <p:ext uri="{BB962C8B-B14F-4D97-AF65-F5344CB8AC3E}">
        <p14:creationId xmlns:p14="http://schemas.microsoft.com/office/powerpoint/2010/main" val="420860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A5B392-C07B-2BC3-C325-2F028F74936D}"/>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Laura Yildiz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1816439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
        <p:nvSpPr>
          <p:cNvPr id="4" name="TextBox 3">
            <a:extLst>
              <a:ext uri="{FF2B5EF4-FFF2-40B4-BE49-F238E27FC236}">
                <a16:creationId xmlns:a16="http://schemas.microsoft.com/office/drawing/2014/main" id="{CBEB5800-4E18-F097-DB60-C3C423EB9C3E}"/>
              </a:ext>
            </a:extLst>
          </p:cNvPr>
          <p:cNvSpPr txBox="1"/>
          <p:nvPr/>
        </p:nvSpPr>
        <p:spPr>
          <a:xfrm>
            <a:off x="327121" y="126356"/>
            <a:ext cx="11583940" cy="523220"/>
          </a:xfrm>
          <a:prstGeom prst="rect">
            <a:avLst/>
          </a:prstGeom>
          <a:noFill/>
        </p:spPr>
        <p:txBody>
          <a:bodyPr wrap="square" rtlCol="0">
            <a:spAutoFit/>
          </a:bodyPr>
          <a:lstStyle/>
          <a:p>
            <a:pPr algn="ctr"/>
            <a:r>
              <a:rPr lang="en-GB" sz="2800" b="1" dirty="0">
                <a:solidFill>
                  <a:srgbClr val="FF0000"/>
                </a:solidFill>
                <a:latin typeface="Source Sans Pro" panose="020B0503030403020204" pitchFamily="34" charset="0"/>
              </a:rPr>
              <a:t>Global Theatrical, Home/Mobile Entertainment, and Pay TV Market</a:t>
            </a:r>
          </a:p>
        </p:txBody>
      </p:sp>
      <p:pic>
        <p:nvPicPr>
          <p:cNvPr id="5" name="Picture 4">
            <a:extLst>
              <a:ext uri="{FF2B5EF4-FFF2-40B4-BE49-F238E27FC236}">
                <a16:creationId xmlns:a16="http://schemas.microsoft.com/office/drawing/2014/main" id="{831BCA25-C09A-08B7-294D-31A1363358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5094" y="3437891"/>
            <a:ext cx="5783210" cy="2387275"/>
          </a:xfrm>
          <a:prstGeom prst="rect">
            <a:avLst/>
          </a:prstGeom>
        </p:spPr>
      </p:pic>
      <p:pic>
        <p:nvPicPr>
          <p:cNvPr id="6" name="Picture 5">
            <a:extLst>
              <a:ext uri="{FF2B5EF4-FFF2-40B4-BE49-F238E27FC236}">
                <a16:creationId xmlns:a16="http://schemas.microsoft.com/office/drawing/2014/main" id="{B3273651-C3F8-D29A-73AF-F382A54026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324" y="916704"/>
            <a:ext cx="5818060" cy="1902607"/>
          </a:xfrm>
          <a:prstGeom prst="rect">
            <a:avLst/>
          </a:prstGeom>
        </p:spPr>
      </p:pic>
      <p:sp>
        <p:nvSpPr>
          <p:cNvPr id="3" name="TextBox 2">
            <a:extLst>
              <a:ext uri="{FF2B5EF4-FFF2-40B4-BE49-F238E27FC236}">
                <a16:creationId xmlns:a16="http://schemas.microsoft.com/office/drawing/2014/main" id="{0036AAB2-97F2-0457-CED7-45741DB0350C}"/>
              </a:ext>
            </a:extLst>
          </p:cNvPr>
          <p:cNvSpPr txBox="1"/>
          <p:nvPr/>
        </p:nvSpPr>
        <p:spPr>
          <a:xfrm>
            <a:off x="107941" y="6509845"/>
            <a:ext cx="306839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Source Sans Pro" panose="020B0503030403020204" pitchFamily="34" charset="0"/>
              </a:rPr>
              <a:t>(Motion Picture Association, 2021</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
        <p:nvSpPr>
          <p:cNvPr id="7" name="TextBox 6">
            <a:extLst>
              <a:ext uri="{FF2B5EF4-FFF2-40B4-BE49-F238E27FC236}">
                <a16:creationId xmlns:a16="http://schemas.microsoft.com/office/drawing/2014/main" id="{7BEA5869-D2A3-94ED-1437-E34D1EA2141A}"/>
              </a:ext>
            </a:extLst>
          </p:cNvPr>
          <p:cNvSpPr txBox="1"/>
          <p:nvPr/>
        </p:nvSpPr>
        <p:spPr>
          <a:xfrm rot="20574148">
            <a:off x="6517228" y="1277788"/>
            <a:ext cx="3545840" cy="769441"/>
          </a:xfrm>
          <a:prstGeom prst="rect">
            <a:avLst/>
          </a:prstGeom>
          <a:noFill/>
        </p:spPr>
        <p:txBody>
          <a:bodyPr wrap="square" rtlCol="0">
            <a:spAutoFit/>
          </a:bodyPr>
          <a:lstStyle/>
          <a:p>
            <a:pPr algn="ctr"/>
            <a:r>
              <a:rPr lang="en-GB" sz="2200" b="1" i="1" dirty="0">
                <a:solidFill>
                  <a:srgbClr val="FF0000"/>
                </a:solidFill>
              </a:rPr>
              <a:t>Combined Market Value</a:t>
            </a:r>
          </a:p>
          <a:p>
            <a:pPr algn="ctr"/>
            <a:r>
              <a:rPr lang="en-GB" sz="2200" b="1" i="1" dirty="0">
                <a:solidFill>
                  <a:srgbClr val="FF0000"/>
                </a:solidFill>
              </a:rPr>
              <a:t>$328.2 billion</a:t>
            </a:r>
          </a:p>
        </p:txBody>
      </p:sp>
      <p:sp>
        <p:nvSpPr>
          <p:cNvPr id="8" name="TextBox 7">
            <a:extLst>
              <a:ext uri="{FF2B5EF4-FFF2-40B4-BE49-F238E27FC236}">
                <a16:creationId xmlns:a16="http://schemas.microsoft.com/office/drawing/2014/main" id="{4E7926B0-768C-0CF5-09ED-2A9E4ABD5627}"/>
              </a:ext>
            </a:extLst>
          </p:cNvPr>
          <p:cNvSpPr txBox="1"/>
          <p:nvPr/>
        </p:nvSpPr>
        <p:spPr>
          <a:xfrm rot="1048342">
            <a:off x="9226166" y="1715837"/>
            <a:ext cx="1981200" cy="1107996"/>
          </a:xfrm>
          <a:prstGeom prst="rect">
            <a:avLst/>
          </a:prstGeom>
          <a:noFill/>
        </p:spPr>
        <p:txBody>
          <a:bodyPr wrap="square" rtlCol="0">
            <a:spAutoFit/>
          </a:bodyPr>
          <a:lstStyle/>
          <a:p>
            <a:pPr algn="ctr"/>
            <a:r>
              <a:rPr lang="en-GB" sz="2200" b="1" dirty="0">
                <a:solidFill>
                  <a:srgbClr val="FF0000"/>
                </a:solidFill>
              </a:rPr>
              <a:t>72%</a:t>
            </a:r>
          </a:p>
          <a:p>
            <a:pPr algn="ctr"/>
            <a:r>
              <a:rPr lang="en-GB" sz="2200" b="1" dirty="0">
                <a:solidFill>
                  <a:srgbClr val="FF0000"/>
                </a:solidFill>
              </a:rPr>
              <a:t>Digital Streaming</a:t>
            </a:r>
          </a:p>
        </p:txBody>
      </p:sp>
      <p:sp>
        <p:nvSpPr>
          <p:cNvPr id="9" name="TextBox 8">
            <a:extLst>
              <a:ext uri="{FF2B5EF4-FFF2-40B4-BE49-F238E27FC236}">
                <a16:creationId xmlns:a16="http://schemas.microsoft.com/office/drawing/2014/main" id="{3C86639F-2BED-17AE-50F9-D335560A32D0}"/>
              </a:ext>
            </a:extLst>
          </p:cNvPr>
          <p:cNvSpPr txBox="1"/>
          <p:nvPr/>
        </p:nvSpPr>
        <p:spPr>
          <a:xfrm rot="20574148">
            <a:off x="-127139" y="3243559"/>
            <a:ext cx="3881563" cy="1107996"/>
          </a:xfrm>
          <a:prstGeom prst="rect">
            <a:avLst/>
          </a:prstGeom>
          <a:noFill/>
        </p:spPr>
        <p:txBody>
          <a:bodyPr wrap="square" rtlCol="0">
            <a:spAutoFit/>
          </a:bodyPr>
          <a:lstStyle/>
          <a:p>
            <a:pPr algn="ctr"/>
            <a:r>
              <a:rPr lang="en-GB" sz="2200" b="1" i="1" dirty="0">
                <a:solidFill>
                  <a:srgbClr val="FF0000"/>
                </a:solidFill>
              </a:rPr>
              <a:t>1.3 billion </a:t>
            </a:r>
          </a:p>
          <a:p>
            <a:pPr algn="ctr"/>
            <a:r>
              <a:rPr lang="en-GB" sz="2200" b="1" i="1" dirty="0">
                <a:solidFill>
                  <a:srgbClr val="FF0000"/>
                </a:solidFill>
              </a:rPr>
              <a:t>Online Streaming Subscribers Worldwide</a:t>
            </a:r>
          </a:p>
        </p:txBody>
      </p:sp>
      <p:sp>
        <p:nvSpPr>
          <p:cNvPr id="10" name="TextBox 9">
            <a:extLst>
              <a:ext uri="{FF2B5EF4-FFF2-40B4-BE49-F238E27FC236}">
                <a16:creationId xmlns:a16="http://schemas.microsoft.com/office/drawing/2014/main" id="{17AA1905-1D2B-DD6C-024A-CF7719DF806A}"/>
              </a:ext>
            </a:extLst>
          </p:cNvPr>
          <p:cNvSpPr txBox="1"/>
          <p:nvPr/>
        </p:nvSpPr>
        <p:spPr>
          <a:xfrm rot="1048342">
            <a:off x="3051494" y="4620977"/>
            <a:ext cx="2492407" cy="1107996"/>
          </a:xfrm>
          <a:prstGeom prst="rect">
            <a:avLst/>
          </a:prstGeom>
          <a:noFill/>
        </p:spPr>
        <p:txBody>
          <a:bodyPr wrap="square" rtlCol="0">
            <a:spAutoFit/>
          </a:bodyPr>
          <a:lstStyle/>
          <a:p>
            <a:pPr algn="ctr"/>
            <a:r>
              <a:rPr lang="en-GB" sz="2200" b="1" dirty="0">
                <a:solidFill>
                  <a:srgbClr val="FF0000"/>
                </a:solidFill>
              </a:rPr>
              <a:t>2</a:t>
            </a:r>
            <a:r>
              <a:rPr lang="en-GB" sz="2200" b="1" baseline="30000" dirty="0">
                <a:solidFill>
                  <a:srgbClr val="FF0000"/>
                </a:solidFill>
              </a:rPr>
              <a:t>nd</a:t>
            </a:r>
            <a:r>
              <a:rPr lang="en-GB" sz="2200" b="1" dirty="0">
                <a:solidFill>
                  <a:srgbClr val="FF0000"/>
                </a:solidFill>
              </a:rPr>
              <a:t> Largest Subscription Revenue Market</a:t>
            </a:r>
          </a:p>
        </p:txBody>
      </p:sp>
    </p:spTree>
    <p:extLst>
      <p:ext uri="{BB962C8B-B14F-4D97-AF65-F5344CB8AC3E}">
        <p14:creationId xmlns:p14="http://schemas.microsoft.com/office/powerpoint/2010/main" val="11884387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2E8168-BF83-70C2-E6E1-4C7124622BA3}"/>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10867768" y="-2749"/>
            <a:ext cx="1320553" cy="1452665"/>
          </a:xfrm>
          <a:prstGeom prst="rect">
            <a:avLst/>
          </a:prstGeom>
        </p:spPr>
      </p:pic>
      <p:sp>
        <p:nvSpPr>
          <p:cNvPr id="4" name="TextBox 3">
            <a:extLst>
              <a:ext uri="{FF2B5EF4-FFF2-40B4-BE49-F238E27FC236}">
                <a16:creationId xmlns:a16="http://schemas.microsoft.com/office/drawing/2014/main" id="{E8B1689C-A0CF-4DF9-A1A5-F32BB554BAFD}"/>
              </a:ext>
            </a:extLst>
          </p:cNvPr>
          <p:cNvSpPr txBox="1"/>
          <p:nvPr/>
        </p:nvSpPr>
        <p:spPr>
          <a:xfrm>
            <a:off x="340346" y="468663"/>
            <a:ext cx="5872065" cy="6340197"/>
          </a:xfrm>
          <a:prstGeom prst="rect">
            <a:avLst/>
          </a:prstGeom>
          <a:noFill/>
        </p:spPr>
        <p:txBody>
          <a:bodyPr wrap="square" rtlCol="0">
            <a:spAutoFit/>
          </a:bodyPr>
          <a:lstStyle/>
          <a:p>
            <a:pPr marL="285750" indent="-285750">
              <a:buClr>
                <a:schemeClr val="bg1"/>
              </a:buClr>
              <a:buFont typeface="Arial" panose="020B0604020202020204" pitchFamily="34" charset="0"/>
              <a:buChar char="•"/>
              <a:tabLst>
                <a:tab pos="538163" algn="l"/>
              </a:tabLst>
            </a:pPr>
            <a:r>
              <a:rPr lang="en-GB" sz="1400" b="1" dirty="0">
                <a:solidFill>
                  <a:srgbClr val="FF0000"/>
                </a:solidFill>
                <a:latin typeface="Source Sans Pro" panose="020B0503030403020204" pitchFamily="34" charset="0"/>
                <a:ea typeface="Source Sans Pro" panose="020B0503030403020204" pitchFamily="34" charset="0"/>
              </a:rPr>
              <a:t>1997</a:t>
            </a:r>
            <a:r>
              <a:rPr lang="en-GB" sz="1400" dirty="0">
                <a:solidFill>
                  <a:schemeClr val="bg1"/>
                </a:solidFill>
                <a:latin typeface="Source Sans Pro" panose="020B0503030403020204" pitchFamily="34" charset="0"/>
                <a:ea typeface="Source Sans Pro" panose="020B0503030403020204" pitchFamily="34" charset="0"/>
              </a:rPr>
              <a:t> - Founded by Wilmot Reed Hastings Jr and Marc Randolph – DVD rentals-by-mail concept</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1998</a:t>
            </a:r>
            <a:r>
              <a:rPr lang="en-GB" sz="1400" dirty="0">
                <a:solidFill>
                  <a:schemeClr val="bg1"/>
                </a:solidFill>
                <a:latin typeface="Source Sans Pro" panose="020B0503030403020204" pitchFamily="34" charset="0"/>
                <a:ea typeface="Source Sans Pro" panose="020B0503030403020204" pitchFamily="34" charset="0"/>
              </a:rPr>
              <a:t> – Netflix.com website launched</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1999</a:t>
            </a:r>
            <a:r>
              <a:rPr lang="en-GB" sz="1400" dirty="0">
                <a:solidFill>
                  <a:schemeClr val="bg1"/>
                </a:solidFill>
                <a:latin typeface="Source Sans Pro" panose="020B0503030403020204" pitchFamily="34" charset="0"/>
                <a:ea typeface="Source Sans Pro" panose="020B0503030403020204" pitchFamily="34" charset="0"/>
              </a:rPr>
              <a:t> – Subscription service launched</a:t>
            </a:r>
          </a:p>
          <a:p>
            <a:pPr marL="285750" indent="-285750">
              <a:buClr>
                <a:schemeClr val="bg1"/>
              </a:buClr>
              <a:buFont typeface="Arial" panose="020B0604020202020204" pitchFamily="34" charset="0"/>
              <a:buChar char="•"/>
            </a:pPr>
            <a:endParaRPr lang="en-GB" sz="1400" dirty="0">
              <a:solidFill>
                <a:schemeClr val="bg1"/>
              </a:solidFill>
              <a:latin typeface="Source Sans Pro" panose="020B0503030403020204" pitchFamily="34" charset="0"/>
              <a:ea typeface="Source Sans Pro" panose="020B0503030403020204" pitchFamily="34" charset="0"/>
            </a:endParaRPr>
          </a:p>
          <a:p>
            <a:pPr marL="285750"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2006</a:t>
            </a:r>
            <a:r>
              <a:rPr lang="en-GB" sz="1400" dirty="0">
                <a:solidFill>
                  <a:schemeClr val="bg1"/>
                </a:solidFill>
                <a:latin typeface="Source Sans Pro" panose="020B0503030403020204" pitchFamily="34" charset="0"/>
                <a:ea typeface="Source Sans Pro" panose="020B0503030403020204" pitchFamily="34" charset="0"/>
              </a:rPr>
              <a:t> – </a:t>
            </a:r>
            <a:r>
              <a:rPr lang="en-GB" sz="1400" b="1" dirty="0">
                <a:solidFill>
                  <a:schemeClr val="bg1"/>
                </a:solidFill>
                <a:latin typeface="Source Sans Pro" panose="020B0503030403020204" pitchFamily="34" charset="0"/>
                <a:ea typeface="Source Sans Pro" panose="020B0503030403020204" pitchFamily="34" charset="0"/>
              </a:rPr>
              <a:t>5 million subscribers</a:t>
            </a:r>
          </a:p>
          <a:p>
            <a:pPr marL="285750" indent="-285750">
              <a:buClr>
                <a:schemeClr val="bg1"/>
              </a:buClr>
              <a:buFont typeface="Arial" panose="020B0604020202020204" pitchFamily="34" charset="0"/>
              <a:buChar char="•"/>
            </a:pPr>
            <a:endParaRPr lang="en-GB" sz="1400" dirty="0">
              <a:solidFill>
                <a:schemeClr val="bg1"/>
              </a:solidFill>
              <a:latin typeface="Source Sans Pro" panose="020B0503030403020204" pitchFamily="34" charset="0"/>
              <a:ea typeface="Source Sans Pro" panose="020B0503030403020204" pitchFamily="34" charset="0"/>
            </a:endParaRPr>
          </a:p>
          <a:p>
            <a:pPr marL="285750"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2007</a:t>
            </a:r>
            <a:r>
              <a:rPr lang="en-GB" sz="1400" dirty="0">
                <a:solidFill>
                  <a:schemeClr val="bg1"/>
                </a:solidFill>
                <a:latin typeface="Source Sans Pro" panose="020B0503030403020204" pitchFamily="34" charset="0"/>
                <a:ea typeface="Source Sans Pro" panose="020B0503030403020204" pitchFamily="34" charset="0"/>
              </a:rPr>
              <a:t> – Online streaming services launched in America</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2008</a:t>
            </a:r>
            <a:r>
              <a:rPr lang="en-GB" sz="1400" dirty="0">
                <a:solidFill>
                  <a:schemeClr val="bg1"/>
                </a:solidFill>
                <a:latin typeface="Source Sans Pro" panose="020B0503030403020204" pitchFamily="34" charset="0"/>
                <a:ea typeface="Source Sans Pro" panose="020B0503030403020204" pitchFamily="34" charset="0"/>
              </a:rPr>
              <a:t> – Consumer electronic brand partnerships established</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2009</a:t>
            </a:r>
            <a:r>
              <a:rPr lang="en-GB" sz="1400" dirty="0">
                <a:solidFill>
                  <a:schemeClr val="bg1"/>
                </a:solidFill>
                <a:latin typeface="Source Sans Pro" panose="020B0503030403020204" pitchFamily="34" charset="0"/>
                <a:ea typeface="Source Sans Pro" panose="020B0503030403020204" pitchFamily="34" charset="0"/>
              </a:rPr>
              <a:t> – Streaming partnerships expand Netflix to Internet-connected TVs</a:t>
            </a:r>
          </a:p>
          <a:p>
            <a:pPr marL="285750" indent="-285750">
              <a:buClr>
                <a:schemeClr val="bg1"/>
              </a:buClr>
              <a:buFont typeface="Arial" panose="020B0604020202020204" pitchFamily="34" charset="0"/>
              <a:buChar char="•"/>
            </a:pPr>
            <a:endParaRPr lang="en-GB" sz="1400" dirty="0">
              <a:solidFill>
                <a:schemeClr val="bg1"/>
              </a:solidFill>
              <a:latin typeface="Source Sans Pro" panose="020B0503030403020204" pitchFamily="34" charset="0"/>
              <a:ea typeface="Source Sans Pro" panose="020B0503030403020204" pitchFamily="34" charset="0"/>
            </a:endParaRPr>
          </a:p>
          <a:p>
            <a:pPr marL="285750"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2010</a:t>
            </a:r>
            <a:r>
              <a:rPr lang="en-GB" sz="1400" dirty="0">
                <a:solidFill>
                  <a:schemeClr val="bg1"/>
                </a:solidFill>
                <a:latin typeface="Source Sans Pro" panose="020B0503030403020204" pitchFamily="34" charset="0"/>
                <a:ea typeface="Source Sans Pro" panose="020B0503030403020204" pitchFamily="34" charset="0"/>
              </a:rPr>
              <a:t> – Netflix arrives in Canada</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2011</a:t>
            </a:r>
            <a:r>
              <a:rPr lang="en-GB" sz="1400" dirty="0">
                <a:solidFill>
                  <a:schemeClr val="bg1"/>
                </a:solidFill>
                <a:latin typeface="Source Sans Pro" panose="020B0503030403020204" pitchFamily="34" charset="0"/>
                <a:ea typeface="Source Sans Pro" panose="020B0503030403020204" pitchFamily="34" charset="0"/>
              </a:rPr>
              <a:t> – Launches in Latin America and the Caribbean</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2012</a:t>
            </a:r>
            <a:r>
              <a:rPr lang="en-GB" sz="1400" dirty="0">
                <a:solidFill>
                  <a:schemeClr val="bg1"/>
                </a:solidFill>
                <a:latin typeface="Source Sans Pro" panose="020B0503030403020204" pitchFamily="34" charset="0"/>
                <a:ea typeface="Source Sans Pro" panose="020B0503030403020204" pitchFamily="34" charset="0"/>
              </a:rPr>
              <a:t> – Expands to the United Kingdom, Ireland and the Nordic countries</a:t>
            </a:r>
          </a:p>
          <a:p>
            <a:pPr marL="1200150" lvl="2"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2014</a:t>
            </a:r>
            <a:r>
              <a:rPr lang="en-GB" sz="1400" dirty="0">
                <a:solidFill>
                  <a:schemeClr val="bg1"/>
                </a:solidFill>
                <a:latin typeface="Source Sans Pro" panose="020B0503030403020204" pitchFamily="34" charset="0"/>
                <a:ea typeface="Source Sans Pro" panose="020B0503030403020204" pitchFamily="34" charset="0"/>
              </a:rPr>
              <a:t> – International expansion continues to Austria, Belgium, France, Germany, Luxembourg and Switzerland</a:t>
            </a:r>
          </a:p>
          <a:p>
            <a:pPr marL="285750" indent="-285750">
              <a:buClr>
                <a:schemeClr val="bg1"/>
              </a:buClr>
              <a:buFont typeface="Arial" panose="020B0604020202020204" pitchFamily="34" charset="0"/>
              <a:buChar char="•"/>
            </a:pPr>
            <a:endParaRPr lang="en-GB" sz="1400" dirty="0">
              <a:solidFill>
                <a:schemeClr val="bg1"/>
              </a:solidFill>
              <a:latin typeface="Source Sans Pro" panose="020B0503030403020204" pitchFamily="34" charset="0"/>
              <a:ea typeface="Source Sans Pro" panose="020B0503030403020204" pitchFamily="34" charset="0"/>
            </a:endParaRPr>
          </a:p>
          <a:p>
            <a:pPr marL="285750"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2017</a:t>
            </a:r>
            <a:r>
              <a:rPr lang="en-GB" sz="1400" dirty="0">
                <a:solidFill>
                  <a:schemeClr val="bg1"/>
                </a:solidFill>
                <a:latin typeface="Source Sans Pro" panose="020B0503030403020204" pitchFamily="34" charset="0"/>
                <a:ea typeface="Source Sans Pro" panose="020B0503030403020204" pitchFamily="34" charset="0"/>
              </a:rPr>
              <a:t> – Netflix expanded to 130 new countries, in 21 languages – 100 million subscribers globally</a:t>
            </a:r>
          </a:p>
          <a:p>
            <a:pPr marL="285750" indent="-285750">
              <a:buClr>
                <a:schemeClr val="bg1"/>
              </a:buClr>
              <a:buFont typeface="Arial" panose="020B0604020202020204" pitchFamily="34" charset="0"/>
              <a:buChar char="•"/>
            </a:pPr>
            <a:endParaRPr lang="en-GB" sz="1400" dirty="0">
              <a:solidFill>
                <a:schemeClr val="bg1"/>
              </a:solidFill>
              <a:latin typeface="Source Sans Pro" panose="020B0503030403020204" pitchFamily="34" charset="0"/>
              <a:ea typeface="Source Sans Pro" panose="020B0503030403020204" pitchFamily="34" charset="0"/>
            </a:endParaRPr>
          </a:p>
          <a:p>
            <a:pPr marL="285750"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2020</a:t>
            </a:r>
            <a:r>
              <a:rPr lang="en-GB" sz="1400" dirty="0">
                <a:solidFill>
                  <a:schemeClr val="bg1"/>
                </a:solidFill>
                <a:latin typeface="Source Sans Pro" panose="020B0503030403020204" pitchFamily="34" charset="0"/>
                <a:ea typeface="Source Sans Pro" panose="020B0503030403020204" pitchFamily="34" charset="0"/>
              </a:rPr>
              <a:t> – Post Covid-19 Pandemic  </a:t>
            </a:r>
          </a:p>
          <a:p>
            <a:pPr marL="1200150" lvl="2" indent="-285750">
              <a:buClr>
                <a:schemeClr val="bg1"/>
              </a:buClr>
              <a:buFont typeface="Arial" panose="020B0604020202020204" pitchFamily="34" charset="0"/>
              <a:buChar char="•"/>
            </a:pPr>
            <a:r>
              <a:rPr lang="en-GB" sz="1400" dirty="0">
                <a:solidFill>
                  <a:schemeClr val="bg1"/>
                </a:solidFill>
                <a:latin typeface="Source Sans Pro" panose="020B0503030403020204" pitchFamily="34" charset="0"/>
                <a:ea typeface="Source Sans Pro" panose="020B0503030403020204" pitchFamily="34" charset="0"/>
              </a:rPr>
              <a:t>Increase to over </a:t>
            </a:r>
            <a:r>
              <a:rPr lang="en-GB" sz="1400" b="1" dirty="0">
                <a:solidFill>
                  <a:schemeClr val="bg1"/>
                </a:solidFill>
                <a:latin typeface="Source Sans Pro" panose="020B0503030403020204" pitchFamily="34" charset="0"/>
                <a:ea typeface="Source Sans Pro" panose="020B0503030403020204" pitchFamily="34" charset="0"/>
              </a:rPr>
              <a:t>200 million subscribers</a:t>
            </a:r>
            <a:r>
              <a:rPr lang="en-GB" sz="1400" dirty="0">
                <a:solidFill>
                  <a:schemeClr val="bg1"/>
                </a:solidFill>
                <a:latin typeface="Source Sans Pro" panose="020B0503030403020204" pitchFamily="34" charset="0"/>
                <a:ea typeface="Source Sans Pro" panose="020B0503030403020204" pitchFamily="34" charset="0"/>
              </a:rPr>
              <a:t>  </a:t>
            </a:r>
          </a:p>
          <a:p>
            <a:pPr marL="1200150" lvl="2" indent="-285750">
              <a:buClr>
                <a:schemeClr val="bg1"/>
              </a:buClr>
              <a:buFont typeface="Arial" panose="020B0604020202020204" pitchFamily="34" charset="0"/>
              <a:buChar char="•"/>
            </a:pPr>
            <a:r>
              <a:rPr lang="en-GB" sz="1400" dirty="0">
                <a:solidFill>
                  <a:schemeClr val="bg1"/>
                </a:solidFill>
                <a:latin typeface="Source Sans Pro" panose="020B0503030403020204" pitchFamily="34" charset="0"/>
                <a:ea typeface="Source Sans Pro" panose="020B0503030403020204" pitchFamily="34" charset="0"/>
              </a:rPr>
              <a:t>Brand value = </a:t>
            </a:r>
            <a:r>
              <a:rPr lang="en-GB" sz="1400" b="1" dirty="0">
                <a:solidFill>
                  <a:schemeClr val="bg1"/>
                </a:solidFill>
                <a:latin typeface="Source Sans Pro" panose="020B0503030403020204" pitchFamily="34" charset="0"/>
                <a:ea typeface="Source Sans Pro" panose="020B0503030403020204" pitchFamily="34" charset="0"/>
              </a:rPr>
              <a:t>up 72% to $26.7 billion</a:t>
            </a:r>
          </a:p>
          <a:p>
            <a:pPr marL="742950" lvl="1" indent="-285750">
              <a:buClr>
                <a:schemeClr val="bg1"/>
              </a:buClr>
              <a:buFont typeface="Arial" panose="020B0604020202020204" pitchFamily="34" charset="0"/>
              <a:buChar char="•"/>
            </a:pPr>
            <a:endParaRPr lang="en-GB" sz="1400" b="1" dirty="0">
              <a:solidFill>
                <a:schemeClr val="bg1"/>
              </a:solidFill>
              <a:latin typeface="Source Sans Pro" panose="020B0503030403020204" pitchFamily="34" charset="0"/>
              <a:ea typeface="Source Sans Pro" panose="020B0503030403020204" pitchFamily="34" charset="0"/>
            </a:endParaRPr>
          </a:p>
          <a:p>
            <a:pPr marL="285750" indent="-285750">
              <a:buClr>
                <a:schemeClr val="bg1"/>
              </a:buClr>
              <a:buFont typeface="Arial" panose="020B0604020202020204" pitchFamily="34" charset="0"/>
              <a:buChar char="•"/>
            </a:pPr>
            <a:r>
              <a:rPr lang="en-GB" sz="1400" b="1" dirty="0">
                <a:solidFill>
                  <a:srgbClr val="FF0000"/>
                </a:solidFill>
                <a:latin typeface="Source Sans Pro" panose="020B0503030403020204" pitchFamily="34" charset="0"/>
                <a:ea typeface="Source Sans Pro" panose="020B0503030403020204" pitchFamily="34" charset="0"/>
              </a:rPr>
              <a:t>2023</a:t>
            </a:r>
            <a:r>
              <a:rPr lang="en-GB" sz="1400" b="1" dirty="0">
                <a:solidFill>
                  <a:schemeClr val="bg1"/>
                </a:solidFill>
                <a:latin typeface="Source Sans Pro" panose="020B0503030403020204" pitchFamily="34" charset="0"/>
                <a:ea typeface="Source Sans Pro" panose="020B0503030403020204" pitchFamily="34" charset="0"/>
              </a:rPr>
              <a:t> </a:t>
            </a:r>
            <a:r>
              <a:rPr lang="en-GB" sz="1400" dirty="0">
                <a:solidFill>
                  <a:schemeClr val="bg1"/>
                </a:solidFill>
                <a:latin typeface="Source Sans Pro" panose="020B0503030403020204" pitchFamily="34" charset="0"/>
                <a:ea typeface="Source Sans Pro" panose="020B0503030403020204" pitchFamily="34" charset="0"/>
              </a:rPr>
              <a:t>– 	</a:t>
            </a:r>
            <a:r>
              <a:rPr lang="en-GB" sz="1400" b="1" dirty="0">
                <a:solidFill>
                  <a:schemeClr val="bg1"/>
                </a:solidFill>
                <a:latin typeface="Source Sans Pro" panose="020B0503030403020204" pitchFamily="34" charset="0"/>
                <a:ea typeface="Source Sans Pro" panose="020B0503030403020204" pitchFamily="34" charset="0"/>
              </a:rPr>
              <a:t>247 million paid subscription memberships, </a:t>
            </a:r>
          </a:p>
          <a:p>
            <a:pPr lvl="2">
              <a:buClr>
                <a:schemeClr val="bg1"/>
              </a:buClr>
            </a:pPr>
            <a:r>
              <a:rPr lang="en-GB" sz="1400" b="1" dirty="0">
                <a:solidFill>
                  <a:schemeClr val="bg1"/>
                </a:solidFill>
                <a:latin typeface="Source Sans Pro" panose="020B0503030403020204" pitchFamily="34" charset="0"/>
                <a:ea typeface="Source Sans Pro" panose="020B0503030403020204" pitchFamily="34" charset="0"/>
              </a:rPr>
              <a:t>Available in 190 countries, </a:t>
            </a:r>
          </a:p>
          <a:p>
            <a:pPr lvl="2">
              <a:buClr>
                <a:schemeClr val="bg1"/>
              </a:buClr>
            </a:pPr>
            <a:r>
              <a:rPr lang="en-GB" sz="1400" b="1" dirty="0">
                <a:solidFill>
                  <a:schemeClr val="bg1"/>
                </a:solidFill>
                <a:latin typeface="Source Sans Pro" panose="020B0503030403020204" pitchFamily="34" charset="0"/>
                <a:ea typeface="Source Sans Pro" panose="020B0503030403020204" pitchFamily="34" charset="0"/>
              </a:rPr>
              <a:t>Streaming in more than 30 languages</a:t>
            </a:r>
          </a:p>
        </p:txBody>
      </p:sp>
      <p:sp>
        <p:nvSpPr>
          <p:cNvPr id="5" name="TextBox 4">
            <a:extLst>
              <a:ext uri="{FF2B5EF4-FFF2-40B4-BE49-F238E27FC236}">
                <a16:creationId xmlns:a16="http://schemas.microsoft.com/office/drawing/2014/main" id="{D10C0D47-5356-1001-592C-C498FD93970D}"/>
              </a:ext>
            </a:extLst>
          </p:cNvPr>
          <p:cNvSpPr txBox="1"/>
          <p:nvPr/>
        </p:nvSpPr>
        <p:spPr>
          <a:xfrm>
            <a:off x="223935" y="39844"/>
            <a:ext cx="2665162" cy="523220"/>
          </a:xfrm>
          <a:prstGeom prst="rect">
            <a:avLst/>
          </a:prstGeom>
          <a:noFill/>
        </p:spPr>
        <p:txBody>
          <a:bodyPr wrap="square" rtlCol="0">
            <a:spAutoFit/>
          </a:bodyPr>
          <a:lstStyle/>
          <a:p>
            <a:pPr algn="ctr"/>
            <a:r>
              <a:rPr lang="en-GB" sz="2800" b="1" dirty="0">
                <a:solidFill>
                  <a:srgbClr val="FF0000"/>
                </a:solidFill>
                <a:latin typeface="Source Sans Pro" panose="020B0503030403020204" pitchFamily="34" charset="0"/>
              </a:rPr>
              <a:t>Netflix History</a:t>
            </a:r>
          </a:p>
        </p:txBody>
      </p:sp>
      <p:sp>
        <p:nvSpPr>
          <p:cNvPr id="6" name="TextBox 5">
            <a:extLst>
              <a:ext uri="{FF2B5EF4-FFF2-40B4-BE49-F238E27FC236}">
                <a16:creationId xmlns:a16="http://schemas.microsoft.com/office/drawing/2014/main" id="{47AA2965-269B-446B-A980-9D799F43553A}"/>
              </a:ext>
            </a:extLst>
          </p:cNvPr>
          <p:cNvSpPr txBox="1"/>
          <p:nvPr/>
        </p:nvSpPr>
        <p:spPr>
          <a:xfrm>
            <a:off x="9750490" y="627245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Laura Yildiz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1816439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grpSp>
        <p:nvGrpSpPr>
          <p:cNvPr id="14" name="Group 13">
            <a:extLst>
              <a:ext uri="{FF2B5EF4-FFF2-40B4-BE49-F238E27FC236}">
                <a16:creationId xmlns:a16="http://schemas.microsoft.com/office/drawing/2014/main" id="{1086327C-A5C9-B7E5-CBD9-64C4854D3DDB}"/>
              </a:ext>
            </a:extLst>
          </p:cNvPr>
          <p:cNvGrpSpPr/>
          <p:nvPr/>
        </p:nvGrpSpPr>
        <p:grpSpPr>
          <a:xfrm>
            <a:off x="6523671" y="1595953"/>
            <a:ext cx="5153496" cy="3666093"/>
            <a:chOff x="6413650" y="700643"/>
            <a:chExt cx="3842730" cy="2679700"/>
          </a:xfrm>
        </p:grpSpPr>
        <p:pic>
          <p:nvPicPr>
            <p:cNvPr id="7" name="Picture 6">
              <a:extLst>
                <a:ext uri="{FF2B5EF4-FFF2-40B4-BE49-F238E27FC236}">
                  <a16:creationId xmlns:a16="http://schemas.microsoft.com/office/drawing/2014/main" id="{384ADFCA-4866-4482-657F-8F6D0CDBB2ED}"/>
                </a:ext>
              </a:extLst>
            </p:cNvPr>
            <p:cNvPicPr>
              <a:picLocks noChangeAspect="1"/>
            </p:cNvPicPr>
            <p:nvPr/>
          </p:nvPicPr>
          <p:blipFill rotWithShape="1">
            <a:blip r:embed="rId3">
              <a:extLst>
                <a:ext uri="{28A0092B-C50C-407E-A947-70E740481C1C}">
                  <a14:useLocalDpi xmlns:a14="http://schemas.microsoft.com/office/drawing/2010/main" val="0"/>
                </a:ext>
              </a:extLst>
            </a:blip>
            <a:srcRect b="4255"/>
            <a:stretch/>
          </p:blipFill>
          <p:spPr>
            <a:xfrm>
              <a:off x="6413650" y="700643"/>
              <a:ext cx="3759048" cy="2484047"/>
            </a:xfrm>
            <a:prstGeom prst="rect">
              <a:avLst/>
            </a:prstGeom>
          </p:spPr>
        </p:pic>
        <p:sp>
          <p:nvSpPr>
            <p:cNvPr id="12" name="TextBox 11">
              <a:extLst>
                <a:ext uri="{FF2B5EF4-FFF2-40B4-BE49-F238E27FC236}">
                  <a16:creationId xmlns:a16="http://schemas.microsoft.com/office/drawing/2014/main" id="{98DF3A4B-BC97-E5B8-8DE9-EC59AC682C7C}"/>
                </a:ext>
              </a:extLst>
            </p:cNvPr>
            <p:cNvSpPr txBox="1"/>
            <p:nvPr/>
          </p:nvSpPr>
          <p:spPr>
            <a:xfrm>
              <a:off x="8216347" y="3149511"/>
              <a:ext cx="2040033" cy="2308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schemeClr val="bg1"/>
                  </a:solidFill>
                  <a:effectLst/>
                  <a:uLnTx/>
                  <a:uFillTx/>
                  <a:latin typeface="Source Sans Pro" panose="020B0503030403020204" pitchFamily="34" charset="0"/>
                </a:rPr>
                <a:t>(Statista, 2023)</a:t>
              </a:r>
            </a:p>
          </p:txBody>
        </p:sp>
      </p:grpSp>
      <p:sp>
        <p:nvSpPr>
          <p:cNvPr id="3" name="TextBox 2">
            <a:extLst>
              <a:ext uri="{FF2B5EF4-FFF2-40B4-BE49-F238E27FC236}">
                <a16:creationId xmlns:a16="http://schemas.microsoft.com/office/drawing/2014/main" id="{BFAFA767-BA50-ADEB-E95D-D7BF982C9DD9}"/>
              </a:ext>
            </a:extLst>
          </p:cNvPr>
          <p:cNvSpPr txBox="1"/>
          <p:nvPr/>
        </p:nvSpPr>
        <p:spPr>
          <a:xfrm>
            <a:off x="6036946" y="6547518"/>
            <a:ext cx="601472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(Netflix, 2023), (BBC, 2018), (Statista, 2023), (Forbes, 2020), (Corbett, 2023), (</a:t>
            </a:r>
            <a:r>
              <a:rPr kumimoji="0" lang="en-GB" sz="1200" b="0" i="0" u="none" strike="noStrike" kern="1200" cap="none" spc="0" normalizeH="0" baseline="0" noProof="0" dirty="0" err="1">
                <a:ln>
                  <a:noFill/>
                </a:ln>
                <a:solidFill>
                  <a:schemeClr val="bg1"/>
                </a:solidFill>
                <a:effectLst/>
                <a:uLnTx/>
                <a:uFillTx/>
                <a:latin typeface="Source Sans Pro" panose="020B0503030403020204" pitchFamily="34" charset="0"/>
              </a:rPr>
              <a:t>FlixPatrol</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 2023)</a:t>
            </a:r>
          </a:p>
        </p:txBody>
      </p:sp>
    </p:spTree>
    <p:extLst>
      <p:ext uri="{BB962C8B-B14F-4D97-AF65-F5344CB8AC3E}">
        <p14:creationId xmlns:p14="http://schemas.microsoft.com/office/powerpoint/2010/main" val="2083222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882E5D3D-73B8-6961-D800-BCFAB9D988CC}"/>
              </a:ext>
            </a:extLst>
          </p:cNvPr>
          <p:cNvSpPr/>
          <p:nvPr/>
        </p:nvSpPr>
        <p:spPr>
          <a:xfrm>
            <a:off x="530087" y="304801"/>
            <a:ext cx="4518991" cy="278295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FFFF00"/>
                </a:solidFill>
                <a:effectLst/>
                <a:uLnTx/>
                <a:uFillTx/>
                <a:latin typeface="Arial" panose="020B0604020202020204" pitchFamily="34" charset="0"/>
                <a:ea typeface="Calibri" panose="020F0502020204030204" pitchFamily="34" charset="0"/>
                <a:cs typeface="+mn-cs"/>
              </a:rPr>
              <a:t>THE CHANGES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white"/>
                </a:solidFill>
                <a:effectLst/>
                <a:uLnTx/>
                <a:uFillTx/>
                <a:latin typeface="Arial" panose="020B0604020202020204" pitchFamily="34" charset="0"/>
                <a:ea typeface="Calibri" panose="020F0502020204030204" pitchFamily="34" charset="0"/>
                <a:cs typeface="+mn-cs"/>
              </a:rPr>
              <a:t>experienced by organisations and businesses are increasing (Balogun and Hailey, 2008) in such a fast pace that organisations “will necessitate movement from the status quo” (McCalman, Paton and Siebert, 2016, p.9)</a:t>
            </a:r>
            <a:endParaRPr kumimoji="0" lang="en-GB" sz="16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ED9C03F1-CF70-32C1-818D-FAA3C49C0E58}"/>
              </a:ext>
            </a:extLst>
          </p:cNvPr>
          <p:cNvSpPr/>
          <p:nvPr/>
        </p:nvSpPr>
        <p:spPr>
          <a:xfrm>
            <a:off x="7142924" y="304801"/>
            <a:ext cx="4518991" cy="278295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FF00"/>
                </a:solidFill>
                <a:effectLst/>
                <a:uLnTx/>
                <a:uFillTx/>
                <a:latin typeface="Calibri" panose="020F0502020204030204"/>
                <a:ea typeface="+mn-ea"/>
                <a:cs typeface="+mn-cs"/>
              </a:rPr>
              <a:t>THE FUTURE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of individuals and businesses` performance is influenced by macroenvironment (Chaston, 2017) that cannot be directly controlled or influenced by them (IONOS, 2023)</a:t>
            </a:r>
          </a:p>
        </p:txBody>
      </p:sp>
      <p:sp>
        <p:nvSpPr>
          <p:cNvPr id="4" name="Oval 3">
            <a:extLst>
              <a:ext uri="{FF2B5EF4-FFF2-40B4-BE49-F238E27FC236}">
                <a16:creationId xmlns:a16="http://schemas.microsoft.com/office/drawing/2014/main" id="{7277036F-011B-09B3-1760-77FDAF6195D3}"/>
              </a:ext>
            </a:extLst>
          </p:cNvPr>
          <p:cNvSpPr/>
          <p:nvPr/>
        </p:nvSpPr>
        <p:spPr>
          <a:xfrm>
            <a:off x="3405810" y="3087758"/>
            <a:ext cx="4949686" cy="346544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FF00"/>
                </a:solidFill>
                <a:effectLst/>
                <a:uLnTx/>
                <a:uFillTx/>
                <a:latin typeface="Calibri" panose="020F0502020204030204"/>
                <a:ea typeface="+mn-ea"/>
                <a:cs typeface="+mn-cs"/>
              </a:rPr>
              <a:t>ANALYSIS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For marketing planning, organisational change, strategic planning, business and product/services development in a macroenvironment context, the organisations use PESTLE Analysis (Myers, Hulks and Wiggins, 2012) in conjunction with other analysis tools like SWOT, TOWS, SOSTAC etc.</a:t>
            </a:r>
          </a:p>
        </p:txBody>
      </p:sp>
      <p:sp>
        <p:nvSpPr>
          <p:cNvPr id="8" name="Arrow: Curved Right 7">
            <a:extLst>
              <a:ext uri="{FF2B5EF4-FFF2-40B4-BE49-F238E27FC236}">
                <a16:creationId xmlns:a16="http://schemas.microsoft.com/office/drawing/2014/main" id="{91472452-F8B7-D4F3-494D-9A03208AD770}"/>
              </a:ext>
            </a:extLst>
          </p:cNvPr>
          <p:cNvSpPr/>
          <p:nvPr/>
        </p:nvSpPr>
        <p:spPr>
          <a:xfrm rot="19908974">
            <a:off x="1403380" y="3381679"/>
            <a:ext cx="1282774" cy="2163846"/>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Arrow: Curved Up 10">
            <a:extLst>
              <a:ext uri="{FF2B5EF4-FFF2-40B4-BE49-F238E27FC236}">
                <a16:creationId xmlns:a16="http://schemas.microsoft.com/office/drawing/2014/main" id="{FFE53A00-0060-A5D2-9353-23C02E5CF433}"/>
              </a:ext>
            </a:extLst>
          </p:cNvPr>
          <p:cNvSpPr/>
          <p:nvPr/>
        </p:nvSpPr>
        <p:spPr>
          <a:xfrm rot="17940232">
            <a:off x="8799443" y="3856383"/>
            <a:ext cx="2107096" cy="954156"/>
          </a:xfrm>
          <a:prstGeom prst="curved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Arrow: Curved Up 11">
            <a:extLst>
              <a:ext uri="{FF2B5EF4-FFF2-40B4-BE49-F238E27FC236}">
                <a16:creationId xmlns:a16="http://schemas.microsoft.com/office/drawing/2014/main" id="{DFCA70A9-A2F7-C1C6-939E-D5C2761638E3}"/>
              </a:ext>
            </a:extLst>
          </p:cNvPr>
          <p:cNvSpPr/>
          <p:nvPr/>
        </p:nvSpPr>
        <p:spPr>
          <a:xfrm rot="10800000">
            <a:off x="4956312" y="304801"/>
            <a:ext cx="2120349" cy="781877"/>
          </a:xfrm>
          <a:prstGeom prst="curved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8DF25175-E1C9-FC99-433C-F4237FFD581B}"/>
              </a:ext>
            </a:extLst>
          </p:cNvPr>
          <p:cNvSpPr txBox="1"/>
          <p:nvPr/>
        </p:nvSpPr>
        <p:spPr>
          <a:xfrm>
            <a:off x="9957521" y="6414699"/>
            <a:ext cx="2133603"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Dan Brown (1905439)</a:t>
            </a:r>
          </a:p>
        </p:txBody>
      </p:sp>
      <p:pic>
        <p:nvPicPr>
          <p:cNvPr id="5" name="Picture 4">
            <a:extLst>
              <a:ext uri="{FF2B5EF4-FFF2-40B4-BE49-F238E27FC236}">
                <a16:creationId xmlns:a16="http://schemas.microsoft.com/office/drawing/2014/main" id="{11D89BF0-FC19-AFF0-E8FA-80DB3925BE34}"/>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5333407" y="1458211"/>
            <a:ext cx="1366158" cy="1502833"/>
          </a:xfrm>
          <a:prstGeom prst="rect">
            <a:avLst/>
          </a:prstGeom>
        </p:spPr>
      </p:pic>
    </p:spTree>
    <p:extLst>
      <p:ext uri="{BB962C8B-B14F-4D97-AF65-F5344CB8AC3E}">
        <p14:creationId xmlns:p14="http://schemas.microsoft.com/office/powerpoint/2010/main" val="4025949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CAFF2ED-BA42-67EB-52D7-7921D3EE37F7}"/>
              </a:ext>
            </a:extLst>
          </p:cNvPr>
          <p:cNvGraphicFramePr>
            <a:graphicFrameLocks noGrp="1"/>
          </p:cNvGraphicFramePr>
          <p:nvPr/>
        </p:nvGraphicFramePr>
        <p:xfrm>
          <a:off x="514226" y="1334935"/>
          <a:ext cx="11238063" cy="4815840"/>
        </p:xfrm>
        <a:graphic>
          <a:graphicData uri="http://schemas.openxmlformats.org/drawingml/2006/table">
            <a:tbl>
              <a:tblPr firstRow="1" bandRow="1">
                <a:tableStyleId>{5C22544A-7EE6-4342-B048-85BDC9FD1C3A}</a:tableStyleId>
              </a:tblPr>
              <a:tblGrid>
                <a:gridCol w="2034102">
                  <a:extLst>
                    <a:ext uri="{9D8B030D-6E8A-4147-A177-3AD203B41FA5}">
                      <a16:colId xmlns:a16="http://schemas.microsoft.com/office/drawing/2014/main" val="3230372009"/>
                    </a:ext>
                  </a:extLst>
                </a:gridCol>
                <a:gridCol w="9203961">
                  <a:extLst>
                    <a:ext uri="{9D8B030D-6E8A-4147-A177-3AD203B41FA5}">
                      <a16:colId xmlns:a16="http://schemas.microsoft.com/office/drawing/2014/main" val="279644724"/>
                    </a:ext>
                  </a:extLst>
                </a:gridCol>
              </a:tblGrid>
              <a:tr h="370840">
                <a:tc>
                  <a:txBody>
                    <a:bodyPr/>
                    <a:lstStyle/>
                    <a:p>
                      <a:pPr algn="ctr"/>
                      <a:r>
                        <a:rPr lang="en-GB" sz="1600" b="1"/>
                        <a:t>Political</a:t>
                      </a:r>
                    </a:p>
                  </a:txBody>
                  <a:tcPr>
                    <a:solidFill>
                      <a:srgbClr val="FFC000"/>
                    </a:solidFill>
                  </a:tcPr>
                </a:tc>
                <a:tc>
                  <a:txBody>
                    <a:bodyPr/>
                    <a:lstStyle/>
                    <a:p>
                      <a:pPr marL="285750" indent="-285750">
                        <a:buFont typeface="Arial" panose="020B0604020202020204" pitchFamily="34" charset="0"/>
                        <a:buChar char="•"/>
                      </a:pPr>
                      <a:r>
                        <a:rPr lang="en-GB" sz="1400" b="1">
                          <a:solidFill>
                            <a:schemeClr val="tx1"/>
                          </a:solidFill>
                        </a:rPr>
                        <a:t>Regulatory changes during Covid-19 Pandemic: lockdown</a:t>
                      </a:r>
                    </a:p>
                    <a:p>
                      <a:pPr marL="285750" indent="-285750">
                        <a:buFont typeface="Arial" panose="020B0604020202020204" pitchFamily="34" charset="0"/>
                        <a:buChar char="•"/>
                      </a:pPr>
                      <a:r>
                        <a:rPr lang="en-GB" sz="1400" b="1">
                          <a:solidFill>
                            <a:schemeClr val="tx1"/>
                          </a:solidFill>
                        </a:rPr>
                        <a:t>US, major market, trading with most countries of the world, however there are disruptions in China and Russia. Malaysia emergent market.</a:t>
                      </a:r>
                    </a:p>
                    <a:p>
                      <a:pPr marL="285750" indent="-285750">
                        <a:buFont typeface="Arial" panose="020B0604020202020204" pitchFamily="34" charset="0"/>
                        <a:buChar char="•"/>
                      </a:pPr>
                      <a:r>
                        <a:rPr lang="en-GB" sz="1400" b="1">
                          <a:solidFill>
                            <a:schemeClr val="tx1"/>
                          </a:solidFill>
                        </a:rPr>
                        <a:t>Increased taxation to 6% for streaming services</a:t>
                      </a:r>
                    </a:p>
                  </a:txBody>
                  <a:tcPr>
                    <a:solidFill>
                      <a:schemeClr val="bg2"/>
                    </a:solidFill>
                  </a:tcPr>
                </a:tc>
                <a:extLst>
                  <a:ext uri="{0D108BD9-81ED-4DB2-BD59-A6C34878D82A}">
                    <a16:rowId xmlns:a16="http://schemas.microsoft.com/office/drawing/2014/main" val="265460279"/>
                  </a:ext>
                </a:extLst>
              </a:tr>
              <a:tr h="370840">
                <a:tc>
                  <a:txBody>
                    <a:bodyPr/>
                    <a:lstStyle/>
                    <a:p>
                      <a:pPr algn="ctr"/>
                      <a:r>
                        <a:rPr lang="en-GB" sz="1600" b="1">
                          <a:solidFill>
                            <a:schemeClr val="bg1"/>
                          </a:solidFill>
                        </a:rPr>
                        <a:t>Economic</a:t>
                      </a:r>
                    </a:p>
                  </a:txBody>
                  <a:tcPr>
                    <a:solidFill>
                      <a:srgbClr val="92D050"/>
                    </a:solidFill>
                  </a:tcPr>
                </a:tc>
                <a:tc>
                  <a:txBody>
                    <a:bodyPr/>
                    <a:lstStyle/>
                    <a:p>
                      <a:pPr marL="285750" indent="-285750">
                        <a:buFont typeface="Arial" panose="020B0604020202020204" pitchFamily="34" charset="0"/>
                        <a:buChar char="•"/>
                      </a:pPr>
                      <a:r>
                        <a:rPr lang="en-GB" sz="1400" b="1">
                          <a:solidFill>
                            <a:schemeClr val="tx1"/>
                          </a:solidFill>
                        </a:rPr>
                        <a:t>Subscription cancelations due to financial restrains, shifting to essential products, however it is expected a 2.25% growth within the US</a:t>
                      </a:r>
                    </a:p>
                    <a:p>
                      <a:pPr marL="285750" indent="-285750">
                        <a:buFont typeface="Arial" panose="020B0604020202020204" pitchFamily="34" charset="0"/>
                        <a:buChar char="•"/>
                      </a:pPr>
                      <a:r>
                        <a:rPr lang="en-GB" sz="1400" b="1">
                          <a:solidFill>
                            <a:schemeClr val="tx1"/>
                          </a:solidFill>
                        </a:rPr>
                        <a:t>Impact of post pandemic: affordability</a:t>
                      </a:r>
                    </a:p>
                    <a:p>
                      <a:pPr marL="285750" indent="-285750">
                        <a:buFont typeface="Arial" panose="020B0604020202020204" pitchFamily="34" charset="0"/>
                        <a:buChar char="•"/>
                      </a:pPr>
                      <a:r>
                        <a:rPr lang="en-GB" sz="1400" b="1">
                          <a:solidFill>
                            <a:schemeClr val="tx1"/>
                          </a:solidFill>
                        </a:rPr>
                        <a:t>Inflation to a record high of 7.5%</a:t>
                      </a:r>
                    </a:p>
                  </a:txBody>
                  <a:tcPr>
                    <a:solidFill>
                      <a:schemeClr val="bg1"/>
                    </a:solidFill>
                  </a:tcPr>
                </a:tc>
                <a:extLst>
                  <a:ext uri="{0D108BD9-81ED-4DB2-BD59-A6C34878D82A}">
                    <a16:rowId xmlns:a16="http://schemas.microsoft.com/office/drawing/2014/main" val="587143121"/>
                  </a:ext>
                </a:extLst>
              </a:tr>
              <a:tr h="370840">
                <a:tc>
                  <a:txBody>
                    <a:bodyPr/>
                    <a:lstStyle/>
                    <a:p>
                      <a:pPr algn="ctr"/>
                      <a:r>
                        <a:rPr lang="en-GB" sz="1600" b="1">
                          <a:solidFill>
                            <a:schemeClr val="bg1"/>
                          </a:solidFill>
                        </a:rPr>
                        <a:t>Social</a:t>
                      </a:r>
                    </a:p>
                  </a:txBody>
                  <a:tcPr>
                    <a:solidFill>
                      <a:srgbClr val="00B0F0"/>
                    </a:solidFill>
                  </a:tcPr>
                </a:tc>
                <a:tc>
                  <a:txBody>
                    <a:bodyPr/>
                    <a:lstStyle/>
                    <a:p>
                      <a:pPr marL="285750" indent="-285750">
                        <a:buFont typeface="Arial" panose="020B0604020202020204" pitchFamily="34" charset="0"/>
                        <a:buChar char="•"/>
                      </a:pPr>
                      <a:r>
                        <a:rPr lang="en-GB" sz="1400" b="1">
                          <a:solidFill>
                            <a:schemeClr val="tx1"/>
                          </a:solidFill>
                        </a:rPr>
                        <a:t>Binge-watching emerged, specifically among youngsters aged 16-24, seconded by 25-34 years old</a:t>
                      </a:r>
                    </a:p>
                    <a:p>
                      <a:pPr marL="285750" indent="-285750">
                        <a:buFont typeface="Arial" panose="020B0604020202020204" pitchFamily="34" charset="0"/>
                        <a:buChar char="•"/>
                      </a:pPr>
                      <a:r>
                        <a:rPr lang="en-GB" sz="1400" b="1">
                          <a:solidFill>
                            <a:schemeClr val="tx1"/>
                          </a:solidFill>
                        </a:rPr>
                        <a:t>8% increased spending on streaming platforms</a:t>
                      </a:r>
                    </a:p>
                    <a:p>
                      <a:pPr marL="285750" indent="-285750">
                        <a:buFont typeface="Arial" panose="020B0604020202020204" pitchFamily="34" charset="0"/>
                        <a:buChar char="•"/>
                      </a:pPr>
                      <a:r>
                        <a:rPr lang="en-GB" sz="1400" b="1">
                          <a:solidFill>
                            <a:schemeClr val="tx1"/>
                          </a:solidFill>
                        </a:rPr>
                        <a:t>Lifestyle changes – family orientated, home-based entertainment, balanced lifestyle</a:t>
                      </a:r>
                    </a:p>
                  </a:txBody>
                  <a:tcPr>
                    <a:solidFill>
                      <a:schemeClr val="bg2"/>
                    </a:solidFill>
                  </a:tcPr>
                </a:tc>
                <a:extLst>
                  <a:ext uri="{0D108BD9-81ED-4DB2-BD59-A6C34878D82A}">
                    <a16:rowId xmlns:a16="http://schemas.microsoft.com/office/drawing/2014/main" val="3681320016"/>
                  </a:ext>
                </a:extLst>
              </a:tr>
              <a:tr h="370840">
                <a:tc>
                  <a:txBody>
                    <a:bodyPr/>
                    <a:lstStyle/>
                    <a:p>
                      <a:pPr algn="ctr"/>
                      <a:r>
                        <a:rPr lang="en-GB" sz="1600" b="1">
                          <a:solidFill>
                            <a:schemeClr val="bg1"/>
                          </a:solidFill>
                        </a:rPr>
                        <a:t>Technological</a:t>
                      </a:r>
                    </a:p>
                  </a:txBody>
                  <a:tcPr>
                    <a:solidFill>
                      <a:schemeClr val="accent2">
                        <a:lumMod val="75000"/>
                      </a:schemeClr>
                    </a:solidFill>
                  </a:tcPr>
                </a:tc>
                <a:tc>
                  <a:txBody>
                    <a:bodyPr/>
                    <a:lstStyle/>
                    <a:p>
                      <a:pPr marL="285750" indent="-285750">
                        <a:buFont typeface="Arial" panose="020B0604020202020204" pitchFamily="34" charset="0"/>
                        <a:buChar char="•"/>
                      </a:pPr>
                      <a:r>
                        <a:rPr lang="en-GB" sz="1400" b="1">
                          <a:solidFill>
                            <a:schemeClr val="tx1"/>
                          </a:solidFill>
                        </a:rPr>
                        <a:t>Usage of AI for tracking consumer behaviour</a:t>
                      </a:r>
                    </a:p>
                    <a:p>
                      <a:pPr marL="285750" indent="-285750">
                        <a:buFont typeface="Arial" panose="020B0604020202020204" pitchFamily="34" charset="0"/>
                        <a:buChar char="•"/>
                      </a:pPr>
                      <a:r>
                        <a:rPr lang="en-GB" sz="1400" b="1">
                          <a:solidFill>
                            <a:schemeClr val="tx1"/>
                          </a:solidFill>
                        </a:rPr>
                        <a:t>Trailers can be produced in 24 hours, rather than a week as before</a:t>
                      </a:r>
                    </a:p>
                    <a:p>
                      <a:pPr marL="285750" indent="-285750">
                        <a:buFont typeface="Arial" panose="020B0604020202020204" pitchFamily="34" charset="0"/>
                        <a:buChar char="•"/>
                      </a:pPr>
                      <a:r>
                        <a:rPr lang="en-GB" sz="1400" b="1">
                          <a:solidFill>
                            <a:schemeClr val="tx1"/>
                          </a:solidFill>
                        </a:rPr>
                        <a:t>Cloud computing facilitate streaming videos uninterrupted, and on high quality</a:t>
                      </a:r>
                    </a:p>
                  </a:txBody>
                  <a:tcPr>
                    <a:solidFill>
                      <a:schemeClr val="bg1"/>
                    </a:solidFill>
                  </a:tcPr>
                </a:tc>
                <a:extLst>
                  <a:ext uri="{0D108BD9-81ED-4DB2-BD59-A6C34878D82A}">
                    <a16:rowId xmlns:a16="http://schemas.microsoft.com/office/drawing/2014/main" val="2906976278"/>
                  </a:ext>
                </a:extLst>
              </a:tr>
              <a:tr h="370840">
                <a:tc>
                  <a:txBody>
                    <a:bodyPr/>
                    <a:lstStyle/>
                    <a:p>
                      <a:pPr algn="ctr"/>
                      <a:r>
                        <a:rPr lang="en-GB" sz="1600" b="1">
                          <a:solidFill>
                            <a:schemeClr val="bg1"/>
                          </a:solidFill>
                        </a:rPr>
                        <a:t>Environmental</a:t>
                      </a:r>
                    </a:p>
                  </a:txBody>
                  <a:tcPr>
                    <a:solidFill>
                      <a:schemeClr val="accent3">
                        <a:lumMod val="50000"/>
                      </a:schemeClr>
                    </a:solidFill>
                  </a:tcPr>
                </a:tc>
                <a:tc>
                  <a:txBody>
                    <a:bodyPr/>
                    <a:lstStyle/>
                    <a:p>
                      <a:pPr marL="285750" indent="-285750">
                        <a:buFont typeface="Arial" panose="020B0604020202020204" pitchFamily="34" charset="0"/>
                        <a:buChar char="•"/>
                      </a:pPr>
                      <a:r>
                        <a:rPr lang="en-GB" sz="1400" b="1">
                          <a:solidFill>
                            <a:schemeClr val="tx1"/>
                          </a:solidFill>
                        </a:rPr>
                        <a:t>Carbon footprint for Streaming Industry  is 55 grams of Carbon Dioxide for each hour of content streaming</a:t>
                      </a:r>
                    </a:p>
                    <a:p>
                      <a:pPr marL="285750" indent="-285750">
                        <a:buFont typeface="Arial" panose="020B0604020202020204" pitchFamily="34" charset="0"/>
                        <a:buChar char="•"/>
                      </a:pPr>
                      <a:r>
                        <a:rPr lang="en-GB" sz="1400" b="1">
                          <a:solidFill>
                            <a:schemeClr val="tx1"/>
                          </a:solidFill>
                        </a:rPr>
                        <a:t>High energy consumption</a:t>
                      </a:r>
                    </a:p>
                    <a:p>
                      <a:pPr marL="285750" indent="-285750">
                        <a:buFont typeface="Arial" panose="020B0604020202020204" pitchFamily="34" charset="0"/>
                        <a:buChar char="•"/>
                      </a:pPr>
                      <a:r>
                        <a:rPr lang="en-GB" sz="1400" b="1">
                          <a:solidFill>
                            <a:schemeClr val="tx1"/>
                          </a:solidFill>
                        </a:rPr>
                        <a:t>Governments facilitates renewable energy </a:t>
                      </a:r>
                    </a:p>
                  </a:txBody>
                  <a:tcPr>
                    <a:solidFill>
                      <a:schemeClr val="bg2"/>
                    </a:solidFill>
                  </a:tcPr>
                </a:tc>
                <a:extLst>
                  <a:ext uri="{0D108BD9-81ED-4DB2-BD59-A6C34878D82A}">
                    <a16:rowId xmlns:a16="http://schemas.microsoft.com/office/drawing/2014/main" val="2505443733"/>
                  </a:ext>
                </a:extLst>
              </a:tr>
              <a:tr h="370840">
                <a:tc>
                  <a:txBody>
                    <a:bodyPr/>
                    <a:lstStyle/>
                    <a:p>
                      <a:pPr algn="ctr"/>
                      <a:r>
                        <a:rPr lang="en-GB" sz="1600" b="1">
                          <a:solidFill>
                            <a:schemeClr val="bg1"/>
                          </a:solidFill>
                        </a:rPr>
                        <a:t>Legal</a:t>
                      </a:r>
                    </a:p>
                  </a:txBody>
                  <a:tcPr>
                    <a:solidFill>
                      <a:schemeClr val="accent5">
                        <a:lumMod val="60000"/>
                        <a:lumOff val="40000"/>
                      </a:schemeClr>
                    </a:solidFill>
                  </a:tcPr>
                </a:tc>
                <a:tc>
                  <a:txBody>
                    <a:bodyPr/>
                    <a:lstStyle/>
                    <a:p>
                      <a:pPr marL="285750" indent="-285750">
                        <a:buFont typeface="Arial" panose="020B0604020202020204" pitchFamily="34" charset="0"/>
                        <a:buChar char="•"/>
                      </a:pPr>
                      <a:r>
                        <a:rPr lang="en-GB" sz="1400" b="1">
                          <a:solidFill>
                            <a:schemeClr val="tx1"/>
                          </a:solidFill>
                        </a:rPr>
                        <a:t>US Law: The Protecting Lawful Streaming Act</a:t>
                      </a:r>
                    </a:p>
                    <a:p>
                      <a:pPr marL="285750" indent="-285750">
                        <a:buFont typeface="Arial" panose="020B0604020202020204" pitchFamily="34" charset="0"/>
                        <a:buChar char="•"/>
                      </a:pPr>
                      <a:r>
                        <a:rPr lang="en-GB" sz="1400" b="1">
                          <a:solidFill>
                            <a:schemeClr val="tx1"/>
                          </a:solidFill>
                        </a:rPr>
                        <a:t>Net neutrality laws – equal treatment for all streaming platforms from internet providers</a:t>
                      </a:r>
                    </a:p>
                    <a:p>
                      <a:pPr marL="285750" indent="-285750">
                        <a:buFont typeface="Arial" panose="020B0604020202020204" pitchFamily="34" charset="0"/>
                        <a:buChar char="•"/>
                      </a:pPr>
                      <a:r>
                        <a:rPr lang="en-GB" sz="1400" b="1">
                          <a:solidFill>
                            <a:schemeClr val="tx1"/>
                          </a:solidFill>
                        </a:rPr>
                        <a:t>The Communications and Multimedia Act (Malaysia) encourage competition</a:t>
                      </a:r>
                    </a:p>
                  </a:txBody>
                  <a:tcPr>
                    <a:solidFill>
                      <a:schemeClr val="bg1"/>
                    </a:solidFill>
                  </a:tcPr>
                </a:tc>
                <a:extLst>
                  <a:ext uri="{0D108BD9-81ED-4DB2-BD59-A6C34878D82A}">
                    <a16:rowId xmlns:a16="http://schemas.microsoft.com/office/drawing/2014/main" val="1708310692"/>
                  </a:ext>
                </a:extLst>
              </a:tr>
            </a:tbl>
          </a:graphicData>
        </a:graphic>
      </p:graphicFrame>
      <p:sp>
        <p:nvSpPr>
          <p:cNvPr id="5" name="Speech Bubble: Rectangle 4">
            <a:extLst>
              <a:ext uri="{FF2B5EF4-FFF2-40B4-BE49-F238E27FC236}">
                <a16:creationId xmlns:a16="http://schemas.microsoft.com/office/drawing/2014/main" id="{18F942E2-2E13-F20A-FA4F-A834B7E6C49E}"/>
              </a:ext>
            </a:extLst>
          </p:cNvPr>
          <p:cNvSpPr/>
          <p:nvPr/>
        </p:nvSpPr>
        <p:spPr>
          <a:xfrm>
            <a:off x="2478157" y="256883"/>
            <a:ext cx="9274132" cy="763534"/>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Calibri" panose="020F0502020204030204"/>
                <a:ea typeface="+mn-ea"/>
                <a:cs typeface="+mn-cs"/>
              </a:rPr>
              <a:t>PESTEL Analysis</a:t>
            </a:r>
          </a:p>
        </p:txBody>
      </p:sp>
      <p:sp>
        <p:nvSpPr>
          <p:cNvPr id="6" name="TextBox 5">
            <a:extLst>
              <a:ext uri="{FF2B5EF4-FFF2-40B4-BE49-F238E27FC236}">
                <a16:creationId xmlns:a16="http://schemas.microsoft.com/office/drawing/2014/main" id="{9E9EB36F-EF58-5CD0-67FD-EC2A5B7EC334}"/>
              </a:ext>
            </a:extLst>
          </p:cNvPr>
          <p:cNvSpPr txBox="1"/>
          <p:nvPr/>
        </p:nvSpPr>
        <p:spPr>
          <a:xfrm>
            <a:off x="622852" y="6150775"/>
            <a:ext cx="259742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Source: Miller (2022)</a:t>
            </a:r>
          </a:p>
        </p:txBody>
      </p:sp>
      <p:pic>
        <p:nvPicPr>
          <p:cNvPr id="2" name="Picture 1">
            <a:extLst>
              <a:ext uri="{FF2B5EF4-FFF2-40B4-BE49-F238E27FC236}">
                <a16:creationId xmlns:a16="http://schemas.microsoft.com/office/drawing/2014/main" id="{5EEEEC47-B9D4-7289-8E74-E842685CC251}"/>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184702" y="151342"/>
            <a:ext cx="876299" cy="963967"/>
          </a:xfrm>
          <a:prstGeom prst="rect">
            <a:avLst/>
          </a:prstGeom>
        </p:spPr>
      </p:pic>
      <p:sp>
        <p:nvSpPr>
          <p:cNvPr id="8" name="TextBox 7">
            <a:extLst>
              <a:ext uri="{FF2B5EF4-FFF2-40B4-BE49-F238E27FC236}">
                <a16:creationId xmlns:a16="http://schemas.microsoft.com/office/drawing/2014/main" id="{C0FC5371-5EFD-1566-4B32-FC060AAB46D5}"/>
              </a:ext>
            </a:extLst>
          </p:cNvPr>
          <p:cNvSpPr txBox="1"/>
          <p:nvPr/>
        </p:nvSpPr>
        <p:spPr>
          <a:xfrm>
            <a:off x="9957521" y="6414699"/>
            <a:ext cx="2133603"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Dan Brown (1905439)</a:t>
            </a:r>
          </a:p>
        </p:txBody>
      </p:sp>
    </p:spTree>
    <p:extLst>
      <p:ext uri="{BB962C8B-B14F-4D97-AF65-F5344CB8AC3E}">
        <p14:creationId xmlns:p14="http://schemas.microsoft.com/office/powerpoint/2010/main" val="2321338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A diagram of change and change&#10;&#10;Description automatically generated">
            <a:extLst>
              <a:ext uri="{FF2B5EF4-FFF2-40B4-BE49-F238E27FC236}">
                <a16:creationId xmlns:a16="http://schemas.microsoft.com/office/drawing/2014/main" id="{C9FBFB5A-7352-64F2-2478-960F9D2A9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3857" y="837413"/>
            <a:ext cx="4209109" cy="5500082"/>
          </a:xfrm>
          <a:prstGeom prst="rect">
            <a:avLst/>
          </a:prstGeom>
        </p:spPr>
      </p:pic>
      <p:sp>
        <p:nvSpPr>
          <p:cNvPr id="4" name="TextBox 3">
            <a:extLst>
              <a:ext uri="{FF2B5EF4-FFF2-40B4-BE49-F238E27FC236}">
                <a16:creationId xmlns:a16="http://schemas.microsoft.com/office/drawing/2014/main" id="{EAE11280-CA27-6BD6-FD71-6AA3FDA457BC}"/>
              </a:ext>
            </a:extLst>
          </p:cNvPr>
          <p:cNvSpPr txBox="1"/>
          <p:nvPr/>
        </p:nvSpPr>
        <p:spPr>
          <a:xfrm>
            <a:off x="8622470" y="5735184"/>
            <a:ext cx="294014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effectLst/>
                <a:uLnTx/>
                <a:uFillTx/>
                <a:latin typeface="Source Sans Pro" panose="020B0503030403020204" pitchFamily="34" charset="0"/>
              </a:rPr>
              <a:t>Source: 9mconsulting (2020)</a:t>
            </a:r>
          </a:p>
        </p:txBody>
      </p:sp>
      <p:sp>
        <p:nvSpPr>
          <p:cNvPr id="5" name="Flowchart: Alternate Process 4">
            <a:extLst>
              <a:ext uri="{FF2B5EF4-FFF2-40B4-BE49-F238E27FC236}">
                <a16:creationId xmlns:a16="http://schemas.microsoft.com/office/drawing/2014/main" id="{A1EFB752-20E6-9AC5-170A-3D12E33FF6CE}"/>
              </a:ext>
            </a:extLst>
          </p:cNvPr>
          <p:cNvSpPr/>
          <p:nvPr/>
        </p:nvSpPr>
        <p:spPr>
          <a:xfrm>
            <a:off x="745588" y="984738"/>
            <a:ext cx="5908430" cy="1983545"/>
          </a:xfrm>
          <a:prstGeom prst="flowChartAlternate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Lewin`s Three-Step Level of Change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 Developed in 1940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 Metatheory, field theory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 Identifies driving and restraining forces to change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diagram of moving arrows&#10;&#10;Description automatically generated">
            <a:extLst>
              <a:ext uri="{FF2B5EF4-FFF2-40B4-BE49-F238E27FC236}">
                <a16:creationId xmlns:a16="http://schemas.microsoft.com/office/drawing/2014/main" id="{58BCBDE2-6AAA-DD5A-1263-F4A5F0BE65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588" y="3411569"/>
            <a:ext cx="6431367" cy="2508281"/>
          </a:xfrm>
          <a:prstGeom prst="rect">
            <a:avLst/>
          </a:prstGeom>
        </p:spPr>
      </p:pic>
      <p:sp>
        <p:nvSpPr>
          <p:cNvPr id="8" name="TextBox 7">
            <a:extLst>
              <a:ext uri="{FF2B5EF4-FFF2-40B4-BE49-F238E27FC236}">
                <a16:creationId xmlns:a16="http://schemas.microsoft.com/office/drawing/2014/main" id="{97E3927E-0933-0841-E385-904D3444A86C}"/>
              </a:ext>
            </a:extLst>
          </p:cNvPr>
          <p:cNvSpPr txBox="1"/>
          <p:nvPr/>
        </p:nvSpPr>
        <p:spPr>
          <a:xfrm>
            <a:off x="769034" y="5878121"/>
            <a:ext cx="484682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Burnes (2020)</a:t>
            </a:r>
          </a:p>
        </p:txBody>
      </p:sp>
      <p:sp>
        <p:nvSpPr>
          <p:cNvPr id="2" name="TextBox 1">
            <a:extLst>
              <a:ext uri="{FF2B5EF4-FFF2-40B4-BE49-F238E27FC236}">
                <a16:creationId xmlns:a16="http://schemas.microsoft.com/office/drawing/2014/main" id="{DFF38AD1-5447-DFE8-2967-51CB8E57DB3B}"/>
              </a:ext>
            </a:extLst>
          </p:cNvPr>
          <p:cNvSpPr txBox="1"/>
          <p:nvPr/>
        </p:nvSpPr>
        <p:spPr>
          <a:xfrm>
            <a:off x="9957521" y="6414699"/>
            <a:ext cx="2133603"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Dan Brown (1905439)</a:t>
            </a:r>
          </a:p>
        </p:txBody>
      </p:sp>
    </p:spTree>
    <p:extLst>
      <p:ext uri="{BB962C8B-B14F-4D97-AF65-F5344CB8AC3E}">
        <p14:creationId xmlns:p14="http://schemas.microsoft.com/office/powerpoint/2010/main" val="943620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Arrow: Pentagon 3">
            <a:extLst>
              <a:ext uri="{FF2B5EF4-FFF2-40B4-BE49-F238E27FC236}">
                <a16:creationId xmlns:a16="http://schemas.microsoft.com/office/drawing/2014/main" id="{CAB0D19E-4FC4-6774-2F33-28DAB995E705}"/>
              </a:ext>
            </a:extLst>
          </p:cNvPr>
          <p:cNvSpPr/>
          <p:nvPr/>
        </p:nvSpPr>
        <p:spPr>
          <a:xfrm>
            <a:off x="1630017" y="2849217"/>
            <a:ext cx="3564835" cy="450574"/>
          </a:xfrm>
          <a:prstGeom prst="homePlat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Demand for streaming services</a:t>
            </a:r>
          </a:p>
        </p:txBody>
      </p:sp>
      <p:sp>
        <p:nvSpPr>
          <p:cNvPr id="5" name="Arrow: Pentagon 4">
            <a:extLst>
              <a:ext uri="{FF2B5EF4-FFF2-40B4-BE49-F238E27FC236}">
                <a16:creationId xmlns:a16="http://schemas.microsoft.com/office/drawing/2014/main" id="{72AB24DB-63C6-7AE1-FBCB-A07C0ECC19BC}"/>
              </a:ext>
            </a:extLst>
          </p:cNvPr>
          <p:cNvSpPr/>
          <p:nvPr/>
        </p:nvSpPr>
        <p:spPr>
          <a:xfrm>
            <a:off x="1630017" y="3507223"/>
            <a:ext cx="3564835" cy="450574"/>
          </a:xfrm>
          <a:prstGeom prst="homePlat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Consumer behaviour shift to digital entertainment</a:t>
            </a:r>
          </a:p>
        </p:txBody>
      </p:sp>
      <p:sp>
        <p:nvSpPr>
          <p:cNvPr id="6" name="Arrow: Pentagon 5">
            <a:extLst>
              <a:ext uri="{FF2B5EF4-FFF2-40B4-BE49-F238E27FC236}">
                <a16:creationId xmlns:a16="http://schemas.microsoft.com/office/drawing/2014/main" id="{11DB634E-09A3-269D-9227-4A6344680DD8}"/>
              </a:ext>
            </a:extLst>
          </p:cNvPr>
          <p:cNvSpPr/>
          <p:nvPr/>
        </p:nvSpPr>
        <p:spPr>
          <a:xfrm>
            <a:off x="1630017" y="4165229"/>
            <a:ext cx="3564835" cy="450574"/>
          </a:xfrm>
          <a:prstGeom prst="homePlat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Economic recovery, affordability</a:t>
            </a:r>
          </a:p>
        </p:txBody>
      </p:sp>
      <p:sp>
        <p:nvSpPr>
          <p:cNvPr id="7" name="Arrow: Pentagon 6">
            <a:extLst>
              <a:ext uri="{FF2B5EF4-FFF2-40B4-BE49-F238E27FC236}">
                <a16:creationId xmlns:a16="http://schemas.microsoft.com/office/drawing/2014/main" id="{F88A5101-9572-C137-B972-48B35431F028}"/>
              </a:ext>
            </a:extLst>
          </p:cNvPr>
          <p:cNvSpPr/>
          <p:nvPr/>
        </p:nvSpPr>
        <p:spPr>
          <a:xfrm rot="10800000" flipV="1">
            <a:off x="7381461" y="2849217"/>
            <a:ext cx="3352800" cy="450574"/>
          </a:xfrm>
          <a:prstGeom prst="homePlat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Broadcast </a:t>
            </a:r>
            <a:r>
              <a:rPr kumimoji="0" lang="en-GB" sz="1800" b="0" i="0" u="none" strike="noStrike" kern="1200" cap="none" spc="0" normalizeH="0" baseline="0" noProof="0" err="1">
                <a:ln>
                  <a:noFill/>
                </a:ln>
                <a:solidFill>
                  <a:prstClr val="white"/>
                </a:solidFill>
                <a:effectLst/>
                <a:uLnTx/>
                <a:uFillTx/>
                <a:latin typeface="Calibri" panose="020F0502020204030204"/>
                <a:ea typeface="+mn-ea"/>
                <a:cs typeface="+mn-cs"/>
              </a:rPr>
              <a:t>chanells</a:t>
            </a: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row: Pentagon 7">
            <a:extLst>
              <a:ext uri="{FF2B5EF4-FFF2-40B4-BE49-F238E27FC236}">
                <a16:creationId xmlns:a16="http://schemas.microsoft.com/office/drawing/2014/main" id="{758437D4-4E56-CE8D-85C3-5894CAE9CFA8}"/>
              </a:ext>
            </a:extLst>
          </p:cNvPr>
          <p:cNvSpPr/>
          <p:nvPr/>
        </p:nvSpPr>
        <p:spPr>
          <a:xfrm rot="10800000" flipV="1">
            <a:off x="7381461" y="3479568"/>
            <a:ext cx="3352800" cy="450574"/>
          </a:xfrm>
          <a:prstGeom prst="homePlat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Consumer behaviour shift to hybrid entertainment</a:t>
            </a:r>
          </a:p>
        </p:txBody>
      </p:sp>
      <p:sp>
        <p:nvSpPr>
          <p:cNvPr id="9" name="Arrow: Pentagon 8">
            <a:extLst>
              <a:ext uri="{FF2B5EF4-FFF2-40B4-BE49-F238E27FC236}">
                <a16:creationId xmlns:a16="http://schemas.microsoft.com/office/drawing/2014/main" id="{D04670EC-35F4-8425-BC37-0454E45F4C95}"/>
              </a:ext>
            </a:extLst>
          </p:cNvPr>
          <p:cNvSpPr/>
          <p:nvPr/>
        </p:nvSpPr>
        <p:spPr>
          <a:xfrm rot="10800000" flipV="1">
            <a:off x="7381461" y="4109919"/>
            <a:ext cx="3352800" cy="450574"/>
          </a:xfrm>
          <a:prstGeom prst="homePlat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Economic uncertainty, prioritizing costs</a:t>
            </a:r>
          </a:p>
        </p:txBody>
      </p:sp>
      <p:sp>
        <p:nvSpPr>
          <p:cNvPr id="10" name="Arrow: Pentagon 9">
            <a:extLst>
              <a:ext uri="{FF2B5EF4-FFF2-40B4-BE49-F238E27FC236}">
                <a16:creationId xmlns:a16="http://schemas.microsoft.com/office/drawing/2014/main" id="{4C076B22-FBE6-B38C-B549-3455A286C999}"/>
              </a:ext>
            </a:extLst>
          </p:cNvPr>
          <p:cNvSpPr/>
          <p:nvPr/>
        </p:nvSpPr>
        <p:spPr>
          <a:xfrm rot="10800000" flipV="1">
            <a:off x="7381461" y="4755227"/>
            <a:ext cx="3352800" cy="450574"/>
          </a:xfrm>
          <a:prstGeom prst="homePlat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Health ignorant</a:t>
            </a:r>
          </a:p>
        </p:txBody>
      </p:sp>
      <p:sp>
        <p:nvSpPr>
          <p:cNvPr id="11" name="Arrow: Pentagon 10">
            <a:extLst>
              <a:ext uri="{FF2B5EF4-FFF2-40B4-BE49-F238E27FC236}">
                <a16:creationId xmlns:a16="http://schemas.microsoft.com/office/drawing/2014/main" id="{0774142B-7C9E-5F0B-7FE7-FA7F086EB37E}"/>
              </a:ext>
            </a:extLst>
          </p:cNvPr>
          <p:cNvSpPr/>
          <p:nvPr/>
        </p:nvSpPr>
        <p:spPr>
          <a:xfrm>
            <a:off x="1630017" y="4755227"/>
            <a:ext cx="3564835" cy="450574"/>
          </a:xfrm>
          <a:prstGeom prst="homePlat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Health Consciousness </a:t>
            </a:r>
          </a:p>
        </p:txBody>
      </p:sp>
      <p:sp>
        <p:nvSpPr>
          <p:cNvPr id="12" name="Flowchart: Off-page Connector 11">
            <a:extLst>
              <a:ext uri="{FF2B5EF4-FFF2-40B4-BE49-F238E27FC236}">
                <a16:creationId xmlns:a16="http://schemas.microsoft.com/office/drawing/2014/main" id="{FF75F8AF-3E8B-F03E-9A14-29331CD16BBD}"/>
              </a:ext>
            </a:extLst>
          </p:cNvPr>
          <p:cNvSpPr/>
          <p:nvPr/>
        </p:nvSpPr>
        <p:spPr>
          <a:xfrm>
            <a:off x="5420139" y="2849217"/>
            <a:ext cx="1736035" cy="2464903"/>
          </a:xfrm>
          <a:prstGeom prst="flowChartOffpage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Increase subscriptions</a:t>
            </a:r>
          </a:p>
        </p:txBody>
      </p:sp>
      <p:sp>
        <p:nvSpPr>
          <p:cNvPr id="13" name="Oval 12">
            <a:extLst>
              <a:ext uri="{FF2B5EF4-FFF2-40B4-BE49-F238E27FC236}">
                <a16:creationId xmlns:a16="http://schemas.microsoft.com/office/drawing/2014/main" id="{7EE3C7C6-006E-6277-B70E-13BA74BE1F08}"/>
              </a:ext>
            </a:extLst>
          </p:cNvPr>
          <p:cNvSpPr/>
          <p:nvPr/>
        </p:nvSpPr>
        <p:spPr>
          <a:xfrm>
            <a:off x="927651" y="2849217"/>
            <a:ext cx="530087" cy="450574"/>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5</a:t>
            </a:r>
          </a:p>
        </p:txBody>
      </p:sp>
      <p:sp>
        <p:nvSpPr>
          <p:cNvPr id="14" name="Oval 13">
            <a:extLst>
              <a:ext uri="{FF2B5EF4-FFF2-40B4-BE49-F238E27FC236}">
                <a16:creationId xmlns:a16="http://schemas.microsoft.com/office/drawing/2014/main" id="{1923F6E5-5058-2054-6D7C-3BB07C84A9D0}"/>
              </a:ext>
            </a:extLst>
          </p:cNvPr>
          <p:cNvSpPr/>
          <p:nvPr/>
        </p:nvSpPr>
        <p:spPr>
          <a:xfrm>
            <a:off x="927651" y="3482008"/>
            <a:ext cx="530087" cy="450574"/>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4</a:t>
            </a:r>
          </a:p>
        </p:txBody>
      </p:sp>
      <p:sp>
        <p:nvSpPr>
          <p:cNvPr id="15" name="Oval 14">
            <a:extLst>
              <a:ext uri="{FF2B5EF4-FFF2-40B4-BE49-F238E27FC236}">
                <a16:creationId xmlns:a16="http://schemas.microsoft.com/office/drawing/2014/main" id="{B3724BEC-1C4F-7CA2-B3E7-9FDA1EE3FE49}"/>
              </a:ext>
            </a:extLst>
          </p:cNvPr>
          <p:cNvSpPr/>
          <p:nvPr/>
        </p:nvSpPr>
        <p:spPr>
          <a:xfrm>
            <a:off x="927651" y="4120362"/>
            <a:ext cx="530087" cy="450574"/>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4</a:t>
            </a:r>
          </a:p>
        </p:txBody>
      </p:sp>
      <p:sp>
        <p:nvSpPr>
          <p:cNvPr id="16" name="Oval 15">
            <a:extLst>
              <a:ext uri="{FF2B5EF4-FFF2-40B4-BE49-F238E27FC236}">
                <a16:creationId xmlns:a16="http://schemas.microsoft.com/office/drawing/2014/main" id="{A876BCE5-E7E3-C6EB-A1C5-7D30D7970C2D}"/>
              </a:ext>
            </a:extLst>
          </p:cNvPr>
          <p:cNvSpPr/>
          <p:nvPr/>
        </p:nvSpPr>
        <p:spPr>
          <a:xfrm>
            <a:off x="927649" y="4755227"/>
            <a:ext cx="530087" cy="450574"/>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4</a:t>
            </a:r>
          </a:p>
        </p:txBody>
      </p:sp>
      <p:sp>
        <p:nvSpPr>
          <p:cNvPr id="18" name="Oval 17">
            <a:extLst>
              <a:ext uri="{FF2B5EF4-FFF2-40B4-BE49-F238E27FC236}">
                <a16:creationId xmlns:a16="http://schemas.microsoft.com/office/drawing/2014/main" id="{4232EB47-1B14-6C86-453B-DEB87A86FE36}"/>
              </a:ext>
            </a:extLst>
          </p:cNvPr>
          <p:cNvSpPr/>
          <p:nvPr/>
        </p:nvSpPr>
        <p:spPr>
          <a:xfrm>
            <a:off x="10933043" y="2849217"/>
            <a:ext cx="543340" cy="450574"/>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3</a:t>
            </a:r>
          </a:p>
        </p:txBody>
      </p:sp>
      <p:sp>
        <p:nvSpPr>
          <p:cNvPr id="19" name="Oval 18">
            <a:extLst>
              <a:ext uri="{FF2B5EF4-FFF2-40B4-BE49-F238E27FC236}">
                <a16:creationId xmlns:a16="http://schemas.microsoft.com/office/drawing/2014/main" id="{DCE0ED95-CEA5-A2E6-CEA9-5C6231921843}"/>
              </a:ext>
            </a:extLst>
          </p:cNvPr>
          <p:cNvSpPr/>
          <p:nvPr/>
        </p:nvSpPr>
        <p:spPr>
          <a:xfrm>
            <a:off x="10933043" y="3487067"/>
            <a:ext cx="543340" cy="450574"/>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4</a:t>
            </a:r>
          </a:p>
        </p:txBody>
      </p:sp>
      <p:sp>
        <p:nvSpPr>
          <p:cNvPr id="20" name="Oval 19">
            <a:extLst>
              <a:ext uri="{FF2B5EF4-FFF2-40B4-BE49-F238E27FC236}">
                <a16:creationId xmlns:a16="http://schemas.microsoft.com/office/drawing/2014/main" id="{DF0572DC-2459-930D-5A12-654A4E28150B}"/>
              </a:ext>
            </a:extLst>
          </p:cNvPr>
          <p:cNvSpPr/>
          <p:nvPr/>
        </p:nvSpPr>
        <p:spPr>
          <a:xfrm>
            <a:off x="10933043" y="4120362"/>
            <a:ext cx="543340" cy="450574"/>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2</a:t>
            </a:r>
          </a:p>
        </p:txBody>
      </p:sp>
      <p:sp>
        <p:nvSpPr>
          <p:cNvPr id="21" name="Oval 20">
            <a:extLst>
              <a:ext uri="{FF2B5EF4-FFF2-40B4-BE49-F238E27FC236}">
                <a16:creationId xmlns:a16="http://schemas.microsoft.com/office/drawing/2014/main" id="{418C0F7D-7B85-30EC-53F4-5AE7BB7BECED}"/>
              </a:ext>
            </a:extLst>
          </p:cNvPr>
          <p:cNvSpPr/>
          <p:nvPr/>
        </p:nvSpPr>
        <p:spPr>
          <a:xfrm>
            <a:off x="10933042" y="4753657"/>
            <a:ext cx="543340" cy="450574"/>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3</a:t>
            </a:r>
          </a:p>
        </p:txBody>
      </p:sp>
      <p:graphicFrame>
        <p:nvGraphicFramePr>
          <p:cNvPr id="23" name="Table 22">
            <a:extLst>
              <a:ext uri="{FF2B5EF4-FFF2-40B4-BE49-F238E27FC236}">
                <a16:creationId xmlns:a16="http://schemas.microsoft.com/office/drawing/2014/main" id="{DB33EB2A-907E-645C-5BC3-C1C5DF5F734B}"/>
              </a:ext>
            </a:extLst>
          </p:cNvPr>
          <p:cNvGraphicFramePr>
            <a:graphicFrameLocks noGrp="1"/>
          </p:cNvGraphicFramePr>
          <p:nvPr/>
        </p:nvGraphicFramePr>
        <p:xfrm>
          <a:off x="821635" y="5453544"/>
          <a:ext cx="10760763" cy="370840"/>
        </p:xfrm>
        <a:graphic>
          <a:graphicData uri="http://schemas.openxmlformats.org/drawingml/2006/table">
            <a:tbl>
              <a:tblPr firstRow="1" bandRow="1">
                <a:tableStyleId>{5C22544A-7EE6-4342-B048-85BDC9FD1C3A}</a:tableStyleId>
              </a:tblPr>
              <a:tblGrid>
                <a:gridCol w="3586921">
                  <a:extLst>
                    <a:ext uri="{9D8B030D-6E8A-4147-A177-3AD203B41FA5}">
                      <a16:colId xmlns:a16="http://schemas.microsoft.com/office/drawing/2014/main" val="3945945217"/>
                    </a:ext>
                  </a:extLst>
                </a:gridCol>
                <a:gridCol w="3586921">
                  <a:extLst>
                    <a:ext uri="{9D8B030D-6E8A-4147-A177-3AD203B41FA5}">
                      <a16:colId xmlns:a16="http://schemas.microsoft.com/office/drawing/2014/main" val="303200268"/>
                    </a:ext>
                  </a:extLst>
                </a:gridCol>
                <a:gridCol w="3586921">
                  <a:extLst>
                    <a:ext uri="{9D8B030D-6E8A-4147-A177-3AD203B41FA5}">
                      <a16:colId xmlns:a16="http://schemas.microsoft.com/office/drawing/2014/main" val="2832086612"/>
                    </a:ext>
                  </a:extLst>
                </a:gridCol>
              </a:tblGrid>
              <a:tr h="370840">
                <a:tc>
                  <a:txBody>
                    <a:bodyPr/>
                    <a:lstStyle/>
                    <a:p>
                      <a:r>
                        <a:rPr lang="en-GB"/>
                        <a:t>Total score: 17</a:t>
                      </a:r>
                    </a:p>
                  </a:txBody>
                  <a:tcPr>
                    <a:solidFill>
                      <a:schemeClr val="accent6"/>
                    </a:solidFill>
                  </a:tcPr>
                </a:tc>
                <a:tc>
                  <a:txBody>
                    <a:bodyPr/>
                    <a:lstStyle/>
                    <a:p>
                      <a:pPr algn="ctr"/>
                      <a:r>
                        <a:rPr lang="en-GB"/>
                        <a:t>Marketing Change Strategy</a:t>
                      </a:r>
                    </a:p>
                  </a:txBody>
                  <a:tcPr/>
                </a:tc>
                <a:tc>
                  <a:txBody>
                    <a:bodyPr/>
                    <a:lstStyle/>
                    <a:p>
                      <a:pPr algn="r"/>
                      <a:r>
                        <a:rPr lang="en-GB"/>
                        <a:t>Total score: 12</a:t>
                      </a:r>
                    </a:p>
                  </a:txBody>
                  <a:tcPr>
                    <a:solidFill>
                      <a:srgbClr val="FF0000"/>
                    </a:solidFill>
                  </a:tcPr>
                </a:tc>
                <a:extLst>
                  <a:ext uri="{0D108BD9-81ED-4DB2-BD59-A6C34878D82A}">
                    <a16:rowId xmlns:a16="http://schemas.microsoft.com/office/drawing/2014/main" val="3761943794"/>
                  </a:ext>
                </a:extLst>
              </a:tr>
            </a:tbl>
          </a:graphicData>
        </a:graphic>
      </p:graphicFrame>
      <p:graphicFrame>
        <p:nvGraphicFramePr>
          <p:cNvPr id="24" name="Table 23">
            <a:extLst>
              <a:ext uri="{FF2B5EF4-FFF2-40B4-BE49-F238E27FC236}">
                <a16:creationId xmlns:a16="http://schemas.microsoft.com/office/drawing/2014/main" id="{D10A54DB-D50E-A54C-E0B9-92F420F8CE9C}"/>
              </a:ext>
            </a:extLst>
          </p:cNvPr>
          <p:cNvGraphicFramePr>
            <a:graphicFrameLocks noGrp="1"/>
          </p:cNvGraphicFramePr>
          <p:nvPr/>
        </p:nvGraphicFramePr>
        <p:xfrm>
          <a:off x="821635" y="2067055"/>
          <a:ext cx="10760760" cy="370840"/>
        </p:xfrm>
        <a:graphic>
          <a:graphicData uri="http://schemas.openxmlformats.org/drawingml/2006/table">
            <a:tbl>
              <a:tblPr firstRow="1" bandRow="1">
                <a:tableStyleId>{5C22544A-7EE6-4342-B048-85BDC9FD1C3A}</a:tableStyleId>
              </a:tblPr>
              <a:tblGrid>
                <a:gridCol w="742122">
                  <a:extLst>
                    <a:ext uri="{9D8B030D-6E8A-4147-A177-3AD203B41FA5}">
                      <a16:colId xmlns:a16="http://schemas.microsoft.com/office/drawing/2014/main" val="99081102"/>
                    </a:ext>
                  </a:extLst>
                </a:gridCol>
                <a:gridCol w="3562182">
                  <a:extLst>
                    <a:ext uri="{9D8B030D-6E8A-4147-A177-3AD203B41FA5}">
                      <a16:colId xmlns:a16="http://schemas.microsoft.com/office/drawing/2014/main" val="663330666"/>
                    </a:ext>
                  </a:extLst>
                </a:gridCol>
                <a:gridCol w="2152152">
                  <a:extLst>
                    <a:ext uri="{9D8B030D-6E8A-4147-A177-3AD203B41FA5}">
                      <a16:colId xmlns:a16="http://schemas.microsoft.com/office/drawing/2014/main" val="3890336786"/>
                    </a:ext>
                  </a:extLst>
                </a:gridCol>
                <a:gridCol w="3522431">
                  <a:extLst>
                    <a:ext uri="{9D8B030D-6E8A-4147-A177-3AD203B41FA5}">
                      <a16:colId xmlns:a16="http://schemas.microsoft.com/office/drawing/2014/main" val="3034232938"/>
                    </a:ext>
                  </a:extLst>
                </a:gridCol>
                <a:gridCol w="781873">
                  <a:extLst>
                    <a:ext uri="{9D8B030D-6E8A-4147-A177-3AD203B41FA5}">
                      <a16:colId xmlns:a16="http://schemas.microsoft.com/office/drawing/2014/main" val="3507252727"/>
                    </a:ext>
                  </a:extLst>
                </a:gridCol>
              </a:tblGrid>
              <a:tr h="370840">
                <a:tc>
                  <a:txBody>
                    <a:bodyPr/>
                    <a:lstStyle/>
                    <a:p>
                      <a:r>
                        <a:rPr lang="en-GB"/>
                        <a:t>Score</a:t>
                      </a:r>
                    </a:p>
                  </a:txBody>
                  <a:tcPr/>
                </a:tc>
                <a:tc>
                  <a:txBody>
                    <a:bodyPr/>
                    <a:lstStyle/>
                    <a:p>
                      <a:pPr algn="ctr"/>
                      <a:r>
                        <a:rPr lang="en-GB"/>
                        <a:t>Driving Forces</a:t>
                      </a:r>
                    </a:p>
                  </a:txBody>
                  <a:tcPr/>
                </a:tc>
                <a:tc>
                  <a:txBody>
                    <a:bodyPr/>
                    <a:lstStyle/>
                    <a:p>
                      <a:pPr algn="ctr"/>
                      <a:r>
                        <a:rPr lang="en-GB"/>
                        <a:t>Desired Change</a:t>
                      </a:r>
                    </a:p>
                  </a:txBody>
                  <a:tcPr/>
                </a:tc>
                <a:tc>
                  <a:txBody>
                    <a:bodyPr/>
                    <a:lstStyle/>
                    <a:p>
                      <a:pPr algn="ctr"/>
                      <a:r>
                        <a:rPr lang="en-GB"/>
                        <a:t>Restraining Forces</a:t>
                      </a:r>
                    </a:p>
                  </a:txBody>
                  <a:tcPr/>
                </a:tc>
                <a:tc>
                  <a:txBody>
                    <a:bodyPr/>
                    <a:lstStyle/>
                    <a:p>
                      <a:r>
                        <a:rPr lang="en-GB"/>
                        <a:t>Score</a:t>
                      </a:r>
                    </a:p>
                  </a:txBody>
                  <a:tcPr/>
                </a:tc>
                <a:extLst>
                  <a:ext uri="{0D108BD9-81ED-4DB2-BD59-A6C34878D82A}">
                    <a16:rowId xmlns:a16="http://schemas.microsoft.com/office/drawing/2014/main" val="911638381"/>
                  </a:ext>
                </a:extLst>
              </a:tr>
            </a:tbl>
          </a:graphicData>
        </a:graphic>
      </p:graphicFrame>
      <p:sp>
        <p:nvSpPr>
          <p:cNvPr id="25" name="Flowchart: Alternate Process 24">
            <a:extLst>
              <a:ext uri="{FF2B5EF4-FFF2-40B4-BE49-F238E27FC236}">
                <a16:creationId xmlns:a16="http://schemas.microsoft.com/office/drawing/2014/main" id="{09AC9870-1ABF-935C-B54F-4B9CAF438CA8}"/>
              </a:ext>
            </a:extLst>
          </p:cNvPr>
          <p:cNvSpPr/>
          <p:nvPr/>
        </p:nvSpPr>
        <p:spPr>
          <a:xfrm flipH="1">
            <a:off x="2027582" y="702599"/>
            <a:ext cx="6785113" cy="784926"/>
          </a:xfrm>
          <a:prstGeom prst="flowChartAlternate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a:ln>
                  <a:noFill/>
                </a:ln>
                <a:solidFill>
                  <a:prstClr val="white"/>
                </a:solidFill>
                <a:effectLst/>
                <a:uLnTx/>
                <a:uFillTx/>
                <a:latin typeface="Calibri" panose="020F0502020204030204"/>
                <a:ea typeface="+mn-ea"/>
                <a:cs typeface="+mn-cs"/>
              </a:rPr>
              <a:t>Lewin`s Force Field Analysis</a:t>
            </a:r>
          </a:p>
        </p:txBody>
      </p:sp>
      <p:pic>
        <p:nvPicPr>
          <p:cNvPr id="3" name="Picture 2">
            <a:extLst>
              <a:ext uri="{FF2B5EF4-FFF2-40B4-BE49-F238E27FC236}">
                <a16:creationId xmlns:a16="http://schemas.microsoft.com/office/drawing/2014/main" id="{D10BD94B-D86B-B28E-8380-754064353E61}"/>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10734261" y="245386"/>
            <a:ext cx="1286283" cy="1414967"/>
          </a:xfrm>
          <a:prstGeom prst="rect">
            <a:avLst/>
          </a:prstGeom>
        </p:spPr>
      </p:pic>
      <p:sp>
        <p:nvSpPr>
          <p:cNvPr id="17" name="TextBox 16">
            <a:extLst>
              <a:ext uri="{FF2B5EF4-FFF2-40B4-BE49-F238E27FC236}">
                <a16:creationId xmlns:a16="http://schemas.microsoft.com/office/drawing/2014/main" id="{8B2802C8-B243-6825-78F7-988F8F9406EF}"/>
              </a:ext>
            </a:extLst>
          </p:cNvPr>
          <p:cNvSpPr txBox="1"/>
          <p:nvPr/>
        </p:nvSpPr>
        <p:spPr>
          <a:xfrm>
            <a:off x="9957521" y="6414699"/>
            <a:ext cx="2133603"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Dan Brown (1905439)</a:t>
            </a:r>
          </a:p>
        </p:txBody>
      </p:sp>
    </p:spTree>
    <p:extLst>
      <p:ext uri="{BB962C8B-B14F-4D97-AF65-F5344CB8AC3E}">
        <p14:creationId xmlns:p14="http://schemas.microsoft.com/office/powerpoint/2010/main" val="2494202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23119679-0707-69B4-42A5-FBBE3BCCC254}"/>
              </a:ext>
            </a:extLst>
          </p:cNvPr>
          <p:cNvSpPr/>
          <p:nvPr/>
        </p:nvSpPr>
        <p:spPr>
          <a:xfrm>
            <a:off x="4693811" y="2584174"/>
            <a:ext cx="3061252" cy="19083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panose="020F0502020204030204"/>
                <a:ea typeface="+mn-ea"/>
                <a:cs typeface="+mn-cs"/>
              </a:rPr>
              <a:t>NETFLIX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panose="020F0502020204030204"/>
                <a:ea typeface="+mn-ea"/>
                <a:cs typeface="+mn-cs"/>
              </a:rPr>
              <a:t>A unique example and inspiration</a:t>
            </a:r>
          </a:p>
        </p:txBody>
      </p:sp>
      <p:sp>
        <p:nvSpPr>
          <p:cNvPr id="5" name="Explosion: 8 Points 4">
            <a:extLst>
              <a:ext uri="{FF2B5EF4-FFF2-40B4-BE49-F238E27FC236}">
                <a16:creationId xmlns:a16="http://schemas.microsoft.com/office/drawing/2014/main" id="{06411C2E-5D2A-C0D3-EADB-84B8430C1D54}"/>
              </a:ext>
            </a:extLst>
          </p:cNvPr>
          <p:cNvSpPr/>
          <p:nvPr/>
        </p:nvSpPr>
        <p:spPr>
          <a:xfrm>
            <a:off x="3561522" y="298174"/>
            <a:ext cx="3591339" cy="1643270"/>
          </a:xfrm>
          <a:prstGeom prst="irregularSeal1">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Personalized Content</a:t>
            </a:r>
          </a:p>
        </p:txBody>
      </p:sp>
      <p:sp>
        <p:nvSpPr>
          <p:cNvPr id="6" name="Explosion: 8 Points 5">
            <a:extLst>
              <a:ext uri="{FF2B5EF4-FFF2-40B4-BE49-F238E27FC236}">
                <a16:creationId xmlns:a16="http://schemas.microsoft.com/office/drawing/2014/main" id="{B7FF937A-ECF7-5642-6FB2-BA2599B5CE12}"/>
              </a:ext>
            </a:extLst>
          </p:cNvPr>
          <p:cNvSpPr/>
          <p:nvPr/>
        </p:nvSpPr>
        <p:spPr>
          <a:xfrm>
            <a:off x="8209721" y="940904"/>
            <a:ext cx="3591339" cy="1643270"/>
          </a:xfrm>
          <a:prstGeom prst="irregularSeal1">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Multi-mode Experience</a:t>
            </a:r>
          </a:p>
        </p:txBody>
      </p:sp>
      <p:sp>
        <p:nvSpPr>
          <p:cNvPr id="7" name="Explosion: 8 Points 6">
            <a:extLst>
              <a:ext uri="{FF2B5EF4-FFF2-40B4-BE49-F238E27FC236}">
                <a16:creationId xmlns:a16="http://schemas.microsoft.com/office/drawing/2014/main" id="{8F6848DB-170B-6A8D-B5D6-B540978F22F1}"/>
              </a:ext>
            </a:extLst>
          </p:cNvPr>
          <p:cNvSpPr/>
          <p:nvPr/>
        </p:nvSpPr>
        <p:spPr>
          <a:xfrm>
            <a:off x="453751" y="1853601"/>
            <a:ext cx="3591339" cy="2148555"/>
          </a:xfrm>
          <a:prstGeom prst="irregularSeal1">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Better interactions</a:t>
            </a:r>
          </a:p>
        </p:txBody>
      </p:sp>
      <p:sp>
        <p:nvSpPr>
          <p:cNvPr id="8" name="Explosion: 8 Points 7">
            <a:extLst>
              <a:ext uri="{FF2B5EF4-FFF2-40B4-BE49-F238E27FC236}">
                <a16:creationId xmlns:a16="http://schemas.microsoft.com/office/drawing/2014/main" id="{EBC1D50B-570F-C8AD-951E-74AEC7655B47}"/>
              </a:ext>
            </a:extLst>
          </p:cNvPr>
          <p:cNvSpPr/>
          <p:nvPr/>
        </p:nvSpPr>
        <p:spPr>
          <a:xfrm>
            <a:off x="948771" y="4537259"/>
            <a:ext cx="3591339" cy="1643270"/>
          </a:xfrm>
          <a:prstGeom prst="irregularSeal1">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Target emails</a:t>
            </a:r>
          </a:p>
        </p:txBody>
      </p:sp>
      <p:sp>
        <p:nvSpPr>
          <p:cNvPr id="9" name="Explosion: 8 Points 8">
            <a:extLst>
              <a:ext uri="{FF2B5EF4-FFF2-40B4-BE49-F238E27FC236}">
                <a16:creationId xmlns:a16="http://schemas.microsoft.com/office/drawing/2014/main" id="{83E73A52-672C-3B87-0D18-2CB65B77448E}"/>
              </a:ext>
            </a:extLst>
          </p:cNvPr>
          <p:cNvSpPr/>
          <p:nvPr/>
        </p:nvSpPr>
        <p:spPr>
          <a:xfrm>
            <a:off x="8209721" y="3710609"/>
            <a:ext cx="3591339" cy="2319130"/>
          </a:xfrm>
          <a:prstGeom prst="irregularSeal1">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Blend Technology with Marketing Tactic</a:t>
            </a:r>
          </a:p>
        </p:txBody>
      </p:sp>
      <p:sp>
        <p:nvSpPr>
          <p:cNvPr id="11" name="TextBox 10">
            <a:extLst>
              <a:ext uri="{FF2B5EF4-FFF2-40B4-BE49-F238E27FC236}">
                <a16:creationId xmlns:a16="http://schemas.microsoft.com/office/drawing/2014/main" id="{D1ABF2EF-ACF8-18E3-5925-86584D188073}"/>
              </a:ext>
            </a:extLst>
          </p:cNvPr>
          <p:cNvSpPr txBox="1"/>
          <p:nvPr/>
        </p:nvSpPr>
        <p:spPr>
          <a:xfrm>
            <a:off x="647516" y="6215270"/>
            <a:ext cx="1790884"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Arun (2023)</a:t>
            </a:r>
          </a:p>
        </p:txBody>
      </p:sp>
      <p:cxnSp>
        <p:nvCxnSpPr>
          <p:cNvPr id="16" name="Straight Arrow Connector 15">
            <a:extLst>
              <a:ext uri="{FF2B5EF4-FFF2-40B4-BE49-F238E27FC236}">
                <a16:creationId xmlns:a16="http://schemas.microsoft.com/office/drawing/2014/main" id="{C4449302-C4AE-6E53-F5E5-C69C7C8F14CF}"/>
              </a:ext>
            </a:extLst>
          </p:cNvPr>
          <p:cNvCxnSpPr/>
          <p:nvPr/>
        </p:nvCxnSpPr>
        <p:spPr>
          <a:xfrm flipH="1" flipV="1">
            <a:off x="6068088" y="1598590"/>
            <a:ext cx="185530" cy="8878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EBD9EADA-B731-217F-3211-88A8C0CF76BA}"/>
              </a:ext>
            </a:extLst>
          </p:cNvPr>
          <p:cNvCxnSpPr/>
          <p:nvPr/>
        </p:nvCxnSpPr>
        <p:spPr>
          <a:xfrm flipV="1">
            <a:off x="7673008" y="2517867"/>
            <a:ext cx="1073426" cy="3147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2C94CB07-96B7-0D91-957C-94C94E970C33}"/>
              </a:ext>
            </a:extLst>
          </p:cNvPr>
          <p:cNvCxnSpPr/>
          <p:nvPr/>
        </p:nvCxnSpPr>
        <p:spPr>
          <a:xfrm>
            <a:off x="7521881" y="4214284"/>
            <a:ext cx="841512" cy="960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40A0E09-9691-6C37-5725-F40E91800890}"/>
              </a:ext>
            </a:extLst>
          </p:cNvPr>
          <p:cNvCxnSpPr/>
          <p:nvPr/>
        </p:nvCxnSpPr>
        <p:spPr>
          <a:xfrm flipH="1" flipV="1">
            <a:off x="3869635" y="2832607"/>
            <a:ext cx="824176" cy="952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BA4EB61D-00C4-DA6A-5C72-6526485E1043}"/>
              </a:ext>
            </a:extLst>
          </p:cNvPr>
          <p:cNvCxnSpPr/>
          <p:nvPr/>
        </p:nvCxnSpPr>
        <p:spPr>
          <a:xfrm flipH="1">
            <a:off x="3869635" y="4002156"/>
            <a:ext cx="824176" cy="4903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A280740E-29D0-4875-C326-FB93E3D77165}"/>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5628252" y="4479387"/>
            <a:ext cx="1192370" cy="1311659"/>
          </a:xfrm>
          <a:prstGeom prst="rect">
            <a:avLst/>
          </a:prstGeom>
        </p:spPr>
      </p:pic>
      <p:sp>
        <p:nvSpPr>
          <p:cNvPr id="10" name="TextBox 9">
            <a:extLst>
              <a:ext uri="{FF2B5EF4-FFF2-40B4-BE49-F238E27FC236}">
                <a16:creationId xmlns:a16="http://schemas.microsoft.com/office/drawing/2014/main" id="{C75A12BB-7F10-C49E-A9BD-03843A85E15E}"/>
              </a:ext>
            </a:extLst>
          </p:cNvPr>
          <p:cNvSpPr txBox="1"/>
          <p:nvPr/>
        </p:nvSpPr>
        <p:spPr>
          <a:xfrm>
            <a:off x="9957521" y="6414699"/>
            <a:ext cx="2133603"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Dan Brown (1905439)</a:t>
            </a:r>
          </a:p>
        </p:txBody>
      </p:sp>
    </p:spTree>
    <p:extLst>
      <p:ext uri="{BB962C8B-B14F-4D97-AF65-F5344CB8AC3E}">
        <p14:creationId xmlns:p14="http://schemas.microsoft.com/office/powerpoint/2010/main" val="3963142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9976714" y="86497"/>
            <a:ext cx="1529486" cy="1521839"/>
          </a:xfrm>
          <a:prstGeom prst="rect">
            <a:avLst/>
          </a:prstGeom>
        </p:spPr>
      </p:pic>
      <p:sp>
        <p:nvSpPr>
          <p:cNvPr id="4" name="TextBox 4"/>
          <p:cNvSpPr txBox="1"/>
          <p:nvPr/>
        </p:nvSpPr>
        <p:spPr>
          <a:xfrm>
            <a:off x="3502686" y="516976"/>
            <a:ext cx="5186627" cy="696216"/>
          </a:xfrm>
          <a:prstGeom prst="rect">
            <a:avLst/>
          </a:prstGeom>
        </p:spPr>
        <p:txBody>
          <a:bodyPr lIns="0" tIns="0" rIns="0" bIns="0" rtlCol="0" anchor="t">
            <a:spAutoFit/>
          </a:bodyPr>
          <a:lstStyle/>
          <a:p>
            <a:pPr algn="ctr" defTabSz="609630">
              <a:lnSpc>
                <a:spcPts val="5796"/>
              </a:lnSpc>
            </a:pPr>
            <a:r>
              <a:rPr lang="en-US" sz="3600" b="1" dirty="0">
                <a:solidFill>
                  <a:srgbClr val="FF3131"/>
                </a:solidFill>
                <a:latin typeface="Source Sans Pro" panose="020B0503030403020204" pitchFamily="34" charset="0"/>
              </a:rPr>
              <a:t>Competitor analysis</a:t>
            </a:r>
          </a:p>
        </p:txBody>
      </p:sp>
      <p:pic>
        <p:nvPicPr>
          <p:cNvPr id="10" name="Picture 9">
            <a:extLst>
              <a:ext uri="{FF2B5EF4-FFF2-40B4-BE49-F238E27FC236}">
                <a16:creationId xmlns:a16="http://schemas.microsoft.com/office/drawing/2014/main" id="{70A0CF06-B516-1F2A-2C37-855DF7E0DC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596" y="152622"/>
            <a:ext cx="2696547" cy="1130141"/>
          </a:xfrm>
          <a:prstGeom prst="rect">
            <a:avLst/>
          </a:prstGeom>
        </p:spPr>
      </p:pic>
      <p:graphicFrame>
        <p:nvGraphicFramePr>
          <p:cNvPr id="12" name="Table 11">
            <a:extLst>
              <a:ext uri="{FF2B5EF4-FFF2-40B4-BE49-F238E27FC236}">
                <a16:creationId xmlns:a16="http://schemas.microsoft.com/office/drawing/2014/main" id="{8E695803-6C87-B89E-3464-448514F7E553}"/>
              </a:ext>
            </a:extLst>
          </p:cNvPr>
          <p:cNvGraphicFramePr>
            <a:graphicFrameLocks noGrp="1"/>
          </p:cNvGraphicFramePr>
          <p:nvPr>
            <p:extLst>
              <p:ext uri="{D42A27DB-BD31-4B8C-83A1-F6EECF244321}">
                <p14:modId xmlns:p14="http://schemas.microsoft.com/office/powerpoint/2010/main" val="2310540515"/>
              </p:ext>
            </p:extLst>
          </p:nvPr>
        </p:nvGraphicFramePr>
        <p:xfrm>
          <a:off x="571500" y="1976979"/>
          <a:ext cx="10791630" cy="4156365"/>
        </p:xfrm>
        <a:graphic>
          <a:graphicData uri="http://schemas.openxmlformats.org/drawingml/2006/table">
            <a:tbl>
              <a:tblPr firstRow="1" bandRow="1">
                <a:tableStyleId>{5C22544A-7EE6-4342-B048-85BDC9FD1C3A}</a:tableStyleId>
              </a:tblPr>
              <a:tblGrid>
                <a:gridCol w="2195491">
                  <a:extLst>
                    <a:ext uri="{9D8B030D-6E8A-4147-A177-3AD203B41FA5}">
                      <a16:colId xmlns:a16="http://schemas.microsoft.com/office/drawing/2014/main" val="1799672559"/>
                    </a:ext>
                  </a:extLst>
                </a:gridCol>
                <a:gridCol w="8596139">
                  <a:extLst>
                    <a:ext uri="{9D8B030D-6E8A-4147-A177-3AD203B41FA5}">
                      <a16:colId xmlns:a16="http://schemas.microsoft.com/office/drawing/2014/main" val="2281371997"/>
                    </a:ext>
                  </a:extLst>
                </a:gridCol>
              </a:tblGrid>
              <a:tr h="831273">
                <a:tc>
                  <a:txBody>
                    <a:bodyPr/>
                    <a:lstStyle/>
                    <a:p>
                      <a:pPr algn="ctr"/>
                      <a:r>
                        <a:rPr lang="en-US" sz="1600" b="1">
                          <a:solidFill>
                            <a:srgbClr val="FF3131"/>
                          </a:solidFill>
                          <a:latin typeface="Source Sans Pro" panose="020B0503030403020204" pitchFamily="34" charset="0"/>
                        </a:rPr>
                        <a:t>Amazon Prime </a:t>
                      </a:r>
                      <a:r>
                        <a:rPr lang="en-GB" sz="1600" b="1">
                          <a:solidFill>
                            <a:srgbClr val="FF3131"/>
                          </a:solidFill>
                          <a:latin typeface="Source Sans Pro" panose="020B0503030403020204" pitchFamily="34" charset="0"/>
                        </a:rPr>
                        <a:t>V</a:t>
                      </a:r>
                      <a:r>
                        <a:rPr lang="en-US" sz="1600" b="1">
                          <a:solidFill>
                            <a:srgbClr val="FF3131"/>
                          </a:solidFill>
                          <a:latin typeface="Source Sans Pro" panose="020B0503030403020204" pitchFamily="34" charset="0"/>
                        </a:rPr>
                        <a:t>ideo</a:t>
                      </a:r>
                      <a:endParaRPr lang="en-GB" sz="1600" b="1">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a:r>
                        <a:rPr lang="en-US" sz="1600" b="0">
                          <a:solidFill>
                            <a:srgbClr val="FF3131"/>
                          </a:solidFill>
                          <a:latin typeface="Source Sans Pro" panose="020B0503030403020204" pitchFamily="34" charset="0"/>
                        </a:rPr>
                        <a:t>Extensive library , included with prime, global reach, competes with Netflix.</a:t>
                      </a:r>
                      <a:endParaRPr lang="en-GB" sz="1600" b="0">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775496782"/>
                  </a:ext>
                </a:extLst>
              </a:tr>
              <a:tr h="831273">
                <a:tc>
                  <a:txBody>
                    <a:bodyPr/>
                    <a:lstStyle/>
                    <a:p>
                      <a:pPr algn="ctr"/>
                      <a:r>
                        <a:rPr lang="en-US" sz="1600" b="1">
                          <a:solidFill>
                            <a:srgbClr val="FF3131"/>
                          </a:solidFill>
                          <a:latin typeface="Source Sans Pro" panose="020B0503030403020204" pitchFamily="34" charset="0"/>
                        </a:rPr>
                        <a:t>Disney+</a:t>
                      </a:r>
                      <a:endParaRPr lang="en-GB" sz="1600" b="1">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a:r>
                        <a:rPr lang="en-US" sz="1600" b="0">
                          <a:solidFill>
                            <a:srgbClr val="FF3131"/>
                          </a:solidFill>
                          <a:latin typeface="Source Sans Pro" panose="020B0503030403020204" pitchFamily="34" charset="0"/>
                        </a:rPr>
                        <a:t>Launched in 2019</a:t>
                      </a:r>
                      <a:r>
                        <a:rPr lang="en-GB" sz="1600" b="0">
                          <a:solidFill>
                            <a:srgbClr val="FF3131"/>
                          </a:solidFill>
                          <a:latin typeface="Source Sans Pro" panose="020B0503030403020204" pitchFamily="34" charset="0"/>
                        </a:rPr>
                        <a:t>,</a:t>
                      </a:r>
                      <a:r>
                        <a:rPr lang="en-US" sz="1600" b="0">
                          <a:solidFill>
                            <a:srgbClr val="FF3131"/>
                          </a:solidFill>
                          <a:latin typeface="Source Sans Pro" panose="020B0503030403020204" pitchFamily="34" charset="0"/>
                        </a:rPr>
                        <a:t> Extensive collection of Disney, Pixar, Marvel, Star Wars, and National Geographic content Competes with Netflix, especially in family-friendly entertainment.</a:t>
                      </a:r>
                      <a:endParaRPr lang="en-GB" sz="1600" b="0">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27563255"/>
                  </a:ext>
                </a:extLst>
              </a:tr>
              <a:tr h="831273">
                <a:tc>
                  <a:txBody>
                    <a:bodyPr/>
                    <a:lstStyle/>
                    <a:p>
                      <a:pPr algn="ctr"/>
                      <a:r>
                        <a:rPr lang="en-US" sz="1600" b="1">
                          <a:solidFill>
                            <a:srgbClr val="FF3131"/>
                          </a:solidFill>
                          <a:latin typeface="Source Sans Pro" panose="020B0503030403020204" pitchFamily="34" charset="0"/>
                        </a:rPr>
                        <a:t>Apple TV+ </a:t>
                      </a:r>
                      <a:endParaRPr lang="en-GB" sz="1600" b="1">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a:r>
                        <a:rPr lang="en-US" sz="1600" b="0">
                          <a:solidFill>
                            <a:srgbClr val="FF3131"/>
                          </a:solidFill>
                          <a:latin typeface="Source Sans Pro" panose="020B0503030403020204" pitchFamily="34" charset="0"/>
                        </a:rPr>
                        <a:t>Apple's streaming service with exclusive, high-quality original content, aiming to compete through its brand strength and unique offerings. </a:t>
                      </a:r>
                      <a:endParaRPr lang="en-GB" sz="1600" b="0">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057661414"/>
                  </a:ext>
                </a:extLst>
              </a:tr>
              <a:tr h="831273">
                <a:tc>
                  <a:txBody>
                    <a:bodyPr/>
                    <a:lstStyle/>
                    <a:p>
                      <a:pPr algn="ctr"/>
                      <a:r>
                        <a:rPr lang="en-US" sz="1600" b="1">
                          <a:solidFill>
                            <a:srgbClr val="FF3131"/>
                          </a:solidFill>
                          <a:latin typeface="Source Sans Pro" panose="020B0503030403020204" pitchFamily="34" charset="0"/>
                        </a:rPr>
                        <a:t>YouTube</a:t>
                      </a:r>
                      <a:endParaRPr lang="en-GB" sz="1600" b="1">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a:r>
                        <a:rPr lang="en-US" sz="1600" b="0">
                          <a:solidFill>
                            <a:srgbClr val="FF3131"/>
                          </a:solidFill>
                          <a:latin typeface="Source Sans Pro" panose="020B0503030403020204" pitchFamily="34" charset="0"/>
                        </a:rPr>
                        <a:t>Offers live TV streaming and competes with Netflix in the broader streaming market by providing a variety of live channels and on-demand content.</a:t>
                      </a:r>
                      <a:endParaRPr lang="en-GB" sz="1600" b="0">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730873160"/>
                  </a:ext>
                </a:extLst>
              </a:tr>
              <a:tr h="831273">
                <a:tc>
                  <a:txBody>
                    <a:bodyPr/>
                    <a:lstStyle/>
                    <a:p>
                      <a:pPr algn="ctr"/>
                      <a:r>
                        <a:rPr lang="en-US" sz="1600" b="1">
                          <a:solidFill>
                            <a:srgbClr val="FF3131"/>
                          </a:solidFill>
                          <a:latin typeface="Source Sans Pro" panose="020B0503030403020204" pitchFamily="34" charset="0"/>
                        </a:rPr>
                        <a:t>Now TV </a:t>
                      </a:r>
                      <a:endParaRPr lang="en-GB" sz="1600" b="1">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a:r>
                        <a:rPr lang="en-US" sz="1600" b="0" dirty="0">
                          <a:solidFill>
                            <a:srgbClr val="FF3131"/>
                          </a:solidFill>
                          <a:latin typeface="Source Sans Pro" panose="020B0503030403020204" pitchFamily="34" charset="0"/>
                        </a:rPr>
                        <a:t>Operated by Sky, offers live sports, movies, and TV series Unique selling point: flexible subscription options tailored to user interests.</a:t>
                      </a:r>
                      <a:endParaRPr lang="en-GB" sz="1600" b="0" dirty="0">
                        <a:latin typeface="Source Sans Pro" panose="020B0503030403020204" pitchFamily="34" charset="0"/>
                      </a:endParaRPr>
                    </a:p>
                  </a:txBody>
                  <a:tcPr marT="41564" marB="4156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57544603"/>
                  </a:ext>
                </a:extLst>
              </a:tr>
            </a:tbl>
          </a:graphicData>
        </a:graphic>
      </p:graphicFrame>
      <p:sp>
        <p:nvSpPr>
          <p:cNvPr id="14" name="TextBox 13">
            <a:extLst>
              <a:ext uri="{FF2B5EF4-FFF2-40B4-BE49-F238E27FC236}">
                <a16:creationId xmlns:a16="http://schemas.microsoft.com/office/drawing/2014/main" id="{FB251E87-0742-EC17-D919-5DCCF60F9007}"/>
              </a:ext>
            </a:extLst>
          </p:cNvPr>
          <p:cNvSpPr txBox="1"/>
          <p:nvPr/>
        </p:nvSpPr>
        <p:spPr>
          <a:xfrm>
            <a:off x="571500" y="6165904"/>
            <a:ext cx="3217555" cy="276999"/>
          </a:xfrm>
          <a:prstGeom prst="rect">
            <a:avLst/>
          </a:prstGeom>
          <a:noFill/>
        </p:spPr>
        <p:txBody>
          <a:bodyPr wrap="square" rtlCol="0">
            <a:spAutoFit/>
          </a:bodyPr>
          <a:lstStyle/>
          <a:p>
            <a:r>
              <a:rPr lang="en-GB" sz="1200">
                <a:solidFill>
                  <a:schemeClr val="bg1"/>
                </a:solidFill>
              </a:rPr>
              <a:t>(The Strategy Story, 2023)</a:t>
            </a:r>
          </a:p>
        </p:txBody>
      </p:sp>
      <p:sp>
        <p:nvSpPr>
          <p:cNvPr id="15" name="TextBox 14">
            <a:extLst>
              <a:ext uri="{FF2B5EF4-FFF2-40B4-BE49-F238E27FC236}">
                <a16:creationId xmlns:a16="http://schemas.microsoft.com/office/drawing/2014/main" id="{4FFD6175-4AF4-0A94-5271-C009DA8BCE8B}"/>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a:t>
            </a:r>
            <a:r>
              <a:rPr lang="en-GB" sz="1200">
                <a:solidFill>
                  <a:schemeClr val="bg1"/>
                </a:solidFill>
                <a:latin typeface="Source Sans Pro" panose="020B0503030403020204" pitchFamily="34" charset="0"/>
              </a:rPr>
              <a:t>Stanislav Kim </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r>
              <a:rPr lang="en-GB" sz="120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1807730</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p>
        </p:txBody>
      </p:sp>
      <p:sp>
        <p:nvSpPr>
          <p:cNvPr id="2" name="TextBox 1">
            <a:extLst>
              <a:ext uri="{FF2B5EF4-FFF2-40B4-BE49-F238E27FC236}">
                <a16:creationId xmlns:a16="http://schemas.microsoft.com/office/drawing/2014/main" id="{0F8101DF-1EDD-E98C-7475-241FAA999F40}"/>
              </a:ext>
            </a:extLst>
          </p:cNvPr>
          <p:cNvSpPr txBox="1"/>
          <p:nvPr/>
        </p:nvSpPr>
        <p:spPr>
          <a:xfrm>
            <a:off x="1571516" y="1218789"/>
            <a:ext cx="2932501"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rgbClr val="FF0000"/>
                </a:solidFill>
                <a:latin typeface="Source Sans Pro" panose="020B0503030403020204" pitchFamily="34" charset="0"/>
                <a:ea typeface="Source Sans Pro" panose="020B0503030403020204" pitchFamily="34" charset="0"/>
              </a:rPr>
              <a:t>1) Content library  </a:t>
            </a:r>
          </a:p>
        </p:txBody>
      </p:sp>
      <p:sp>
        <p:nvSpPr>
          <p:cNvPr id="5" name="TextBox 2">
            <a:extLst>
              <a:ext uri="{FF2B5EF4-FFF2-40B4-BE49-F238E27FC236}">
                <a16:creationId xmlns:a16="http://schemas.microsoft.com/office/drawing/2014/main" id="{471B8CAF-5CEA-CC6D-42D7-A37F433C6AC7}"/>
              </a:ext>
            </a:extLst>
          </p:cNvPr>
          <p:cNvSpPr txBox="1"/>
          <p:nvPr/>
        </p:nvSpPr>
        <p:spPr>
          <a:xfrm>
            <a:off x="6252039" y="1214637"/>
            <a:ext cx="3498451"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rgbClr val="FF0000"/>
                </a:solidFill>
                <a:latin typeface="Source Sans Pro" panose="020B0503030403020204" pitchFamily="34" charset="0"/>
                <a:ea typeface="Source Sans Pro" panose="020B0503030403020204" pitchFamily="34" charset="0"/>
              </a:rPr>
              <a:t>2) Global Reach and localization</a:t>
            </a:r>
          </a:p>
        </p:txBody>
      </p:sp>
      <p:sp>
        <p:nvSpPr>
          <p:cNvPr id="6" name="TextBox 3">
            <a:extLst>
              <a:ext uri="{FF2B5EF4-FFF2-40B4-BE49-F238E27FC236}">
                <a16:creationId xmlns:a16="http://schemas.microsoft.com/office/drawing/2014/main" id="{BE6B4022-4B7A-9233-6C99-0C1D74E74C2A}"/>
              </a:ext>
            </a:extLst>
          </p:cNvPr>
          <p:cNvSpPr txBox="1"/>
          <p:nvPr/>
        </p:nvSpPr>
        <p:spPr>
          <a:xfrm>
            <a:off x="1590869" y="1555836"/>
            <a:ext cx="4099199" cy="338554"/>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rgbClr val="FF0000"/>
                </a:solidFill>
                <a:latin typeface="Source Sans Pro" panose="020B0503030403020204" pitchFamily="34" charset="0"/>
                <a:ea typeface="Source Sans Pro" panose="020B0503030403020204" pitchFamily="34" charset="0"/>
              </a:rPr>
              <a:t>3)Subscription model and additional benefits </a:t>
            </a:r>
          </a:p>
        </p:txBody>
      </p:sp>
      <p:sp>
        <p:nvSpPr>
          <p:cNvPr id="7" name="TextBox 4">
            <a:extLst>
              <a:ext uri="{FF2B5EF4-FFF2-40B4-BE49-F238E27FC236}">
                <a16:creationId xmlns:a16="http://schemas.microsoft.com/office/drawing/2014/main" id="{17AA7704-98C2-2959-B64B-358150D3F2BB}"/>
              </a:ext>
            </a:extLst>
          </p:cNvPr>
          <p:cNvSpPr txBox="1"/>
          <p:nvPr/>
        </p:nvSpPr>
        <p:spPr>
          <a:xfrm>
            <a:off x="6252039" y="1554636"/>
            <a:ext cx="2980023"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rgbClr val="FF0000"/>
                </a:solidFill>
                <a:latin typeface="Source Sans Pro" panose="020B0503030403020204" pitchFamily="34" charset="0"/>
                <a:ea typeface="Source Sans Pro" panose="020B0503030403020204" pitchFamily="34" charset="0"/>
              </a:rPr>
              <a:t>4) User experience</a:t>
            </a:r>
            <a:r>
              <a:rPr lang="en-GB" sz="1600" dirty="0">
                <a:solidFill>
                  <a:srgbClr val="FF0000"/>
                </a:solidFill>
                <a:latin typeface="Source Sans Pro" panose="020B0503030403020204" pitchFamily="34" charset="0"/>
                <a:ea typeface="Source Sans Pro" panose="020B0503030403020204" pitchFamily="34" charset="0"/>
              </a:rPr>
              <a:t> </a:t>
            </a:r>
            <a:r>
              <a:rPr lang="en-US" sz="1600" dirty="0">
                <a:solidFill>
                  <a:srgbClr val="FF0000"/>
                </a:solidFill>
                <a:latin typeface="Source Sans Pro" panose="020B0503030403020204" pitchFamily="34" charset="0"/>
                <a:ea typeface="Source Sans Pro" panose="020B0503030403020204" pitchFamily="34" charset="0"/>
              </a:rPr>
              <a:t>and Interface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 name="TextBox 3"/>
          <p:cNvSpPr txBox="1"/>
          <p:nvPr/>
        </p:nvSpPr>
        <p:spPr>
          <a:xfrm>
            <a:off x="2197273" y="1239941"/>
            <a:ext cx="7797453" cy="520527"/>
          </a:xfrm>
          <a:prstGeom prst="rect">
            <a:avLst/>
          </a:prstGeom>
        </p:spPr>
        <p:txBody>
          <a:bodyPr lIns="0" tIns="0" rIns="0" bIns="0" rtlCol="0" anchor="t">
            <a:spAutoFit/>
          </a:bodyPr>
          <a:lstStyle/>
          <a:p>
            <a:pPr algn="ctr" defTabSz="609630">
              <a:lnSpc>
                <a:spcPts val="4258"/>
              </a:lnSpc>
            </a:pPr>
            <a:r>
              <a:rPr lang="en-US" sz="3200" b="1">
                <a:solidFill>
                  <a:srgbClr val="FF3131"/>
                </a:solidFill>
                <a:latin typeface="Source Sans Pro" panose="020B0503030403020204" pitchFamily="34" charset="0"/>
              </a:rPr>
              <a:t>Micro-Environment and Customer value </a:t>
            </a:r>
          </a:p>
        </p:txBody>
      </p:sp>
      <p:sp>
        <p:nvSpPr>
          <p:cNvPr id="4" name="TextBox 4"/>
          <p:cNvSpPr txBox="1"/>
          <p:nvPr/>
        </p:nvSpPr>
        <p:spPr>
          <a:xfrm>
            <a:off x="125237" y="2244164"/>
            <a:ext cx="11751119" cy="933141"/>
          </a:xfrm>
          <a:prstGeom prst="rect">
            <a:avLst/>
          </a:prstGeom>
        </p:spPr>
        <p:txBody>
          <a:bodyPr lIns="0" tIns="0" rIns="0" bIns="0" rtlCol="0" anchor="t">
            <a:spAutoFit/>
          </a:bodyPr>
          <a:lstStyle/>
          <a:p>
            <a:pPr marL="381245" lvl="1" indent="-190623" algn="ctr" defTabSz="609630">
              <a:lnSpc>
                <a:spcPts val="2472"/>
              </a:lnSpc>
              <a:buFont typeface="Arial"/>
              <a:buChar char="•"/>
            </a:pPr>
            <a:r>
              <a:rPr lang="en-US">
                <a:solidFill>
                  <a:srgbClr val="FF3131"/>
                </a:solidFill>
                <a:latin typeface="Source Sans Pro" panose="020B0503030403020204" pitchFamily="34" charset="0"/>
              </a:rPr>
              <a:t>Netflix's internal and external factors, including employees, management, content partners, customers, marketing strategies, technology, regulations, and financial performance, directly shape its operations and competitive standing, crucial for its industry leadership.</a:t>
            </a:r>
          </a:p>
        </p:txBody>
      </p:sp>
      <p:sp>
        <p:nvSpPr>
          <p:cNvPr id="5" name="TextBox 5"/>
          <p:cNvSpPr txBox="1"/>
          <p:nvPr/>
        </p:nvSpPr>
        <p:spPr>
          <a:xfrm>
            <a:off x="125237" y="4135598"/>
            <a:ext cx="11550365" cy="645177"/>
          </a:xfrm>
          <a:prstGeom prst="rect">
            <a:avLst/>
          </a:prstGeom>
        </p:spPr>
        <p:txBody>
          <a:bodyPr lIns="0" tIns="0" rIns="0" bIns="0" rtlCol="0" anchor="t">
            <a:spAutoFit/>
          </a:bodyPr>
          <a:lstStyle/>
          <a:p>
            <a:pPr marL="398613" lvl="1" indent="-199307" algn="ctr" defTabSz="609630">
              <a:lnSpc>
                <a:spcPts val="2585"/>
              </a:lnSpc>
              <a:buFont typeface="Arial"/>
              <a:buChar char="•"/>
            </a:pPr>
            <a:r>
              <a:rPr lang="en-US">
                <a:solidFill>
                  <a:srgbClr val="FF3131"/>
                </a:solidFill>
                <a:latin typeface="Source Sans Pro" panose="020B0503030403020204" pitchFamily="34" charset="0"/>
              </a:rPr>
              <a:t>Netflix aims to provide customer value through prompt customer service, high-quality content, a user-friendly experience, personalized recommendations, and satisfaction, all contributing to a positive customer experience.</a:t>
            </a:r>
          </a:p>
        </p:txBody>
      </p:sp>
      <p:pic>
        <p:nvPicPr>
          <p:cNvPr id="6" name="Picture 5">
            <a:extLst>
              <a:ext uri="{FF2B5EF4-FFF2-40B4-BE49-F238E27FC236}">
                <a16:creationId xmlns:a16="http://schemas.microsoft.com/office/drawing/2014/main" id="{D2733845-FA1C-7BFF-8D25-12E24BDF7F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806"/>
            <a:ext cx="2696547" cy="1130141"/>
          </a:xfrm>
          <a:prstGeom prst="rect">
            <a:avLst/>
          </a:prstGeom>
        </p:spPr>
      </p:pic>
      <p:sp>
        <p:nvSpPr>
          <p:cNvPr id="7" name="TextBox 6">
            <a:extLst>
              <a:ext uri="{FF2B5EF4-FFF2-40B4-BE49-F238E27FC236}">
                <a16:creationId xmlns:a16="http://schemas.microsoft.com/office/drawing/2014/main" id="{85AD2DC2-39A1-E154-4ADC-C6C131420CAD}"/>
              </a:ext>
            </a:extLst>
          </p:cNvPr>
          <p:cNvSpPr txBox="1"/>
          <p:nvPr/>
        </p:nvSpPr>
        <p:spPr>
          <a:xfrm>
            <a:off x="588495" y="5459237"/>
            <a:ext cx="3217555" cy="276999"/>
          </a:xfrm>
          <a:prstGeom prst="rect">
            <a:avLst/>
          </a:prstGeom>
          <a:noFill/>
        </p:spPr>
        <p:txBody>
          <a:bodyPr wrap="square" rtlCol="0">
            <a:spAutoFit/>
          </a:bodyPr>
          <a:lstStyle/>
          <a:p>
            <a:r>
              <a:rPr lang="en-GB" sz="1200">
                <a:solidFill>
                  <a:schemeClr val="bg1"/>
                </a:solidFill>
              </a:rPr>
              <a:t>(Prezi, 2023), (</a:t>
            </a:r>
            <a:r>
              <a:rPr lang="en-GB" sz="1200" err="1">
                <a:solidFill>
                  <a:schemeClr val="bg1"/>
                </a:solidFill>
              </a:rPr>
              <a:t>Haughey</a:t>
            </a:r>
            <a:r>
              <a:rPr lang="en-GB" sz="1200">
                <a:solidFill>
                  <a:schemeClr val="bg1"/>
                </a:solidFill>
              </a:rPr>
              <a:t>, 2023),</a:t>
            </a:r>
          </a:p>
        </p:txBody>
      </p:sp>
      <p:sp>
        <p:nvSpPr>
          <p:cNvPr id="8" name="TextBox 7">
            <a:extLst>
              <a:ext uri="{FF2B5EF4-FFF2-40B4-BE49-F238E27FC236}">
                <a16:creationId xmlns:a16="http://schemas.microsoft.com/office/drawing/2014/main" id="{DB59F83E-4DD3-894F-3FBE-6A2D65936771}"/>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a:t>
            </a:r>
            <a:r>
              <a:rPr lang="en-GB" sz="1200">
                <a:solidFill>
                  <a:schemeClr val="bg1"/>
                </a:solidFill>
                <a:latin typeface="Source Sans Pro" panose="020B0503030403020204" pitchFamily="34" charset="0"/>
              </a:rPr>
              <a:t>Stanislav Kim </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r>
              <a:rPr lang="en-GB" sz="120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1807730</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4" name="TextBox 4"/>
          <p:cNvSpPr txBox="1"/>
          <p:nvPr/>
        </p:nvSpPr>
        <p:spPr>
          <a:xfrm>
            <a:off x="2389797" y="3640"/>
            <a:ext cx="7039372" cy="974177"/>
          </a:xfrm>
          <a:prstGeom prst="rect">
            <a:avLst/>
          </a:prstGeom>
        </p:spPr>
        <p:txBody>
          <a:bodyPr lIns="0" tIns="0" rIns="0" bIns="0" rtlCol="0" anchor="t">
            <a:spAutoFit/>
          </a:bodyPr>
          <a:lstStyle/>
          <a:p>
            <a:pPr algn="ctr" defTabSz="609630">
              <a:lnSpc>
                <a:spcPts val="8587"/>
              </a:lnSpc>
            </a:pPr>
            <a:r>
              <a:rPr lang="en-US" sz="4400" b="1" dirty="0">
                <a:solidFill>
                  <a:srgbClr val="FF3131"/>
                </a:solidFill>
                <a:latin typeface="Source Sans Pro" panose="020B0503030403020204" pitchFamily="34" charset="0"/>
              </a:rPr>
              <a:t>Porters five forces</a:t>
            </a:r>
          </a:p>
        </p:txBody>
      </p:sp>
      <p:pic>
        <p:nvPicPr>
          <p:cNvPr id="10" name="Picture 9">
            <a:extLst>
              <a:ext uri="{FF2B5EF4-FFF2-40B4-BE49-F238E27FC236}">
                <a16:creationId xmlns:a16="http://schemas.microsoft.com/office/drawing/2014/main" id="{8353A786-8636-8581-9C22-759154575A0E}"/>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0" y="64267"/>
            <a:ext cx="984899" cy="1083432"/>
          </a:xfrm>
          <a:prstGeom prst="rect">
            <a:avLst/>
          </a:prstGeom>
        </p:spPr>
      </p:pic>
      <p:pic>
        <p:nvPicPr>
          <p:cNvPr id="11" name="Picture 10">
            <a:extLst>
              <a:ext uri="{FF2B5EF4-FFF2-40B4-BE49-F238E27FC236}">
                <a16:creationId xmlns:a16="http://schemas.microsoft.com/office/drawing/2014/main" id="{3E7080F2-6BA6-7BC7-6A4E-A51F684DB5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3968" y="64267"/>
            <a:ext cx="2458032" cy="1030178"/>
          </a:xfrm>
          <a:prstGeom prst="rect">
            <a:avLst/>
          </a:prstGeom>
        </p:spPr>
      </p:pic>
      <p:sp>
        <p:nvSpPr>
          <p:cNvPr id="13" name="TextBox 12">
            <a:extLst>
              <a:ext uri="{FF2B5EF4-FFF2-40B4-BE49-F238E27FC236}">
                <a16:creationId xmlns:a16="http://schemas.microsoft.com/office/drawing/2014/main" id="{E0B34B6F-1AE7-378E-0149-E7092B277678}"/>
              </a:ext>
            </a:extLst>
          </p:cNvPr>
          <p:cNvSpPr txBox="1"/>
          <p:nvPr/>
        </p:nvSpPr>
        <p:spPr>
          <a:xfrm>
            <a:off x="149242" y="6395824"/>
            <a:ext cx="3217555" cy="276999"/>
          </a:xfrm>
          <a:prstGeom prst="rect">
            <a:avLst/>
          </a:prstGeom>
          <a:noFill/>
        </p:spPr>
        <p:txBody>
          <a:bodyPr wrap="square" rtlCol="0">
            <a:spAutoFit/>
          </a:bodyPr>
          <a:lstStyle/>
          <a:p>
            <a:r>
              <a:rPr lang="en-GB" sz="1200" dirty="0">
                <a:solidFill>
                  <a:schemeClr val="bg1"/>
                </a:solidFill>
              </a:rPr>
              <a:t>(</a:t>
            </a:r>
            <a:r>
              <a:rPr lang="en-GB" sz="1200" dirty="0" err="1">
                <a:solidFill>
                  <a:schemeClr val="bg1"/>
                </a:solidFill>
              </a:rPr>
              <a:t>EdrawMax</a:t>
            </a:r>
            <a:r>
              <a:rPr lang="en-GB" sz="1200" dirty="0">
                <a:solidFill>
                  <a:schemeClr val="bg1"/>
                </a:solidFill>
              </a:rPr>
              <a:t>, 2022), (Team, 2022)</a:t>
            </a:r>
          </a:p>
        </p:txBody>
      </p:sp>
      <p:sp>
        <p:nvSpPr>
          <p:cNvPr id="14" name="TextBox 13">
            <a:extLst>
              <a:ext uri="{FF2B5EF4-FFF2-40B4-BE49-F238E27FC236}">
                <a16:creationId xmlns:a16="http://schemas.microsoft.com/office/drawing/2014/main" id="{9367AFA8-247A-E50F-9930-C61ACA16D3AE}"/>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a:t>
            </a:r>
            <a:r>
              <a:rPr lang="en-GB" sz="1200">
                <a:solidFill>
                  <a:schemeClr val="bg1"/>
                </a:solidFill>
                <a:latin typeface="Source Sans Pro" panose="020B0503030403020204" pitchFamily="34" charset="0"/>
              </a:rPr>
              <a:t>Stanislav Kim </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r>
              <a:rPr lang="en-GB" sz="120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1807730</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p>
        </p:txBody>
      </p:sp>
      <p:sp>
        <p:nvSpPr>
          <p:cNvPr id="9" name="TextBox 5">
            <a:extLst>
              <a:ext uri="{FF2B5EF4-FFF2-40B4-BE49-F238E27FC236}">
                <a16:creationId xmlns:a16="http://schemas.microsoft.com/office/drawing/2014/main" id="{4342AB80-C97F-B9F0-4986-CB54C3C018E8}"/>
              </a:ext>
            </a:extLst>
          </p:cNvPr>
          <p:cNvSpPr txBox="1"/>
          <p:nvPr/>
        </p:nvSpPr>
        <p:spPr>
          <a:xfrm>
            <a:off x="-16892" y="1225303"/>
            <a:ext cx="3331431" cy="69788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028102" lvl="1" indent="-514051">
              <a:lnSpc>
                <a:spcPts val="6666"/>
              </a:lnSpc>
              <a:buFont typeface="Arial"/>
              <a:buChar char="•"/>
            </a:pPr>
            <a:r>
              <a:rPr lang="en-US" sz="1400" b="1" dirty="0">
                <a:solidFill>
                  <a:srgbClr val="FF3131"/>
                </a:solidFill>
                <a:latin typeface="Source Sans Pro" panose="020B0503030403020204" pitchFamily="34" charset="0"/>
                <a:ea typeface="Source Sans Pro" panose="020B0503030403020204" pitchFamily="34" charset="0"/>
              </a:rPr>
              <a:t>Threat of new entrants:</a:t>
            </a:r>
          </a:p>
        </p:txBody>
      </p:sp>
      <p:sp>
        <p:nvSpPr>
          <p:cNvPr id="12" name="TextBox 6">
            <a:extLst>
              <a:ext uri="{FF2B5EF4-FFF2-40B4-BE49-F238E27FC236}">
                <a16:creationId xmlns:a16="http://schemas.microsoft.com/office/drawing/2014/main" id="{7EC8449A-B9E2-2162-203C-36FDC665E147}"/>
              </a:ext>
            </a:extLst>
          </p:cNvPr>
          <p:cNvSpPr txBox="1"/>
          <p:nvPr/>
        </p:nvSpPr>
        <p:spPr>
          <a:xfrm>
            <a:off x="-8929" y="2082832"/>
            <a:ext cx="3788450" cy="66902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980268" lvl="1" indent="-490134">
              <a:lnSpc>
                <a:spcPts val="6356"/>
              </a:lnSpc>
              <a:buFont typeface="Arial"/>
              <a:buChar char="•"/>
            </a:pPr>
            <a:r>
              <a:rPr lang="en-US" sz="1400" b="1" dirty="0">
                <a:solidFill>
                  <a:srgbClr val="FF3131"/>
                </a:solidFill>
                <a:latin typeface="Source Sans Pro" panose="020B0503030403020204" pitchFamily="34" charset="0"/>
                <a:ea typeface="Source Sans Pro" panose="020B0503030403020204" pitchFamily="34" charset="0"/>
              </a:rPr>
              <a:t>Bargaining power of suppliers:</a:t>
            </a:r>
          </a:p>
        </p:txBody>
      </p:sp>
      <p:sp>
        <p:nvSpPr>
          <p:cNvPr id="15" name="TextBox 7">
            <a:extLst>
              <a:ext uri="{FF2B5EF4-FFF2-40B4-BE49-F238E27FC236}">
                <a16:creationId xmlns:a16="http://schemas.microsoft.com/office/drawing/2014/main" id="{DBE1B6ED-3440-F98F-5B28-B6C30FC6D600}"/>
              </a:ext>
            </a:extLst>
          </p:cNvPr>
          <p:cNvSpPr txBox="1"/>
          <p:nvPr/>
        </p:nvSpPr>
        <p:spPr>
          <a:xfrm>
            <a:off x="-66405" y="3149091"/>
            <a:ext cx="3714196" cy="707501"/>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052948" lvl="1" indent="-526474">
              <a:lnSpc>
                <a:spcPts val="6827"/>
              </a:lnSpc>
              <a:buFont typeface="Arial"/>
              <a:buChar char="•"/>
            </a:pPr>
            <a:r>
              <a:rPr lang="en-US" sz="1400" b="1" dirty="0">
                <a:solidFill>
                  <a:srgbClr val="FF3131"/>
                </a:solidFill>
                <a:latin typeface="Source Sans Pro" panose="020B0503030403020204" pitchFamily="34" charset="0"/>
                <a:ea typeface="Source Sans Pro" panose="020B0503030403020204" pitchFamily="34" charset="0"/>
              </a:rPr>
              <a:t>Bargaining power of buyers:</a:t>
            </a:r>
          </a:p>
        </p:txBody>
      </p:sp>
      <p:sp>
        <p:nvSpPr>
          <p:cNvPr id="16" name="TextBox 8">
            <a:extLst>
              <a:ext uri="{FF2B5EF4-FFF2-40B4-BE49-F238E27FC236}">
                <a16:creationId xmlns:a16="http://schemas.microsoft.com/office/drawing/2014/main" id="{7341ED64-64A6-9DD8-CEFD-760DF9E0A16F}"/>
              </a:ext>
            </a:extLst>
          </p:cNvPr>
          <p:cNvSpPr txBox="1"/>
          <p:nvPr/>
        </p:nvSpPr>
        <p:spPr>
          <a:xfrm>
            <a:off x="-66405" y="3994089"/>
            <a:ext cx="3249086" cy="755591"/>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122679" lvl="1" indent="-561340">
              <a:lnSpc>
                <a:spcPts val="7279"/>
              </a:lnSpc>
              <a:buFont typeface="Arial"/>
              <a:buChar char="•"/>
            </a:pPr>
            <a:r>
              <a:rPr lang="en-US" sz="1400" b="1" dirty="0">
                <a:solidFill>
                  <a:srgbClr val="FF3131"/>
                </a:solidFill>
                <a:latin typeface="Source Sans Pro" panose="020B0503030403020204" pitchFamily="34" charset="0"/>
                <a:ea typeface="Source Sans Pro" panose="020B0503030403020204" pitchFamily="34" charset="0"/>
              </a:rPr>
              <a:t>Threat of substitutes:</a:t>
            </a:r>
          </a:p>
        </p:txBody>
      </p:sp>
      <p:sp>
        <p:nvSpPr>
          <p:cNvPr id="17" name="TextBox 9">
            <a:extLst>
              <a:ext uri="{FF2B5EF4-FFF2-40B4-BE49-F238E27FC236}">
                <a16:creationId xmlns:a16="http://schemas.microsoft.com/office/drawing/2014/main" id="{A07905A7-DE8B-594E-11B8-89E52DCD0272}"/>
              </a:ext>
            </a:extLst>
          </p:cNvPr>
          <p:cNvSpPr txBox="1"/>
          <p:nvPr/>
        </p:nvSpPr>
        <p:spPr>
          <a:xfrm>
            <a:off x="-66405" y="5082497"/>
            <a:ext cx="2933494" cy="74885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122679" lvl="1" indent="-561340">
              <a:lnSpc>
                <a:spcPts val="7279"/>
              </a:lnSpc>
              <a:buFont typeface="Arial"/>
              <a:buChar char="•"/>
            </a:pPr>
            <a:r>
              <a:rPr lang="en-US" sz="1400" b="1" dirty="0">
                <a:solidFill>
                  <a:srgbClr val="FF3131"/>
                </a:solidFill>
                <a:latin typeface="Source Sans Pro" panose="020B0503030403020204" pitchFamily="34" charset="0"/>
                <a:ea typeface="Source Sans Pro" panose="020B0503030403020204" pitchFamily="34" charset="0"/>
              </a:rPr>
              <a:t>Competitive rivalry:</a:t>
            </a:r>
          </a:p>
        </p:txBody>
      </p:sp>
      <p:sp>
        <p:nvSpPr>
          <p:cNvPr id="18" name="TextBox 6">
            <a:extLst>
              <a:ext uri="{FF2B5EF4-FFF2-40B4-BE49-F238E27FC236}">
                <a16:creationId xmlns:a16="http://schemas.microsoft.com/office/drawing/2014/main" id="{7888398B-F856-14D7-8D14-1228A452073E}"/>
              </a:ext>
            </a:extLst>
          </p:cNvPr>
          <p:cNvSpPr txBox="1"/>
          <p:nvPr/>
        </p:nvSpPr>
        <p:spPr>
          <a:xfrm>
            <a:off x="3590316" y="1567899"/>
            <a:ext cx="8225763"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Streaming industry faces high threat of new entrants due to ease of market entry</a:t>
            </a:r>
          </a:p>
          <a:p>
            <a:pPr marL="342900" indent="-34290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Netflix's size and loyal customer base create barriers for new competitors</a:t>
            </a:r>
          </a:p>
        </p:txBody>
      </p:sp>
      <p:sp>
        <p:nvSpPr>
          <p:cNvPr id="19" name="TextBox 7">
            <a:extLst>
              <a:ext uri="{FF2B5EF4-FFF2-40B4-BE49-F238E27FC236}">
                <a16:creationId xmlns:a16="http://schemas.microsoft.com/office/drawing/2014/main" id="{FA10D565-0CCB-4358-330A-F4D6D9A9469C}"/>
              </a:ext>
            </a:extLst>
          </p:cNvPr>
          <p:cNvSpPr txBox="1"/>
          <p:nvPr/>
        </p:nvSpPr>
        <p:spPr>
          <a:xfrm>
            <a:off x="3590317" y="2440537"/>
            <a:ext cx="8225762" cy="7848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The streaming industry is vulnerable to new entrants due to the ease of market entry.</a:t>
            </a:r>
          </a:p>
          <a:p>
            <a:pPr marL="285750" indent="-28575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Established companies like Netflix possess advantages in size and a loyal customer base, making it challenging for new competitors to enter the market.</a:t>
            </a:r>
          </a:p>
        </p:txBody>
      </p:sp>
      <p:sp>
        <p:nvSpPr>
          <p:cNvPr id="20" name="TextBox 8">
            <a:extLst>
              <a:ext uri="{FF2B5EF4-FFF2-40B4-BE49-F238E27FC236}">
                <a16:creationId xmlns:a16="http://schemas.microsoft.com/office/drawing/2014/main" id="{8805A5CE-1574-DB18-1F42-96A14C57C6A0}"/>
              </a:ext>
            </a:extLst>
          </p:cNvPr>
          <p:cNvSpPr txBox="1"/>
          <p:nvPr/>
        </p:nvSpPr>
        <p:spPr>
          <a:xfrm>
            <a:off x="3590316" y="3544007"/>
            <a:ext cx="8225762"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Customers in streaming industry have significant power due to many choices, influencing pricing and retention strategies for companies.</a:t>
            </a:r>
          </a:p>
        </p:txBody>
      </p:sp>
      <p:sp>
        <p:nvSpPr>
          <p:cNvPr id="21" name="TextBox 9">
            <a:extLst>
              <a:ext uri="{FF2B5EF4-FFF2-40B4-BE49-F238E27FC236}">
                <a16:creationId xmlns:a16="http://schemas.microsoft.com/office/drawing/2014/main" id="{E681454B-4A80-E403-53A3-1FE622BA1B71}"/>
              </a:ext>
            </a:extLst>
          </p:cNvPr>
          <p:cNvSpPr txBox="1"/>
          <p:nvPr/>
        </p:nvSpPr>
        <p:spPr>
          <a:xfrm>
            <a:off x="3590315" y="4435669"/>
            <a:ext cx="8225763" cy="7848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Netflix competes with streaming platforms like Amazon Prime Video, Disney+, Hulu, HBO Max, and Apple TV+, as well as traditional cable TV providers.</a:t>
            </a:r>
          </a:p>
          <a:p>
            <a:pPr marL="342900" indent="-34290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This influences Netflix's market positioning and customer retention efforts.</a:t>
            </a:r>
          </a:p>
        </p:txBody>
      </p:sp>
      <p:sp>
        <p:nvSpPr>
          <p:cNvPr id="22" name="TextBox 10">
            <a:extLst>
              <a:ext uri="{FF2B5EF4-FFF2-40B4-BE49-F238E27FC236}">
                <a16:creationId xmlns:a16="http://schemas.microsoft.com/office/drawing/2014/main" id="{F375B315-754E-2A68-F622-392C3CD0E1F7}"/>
              </a:ext>
            </a:extLst>
          </p:cNvPr>
          <p:cNvSpPr txBox="1"/>
          <p:nvPr/>
        </p:nvSpPr>
        <p:spPr>
          <a:xfrm>
            <a:off x="3590314" y="5537535"/>
            <a:ext cx="822576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The streaming industry is highly competitive, with established and new companies vying for content, customers, and retention.</a:t>
            </a:r>
          </a:p>
          <a:p>
            <a:pPr marL="342900" indent="-342900">
              <a:buFont typeface="Arial" panose="020B0604020202020204" pitchFamily="34" charset="0"/>
              <a:buChar char="•"/>
            </a:pPr>
            <a:r>
              <a:rPr lang="en-US" sz="1500" dirty="0">
                <a:solidFill>
                  <a:srgbClr val="FF0000"/>
                </a:solidFill>
                <a:latin typeface="Source Sans Pro" panose="020B0503030403020204" pitchFamily="34" charset="0"/>
                <a:ea typeface="Source Sans Pro" panose="020B0503030403020204" pitchFamily="34" charset="0"/>
              </a:rPr>
              <a:t>Unique shows and movies, a top-notch user experience, and global reach are crucial for maintaining a leading position in the market.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F66F4-AFC6-B112-3C1F-A6F247E3985A}"/>
              </a:ext>
            </a:extLst>
          </p:cNvPr>
          <p:cNvSpPr>
            <a:spLocks noGrp="1"/>
          </p:cNvSpPr>
          <p:nvPr>
            <p:ph type="title" idx="4294967295"/>
          </p:nvPr>
        </p:nvSpPr>
        <p:spPr>
          <a:xfrm>
            <a:off x="1121834" y="-135997"/>
            <a:ext cx="5138738" cy="1325563"/>
          </a:xfrm>
        </p:spPr>
        <p:txBody>
          <a:bodyPr/>
          <a:lstStyle/>
          <a:p>
            <a:r>
              <a:rPr lang="en-GB">
                <a:solidFill>
                  <a:srgbClr val="FF0000"/>
                </a:solidFill>
                <a:latin typeface="Source Sans Pro" panose="020B0503030403020204" pitchFamily="34" charset="0"/>
                <a:ea typeface="Source Sans Pro" panose="020B0503030403020204" pitchFamily="34" charset="0"/>
              </a:rPr>
              <a:t>7Ps Marketing Mix</a:t>
            </a:r>
          </a:p>
        </p:txBody>
      </p:sp>
      <p:pic>
        <p:nvPicPr>
          <p:cNvPr id="10" name="Content Placeholder 9">
            <a:extLst>
              <a:ext uri="{FF2B5EF4-FFF2-40B4-BE49-F238E27FC236}">
                <a16:creationId xmlns:a16="http://schemas.microsoft.com/office/drawing/2014/main" id="{E124AAC3-2DA0-39A5-B8F7-A8E11FAA4E54}"/>
              </a:ext>
            </a:extLst>
          </p:cNvPr>
          <p:cNvPicPr>
            <a:picLocks noGrp="1" noChangeAspect="1"/>
          </p:cNvPicPr>
          <p:nvPr>
            <p:ph idx="4294967295"/>
          </p:nvPr>
        </p:nvPicPr>
        <p:blipFill>
          <a:blip r:embed="rId2"/>
          <a:stretch>
            <a:fillRect/>
          </a:stretch>
        </p:blipFill>
        <p:spPr>
          <a:xfrm>
            <a:off x="306907" y="925513"/>
            <a:ext cx="7546975" cy="5737225"/>
          </a:xfrm>
        </p:spPr>
      </p:pic>
      <p:sp>
        <p:nvSpPr>
          <p:cNvPr id="6" name="TextBox 5">
            <a:extLst>
              <a:ext uri="{FF2B5EF4-FFF2-40B4-BE49-F238E27FC236}">
                <a16:creationId xmlns:a16="http://schemas.microsoft.com/office/drawing/2014/main" id="{AE2F733C-733A-E2DA-A1AA-395565490FF2}"/>
              </a:ext>
            </a:extLst>
          </p:cNvPr>
          <p:cNvSpPr txBox="1"/>
          <p:nvPr/>
        </p:nvSpPr>
        <p:spPr>
          <a:xfrm>
            <a:off x="7992904" y="1354667"/>
            <a:ext cx="4275295" cy="3693319"/>
          </a:xfrm>
          <a:prstGeom prst="rect">
            <a:avLst/>
          </a:prstGeom>
          <a:noFill/>
        </p:spPr>
        <p:txBody>
          <a:bodyPr wrap="square" rtlCol="0">
            <a:spAutoFit/>
          </a:bodyPr>
          <a:lstStyle/>
          <a:p>
            <a:pPr algn="ctr"/>
            <a:r>
              <a:rPr lang="en-GB" b="1" dirty="0">
                <a:solidFill>
                  <a:srgbClr val="FF0000"/>
                </a:solidFill>
                <a:latin typeface="Source Sans Pro" panose="020B0503030403020204" pitchFamily="34" charset="0"/>
                <a:ea typeface="Source Sans Pro" panose="020B0503030403020204" pitchFamily="34" charset="0"/>
              </a:rPr>
              <a:t>Drivers for change</a:t>
            </a:r>
          </a:p>
          <a:p>
            <a:r>
              <a:rPr lang="en-GB" dirty="0">
                <a:solidFill>
                  <a:srgbClr val="FF0000"/>
                </a:solidFill>
                <a:latin typeface="Source Sans Pro" panose="020B0503030403020204" pitchFamily="34" charset="0"/>
                <a:ea typeface="Source Sans Pro" panose="020B0503030403020204" pitchFamily="34" charset="0"/>
              </a:rPr>
              <a:t>Changes in consumer Behaviour,</a:t>
            </a:r>
          </a:p>
          <a:p>
            <a:r>
              <a:rPr lang="en-GB" dirty="0">
                <a:solidFill>
                  <a:srgbClr val="FF0000"/>
                </a:solidFill>
                <a:latin typeface="Source Sans Pro" panose="020B0503030403020204" pitchFamily="34" charset="0"/>
                <a:ea typeface="Source Sans Pro" panose="020B0503030403020204" pitchFamily="34" charset="0"/>
              </a:rPr>
              <a:t>resulting in loss subscribers and increased competition.</a:t>
            </a:r>
          </a:p>
          <a:p>
            <a:endParaRPr lang="en-GB" dirty="0">
              <a:solidFill>
                <a:srgbClr val="FF0000"/>
              </a:solidFill>
              <a:latin typeface="Source Sans Pro" panose="020B0503030403020204" pitchFamily="34" charset="0"/>
              <a:ea typeface="Source Sans Pro" panose="020B0503030403020204" pitchFamily="34" charset="0"/>
            </a:endParaRPr>
          </a:p>
          <a:p>
            <a:pPr algn="ctr"/>
            <a:r>
              <a:rPr lang="en-GB" b="1" dirty="0">
                <a:solidFill>
                  <a:srgbClr val="FF0000"/>
                </a:solidFill>
                <a:latin typeface="Source Sans Pro" panose="020B0503030403020204" pitchFamily="34" charset="0"/>
                <a:ea typeface="Source Sans Pro" panose="020B0503030403020204" pitchFamily="34" charset="0"/>
              </a:rPr>
              <a:t>Organisational change response </a:t>
            </a:r>
          </a:p>
          <a:p>
            <a:pPr algn="ctr"/>
            <a:r>
              <a:rPr lang="en-GB" b="1" dirty="0">
                <a:solidFill>
                  <a:srgbClr val="FF0000"/>
                </a:solidFill>
                <a:latin typeface="Source Sans Pro" panose="020B0503030403020204" pitchFamily="34" charset="0"/>
                <a:ea typeface="Source Sans Pro" panose="020B0503030403020204" pitchFamily="34" charset="0"/>
              </a:rPr>
              <a:t> </a:t>
            </a:r>
          </a:p>
          <a:p>
            <a:r>
              <a:rPr lang="en-GB" b="1" dirty="0">
                <a:solidFill>
                  <a:srgbClr val="FF0000"/>
                </a:solidFill>
                <a:latin typeface="Source Sans Pro" panose="020B0503030403020204" pitchFamily="34" charset="0"/>
                <a:ea typeface="Source Sans Pro" panose="020B0503030403020204" pitchFamily="34" charset="0"/>
              </a:rPr>
              <a:t>Product</a:t>
            </a:r>
          </a:p>
          <a:p>
            <a:pPr marL="285750" indent="-285750">
              <a:buFont typeface="Arial" panose="020B0604020202020204" pitchFamily="34" charset="0"/>
              <a:buChar char="•"/>
            </a:pPr>
            <a:r>
              <a:rPr lang="en-GB" dirty="0">
                <a:solidFill>
                  <a:srgbClr val="FF0000"/>
                </a:solidFill>
                <a:latin typeface="Source Sans Pro" panose="020B0503030403020204" pitchFamily="34" charset="0"/>
                <a:ea typeface="Source Sans Pro" panose="020B0503030403020204" pitchFamily="34" charset="0"/>
              </a:rPr>
              <a:t>subscription levels, </a:t>
            </a:r>
          </a:p>
          <a:p>
            <a:pPr marL="285750" indent="-285750">
              <a:buFont typeface="Arial" panose="020B0604020202020204" pitchFamily="34" charset="0"/>
              <a:buChar char="•"/>
            </a:pPr>
            <a:r>
              <a:rPr lang="en-GB" dirty="0">
                <a:solidFill>
                  <a:srgbClr val="FF0000"/>
                </a:solidFill>
                <a:latin typeface="Source Sans Pro" panose="020B0503030403020204" pitchFamily="34" charset="0"/>
                <a:ea typeface="Source Sans Pro" panose="020B0503030403020204" pitchFamily="34" charset="0"/>
              </a:rPr>
              <a:t>stop password sharing</a:t>
            </a:r>
          </a:p>
          <a:p>
            <a:r>
              <a:rPr lang="en-GB" b="1" dirty="0">
                <a:solidFill>
                  <a:srgbClr val="FF0000"/>
                </a:solidFill>
                <a:latin typeface="Source Sans Pro" panose="020B0503030403020204" pitchFamily="34" charset="0"/>
                <a:ea typeface="Source Sans Pro" panose="020B0503030403020204" pitchFamily="34" charset="0"/>
              </a:rPr>
              <a:t>Price</a:t>
            </a:r>
          </a:p>
          <a:p>
            <a:pPr marL="285750" indent="-285750">
              <a:buFont typeface="Arial" panose="020B0604020202020204" pitchFamily="34" charset="0"/>
              <a:buChar char="•"/>
            </a:pPr>
            <a:r>
              <a:rPr lang="en-GB" dirty="0">
                <a:solidFill>
                  <a:srgbClr val="FF0000"/>
                </a:solidFill>
                <a:latin typeface="Source Sans Pro" panose="020B0503030403020204" pitchFamily="34" charset="0"/>
                <a:ea typeface="Source Sans Pro" panose="020B0503030403020204" pitchFamily="34" charset="0"/>
              </a:rPr>
              <a:t>Levels</a:t>
            </a:r>
          </a:p>
          <a:p>
            <a:endParaRPr lang="en-GB" dirty="0">
              <a:solidFill>
                <a:srgbClr val="FF0000"/>
              </a:solidFill>
              <a:latin typeface="Source Sans Pro" panose="020B0503030403020204" pitchFamily="34" charset="0"/>
              <a:ea typeface="Source Sans Pro" panose="020B0503030403020204" pitchFamily="34" charset="0"/>
            </a:endParaRPr>
          </a:p>
        </p:txBody>
      </p:sp>
      <p:sp>
        <p:nvSpPr>
          <p:cNvPr id="3" name="TextBox 2">
            <a:extLst>
              <a:ext uri="{FF2B5EF4-FFF2-40B4-BE49-F238E27FC236}">
                <a16:creationId xmlns:a16="http://schemas.microsoft.com/office/drawing/2014/main" id="{18B89F68-7C58-D7DF-E6D0-A9134DE45410}"/>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a:t>
            </a:r>
            <a:r>
              <a:rPr lang="en-GB" sz="1200">
                <a:solidFill>
                  <a:schemeClr val="bg1"/>
                </a:solidFill>
                <a:latin typeface="Source Sans Pro" panose="020B0503030403020204" pitchFamily="34" charset="0"/>
              </a:rPr>
              <a:t>Kate Davies </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r>
              <a:rPr lang="en-GB" sz="120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2316342</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1651433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60E8B-A98F-7754-635E-F72AB2DD7EAB}"/>
              </a:ext>
            </a:extLst>
          </p:cNvPr>
          <p:cNvSpPr>
            <a:spLocks noGrp="1"/>
          </p:cNvSpPr>
          <p:nvPr>
            <p:ph type="title" idx="4294967295"/>
          </p:nvPr>
        </p:nvSpPr>
        <p:spPr>
          <a:xfrm>
            <a:off x="2736850" y="238852"/>
            <a:ext cx="6718300" cy="481012"/>
          </a:xfrm>
        </p:spPr>
        <p:txBody>
          <a:bodyPr>
            <a:normAutofit fontScale="90000"/>
          </a:bodyPr>
          <a:lstStyle/>
          <a:p>
            <a:pPr algn="ctr"/>
            <a:r>
              <a:rPr lang="en-GB" b="1">
                <a:solidFill>
                  <a:srgbClr val="FF0000"/>
                </a:solidFill>
                <a:latin typeface="Source Sans Pro" panose="020B0503030403020204" pitchFamily="34" charset="0"/>
                <a:ea typeface="Source Sans Pro" panose="020B0503030403020204" pitchFamily="34" charset="0"/>
              </a:rPr>
              <a:t>Netflix and the Hype Cycle</a:t>
            </a:r>
          </a:p>
        </p:txBody>
      </p:sp>
      <p:pic>
        <p:nvPicPr>
          <p:cNvPr id="7" name="Picture 6">
            <a:extLst>
              <a:ext uri="{FF2B5EF4-FFF2-40B4-BE49-F238E27FC236}">
                <a16:creationId xmlns:a16="http://schemas.microsoft.com/office/drawing/2014/main" id="{421DEA41-E9C5-896A-183A-BB5EE122E08E}"/>
              </a:ext>
            </a:extLst>
          </p:cNvPr>
          <p:cNvPicPr>
            <a:picLocks noChangeAspect="1"/>
          </p:cNvPicPr>
          <p:nvPr/>
        </p:nvPicPr>
        <p:blipFill rotWithShape="1">
          <a:blip r:embed="rId2"/>
          <a:srcRect l="5450"/>
          <a:stretch/>
        </p:blipFill>
        <p:spPr>
          <a:xfrm>
            <a:off x="7882466" y="1053989"/>
            <a:ext cx="4047066" cy="3814431"/>
          </a:xfrm>
          <a:prstGeom prst="rect">
            <a:avLst/>
          </a:prstGeom>
        </p:spPr>
      </p:pic>
      <p:pic>
        <p:nvPicPr>
          <p:cNvPr id="11" name="Picture 10">
            <a:extLst>
              <a:ext uri="{FF2B5EF4-FFF2-40B4-BE49-F238E27FC236}">
                <a16:creationId xmlns:a16="http://schemas.microsoft.com/office/drawing/2014/main" id="{2F26FA0A-6EB8-91E0-A611-7F68E5352775}"/>
              </a:ext>
            </a:extLst>
          </p:cNvPr>
          <p:cNvPicPr>
            <a:picLocks noChangeAspect="1"/>
          </p:cNvPicPr>
          <p:nvPr/>
        </p:nvPicPr>
        <p:blipFill>
          <a:blip r:embed="rId3"/>
          <a:stretch>
            <a:fillRect/>
          </a:stretch>
        </p:blipFill>
        <p:spPr>
          <a:xfrm>
            <a:off x="262468" y="1053989"/>
            <a:ext cx="7311028" cy="4762612"/>
          </a:xfrm>
          <a:prstGeom prst="rect">
            <a:avLst/>
          </a:prstGeom>
        </p:spPr>
      </p:pic>
      <p:sp>
        <p:nvSpPr>
          <p:cNvPr id="12" name="Title 1">
            <a:extLst>
              <a:ext uri="{FF2B5EF4-FFF2-40B4-BE49-F238E27FC236}">
                <a16:creationId xmlns:a16="http://schemas.microsoft.com/office/drawing/2014/main" id="{73464408-D456-EA63-48BB-65CAB5AE2D82}"/>
              </a:ext>
            </a:extLst>
          </p:cNvPr>
          <p:cNvSpPr txBox="1">
            <a:spLocks/>
          </p:cNvSpPr>
          <p:nvPr/>
        </p:nvSpPr>
        <p:spPr>
          <a:xfrm>
            <a:off x="7978337" y="5055658"/>
            <a:ext cx="3756463" cy="1209675"/>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a:lstStyle>
          <a:p>
            <a:r>
              <a:rPr lang="en-GB" sz="1800" b="1">
                <a:solidFill>
                  <a:srgbClr val="FF0000"/>
                </a:solidFill>
                <a:latin typeface="Source Sans Pro" panose="020B0503030403020204" pitchFamily="34" charset="0"/>
                <a:ea typeface="Source Sans Pro" panose="020B0503030403020204" pitchFamily="34" charset="0"/>
              </a:rPr>
              <a:t>Following a history of innovation when reaching phase 2 Netflix adapt their product. Currently Netflix are in unchartered waters in phase 5</a:t>
            </a:r>
          </a:p>
        </p:txBody>
      </p:sp>
      <p:sp>
        <p:nvSpPr>
          <p:cNvPr id="3" name="TextBox 2">
            <a:extLst>
              <a:ext uri="{FF2B5EF4-FFF2-40B4-BE49-F238E27FC236}">
                <a16:creationId xmlns:a16="http://schemas.microsoft.com/office/drawing/2014/main" id="{C667351C-FA3D-FDA6-20DC-2A0BB1C62636}"/>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Kate Davies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2316342</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96030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CABFE-4ADB-F861-5E62-DE18AACEADE3}"/>
              </a:ext>
            </a:extLst>
          </p:cNvPr>
          <p:cNvSpPr>
            <a:spLocks noGrp="1"/>
          </p:cNvSpPr>
          <p:nvPr>
            <p:ph type="title"/>
          </p:nvPr>
        </p:nvSpPr>
        <p:spPr>
          <a:xfrm>
            <a:off x="7535207" y="161640"/>
            <a:ext cx="3756716" cy="604277"/>
          </a:xfrm>
        </p:spPr>
        <p:txBody>
          <a:bodyPr>
            <a:noAutofit/>
          </a:bodyPr>
          <a:lstStyle/>
          <a:p>
            <a:br>
              <a:rPr lang="en-GB" sz="3200" dirty="0">
                <a:solidFill>
                  <a:srgbClr val="FF0000"/>
                </a:solidFill>
              </a:rPr>
            </a:br>
            <a:r>
              <a:rPr lang="en-GB" sz="3200" b="1" dirty="0">
                <a:solidFill>
                  <a:srgbClr val="FF0000"/>
                </a:solidFill>
              </a:rPr>
              <a:t>Key points</a:t>
            </a:r>
          </a:p>
        </p:txBody>
      </p:sp>
      <p:sp>
        <p:nvSpPr>
          <p:cNvPr id="3" name="Content Placeholder 2">
            <a:extLst>
              <a:ext uri="{FF2B5EF4-FFF2-40B4-BE49-F238E27FC236}">
                <a16:creationId xmlns:a16="http://schemas.microsoft.com/office/drawing/2014/main" id="{221F11D7-C426-8227-949C-91A6F4606FE0}"/>
              </a:ext>
            </a:extLst>
          </p:cNvPr>
          <p:cNvSpPr>
            <a:spLocks noGrp="1"/>
          </p:cNvSpPr>
          <p:nvPr>
            <p:ph idx="1"/>
          </p:nvPr>
        </p:nvSpPr>
        <p:spPr>
          <a:xfrm>
            <a:off x="130055" y="591266"/>
            <a:ext cx="5638227" cy="6084542"/>
          </a:xfrm>
        </p:spPr>
        <p:txBody>
          <a:bodyPr>
            <a:normAutofit fontScale="77500" lnSpcReduction="20000"/>
          </a:bodyPr>
          <a:lstStyle/>
          <a:p>
            <a:pPr marL="0" indent="0" algn="ctr">
              <a:buNone/>
            </a:pPr>
            <a:r>
              <a:rPr lang="en-GB" sz="2600" b="1" dirty="0">
                <a:solidFill>
                  <a:srgbClr val="FF0000"/>
                </a:solidFill>
              </a:rPr>
              <a:t>Important questions:</a:t>
            </a:r>
            <a:endParaRPr lang="en-GB" sz="1500" b="1" dirty="0">
              <a:solidFill>
                <a:srgbClr val="FF0000"/>
              </a:solidFill>
            </a:endParaRPr>
          </a:p>
          <a:p>
            <a:pPr marL="0" indent="0" algn="ctr">
              <a:buNone/>
            </a:pPr>
            <a:endParaRPr lang="en-GB" sz="800" b="1" dirty="0">
              <a:solidFill>
                <a:srgbClr val="FF0000"/>
              </a:solidFill>
            </a:endParaRPr>
          </a:p>
          <a:p>
            <a:pPr marL="0" indent="0" algn="ctr">
              <a:spcAft>
                <a:spcPts val="600"/>
              </a:spcAft>
              <a:buNone/>
            </a:pPr>
            <a:r>
              <a:rPr lang="en-GB" sz="1700" b="1" dirty="0">
                <a:solidFill>
                  <a:srgbClr val="FF0000"/>
                </a:solidFill>
              </a:rPr>
              <a:t>1</a:t>
            </a:r>
            <a:r>
              <a:rPr lang="en-GB" sz="2100" b="1" dirty="0">
                <a:solidFill>
                  <a:srgbClr val="FF0000"/>
                </a:solidFill>
              </a:rPr>
              <a:t>. Type of recent organisational change</a:t>
            </a:r>
          </a:p>
          <a:p>
            <a:pPr marL="0" indent="0" algn="ctr">
              <a:spcAft>
                <a:spcPts val="600"/>
              </a:spcAft>
              <a:buNone/>
            </a:pPr>
            <a:r>
              <a:rPr lang="en-GB" sz="2100" dirty="0">
                <a:solidFill>
                  <a:srgbClr val="FF0000"/>
                </a:solidFill>
              </a:rPr>
              <a:t>They have altered their 7p’s model focusing on just two areas.</a:t>
            </a:r>
          </a:p>
          <a:p>
            <a:pPr marL="0" indent="0" algn="ctr">
              <a:spcAft>
                <a:spcPts val="600"/>
              </a:spcAft>
              <a:buNone/>
            </a:pPr>
            <a:r>
              <a:rPr lang="en-GB" sz="2100" b="1" dirty="0">
                <a:solidFill>
                  <a:srgbClr val="FF0000"/>
                </a:solidFill>
              </a:rPr>
              <a:t>2. Why was it needed</a:t>
            </a:r>
          </a:p>
          <a:p>
            <a:pPr marL="0" indent="0" algn="ctr">
              <a:spcAft>
                <a:spcPts val="600"/>
              </a:spcAft>
              <a:buNone/>
            </a:pPr>
            <a:r>
              <a:rPr lang="en-GB" sz="2100" dirty="0">
                <a:solidFill>
                  <a:srgbClr val="FF0000"/>
                </a:solidFill>
              </a:rPr>
              <a:t>Fall in subscriptions and increased competition</a:t>
            </a:r>
          </a:p>
          <a:p>
            <a:pPr marL="0" indent="0" algn="ctr">
              <a:spcAft>
                <a:spcPts val="600"/>
              </a:spcAft>
              <a:buNone/>
            </a:pPr>
            <a:r>
              <a:rPr lang="en-GB" sz="2100" b="1" dirty="0">
                <a:solidFill>
                  <a:srgbClr val="FF0000"/>
                </a:solidFill>
              </a:rPr>
              <a:t>3. Who decided and how was it communicated</a:t>
            </a:r>
          </a:p>
          <a:p>
            <a:pPr marL="0" indent="0" algn="ctr">
              <a:spcAft>
                <a:spcPts val="600"/>
              </a:spcAft>
              <a:buNone/>
            </a:pPr>
            <a:r>
              <a:rPr lang="en-GB" sz="2100" dirty="0">
                <a:solidFill>
                  <a:srgbClr val="FF0000"/>
                </a:solidFill>
              </a:rPr>
              <a:t>Communicated incrementally these changes have been on the horizon for years with Netflix saying they were considering them.</a:t>
            </a:r>
          </a:p>
          <a:p>
            <a:pPr marL="0" indent="0" algn="ctr">
              <a:spcAft>
                <a:spcPts val="600"/>
              </a:spcAft>
              <a:buNone/>
            </a:pPr>
            <a:r>
              <a:rPr lang="en-GB" sz="2100" b="1" dirty="0">
                <a:solidFill>
                  <a:srgbClr val="FF0000"/>
                </a:solidFill>
              </a:rPr>
              <a:t>4. Scale</a:t>
            </a:r>
          </a:p>
          <a:p>
            <a:pPr marL="0" indent="0" algn="ctr">
              <a:spcAft>
                <a:spcPts val="600"/>
              </a:spcAft>
              <a:buNone/>
            </a:pPr>
            <a:r>
              <a:rPr lang="en-GB" sz="2100" dirty="0">
                <a:solidFill>
                  <a:srgbClr val="FF0000"/>
                </a:solidFill>
              </a:rPr>
              <a:t>Small alterations.</a:t>
            </a:r>
          </a:p>
          <a:p>
            <a:pPr marL="0" indent="0" algn="ctr">
              <a:spcAft>
                <a:spcPts val="600"/>
              </a:spcAft>
              <a:buNone/>
            </a:pPr>
            <a:r>
              <a:rPr lang="en-GB" sz="2100" b="1" dirty="0">
                <a:solidFill>
                  <a:srgbClr val="FF0000"/>
                </a:solidFill>
              </a:rPr>
              <a:t>5. Who led/ influenced</a:t>
            </a:r>
          </a:p>
          <a:p>
            <a:pPr marL="0" indent="0" algn="ctr">
              <a:spcAft>
                <a:spcPts val="600"/>
              </a:spcAft>
              <a:buNone/>
            </a:pPr>
            <a:r>
              <a:rPr lang="en-GB" sz="2100" dirty="0">
                <a:solidFill>
                  <a:srgbClr val="FF0000"/>
                </a:solidFill>
              </a:rPr>
              <a:t>Netflix influenced by competition </a:t>
            </a:r>
          </a:p>
          <a:p>
            <a:pPr marL="0" indent="0" algn="ctr">
              <a:spcAft>
                <a:spcPts val="600"/>
              </a:spcAft>
              <a:buNone/>
            </a:pPr>
            <a:r>
              <a:rPr lang="en-GB" sz="2100" b="1" dirty="0">
                <a:solidFill>
                  <a:srgbClr val="FF0000"/>
                </a:solidFill>
              </a:rPr>
              <a:t>6. Did it or will it work? </a:t>
            </a:r>
          </a:p>
          <a:p>
            <a:pPr marL="0" indent="0" algn="ctr">
              <a:spcAft>
                <a:spcPts val="600"/>
              </a:spcAft>
              <a:buNone/>
            </a:pPr>
            <a:r>
              <a:rPr lang="en-GB" sz="2100" dirty="0">
                <a:solidFill>
                  <a:srgbClr val="FF0000"/>
                </a:solidFill>
              </a:rPr>
              <a:t>Too soon to determine</a:t>
            </a:r>
          </a:p>
          <a:p>
            <a:pPr marL="0" indent="0" algn="ctr">
              <a:buNone/>
            </a:pPr>
            <a:endParaRPr lang="en-GB" dirty="0">
              <a:solidFill>
                <a:srgbClr val="FF0000"/>
              </a:solidFill>
            </a:endParaRPr>
          </a:p>
          <a:p>
            <a:pPr marL="0" indent="0" algn="ctr">
              <a:buNone/>
            </a:pPr>
            <a:endParaRPr lang="en-GB" dirty="0">
              <a:solidFill>
                <a:srgbClr val="FF0000"/>
              </a:solidFill>
            </a:endParaRPr>
          </a:p>
          <a:p>
            <a:pPr marL="0" indent="0" algn="ctr">
              <a:buNone/>
            </a:pPr>
            <a:endParaRPr lang="en-GB" dirty="0">
              <a:solidFill>
                <a:srgbClr val="FF0000"/>
              </a:solidFill>
            </a:endParaRPr>
          </a:p>
        </p:txBody>
      </p:sp>
      <p:sp>
        <p:nvSpPr>
          <p:cNvPr id="4" name="TextBox 3">
            <a:extLst>
              <a:ext uri="{FF2B5EF4-FFF2-40B4-BE49-F238E27FC236}">
                <a16:creationId xmlns:a16="http://schemas.microsoft.com/office/drawing/2014/main" id="{A17EEF44-DB34-FDCE-A4CD-B5FC61DC1532}"/>
              </a:ext>
            </a:extLst>
          </p:cNvPr>
          <p:cNvSpPr txBox="1"/>
          <p:nvPr/>
        </p:nvSpPr>
        <p:spPr>
          <a:xfrm>
            <a:off x="6662057" y="765917"/>
            <a:ext cx="4365745" cy="5786199"/>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Netflix face unchartered, stagnant and competitive waters.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Course is disconnected from successful original innovative culture.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Organisational change is minimal to combat drivers of change.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0000"/>
              </a:solidFill>
              <a:effectLst/>
              <a:uLnTx/>
              <a:uFillTx/>
              <a:latin typeface="Century Gothi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0000"/>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entury Gothic"/>
                <a:ea typeface="+mn-ea"/>
                <a:cs typeface="+mn-cs"/>
              </a:rPr>
              <a:t>Recommendations </a:t>
            </a:r>
            <a:endParaRPr kumimoji="0" lang="en-GB" sz="2400" b="1" i="0" u="none" strike="noStrike" kern="1200" cap="none" spc="0" normalizeH="0" baseline="0" noProof="0" dirty="0">
              <a:ln>
                <a:noFill/>
              </a:ln>
              <a:solidFill>
                <a:srgbClr val="FF0000"/>
              </a:solidFill>
              <a:effectLst/>
              <a:uLnTx/>
              <a:uFillTx/>
              <a:latin typeface="Century Gothic"/>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Leverage innovative culture</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Collaborate with technology partners to innovate</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Alter more areas of the offering/7Ps </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GB" sz="1600" b="0" i="0" u="none" strike="noStrike" kern="1200" cap="none" spc="0" normalizeH="0" baseline="0" noProof="0" dirty="0">
                <a:ln>
                  <a:noFill/>
                </a:ln>
                <a:solidFill>
                  <a:srgbClr val="FF0000"/>
                </a:solidFill>
                <a:effectLst/>
                <a:uLnTx/>
                <a:uFillTx/>
                <a:latin typeface="Century Gothic"/>
                <a:ea typeface="+mn-ea"/>
                <a:cs typeface="+mn-cs"/>
              </a:rPr>
              <a:t>Increase customer marketing to manage expectations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srgbClr val="FF0000"/>
              </a:solidFill>
              <a:effectLst/>
              <a:uLnTx/>
              <a:uFillTx/>
              <a:latin typeface="Century Gothic"/>
              <a:ea typeface="+mn-ea"/>
              <a:cs typeface="+mn-cs"/>
            </a:endParaRPr>
          </a:p>
        </p:txBody>
      </p:sp>
      <p:cxnSp>
        <p:nvCxnSpPr>
          <p:cNvPr id="6" name="Straight Connector 5">
            <a:extLst>
              <a:ext uri="{FF2B5EF4-FFF2-40B4-BE49-F238E27FC236}">
                <a16:creationId xmlns:a16="http://schemas.microsoft.com/office/drawing/2014/main" id="{FB7B3C54-3162-4171-354D-0C9B32B53465}"/>
              </a:ext>
            </a:extLst>
          </p:cNvPr>
          <p:cNvCxnSpPr/>
          <p:nvPr/>
        </p:nvCxnSpPr>
        <p:spPr>
          <a:xfrm>
            <a:off x="5926412" y="591266"/>
            <a:ext cx="0" cy="598828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Graphic 7" descr="Questions outline">
            <a:extLst>
              <a:ext uri="{FF2B5EF4-FFF2-40B4-BE49-F238E27FC236}">
                <a16:creationId xmlns:a16="http://schemas.microsoft.com/office/drawing/2014/main" id="{FE6886B9-CCBB-E38C-6805-09EF21F732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0077" y="134066"/>
            <a:ext cx="914400" cy="914400"/>
          </a:xfrm>
          <a:prstGeom prst="rect">
            <a:avLst/>
          </a:prstGeom>
        </p:spPr>
      </p:pic>
      <p:pic>
        <p:nvPicPr>
          <p:cNvPr id="10" name="Graphic 9" descr="Key outline">
            <a:extLst>
              <a:ext uri="{FF2B5EF4-FFF2-40B4-BE49-F238E27FC236}">
                <a16:creationId xmlns:a16="http://schemas.microsoft.com/office/drawing/2014/main" id="{335CEA8C-C68E-838E-68EB-2B4D8299A70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538304" y="134066"/>
            <a:ext cx="914400" cy="914400"/>
          </a:xfrm>
          <a:prstGeom prst="rect">
            <a:avLst/>
          </a:prstGeom>
        </p:spPr>
      </p:pic>
      <p:pic>
        <p:nvPicPr>
          <p:cNvPr id="12" name="Graphic 11" descr="Checkmark with solid fill">
            <a:extLst>
              <a:ext uri="{FF2B5EF4-FFF2-40B4-BE49-F238E27FC236}">
                <a16:creationId xmlns:a16="http://schemas.microsoft.com/office/drawing/2014/main" id="{B383F146-9F3C-B021-63EF-454CED95DF2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77312" y="3315558"/>
            <a:ext cx="785489" cy="785489"/>
          </a:xfrm>
          <a:prstGeom prst="rect">
            <a:avLst/>
          </a:prstGeom>
        </p:spPr>
      </p:pic>
      <p:sp>
        <p:nvSpPr>
          <p:cNvPr id="5" name="TextBox 4">
            <a:extLst>
              <a:ext uri="{FF2B5EF4-FFF2-40B4-BE49-F238E27FC236}">
                <a16:creationId xmlns:a16="http://schemas.microsoft.com/office/drawing/2014/main" id="{E8DDE4B2-1B05-83FE-FFFE-09F7BC95ED26}"/>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Kate Davies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2316342</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312995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02472DE8-E58B-4D56-BA61-C69C601D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37" name="Freeform: Shape 36">
            <a:extLst>
              <a:ext uri="{FF2B5EF4-FFF2-40B4-BE49-F238E27FC236}">
                <a16:creationId xmlns:a16="http://schemas.microsoft.com/office/drawing/2014/main" id="{0183ACFC-B25E-402F-BBD8-E42034CDD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76818"/>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2192000" h="2237474">
                <a:moveTo>
                  <a:pt x="0" y="0"/>
                </a:moveTo>
                <a:lnTo>
                  <a:pt x="12192000" y="0"/>
                </a:lnTo>
                <a:lnTo>
                  <a:pt x="12192000" y="751299"/>
                </a:lnTo>
                <a:lnTo>
                  <a:pt x="12176759" y="759190"/>
                </a:lnTo>
                <a:cubicBezTo>
                  <a:pt x="12165968" y="763819"/>
                  <a:pt x="12157853" y="765770"/>
                  <a:pt x="12154948" y="762731"/>
                </a:cubicBezTo>
                <a:cubicBezTo>
                  <a:pt x="12116503" y="759396"/>
                  <a:pt x="12073342" y="763579"/>
                  <a:pt x="12047364" y="749662"/>
                </a:cubicBezTo>
                <a:cubicBezTo>
                  <a:pt x="12041261" y="730599"/>
                  <a:pt x="11914319" y="741909"/>
                  <a:pt x="11890686" y="732766"/>
                </a:cubicBezTo>
                <a:cubicBezTo>
                  <a:pt x="11832408" y="747890"/>
                  <a:pt x="11815359" y="777569"/>
                  <a:pt x="11782413" y="769868"/>
                </a:cubicBezTo>
                <a:cubicBezTo>
                  <a:pt x="11760031" y="763594"/>
                  <a:pt x="11675205" y="777151"/>
                  <a:pt x="11649954" y="749628"/>
                </a:cubicBezTo>
                <a:cubicBezTo>
                  <a:pt x="11608286" y="767874"/>
                  <a:pt x="11593031" y="740811"/>
                  <a:pt x="11560424" y="748017"/>
                </a:cubicBezTo>
                <a:cubicBezTo>
                  <a:pt x="11488916" y="747650"/>
                  <a:pt x="11449669" y="773362"/>
                  <a:pt x="11358455" y="747593"/>
                </a:cubicBezTo>
                <a:cubicBezTo>
                  <a:pt x="11316233" y="754756"/>
                  <a:pt x="11256313" y="713012"/>
                  <a:pt x="11165209" y="748852"/>
                </a:cubicBezTo>
                <a:cubicBezTo>
                  <a:pt x="11113345" y="753539"/>
                  <a:pt x="11140250" y="736122"/>
                  <a:pt x="11058755" y="749617"/>
                </a:cubicBezTo>
                <a:cubicBezTo>
                  <a:pt x="11036836" y="722990"/>
                  <a:pt x="10909903" y="759211"/>
                  <a:pt x="10884013" y="760728"/>
                </a:cubicBezTo>
                <a:cubicBezTo>
                  <a:pt x="10864519" y="743356"/>
                  <a:pt x="10853492" y="756172"/>
                  <a:pt x="10834688" y="757726"/>
                </a:cubicBezTo>
                <a:cubicBezTo>
                  <a:pt x="10826871" y="747343"/>
                  <a:pt x="10811086" y="746602"/>
                  <a:pt x="10805004" y="757573"/>
                </a:cubicBezTo>
                <a:cubicBezTo>
                  <a:pt x="10810951" y="784448"/>
                  <a:pt x="10744688" y="759043"/>
                  <a:pt x="10739478" y="776841"/>
                </a:cubicBezTo>
                <a:cubicBezTo>
                  <a:pt x="10678284" y="779408"/>
                  <a:pt x="10540854" y="756546"/>
                  <a:pt x="10458762" y="755400"/>
                </a:cubicBezTo>
                <a:cubicBezTo>
                  <a:pt x="10426976" y="747433"/>
                  <a:pt x="10362961" y="776166"/>
                  <a:pt x="10246919" y="769960"/>
                </a:cubicBezTo>
                <a:cubicBezTo>
                  <a:pt x="10231631" y="763610"/>
                  <a:pt x="10172943" y="749095"/>
                  <a:pt x="10167995" y="760843"/>
                </a:cubicBezTo>
                <a:cubicBezTo>
                  <a:pt x="10131971" y="759999"/>
                  <a:pt x="10021683" y="796978"/>
                  <a:pt x="9997044" y="780129"/>
                </a:cubicBezTo>
                <a:cubicBezTo>
                  <a:pt x="10001018" y="806225"/>
                  <a:pt x="9951331" y="779975"/>
                  <a:pt x="9943887" y="804141"/>
                </a:cubicBezTo>
                <a:lnTo>
                  <a:pt x="9918248" y="816628"/>
                </a:lnTo>
                <a:lnTo>
                  <a:pt x="9836148" y="858312"/>
                </a:lnTo>
                <a:lnTo>
                  <a:pt x="9823800" y="866604"/>
                </a:lnTo>
                <a:lnTo>
                  <a:pt x="9794684" y="864509"/>
                </a:lnTo>
                <a:lnTo>
                  <a:pt x="9778288" y="854362"/>
                </a:lnTo>
                <a:lnTo>
                  <a:pt x="9773886" y="857543"/>
                </a:lnTo>
                <a:cubicBezTo>
                  <a:pt x="9769008" y="863842"/>
                  <a:pt x="9766501" y="867741"/>
                  <a:pt x="9761459" y="862394"/>
                </a:cubicBezTo>
                <a:lnTo>
                  <a:pt x="9705768" y="894610"/>
                </a:lnTo>
                <a:cubicBezTo>
                  <a:pt x="9699860" y="897215"/>
                  <a:pt x="9692576" y="897590"/>
                  <a:pt x="9683005" y="894128"/>
                </a:cubicBezTo>
                <a:cubicBezTo>
                  <a:pt x="9664449" y="898200"/>
                  <a:pt x="9612100" y="914263"/>
                  <a:pt x="9594438" y="919051"/>
                </a:cubicBezTo>
                <a:lnTo>
                  <a:pt x="9577033" y="922857"/>
                </a:lnTo>
                <a:cubicBezTo>
                  <a:pt x="9568659" y="926175"/>
                  <a:pt x="9551353" y="936082"/>
                  <a:pt x="9544189" y="938966"/>
                </a:cubicBezTo>
                <a:cubicBezTo>
                  <a:pt x="9538380" y="940584"/>
                  <a:pt x="9541329" y="937538"/>
                  <a:pt x="9534048" y="940158"/>
                </a:cubicBezTo>
                <a:cubicBezTo>
                  <a:pt x="9533709" y="946069"/>
                  <a:pt x="9530854" y="951684"/>
                  <a:pt x="9500499" y="954680"/>
                </a:cubicBezTo>
                <a:cubicBezTo>
                  <a:pt x="9481230" y="968165"/>
                  <a:pt x="9456325" y="979029"/>
                  <a:pt x="9428195" y="986225"/>
                </a:cubicBezTo>
                <a:cubicBezTo>
                  <a:pt x="9422499" y="981315"/>
                  <a:pt x="9414660" y="991352"/>
                  <a:pt x="9410017" y="993931"/>
                </a:cubicBezTo>
                <a:cubicBezTo>
                  <a:pt x="9408360" y="990327"/>
                  <a:pt x="9395782" y="990863"/>
                  <a:pt x="9392919" y="994656"/>
                </a:cubicBezTo>
                <a:cubicBezTo>
                  <a:pt x="9310581" y="1024474"/>
                  <a:pt x="9345163" y="981210"/>
                  <a:pt x="9301293" y="1011593"/>
                </a:cubicBezTo>
                <a:cubicBezTo>
                  <a:pt x="9292916" y="1014346"/>
                  <a:pt x="9285483" y="1013807"/>
                  <a:pt x="9278619" y="1011878"/>
                </a:cubicBezTo>
                <a:lnTo>
                  <a:pt x="9268019" y="1007442"/>
                </a:lnTo>
                <a:lnTo>
                  <a:pt x="9234662" y="1023056"/>
                </a:lnTo>
                <a:cubicBezTo>
                  <a:pt x="9217868" y="1029197"/>
                  <a:pt x="9199852" y="1034202"/>
                  <a:pt x="9181033" y="1037921"/>
                </a:cubicBezTo>
                <a:cubicBezTo>
                  <a:pt x="9174974" y="1030923"/>
                  <a:pt x="9162516" y="1043719"/>
                  <a:pt x="9155969" y="1046804"/>
                </a:cubicBezTo>
                <a:cubicBezTo>
                  <a:pt x="9154734" y="1041866"/>
                  <a:pt x="9138567" y="1041606"/>
                  <a:pt x="9133985" y="1046450"/>
                </a:cubicBezTo>
                <a:cubicBezTo>
                  <a:pt x="9021681" y="1079910"/>
                  <a:pt x="9076377" y="1024799"/>
                  <a:pt x="9012987" y="1061986"/>
                </a:cubicBezTo>
                <a:lnTo>
                  <a:pt x="8968445" y="1052169"/>
                </a:lnTo>
                <a:lnTo>
                  <a:pt x="8958984" y="1057212"/>
                </a:lnTo>
                <a:cubicBezTo>
                  <a:pt x="8920115" y="1062770"/>
                  <a:pt x="8906181" y="1053838"/>
                  <a:pt x="8886001" y="1067468"/>
                </a:cubicBezTo>
                <a:cubicBezTo>
                  <a:pt x="8847384" y="1050046"/>
                  <a:pt x="8863283" y="1068286"/>
                  <a:pt x="8838610" y="1075091"/>
                </a:cubicBezTo>
                <a:cubicBezTo>
                  <a:pt x="8816007" y="1080079"/>
                  <a:pt x="8773923" y="1092257"/>
                  <a:pt x="8750383" y="1097387"/>
                </a:cubicBezTo>
                <a:cubicBezTo>
                  <a:pt x="8735450" y="1116502"/>
                  <a:pt x="8721220" y="1097372"/>
                  <a:pt x="8697365" y="1105869"/>
                </a:cubicBezTo>
                <a:cubicBezTo>
                  <a:pt x="8687037" y="1113735"/>
                  <a:pt x="8678781" y="1115961"/>
                  <a:pt x="8665605" y="1110791"/>
                </a:cubicBezTo>
                <a:cubicBezTo>
                  <a:pt x="8618410" y="1148662"/>
                  <a:pt x="8633049" y="1116609"/>
                  <a:pt x="8584946" y="1135226"/>
                </a:cubicBezTo>
                <a:cubicBezTo>
                  <a:pt x="8544020" y="1153499"/>
                  <a:pt x="8496232" y="1168229"/>
                  <a:pt x="8460755" y="1203427"/>
                </a:cubicBezTo>
                <a:cubicBezTo>
                  <a:pt x="8454928" y="1212828"/>
                  <a:pt x="8436573" y="1218574"/>
                  <a:pt x="8419755" y="1216260"/>
                </a:cubicBezTo>
                <a:cubicBezTo>
                  <a:pt x="8416861" y="1215863"/>
                  <a:pt x="8414124" y="1215234"/>
                  <a:pt x="8411626" y="1214397"/>
                </a:cubicBezTo>
                <a:cubicBezTo>
                  <a:pt x="8391326" y="1238641"/>
                  <a:pt x="8371389" y="1231045"/>
                  <a:pt x="8363469" y="1246658"/>
                </a:cubicBezTo>
                <a:cubicBezTo>
                  <a:pt x="8322316" y="1258746"/>
                  <a:pt x="8283162" y="1250600"/>
                  <a:pt x="8275497" y="1264396"/>
                </a:cubicBezTo>
                <a:cubicBezTo>
                  <a:pt x="8253233" y="1266996"/>
                  <a:pt x="8218383" y="1257577"/>
                  <a:pt x="8206287" y="1273060"/>
                </a:cubicBezTo>
                <a:cubicBezTo>
                  <a:pt x="8200396" y="1262794"/>
                  <a:pt x="8183827" y="1285000"/>
                  <a:pt x="8168705" y="1279956"/>
                </a:cubicBezTo>
                <a:cubicBezTo>
                  <a:pt x="8157611" y="1275235"/>
                  <a:pt x="8149996" y="1280870"/>
                  <a:pt x="8139997" y="1282713"/>
                </a:cubicBezTo>
                <a:cubicBezTo>
                  <a:pt x="8125566" y="1279776"/>
                  <a:pt x="8084128" y="1294221"/>
                  <a:pt x="8074238" y="1301895"/>
                </a:cubicBezTo>
                <a:cubicBezTo>
                  <a:pt x="8052170" y="1326903"/>
                  <a:pt x="7986951" y="1319381"/>
                  <a:pt x="7968292" y="1338779"/>
                </a:cubicBezTo>
                <a:cubicBezTo>
                  <a:pt x="7960694" y="1342282"/>
                  <a:pt x="7952937" y="1344333"/>
                  <a:pt x="7945122" y="1345477"/>
                </a:cubicBezTo>
                <a:lnTo>
                  <a:pt x="7922771" y="1346645"/>
                </a:lnTo>
                <a:lnTo>
                  <a:pt x="7915461" y="1342919"/>
                </a:lnTo>
                <a:lnTo>
                  <a:pt x="7902328" y="1345865"/>
                </a:lnTo>
                <a:lnTo>
                  <a:pt x="7898322" y="1345689"/>
                </a:lnTo>
                <a:lnTo>
                  <a:pt x="7875879" y="1345646"/>
                </a:lnTo>
                <a:cubicBezTo>
                  <a:pt x="7890672" y="1367295"/>
                  <a:pt x="7816428" y="1353520"/>
                  <a:pt x="7840612" y="1369373"/>
                </a:cubicBezTo>
                <a:cubicBezTo>
                  <a:pt x="7803208" y="1375918"/>
                  <a:pt x="7836041" y="1389289"/>
                  <a:pt x="7786819" y="1378970"/>
                </a:cubicBezTo>
                <a:cubicBezTo>
                  <a:pt x="7732613" y="1405648"/>
                  <a:pt x="7587405" y="1382806"/>
                  <a:pt x="7548172" y="1417460"/>
                </a:cubicBezTo>
                <a:cubicBezTo>
                  <a:pt x="7551327" y="1405830"/>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213486" y="1580987"/>
                </a:lnTo>
                <a:lnTo>
                  <a:pt x="7210972" y="1580856"/>
                </a:lnTo>
                <a:lnTo>
                  <a:pt x="7183121" y="1595162"/>
                </a:lnTo>
                <a:lnTo>
                  <a:pt x="7164601" y="1606490"/>
                </a:lnTo>
                <a:lnTo>
                  <a:pt x="7159286" y="1606850"/>
                </a:lnTo>
                <a:cubicBezTo>
                  <a:pt x="7150961" y="1609262"/>
                  <a:pt x="7125743" y="1618162"/>
                  <a:pt x="7114651" y="1620959"/>
                </a:cubicBezTo>
                <a:cubicBezTo>
                  <a:pt x="7109310" y="1606138"/>
                  <a:pt x="7106695" y="1617324"/>
                  <a:pt x="7092727" y="1623628"/>
                </a:cubicBezTo>
                <a:cubicBezTo>
                  <a:pt x="7081313" y="1602012"/>
                  <a:pt x="7049394" y="1627301"/>
                  <a:pt x="7031309" y="1619451"/>
                </a:cubicBezTo>
                <a:cubicBezTo>
                  <a:pt x="7021305" y="1624569"/>
                  <a:pt x="7010515" y="1629587"/>
                  <a:pt x="6999084" y="1634317"/>
                </a:cubicBezTo>
                <a:lnTo>
                  <a:pt x="6992107" y="1636860"/>
                </a:lnTo>
                <a:lnTo>
                  <a:pt x="6991765" y="1636725"/>
                </a:lnTo>
                <a:cubicBezTo>
                  <a:pt x="6989813" y="1636884"/>
                  <a:pt x="6987353" y="1637572"/>
                  <a:pt x="6983996" y="1639040"/>
                </a:cubicBezTo>
                <a:lnTo>
                  <a:pt x="6979383" y="1641496"/>
                </a:lnTo>
                <a:lnTo>
                  <a:pt x="6900177" y="1636016"/>
                </a:ln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19334" y="1664040"/>
                  <a:pt x="6608179" y="1654034"/>
                  <a:pt x="6587857" y="1665769"/>
                </a:cubicBezTo>
                <a:lnTo>
                  <a:pt x="6554894" y="1664428"/>
                </a:lnTo>
                <a:lnTo>
                  <a:pt x="6551579" y="1662213"/>
                </a:lnTo>
                <a:lnTo>
                  <a:pt x="6545693" y="1661776"/>
                </a:lnTo>
                <a:lnTo>
                  <a:pt x="6530561" y="1664619"/>
                </a:lnTo>
                <a:lnTo>
                  <a:pt x="6525028" y="1666354"/>
                </a:lnTo>
                <a:cubicBezTo>
                  <a:pt x="6521154" y="1667301"/>
                  <a:pt x="6518510" y="1667613"/>
                  <a:pt x="6516595" y="1667475"/>
                </a:cubicBezTo>
                <a:lnTo>
                  <a:pt x="6516340" y="1667291"/>
                </a:lnTo>
                <a:lnTo>
                  <a:pt x="6508541" y="1668757"/>
                </a:lnTo>
                <a:cubicBezTo>
                  <a:pt x="6495493" y="1671715"/>
                  <a:pt x="6482908" y="1675051"/>
                  <a:pt x="6471012" y="1678604"/>
                </a:cubicBezTo>
                <a:cubicBezTo>
                  <a:pt x="6457809" y="1668164"/>
                  <a:pt x="6415506" y="1688334"/>
                  <a:pt x="6415265" y="1665317"/>
                </a:cubicBezTo>
                <a:cubicBezTo>
                  <a:pt x="6399063" y="1669446"/>
                  <a:pt x="6391173" y="1680085"/>
                  <a:pt x="6393343" y="1664672"/>
                </a:cubicBezTo>
                <a:lnTo>
                  <a:pt x="6380457" y="1662376"/>
                </a:lnTo>
                <a:lnTo>
                  <a:pt x="6280959" y="1689329"/>
                </a:lnTo>
                <a:lnTo>
                  <a:pt x="6266765" y="1695560"/>
                </a:lnTo>
                <a:cubicBezTo>
                  <a:pt x="6262331" y="1698152"/>
                  <a:pt x="6258580" y="1701192"/>
                  <a:pt x="6255823" y="1704850"/>
                </a:cubicBezTo>
                <a:cubicBezTo>
                  <a:pt x="6200184" y="1694834"/>
                  <a:pt x="6155082" y="1716996"/>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99949" y="1814490"/>
                </a:lnTo>
                <a:lnTo>
                  <a:pt x="5453307" y="1815450"/>
                </a:lnTo>
                <a:cubicBezTo>
                  <a:pt x="5433075" y="1827706"/>
                  <a:pt x="5395563" y="1821122"/>
                  <a:pt x="5364192" y="1826074"/>
                </a:cubicBezTo>
                <a:lnTo>
                  <a:pt x="5350380" y="1830891"/>
                </a:lnTo>
                <a:lnTo>
                  <a:pt x="5259633" y="1837160"/>
                </a:lnTo>
                <a:lnTo>
                  <a:pt x="5197513" y="1844718"/>
                </a:lnTo>
                <a:lnTo>
                  <a:pt x="5184170" y="1849402"/>
                </a:lnTo>
                <a:lnTo>
                  <a:pt x="5168852" y="1844846"/>
                </a:lnTo>
                <a:cubicBezTo>
                  <a:pt x="5166986" y="1843561"/>
                  <a:pt x="5165478" y="1842127"/>
                  <a:pt x="5164370" y="1840597"/>
                </a:cubicBezTo>
                <a:lnTo>
                  <a:pt x="5114927" y="1847827"/>
                </a:ln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63743" y="1799478"/>
                  <a:pt x="4655044" y="1795479"/>
                  <a:pt x="4647449" y="1793181"/>
                </a:cubicBezTo>
                <a:lnTo>
                  <a:pt x="4645504" y="1787606"/>
                </a:lnTo>
                <a:lnTo>
                  <a:pt x="4632229" y="1785815"/>
                </a:lnTo>
                <a:lnTo>
                  <a:pt x="4629273" y="1784355"/>
                </a:lnTo>
                <a:cubicBezTo>
                  <a:pt x="4623639" y="1781544"/>
                  <a:pt x="4617950" y="1778917"/>
                  <a:pt x="4611738" y="1776964"/>
                </a:cubicBezTo>
                <a:cubicBezTo>
                  <a:pt x="4601379" y="1800272"/>
                  <a:pt x="4557197" y="1764196"/>
                  <a:pt x="4560070" y="1785640"/>
                </a:cubicBezTo>
                <a:lnTo>
                  <a:pt x="4536503" y="1785334"/>
                </a:lnTo>
                <a:lnTo>
                  <a:pt x="4513724" y="1791996"/>
                </a:lnTo>
                <a:lnTo>
                  <a:pt x="4501513" y="1799835"/>
                </a:lnTo>
                <a:lnTo>
                  <a:pt x="4459076" y="1813003"/>
                </a:lnTo>
                <a:lnTo>
                  <a:pt x="4459810" y="1797886"/>
                </a:lnTo>
                <a:lnTo>
                  <a:pt x="4379064" y="1817177"/>
                </a:lnTo>
                <a:lnTo>
                  <a:pt x="4319209" y="1834833"/>
                </a:lnTo>
                <a:lnTo>
                  <a:pt x="4306907" y="1841641"/>
                </a:lnTo>
                <a:lnTo>
                  <a:pt x="4290981" y="1839677"/>
                </a:lnTo>
                <a:cubicBezTo>
                  <a:pt x="4288909" y="1838717"/>
                  <a:pt x="4287163" y="1837555"/>
                  <a:pt x="4285792" y="1836231"/>
                </a:cubicBezTo>
                <a:lnTo>
                  <a:pt x="4238372" y="1851480"/>
                </a:ln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84875" y="1878116"/>
                  <a:pt x="3775574" y="1875612"/>
                  <a:pt x="3767672" y="1874600"/>
                </a:cubicBezTo>
                <a:lnTo>
                  <a:pt x="3764741" y="1869433"/>
                </a:lnTo>
                <a:lnTo>
                  <a:pt x="3751332" y="1869854"/>
                </a:lnTo>
                <a:lnTo>
                  <a:pt x="3748155" y="1868903"/>
                </a:lnTo>
                <a:cubicBezTo>
                  <a:pt x="3742091" y="1867062"/>
                  <a:pt x="3736007" y="1865414"/>
                  <a:pt x="3729530" y="1864513"/>
                </a:cubicBezTo>
                <a:cubicBezTo>
                  <a:pt x="3723549" y="1889158"/>
                  <a:pt x="3673453" y="1860919"/>
                  <a:pt x="3680177" y="1881552"/>
                </a:cubicBezTo>
                <a:cubicBezTo>
                  <a:pt x="3643549" y="1880892"/>
                  <a:pt x="3599470" y="1913398"/>
                  <a:pt x="3567259" y="1893482"/>
                </a:cubicBezTo>
                <a:cubicBezTo>
                  <a:pt x="3512865" y="1897927"/>
                  <a:pt x="3463644" y="1898121"/>
                  <a:pt x="3405770" y="1904591"/>
                </a:cubicBezTo>
                <a:cubicBezTo>
                  <a:pt x="3361027" y="1917619"/>
                  <a:pt x="3312439" y="1902759"/>
                  <a:pt x="3280097" y="1919610"/>
                </a:cubicBezTo>
                <a:cubicBezTo>
                  <a:pt x="3228353" y="1917339"/>
                  <a:pt x="3163854" y="1927961"/>
                  <a:pt x="3123424" y="1952930"/>
                </a:cubicBezTo>
                <a:cubicBezTo>
                  <a:pt x="3067921" y="1955455"/>
                  <a:pt x="3058626" y="1970554"/>
                  <a:pt x="3009910" y="1957866"/>
                </a:cubicBezTo>
                <a:cubicBezTo>
                  <a:pt x="3005875" y="1961558"/>
                  <a:pt x="3001138" y="1964570"/>
                  <a:pt x="2995934" y="1967085"/>
                </a:cubicBezTo>
                <a:lnTo>
                  <a:pt x="2980071" y="1972988"/>
                </a:lnTo>
                <a:lnTo>
                  <a:pt x="2978094" y="1972369"/>
                </a:lnTo>
                <a:lnTo>
                  <a:pt x="2942858" y="1981367"/>
                </a:lnTo>
                <a:lnTo>
                  <a:pt x="2875436" y="1996977"/>
                </a:lnTo>
                <a:lnTo>
                  <a:pt x="2874892" y="1996085"/>
                </a:lnTo>
                <a:cubicBezTo>
                  <a:pt x="2872808" y="1994277"/>
                  <a:pt x="2869648" y="1993306"/>
                  <a:pt x="2864145" y="1994061"/>
                </a:cubicBezTo>
                <a:cubicBezTo>
                  <a:pt x="2872218" y="1978115"/>
                  <a:pt x="2860603" y="1988862"/>
                  <a:pt x="2843662" y="1992498"/>
                </a:cubicBezTo>
                <a:cubicBezTo>
                  <a:pt x="2852423" y="1968542"/>
                  <a:pt x="2804535" y="1987804"/>
                  <a:pt x="2796128" y="1976403"/>
                </a:cubicBezTo>
                <a:cubicBezTo>
                  <a:pt x="2783487" y="1979614"/>
                  <a:pt x="2770278" y="1982573"/>
                  <a:pt x="2756784" y="1985116"/>
                </a:cubicBezTo>
                <a:lnTo>
                  <a:pt x="2748833" y="1986323"/>
                </a:lnTo>
                <a:cubicBezTo>
                  <a:pt x="2748775" y="1986256"/>
                  <a:pt x="2748719" y="1986188"/>
                  <a:pt x="2748661" y="1986122"/>
                </a:cubicBezTo>
                <a:cubicBezTo>
                  <a:pt x="2746906" y="1985902"/>
                  <a:pt x="2744280" y="1986117"/>
                  <a:pt x="2740251" y="1986946"/>
                </a:cubicBezTo>
                <a:lnTo>
                  <a:pt x="2718916" y="1990867"/>
                </a:lnTo>
                <a:lnTo>
                  <a:pt x="2713522" y="1990173"/>
                </a:lnTo>
                <a:lnTo>
                  <a:pt x="2680597" y="1984996"/>
                </a:lnTo>
                <a:cubicBezTo>
                  <a:pt x="2658416" y="1985461"/>
                  <a:pt x="2612251" y="1988312"/>
                  <a:pt x="2578178" y="1990531"/>
                </a:cubicBezTo>
                <a:cubicBezTo>
                  <a:pt x="2545413" y="1998704"/>
                  <a:pt x="2513846" y="1994934"/>
                  <a:pt x="2476147" y="1998305"/>
                </a:cubicBezTo>
                <a:cubicBezTo>
                  <a:pt x="2437134" y="2013637"/>
                  <a:pt x="2413847" y="1999542"/>
                  <a:pt x="2373568" y="2003219"/>
                </a:cubicBezTo>
                <a:cubicBezTo>
                  <a:pt x="2341422" y="2024631"/>
                  <a:pt x="2342856" y="1992997"/>
                  <a:pt x="2321399" y="1989467"/>
                </a:cubicBezTo>
                <a:lnTo>
                  <a:pt x="2315525" y="1989708"/>
                </a:lnTo>
                <a:lnTo>
                  <a:pt x="2300792" y="1994290"/>
                </a:lnTo>
                <a:lnTo>
                  <a:pt x="2295469" y="1996659"/>
                </a:lnTo>
                <a:cubicBezTo>
                  <a:pt x="2291722" y="1998049"/>
                  <a:pt x="2289127" y="1998665"/>
                  <a:pt x="2287219" y="1998750"/>
                </a:cubicBezTo>
                <a:lnTo>
                  <a:pt x="2286948" y="1998596"/>
                </a:lnTo>
                <a:lnTo>
                  <a:pt x="2243069" y="2015111"/>
                </a:lnTo>
                <a:cubicBezTo>
                  <a:pt x="2229030" y="2006206"/>
                  <a:pt x="2188966" y="2031217"/>
                  <a:pt x="2186609" y="2008263"/>
                </a:cubicBezTo>
                <a:cubicBezTo>
                  <a:pt x="2170936" y="2014251"/>
                  <a:pt x="2164097" y="2025782"/>
                  <a:pt x="2164831" y="2010143"/>
                </a:cubicBezTo>
                <a:cubicBezTo>
                  <a:pt x="2159536" y="2011705"/>
                  <a:pt x="2155830" y="2011340"/>
                  <a:pt x="2152836" y="2010048"/>
                </a:cubicBezTo>
                <a:lnTo>
                  <a:pt x="2117102" y="2023004"/>
                </a:lnTo>
                <a:lnTo>
                  <a:pt x="2111935" y="2023163"/>
                </a:lnTo>
                <a:lnTo>
                  <a:pt x="2089991" y="2034193"/>
                </a:lnTo>
                <a:lnTo>
                  <a:pt x="2058061" y="2047942"/>
                </a:lnTo>
                <a:lnTo>
                  <a:pt x="2055737" y="2047704"/>
                </a:lnTo>
                <a:lnTo>
                  <a:pt x="2042244" y="2055560"/>
                </a:lnTo>
                <a:cubicBezTo>
                  <a:pt x="2038090" y="2058656"/>
                  <a:pt x="1978623" y="2070285"/>
                  <a:pt x="1976224" y="2074257"/>
                </a:cubicBezTo>
                <a:cubicBezTo>
                  <a:pt x="1920172" y="2070662"/>
                  <a:pt x="1933546" y="2089824"/>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402655" y="2224964"/>
                  <a:pt x="1409212" y="2231152"/>
                  <a:pt x="1398481" y="2237074"/>
                </a:cubicBezTo>
                <a:cubicBezTo>
                  <a:pt x="1398456" y="2237082"/>
                  <a:pt x="1398432" y="2237089"/>
                  <a:pt x="1398407" y="2237095"/>
                </a:cubicBezTo>
                <a:lnTo>
                  <a:pt x="1370962" y="2237474"/>
                </a:lnTo>
                <a:lnTo>
                  <a:pt x="1356367" y="2235089"/>
                </a:lnTo>
                <a:cubicBezTo>
                  <a:pt x="1346056" y="2233320"/>
                  <a:pt x="1335986" y="2231930"/>
                  <a:pt x="1324828" y="2231968"/>
                </a:cubicBezTo>
                <a:lnTo>
                  <a:pt x="1297744" y="2235849"/>
                </a:lnTo>
                <a:lnTo>
                  <a:pt x="1286236" y="2233135"/>
                </a:lnTo>
                <a:lnTo>
                  <a:pt x="1283504" y="2233797"/>
                </a:lnTo>
                <a:lnTo>
                  <a:pt x="1279765" y="2229639"/>
                </a:lnTo>
                <a:cubicBezTo>
                  <a:pt x="1260110" y="2221111"/>
                  <a:pt x="1209850" y="2211602"/>
                  <a:pt x="1195347" y="2212354"/>
                </a:cubicBezTo>
                <a:cubicBezTo>
                  <a:pt x="1171903" y="2216875"/>
                  <a:pt x="1033292" y="2222456"/>
                  <a:pt x="970251" y="2221029"/>
                </a:cubicBezTo>
                <a:cubicBezTo>
                  <a:pt x="913858" y="2213074"/>
                  <a:pt x="864984" y="2224767"/>
                  <a:pt x="812914" y="2202752"/>
                </a:cubicBezTo>
                <a:cubicBezTo>
                  <a:pt x="809419" y="2205714"/>
                  <a:pt x="805091" y="2207855"/>
                  <a:pt x="800195" y="2209407"/>
                </a:cubicBezTo>
                <a:lnTo>
                  <a:pt x="784978" y="2212360"/>
                </a:lnTo>
                <a:lnTo>
                  <a:pt x="681987" y="2216757"/>
                </a:lnTo>
                <a:lnTo>
                  <a:pt x="669923" y="2211682"/>
                </a:lnTo>
                <a:cubicBezTo>
                  <a:pt x="675432" y="2197125"/>
                  <a:pt x="665394" y="2205767"/>
                  <a:pt x="648680" y="2206229"/>
                </a:cubicBezTo>
                <a:cubicBezTo>
                  <a:pt x="653511" y="2183723"/>
                  <a:pt x="607806" y="2194090"/>
                  <a:pt x="597225" y="2180999"/>
                </a:cubicBezTo>
                <a:cubicBezTo>
                  <a:pt x="584838" y="2181847"/>
                  <a:pt x="571827" y="2182333"/>
                  <a:pt x="558449" y="2182346"/>
                </a:cubicBezTo>
                <a:lnTo>
                  <a:pt x="550517" y="2182060"/>
                </a:lnTo>
                <a:lnTo>
                  <a:pt x="550309" y="2181825"/>
                </a:lnTo>
                <a:cubicBezTo>
                  <a:pt x="548471" y="2181269"/>
                  <a:pt x="545824" y="2180990"/>
                  <a:pt x="541836" y="2181063"/>
                </a:cubicBezTo>
                <a:lnTo>
                  <a:pt x="536057" y="2181537"/>
                </a:lnTo>
                <a:lnTo>
                  <a:pt x="520671" y="2180980"/>
                </a:lnTo>
                <a:lnTo>
                  <a:pt x="515024" y="2179258"/>
                </a:lnTo>
                <a:lnTo>
                  <a:pt x="512278" y="2176369"/>
                </a:lnTo>
                <a:lnTo>
                  <a:pt x="480419" y="2167807"/>
                </a:lnTo>
                <a:cubicBezTo>
                  <a:pt x="458012" y="2174781"/>
                  <a:pt x="449332" y="2162566"/>
                  <a:pt x="413835" y="2156783"/>
                </a:cubicBezTo>
                <a:cubicBezTo>
                  <a:pt x="401959" y="2163765"/>
                  <a:pt x="389622" y="2160522"/>
                  <a:pt x="376513" y="2154014"/>
                </a:cubicBezTo>
                <a:cubicBezTo>
                  <a:pt x="344376" y="2156059"/>
                  <a:pt x="311403" y="2146283"/>
                  <a:pt x="273386" y="2142551"/>
                </a:cubicBezTo>
                <a:cubicBezTo>
                  <a:pt x="236093" y="2150634"/>
                  <a:pt x="209811" y="2132011"/>
                  <a:pt x="169207" y="2128100"/>
                </a:cubicBezTo>
                <a:lnTo>
                  <a:pt x="93149" y="2105324"/>
                </a:lnTo>
                <a:lnTo>
                  <a:pt x="88109" y="2106704"/>
                </a:lnTo>
                <a:cubicBezTo>
                  <a:pt x="84511" y="2107398"/>
                  <a:pt x="81960" y="2107528"/>
                  <a:pt x="80022" y="2107254"/>
                </a:cubicBezTo>
                <a:lnTo>
                  <a:pt x="79717" y="2107046"/>
                </a:lnTo>
                <a:lnTo>
                  <a:pt x="72352" y="2107991"/>
                </a:lnTo>
                <a:cubicBezTo>
                  <a:pt x="60160" y="2110089"/>
                  <a:pt x="48530" y="2112610"/>
                  <a:pt x="37645" y="2115401"/>
                </a:cubicBezTo>
                <a:cubicBezTo>
                  <a:pt x="29688" y="2109582"/>
                  <a:pt x="16534" y="2111084"/>
                  <a:pt x="4572" y="2111091"/>
                </a:cubicBezTo>
                <a:lnTo>
                  <a:pt x="0" y="2110468"/>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2" name="Title 1">
            <a:extLst>
              <a:ext uri="{FF2B5EF4-FFF2-40B4-BE49-F238E27FC236}">
                <a16:creationId xmlns:a16="http://schemas.microsoft.com/office/drawing/2014/main" id="{A237EF5D-7C5D-2CBF-57F9-09752427824F}"/>
              </a:ext>
            </a:extLst>
          </p:cNvPr>
          <p:cNvSpPr>
            <a:spLocks noGrp="1"/>
          </p:cNvSpPr>
          <p:nvPr>
            <p:ph type="title"/>
          </p:nvPr>
        </p:nvSpPr>
        <p:spPr>
          <a:xfrm>
            <a:off x="196555" y="-5453"/>
            <a:ext cx="9810604" cy="1216024"/>
          </a:xfrm>
        </p:spPr>
        <p:txBody>
          <a:bodyPr>
            <a:normAutofit/>
          </a:bodyPr>
          <a:lstStyle/>
          <a:p>
            <a:r>
              <a:rPr lang="en-GB" b="1" dirty="0">
                <a:solidFill>
                  <a:srgbClr val="FF0000"/>
                </a:solidFill>
                <a:latin typeface="Source Sans Pro" panose="020B0503030403020204" pitchFamily="34" charset="0"/>
                <a:ea typeface="Source Sans Pro" panose="020B0503030403020204" pitchFamily="34" charset="0"/>
              </a:rPr>
              <a:t>Key Drivers of change</a:t>
            </a:r>
          </a:p>
        </p:txBody>
      </p:sp>
      <p:sp>
        <p:nvSpPr>
          <p:cNvPr id="39" name="Freeform: Shape 38">
            <a:extLst>
              <a:ext uri="{FF2B5EF4-FFF2-40B4-BE49-F238E27FC236}">
                <a16:creationId xmlns:a16="http://schemas.microsoft.com/office/drawing/2014/main" id="{3501A971-CEBD-4E4B-8529-3BB4F4100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0460" y="6189260"/>
            <a:ext cx="7831541" cy="668740"/>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graphicFrame>
        <p:nvGraphicFramePr>
          <p:cNvPr id="12" name="Content Placeholder 11">
            <a:extLst>
              <a:ext uri="{FF2B5EF4-FFF2-40B4-BE49-F238E27FC236}">
                <a16:creationId xmlns:a16="http://schemas.microsoft.com/office/drawing/2014/main" id="{E8BBEBEA-D3F7-0AC3-4E14-C75A04987A53}"/>
              </a:ext>
            </a:extLst>
          </p:cNvPr>
          <p:cNvGraphicFramePr>
            <a:graphicFrameLocks noGrp="1"/>
          </p:cNvGraphicFramePr>
          <p:nvPr>
            <p:ph idx="1"/>
            <p:extLst>
              <p:ext uri="{D42A27DB-BD31-4B8C-83A1-F6EECF244321}">
                <p14:modId xmlns:p14="http://schemas.microsoft.com/office/powerpoint/2010/main" val="702087621"/>
              </p:ext>
            </p:extLst>
          </p:nvPr>
        </p:nvGraphicFramePr>
        <p:xfrm>
          <a:off x="876753" y="2173922"/>
          <a:ext cx="9810750" cy="4429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4" name="Straight Arrow Connector 13">
            <a:extLst>
              <a:ext uri="{FF2B5EF4-FFF2-40B4-BE49-F238E27FC236}">
                <a16:creationId xmlns:a16="http://schemas.microsoft.com/office/drawing/2014/main" id="{772F641C-02A6-2E9A-A3AA-B750970052D3}"/>
              </a:ext>
            </a:extLst>
          </p:cNvPr>
          <p:cNvCxnSpPr>
            <a:cxnSpLocks/>
          </p:cNvCxnSpPr>
          <p:nvPr/>
        </p:nvCxnSpPr>
        <p:spPr>
          <a:xfrm flipV="1">
            <a:off x="7468507" y="2015794"/>
            <a:ext cx="1098550" cy="8738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CB6B0AA-04A3-7D29-BCF3-49366D3C237A}"/>
              </a:ext>
            </a:extLst>
          </p:cNvPr>
          <p:cNvSpPr txBox="1"/>
          <p:nvPr/>
        </p:nvSpPr>
        <p:spPr>
          <a:xfrm>
            <a:off x="8574714" y="1445049"/>
            <a:ext cx="2864891" cy="140038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1"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Netflix relies heavily on analytics to understand viewers preferences. This data can then be analysed to improve content</a:t>
            </a:r>
          </a:p>
        </p:txBody>
      </p:sp>
      <p:cxnSp>
        <p:nvCxnSpPr>
          <p:cNvPr id="19" name="Straight Arrow Connector 18">
            <a:extLst>
              <a:ext uri="{FF2B5EF4-FFF2-40B4-BE49-F238E27FC236}">
                <a16:creationId xmlns:a16="http://schemas.microsoft.com/office/drawing/2014/main" id="{6F833F29-C14A-C5E5-AAB4-C2993ACF4A1E}"/>
              </a:ext>
            </a:extLst>
          </p:cNvPr>
          <p:cNvCxnSpPr>
            <a:cxnSpLocks/>
          </p:cNvCxnSpPr>
          <p:nvPr/>
        </p:nvCxnSpPr>
        <p:spPr>
          <a:xfrm flipV="1">
            <a:off x="7374754" y="4681183"/>
            <a:ext cx="1192303" cy="5142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817220F2-48C6-522C-ABEB-5EAB6028D563}"/>
              </a:ext>
            </a:extLst>
          </p:cNvPr>
          <p:cNvSpPr txBox="1"/>
          <p:nvPr/>
        </p:nvSpPr>
        <p:spPr>
          <a:xfrm>
            <a:off x="8674706" y="3902982"/>
            <a:ext cx="2764899" cy="192360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1"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Netflix is always pushing technological boundaries with innovative streaming algorithms and interactive content. This helps the platform stay ahead of the curve.</a:t>
            </a:r>
          </a:p>
        </p:txBody>
      </p:sp>
      <p:cxnSp>
        <p:nvCxnSpPr>
          <p:cNvPr id="30" name="Straight Arrow Connector 29">
            <a:extLst>
              <a:ext uri="{FF2B5EF4-FFF2-40B4-BE49-F238E27FC236}">
                <a16:creationId xmlns:a16="http://schemas.microsoft.com/office/drawing/2014/main" id="{324DDA24-4C03-F632-AE9B-65259A914D35}"/>
              </a:ext>
            </a:extLst>
          </p:cNvPr>
          <p:cNvCxnSpPr>
            <a:cxnSpLocks/>
          </p:cNvCxnSpPr>
          <p:nvPr/>
        </p:nvCxnSpPr>
        <p:spPr>
          <a:xfrm flipH="1">
            <a:off x="2190694" y="4657221"/>
            <a:ext cx="1634690" cy="6310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7BB8B55A-E5D3-AF08-4980-7DBD57DB241E}"/>
              </a:ext>
            </a:extLst>
          </p:cNvPr>
          <p:cNvSpPr txBox="1"/>
          <p:nvPr/>
        </p:nvSpPr>
        <p:spPr>
          <a:xfrm>
            <a:off x="373449" y="4216505"/>
            <a:ext cx="1829888" cy="21852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1"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By 2023, Netflix is predicted to spend $7 billion on original content, placing it fifth among the world's leading media companies.</a:t>
            </a:r>
          </a:p>
        </p:txBody>
      </p:sp>
      <p:cxnSp>
        <p:nvCxnSpPr>
          <p:cNvPr id="42" name="Straight Arrow Connector 41">
            <a:extLst>
              <a:ext uri="{FF2B5EF4-FFF2-40B4-BE49-F238E27FC236}">
                <a16:creationId xmlns:a16="http://schemas.microsoft.com/office/drawing/2014/main" id="{83530278-CEC1-1BE3-6593-80AA177F1A43}"/>
              </a:ext>
            </a:extLst>
          </p:cNvPr>
          <p:cNvCxnSpPr>
            <a:cxnSpLocks/>
          </p:cNvCxnSpPr>
          <p:nvPr/>
        </p:nvCxnSpPr>
        <p:spPr>
          <a:xfrm flipH="1" flipV="1">
            <a:off x="1714124" y="2874428"/>
            <a:ext cx="2299695" cy="6444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DBD5A217-A7FD-2116-0168-DD55C06160DC}"/>
              </a:ext>
            </a:extLst>
          </p:cNvPr>
          <p:cNvSpPr txBox="1"/>
          <p:nvPr/>
        </p:nvSpPr>
        <p:spPr>
          <a:xfrm>
            <a:off x="5812971" y="2971800"/>
            <a:ext cx="914400" cy="9144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Bembo"/>
              <a:ea typeface="+mn-ea"/>
              <a:cs typeface="+mn-cs"/>
            </a:endParaRPr>
          </a:p>
        </p:txBody>
      </p:sp>
      <p:sp>
        <p:nvSpPr>
          <p:cNvPr id="46" name="TextBox 45">
            <a:extLst>
              <a:ext uri="{FF2B5EF4-FFF2-40B4-BE49-F238E27FC236}">
                <a16:creationId xmlns:a16="http://schemas.microsoft.com/office/drawing/2014/main" id="{63D4B90C-4223-4AFA-C044-E308BF5FF330}"/>
              </a:ext>
            </a:extLst>
          </p:cNvPr>
          <p:cNvSpPr txBox="1"/>
          <p:nvPr/>
        </p:nvSpPr>
        <p:spPr>
          <a:xfrm>
            <a:off x="373449" y="1445049"/>
            <a:ext cx="1332605" cy="192360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1"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Netflix relies heavily on data analytics to understand viewers preferences. </a:t>
            </a:r>
          </a:p>
        </p:txBody>
      </p:sp>
      <p:sp>
        <p:nvSpPr>
          <p:cNvPr id="3" name="TextBox 2">
            <a:extLst>
              <a:ext uri="{FF2B5EF4-FFF2-40B4-BE49-F238E27FC236}">
                <a16:creationId xmlns:a16="http://schemas.microsoft.com/office/drawing/2014/main" id="{1050170B-D7E4-E0BA-F6AB-0EDB366FFAFB}"/>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Mark Lewis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2017589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3845935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122" name="Rectangle 121">
            <a:extLst>
              <a:ext uri="{FF2B5EF4-FFF2-40B4-BE49-F238E27FC236}">
                <a16:creationId xmlns:a16="http://schemas.microsoft.com/office/drawing/2014/main" id="{02472DE8-E58B-4D56-BA61-C69C601D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123" name="Freeform: Shape 122">
            <a:extLst>
              <a:ext uri="{FF2B5EF4-FFF2-40B4-BE49-F238E27FC236}">
                <a16:creationId xmlns:a16="http://schemas.microsoft.com/office/drawing/2014/main" id="{0183ACFC-B25E-402F-BBD8-E42034CDD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76818"/>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2192000" h="2237474">
                <a:moveTo>
                  <a:pt x="0" y="0"/>
                </a:moveTo>
                <a:lnTo>
                  <a:pt x="12192000" y="0"/>
                </a:lnTo>
                <a:lnTo>
                  <a:pt x="12192000" y="751299"/>
                </a:lnTo>
                <a:lnTo>
                  <a:pt x="12176759" y="759190"/>
                </a:lnTo>
                <a:cubicBezTo>
                  <a:pt x="12165968" y="763819"/>
                  <a:pt x="12157853" y="765770"/>
                  <a:pt x="12154948" y="762731"/>
                </a:cubicBezTo>
                <a:cubicBezTo>
                  <a:pt x="12116503" y="759396"/>
                  <a:pt x="12073342" y="763579"/>
                  <a:pt x="12047364" y="749662"/>
                </a:cubicBezTo>
                <a:cubicBezTo>
                  <a:pt x="12041261" y="730599"/>
                  <a:pt x="11914319" y="741909"/>
                  <a:pt x="11890686" y="732766"/>
                </a:cubicBezTo>
                <a:cubicBezTo>
                  <a:pt x="11832408" y="747890"/>
                  <a:pt x="11815359" y="777569"/>
                  <a:pt x="11782413" y="769868"/>
                </a:cubicBezTo>
                <a:cubicBezTo>
                  <a:pt x="11760031" y="763594"/>
                  <a:pt x="11675205" y="777151"/>
                  <a:pt x="11649954" y="749628"/>
                </a:cubicBezTo>
                <a:cubicBezTo>
                  <a:pt x="11608286" y="767874"/>
                  <a:pt x="11593031" y="740811"/>
                  <a:pt x="11560424" y="748017"/>
                </a:cubicBezTo>
                <a:cubicBezTo>
                  <a:pt x="11488916" y="747650"/>
                  <a:pt x="11449669" y="773362"/>
                  <a:pt x="11358455" y="747593"/>
                </a:cubicBezTo>
                <a:cubicBezTo>
                  <a:pt x="11316233" y="754756"/>
                  <a:pt x="11256313" y="713012"/>
                  <a:pt x="11165209" y="748852"/>
                </a:cubicBezTo>
                <a:cubicBezTo>
                  <a:pt x="11113345" y="753539"/>
                  <a:pt x="11140250" y="736122"/>
                  <a:pt x="11058755" y="749617"/>
                </a:cubicBezTo>
                <a:cubicBezTo>
                  <a:pt x="11036836" y="722990"/>
                  <a:pt x="10909903" y="759211"/>
                  <a:pt x="10884013" y="760728"/>
                </a:cubicBezTo>
                <a:cubicBezTo>
                  <a:pt x="10864519" y="743356"/>
                  <a:pt x="10853492" y="756172"/>
                  <a:pt x="10834688" y="757726"/>
                </a:cubicBezTo>
                <a:cubicBezTo>
                  <a:pt x="10826871" y="747343"/>
                  <a:pt x="10811086" y="746602"/>
                  <a:pt x="10805004" y="757573"/>
                </a:cubicBezTo>
                <a:cubicBezTo>
                  <a:pt x="10810951" y="784448"/>
                  <a:pt x="10744688" y="759043"/>
                  <a:pt x="10739478" y="776841"/>
                </a:cubicBezTo>
                <a:cubicBezTo>
                  <a:pt x="10678284" y="779408"/>
                  <a:pt x="10540854" y="756546"/>
                  <a:pt x="10458762" y="755400"/>
                </a:cubicBezTo>
                <a:cubicBezTo>
                  <a:pt x="10426976" y="747433"/>
                  <a:pt x="10362961" y="776166"/>
                  <a:pt x="10246919" y="769960"/>
                </a:cubicBezTo>
                <a:cubicBezTo>
                  <a:pt x="10231631" y="763610"/>
                  <a:pt x="10172943" y="749095"/>
                  <a:pt x="10167995" y="760843"/>
                </a:cubicBezTo>
                <a:cubicBezTo>
                  <a:pt x="10131971" y="759999"/>
                  <a:pt x="10021683" y="796978"/>
                  <a:pt x="9997044" y="780129"/>
                </a:cubicBezTo>
                <a:cubicBezTo>
                  <a:pt x="10001018" y="806225"/>
                  <a:pt x="9951331" y="779975"/>
                  <a:pt x="9943887" y="804141"/>
                </a:cubicBezTo>
                <a:lnTo>
                  <a:pt x="9918248" y="816628"/>
                </a:lnTo>
                <a:lnTo>
                  <a:pt x="9836148" y="858312"/>
                </a:lnTo>
                <a:lnTo>
                  <a:pt x="9823800" y="866604"/>
                </a:lnTo>
                <a:lnTo>
                  <a:pt x="9794684" y="864509"/>
                </a:lnTo>
                <a:lnTo>
                  <a:pt x="9778288" y="854362"/>
                </a:lnTo>
                <a:lnTo>
                  <a:pt x="9773886" y="857543"/>
                </a:lnTo>
                <a:cubicBezTo>
                  <a:pt x="9769008" y="863842"/>
                  <a:pt x="9766501" y="867741"/>
                  <a:pt x="9761459" y="862394"/>
                </a:cubicBezTo>
                <a:lnTo>
                  <a:pt x="9705768" y="894610"/>
                </a:lnTo>
                <a:cubicBezTo>
                  <a:pt x="9699860" y="897215"/>
                  <a:pt x="9692576" y="897590"/>
                  <a:pt x="9683005" y="894128"/>
                </a:cubicBezTo>
                <a:cubicBezTo>
                  <a:pt x="9664449" y="898200"/>
                  <a:pt x="9612100" y="914263"/>
                  <a:pt x="9594438" y="919051"/>
                </a:cubicBezTo>
                <a:lnTo>
                  <a:pt x="9577033" y="922857"/>
                </a:lnTo>
                <a:cubicBezTo>
                  <a:pt x="9568659" y="926175"/>
                  <a:pt x="9551353" y="936082"/>
                  <a:pt x="9544189" y="938966"/>
                </a:cubicBezTo>
                <a:cubicBezTo>
                  <a:pt x="9538380" y="940584"/>
                  <a:pt x="9541329" y="937538"/>
                  <a:pt x="9534048" y="940158"/>
                </a:cubicBezTo>
                <a:cubicBezTo>
                  <a:pt x="9533709" y="946069"/>
                  <a:pt x="9530854" y="951684"/>
                  <a:pt x="9500499" y="954680"/>
                </a:cubicBezTo>
                <a:cubicBezTo>
                  <a:pt x="9481230" y="968165"/>
                  <a:pt x="9456325" y="979029"/>
                  <a:pt x="9428195" y="986225"/>
                </a:cubicBezTo>
                <a:cubicBezTo>
                  <a:pt x="9422499" y="981315"/>
                  <a:pt x="9414660" y="991352"/>
                  <a:pt x="9410017" y="993931"/>
                </a:cubicBezTo>
                <a:cubicBezTo>
                  <a:pt x="9408360" y="990327"/>
                  <a:pt x="9395782" y="990863"/>
                  <a:pt x="9392919" y="994656"/>
                </a:cubicBezTo>
                <a:cubicBezTo>
                  <a:pt x="9310581" y="1024474"/>
                  <a:pt x="9345163" y="981210"/>
                  <a:pt x="9301293" y="1011593"/>
                </a:cubicBezTo>
                <a:cubicBezTo>
                  <a:pt x="9292916" y="1014346"/>
                  <a:pt x="9285483" y="1013807"/>
                  <a:pt x="9278619" y="1011878"/>
                </a:cubicBezTo>
                <a:lnTo>
                  <a:pt x="9268019" y="1007442"/>
                </a:lnTo>
                <a:lnTo>
                  <a:pt x="9234662" y="1023056"/>
                </a:lnTo>
                <a:cubicBezTo>
                  <a:pt x="9217868" y="1029197"/>
                  <a:pt x="9199852" y="1034202"/>
                  <a:pt x="9181033" y="1037921"/>
                </a:cubicBezTo>
                <a:cubicBezTo>
                  <a:pt x="9174974" y="1030923"/>
                  <a:pt x="9162516" y="1043719"/>
                  <a:pt x="9155969" y="1046804"/>
                </a:cubicBezTo>
                <a:cubicBezTo>
                  <a:pt x="9154734" y="1041866"/>
                  <a:pt x="9138567" y="1041606"/>
                  <a:pt x="9133985" y="1046450"/>
                </a:cubicBezTo>
                <a:cubicBezTo>
                  <a:pt x="9021681" y="1079910"/>
                  <a:pt x="9076377" y="1024799"/>
                  <a:pt x="9012987" y="1061986"/>
                </a:cubicBezTo>
                <a:lnTo>
                  <a:pt x="8968445" y="1052169"/>
                </a:lnTo>
                <a:lnTo>
                  <a:pt x="8958984" y="1057212"/>
                </a:lnTo>
                <a:cubicBezTo>
                  <a:pt x="8920115" y="1062770"/>
                  <a:pt x="8906181" y="1053838"/>
                  <a:pt x="8886001" y="1067468"/>
                </a:cubicBezTo>
                <a:cubicBezTo>
                  <a:pt x="8847384" y="1050046"/>
                  <a:pt x="8863283" y="1068286"/>
                  <a:pt x="8838610" y="1075091"/>
                </a:cubicBezTo>
                <a:cubicBezTo>
                  <a:pt x="8816007" y="1080079"/>
                  <a:pt x="8773923" y="1092257"/>
                  <a:pt x="8750383" y="1097387"/>
                </a:cubicBezTo>
                <a:cubicBezTo>
                  <a:pt x="8735450" y="1116502"/>
                  <a:pt x="8721220" y="1097372"/>
                  <a:pt x="8697365" y="1105869"/>
                </a:cubicBezTo>
                <a:cubicBezTo>
                  <a:pt x="8687037" y="1113735"/>
                  <a:pt x="8678781" y="1115961"/>
                  <a:pt x="8665605" y="1110791"/>
                </a:cubicBezTo>
                <a:cubicBezTo>
                  <a:pt x="8618410" y="1148662"/>
                  <a:pt x="8633049" y="1116609"/>
                  <a:pt x="8584946" y="1135226"/>
                </a:cubicBezTo>
                <a:cubicBezTo>
                  <a:pt x="8544020" y="1153499"/>
                  <a:pt x="8496232" y="1168229"/>
                  <a:pt x="8460755" y="1203427"/>
                </a:cubicBezTo>
                <a:cubicBezTo>
                  <a:pt x="8454928" y="1212828"/>
                  <a:pt x="8436573" y="1218574"/>
                  <a:pt x="8419755" y="1216260"/>
                </a:cubicBezTo>
                <a:cubicBezTo>
                  <a:pt x="8416861" y="1215863"/>
                  <a:pt x="8414124" y="1215234"/>
                  <a:pt x="8411626" y="1214397"/>
                </a:cubicBezTo>
                <a:cubicBezTo>
                  <a:pt x="8391326" y="1238641"/>
                  <a:pt x="8371389" y="1231045"/>
                  <a:pt x="8363469" y="1246658"/>
                </a:cubicBezTo>
                <a:cubicBezTo>
                  <a:pt x="8322316" y="1258746"/>
                  <a:pt x="8283162" y="1250600"/>
                  <a:pt x="8275497" y="1264396"/>
                </a:cubicBezTo>
                <a:cubicBezTo>
                  <a:pt x="8253233" y="1266996"/>
                  <a:pt x="8218383" y="1257577"/>
                  <a:pt x="8206287" y="1273060"/>
                </a:cubicBezTo>
                <a:cubicBezTo>
                  <a:pt x="8200396" y="1262794"/>
                  <a:pt x="8183827" y="1285000"/>
                  <a:pt x="8168705" y="1279956"/>
                </a:cubicBezTo>
                <a:cubicBezTo>
                  <a:pt x="8157611" y="1275235"/>
                  <a:pt x="8149996" y="1280870"/>
                  <a:pt x="8139997" y="1282713"/>
                </a:cubicBezTo>
                <a:cubicBezTo>
                  <a:pt x="8125566" y="1279776"/>
                  <a:pt x="8084128" y="1294221"/>
                  <a:pt x="8074238" y="1301895"/>
                </a:cubicBezTo>
                <a:cubicBezTo>
                  <a:pt x="8052170" y="1326903"/>
                  <a:pt x="7986951" y="1319381"/>
                  <a:pt x="7968292" y="1338779"/>
                </a:cubicBezTo>
                <a:cubicBezTo>
                  <a:pt x="7960694" y="1342282"/>
                  <a:pt x="7952937" y="1344333"/>
                  <a:pt x="7945122" y="1345477"/>
                </a:cubicBezTo>
                <a:lnTo>
                  <a:pt x="7922771" y="1346645"/>
                </a:lnTo>
                <a:lnTo>
                  <a:pt x="7915461" y="1342919"/>
                </a:lnTo>
                <a:lnTo>
                  <a:pt x="7902328" y="1345865"/>
                </a:lnTo>
                <a:lnTo>
                  <a:pt x="7898322" y="1345689"/>
                </a:lnTo>
                <a:lnTo>
                  <a:pt x="7875879" y="1345646"/>
                </a:lnTo>
                <a:cubicBezTo>
                  <a:pt x="7890672" y="1367295"/>
                  <a:pt x="7816428" y="1353520"/>
                  <a:pt x="7840612" y="1369373"/>
                </a:cubicBezTo>
                <a:cubicBezTo>
                  <a:pt x="7803208" y="1375918"/>
                  <a:pt x="7836041" y="1389289"/>
                  <a:pt x="7786819" y="1378970"/>
                </a:cubicBezTo>
                <a:cubicBezTo>
                  <a:pt x="7732613" y="1405648"/>
                  <a:pt x="7587405" y="1382806"/>
                  <a:pt x="7548172" y="1417460"/>
                </a:cubicBezTo>
                <a:cubicBezTo>
                  <a:pt x="7551327" y="1405830"/>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213486" y="1580987"/>
                </a:lnTo>
                <a:lnTo>
                  <a:pt x="7210972" y="1580856"/>
                </a:lnTo>
                <a:lnTo>
                  <a:pt x="7183121" y="1595162"/>
                </a:lnTo>
                <a:lnTo>
                  <a:pt x="7164601" y="1606490"/>
                </a:lnTo>
                <a:lnTo>
                  <a:pt x="7159286" y="1606850"/>
                </a:lnTo>
                <a:cubicBezTo>
                  <a:pt x="7150961" y="1609262"/>
                  <a:pt x="7125743" y="1618162"/>
                  <a:pt x="7114651" y="1620959"/>
                </a:cubicBezTo>
                <a:cubicBezTo>
                  <a:pt x="7109310" y="1606138"/>
                  <a:pt x="7106695" y="1617324"/>
                  <a:pt x="7092727" y="1623628"/>
                </a:cubicBezTo>
                <a:cubicBezTo>
                  <a:pt x="7081313" y="1602012"/>
                  <a:pt x="7049394" y="1627301"/>
                  <a:pt x="7031309" y="1619451"/>
                </a:cubicBezTo>
                <a:cubicBezTo>
                  <a:pt x="7021305" y="1624569"/>
                  <a:pt x="7010515" y="1629587"/>
                  <a:pt x="6999084" y="1634317"/>
                </a:cubicBezTo>
                <a:lnTo>
                  <a:pt x="6992107" y="1636860"/>
                </a:lnTo>
                <a:lnTo>
                  <a:pt x="6991765" y="1636725"/>
                </a:lnTo>
                <a:cubicBezTo>
                  <a:pt x="6989813" y="1636884"/>
                  <a:pt x="6987353" y="1637572"/>
                  <a:pt x="6983996" y="1639040"/>
                </a:cubicBezTo>
                <a:lnTo>
                  <a:pt x="6979383" y="1641496"/>
                </a:lnTo>
                <a:lnTo>
                  <a:pt x="6900177" y="1636016"/>
                </a:ln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19334" y="1664040"/>
                  <a:pt x="6608179" y="1654034"/>
                  <a:pt x="6587857" y="1665769"/>
                </a:cubicBezTo>
                <a:lnTo>
                  <a:pt x="6554894" y="1664428"/>
                </a:lnTo>
                <a:lnTo>
                  <a:pt x="6551579" y="1662213"/>
                </a:lnTo>
                <a:lnTo>
                  <a:pt x="6545693" y="1661776"/>
                </a:lnTo>
                <a:lnTo>
                  <a:pt x="6530561" y="1664619"/>
                </a:lnTo>
                <a:lnTo>
                  <a:pt x="6525028" y="1666354"/>
                </a:lnTo>
                <a:cubicBezTo>
                  <a:pt x="6521154" y="1667301"/>
                  <a:pt x="6518510" y="1667613"/>
                  <a:pt x="6516595" y="1667475"/>
                </a:cubicBezTo>
                <a:lnTo>
                  <a:pt x="6516340" y="1667291"/>
                </a:lnTo>
                <a:lnTo>
                  <a:pt x="6508541" y="1668757"/>
                </a:lnTo>
                <a:cubicBezTo>
                  <a:pt x="6495493" y="1671715"/>
                  <a:pt x="6482908" y="1675051"/>
                  <a:pt x="6471012" y="1678604"/>
                </a:cubicBezTo>
                <a:cubicBezTo>
                  <a:pt x="6457809" y="1668164"/>
                  <a:pt x="6415506" y="1688334"/>
                  <a:pt x="6415265" y="1665317"/>
                </a:cubicBezTo>
                <a:cubicBezTo>
                  <a:pt x="6399063" y="1669446"/>
                  <a:pt x="6391173" y="1680085"/>
                  <a:pt x="6393343" y="1664672"/>
                </a:cubicBezTo>
                <a:lnTo>
                  <a:pt x="6380457" y="1662376"/>
                </a:lnTo>
                <a:lnTo>
                  <a:pt x="6280959" y="1689329"/>
                </a:lnTo>
                <a:lnTo>
                  <a:pt x="6266765" y="1695560"/>
                </a:lnTo>
                <a:cubicBezTo>
                  <a:pt x="6262331" y="1698152"/>
                  <a:pt x="6258580" y="1701192"/>
                  <a:pt x="6255823" y="1704850"/>
                </a:cubicBezTo>
                <a:cubicBezTo>
                  <a:pt x="6200184" y="1694834"/>
                  <a:pt x="6155082" y="1716996"/>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99949" y="1814490"/>
                </a:lnTo>
                <a:lnTo>
                  <a:pt x="5453307" y="1815450"/>
                </a:lnTo>
                <a:cubicBezTo>
                  <a:pt x="5433075" y="1827706"/>
                  <a:pt x="5395563" y="1821122"/>
                  <a:pt x="5364192" y="1826074"/>
                </a:cubicBezTo>
                <a:lnTo>
                  <a:pt x="5350380" y="1830891"/>
                </a:lnTo>
                <a:lnTo>
                  <a:pt x="5259633" y="1837160"/>
                </a:lnTo>
                <a:lnTo>
                  <a:pt x="5197513" y="1844718"/>
                </a:lnTo>
                <a:lnTo>
                  <a:pt x="5184170" y="1849402"/>
                </a:lnTo>
                <a:lnTo>
                  <a:pt x="5168852" y="1844846"/>
                </a:lnTo>
                <a:cubicBezTo>
                  <a:pt x="5166986" y="1843561"/>
                  <a:pt x="5165478" y="1842127"/>
                  <a:pt x="5164370" y="1840597"/>
                </a:cubicBezTo>
                <a:lnTo>
                  <a:pt x="5114927" y="1847827"/>
                </a:ln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63743" y="1799478"/>
                  <a:pt x="4655044" y="1795479"/>
                  <a:pt x="4647449" y="1793181"/>
                </a:cubicBezTo>
                <a:lnTo>
                  <a:pt x="4645504" y="1787606"/>
                </a:lnTo>
                <a:lnTo>
                  <a:pt x="4632229" y="1785815"/>
                </a:lnTo>
                <a:lnTo>
                  <a:pt x="4629273" y="1784355"/>
                </a:lnTo>
                <a:cubicBezTo>
                  <a:pt x="4623639" y="1781544"/>
                  <a:pt x="4617950" y="1778917"/>
                  <a:pt x="4611738" y="1776964"/>
                </a:cubicBezTo>
                <a:cubicBezTo>
                  <a:pt x="4601379" y="1800272"/>
                  <a:pt x="4557197" y="1764196"/>
                  <a:pt x="4560070" y="1785640"/>
                </a:cubicBezTo>
                <a:lnTo>
                  <a:pt x="4536503" y="1785334"/>
                </a:lnTo>
                <a:lnTo>
                  <a:pt x="4513724" y="1791996"/>
                </a:lnTo>
                <a:lnTo>
                  <a:pt x="4501513" y="1799835"/>
                </a:lnTo>
                <a:lnTo>
                  <a:pt x="4459076" y="1813003"/>
                </a:lnTo>
                <a:lnTo>
                  <a:pt x="4459810" y="1797886"/>
                </a:lnTo>
                <a:lnTo>
                  <a:pt x="4379064" y="1817177"/>
                </a:lnTo>
                <a:lnTo>
                  <a:pt x="4319209" y="1834833"/>
                </a:lnTo>
                <a:lnTo>
                  <a:pt x="4306907" y="1841641"/>
                </a:lnTo>
                <a:lnTo>
                  <a:pt x="4290981" y="1839677"/>
                </a:lnTo>
                <a:cubicBezTo>
                  <a:pt x="4288909" y="1838717"/>
                  <a:pt x="4287163" y="1837555"/>
                  <a:pt x="4285792" y="1836231"/>
                </a:cubicBezTo>
                <a:lnTo>
                  <a:pt x="4238372" y="1851480"/>
                </a:ln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84875" y="1878116"/>
                  <a:pt x="3775574" y="1875612"/>
                  <a:pt x="3767672" y="1874600"/>
                </a:cubicBezTo>
                <a:lnTo>
                  <a:pt x="3764741" y="1869433"/>
                </a:lnTo>
                <a:lnTo>
                  <a:pt x="3751332" y="1869854"/>
                </a:lnTo>
                <a:lnTo>
                  <a:pt x="3748155" y="1868903"/>
                </a:lnTo>
                <a:cubicBezTo>
                  <a:pt x="3742091" y="1867062"/>
                  <a:pt x="3736007" y="1865414"/>
                  <a:pt x="3729530" y="1864513"/>
                </a:cubicBezTo>
                <a:cubicBezTo>
                  <a:pt x="3723549" y="1889158"/>
                  <a:pt x="3673453" y="1860919"/>
                  <a:pt x="3680177" y="1881552"/>
                </a:cubicBezTo>
                <a:cubicBezTo>
                  <a:pt x="3643549" y="1880892"/>
                  <a:pt x="3599470" y="1913398"/>
                  <a:pt x="3567259" y="1893482"/>
                </a:cubicBezTo>
                <a:cubicBezTo>
                  <a:pt x="3512865" y="1897927"/>
                  <a:pt x="3463644" y="1898121"/>
                  <a:pt x="3405770" y="1904591"/>
                </a:cubicBezTo>
                <a:cubicBezTo>
                  <a:pt x="3361027" y="1917619"/>
                  <a:pt x="3312439" y="1902759"/>
                  <a:pt x="3280097" y="1919610"/>
                </a:cubicBezTo>
                <a:cubicBezTo>
                  <a:pt x="3228353" y="1917339"/>
                  <a:pt x="3163854" y="1927961"/>
                  <a:pt x="3123424" y="1952930"/>
                </a:cubicBezTo>
                <a:cubicBezTo>
                  <a:pt x="3067921" y="1955455"/>
                  <a:pt x="3058626" y="1970554"/>
                  <a:pt x="3009910" y="1957866"/>
                </a:cubicBezTo>
                <a:cubicBezTo>
                  <a:pt x="3005875" y="1961558"/>
                  <a:pt x="3001138" y="1964570"/>
                  <a:pt x="2995934" y="1967085"/>
                </a:cubicBezTo>
                <a:lnTo>
                  <a:pt x="2980071" y="1972988"/>
                </a:lnTo>
                <a:lnTo>
                  <a:pt x="2978094" y="1972369"/>
                </a:lnTo>
                <a:lnTo>
                  <a:pt x="2942858" y="1981367"/>
                </a:lnTo>
                <a:lnTo>
                  <a:pt x="2875436" y="1996977"/>
                </a:lnTo>
                <a:lnTo>
                  <a:pt x="2874892" y="1996085"/>
                </a:lnTo>
                <a:cubicBezTo>
                  <a:pt x="2872808" y="1994277"/>
                  <a:pt x="2869648" y="1993306"/>
                  <a:pt x="2864145" y="1994061"/>
                </a:cubicBezTo>
                <a:cubicBezTo>
                  <a:pt x="2872218" y="1978115"/>
                  <a:pt x="2860603" y="1988862"/>
                  <a:pt x="2843662" y="1992498"/>
                </a:cubicBezTo>
                <a:cubicBezTo>
                  <a:pt x="2852423" y="1968542"/>
                  <a:pt x="2804535" y="1987804"/>
                  <a:pt x="2796128" y="1976403"/>
                </a:cubicBezTo>
                <a:cubicBezTo>
                  <a:pt x="2783487" y="1979614"/>
                  <a:pt x="2770278" y="1982573"/>
                  <a:pt x="2756784" y="1985116"/>
                </a:cubicBezTo>
                <a:lnTo>
                  <a:pt x="2748833" y="1986323"/>
                </a:lnTo>
                <a:cubicBezTo>
                  <a:pt x="2748775" y="1986256"/>
                  <a:pt x="2748719" y="1986188"/>
                  <a:pt x="2748661" y="1986122"/>
                </a:cubicBezTo>
                <a:cubicBezTo>
                  <a:pt x="2746906" y="1985902"/>
                  <a:pt x="2744280" y="1986117"/>
                  <a:pt x="2740251" y="1986946"/>
                </a:cubicBezTo>
                <a:lnTo>
                  <a:pt x="2718916" y="1990867"/>
                </a:lnTo>
                <a:lnTo>
                  <a:pt x="2713522" y="1990173"/>
                </a:lnTo>
                <a:lnTo>
                  <a:pt x="2680597" y="1984996"/>
                </a:lnTo>
                <a:cubicBezTo>
                  <a:pt x="2658416" y="1985461"/>
                  <a:pt x="2612251" y="1988312"/>
                  <a:pt x="2578178" y="1990531"/>
                </a:cubicBezTo>
                <a:cubicBezTo>
                  <a:pt x="2545413" y="1998704"/>
                  <a:pt x="2513846" y="1994934"/>
                  <a:pt x="2476147" y="1998305"/>
                </a:cubicBezTo>
                <a:cubicBezTo>
                  <a:pt x="2437134" y="2013637"/>
                  <a:pt x="2413847" y="1999542"/>
                  <a:pt x="2373568" y="2003219"/>
                </a:cubicBezTo>
                <a:cubicBezTo>
                  <a:pt x="2341422" y="2024631"/>
                  <a:pt x="2342856" y="1992997"/>
                  <a:pt x="2321399" y="1989467"/>
                </a:cubicBezTo>
                <a:lnTo>
                  <a:pt x="2315525" y="1989708"/>
                </a:lnTo>
                <a:lnTo>
                  <a:pt x="2300792" y="1994290"/>
                </a:lnTo>
                <a:lnTo>
                  <a:pt x="2295469" y="1996659"/>
                </a:lnTo>
                <a:cubicBezTo>
                  <a:pt x="2291722" y="1998049"/>
                  <a:pt x="2289127" y="1998665"/>
                  <a:pt x="2287219" y="1998750"/>
                </a:cubicBezTo>
                <a:lnTo>
                  <a:pt x="2286948" y="1998596"/>
                </a:lnTo>
                <a:lnTo>
                  <a:pt x="2243069" y="2015111"/>
                </a:lnTo>
                <a:cubicBezTo>
                  <a:pt x="2229030" y="2006206"/>
                  <a:pt x="2188966" y="2031217"/>
                  <a:pt x="2186609" y="2008263"/>
                </a:cubicBezTo>
                <a:cubicBezTo>
                  <a:pt x="2170936" y="2014251"/>
                  <a:pt x="2164097" y="2025782"/>
                  <a:pt x="2164831" y="2010143"/>
                </a:cubicBezTo>
                <a:cubicBezTo>
                  <a:pt x="2159536" y="2011705"/>
                  <a:pt x="2155830" y="2011340"/>
                  <a:pt x="2152836" y="2010048"/>
                </a:cubicBezTo>
                <a:lnTo>
                  <a:pt x="2117102" y="2023004"/>
                </a:lnTo>
                <a:lnTo>
                  <a:pt x="2111935" y="2023163"/>
                </a:lnTo>
                <a:lnTo>
                  <a:pt x="2089991" y="2034193"/>
                </a:lnTo>
                <a:lnTo>
                  <a:pt x="2058061" y="2047942"/>
                </a:lnTo>
                <a:lnTo>
                  <a:pt x="2055737" y="2047704"/>
                </a:lnTo>
                <a:lnTo>
                  <a:pt x="2042244" y="2055560"/>
                </a:lnTo>
                <a:cubicBezTo>
                  <a:pt x="2038090" y="2058656"/>
                  <a:pt x="1978623" y="2070285"/>
                  <a:pt x="1976224" y="2074257"/>
                </a:cubicBezTo>
                <a:cubicBezTo>
                  <a:pt x="1920172" y="2070662"/>
                  <a:pt x="1933546" y="2089824"/>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402655" y="2224964"/>
                  <a:pt x="1409212" y="2231152"/>
                  <a:pt x="1398481" y="2237074"/>
                </a:cubicBezTo>
                <a:cubicBezTo>
                  <a:pt x="1398456" y="2237082"/>
                  <a:pt x="1398432" y="2237089"/>
                  <a:pt x="1398407" y="2237095"/>
                </a:cubicBezTo>
                <a:lnTo>
                  <a:pt x="1370962" y="2237474"/>
                </a:lnTo>
                <a:lnTo>
                  <a:pt x="1356367" y="2235089"/>
                </a:lnTo>
                <a:cubicBezTo>
                  <a:pt x="1346056" y="2233320"/>
                  <a:pt x="1335986" y="2231930"/>
                  <a:pt x="1324828" y="2231968"/>
                </a:cubicBezTo>
                <a:lnTo>
                  <a:pt x="1297744" y="2235849"/>
                </a:lnTo>
                <a:lnTo>
                  <a:pt x="1286236" y="2233135"/>
                </a:lnTo>
                <a:lnTo>
                  <a:pt x="1283504" y="2233797"/>
                </a:lnTo>
                <a:lnTo>
                  <a:pt x="1279765" y="2229639"/>
                </a:lnTo>
                <a:cubicBezTo>
                  <a:pt x="1260110" y="2221111"/>
                  <a:pt x="1209850" y="2211602"/>
                  <a:pt x="1195347" y="2212354"/>
                </a:cubicBezTo>
                <a:cubicBezTo>
                  <a:pt x="1171903" y="2216875"/>
                  <a:pt x="1033292" y="2222456"/>
                  <a:pt x="970251" y="2221029"/>
                </a:cubicBezTo>
                <a:cubicBezTo>
                  <a:pt x="913858" y="2213074"/>
                  <a:pt x="864984" y="2224767"/>
                  <a:pt x="812914" y="2202752"/>
                </a:cubicBezTo>
                <a:cubicBezTo>
                  <a:pt x="809419" y="2205714"/>
                  <a:pt x="805091" y="2207855"/>
                  <a:pt x="800195" y="2209407"/>
                </a:cubicBezTo>
                <a:lnTo>
                  <a:pt x="784978" y="2212360"/>
                </a:lnTo>
                <a:lnTo>
                  <a:pt x="681987" y="2216757"/>
                </a:lnTo>
                <a:lnTo>
                  <a:pt x="669923" y="2211682"/>
                </a:lnTo>
                <a:cubicBezTo>
                  <a:pt x="675432" y="2197125"/>
                  <a:pt x="665394" y="2205767"/>
                  <a:pt x="648680" y="2206229"/>
                </a:cubicBezTo>
                <a:cubicBezTo>
                  <a:pt x="653511" y="2183723"/>
                  <a:pt x="607806" y="2194090"/>
                  <a:pt x="597225" y="2180999"/>
                </a:cubicBezTo>
                <a:cubicBezTo>
                  <a:pt x="584838" y="2181847"/>
                  <a:pt x="571827" y="2182333"/>
                  <a:pt x="558449" y="2182346"/>
                </a:cubicBezTo>
                <a:lnTo>
                  <a:pt x="550517" y="2182060"/>
                </a:lnTo>
                <a:lnTo>
                  <a:pt x="550309" y="2181825"/>
                </a:lnTo>
                <a:cubicBezTo>
                  <a:pt x="548471" y="2181269"/>
                  <a:pt x="545824" y="2180990"/>
                  <a:pt x="541836" y="2181063"/>
                </a:cubicBezTo>
                <a:lnTo>
                  <a:pt x="536057" y="2181537"/>
                </a:lnTo>
                <a:lnTo>
                  <a:pt x="520671" y="2180980"/>
                </a:lnTo>
                <a:lnTo>
                  <a:pt x="515024" y="2179258"/>
                </a:lnTo>
                <a:lnTo>
                  <a:pt x="512278" y="2176369"/>
                </a:lnTo>
                <a:lnTo>
                  <a:pt x="480419" y="2167807"/>
                </a:lnTo>
                <a:cubicBezTo>
                  <a:pt x="458012" y="2174781"/>
                  <a:pt x="449332" y="2162566"/>
                  <a:pt x="413835" y="2156783"/>
                </a:cubicBezTo>
                <a:cubicBezTo>
                  <a:pt x="401959" y="2163765"/>
                  <a:pt x="389622" y="2160522"/>
                  <a:pt x="376513" y="2154014"/>
                </a:cubicBezTo>
                <a:cubicBezTo>
                  <a:pt x="344376" y="2156059"/>
                  <a:pt x="311403" y="2146283"/>
                  <a:pt x="273386" y="2142551"/>
                </a:cubicBezTo>
                <a:cubicBezTo>
                  <a:pt x="236093" y="2150634"/>
                  <a:pt x="209811" y="2132011"/>
                  <a:pt x="169207" y="2128100"/>
                </a:cubicBezTo>
                <a:lnTo>
                  <a:pt x="93149" y="2105324"/>
                </a:lnTo>
                <a:lnTo>
                  <a:pt x="88109" y="2106704"/>
                </a:lnTo>
                <a:cubicBezTo>
                  <a:pt x="84511" y="2107398"/>
                  <a:pt x="81960" y="2107528"/>
                  <a:pt x="80022" y="2107254"/>
                </a:cubicBezTo>
                <a:lnTo>
                  <a:pt x="79717" y="2107046"/>
                </a:lnTo>
                <a:lnTo>
                  <a:pt x="72352" y="2107991"/>
                </a:lnTo>
                <a:cubicBezTo>
                  <a:pt x="60160" y="2110089"/>
                  <a:pt x="48530" y="2112610"/>
                  <a:pt x="37645" y="2115401"/>
                </a:cubicBezTo>
                <a:cubicBezTo>
                  <a:pt x="29688" y="2109582"/>
                  <a:pt x="16534" y="2111084"/>
                  <a:pt x="4572" y="2111091"/>
                </a:cubicBezTo>
                <a:lnTo>
                  <a:pt x="0" y="2110468"/>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2" name="Title 1">
            <a:extLst>
              <a:ext uri="{FF2B5EF4-FFF2-40B4-BE49-F238E27FC236}">
                <a16:creationId xmlns:a16="http://schemas.microsoft.com/office/drawing/2014/main" id="{37E4F401-D94E-B23C-D16A-481FB414E0B6}"/>
              </a:ext>
            </a:extLst>
          </p:cNvPr>
          <p:cNvSpPr>
            <a:spLocks noGrp="1"/>
          </p:cNvSpPr>
          <p:nvPr>
            <p:ph type="title"/>
          </p:nvPr>
        </p:nvSpPr>
        <p:spPr>
          <a:xfrm>
            <a:off x="174472" y="60727"/>
            <a:ext cx="9810604" cy="1216024"/>
          </a:xfrm>
        </p:spPr>
        <p:txBody>
          <a:bodyPr>
            <a:normAutofit/>
          </a:bodyPr>
          <a:lstStyle/>
          <a:p>
            <a:r>
              <a:rPr lang="en-GB" sz="2400" b="1" dirty="0">
                <a:solidFill>
                  <a:srgbClr val="FF0000"/>
                </a:solidFill>
                <a:latin typeface="Source Sans Pro" panose="020B0503030403020204" pitchFamily="34" charset="0"/>
                <a:ea typeface="Source Sans Pro" panose="020B0503030403020204" pitchFamily="34" charset="0"/>
              </a:rPr>
              <a:t>Data Analytics</a:t>
            </a:r>
          </a:p>
        </p:txBody>
      </p:sp>
      <p:sp>
        <p:nvSpPr>
          <p:cNvPr id="124" name="Freeform: Shape 123">
            <a:extLst>
              <a:ext uri="{FF2B5EF4-FFF2-40B4-BE49-F238E27FC236}">
                <a16:creationId xmlns:a16="http://schemas.microsoft.com/office/drawing/2014/main" id="{3501A971-CEBD-4E4B-8529-3BB4F4100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0460" y="6189260"/>
            <a:ext cx="7831541" cy="668740"/>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7" name="TextBox 6">
            <a:extLst>
              <a:ext uri="{FF2B5EF4-FFF2-40B4-BE49-F238E27FC236}">
                <a16:creationId xmlns:a16="http://schemas.microsoft.com/office/drawing/2014/main" id="{9657A772-40FE-943E-378F-D616E714FD5D}"/>
              </a:ext>
            </a:extLst>
          </p:cNvPr>
          <p:cNvSpPr txBox="1"/>
          <p:nvPr/>
        </p:nvSpPr>
        <p:spPr>
          <a:xfrm>
            <a:off x="0" y="6304002"/>
            <a:ext cx="480986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a:ln>
                  <a:noFill/>
                </a:ln>
                <a:solidFill>
                  <a:srgbClr val="000000"/>
                </a:solidFill>
                <a:effectLst/>
                <a:uLnTx/>
                <a:uFillTx/>
                <a:latin typeface="Bembo"/>
                <a:ea typeface="+mn-ea"/>
                <a:cs typeface="+mn-cs"/>
              </a:rPr>
              <a:t>  </a:t>
            </a:r>
          </a:p>
        </p:txBody>
      </p:sp>
      <p:sp>
        <p:nvSpPr>
          <p:cNvPr id="3" name="TextBox 2">
            <a:extLst>
              <a:ext uri="{FF2B5EF4-FFF2-40B4-BE49-F238E27FC236}">
                <a16:creationId xmlns:a16="http://schemas.microsoft.com/office/drawing/2014/main" id="{FF024EBF-43F8-74AC-C977-57D45FAE162B}"/>
              </a:ext>
            </a:extLst>
          </p:cNvPr>
          <p:cNvSpPr txBox="1"/>
          <p:nvPr/>
        </p:nvSpPr>
        <p:spPr>
          <a:xfrm>
            <a:off x="174472" y="6253075"/>
            <a:ext cx="488768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chemeClr val="bg1"/>
                </a:solidFill>
                <a:effectLst/>
                <a:uLnTx/>
                <a:uFillTx/>
                <a:latin typeface="Bembo"/>
                <a:ea typeface="+mn-ea"/>
                <a:cs typeface="+mn-cs"/>
              </a:rPr>
              <a:t>(Stoll, 2023)</a:t>
            </a:r>
          </a:p>
        </p:txBody>
      </p:sp>
      <p:sp>
        <p:nvSpPr>
          <p:cNvPr id="15" name="TextBox 14">
            <a:extLst>
              <a:ext uri="{FF2B5EF4-FFF2-40B4-BE49-F238E27FC236}">
                <a16:creationId xmlns:a16="http://schemas.microsoft.com/office/drawing/2014/main" id="{598BACC4-34DF-B94A-DF79-85721A9A4848}"/>
              </a:ext>
            </a:extLst>
          </p:cNvPr>
          <p:cNvSpPr txBox="1"/>
          <p:nvPr/>
        </p:nvSpPr>
        <p:spPr>
          <a:xfrm>
            <a:off x="174472" y="1317625"/>
            <a:ext cx="3494014"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chemeClr val="bg1"/>
                </a:solidFill>
                <a:effectLst/>
                <a:uLnTx/>
                <a:uFillTx/>
                <a:latin typeface="Bembo"/>
                <a:ea typeface="+mn-ea"/>
                <a:cs typeface="+mn-cs"/>
              </a:rPr>
              <a:t>Netflix's success in the streaming market is driven by its data analytics strategies for personalized recommendations, content optimization, and technical improvements. However, growing competition and the need for global localization require ongoing innovation and strategic adaptation to remain competitive. Netflix's data analytics strategies will be crucial in maintaining its market position and ensuring customer satisfaction as the industry matures.</a:t>
            </a:r>
          </a:p>
        </p:txBody>
      </p:sp>
      <p:graphicFrame>
        <p:nvGraphicFramePr>
          <p:cNvPr id="16" name="Diagram 15">
            <a:extLst>
              <a:ext uri="{FF2B5EF4-FFF2-40B4-BE49-F238E27FC236}">
                <a16:creationId xmlns:a16="http://schemas.microsoft.com/office/drawing/2014/main" id="{85CF30BE-86BA-A374-5AE4-3AEE6D2591E7}"/>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ABB5AA3-14FF-3709-D191-7F287B66C261}"/>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Mark Lewis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2017589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4052147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8B5D9-3B28-48EE-5FFF-56DF09278E0C}"/>
              </a:ext>
            </a:extLst>
          </p:cNvPr>
          <p:cNvSpPr>
            <a:spLocks noGrp="1"/>
          </p:cNvSpPr>
          <p:nvPr>
            <p:ph type="title" idx="4294967295"/>
          </p:nvPr>
        </p:nvSpPr>
        <p:spPr>
          <a:xfrm>
            <a:off x="0" y="52907"/>
            <a:ext cx="9810750" cy="1216025"/>
          </a:xfrm>
        </p:spPr>
        <p:txBody>
          <a:bodyPr>
            <a:normAutofit/>
          </a:bodyPr>
          <a:lstStyle/>
          <a:p>
            <a:r>
              <a:rPr lang="en-GB" sz="3000" b="1" dirty="0">
                <a:solidFill>
                  <a:srgbClr val="FF0000"/>
                </a:solidFill>
                <a:latin typeface="Source Sans Pro" panose="020B0503030403020204" pitchFamily="34" charset="0"/>
                <a:ea typeface="Source Sans Pro" panose="020B0503030403020204" pitchFamily="34" charset="0"/>
              </a:rPr>
              <a:t>Exploring The Impact Of Advances In Technology</a:t>
            </a:r>
          </a:p>
        </p:txBody>
      </p:sp>
      <p:graphicFrame>
        <p:nvGraphicFramePr>
          <p:cNvPr id="10" name="Content Placeholder 9">
            <a:extLst>
              <a:ext uri="{FF2B5EF4-FFF2-40B4-BE49-F238E27FC236}">
                <a16:creationId xmlns:a16="http://schemas.microsoft.com/office/drawing/2014/main" id="{D3FD4BE0-9F8D-16ED-04E7-1B85A8C21AC4}"/>
              </a:ext>
            </a:extLst>
          </p:cNvPr>
          <p:cNvGraphicFramePr>
            <a:graphicFrameLocks noGrp="1"/>
          </p:cNvGraphicFramePr>
          <p:nvPr>
            <p:ph idx="4294967295"/>
            <p:extLst>
              <p:ext uri="{D42A27DB-BD31-4B8C-83A1-F6EECF244321}">
                <p14:modId xmlns:p14="http://schemas.microsoft.com/office/powerpoint/2010/main" val="514543396"/>
              </p:ext>
            </p:extLst>
          </p:nvPr>
        </p:nvGraphicFramePr>
        <p:xfrm>
          <a:off x="907675" y="1652249"/>
          <a:ext cx="9810750" cy="4429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TextBox 43">
            <a:extLst>
              <a:ext uri="{FF2B5EF4-FFF2-40B4-BE49-F238E27FC236}">
                <a16:creationId xmlns:a16="http://schemas.microsoft.com/office/drawing/2014/main" id="{AEE926AD-F1BC-EA77-60FB-FE8E90A90EF2}"/>
              </a:ext>
            </a:extLst>
          </p:cNvPr>
          <p:cNvSpPr txBox="1"/>
          <p:nvPr/>
        </p:nvSpPr>
        <p:spPr>
          <a:xfrm>
            <a:off x="8770304" y="941928"/>
            <a:ext cx="282936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Customers more aware of how data is being used and government intervention</a:t>
            </a:r>
          </a:p>
        </p:txBody>
      </p:sp>
      <p:cxnSp>
        <p:nvCxnSpPr>
          <p:cNvPr id="52" name="Straight Arrow Connector 51">
            <a:extLst>
              <a:ext uri="{FF2B5EF4-FFF2-40B4-BE49-F238E27FC236}">
                <a16:creationId xmlns:a16="http://schemas.microsoft.com/office/drawing/2014/main" id="{9911527A-E3F4-C942-DB69-6B4EFEE8FAD7}"/>
              </a:ext>
            </a:extLst>
          </p:cNvPr>
          <p:cNvCxnSpPr>
            <a:cxnSpLocks/>
          </p:cNvCxnSpPr>
          <p:nvPr/>
        </p:nvCxnSpPr>
        <p:spPr>
          <a:xfrm flipV="1">
            <a:off x="7138933" y="1347935"/>
            <a:ext cx="1500247" cy="584202"/>
          </a:xfrm>
          <a:prstGeom prst="straightConnector1">
            <a:avLst/>
          </a:prstGeom>
          <a:ln>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58" name="Straight Arrow Connector 57">
            <a:extLst>
              <a:ext uri="{FF2B5EF4-FFF2-40B4-BE49-F238E27FC236}">
                <a16:creationId xmlns:a16="http://schemas.microsoft.com/office/drawing/2014/main" id="{3A76B83D-FA72-FE7D-080C-DB1AD26B762B}"/>
              </a:ext>
            </a:extLst>
          </p:cNvPr>
          <p:cNvCxnSpPr>
            <a:cxnSpLocks/>
          </p:cNvCxnSpPr>
          <p:nvPr/>
        </p:nvCxnSpPr>
        <p:spPr>
          <a:xfrm flipV="1">
            <a:off x="8248228" y="3770634"/>
            <a:ext cx="826317" cy="192353"/>
          </a:xfrm>
          <a:prstGeom prst="straightConnector1">
            <a:avLst/>
          </a:prstGeom>
          <a:ln>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62" name="TextBox 61">
            <a:extLst>
              <a:ext uri="{FF2B5EF4-FFF2-40B4-BE49-F238E27FC236}">
                <a16:creationId xmlns:a16="http://schemas.microsoft.com/office/drawing/2014/main" id="{12CE6831-94E9-93D8-DF73-C7CF5B52BEF3}"/>
              </a:ext>
            </a:extLst>
          </p:cNvPr>
          <p:cNvSpPr txBox="1"/>
          <p:nvPr/>
        </p:nvSpPr>
        <p:spPr>
          <a:xfrm>
            <a:off x="9227287" y="3056113"/>
            <a:ext cx="193176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Bias in algorithms and misuse of AI and data pose significant risks to the organisation</a:t>
            </a:r>
          </a:p>
        </p:txBody>
      </p:sp>
      <p:cxnSp>
        <p:nvCxnSpPr>
          <p:cNvPr id="64" name="Straight Arrow Connector 63">
            <a:extLst>
              <a:ext uri="{FF2B5EF4-FFF2-40B4-BE49-F238E27FC236}">
                <a16:creationId xmlns:a16="http://schemas.microsoft.com/office/drawing/2014/main" id="{57EFD3DA-277E-977F-86DF-EB8773DDE4CC}"/>
              </a:ext>
            </a:extLst>
          </p:cNvPr>
          <p:cNvCxnSpPr>
            <a:cxnSpLocks/>
          </p:cNvCxnSpPr>
          <p:nvPr/>
        </p:nvCxnSpPr>
        <p:spPr>
          <a:xfrm flipV="1">
            <a:off x="6344376" y="5735497"/>
            <a:ext cx="1544680" cy="136168"/>
          </a:xfrm>
          <a:prstGeom prst="straightConnector1">
            <a:avLst/>
          </a:prstGeom>
          <a:ln>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67" name="TextBox 66">
            <a:extLst>
              <a:ext uri="{FF2B5EF4-FFF2-40B4-BE49-F238E27FC236}">
                <a16:creationId xmlns:a16="http://schemas.microsoft.com/office/drawing/2014/main" id="{F7EE6C40-3A1E-0211-8217-D5E5E3EAF5E7}"/>
              </a:ext>
            </a:extLst>
          </p:cNvPr>
          <p:cNvSpPr txBox="1"/>
          <p:nvPr/>
        </p:nvSpPr>
        <p:spPr>
          <a:xfrm>
            <a:off x="8069415" y="4883221"/>
            <a:ext cx="321491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The rapid advancement of technology has created a high demand for skilled professionals who can analyse and harness complex data.</a:t>
            </a:r>
          </a:p>
        </p:txBody>
      </p:sp>
      <p:cxnSp>
        <p:nvCxnSpPr>
          <p:cNvPr id="70" name="Straight Arrow Connector 69">
            <a:extLst>
              <a:ext uri="{FF2B5EF4-FFF2-40B4-BE49-F238E27FC236}">
                <a16:creationId xmlns:a16="http://schemas.microsoft.com/office/drawing/2014/main" id="{D11E54C6-517A-481D-E653-0CB5A90DF4FA}"/>
              </a:ext>
            </a:extLst>
          </p:cNvPr>
          <p:cNvCxnSpPr>
            <a:cxnSpLocks/>
          </p:cNvCxnSpPr>
          <p:nvPr/>
        </p:nvCxnSpPr>
        <p:spPr>
          <a:xfrm flipH="1">
            <a:off x="2751006" y="4604657"/>
            <a:ext cx="422274" cy="174177"/>
          </a:xfrm>
          <a:prstGeom prst="straightConnector1">
            <a:avLst/>
          </a:prstGeom>
          <a:ln>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75" name="TextBox 74">
            <a:extLst>
              <a:ext uri="{FF2B5EF4-FFF2-40B4-BE49-F238E27FC236}">
                <a16:creationId xmlns:a16="http://schemas.microsoft.com/office/drawing/2014/main" id="{1A5058E0-D0C8-A973-68D5-7C3FD9A051BA}"/>
              </a:ext>
            </a:extLst>
          </p:cNvPr>
          <p:cNvSpPr txBox="1"/>
          <p:nvPr/>
        </p:nvSpPr>
        <p:spPr>
          <a:xfrm>
            <a:off x="155879" y="3919615"/>
            <a:ext cx="2915332"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The rapid pace of change in technology means Netflix needs to integrate emerging technologies such as augmented reality such as VR (Virtual Reality) to stay competitive </a:t>
            </a:r>
          </a:p>
        </p:txBody>
      </p:sp>
      <p:cxnSp>
        <p:nvCxnSpPr>
          <p:cNvPr id="77" name="Straight Arrow Connector 76">
            <a:extLst>
              <a:ext uri="{FF2B5EF4-FFF2-40B4-BE49-F238E27FC236}">
                <a16:creationId xmlns:a16="http://schemas.microsoft.com/office/drawing/2014/main" id="{313FC738-1EB9-EA4E-A19A-FC759799D599}"/>
              </a:ext>
            </a:extLst>
          </p:cNvPr>
          <p:cNvCxnSpPr>
            <a:cxnSpLocks/>
          </p:cNvCxnSpPr>
          <p:nvPr/>
        </p:nvCxnSpPr>
        <p:spPr>
          <a:xfrm flipH="1" flipV="1">
            <a:off x="2952388" y="1842842"/>
            <a:ext cx="733718" cy="89295"/>
          </a:xfrm>
          <a:prstGeom prst="straightConnector1">
            <a:avLst/>
          </a:prstGeom>
          <a:ln>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83" name="TextBox 82">
            <a:extLst>
              <a:ext uri="{FF2B5EF4-FFF2-40B4-BE49-F238E27FC236}">
                <a16:creationId xmlns:a16="http://schemas.microsoft.com/office/drawing/2014/main" id="{E078F980-0DA0-C343-0A7C-F87917028227}"/>
              </a:ext>
            </a:extLst>
          </p:cNvPr>
          <p:cNvSpPr txBox="1"/>
          <p:nvPr/>
        </p:nvSpPr>
        <p:spPr>
          <a:xfrm>
            <a:off x="257947" y="1513721"/>
            <a:ext cx="2915333"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Netflix spend 25% of their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Budget on acquiring new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i="0" u="none" strike="noStrike" kern="1200" cap="none" spc="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rPr>
              <a:t>content. Balancing the need for high-quality content with costs is essential.</a:t>
            </a:r>
          </a:p>
        </p:txBody>
      </p:sp>
      <p:sp>
        <p:nvSpPr>
          <p:cNvPr id="89" name="TextBox 88">
            <a:extLst>
              <a:ext uri="{FF2B5EF4-FFF2-40B4-BE49-F238E27FC236}">
                <a16:creationId xmlns:a16="http://schemas.microsoft.com/office/drawing/2014/main" id="{5C05091D-12DD-77B1-8DB7-8A10630F0373}"/>
              </a:ext>
            </a:extLst>
          </p:cNvPr>
          <p:cNvSpPr txBox="1"/>
          <p:nvPr/>
        </p:nvSpPr>
        <p:spPr>
          <a:xfrm>
            <a:off x="155879" y="6186982"/>
            <a:ext cx="191468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chemeClr val="bg1"/>
                </a:solidFill>
                <a:effectLst/>
                <a:uLnTx/>
                <a:uFillTx/>
                <a:latin typeface="Bembo"/>
                <a:ea typeface="+mn-ea"/>
                <a:cs typeface="+mn-cs"/>
              </a:rPr>
              <a:t>(Goswami, 2022)</a:t>
            </a:r>
          </a:p>
        </p:txBody>
      </p:sp>
      <p:sp>
        <p:nvSpPr>
          <p:cNvPr id="3" name="TextBox 2">
            <a:extLst>
              <a:ext uri="{FF2B5EF4-FFF2-40B4-BE49-F238E27FC236}">
                <a16:creationId xmlns:a16="http://schemas.microsoft.com/office/drawing/2014/main" id="{7FDB37CE-56D5-3964-9C70-B74A7F7965A9}"/>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Mark Lewis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2017589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29980035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16" name="Rectangle 15">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Bembo"/>
              <a:ea typeface="+mn-ea"/>
              <a:cs typeface="+mn-cs"/>
            </a:endParaRPr>
          </a:p>
        </p:txBody>
      </p:sp>
      <p:sp>
        <p:nvSpPr>
          <p:cNvPr id="2" name="Title 1">
            <a:extLst>
              <a:ext uri="{FF2B5EF4-FFF2-40B4-BE49-F238E27FC236}">
                <a16:creationId xmlns:a16="http://schemas.microsoft.com/office/drawing/2014/main" id="{AEA227FC-F024-5CB4-A571-E9683604F5DC}"/>
              </a:ext>
            </a:extLst>
          </p:cNvPr>
          <p:cNvSpPr>
            <a:spLocks noGrp="1"/>
          </p:cNvSpPr>
          <p:nvPr>
            <p:ph type="title"/>
          </p:nvPr>
        </p:nvSpPr>
        <p:spPr>
          <a:xfrm>
            <a:off x="690880" y="609601"/>
            <a:ext cx="4836463" cy="1216024"/>
          </a:xfrm>
        </p:spPr>
        <p:txBody>
          <a:bodyPr>
            <a:normAutofit/>
          </a:bodyPr>
          <a:lstStyle/>
          <a:p>
            <a:r>
              <a:rPr lang="en-GB" sz="2400" b="1" dirty="0">
                <a:solidFill>
                  <a:srgbClr val="FF0000"/>
                </a:solidFill>
                <a:latin typeface="Source Sans Pro" panose="020B0503030403020204" pitchFamily="34" charset="0"/>
                <a:ea typeface="Source Sans Pro" panose="020B0503030403020204" pitchFamily="34" charset="0"/>
              </a:rPr>
              <a:t>Artificial Intelligence</a:t>
            </a:r>
          </a:p>
        </p:txBody>
      </p:sp>
      <p:sp>
        <p:nvSpPr>
          <p:cNvPr id="8" name="Content Placeholder 7">
            <a:extLst>
              <a:ext uri="{FF2B5EF4-FFF2-40B4-BE49-F238E27FC236}">
                <a16:creationId xmlns:a16="http://schemas.microsoft.com/office/drawing/2014/main" id="{09C6EBAA-4600-BC42-5BDD-9C8871ADD698}"/>
              </a:ext>
            </a:extLst>
          </p:cNvPr>
          <p:cNvSpPr>
            <a:spLocks noGrp="1"/>
          </p:cNvSpPr>
          <p:nvPr>
            <p:ph idx="1"/>
          </p:nvPr>
        </p:nvSpPr>
        <p:spPr>
          <a:xfrm>
            <a:off x="687939" y="2141379"/>
            <a:ext cx="3875963" cy="4107020"/>
          </a:xfrm>
        </p:spPr>
        <p:txBody>
          <a:bodyPr>
            <a:normAutofit/>
          </a:bodyPr>
          <a:lstStyle/>
          <a:p>
            <a:pPr marL="0" indent="0">
              <a:buNone/>
            </a:pPr>
            <a:r>
              <a:rPr lang="en-GB" sz="1800" dirty="0">
                <a:solidFill>
                  <a:schemeClr val="bg1"/>
                </a:solidFill>
                <a:latin typeface="Source Sans Pro" panose="020B0503030403020204" pitchFamily="34" charset="0"/>
                <a:ea typeface="Source Sans Pro" panose="020B0503030403020204" pitchFamily="34" charset="0"/>
              </a:rPr>
              <a:t>With the rapid advancements in AI and machine learning, the streaming market is experiencing significant impacts, both for the customers and for Netflix's marketing strategy.</a:t>
            </a:r>
          </a:p>
          <a:p>
            <a:r>
              <a:rPr lang="en-GB" sz="1800" dirty="0">
                <a:solidFill>
                  <a:schemeClr val="bg1"/>
                </a:solidFill>
                <a:latin typeface="Source Sans Pro" panose="020B0503030403020204" pitchFamily="34" charset="0"/>
                <a:ea typeface="Source Sans Pro" panose="020B0503030403020204" pitchFamily="34" charset="0"/>
              </a:rPr>
              <a:t>Impact on the streaming market.</a:t>
            </a:r>
          </a:p>
          <a:p>
            <a:r>
              <a:rPr lang="en-GB" sz="1800" dirty="0">
                <a:solidFill>
                  <a:schemeClr val="bg1"/>
                </a:solidFill>
                <a:latin typeface="Source Sans Pro" panose="020B0503030403020204" pitchFamily="34" charset="0"/>
                <a:ea typeface="Source Sans Pro" panose="020B0503030403020204" pitchFamily="34" charset="0"/>
              </a:rPr>
              <a:t>Content Creation and Diversity.</a:t>
            </a:r>
          </a:p>
          <a:p>
            <a:r>
              <a:rPr lang="en-GB" sz="1800" dirty="0">
                <a:solidFill>
                  <a:schemeClr val="bg1"/>
                </a:solidFill>
                <a:latin typeface="Source Sans Pro" panose="020B0503030403020204" pitchFamily="34" charset="0"/>
                <a:ea typeface="Source Sans Pro" panose="020B0503030403020204" pitchFamily="34" charset="0"/>
              </a:rPr>
              <a:t>Privacy Concerns.</a:t>
            </a:r>
          </a:p>
          <a:p>
            <a:r>
              <a:rPr lang="en-GB" sz="1800" dirty="0">
                <a:solidFill>
                  <a:schemeClr val="bg1"/>
                </a:solidFill>
                <a:latin typeface="Source Sans Pro" panose="020B0503030403020204" pitchFamily="34" charset="0"/>
                <a:ea typeface="Source Sans Pro" panose="020B0503030403020204" pitchFamily="34" charset="0"/>
              </a:rPr>
              <a:t>Algorithmic Bias and Unfairness.</a:t>
            </a:r>
          </a:p>
          <a:p>
            <a:r>
              <a:rPr lang="en-GB" sz="1800" dirty="0">
                <a:solidFill>
                  <a:schemeClr val="bg1"/>
                </a:solidFill>
                <a:latin typeface="Source Sans Pro" panose="020B0503030403020204" pitchFamily="34" charset="0"/>
                <a:ea typeface="Source Sans Pro" panose="020B0503030403020204" pitchFamily="34" charset="0"/>
              </a:rPr>
              <a:t>Entrance of New Players.</a:t>
            </a:r>
          </a:p>
        </p:txBody>
      </p:sp>
      <p:pic>
        <p:nvPicPr>
          <p:cNvPr id="12" name="Picture 11" descr="A robot using a laptop sitting on a blue chair">
            <a:extLst>
              <a:ext uri="{FF2B5EF4-FFF2-40B4-BE49-F238E27FC236}">
                <a16:creationId xmlns:a16="http://schemas.microsoft.com/office/drawing/2014/main" id="{965A4F99-9036-DE08-D1F3-938AE8C2F936}"/>
              </a:ext>
            </a:extLst>
          </p:cNvPr>
          <p:cNvPicPr>
            <a:picLocks noChangeAspect="1"/>
          </p:cNvPicPr>
          <p:nvPr/>
        </p:nvPicPr>
        <p:blipFill rotWithShape="1">
          <a:blip r:embed="rId2"/>
          <a:srcRect l="43167" r="-1" b="-1"/>
          <a:stretch/>
        </p:blipFill>
        <p:spPr>
          <a:xfrm>
            <a:off x="5251840" y="10"/>
            <a:ext cx="6940161" cy="6868876"/>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p:spPr>
      </p:pic>
      <p:sp>
        <p:nvSpPr>
          <p:cNvPr id="3" name="TextBox 2">
            <a:extLst>
              <a:ext uri="{FF2B5EF4-FFF2-40B4-BE49-F238E27FC236}">
                <a16:creationId xmlns:a16="http://schemas.microsoft.com/office/drawing/2014/main" id="{08A28938-B78F-7F84-67C6-9A070EBEDB28}"/>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effectLst/>
                <a:uLnTx/>
                <a:uFillTx/>
                <a:latin typeface="Source Sans Pro" panose="020B0503030403020204" pitchFamily="34" charset="0"/>
              </a:rPr>
              <a:t>Student: </a:t>
            </a:r>
            <a:r>
              <a:rPr lang="en-GB" sz="1200" dirty="0">
                <a:latin typeface="Source Sans Pro" panose="020B0503030403020204" pitchFamily="34" charset="0"/>
              </a:rPr>
              <a:t>Mark Lewis </a:t>
            </a:r>
            <a:r>
              <a:rPr kumimoji="0" lang="en-GB" sz="1200" b="0" i="0" u="none" strike="noStrike" kern="1200" cap="none" spc="0" normalizeH="0" baseline="0" noProof="0" dirty="0">
                <a:ln>
                  <a:noFill/>
                </a:ln>
                <a:effectLst/>
                <a:uLnTx/>
                <a:uFillTx/>
                <a:latin typeface="Source Sans Pro" panose="020B0503030403020204" pitchFamily="34" charset="0"/>
              </a:rPr>
              <a:t>(</a:t>
            </a:r>
            <a:r>
              <a:rPr lang="en-GB" sz="1200" dirty="0">
                <a:effectLst/>
                <a:latin typeface="Source Sans Pro" panose="020B0503030403020204" pitchFamily="34" charset="0"/>
                <a:ea typeface="Calibri" panose="020F0502020204030204" pitchFamily="34" charset="0"/>
                <a:cs typeface="Times New Roman" panose="02020603050405020304" pitchFamily="18" charset="0"/>
              </a:rPr>
              <a:t>2017589</a:t>
            </a:r>
            <a:r>
              <a:rPr kumimoji="0" lang="en-GB" sz="1200" b="0" i="0" u="none" strike="noStrike" kern="1200" cap="none" spc="0" normalizeH="0" baseline="0" noProof="0" dirty="0">
                <a:ln>
                  <a:noFill/>
                </a:ln>
                <a:effectLst/>
                <a:uLnTx/>
                <a:uFillTx/>
                <a:latin typeface="Source Sans Pro" panose="020B0503030403020204" pitchFamily="34" charset="0"/>
              </a:rPr>
              <a:t>)</a:t>
            </a:r>
          </a:p>
        </p:txBody>
      </p:sp>
    </p:spTree>
    <p:extLst>
      <p:ext uri="{BB962C8B-B14F-4D97-AF65-F5344CB8AC3E}">
        <p14:creationId xmlns:p14="http://schemas.microsoft.com/office/powerpoint/2010/main" val="14457048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09F01-E916-E199-CDF8-925D11180B5B}"/>
              </a:ext>
            </a:extLst>
          </p:cNvPr>
          <p:cNvSpPr>
            <a:spLocks noGrp="1"/>
          </p:cNvSpPr>
          <p:nvPr>
            <p:ph type="title" idx="4294967295"/>
          </p:nvPr>
        </p:nvSpPr>
        <p:spPr>
          <a:xfrm>
            <a:off x="1190625" y="516164"/>
            <a:ext cx="8532456" cy="791936"/>
          </a:xfrm>
        </p:spPr>
        <p:txBody>
          <a:bodyPr>
            <a:normAutofit/>
          </a:bodyPr>
          <a:lstStyle/>
          <a:p>
            <a:pPr algn="l"/>
            <a:r>
              <a:rPr lang="en-GB" sz="2400" b="1" dirty="0">
                <a:solidFill>
                  <a:srgbClr val="FF0000"/>
                </a:solidFill>
                <a:latin typeface="Source Sans Pro" panose="020B0503030403020204" pitchFamily="34" charset="0"/>
              </a:rPr>
              <a:t>Customer Relationship Management</a:t>
            </a:r>
          </a:p>
        </p:txBody>
      </p:sp>
      <p:sp>
        <p:nvSpPr>
          <p:cNvPr id="3" name="Content Placeholder 2">
            <a:extLst>
              <a:ext uri="{FF2B5EF4-FFF2-40B4-BE49-F238E27FC236}">
                <a16:creationId xmlns:a16="http://schemas.microsoft.com/office/drawing/2014/main" id="{2B255B8E-4571-A0F2-3BC2-8888411B144A}"/>
              </a:ext>
            </a:extLst>
          </p:cNvPr>
          <p:cNvSpPr>
            <a:spLocks noGrp="1"/>
          </p:cNvSpPr>
          <p:nvPr>
            <p:ph idx="4294967295"/>
          </p:nvPr>
        </p:nvSpPr>
        <p:spPr>
          <a:xfrm>
            <a:off x="1190625" y="1308100"/>
            <a:ext cx="9810750" cy="4429125"/>
          </a:xfrm>
        </p:spPr>
        <p:txBody>
          <a:bodyPr>
            <a:normAutofit/>
          </a:bodyPr>
          <a:lstStyle/>
          <a:p>
            <a:pPr marL="0" indent="0">
              <a:buNone/>
            </a:pPr>
            <a:r>
              <a:rPr lang="en-GB" sz="1800" b="1" i="0">
                <a:solidFill>
                  <a:schemeClr val="bg1"/>
                </a:solidFill>
                <a:effectLst/>
                <a:latin typeface="Source Sans Pro" panose="020B0503030403020204" pitchFamily="34" charset="0"/>
              </a:rPr>
              <a:t>Continuous Personalization and Recommendation Refinement</a:t>
            </a:r>
          </a:p>
          <a:p>
            <a:r>
              <a:rPr lang="en-GB" sz="1800">
                <a:solidFill>
                  <a:schemeClr val="bg1"/>
                </a:solidFill>
                <a:latin typeface="Source Sans Pro" panose="020B0503030403020204" pitchFamily="34" charset="0"/>
              </a:rPr>
              <a:t>Netflix's CRM continuously improves its personalization algorithms to accommodate new competitors. Through the analysis of user behaviour and preferences, Netflix maintains a high level of relevance and engagement for its content recommendations, setting itself apart from competitors with a personalised experience.</a:t>
            </a:r>
          </a:p>
          <a:p>
            <a:pPr marL="0" indent="0">
              <a:buNone/>
            </a:pPr>
            <a:r>
              <a:rPr lang="en-GB" sz="1800" b="1" i="0">
                <a:solidFill>
                  <a:schemeClr val="bg1"/>
                </a:solidFill>
                <a:effectLst/>
                <a:latin typeface="Source Sans Pro" panose="020B0503030403020204" pitchFamily="34" charset="0"/>
              </a:rPr>
              <a:t>Innovative Communication Strategies</a:t>
            </a:r>
          </a:p>
          <a:p>
            <a:r>
              <a:rPr lang="en-GB" sz="1800">
                <a:solidFill>
                  <a:schemeClr val="bg1"/>
                </a:solidFill>
                <a:latin typeface="Source Sans Pro" panose="020B0503030403020204" pitchFamily="34" charset="0"/>
              </a:rPr>
              <a:t>Innovative communication techniques are utilized by Netflix's CRM to engage users, set itself apart, and provide a personalized experience. This includes promoting interactive content and sending targeted email campaigns based on user data insights.</a:t>
            </a:r>
          </a:p>
          <a:p>
            <a:pPr marL="0" indent="0">
              <a:buNone/>
            </a:pPr>
            <a:r>
              <a:rPr lang="en-GB" sz="1800" b="1" i="0">
                <a:solidFill>
                  <a:schemeClr val="bg1"/>
                </a:solidFill>
                <a:effectLst/>
                <a:latin typeface="Source Sans Pro" panose="020B0503030403020204" pitchFamily="34" charset="0"/>
              </a:rPr>
              <a:t>Global Adaptation and Localization</a:t>
            </a:r>
          </a:p>
          <a:p>
            <a:r>
              <a:rPr lang="en-GB" sz="1800" i="0">
                <a:solidFill>
                  <a:schemeClr val="bg1"/>
                </a:solidFill>
                <a:effectLst/>
                <a:latin typeface="Source Sans Pro" panose="020B0503030403020204" pitchFamily="34" charset="0"/>
              </a:rPr>
              <a:t>Netflix adapts its CRM approaches to fit different markets by localizing content, considering cultural differences, and adjusting recommendations. This commitment helps maintain strong customer relationships amidst growing competition.</a:t>
            </a:r>
          </a:p>
          <a:p>
            <a:pPr marL="0" indent="0">
              <a:buNone/>
            </a:pPr>
            <a:endParaRPr lang="en-GB">
              <a:solidFill>
                <a:schemeClr val="bg1"/>
              </a:solidFill>
              <a:latin typeface="Source Sans Pro" panose="020B0503030403020204" pitchFamily="34" charset="0"/>
            </a:endParaRPr>
          </a:p>
        </p:txBody>
      </p:sp>
      <p:sp>
        <p:nvSpPr>
          <p:cNvPr id="4" name="TextBox 3">
            <a:extLst>
              <a:ext uri="{FF2B5EF4-FFF2-40B4-BE49-F238E27FC236}">
                <a16:creationId xmlns:a16="http://schemas.microsoft.com/office/drawing/2014/main" id="{7918077B-4489-6CAC-0698-402D4A26DEE3}"/>
              </a:ext>
            </a:extLst>
          </p:cNvPr>
          <p:cNvSpPr txBox="1"/>
          <p:nvPr/>
        </p:nvSpPr>
        <p:spPr>
          <a:xfrm>
            <a:off x="620486" y="6161314"/>
            <a:ext cx="374468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(Williams et al., 2023)</a:t>
            </a:r>
          </a:p>
        </p:txBody>
      </p:sp>
      <p:pic>
        <p:nvPicPr>
          <p:cNvPr id="5" name="Picture 4">
            <a:extLst>
              <a:ext uri="{FF2B5EF4-FFF2-40B4-BE49-F238E27FC236}">
                <a16:creationId xmlns:a16="http://schemas.microsoft.com/office/drawing/2014/main" id="{9896719E-F99A-2C56-B479-DAB59EA62674}"/>
              </a:ext>
            </a:extLst>
          </p:cNvPr>
          <p:cNvPicPr>
            <a:picLocks noChangeAspect="1"/>
          </p:cNvPicPr>
          <p:nvPr/>
        </p:nvPicPr>
        <p:blipFill rotWithShape="1">
          <a:blip r:embed="rId2">
            <a:extLst>
              <a:ext uri="{28A0092B-C50C-407E-A947-70E740481C1C}">
                <a14:useLocalDpi xmlns:a14="http://schemas.microsoft.com/office/drawing/2010/main" val="0"/>
              </a:ext>
            </a:extLst>
          </a:blip>
          <a:srcRect t="19727" b="19873"/>
          <a:stretch/>
        </p:blipFill>
        <p:spPr>
          <a:xfrm>
            <a:off x="11030911" y="187666"/>
            <a:ext cx="1018798" cy="1120722"/>
          </a:xfrm>
          <a:prstGeom prst="rect">
            <a:avLst/>
          </a:prstGeom>
        </p:spPr>
      </p:pic>
      <p:sp>
        <p:nvSpPr>
          <p:cNvPr id="6" name="TextBox 5">
            <a:extLst>
              <a:ext uri="{FF2B5EF4-FFF2-40B4-BE49-F238E27FC236}">
                <a16:creationId xmlns:a16="http://schemas.microsoft.com/office/drawing/2014/main" id="{42DEA995-A419-D633-AA4E-38731F01CA01}"/>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a:t>
            </a:r>
            <a:r>
              <a:rPr lang="en-GB" sz="1200">
                <a:solidFill>
                  <a:schemeClr val="bg1"/>
                </a:solidFill>
                <a:latin typeface="Source Sans Pro" panose="020B0503030403020204" pitchFamily="34" charset="0"/>
              </a:rPr>
              <a:t>Mark Lewis </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r>
              <a:rPr lang="en-GB" sz="120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2017589</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38689164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EDE99-BF2A-FDDA-E6B8-1D217A8ADE54}"/>
              </a:ext>
            </a:extLst>
          </p:cNvPr>
          <p:cNvSpPr>
            <a:spLocks noGrp="1"/>
          </p:cNvSpPr>
          <p:nvPr>
            <p:ph type="title" idx="4294967295"/>
          </p:nvPr>
        </p:nvSpPr>
        <p:spPr>
          <a:xfrm>
            <a:off x="3005137" y="1276376"/>
            <a:ext cx="6181725" cy="622300"/>
          </a:xfrm>
        </p:spPr>
        <p:txBody>
          <a:bodyPr>
            <a:normAutofit fontScale="90000"/>
          </a:bodyPr>
          <a:lstStyle/>
          <a:p>
            <a:pPr algn="ctr"/>
            <a:r>
              <a:rPr lang="en-GB" b="1">
                <a:solidFill>
                  <a:srgbClr val="FF0000"/>
                </a:solidFill>
                <a:latin typeface="Source Sans Pro" panose="020B0503030403020204" pitchFamily="34" charset="0"/>
              </a:rPr>
              <a:t>SWOT Analysis</a:t>
            </a:r>
          </a:p>
        </p:txBody>
      </p:sp>
      <p:graphicFrame>
        <p:nvGraphicFramePr>
          <p:cNvPr id="12" name="Content Placeholder 11">
            <a:extLst>
              <a:ext uri="{FF2B5EF4-FFF2-40B4-BE49-F238E27FC236}">
                <a16:creationId xmlns:a16="http://schemas.microsoft.com/office/drawing/2014/main" id="{D4D9CABE-655E-4275-0A12-E4CA51CC017B}"/>
              </a:ext>
            </a:extLst>
          </p:cNvPr>
          <p:cNvGraphicFramePr>
            <a:graphicFrameLocks noGrp="1"/>
          </p:cNvGraphicFramePr>
          <p:nvPr>
            <p:ph idx="4294967295"/>
            <p:extLst>
              <p:ext uri="{D42A27DB-BD31-4B8C-83A1-F6EECF244321}">
                <p14:modId xmlns:p14="http://schemas.microsoft.com/office/powerpoint/2010/main" val="2958734789"/>
              </p:ext>
            </p:extLst>
          </p:nvPr>
        </p:nvGraphicFramePr>
        <p:xfrm>
          <a:off x="1421435" y="2013538"/>
          <a:ext cx="9349130" cy="3127448"/>
        </p:xfrm>
        <a:graphic>
          <a:graphicData uri="http://schemas.openxmlformats.org/drawingml/2006/table">
            <a:tbl>
              <a:tblPr firstRow="1" bandRow="1">
                <a:tableStyleId>{8799B23B-EC83-4686-B30A-512413B5E67A}</a:tableStyleId>
              </a:tblPr>
              <a:tblGrid>
                <a:gridCol w="4674565">
                  <a:extLst>
                    <a:ext uri="{9D8B030D-6E8A-4147-A177-3AD203B41FA5}">
                      <a16:colId xmlns:a16="http://schemas.microsoft.com/office/drawing/2014/main" val="29512162"/>
                    </a:ext>
                  </a:extLst>
                </a:gridCol>
                <a:gridCol w="4674565">
                  <a:extLst>
                    <a:ext uri="{9D8B030D-6E8A-4147-A177-3AD203B41FA5}">
                      <a16:colId xmlns:a16="http://schemas.microsoft.com/office/drawing/2014/main" val="254813394"/>
                    </a:ext>
                  </a:extLst>
                </a:gridCol>
              </a:tblGrid>
              <a:tr h="1563724">
                <a:tc>
                  <a:txBody>
                    <a:bodyPr/>
                    <a:lstStyle/>
                    <a:p>
                      <a:r>
                        <a:rPr lang="en-GB" sz="1800">
                          <a:solidFill>
                            <a:schemeClr val="bg1"/>
                          </a:solidFill>
                          <a:latin typeface="Source Sans Pro" panose="020B0503030403020204" pitchFamily="34" charset="0"/>
                        </a:rPr>
                        <a:t>Strengths</a:t>
                      </a:r>
                    </a:p>
                    <a:p>
                      <a:pPr marL="285750" indent="-285750">
                        <a:buFont typeface="Arial" panose="020B0604020202020204" pitchFamily="34" charset="0"/>
                        <a:buChar char="•"/>
                      </a:pPr>
                      <a:r>
                        <a:rPr lang="en-GB" sz="1800" b="0">
                          <a:solidFill>
                            <a:schemeClr val="bg1"/>
                          </a:solidFill>
                          <a:latin typeface="Source Sans Pro" panose="020B0503030403020204" pitchFamily="34" charset="0"/>
                        </a:rPr>
                        <a:t>Vast content Library</a:t>
                      </a:r>
                    </a:p>
                    <a:p>
                      <a:pPr marL="285750" indent="-285750">
                        <a:buFont typeface="Arial" panose="020B0604020202020204" pitchFamily="34" charset="0"/>
                        <a:buChar char="•"/>
                      </a:pPr>
                      <a:r>
                        <a:rPr lang="en-GB" sz="1800" b="0">
                          <a:solidFill>
                            <a:schemeClr val="bg1"/>
                          </a:solidFill>
                          <a:latin typeface="Source Sans Pro" panose="020B0503030403020204" pitchFamily="34" charset="0"/>
                        </a:rPr>
                        <a:t>Global Subscriber base</a:t>
                      </a:r>
                    </a:p>
                    <a:p>
                      <a:pPr marL="285750" indent="-285750">
                        <a:buFont typeface="Arial" panose="020B0604020202020204" pitchFamily="34" charset="0"/>
                        <a:buChar char="•"/>
                      </a:pPr>
                      <a:r>
                        <a:rPr lang="en-GB" sz="1800" b="0">
                          <a:solidFill>
                            <a:schemeClr val="bg1"/>
                          </a:solidFill>
                          <a:latin typeface="Source Sans Pro" panose="020B0503030403020204" pitchFamily="34" charset="0"/>
                        </a:rPr>
                        <a:t>Award winning original content</a:t>
                      </a:r>
                      <a:endParaRPr lang="en-GB" sz="1800" b="0" i="0">
                        <a:solidFill>
                          <a:schemeClr val="bg1"/>
                        </a:solidFill>
                        <a:latin typeface="Source Sans Pro" panose="020B0503030403020204" pitchFamily="34" charset="0"/>
                      </a:endParaRPr>
                    </a:p>
                  </a:txBody>
                  <a:tcPr marL="116255" marR="116255" marT="58127" marB="58127"/>
                </a:tc>
                <a:tc>
                  <a:txBody>
                    <a:bodyPr/>
                    <a:lstStyle/>
                    <a:p>
                      <a:r>
                        <a:rPr lang="en-GB" sz="1800">
                          <a:solidFill>
                            <a:schemeClr val="bg1"/>
                          </a:solidFill>
                          <a:latin typeface="Source Sans Pro" panose="020B0503030403020204" pitchFamily="34" charset="0"/>
                        </a:rPr>
                        <a:t>Weaknesses</a:t>
                      </a:r>
                    </a:p>
                    <a:p>
                      <a:pPr marL="285750" indent="-285750">
                        <a:buFont typeface="Arial" panose="020B0604020202020204" pitchFamily="34" charset="0"/>
                        <a:buChar char="•"/>
                      </a:pPr>
                      <a:r>
                        <a:rPr lang="en-GB" sz="1800" b="0">
                          <a:solidFill>
                            <a:schemeClr val="bg1"/>
                          </a:solidFill>
                          <a:latin typeface="Source Sans Pro" panose="020B0503030403020204" pitchFamily="34" charset="0"/>
                        </a:rPr>
                        <a:t>Dependency on third-party content</a:t>
                      </a:r>
                    </a:p>
                    <a:p>
                      <a:pPr marL="285750" indent="-285750">
                        <a:buFont typeface="Arial" panose="020B0604020202020204" pitchFamily="34" charset="0"/>
                        <a:buChar char="•"/>
                      </a:pPr>
                      <a:r>
                        <a:rPr lang="en-GB" sz="1800" b="0">
                          <a:solidFill>
                            <a:schemeClr val="bg1"/>
                          </a:solidFill>
                          <a:latin typeface="Source Sans Pro" panose="020B0503030403020204" pitchFamily="34" charset="0"/>
                        </a:rPr>
                        <a:t>High content production costs </a:t>
                      </a:r>
                    </a:p>
                    <a:p>
                      <a:pPr marL="285750" indent="-285750">
                        <a:buFont typeface="Arial" panose="020B0604020202020204" pitchFamily="34" charset="0"/>
                        <a:buChar char="•"/>
                      </a:pPr>
                      <a:r>
                        <a:rPr lang="en-GB" sz="1800" b="0">
                          <a:solidFill>
                            <a:schemeClr val="bg1"/>
                          </a:solidFill>
                          <a:latin typeface="Source Sans Pro" panose="020B0503030403020204" pitchFamily="34" charset="0"/>
                        </a:rPr>
                        <a:t>Subscription fee sensitivity</a:t>
                      </a:r>
                    </a:p>
                  </a:txBody>
                  <a:tcPr marL="116255" marR="116255" marT="58127" marB="58127"/>
                </a:tc>
                <a:extLst>
                  <a:ext uri="{0D108BD9-81ED-4DB2-BD59-A6C34878D82A}">
                    <a16:rowId xmlns:a16="http://schemas.microsoft.com/office/drawing/2014/main" val="540962903"/>
                  </a:ext>
                </a:extLst>
              </a:tr>
              <a:tr h="1563724">
                <a:tc>
                  <a:txBody>
                    <a:bodyPr/>
                    <a:lstStyle/>
                    <a:p>
                      <a:r>
                        <a:rPr lang="en-GB" sz="1800" b="1">
                          <a:solidFill>
                            <a:schemeClr val="bg1"/>
                          </a:solidFill>
                          <a:latin typeface="Source Sans Pro" panose="020B0503030403020204" pitchFamily="34" charset="0"/>
                        </a:rPr>
                        <a:t>Opportunities</a:t>
                      </a:r>
                    </a:p>
                    <a:p>
                      <a:pPr marL="285750" indent="-285750">
                        <a:buFont typeface="Arial" panose="020B0604020202020204" pitchFamily="34" charset="0"/>
                        <a:buChar char="•"/>
                      </a:pPr>
                      <a:r>
                        <a:rPr lang="en-GB" sz="1800">
                          <a:solidFill>
                            <a:schemeClr val="bg1"/>
                          </a:solidFill>
                          <a:latin typeface="Source Sans Pro" panose="020B0503030403020204" pitchFamily="34" charset="0"/>
                        </a:rPr>
                        <a:t>Expanding into emerging markets. </a:t>
                      </a:r>
                    </a:p>
                    <a:p>
                      <a:pPr marL="285750" indent="-285750">
                        <a:buFont typeface="Arial" panose="020B0604020202020204" pitchFamily="34" charset="0"/>
                        <a:buChar char="•"/>
                      </a:pPr>
                      <a:r>
                        <a:rPr lang="en-GB" sz="1800">
                          <a:solidFill>
                            <a:schemeClr val="bg1"/>
                          </a:solidFill>
                          <a:latin typeface="Source Sans Pro" panose="020B0503030403020204" pitchFamily="34" charset="0"/>
                        </a:rPr>
                        <a:t>Investing in virtual reality (VR) content.</a:t>
                      </a:r>
                    </a:p>
                    <a:p>
                      <a:pPr marL="285750" indent="-285750">
                        <a:buFont typeface="Arial" panose="020B0604020202020204" pitchFamily="34" charset="0"/>
                        <a:buChar char="•"/>
                      </a:pPr>
                      <a:r>
                        <a:rPr lang="en-GB" sz="1800">
                          <a:solidFill>
                            <a:schemeClr val="bg1"/>
                          </a:solidFill>
                          <a:latin typeface="Source Sans Pro" panose="020B0503030403020204" pitchFamily="34" charset="0"/>
                        </a:rPr>
                        <a:t>Enhancing original content portfolio.</a:t>
                      </a:r>
                    </a:p>
                  </a:txBody>
                  <a:tcPr marL="116255" marR="116255" marT="58127" marB="58127"/>
                </a:tc>
                <a:tc>
                  <a:txBody>
                    <a:bodyPr/>
                    <a:lstStyle/>
                    <a:p>
                      <a:r>
                        <a:rPr lang="en-GB" sz="1800" b="1">
                          <a:solidFill>
                            <a:schemeClr val="bg1"/>
                          </a:solidFill>
                          <a:latin typeface="Source Sans Pro" panose="020B0503030403020204" pitchFamily="34" charset="0"/>
                        </a:rPr>
                        <a:t>Threats</a:t>
                      </a:r>
                    </a:p>
                    <a:p>
                      <a:pPr marL="285750" indent="-285750">
                        <a:buFont typeface="Arial" panose="020B0604020202020204" pitchFamily="34" charset="0"/>
                        <a:buChar char="•"/>
                      </a:pPr>
                      <a:r>
                        <a:rPr lang="en-GB" sz="1800">
                          <a:solidFill>
                            <a:schemeClr val="bg1"/>
                          </a:solidFill>
                          <a:latin typeface="Source Sans Pro" panose="020B0503030403020204" pitchFamily="34" charset="0"/>
                        </a:rPr>
                        <a:t>Intense competition (Disney, Hulu and Amazon Prime.</a:t>
                      </a:r>
                    </a:p>
                    <a:p>
                      <a:pPr marL="285750" indent="-285750">
                        <a:buFont typeface="Arial" panose="020B0604020202020204" pitchFamily="34" charset="0"/>
                        <a:buChar char="•"/>
                      </a:pPr>
                      <a:r>
                        <a:rPr lang="en-GB" sz="1800">
                          <a:solidFill>
                            <a:schemeClr val="bg1"/>
                          </a:solidFill>
                          <a:latin typeface="Source Sans Pro" panose="020B0503030403020204" pitchFamily="34" charset="0"/>
                        </a:rPr>
                        <a:t>Piracy and unauthorised access.</a:t>
                      </a:r>
                    </a:p>
                    <a:p>
                      <a:pPr marL="285750" indent="-285750">
                        <a:buFont typeface="Arial" panose="020B0604020202020204" pitchFamily="34" charset="0"/>
                        <a:buChar char="•"/>
                      </a:pPr>
                      <a:r>
                        <a:rPr lang="en-GB" sz="1800">
                          <a:solidFill>
                            <a:schemeClr val="bg1"/>
                          </a:solidFill>
                          <a:latin typeface="Source Sans Pro" panose="020B0503030403020204" pitchFamily="34" charset="0"/>
                        </a:rPr>
                        <a:t>Shifting consumer preferences.</a:t>
                      </a:r>
                    </a:p>
                  </a:txBody>
                  <a:tcPr marL="116255" marR="116255" marT="58127" marB="58127"/>
                </a:tc>
                <a:extLst>
                  <a:ext uri="{0D108BD9-81ED-4DB2-BD59-A6C34878D82A}">
                    <a16:rowId xmlns:a16="http://schemas.microsoft.com/office/drawing/2014/main" val="757650819"/>
                  </a:ext>
                </a:extLst>
              </a:tr>
            </a:tbl>
          </a:graphicData>
        </a:graphic>
      </p:graphicFrame>
      <p:sp>
        <p:nvSpPr>
          <p:cNvPr id="14" name="TextBox 13">
            <a:extLst>
              <a:ext uri="{FF2B5EF4-FFF2-40B4-BE49-F238E27FC236}">
                <a16:creationId xmlns:a16="http://schemas.microsoft.com/office/drawing/2014/main" id="{4E6ACA0D-476E-A952-DA80-CBB32958884A}"/>
              </a:ext>
            </a:extLst>
          </p:cNvPr>
          <p:cNvSpPr txBox="1"/>
          <p:nvPr/>
        </p:nvSpPr>
        <p:spPr>
          <a:xfrm>
            <a:off x="873760" y="551688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Bembo"/>
              <a:ea typeface="+mn-ea"/>
              <a:cs typeface="+mn-cs"/>
            </a:endParaRPr>
          </a:p>
        </p:txBody>
      </p:sp>
      <p:sp>
        <p:nvSpPr>
          <p:cNvPr id="15" name="TextBox 14">
            <a:extLst>
              <a:ext uri="{FF2B5EF4-FFF2-40B4-BE49-F238E27FC236}">
                <a16:creationId xmlns:a16="http://schemas.microsoft.com/office/drawing/2014/main" id="{5C02F9EC-7C7C-99E1-FE9C-E76D38D25E05}"/>
              </a:ext>
            </a:extLst>
          </p:cNvPr>
          <p:cNvSpPr txBox="1"/>
          <p:nvPr/>
        </p:nvSpPr>
        <p:spPr>
          <a:xfrm>
            <a:off x="557784" y="5623560"/>
            <a:ext cx="516636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Source Sans Pro" panose="020B0503030403020204" pitchFamily="34" charset="0"/>
              </a:rPr>
              <a:t>(</a:t>
            </a:r>
            <a:r>
              <a:rPr kumimoji="0" lang="en-GB" sz="1200" b="0" i="0" u="none" strike="noStrike" kern="1200" cap="none" spc="0" normalizeH="0" baseline="0" noProof="0" dirty="0" err="1">
                <a:ln>
                  <a:noFill/>
                </a:ln>
                <a:solidFill>
                  <a:schemeClr val="bg1"/>
                </a:solidFill>
                <a:effectLst/>
                <a:uLnTx/>
                <a:uFillTx/>
                <a:latin typeface="Source Sans Pro" panose="020B0503030403020204" pitchFamily="34" charset="0"/>
              </a:rPr>
              <a:t>Maddodi</a:t>
            </a:r>
            <a:r>
              <a:rPr kumimoji="0" lang="en-GB" sz="1400" b="0" i="0" u="none" strike="noStrike" kern="1200" cap="none" spc="0" normalizeH="0" baseline="0" noProof="0" dirty="0">
                <a:ln>
                  <a:noFill/>
                </a:ln>
                <a:solidFill>
                  <a:schemeClr val="bg1"/>
                </a:solidFill>
                <a:effectLst/>
                <a:uLnTx/>
                <a:uFillTx/>
                <a:latin typeface="Source Sans Pro" panose="020B0503030403020204" pitchFamily="34" charset="0"/>
              </a:rPr>
              <a:t> &amp; Prasad, 2019)</a:t>
            </a:r>
          </a:p>
        </p:txBody>
      </p:sp>
      <p:pic>
        <p:nvPicPr>
          <p:cNvPr id="3" name="Picture 2">
            <a:extLst>
              <a:ext uri="{FF2B5EF4-FFF2-40B4-BE49-F238E27FC236}">
                <a16:creationId xmlns:a16="http://schemas.microsoft.com/office/drawing/2014/main" id="{092BAB90-41FE-2F47-D9C2-AE1CF769F2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5398"/>
            <a:ext cx="2817845" cy="1180978"/>
          </a:xfrm>
          <a:prstGeom prst="rect">
            <a:avLst/>
          </a:prstGeom>
        </p:spPr>
      </p:pic>
      <p:sp>
        <p:nvSpPr>
          <p:cNvPr id="4" name="TextBox 3">
            <a:extLst>
              <a:ext uri="{FF2B5EF4-FFF2-40B4-BE49-F238E27FC236}">
                <a16:creationId xmlns:a16="http://schemas.microsoft.com/office/drawing/2014/main" id="{40A7CFAF-C859-D1CF-25B2-C8AAFEFB77D5}"/>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Student: </a:t>
            </a:r>
            <a:r>
              <a:rPr lang="en-GB" sz="1200">
                <a:solidFill>
                  <a:schemeClr val="bg1"/>
                </a:solidFill>
                <a:latin typeface="Source Sans Pro" panose="020B0503030403020204" pitchFamily="34" charset="0"/>
              </a:rPr>
              <a:t>Mark Lewis </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r>
              <a:rPr lang="en-GB" sz="120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2017589</a:t>
            </a:r>
            <a:r>
              <a:rPr kumimoji="0" lang="en-GB" sz="1200" b="0" i="0" u="none" strike="noStrike" kern="1200" cap="none" spc="0" normalizeH="0" baseline="0" noProof="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2649503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2AF06F-E88D-2126-BE0B-720048E338FF}"/>
              </a:ext>
            </a:extLst>
          </p:cNvPr>
          <p:cNvSpPr txBox="1"/>
          <p:nvPr/>
        </p:nvSpPr>
        <p:spPr>
          <a:xfrm>
            <a:off x="2575068" y="2644170"/>
            <a:ext cx="7041863" cy="1569660"/>
          </a:xfrm>
          <a:prstGeom prst="rect">
            <a:avLst/>
          </a:prstGeom>
          <a:noFill/>
        </p:spPr>
        <p:txBody>
          <a:bodyPr wrap="square" rtlCol="0">
            <a:spAutoFit/>
          </a:bodyPr>
          <a:lstStyle/>
          <a:p>
            <a:r>
              <a:rPr lang="en-GB" sz="2400" i="1" dirty="0">
                <a:solidFill>
                  <a:schemeClr val="bg1"/>
                </a:solidFill>
                <a:latin typeface="Source Sans Pro" panose="020B0503030403020204" pitchFamily="34" charset="0"/>
                <a:ea typeface="Source Sans Pro" panose="020B0503030403020204" pitchFamily="34" charset="0"/>
              </a:rPr>
              <a:t>“Because the purpose of business is to create and keep a customer, it has only two central functions – marking and innovation. The basic function of marketing is to attract and retain customers at a profit”. </a:t>
            </a:r>
          </a:p>
        </p:txBody>
      </p:sp>
      <p:sp>
        <p:nvSpPr>
          <p:cNvPr id="3" name="TextBox 2">
            <a:extLst>
              <a:ext uri="{FF2B5EF4-FFF2-40B4-BE49-F238E27FC236}">
                <a16:creationId xmlns:a16="http://schemas.microsoft.com/office/drawing/2014/main" id="{431D3300-CC42-D894-706A-629E93388446}"/>
              </a:ext>
            </a:extLst>
          </p:cNvPr>
          <p:cNvSpPr txBox="1"/>
          <p:nvPr/>
        </p:nvSpPr>
        <p:spPr>
          <a:xfrm>
            <a:off x="557784" y="5623560"/>
            <a:ext cx="516636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Source Sans Pro" panose="020B0503030403020204" pitchFamily="34" charset="0"/>
              </a:rPr>
              <a:t>(</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Drucker in Fahy &amp; Jobber</a:t>
            </a:r>
            <a:r>
              <a:rPr kumimoji="0" lang="en-GB" sz="1400" b="0" i="0" u="none" strike="noStrike" kern="1200" cap="none" spc="0" normalizeH="0" baseline="0" noProof="0" dirty="0">
                <a:ln>
                  <a:noFill/>
                </a:ln>
                <a:solidFill>
                  <a:schemeClr val="bg1"/>
                </a:solidFill>
                <a:effectLst/>
                <a:uLnTx/>
                <a:uFillTx/>
                <a:latin typeface="Source Sans Pro" panose="020B0503030403020204" pitchFamily="34" charset="0"/>
              </a:rPr>
              <a:t>, 2019)</a:t>
            </a:r>
          </a:p>
        </p:txBody>
      </p:sp>
      <p:sp>
        <p:nvSpPr>
          <p:cNvPr id="4" name="TextBox 3">
            <a:extLst>
              <a:ext uri="{FF2B5EF4-FFF2-40B4-BE49-F238E27FC236}">
                <a16:creationId xmlns:a16="http://schemas.microsoft.com/office/drawing/2014/main" id="{86ABE9DA-5032-8638-11A0-D20CFAEB24A3}"/>
              </a:ext>
            </a:extLst>
          </p:cNvPr>
          <p:cNvSpPr txBox="1"/>
          <p:nvPr/>
        </p:nvSpPr>
        <p:spPr>
          <a:xfrm>
            <a:off x="587034" y="649249"/>
            <a:ext cx="6230325" cy="707886"/>
          </a:xfrm>
          <a:prstGeom prst="rect">
            <a:avLst/>
          </a:prstGeom>
          <a:noFill/>
        </p:spPr>
        <p:txBody>
          <a:bodyPr wrap="square" rtlCol="0">
            <a:spAutoFit/>
          </a:bodyPr>
          <a:lstStyle/>
          <a:p>
            <a:r>
              <a:rPr lang="en-GB" sz="4000" b="1" dirty="0">
                <a:solidFill>
                  <a:srgbClr val="FF0000"/>
                </a:solidFill>
                <a:latin typeface="Source Sans Pro" panose="020B0503030403020204" pitchFamily="34" charset="0"/>
                <a:ea typeface="Source Sans Pro" panose="020B0503030403020204" pitchFamily="34" charset="0"/>
              </a:rPr>
              <a:t>The Future of Netflix…</a:t>
            </a:r>
          </a:p>
        </p:txBody>
      </p:sp>
      <p:sp>
        <p:nvSpPr>
          <p:cNvPr id="5" name="TextBox 4">
            <a:extLst>
              <a:ext uri="{FF2B5EF4-FFF2-40B4-BE49-F238E27FC236}">
                <a16:creationId xmlns:a16="http://schemas.microsoft.com/office/drawing/2014/main" id="{10E5D8AF-F090-D0EF-B37B-1E8FDC45D438}"/>
              </a:ext>
            </a:extLst>
          </p:cNvPr>
          <p:cNvSpPr txBox="1"/>
          <p:nvPr/>
        </p:nvSpPr>
        <p:spPr>
          <a:xfrm>
            <a:off x="10046648" y="6524357"/>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Laura Yildiz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1816439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4046005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086D4C-76DD-9F48-7FCC-D76FBFC8FFB4}"/>
              </a:ext>
            </a:extLst>
          </p:cNvPr>
          <p:cNvSpPr/>
          <p:nvPr/>
        </p:nvSpPr>
        <p:spPr>
          <a:xfrm>
            <a:off x="6833949" y="1783290"/>
            <a:ext cx="4507658" cy="1036800"/>
          </a:xfrm>
          <a:prstGeom prst="rect">
            <a:avLst/>
          </a:prstGeom>
          <a:solidFill>
            <a:srgbClr val="0066FF"/>
          </a:solidFill>
          <a:ln/>
        </p:spPr>
        <p:style>
          <a:lnRef idx="2">
            <a:schemeClr val="accent1">
              <a:shade val="15000"/>
            </a:schemeClr>
          </a:lnRef>
          <a:fillRef idx="1">
            <a:schemeClr val="accent1"/>
          </a:fillRef>
          <a:effectRef idx="0">
            <a:schemeClr val="accent1"/>
          </a:effectRef>
          <a:fontRef idx="minor">
            <a:schemeClr val="lt1"/>
          </a:fontRef>
        </p:style>
        <p:txBody>
          <a:bodyPr wrap="square" lIns="137160" tIns="68580" rIns="137160" bIns="68580" anchor="ctr">
            <a:spAutoFit/>
          </a:bodyPr>
          <a:lstStyle/>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Attract new subscribers with promotional offers.</a:t>
            </a:r>
          </a:p>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Retain existing subscribers with enhanced engagement strategies.</a:t>
            </a:r>
          </a:p>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Season renewals for Netflix’s most popular shows.</a:t>
            </a:r>
          </a:p>
        </p:txBody>
      </p:sp>
      <p:sp>
        <p:nvSpPr>
          <p:cNvPr id="20" name="Rectangle 19">
            <a:extLst>
              <a:ext uri="{FF2B5EF4-FFF2-40B4-BE49-F238E27FC236}">
                <a16:creationId xmlns:a16="http://schemas.microsoft.com/office/drawing/2014/main" id="{91C20435-9C8C-3EE8-97B5-ACFE71D5D95B}"/>
              </a:ext>
            </a:extLst>
          </p:cNvPr>
          <p:cNvSpPr/>
          <p:nvPr/>
        </p:nvSpPr>
        <p:spPr>
          <a:xfrm>
            <a:off x="6843243" y="2942657"/>
            <a:ext cx="4507658" cy="1036800"/>
          </a:xfrm>
          <a:prstGeom prst="rect">
            <a:avLst/>
          </a:prstGeom>
          <a:solidFill>
            <a:schemeClr val="accent4">
              <a:lumMod val="60000"/>
              <a:lumOff val="40000"/>
            </a:schemeClr>
          </a:solidFill>
          <a:ln/>
        </p:spPr>
        <p:style>
          <a:lnRef idx="2">
            <a:schemeClr val="accent4">
              <a:shade val="15000"/>
            </a:schemeClr>
          </a:lnRef>
          <a:fillRef idx="1">
            <a:schemeClr val="accent4"/>
          </a:fillRef>
          <a:effectRef idx="0">
            <a:schemeClr val="accent4"/>
          </a:effectRef>
          <a:fontRef idx="minor">
            <a:schemeClr val="lt1"/>
          </a:fontRef>
        </p:style>
        <p:txBody>
          <a:bodyPr wrap="square" lIns="137160" tIns="68580" rIns="137160" bIns="68580" anchor="ctr">
            <a:spAutoFit/>
          </a:bodyPr>
          <a:lstStyle/>
          <a:p>
            <a:pPr marL="285750" indent="-285750">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Continue development of new ‘Netflix Originals’ productions.</a:t>
            </a:r>
          </a:p>
          <a:p>
            <a:pPr marL="285750" indent="-285750">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Expansion of streaming languages available.</a:t>
            </a:r>
          </a:p>
          <a:p>
            <a:pPr marL="285750" indent="-285750">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Merchandise for popular shows and original content.</a:t>
            </a:r>
          </a:p>
        </p:txBody>
      </p:sp>
      <p:sp>
        <p:nvSpPr>
          <p:cNvPr id="21" name="Rectangle 20">
            <a:extLst>
              <a:ext uri="{FF2B5EF4-FFF2-40B4-BE49-F238E27FC236}">
                <a16:creationId xmlns:a16="http://schemas.microsoft.com/office/drawing/2014/main" id="{03E89D19-F297-B413-9828-82A07461903A}"/>
              </a:ext>
            </a:extLst>
          </p:cNvPr>
          <p:cNvSpPr/>
          <p:nvPr/>
        </p:nvSpPr>
        <p:spPr>
          <a:xfrm>
            <a:off x="6833949" y="4102024"/>
            <a:ext cx="4507658" cy="1036800"/>
          </a:xfrm>
          <a:prstGeom prst="rect">
            <a:avLst/>
          </a:prstGeom>
          <a:solidFill>
            <a:srgbClr val="00D6AD"/>
          </a:solidFill>
          <a:ln/>
        </p:spPr>
        <p:style>
          <a:lnRef idx="2">
            <a:schemeClr val="accent6">
              <a:shade val="15000"/>
            </a:schemeClr>
          </a:lnRef>
          <a:fillRef idx="1">
            <a:schemeClr val="accent6"/>
          </a:fillRef>
          <a:effectRef idx="0">
            <a:schemeClr val="accent6"/>
          </a:effectRef>
          <a:fontRef idx="minor">
            <a:schemeClr val="lt1"/>
          </a:fontRef>
        </p:style>
        <p:txBody>
          <a:bodyPr wrap="square" lIns="137160" tIns="68580" rIns="137160" bIns="68580" anchor="ctr">
            <a:spAutoFit/>
          </a:bodyPr>
          <a:lstStyle/>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Expand into untapped international markets.</a:t>
            </a:r>
          </a:p>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Target specific demographics with tailored content.</a:t>
            </a:r>
          </a:p>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Focus on emerging markets.</a:t>
            </a:r>
          </a:p>
          <a:p>
            <a:pPr marL="285750" indent="-285750">
              <a:lnSpc>
                <a:spcPts val="1350"/>
              </a:lnSpc>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Alternative subscription packages – tiered pricing plans.</a:t>
            </a:r>
          </a:p>
        </p:txBody>
      </p:sp>
      <p:sp>
        <p:nvSpPr>
          <p:cNvPr id="22" name="Rectangle 21">
            <a:extLst>
              <a:ext uri="{FF2B5EF4-FFF2-40B4-BE49-F238E27FC236}">
                <a16:creationId xmlns:a16="http://schemas.microsoft.com/office/drawing/2014/main" id="{55D7D892-0127-EC43-9919-BA01342929BB}"/>
              </a:ext>
            </a:extLst>
          </p:cNvPr>
          <p:cNvSpPr/>
          <p:nvPr/>
        </p:nvSpPr>
        <p:spPr>
          <a:xfrm>
            <a:off x="6843243" y="5261390"/>
            <a:ext cx="4507658" cy="1036800"/>
          </a:xfrm>
          <a:prstGeom prst="rect">
            <a:avLst/>
          </a:prstGeom>
          <a:solidFill>
            <a:srgbClr val="FF9933"/>
          </a:solidFill>
          <a:ln/>
        </p:spPr>
        <p:style>
          <a:lnRef idx="2">
            <a:schemeClr val="accent2">
              <a:shade val="15000"/>
            </a:schemeClr>
          </a:lnRef>
          <a:fillRef idx="1">
            <a:schemeClr val="accent2"/>
          </a:fillRef>
          <a:effectRef idx="0">
            <a:schemeClr val="accent2"/>
          </a:effectRef>
          <a:fontRef idx="minor">
            <a:schemeClr val="lt1"/>
          </a:fontRef>
        </p:style>
        <p:txBody>
          <a:bodyPr wrap="square" lIns="137160" tIns="68580" rIns="137160" bIns="68580" anchor="ctr">
            <a:spAutoFit/>
          </a:bodyPr>
          <a:lstStyle/>
          <a:p>
            <a:pPr marL="285750" indent="-285750">
              <a:lnSpc>
                <a:spcPts val="1350"/>
              </a:lnSpc>
              <a:spcAft>
                <a:spcPts val="1350"/>
              </a:spcAft>
              <a:buFont typeface="Arial" panose="020B0604020202020204" pitchFamily="34" charset="0"/>
              <a:buChar char="•"/>
            </a:pPr>
            <a:r>
              <a:rPr lang="en-US" sz="1400" dirty="0">
                <a:solidFill>
                  <a:schemeClr val="tx1"/>
                </a:solidFill>
                <a:latin typeface="Source Sans Pro" panose="020B0503030403020204" pitchFamily="34" charset="0"/>
                <a:ea typeface="Source Sans Pro" panose="020B0503030403020204" pitchFamily="34" charset="0"/>
              </a:rPr>
              <a:t>Explore new products or services in unrelated markets – live events or interactive media experiences.</a:t>
            </a:r>
          </a:p>
        </p:txBody>
      </p:sp>
      <p:pic>
        <p:nvPicPr>
          <p:cNvPr id="23" name="Graphic 22" descr="Water">
            <a:extLst>
              <a:ext uri="{FF2B5EF4-FFF2-40B4-BE49-F238E27FC236}">
                <a16:creationId xmlns:a16="http://schemas.microsoft.com/office/drawing/2014/main" id="{3F0BCC0C-8ED0-6200-D372-307594D4C8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145726" y="3161945"/>
            <a:ext cx="722376" cy="722376"/>
          </a:xfrm>
          <a:prstGeom prst="rect">
            <a:avLst/>
          </a:prstGeom>
        </p:spPr>
      </p:pic>
      <p:pic>
        <p:nvPicPr>
          <p:cNvPr id="24" name="Graphic 23" descr="Water">
            <a:extLst>
              <a:ext uri="{FF2B5EF4-FFF2-40B4-BE49-F238E27FC236}">
                <a16:creationId xmlns:a16="http://schemas.microsoft.com/office/drawing/2014/main" id="{90296A99-5F30-C808-40F3-8D793325FA7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136432" y="4331898"/>
            <a:ext cx="722376" cy="722376"/>
          </a:xfrm>
          <a:prstGeom prst="rect">
            <a:avLst/>
          </a:prstGeom>
        </p:spPr>
      </p:pic>
      <p:pic>
        <p:nvPicPr>
          <p:cNvPr id="25" name="Graphic 24" descr="Water">
            <a:extLst>
              <a:ext uri="{FF2B5EF4-FFF2-40B4-BE49-F238E27FC236}">
                <a16:creationId xmlns:a16="http://schemas.microsoft.com/office/drawing/2014/main" id="{92863AD3-C7A8-52AE-818B-A0DF9D149E0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136431" y="2007873"/>
            <a:ext cx="722376" cy="722376"/>
          </a:xfrm>
          <a:prstGeom prst="rect">
            <a:avLst/>
          </a:prstGeom>
        </p:spPr>
      </p:pic>
      <p:pic>
        <p:nvPicPr>
          <p:cNvPr id="26" name="Graphic 25" descr="Water">
            <a:extLst>
              <a:ext uri="{FF2B5EF4-FFF2-40B4-BE49-F238E27FC236}">
                <a16:creationId xmlns:a16="http://schemas.microsoft.com/office/drawing/2014/main" id="{A36A4EFA-4E63-AE6A-F34D-65FA1728C53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136432" y="5485970"/>
            <a:ext cx="722376" cy="722376"/>
          </a:xfrm>
          <a:prstGeom prst="rect">
            <a:avLst/>
          </a:prstGeom>
        </p:spPr>
      </p:pic>
      <p:sp>
        <p:nvSpPr>
          <p:cNvPr id="28" name="Rectangle 27">
            <a:extLst>
              <a:ext uri="{FF2B5EF4-FFF2-40B4-BE49-F238E27FC236}">
                <a16:creationId xmlns:a16="http://schemas.microsoft.com/office/drawing/2014/main" id="{808842C6-8349-CD6C-8FAF-AA7DE31681B4}"/>
              </a:ext>
            </a:extLst>
          </p:cNvPr>
          <p:cNvSpPr/>
          <p:nvPr/>
        </p:nvSpPr>
        <p:spPr>
          <a:xfrm>
            <a:off x="1231687" y="2191391"/>
            <a:ext cx="1752855" cy="1795211"/>
          </a:xfrm>
          <a:prstGeom prst="rect">
            <a:avLst/>
          </a:prstGeom>
          <a:solidFill>
            <a:srgbClr val="0066FF"/>
          </a:solidFill>
          <a:ln w="38100">
            <a:solidFill>
              <a:srgbClr val="F0E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cap="all" dirty="0"/>
              <a:t>Market Penetration Strategy</a:t>
            </a:r>
          </a:p>
        </p:txBody>
      </p:sp>
      <p:sp>
        <p:nvSpPr>
          <p:cNvPr id="29" name="Rectangle 28">
            <a:extLst>
              <a:ext uri="{FF2B5EF4-FFF2-40B4-BE49-F238E27FC236}">
                <a16:creationId xmlns:a16="http://schemas.microsoft.com/office/drawing/2014/main" id="{3D40BEEF-448F-32DB-0FCB-2669375086AA}"/>
              </a:ext>
            </a:extLst>
          </p:cNvPr>
          <p:cNvSpPr/>
          <p:nvPr/>
        </p:nvSpPr>
        <p:spPr>
          <a:xfrm>
            <a:off x="1231687" y="3986601"/>
            <a:ext cx="1752855" cy="1795211"/>
          </a:xfrm>
          <a:prstGeom prst="rect">
            <a:avLst/>
          </a:prstGeom>
          <a:solidFill>
            <a:srgbClr val="00F2C4"/>
          </a:solidFill>
          <a:ln w="38100">
            <a:solidFill>
              <a:srgbClr val="F0E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cap="all"/>
              <a:t>Market Development strategy</a:t>
            </a:r>
          </a:p>
        </p:txBody>
      </p:sp>
      <p:sp>
        <p:nvSpPr>
          <p:cNvPr id="30" name="Rectangle 29">
            <a:extLst>
              <a:ext uri="{FF2B5EF4-FFF2-40B4-BE49-F238E27FC236}">
                <a16:creationId xmlns:a16="http://schemas.microsoft.com/office/drawing/2014/main" id="{15BAFF93-49B1-91CB-E949-00758526ED81}"/>
              </a:ext>
            </a:extLst>
          </p:cNvPr>
          <p:cNvSpPr/>
          <p:nvPr/>
        </p:nvSpPr>
        <p:spPr>
          <a:xfrm>
            <a:off x="2984542" y="2191391"/>
            <a:ext cx="1752855" cy="1795211"/>
          </a:xfrm>
          <a:prstGeom prst="rect">
            <a:avLst/>
          </a:prstGeom>
          <a:solidFill>
            <a:schemeClr val="accent4">
              <a:lumMod val="60000"/>
              <a:lumOff val="40000"/>
            </a:schemeClr>
          </a:solidFill>
          <a:ln w="38100">
            <a:solidFill>
              <a:srgbClr val="F0E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cap="all">
                <a:solidFill>
                  <a:schemeClr val="bg1"/>
                </a:solidFill>
              </a:rPr>
              <a:t>Product Development Strategy</a:t>
            </a:r>
          </a:p>
        </p:txBody>
      </p:sp>
      <p:sp>
        <p:nvSpPr>
          <p:cNvPr id="31" name="Rectangle 30">
            <a:extLst>
              <a:ext uri="{FF2B5EF4-FFF2-40B4-BE49-F238E27FC236}">
                <a16:creationId xmlns:a16="http://schemas.microsoft.com/office/drawing/2014/main" id="{B4DD8239-AEE9-7344-FD96-219DA5FEAFB0}"/>
              </a:ext>
            </a:extLst>
          </p:cNvPr>
          <p:cNvSpPr/>
          <p:nvPr/>
        </p:nvSpPr>
        <p:spPr>
          <a:xfrm>
            <a:off x="2984542" y="3986601"/>
            <a:ext cx="1752855" cy="1795211"/>
          </a:xfrm>
          <a:prstGeom prst="rect">
            <a:avLst/>
          </a:prstGeom>
          <a:solidFill>
            <a:srgbClr val="FF9933"/>
          </a:solidFill>
          <a:ln w="38100">
            <a:solidFill>
              <a:srgbClr val="F0E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cap="all"/>
              <a:t>Diversification strategy</a:t>
            </a:r>
          </a:p>
        </p:txBody>
      </p:sp>
      <p:sp>
        <p:nvSpPr>
          <p:cNvPr id="32" name="TextBox 31">
            <a:extLst>
              <a:ext uri="{FF2B5EF4-FFF2-40B4-BE49-F238E27FC236}">
                <a16:creationId xmlns:a16="http://schemas.microsoft.com/office/drawing/2014/main" id="{E63402F4-634F-80B3-4DE0-409DD9300845}"/>
              </a:ext>
            </a:extLst>
          </p:cNvPr>
          <p:cNvSpPr txBox="1"/>
          <p:nvPr/>
        </p:nvSpPr>
        <p:spPr>
          <a:xfrm>
            <a:off x="1534377" y="1427673"/>
            <a:ext cx="2900328" cy="369332"/>
          </a:xfrm>
          <a:prstGeom prst="rect">
            <a:avLst/>
          </a:prstGeom>
          <a:noFill/>
        </p:spPr>
        <p:txBody>
          <a:bodyPr wrap="square" rtlCol="0">
            <a:spAutoFit/>
          </a:bodyPr>
          <a:lstStyle>
            <a:defPPr>
              <a:defRPr lang="fr-FR"/>
            </a:defPPr>
            <a:lvl1pPr algn="ctr">
              <a:defRPr sz="2400" cap="all"/>
            </a:lvl1pPr>
          </a:lstStyle>
          <a:p>
            <a:r>
              <a:rPr lang="en-US" sz="1800" dirty="0">
                <a:solidFill>
                  <a:schemeClr val="bg1"/>
                </a:solidFill>
              </a:rPr>
              <a:t>Products</a:t>
            </a:r>
            <a:r>
              <a:rPr lang="en-GB" sz="1800" dirty="0">
                <a:solidFill>
                  <a:schemeClr val="bg1"/>
                </a:solidFill>
              </a:rPr>
              <a:t> / SERVICES</a:t>
            </a:r>
            <a:endParaRPr lang="en-US" sz="1800" dirty="0">
              <a:solidFill>
                <a:schemeClr val="bg1"/>
              </a:solidFill>
            </a:endParaRPr>
          </a:p>
        </p:txBody>
      </p:sp>
      <p:sp>
        <p:nvSpPr>
          <p:cNvPr id="33" name="TextBox 32">
            <a:extLst>
              <a:ext uri="{FF2B5EF4-FFF2-40B4-BE49-F238E27FC236}">
                <a16:creationId xmlns:a16="http://schemas.microsoft.com/office/drawing/2014/main" id="{1DC7C840-491D-8958-A125-74EF3A1DC51F}"/>
              </a:ext>
            </a:extLst>
          </p:cNvPr>
          <p:cNvSpPr txBox="1"/>
          <p:nvPr/>
        </p:nvSpPr>
        <p:spPr>
          <a:xfrm rot="16200000">
            <a:off x="-113980" y="3801935"/>
            <a:ext cx="1441606" cy="369332"/>
          </a:xfrm>
          <a:prstGeom prst="rect">
            <a:avLst/>
          </a:prstGeom>
          <a:noFill/>
        </p:spPr>
        <p:txBody>
          <a:bodyPr wrap="square" rtlCol="0">
            <a:spAutoFit/>
          </a:bodyPr>
          <a:lstStyle/>
          <a:p>
            <a:pPr algn="ctr"/>
            <a:r>
              <a:rPr lang="en-US" sz="1800" cap="all" dirty="0">
                <a:solidFill>
                  <a:schemeClr val="bg1"/>
                </a:solidFill>
              </a:rPr>
              <a:t>Markets</a:t>
            </a:r>
          </a:p>
        </p:txBody>
      </p:sp>
      <p:grpSp>
        <p:nvGrpSpPr>
          <p:cNvPr id="34" name="Group 33">
            <a:extLst>
              <a:ext uri="{FF2B5EF4-FFF2-40B4-BE49-F238E27FC236}">
                <a16:creationId xmlns:a16="http://schemas.microsoft.com/office/drawing/2014/main" id="{44ABC9C0-2084-C0C0-5CBD-A1F6F888F29B}"/>
              </a:ext>
            </a:extLst>
          </p:cNvPr>
          <p:cNvGrpSpPr/>
          <p:nvPr/>
        </p:nvGrpSpPr>
        <p:grpSpPr>
          <a:xfrm>
            <a:off x="1752664" y="1823731"/>
            <a:ext cx="2376429" cy="276999"/>
            <a:chOff x="1981842" y="1766850"/>
            <a:chExt cx="2783119" cy="316656"/>
          </a:xfrm>
        </p:grpSpPr>
        <p:sp>
          <p:nvSpPr>
            <p:cNvPr id="38" name="TextBox 37">
              <a:extLst>
                <a:ext uri="{FF2B5EF4-FFF2-40B4-BE49-F238E27FC236}">
                  <a16:creationId xmlns:a16="http://schemas.microsoft.com/office/drawing/2014/main" id="{502E0722-CE6F-62D0-7C5B-ADF1954B3F6D}"/>
                </a:ext>
              </a:extLst>
            </p:cNvPr>
            <p:cNvSpPr txBox="1"/>
            <p:nvPr/>
          </p:nvSpPr>
          <p:spPr>
            <a:xfrm>
              <a:off x="1981842" y="1766850"/>
              <a:ext cx="833910" cy="316656"/>
            </a:xfrm>
            <a:prstGeom prst="rect">
              <a:avLst/>
            </a:prstGeom>
            <a:noFill/>
          </p:spPr>
          <p:txBody>
            <a:bodyPr wrap="none" rtlCol="0" anchor="ctr">
              <a:spAutoFit/>
            </a:bodyPr>
            <a:lstStyle/>
            <a:p>
              <a:pPr algn="ctr"/>
              <a:r>
                <a:rPr lang="en-US" sz="1200" dirty="0">
                  <a:solidFill>
                    <a:schemeClr val="bg1"/>
                  </a:solidFill>
                </a:rPr>
                <a:t>Existing</a:t>
              </a:r>
            </a:p>
          </p:txBody>
        </p:sp>
        <p:sp>
          <p:nvSpPr>
            <p:cNvPr id="39" name="TextBox 38">
              <a:extLst>
                <a:ext uri="{FF2B5EF4-FFF2-40B4-BE49-F238E27FC236}">
                  <a16:creationId xmlns:a16="http://schemas.microsoft.com/office/drawing/2014/main" id="{F6BB62E4-653F-85EA-D97D-07FFC2D45BAC}"/>
                </a:ext>
              </a:extLst>
            </p:cNvPr>
            <p:cNvSpPr txBox="1"/>
            <p:nvPr/>
          </p:nvSpPr>
          <p:spPr>
            <a:xfrm>
              <a:off x="4148820" y="1766850"/>
              <a:ext cx="616141" cy="316656"/>
            </a:xfrm>
            <a:prstGeom prst="rect">
              <a:avLst/>
            </a:prstGeom>
            <a:noFill/>
          </p:spPr>
          <p:txBody>
            <a:bodyPr wrap="none" rtlCol="0" anchor="ctr">
              <a:spAutoFit/>
            </a:bodyPr>
            <a:lstStyle/>
            <a:p>
              <a:pPr algn="ctr"/>
              <a:r>
                <a:rPr lang="en-US" sz="1200">
                  <a:solidFill>
                    <a:schemeClr val="bg1"/>
                  </a:solidFill>
                </a:rPr>
                <a:t>New</a:t>
              </a:r>
            </a:p>
          </p:txBody>
        </p:sp>
      </p:grpSp>
      <p:grpSp>
        <p:nvGrpSpPr>
          <p:cNvPr id="35" name="Group 34">
            <a:extLst>
              <a:ext uri="{FF2B5EF4-FFF2-40B4-BE49-F238E27FC236}">
                <a16:creationId xmlns:a16="http://schemas.microsoft.com/office/drawing/2014/main" id="{2F65137A-BE49-9E2F-17AA-D7C7D0A75FBA}"/>
              </a:ext>
            </a:extLst>
          </p:cNvPr>
          <p:cNvGrpSpPr/>
          <p:nvPr/>
        </p:nvGrpSpPr>
        <p:grpSpPr>
          <a:xfrm rot="16200000">
            <a:off x="-264442" y="3793724"/>
            <a:ext cx="2419416" cy="277000"/>
            <a:chOff x="2098089" y="1762979"/>
            <a:chExt cx="2765801" cy="324405"/>
          </a:xfrm>
        </p:grpSpPr>
        <p:sp>
          <p:nvSpPr>
            <p:cNvPr id="36" name="TextBox 35">
              <a:extLst>
                <a:ext uri="{FF2B5EF4-FFF2-40B4-BE49-F238E27FC236}">
                  <a16:creationId xmlns:a16="http://schemas.microsoft.com/office/drawing/2014/main" id="{C593BFCA-F210-FD69-C592-0ECA184A77E8}"/>
                </a:ext>
              </a:extLst>
            </p:cNvPr>
            <p:cNvSpPr txBox="1"/>
            <p:nvPr/>
          </p:nvSpPr>
          <p:spPr>
            <a:xfrm>
              <a:off x="2098089" y="1762979"/>
              <a:ext cx="601428" cy="324403"/>
            </a:xfrm>
            <a:prstGeom prst="rect">
              <a:avLst/>
            </a:prstGeom>
            <a:noFill/>
          </p:spPr>
          <p:txBody>
            <a:bodyPr wrap="none" rtlCol="0" anchor="ctr">
              <a:spAutoFit/>
            </a:bodyPr>
            <a:lstStyle/>
            <a:p>
              <a:pPr algn="ctr"/>
              <a:r>
                <a:rPr lang="en-US" sz="1200">
                  <a:solidFill>
                    <a:schemeClr val="bg1"/>
                  </a:solidFill>
                </a:rPr>
                <a:t>New</a:t>
              </a:r>
            </a:p>
          </p:txBody>
        </p:sp>
        <p:sp>
          <p:nvSpPr>
            <p:cNvPr id="37" name="TextBox 36">
              <a:extLst>
                <a:ext uri="{FF2B5EF4-FFF2-40B4-BE49-F238E27FC236}">
                  <a16:creationId xmlns:a16="http://schemas.microsoft.com/office/drawing/2014/main" id="{E85B9F64-2981-0DEA-3E25-7EB400BF7E28}"/>
                </a:ext>
              </a:extLst>
            </p:cNvPr>
            <p:cNvSpPr txBox="1"/>
            <p:nvPr/>
          </p:nvSpPr>
          <p:spPr>
            <a:xfrm>
              <a:off x="4049892" y="1762981"/>
              <a:ext cx="813998" cy="324403"/>
            </a:xfrm>
            <a:prstGeom prst="rect">
              <a:avLst/>
            </a:prstGeom>
            <a:noFill/>
          </p:spPr>
          <p:txBody>
            <a:bodyPr wrap="none" rtlCol="0" anchor="ctr">
              <a:spAutoFit/>
            </a:bodyPr>
            <a:lstStyle/>
            <a:p>
              <a:pPr algn="ctr"/>
              <a:r>
                <a:rPr lang="en-US" sz="1200" dirty="0">
                  <a:solidFill>
                    <a:schemeClr val="bg1"/>
                  </a:solidFill>
                </a:rPr>
                <a:t>Existing</a:t>
              </a:r>
            </a:p>
          </p:txBody>
        </p:sp>
      </p:grpSp>
      <p:sp>
        <p:nvSpPr>
          <p:cNvPr id="40" name="TextBox 39">
            <a:extLst>
              <a:ext uri="{FF2B5EF4-FFF2-40B4-BE49-F238E27FC236}">
                <a16:creationId xmlns:a16="http://schemas.microsoft.com/office/drawing/2014/main" id="{1A3BA33E-8BF8-1FE1-849C-E5FF3112FE38}"/>
              </a:ext>
            </a:extLst>
          </p:cNvPr>
          <p:cNvSpPr txBox="1"/>
          <p:nvPr/>
        </p:nvSpPr>
        <p:spPr>
          <a:xfrm>
            <a:off x="3542071" y="476529"/>
            <a:ext cx="5107858" cy="707886"/>
          </a:xfrm>
          <a:prstGeom prst="rect">
            <a:avLst/>
          </a:prstGeom>
          <a:noFill/>
        </p:spPr>
        <p:txBody>
          <a:bodyPr wrap="square" rtlCol="0">
            <a:spAutoFit/>
          </a:bodyPr>
          <a:lstStyle/>
          <a:p>
            <a:r>
              <a:rPr lang="en-GB" sz="4000" b="1" dirty="0">
                <a:solidFill>
                  <a:srgbClr val="FF0000"/>
                </a:solidFill>
                <a:latin typeface="Source Sans Pro" panose="020B0503030403020204" pitchFamily="34" charset="0"/>
                <a:ea typeface="Source Sans Pro" panose="020B0503030403020204" pitchFamily="34" charset="0"/>
              </a:rPr>
              <a:t>Ansoff Matrix - Netflix</a:t>
            </a:r>
          </a:p>
        </p:txBody>
      </p:sp>
      <p:pic>
        <p:nvPicPr>
          <p:cNvPr id="42" name="Picture 41">
            <a:extLst>
              <a:ext uri="{FF2B5EF4-FFF2-40B4-BE49-F238E27FC236}">
                <a16:creationId xmlns:a16="http://schemas.microsoft.com/office/drawing/2014/main" id="{FFD6500C-849D-5AAD-32F0-69426E2E2DE3}"/>
              </a:ext>
            </a:extLst>
          </p:cNvPr>
          <p:cNvPicPr>
            <a:picLocks noChangeAspect="1"/>
          </p:cNvPicPr>
          <p:nvPr/>
        </p:nvPicPr>
        <p:blipFill rotWithShape="1">
          <a:blip r:embed="rId10">
            <a:extLst>
              <a:ext uri="{28A0092B-C50C-407E-A947-70E740481C1C}">
                <a14:useLocalDpi xmlns:a14="http://schemas.microsoft.com/office/drawing/2010/main" val="0"/>
              </a:ext>
            </a:extLst>
          </a:blip>
          <a:srcRect t="19727" b="19873"/>
          <a:stretch/>
        </p:blipFill>
        <p:spPr>
          <a:xfrm>
            <a:off x="0" y="40809"/>
            <a:ext cx="1443418" cy="1587823"/>
          </a:xfrm>
          <a:prstGeom prst="rect">
            <a:avLst/>
          </a:prstGeom>
        </p:spPr>
      </p:pic>
      <p:sp>
        <p:nvSpPr>
          <p:cNvPr id="43" name="Arrow: Right 42">
            <a:extLst>
              <a:ext uri="{FF2B5EF4-FFF2-40B4-BE49-F238E27FC236}">
                <a16:creationId xmlns:a16="http://schemas.microsoft.com/office/drawing/2014/main" id="{2B8CC045-470B-03A8-E9D9-A2690AC91803}"/>
              </a:ext>
            </a:extLst>
          </p:cNvPr>
          <p:cNvSpPr/>
          <p:nvPr/>
        </p:nvSpPr>
        <p:spPr>
          <a:xfrm>
            <a:off x="1231687" y="5806552"/>
            <a:ext cx="3505710" cy="398652"/>
          </a:xfrm>
          <a:prstGeom prst="rightArrow">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t>INCREASING RISK</a:t>
            </a:r>
          </a:p>
        </p:txBody>
      </p:sp>
      <p:sp>
        <p:nvSpPr>
          <p:cNvPr id="45" name="Arrow: Right 44">
            <a:extLst>
              <a:ext uri="{FF2B5EF4-FFF2-40B4-BE49-F238E27FC236}">
                <a16:creationId xmlns:a16="http://schemas.microsoft.com/office/drawing/2014/main" id="{E4F7282B-F80C-A85F-1568-C1D7F1014FE0}"/>
              </a:ext>
            </a:extLst>
          </p:cNvPr>
          <p:cNvSpPr/>
          <p:nvPr/>
        </p:nvSpPr>
        <p:spPr>
          <a:xfrm rot="5400000">
            <a:off x="3211922" y="3787275"/>
            <a:ext cx="3505710" cy="398652"/>
          </a:xfrm>
          <a:prstGeom prst="rightArrow">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t>INCREASING RISK</a:t>
            </a:r>
          </a:p>
        </p:txBody>
      </p:sp>
      <p:sp>
        <p:nvSpPr>
          <p:cNvPr id="47" name="TextBox 46">
            <a:extLst>
              <a:ext uri="{FF2B5EF4-FFF2-40B4-BE49-F238E27FC236}">
                <a16:creationId xmlns:a16="http://schemas.microsoft.com/office/drawing/2014/main" id="{C7D5904C-9D89-791E-DF23-AAD33EF03A90}"/>
              </a:ext>
            </a:extLst>
          </p:cNvPr>
          <p:cNvSpPr txBox="1"/>
          <p:nvPr/>
        </p:nvSpPr>
        <p:spPr>
          <a:xfrm>
            <a:off x="107941" y="6509846"/>
            <a:ext cx="5056162" cy="2770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Source Sans Pro" panose="020B0503030403020204" pitchFamily="34" charset="0"/>
              </a:rPr>
              <a:t>(LinkedIn,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202</a:t>
            </a:r>
            <a:r>
              <a:rPr lang="en-GB" sz="1200" dirty="0">
                <a:solidFill>
                  <a:schemeClr val="bg1"/>
                </a:solidFill>
                <a:latin typeface="Source Sans Pro" panose="020B0503030403020204" pitchFamily="34" charset="0"/>
              </a:rPr>
              <a:t>1</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 (</a:t>
            </a:r>
            <a:r>
              <a:rPr kumimoji="0" lang="en-GB" sz="1200" b="0" i="0" u="none" strike="noStrike" kern="1200" cap="none" spc="0" normalizeH="0" baseline="0" noProof="0" dirty="0" err="1">
                <a:ln>
                  <a:noFill/>
                </a:ln>
                <a:solidFill>
                  <a:schemeClr val="bg1"/>
                </a:solidFill>
                <a:effectLst/>
                <a:uLnTx/>
                <a:uFillTx/>
                <a:latin typeface="Source Sans Pro" panose="020B0503030403020204" pitchFamily="34" charset="0"/>
              </a:rPr>
              <a:t>Vizzlo</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 2023), (Netflix, 2023), (CPI, 2023), (</a:t>
            </a:r>
            <a:r>
              <a:rPr kumimoji="0" lang="en-GB" sz="1200" b="0" i="0" u="none" strike="noStrike" kern="1200" cap="none" spc="0" normalizeH="0" baseline="0" noProof="0" dirty="0" err="1">
                <a:ln>
                  <a:noFill/>
                </a:ln>
                <a:solidFill>
                  <a:schemeClr val="bg1"/>
                </a:solidFill>
                <a:effectLst/>
                <a:uLnTx/>
                <a:uFillTx/>
                <a:latin typeface="Source Sans Pro" panose="020B0503030403020204" pitchFamily="34" charset="0"/>
              </a:rPr>
              <a:t>Ansoffs</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 2020)</a:t>
            </a:r>
          </a:p>
        </p:txBody>
      </p:sp>
      <p:sp>
        <p:nvSpPr>
          <p:cNvPr id="48" name="TextBox 47">
            <a:extLst>
              <a:ext uri="{FF2B5EF4-FFF2-40B4-BE49-F238E27FC236}">
                <a16:creationId xmlns:a16="http://schemas.microsoft.com/office/drawing/2014/main" id="{4666B0F4-4CEF-A10D-B904-D869F34CBF4E}"/>
              </a:ext>
            </a:extLst>
          </p:cNvPr>
          <p:cNvSpPr txBox="1"/>
          <p:nvPr/>
        </p:nvSpPr>
        <p:spPr>
          <a:xfrm>
            <a:off x="9750490" y="6414699"/>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Laura Yildiz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1816439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Tree>
    <p:extLst>
      <p:ext uri="{BB962C8B-B14F-4D97-AF65-F5344CB8AC3E}">
        <p14:creationId xmlns:p14="http://schemas.microsoft.com/office/powerpoint/2010/main" val="3356058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FA16CED-01C1-02DD-C50D-A3A14F813130}"/>
              </a:ext>
            </a:extLst>
          </p:cNvPr>
          <p:cNvSpPr txBox="1"/>
          <p:nvPr/>
        </p:nvSpPr>
        <p:spPr>
          <a:xfrm>
            <a:off x="5419645" y="3109424"/>
            <a:ext cx="1352709" cy="1070079"/>
          </a:xfrm>
          <a:prstGeom prst="flowChartConnector">
            <a:avLst/>
          </a:prstGeom>
          <a:solidFill>
            <a:schemeClr val="bg1"/>
          </a:solidFill>
        </p:spPr>
        <p:txBody>
          <a:bodyPr wrap="square" rtlCol="0" anchor="ctr">
            <a:spAutoFit/>
          </a:bodyPr>
          <a:lstStyle/>
          <a:p>
            <a:pPr marL="0" marR="0" lvl="0" indent="0" algn="ctr" defTabSz="914400" eaLnBrk="1" fontAlgn="auto" latinLnBrk="0" hangingPunct="1">
              <a:lnSpc>
                <a:spcPts val="1275"/>
              </a:lnSpc>
              <a:spcBef>
                <a:spcPts val="0"/>
              </a:spcBef>
              <a:spcAft>
                <a:spcPts val="0"/>
              </a:spcAft>
              <a:buClrTx/>
              <a:buSzTx/>
              <a:buFontTx/>
              <a:buNone/>
              <a:tabLst/>
              <a:defRPr/>
            </a:pPr>
            <a:r>
              <a:rPr kumimoji="0" lang="en-US" sz="1300" b="1" i="0" u="none" strike="noStrike" kern="0" cap="none" spc="0" normalizeH="0" baseline="0" noProof="0" dirty="0">
                <a:ln>
                  <a:noFill/>
                </a:ln>
                <a:solidFill>
                  <a:prstClr val="black"/>
                </a:solidFill>
                <a:effectLst/>
                <a:uLnTx/>
                <a:uFillTx/>
                <a:latin typeface="Source Sans Pro" panose="020B0503030403020204" pitchFamily="34" charset="0"/>
                <a:ea typeface="Source Sans Pro" panose="020B0503030403020204" pitchFamily="34" charset="0"/>
              </a:rPr>
              <a:t>SOSTAC Marketing Planning Model</a:t>
            </a:r>
          </a:p>
        </p:txBody>
      </p:sp>
      <p:sp>
        <p:nvSpPr>
          <p:cNvPr id="3" name="TextBox 2">
            <a:extLst>
              <a:ext uri="{FF2B5EF4-FFF2-40B4-BE49-F238E27FC236}">
                <a16:creationId xmlns:a16="http://schemas.microsoft.com/office/drawing/2014/main" id="{F994F0F6-BEC7-1BE8-0F2A-2BDE1DB5B8C5}"/>
              </a:ext>
            </a:extLst>
          </p:cNvPr>
          <p:cNvSpPr txBox="1"/>
          <p:nvPr/>
        </p:nvSpPr>
        <p:spPr>
          <a:xfrm>
            <a:off x="159774" y="171728"/>
            <a:ext cx="9033387" cy="646331"/>
          </a:xfrm>
          <a:prstGeom prst="rect">
            <a:avLst/>
          </a:prstGeom>
          <a:noFill/>
        </p:spPr>
        <p:txBody>
          <a:bodyPr wrap="square" rtlCol="0">
            <a:spAutoFit/>
          </a:bodyPr>
          <a:lstStyle/>
          <a:p>
            <a:r>
              <a:rPr lang="en-GB" sz="3600" b="1" dirty="0">
                <a:solidFill>
                  <a:srgbClr val="FF0000"/>
                </a:solidFill>
                <a:latin typeface="Source Sans Pro" panose="020B0503030403020204" pitchFamily="34" charset="0"/>
                <a:ea typeface="Source Sans Pro" panose="020B0503030403020204" pitchFamily="34" charset="0"/>
              </a:rPr>
              <a:t>SOSTAC Marketing Planning Model - Netflix</a:t>
            </a:r>
          </a:p>
        </p:txBody>
      </p:sp>
      <p:pic>
        <p:nvPicPr>
          <p:cNvPr id="4" name="Picture 3">
            <a:extLst>
              <a:ext uri="{FF2B5EF4-FFF2-40B4-BE49-F238E27FC236}">
                <a16:creationId xmlns:a16="http://schemas.microsoft.com/office/drawing/2014/main" id="{375A836E-442C-4BFA-C7C2-E05146613925}"/>
              </a:ext>
            </a:extLst>
          </p:cNvPr>
          <p:cNvPicPr>
            <a:picLocks noChangeAspect="1"/>
          </p:cNvPicPr>
          <p:nvPr/>
        </p:nvPicPr>
        <p:blipFill rotWithShape="1">
          <a:blip r:embed="rId3">
            <a:extLst>
              <a:ext uri="{28A0092B-C50C-407E-A947-70E740481C1C}">
                <a14:useLocalDpi xmlns:a14="http://schemas.microsoft.com/office/drawing/2010/main" val="0"/>
              </a:ext>
            </a:extLst>
          </a:blip>
          <a:srcRect t="19727" b="19873"/>
          <a:stretch/>
        </p:blipFill>
        <p:spPr>
          <a:xfrm>
            <a:off x="10953135" y="30979"/>
            <a:ext cx="1197616" cy="1317430"/>
          </a:xfrm>
          <a:prstGeom prst="rect">
            <a:avLst/>
          </a:prstGeom>
        </p:spPr>
      </p:pic>
      <p:sp>
        <p:nvSpPr>
          <p:cNvPr id="5" name="Freeform: Shape 4">
            <a:extLst>
              <a:ext uri="{FF2B5EF4-FFF2-40B4-BE49-F238E27FC236}">
                <a16:creationId xmlns:a16="http://schemas.microsoft.com/office/drawing/2014/main" id="{A0C4D08D-E876-0772-9843-2DB62A808C62}"/>
              </a:ext>
            </a:extLst>
          </p:cNvPr>
          <p:cNvSpPr/>
          <p:nvPr/>
        </p:nvSpPr>
        <p:spPr>
          <a:xfrm>
            <a:off x="6596340" y="3092205"/>
            <a:ext cx="1351320" cy="1111162"/>
          </a:xfrm>
          <a:custGeom>
            <a:avLst/>
            <a:gdLst>
              <a:gd name="connsiteX0" fmla="*/ 1060986 w 1801760"/>
              <a:gd name="connsiteY0" fmla="*/ 0 h 1481549"/>
              <a:gd name="connsiteX1" fmla="*/ 1801760 w 1801760"/>
              <a:gd name="connsiteY1" fmla="*/ 740775 h 1481549"/>
              <a:gd name="connsiteX2" fmla="*/ 1060986 w 1801760"/>
              <a:gd name="connsiteY2" fmla="*/ 1481549 h 1481549"/>
              <a:gd name="connsiteX3" fmla="*/ 772642 w 1801760"/>
              <a:gd name="connsiteY3" fmla="*/ 1423336 h 1481549"/>
              <a:gd name="connsiteX4" fmla="*/ 707103 w 1801760"/>
              <a:gd name="connsiteY4" fmla="*/ 1387762 h 1481549"/>
              <a:gd name="connsiteX5" fmla="*/ 705882 w 1801760"/>
              <a:gd name="connsiteY5" fmla="*/ 1390239 h 1481549"/>
              <a:gd name="connsiteX6" fmla="*/ 0 w 1801760"/>
              <a:gd name="connsiteY6" fmla="*/ 982781 h 1481549"/>
              <a:gd name="connsiteX7" fmla="*/ 31867 w 1801760"/>
              <a:gd name="connsiteY7" fmla="*/ 880122 h 1481549"/>
              <a:gd name="connsiteX8" fmla="*/ 46322 w 1801760"/>
              <a:gd name="connsiteY8" fmla="*/ 736731 h 1481549"/>
              <a:gd name="connsiteX9" fmla="*/ 31867 w 1801760"/>
              <a:gd name="connsiteY9" fmla="*/ 593340 h 1481549"/>
              <a:gd name="connsiteX10" fmla="*/ 2106 w 1801760"/>
              <a:gd name="connsiteY10" fmla="*/ 497465 h 1481549"/>
              <a:gd name="connsiteX11" fmla="*/ 705882 w 1801760"/>
              <a:gd name="connsiteY11" fmla="*/ 91311 h 1481549"/>
              <a:gd name="connsiteX12" fmla="*/ 707102 w 1801760"/>
              <a:gd name="connsiteY12" fmla="*/ 93788 h 1481549"/>
              <a:gd name="connsiteX13" fmla="*/ 772642 w 1801760"/>
              <a:gd name="connsiteY13" fmla="*/ 58214 h 1481549"/>
              <a:gd name="connsiteX14" fmla="*/ 1060986 w 1801760"/>
              <a:gd name="connsiteY14" fmla="*/ 0 h 1481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01760" h="1481549">
                <a:moveTo>
                  <a:pt x="1060986" y="0"/>
                </a:moveTo>
                <a:cubicBezTo>
                  <a:pt x="1470105" y="0"/>
                  <a:pt x="1801760" y="331656"/>
                  <a:pt x="1801760" y="740775"/>
                </a:cubicBezTo>
                <a:cubicBezTo>
                  <a:pt x="1801760" y="1149894"/>
                  <a:pt x="1470105" y="1481549"/>
                  <a:pt x="1060986" y="1481549"/>
                </a:cubicBezTo>
                <a:cubicBezTo>
                  <a:pt x="958706" y="1481549"/>
                  <a:pt x="861268" y="1460821"/>
                  <a:pt x="772642" y="1423336"/>
                </a:cubicBezTo>
                <a:lnTo>
                  <a:pt x="707103" y="1387762"/>
                </a:lnTo>
                <a:lnTo>
                  <a:pt x="705882" y="1390239"/>
                </a:lnTo>
                <a:lnTo>
                  <a:pt x="0" y="982781"/>
                </a:lnTo>
                <a:lnTo>
                  <a:pt x="31867" y="880122"/>
                </a:lnTo>
                <a:cubicBezTo>
                  <a:pt x="41345" y="833806"/>
                  <a:pt x="46322" y="785850"/>
                  <a:pt x="46322" y="736731"/>
                </a:cubicBezTo>
                <a:cubicBezTo>
                  <a:pt x="46322" y="687613"/>
                  <a:pt x="41345" y="639657"/>
                  <a:pt x="31867" y="593340"/>
                </a:cubicBezTo>
                <a:lnTo>
                  <a:pt x="2106" y="497465"/>
                </a:lnTo>
                <a:lnTo>
                  <a:pt x="705882" y="91311"/>
                </a:lnTo>
                <a:lnTo>
                  <a:pt x="707102" y="93788"/>
                </a:lnTo>
                <a:lnTo>
                  <a:pt x="772642" y="58214"/>
                </a:lnTo>
                <a:cubicBezTo>
                  <a:pt x="861268" y="20728"/>
                  <a:pt x="958706" y="0"/>
                  <a:pt x="1060986" y="0"/>
                </a:cubicBezTo>
                <a:close/>
              </a:path>
            </a:pathLst>
          </a:custGeom>
          <a:solidFill>
            <a:srgbClr val="4CC1EF"/>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1BB578DE-AA0A-6E91-0C75-B03022F3A636}"/>
              </a:ext>
            </a:extLst>
          </p:cNvPr>
          <p:cNvSpPr/>
          <p:nvPr/>
        </p:nvSpPr>
        <p:spPr>
          <a:xfrm>
            <a:off x="7031461" y="3287166"/>
            <a:ext cx="721241" cy="721242"/>
          </a:xfrm>
          <a:custGeom>
            <a:avLst/>
            <a:gdLst>
              <a:gd name="connsiteX0" fmla="*/ 532312 w 1121726"/>
              <a:gd name="connsiteY0" fmla="*/ 711 h 1121727"/>
              <a:gd name="connsiteX1" fmla="*/ 1065622 w 1121726"/>
              <a:gd name="connsiteY1" fmla="*/ 316646 h 1121727"/>
              <a:gd name="connsiteX2" fmla="*/ 805081 w 1121726"/>
              <a:gd name="connsiteY2" fmla="*/ 1065623 h 1121727"/>
              <a:gd name="connsiteX3" fmla="*/ 56105 w 1121726"/>
              <a:gd name="connsiteY3" fmla="*/ 805082 h 1121727"/>
              <a:gd name="connsiteX4" fmla="*/ 316645 w 1121726"/>
              <a:gd name="connsiteY4" fmla="*/ 56105 h 1121727"/>
              <a:gd name="connsiteX5" fmla="*/ 532312 w 1121726"/>
              <a:gd name="connsiteY5" fmla="*/ 711 h 112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726" h="1121727">
                <a:moveTo>
                  <a:pt x="532312" y="711"/>
                </a:moveTo>
                <a:cubicBezTo>
                  <a:pt x="750552" y="-10316"/>
                  <a:pt x="964464" y="107568"/>
                  <a:pt x="1065622" y="316646"/>
                </a:cubicBezTo>
                <a:cubicBezTo>
                  <a:pt x="1200500" y="595416"/>
                  <a:pt x="1083852" y="930745"/>
                  <a:pt x="805081" y="1065623"/>
                </a:cubicBezTo>
                <a:cubicBezTo>
                  <a:pt x="526311" y="1200500"/>
                  <a:pt x="190982" y="1083852"/>
                  <a:pt x="56105" y="805082"/>
                </a:cubicBezTo>
                <a:cubicBezTo>
                  <a:pt x="-78773" y="526312"/>
                  <a:pt x="37875" y="190983"/>
                  <a:pt x="316645" y="56105"/>
                </a:cubicBezTo>
                <a:cubicBezTo>
                  <a:pt x="386338" y="22386"/>
                  <a:pt x="459565" y="4387"/>
                  <a:pt x="532312" y="711"/>
                </a:cubicBezTo>
                <a:close/>
              </a:path>
            </a:pathLst>
          </a:custGeom>
          <a:gradFill rotWithShape="1">
            <a:gsLst>
              <a:gs pos="0">
                <a:sysClr val="window" lastClr="FFFFFF"/>
              </a:gs>
              <a:gs pos="50000">
                <a:sysClr val="window" lastClr="FFFFFF">
                  <a:lumMod val="95000"/>
                </a:sysClr>
              </a:gs>
              <a:gs pos="100000">
                <a:sysClr val="window" lastClr="FFFFFF">
                  <a:lumMod val="85000"/>
                </a:sysClr>
              </a:gs>
            </a:gsLst>
            <a:lin ang="5400000" scaled="0"/>
          </a:gradFill>
          <a:ln>
            <a:noFill/>
          </a:ln>
          <a:effectLst>
            <a:outerShdw blurRad="165100" dist="38100" dir="2700000" algn="tl" rotWithShape="0">
              <a:prstClr val="black">
                <a:alpha val="40000"/>
              </a:prstClr>
            </a:out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950" b="1" i="0" u="none" strike="noStrike" kern="0" cap="none" spc="0" normalizeH="0" baseline="0" noProof="0" dirty="0">
                <a:ln>
                  <a:noFill/>
                </a:ln>
                <a:solidFill>
                  <a:prstClr val="black">
                    <a:lumMod val="85000"/>
                    <a:lumOff val="15000"/>
                  </a:prstClr>
                </a:solidFill>
                <a:effectLst/>
                <a:uLnTx/>
                <a:uFillTx/>
                <a:latin typeface="Calibri" panose="020F0502020204030204"/>
                <a:ea typeface="+mn-ea"/>
                <a:cs typeface="+mn-cs"/>
              </a:rPr>
              <a:t>O</a:t>
            </a:r>
          </a:p>
        </p:txBody>
      </p:sp>
      <p:sp>
        <p:nvSpPr>
          <p:cNvPr id="7" name="Freeform: Shape 6">
            <a:extLst>
              <a:ext uri="{FF2B5EF4-FFF2-40B4-BE49-F238E27FC236}">
                <a16:creationId xmlns:a16="http://schemas.microsoft.com/office/drawing/2014/main" id="{9A454D76-0A84-FC89-DE2E-211A94F620B7}"/>
              </a:ext>
            </a:extLst>
          </p:cNvPr>
          <p:cNvSpPr/>
          <p:nvPr/>
        </p:nvSpPr>
        <p:spPr>
          <a:xfrm>
            <a:off x="6183439" y="3985262"/>
            <a:ext cx="1110731" cy="1331375"/>
          </a:xfrm>
          <a:custGeom>
            <a:avLst/>
            <a:gdLst>
              <a:gd name="connsiteX0" fmla="*/ 428972 w 1480974"/>
              <a:gd name="connsiteY0" fmla="*/ 0 h 1775166"/>
              <a:gd name="connsiteX1" fmla="*/ 1102483 w 1480974"/>
              <a:gd name="connsiteY1" fmla="*/ 389016 h 1775166"/>
              <a:gd name="connsiteX2" fmla="*/ 1112247 w 1480974"/>
              <a:gd name="connsiteY2" fmla="*/ 393627 h 1775166"/>
              <a:gd name="connsiteX3" fmla="*/ 1120655 w 1480974"/>
              <a:gd name="connsiteY3" fmla="*/ 399512 h 1775166"/>
              <a:gd name="connsiteX4" fmla="*/ 1124977 w 1480974"/>
              <a:gd name="connsiteY4" fmla="*/ 402008 h 1775166"/>
              <a:gd name="connsiteX5" fmla="*/ 1124736 w 1480974"/>
              <a:gd name="connsiteY5" fmla="*/ 402368 h 1775166"/>
              <a:gd name="connsiteX6" fmla="*/ 1215326 w 1480974"/>
              <a:gd name="connsiteY6" fmla="*/ 465777 h 1775166"/>
              <a:gd name="connsiteX7" fmla="*/ 1381606 w 1480974"/>
              <a:gd name="connsiteY7" fmla="*/ 663881 h 1775166"/>
              <a:gd name="connsiteX8" fmla="*/ 1110463 w 1480974"/>
              <a:gd name="connsiteY8" fmla="*/ 1675798 h 1775166"/>
              <a:gd name="connsiteX9" fmla="*/ 98547 w 1480974"/>
              <a:gd name="connsiteY9" fmla="*/ 1404655 h 1775166"/>
              <a:gd name="connsiteX10" fmla="*/ 1230 w 1480974"/>
              <a:gd name="connsiteY10" fmla="*/ 1090001 h 1775166"/>
              <a:gd name="connsiteX11" fmla="*/ 1156 w 1480974"/>
              <a:gd name="connsiteY11" fmla="*/ 1051400 h 1775166"/>
              <a:gd name="connsiteX12" fmla="*/ 72 w 1480974"/>
              <a:gd name="connsiteY12" fmla="*/ 1051472 h 1775166"/>
              <a:gd name="connsiteX13" fmla="*/ 0 w 1480974"/>
              <a:gd name="connsiteY13" fmla="*/ 245930 h 1775166"/>
              <a:gd name="connsiteX14" fmla="*/ 28753 w 1480974"/>
              <a:gd name="connsiteY14" fmla="*/ 243031 h 1775166"/>
              <a:gd name="connsiteX15" fmla="*/ 388466 w 1480974"/>
              <a:gd name="connsiteY15" fmla="*/ 49094 h 1775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80974" h="1775166">
                <a:moveTo>
                  <a:pt x="428972" y="0"/>
                </a:moveTo>
                <a:lnTo>
                  <a:pt x="1102483" y="389016"/>
                </a:lnTo>
                <a:lnTo>
                  <a:pt x="1112247" y="393627"/>
                </a:lnTo>
                <a:lnTo>
                  <a:pt x="1120655" y="399512"/>
                </a:lnTo>
                <a:lnTo>
                  <a:pt x="1124977" y="402008"/>
                </a:lnTo>
                <a:lnTo>
                  <a:pt x="1124736" y="402368"/>
                </a:lnTo>
                <a:lnTo>
                  <a:pt x="1215326" y="465777"/>
                </a:lnTo>
                <a:cubicBezTo>
                  <a:pt x="1280220" y="520016"/>
                  <a:pt x="1336858" y="586377"/>
                  <a:pt x="1381606" y="663881"/>
                </a:cubicBezTo>
                <a:cubicBezTo>
                  <a:pt x="1586165" y="1018189"/>
                  <a:pt x="1464771" y="1471238"/>
                  <a:pt x="1110463" y="1675798"/>
                </a:cubicBezTo>
                <a:cubicBezTo>
                  <a:pt x="756156" y="1880357"/>
                  <a:pt x="303106" y="1758963"/>
                  <a:pt x="98547" y="1404655"/>
                </a:cubicBezTo>
                <a:cubicBezTo>
                  <a:pt x="41014" y="1305006"/>
                  <a:pt x="9265" y="1197547"/>
                  <a:pt x="1230" y="1090001"/>
                </a:cubicBezTo>
                <a:lnTo>
                  <a:pt x="1156" y="1051400"/>
                </a:lnTo>
                <a:lnTo>
                  <a:pt x="72" y="1051472"/>
                </a:lnTo>
                <a:lnTo>
                  <a:pt x="0" y="245930"/>
                </a:lnTo>
                <a:lnTo>
                  <a:pt x="28753" y="243031"/>
                </a:lnTo>
                <a:cubicBezTo>
                  <a:pt x="167703" y="214598"/>
                  <a:pt x="291899" y="145660"/>
                  <a:pt x="388466" y="49094"/>
                </a:cubicBezTo>
                <a:close/>
              </a:path>
            </a:pathLst>
          </a:custGeom>
          <a:solidFill>
            <a:srgbClr val="C13018"/>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8B605BFC-1FAF-3450-0371-85F4E39C4FFC}"/>
              </a:ext>
            </a:extLst>
          </p:cNvPr>
          <p:cNvSpPr/>
          <p:nvPr/>
        </p:nvSpPr>
        <p:spPr>
          <a:xfrm>
            <a:off x="6377876" y="4400341"/>
            <a:ext cx="721241" cy="721242"/>
          </a:xfrm>
          <a:custGeom>
            <a:avLst/>
            <a:gdLst>
              <a:gd name="connsiteX0" fmla="*/ 532312 w 1121726"/>
              <a:gd name="connsiteY0" fmla="*/ 711 h 1121727"/>
              <a:gd name="connsiteX1" fmla="*/ 1065622 w 1121726"/>
              <a:gd name="connsiteY1" fmla="*/ 316646 h 1121727"/>
              <a:gd name="connsiteX2" fmla="*/ 805081 w 1121726"/>
              <a:gd name="connsiteY2" fmla="*/ 1065623 h 1121727"/>
              <a:gd name="connsiteX3" fmla="*/ 56105 w 1121726"/>
              <a:gd name="connsiteY3" fmla="*/ 805082 h 1121727"/>
              <a:gd name="connsiteX4" fmla="*/ 316645 w 1121726"/>
              <a:gd name="connsiteY4" fmla="*/ 56105 h 1121727"/>
              <a:gd name="connsiteX5" fmla="*/ 532312 w 1121726"/>
              <a:gd name="connsiteY5" fmla="*/ 711 h 112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726" h="1121727">
                <a:moveTo>
                  <a:pt x="532312" y="711"/>
                </a:moveTo>
                <a:cubicBezTo>
                  <a:pt x="750552" y="-10316"/>
                  <a:pt x="964464" y="107568"/>
                  <a:pt x="1065622" y="316646"/>
                </a:cubicBezTo>
                <a:cubicBezTo>
                  <a:pt x="1200500" y="595416"/>
                  <a:pt x="1083852" y="930745"/>
                  <a:pt x="805081" y="1065623"/>
                </a:cubicBezTo>
                <a:cubicBezTo>
                  <a:pt x="526311" y="1200500"/>
                  <a:pt x="190982" y="1083852"/>
                  <a:pt x="56105" y="805082"/>
                </a:cubicBezTo>
                <a:cubicBezTo>
                  <a:pt x="-78773" y="526312"/>
                  <a:pt x="37875" y="190983"/>
                  <a:pt x="316645" y="56105"/>
                </a:cubicBezTo>
                <a:cubicBezTo>
                  <a:pt x="386338" y="22386"/>
                  <a:pt x="459565" y="4387"/>
                  <a:pt x="532312" y="711"/>
                </a:cubicBezTo>
                <a:close/>
              </a:path>
            </a:pathLst>
          </a:custGeom>
          <a:gradFill rotWithShape="1">
            <a:gsLst>
              <a:gs pos="0">
                <a:sysClr val="window" lastClr="FFFFFF"/>
              </a:gs>
              <a:gs pos="50000">
                <a:sysClr val="window" lastClr="FFFFFF">
                  <a:lumMod val="95000"/>
                </a:sysClr>
              </a:gs>
              <a:gs pos="100000">
                <a:sysClr val="window" lastClr="FFFFFF">
                  <a:lumMod val="85000"/>
                </a:sysClr>
              </a:gs>
            </a:gsLst>
            <a:lin ang="5400000" scaled="0"/>
          </a:gradFill>
          <a:ln>
            <a:noFill/>
          </a:ln>
          <a:effectLst>
            <a:outerShdw blurRad="165100" dist="38100" dir="2700000" algn="tl" rotWithShape="0">
              <a:prstClr val="black">
                <a:alpha val="40000"/>
              </a:prstClr>
            </a:out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950" b="1" i="0" u="none" strike="noStrike" kern="0" cap="none" spc="0" normalizeH="0" baseline="0" noProof="0" dirty="0">
                <a:ln>
                  <a:noFill/>
                </a:ln>
                <a:solidFill>
                  <a:prstClr val="black">
                    <a:lumMod val="85000"/>
                    <a:lumOff val="15000"/>
                  </a:prstClr>
                </a:solidFill>
                <a:effectLst/>
                <a:uLnTx/>
                <a:uFillTx/>
                <a:latin typeface="Calibri" panose="020F0502020204030204"/>
                <a:ea typeface="+mn-ea"/>
                <a:cs typeface="+mn-cs"/>
              </a:rPr>
              <a:t>S</a:t>
            </a:r>
          </a:p>
        </p:txBody>
      </p:sp>
      <p:sp>
        <p:nvSpPr>
          <p:cNvPr id="9" name="Freeform: Shape 8">
            <a:extLst>
              <a:ext uri="{FF2B5EF4-FFF2-40B4-BE49-F238E27FC236}">
                <a16:creationId xmlns:a16="http://schemas.microsoft.com/office/drawing/2014/main" id="{280F50FE-8E87-2976-3B05-004A4007FBB6}"/>
              </a:ext>
            </a:extLst>
          </p:cNvPr>
          <p:cNvSpPr/>
          <p:nvPr/>
        </p:nvSpPr>
        <p:spPr>
          <a:xfrm>
            <a:off x="4899279" y="1973782"/>
            <a:ext cx="1110731" cy="1331657"/>
          </a:xfrm>
          <a:custGeom>
            <a:avLst/>
            <a:gdLst>
              <a:gd name="connsiteX0" fmla="*/ 792453 w 1480974"/>
              <a:gd name="connsiteY0" fmla="*/ 1844 h 1775543"/>
              <a:gd name="connsiteX1" fmla="*/ 1382428 w 1480974"/>
              <a:gd name="connsiteY1" fmla="*/ 370510 h 1775543"/>
              <a:gd name="connsiteX2" fmla="*/ 1476185 w 1480974"/>
              <a:gd name="connsiteY2" fmla="*/ 649329 h 1775543"/>
              <a:gd name="connsiteX3" fmla="*/ 1478147 w 1480974"/>
              <a:gd name="connsiteY3" fmla="*/ 723877 h 1775543"/>
              <a:gd name="connsiteX4" fmla="*/ 1480903 w 1480974"/>
              <a:gd name="connsiteY4" fmla="*/ 723694 h 1775543"/>
              <a:gd name="connsiteX5" fmla="*/ 1480974 w 1480974"/>
              <a:gd name="connsiteY5" fmla="*/ 1528223 h 1775543"/>
              <a:gd name="connsiteX6" fmla="*/ 1454184 w 1480974"/>
              <a:gd name="connsiteY6" fmla="*/ 1530924 h 1775543"/>
              <a:gd name="connsiteX7" fmla="*/ 1094472 w 1480974"/>
              <a:gd name="connsiteY7" fmla="*/ 1724862 h 1775543"/>
              <a:gd name="connsiteX8" fmla="*/ 1052656 w 1480974"/>
              <a:gd name="connsiteY8" fmla="*/ 1775543 h 1775543"/>
              <a:gd name="connsiteX9" fmla="*/ 355998 w 1480974"/>
              <a:gd name="connsiteY9" fmla="*/ 1373159 h 1775543"/>
              <a:gd name="connsiteX10" fmla="*/ 357533 w 1480974"/>
              <a:gd name="connsiteY10" fmla="*/ 1370863 h 1775543"/>
              <a:gd name="connsiteX11" fmla="*/ 293955 w 1480974"/>
              <a:gd name="connsiteY11" fmla="*/ 1331890 h 1775543"/>
              <a:gd name="connsiteX12" fmla="*/ 99369 w 1480974"/>
              <a:gd name="connsiteY12" fmla="*/ 1111285 h 1775543"/>
              <a:gd name="connsiteX13" fmla="*/ 370511 w 1480974"/>
              <a:gd name="connsiteY13" fmla="*/ 99368 h 1775543"/>
              <a:gd name="connsiteX14" fmla="*/ 792453 w 1480974"/>
              <a:gd name="connsiteY14" fmla="*/ 1844 h 1775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80974" h="1775543">
                <a:moveTo>
                  <a:pt x="792453" y="1844"/>
                </a:moveTo>
                <a:cubicBezTo>
                  <a:pt x="1029662" y="18608"/>
                  <a:pt x="1254578" y="149068"/>
                  <a:pt x="1382428" y="370510"/>
                </a:cubicBezTo>
                <a:cubicBezTo>
                  <a:pt x="1433568" y="459087"/>
                  <a:pt x="1464336" y="553835"/>
                  <a:pt x="1476185" y="649329"/>
                </a:cubicBezTo>
                <a:lnTo>
                  <a:pt x="1478147" y="723877"/>
                </a:lnTo>
                <a:lnTo>
                  <a:pt x="1480903" y="723694"/>
                </a:lnTo>
                <a:lnTo>
                  <a:pt x="1480974" y="1528223"/>
                </a:lnTo>
                <a:lnTo>
                  <a:pt x="1454184" y="1530924"/>
                </a:lnTo>
                <a:cubicBezTo>
                  <a:pt x="1315234" y="1559358"/>
                  <a:pt x="1191038" y="1628295"/>
                  <a:pt x="1094472" y="1724862"/>
                </a:cubicBezTo>
                <a:lnTo>
                  <a:pt x="1052656" y="1775543"/>
                </a:lnTo>
                <a:lnTo>
                  <a:pt x="355998" y="1373159"/>
                </a:lnTo>
                <a:lnTo>
                  <a:pt x="357533" y="1370863"/>
                </a:lnTo>
                <a:lnTo>
                  <a:pt x="293955" y="1331890"/>
                </a:lnTo>
                <a:cubicBezTo>
                  <a:pt x="217179" y="1273881"/>
                  <a:pt x="150509" y="1199862"/>
                  <a:pt x="99369" y="1111285"/>
                </a:cubicBezTo>
                <a:cubicBezTo>
                  <a:pt x="-105191" y="756977"/>
                  <a:pt x="16204" y="303927"/>
                  <a:pt x="370511" y="99368"/>
                </a:cubicBezTo>
                <a:cubicBezTo>
                  <a:pt x="503376" y="22658"/>
                  <a:pt x="650127" y="-8215"/>
                  <a:pt x="792453" y="1844"/>
                </a:cubicBezTo>
                <a:close/>
              </a:path>
            </a:pathLst>
          </a:custGeom>
          <a:solidFill>
            <a:srgbClr val="063951"/>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37AFCD9D-032C-9DB1-919A-CFB13C65136C}"/>
              </a:ext>
            </a:extLst>
          </p:cNvPr>
          <p:cNvSpPr/>
          <p:nvPr/>
        </p:nvSpPr>
        <p:spPr>
          <a:xfrm>
            <a:off x="5094332" y="2168832"/>
            <a:ext cx="721241" cy="721242"/>
          </a:xfrm>
          <a:custGeom>
            <a:avLst/>
            <a:gdLst>
              <a:gd name="connsiteX0" fmla="*/ 532312 w 1121726"/>
              <a:gd name="connsiteY0" fmla="*/ 711 h 1121727"/>
              <a:gd name="connsiteX1" fmla="*/ 1065622 w 1121726"/>
              <a:gd name="connsiteY1" fmla="*/ 316646 h 1121727"/>
              <a:gd name="connsiteX2" fmla="*/ 805081 w 1121726"/>
              <a:gd name="connsiteY2" fmla="*/ 1065623 h 1121727"/>
              <a:gd name="connsiteX3" fmla="*/ 56105 w 1121726"/>
              <a:gd name="connsiteY3" fmla="*/ 805082 h 1121727"/>
              <a:gd name="connsiteX4" fmla="*/ 316645 w 1121726"/>
              <a:gd name="connsiteY4" fmla="*/ 56105 h 1121727"/>
              <a:gd name="connsiteX5" fmla="*/ 532312 w 1121726"/>
              <a:gd name="connsiteY5" fmla="*/ 711 h 112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726" h="1121727">
                <a:moveTo>
                  <a:pt x="532312" y="711"/>
                </a:moveTo>
                <a:cubicBezTo>
                  <a:pt x="750552" y="-10316"/>
                  <a:pt x="964464" y="107568"/>
                  <a:pt x="1065622" y="316646"/>
                </a:cubicBezTo>
                <a:cubicBezTo>
                  <a:pt x="1200500" y="595416"/>
                  <a:pt x="1083852" y="930745"/>
                  <a:pt x="805081" y="1065623"/>
                </a:cubicBezTo>
                <a:cubicBezTo>
                  <a:pt x="526311" y="1200500"/>
                  <a:pt x="190982" y="1083852"/>
                  <a:pt x="56105" y="805082"/>
                </a:cubicBezTo>
                <a:cubicBezTo>
                  <a:pt x="-78773" y="526312"/>
                  <a:pt x="37875" y="190983"/>
                  <a:pt x="316645" y="56105"/>
                </a:cubicBezTo>
                <a:cubicBezTo>
                  <a:pt x="386338" y="22386"/>
                  <a:pt x="459565" y="4387"/>
                  <a:pt x="532312" y="711"/>
                </a:cubicBezTo>
                <a:close/>
              </a:path>
            </a:pathLst>
          </a:custGeom>
          <a:gradFill rotWithShape="1">
            <a:gsLst>
              <a:gs pos="0">
                <a:sysClr val="window" lastClr="FFFFFF"/>
              </a:gs>
              <a:gs pos="50000">
                <a:sysClr val="window" lastClr="FFFFFF">
                  <a:lumMod val="95000"/>
                </a:sysClr>
              </a:gs>
              <a:gs pos="100000">
                <a:sysClr val="window" lastClr="FFFFFF">
                  <a:lumMod val="85000"/>
                </a:sysClr>
              </a:gs>
            </a:gsLst>
            <a:lin ang="5400000" scaled="0"/>
          </a:gradFill>
          <a:ln>
            <a:noFill/>
          </a:ln>
          <a:effectLst>
            <a:outerShdw blurRad="165100" dist="38100" dir="2700000" algn="tl" rotWithShape="0">
              <a:prstClr val="black">
                <a:alpha val="40000"/>
              </a:prstClr>
            </a:out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950" b="1" i="0" u="none" strike="noStrike" kern="0" cap="none" spc="0" normalizeH="0" baseline="0" noProof="0" dirty="0">
                <a:ln>
                  <a:noFill/>
                </a:ln>
                <a:solidFill>
                  <a:prstClr val="black">
                    <a:lumMod val="85000"/>
                    <a:lumOff val="15000"/>
                  </a:prstClr>
                </a:solidFill>
                <a:effectLst/>
                <a:uLnTx/>
                <a:uFillTx/>
                <a:latin typeface="Calibri" panose="020F0502020204030204"/>
                <a:ea typeface="+mn-ea"/>
                <a:cs typeface="+mn-cs"/>
              </a:rPr>
              <a:t>C</a:t>
            </a:r>
          </a:p>
        </p:txBody>
      </p:sp>
      <p:sp>
        <p:nvSpPr>
          <p:cNvPr id="11" name="Freeform: Shape 10">
            <a:extLst>
              <a:ext uri="{FF2B5EF4-FFF2-40B4-BE49-F238E27FC236}">
                <a16:creationId xmlns:a16="http://schemas.microsoft.com/office/drawing/2014/main" id="{80D32734-F937-A53C-0784-DF33EED04FA1}"/>
              </a:ext>
            </a:extLst>
          </p:cNvPr>
          <p:cNvSpPr/>
          <p:nvPr/>
        </p:nvSpPr>
        <p:spPr>
          <a:xfrm>
            <a:off x="6183382" y="1973780"/>
            <a:ext cx="1110787" cy="1331037"/>
          </a:xfrm>
          <a:custGeom>
            <a:avLst/>
            <a:gdLst>
              <a:gd name="connsiteX0" fmla="*/ 688597 w 1481049"/>
              <a:gd name="connsiteY0" fmla="*/ 1844 h 1774716"/>
              <a:gd name="connsiteX1" fmla="*/ 1110538 w 1481049"/>
              <a:gd name="connsiteY1" fmla="*/ 99368 h 1774716"/>
              <a:gd name="connsiteX2" fmla="*/ 1381681 w 1481049"/>
              <a:gd name="connsiteY2" fmla="*/ 1111284 h 1774716"/>
              <a:gd name="connsiteX3" fmla="*/ 1187095 w 1481049"/>
              <a:gd name="connsiteY3" fmla="*/ 1331890 h 1774716"/>
              <a:gd name="connsiteX4" fmla="*/ 1123516 w 1481049"/>
              <a:gd name="connsiteY4" fmla="*/ 1370863 h 1774716"/>
              <a:gd name="connsiteX5" fmla="*/ 1125052 w 1481049"/>
              <a:gd name="connsiteY5" fmla="*/ 1373158 h 1774716"/>
              <a:gd name="connsiteX6" fmla="*/ 429675 w 1481049"/>
              <a:gd name="connsiteY6" fmla="*/ 1774716 h 1774716"/>
              <a:gd name="connsiteX7" fmla="*/ 388542 w 1481049"/>
              <a:gd name="connsiteY7" fmla="*/ 1724863 h 1774716"/>
              <a:gd name="connsiteX8" fmla="*/ 28829 w 1481049"/>
              <a:gd name="connsiteY8" fmla="*/ 1530925 h 1774716"/>
              <a:gd name="connsiteX9" fmla="*/ 0 w 1481049"/>
              <a:gd name="connsiteY9" fmla="*/ 1528019 h 1774716"/>
              <a:gd name="connsiteX10" fmla="*/ 146 w 1481049"/>
              <a:gd name="connsiteY10" fmla="*/ 723694 h 1774716"/>
              <a:gd name="connsiteX11" fmla="*/ 2902 w 1481049"/>
              <a:gd name="connsiteY11" fmla="*/ 723877 h 1774716"/>
              <a:gd name="connsiteX12" fmla="*/ 4865 w 1481049"/>
              <a:gd name="connsiteY12" fmla="*/ 649329 h 1774716"/>
              <a:gd name="connsiteX13" fmla="*/ 98622 w 1481049"/>
              <a:gd name="connsiteY13" fmla="*/ 370510 h 1774716"/>
              <a:gd name="connsiteX14" fmla="*/ 688597 w 1481049"/>
              <a:gd name="connsiteY14" fmla="*/ 1844 h 17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81049" h="1774716">
                <a:moveTo>
                  <a:pt x="688597" y="1844"/>
                </a:moveTo>
                <a:cubicBezTo>
                  <a:pt x="830923" y="-8215"/>
                  <a:pt x="977673" y="22658"/>
                  <a:pt x="1110538" y="99368"/>
                </a:cubicBezTo>
                <a:cubicBezTo>
                  <a:pt x="1464846" y="303927"/>
                  <a:pt x="1586240" y="756977"/>
                  <a:pt x="1381681" y="1111284"/>
                </a:cubicBezTo>
                <a:cubicBezTo>
                  <a:pt x="1330541" y="1199861"/>
                  <a:pt x="1263870" y="1273881"/>
                  <a:pt x="1187095" y="1331890"/>
                </a:cubicBezTo>
                <a:lnTo>
                  <a:pt x="1123516" y="1370863"/>
                </a:lnTo>
                <a:lnTo>
                  <a:pt x="1125052" y="1373158"/>
                </a:lnTo>
                <a:lnTo>
                  <a:pt x="429675" y="1774716"/>
                </a:lnTo>
                <a:lnTo>
                  <a:pt x="388542" y="1724863"/>
                </a:lnTo>
                <a:cubicBezTo>
                  <a:pt x="291975" y="1628296"/>
                  <a:pt x="167779" y="1559359"/>
                  <a:pt x="28829" y="1530925"/>
                </a:cubicBezTo>
                <a:lnTo>
                  <a:pt x="0" y="1528019"/>
                </a:lnTo>
                <a:lnTo>
                  <a:pt x="146" y="723694"/>
                </a:lnTo>
                <a:lnTo>
                  <a:pt x="2902" y="723877"/>
                </a:lnTo>
                <a:lnTo>
                  <a:pt x="4865" y="649329"/>
                </a:lnTo>
                <a:cubicBezTo>
                  <a:pt x="16714" y="553835"/>
                  <a:pt x="47482" y="459087"/>
                  <a:pt x="98622" y="370510"/>
                </a:cubicBezTo>
                <a:cubicBezTo>
                  <a:pt x="226471" y="149068"/>
                  <a:pt x="451388" y="18608"/>
                  <a:pt x="688597" y="1844"/>
                </a:cubicBezTo>
                <a:close/>
              </a:path>
            </a:pathLst>
          </a:custGeom>
          <a:solidFill>
            <a:srgbClr val="F7931F"/>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938818E9-4DF7-195A-7C24-C5E56A6A334B}"/>
              </a:ext>
            </a:extLst>
          </p:cNvPr>
          <p:cNvSpPr/>
          <p:nvPr/>
        </p:nvSpPr>
        <p:spPr>
          <a:xfrm>
            <a:off x="6377876" y="2168832"/>
            <a:ext cx="721241" cy="721242"/>
          </a:xfrm>
          <a:custGeom>
            <a:avLst/>
            <a:gdLst>
              <a:gd name="connsiteX0" fmla="*/ 532312 w 1121726"/>
              <a:gd name="connsiteY0" fmla="*/ 711 h 1121727"/>
              <a:gd name="connsiteX1" fmla="*/ 1065622 w 1121726"/>
              <a:gd name="connsiteY1" fmla="*/ 316646 h 1121727"/>
              <a:gd name="connsiteX2" fmla="*/ 805081 w 1121726"/>
              <a:gd name="connsiteY2" fmla="*/ 1065623 h 1121727"/>
              <a:gd name="connsiteX3" fmla="*/ 56105 w 1121726"/>
              <a:gd name="connsiteY3" fmla="*/ 805082 h 1121727"/>
              <a:gd name="connsiteX4" fmla="*/ 316645 w 1121726"/>
              <a:gd name="connsiteY4" fmla="*/ 56105 h 1121727"/>
              <a:gd name="connsiteX5" fmla="*/ 532312 w 1121726"/>
              <a:gd name="connsiteY5" fmla="*/ 711 h 112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726" h="1121727">
                <a:moveTo>
                  <a:pt x="532312" y="711"/>
                </a:moveTo>
                <a:cubicBezTo>
                  <a:pt x="750552" y="-10316"/>
                  <a:pt x="964464" y="107568"/>
                  <a:pt x="1065622" y="316646"/>
                </a:cubicBezTo>
                <a:cubicBezTo>
                  <a:pt x="1200500" y="595416"/>
                  <a:pt x="1083852" y="930745"/>
                  <a:pt x="805081" y="1065623"/>
                </a:cubicBezTo>
                <a:cubicBezTo>
                  <a:pt x="526311" y="1200500"/>
                  <a:pt x="190982" y="1083852"/>
                  <a:pt x="56105" y="805082"/>
                </a:cubicBezTo>
                <a:cubicBezTo>
                  <a:pt x="-78773" y="526312"/>
                  <a:pt x="37875" y="190983"/>
                  <a:pt x="316645" y="56105"/>
                </a:cubicBezTo>
                <a:cubicBezTo>
                  <a:pt x="386338" y="22386"/>
                  <a:pt x="459565" y="4387"/>
                  <a:pt x="532312" y="711"/>
                </a:cubicBezTo>
                <a:close/>
              </a:path>
            </a:pathLst>
          </a:custGeom>
          <a:gradFill rotWithShape="1">
            <a:gsLst>
              <a:gs pos="0">
                <a:sysClr val="window" lastClr="FFFFFF"/>
              </a:gs>
              <a:gs pos="50000">
                <a:sysClr val="window" lastClr="FFFFFF">
                  <a:lumMod val="95000"/>
                </a:sysClr>
              </a:gs>
              <a:gs pos="100000">
                <a:sysClr val="window" lastClr="FFFFFF">
                  <a:lumMod val="85000"/>
                </a:sysClr>
              </a:gs>
            </a:gsLst>
            <a:lin ang="5400000" scaled="0"/>
          </a:gradFill>
          <a:ln>
            <a:noFill/>
          </a:ln>
          <a:effectLst>
            <a:outerShdw blurRad="165100" dist="38100" dir="2700000" algn="tl" rotWithShape="0">
              <a:prstClr val="black">
                <a:alpha val="40000"/>
              </a:prstClr>
            </a:out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950" b="1" i="0" u="none" strike="noStrike" kern="0" cap="none" spc="0" normalizeH="0" baseline="0" noProof="0" dirty="0">
                <a:ln>
                  <a:noFill/>
                </a:ln>
                <a:solidFill>
                  <a:prstClr val="black">
                    <a:lumMod val="85000"/>
                    <a:lumOff val="15000"/>
                  </a:prstClr>
                </a:solidFill>
                <a:effectLst/>
                <a:uLnTx/>
                <a:uFillTx/>
                <a:latin typeface="Calibri" panose="020F0502020204030204"/>
                <a:ea typeface="+mn-ea"/>
                <a:cs typeface="+mn-cs"/>
              </a:rPr>
              <a:t>S</a:t>
            </a:r>
          </a:p>
        </p:txBody>
      </p:sp>
      <p:sp>
        <p:nvSpPr>
          <p:cNvPr id="13" name="Freeform: Shape 12">
            <a:extLst>
              <a:ext uri="{FF2B5EF4-FFF2-40B4-BE49-F238E27FC236}">
                <a16:creationId xmlns:a16="http://schemas.microsoft.com/office/drawing/2014/main" id="{104CC308-39E2-9EBB-2AF2-8041D9EEF1A5}"/>
              </a:ext>
            </a:extLst>
          </p:cNvPr>
          <p:cNvSpPr/>
          <p:nvPr/>
        </p:nvSpPr>
        <p:spPr>
          <a:xfrm>
            <a:off x="4899279" y="3984730"/>
            <a:ext cx="1111347" cy="1331906"/>
          </a:xfrm>
          <a:custGeom>
            <a:avLst/>
            <a:gdLst>
              <a:gd name="connsiteX0" fmla="*/ 1053381 w 1481796"/>
              <a:gd name="connsiteY0" fmla="*/ 0 h 1775875"/>
              <a:gd name="connsiteX1" fmla="*/ 1094472 w 1481796"/>
              <a:gd name="connsiteY1" fmla="*/ 49803 h 1775875"/>
              <a:gd name="connsiteX2" fmla="*/ 1454184 w 1481796"/>
              <a:gd name="connsiteY2" fmla="*/ 243740 h 1775875"/>
              <a:gd name="connsiteX3" fmla="*/ 1481050 w 1481796"/>
              <a:gd name="connsiteY3" fmla="*/ 246449 h 1775875"/>
              <a:gd name="connsiteX4" fmla="*/ 1480908 w 1481796"/>
              <a:gd name="connsiteY4" fmla="*/ 1026211 h 1775875"/>
              <a:gd name="connsiteX5" fmla="*/ 1481796 w 1481796"/>
              <a:gd name="connsiteY5" fmla="*/ 1036967 h 1775875"/>
              <a:gd name="connsiteX6" fmla="*/ 1480905 w 1481796"/>
              <a:gd name="connsiteY6" fmla="*/ 1047183 h 1775875"/>
              <a:gd name="connsiteX7" fmla="*/ 1480904 w 1481796"/>
              <a:gd name="connsiteY7" fmla="*/ 1052182 h 1775875"/>
              <a:gd name="connsiteX8" fmla="*/ 1480470 w 1481796"/>
              <a:gd name="connsiteY8" fmla="*/ 1052153 h 1775875"/>
              <a:gd name="connsiteX9" fmla="*/ 1470852 w 1481796"/>
              <a:gd name="connsiteY9" fmla="*/ 1162310 h 1775875"/>
              <a:gd name="connsiteX10" fmla="*/ 1382428 w 1481796"/>
              <a:gd name="connsiteY10" fmla="*/ 1405364 h 1775875"/>
              <a:gd name="connsiteX11" fmla="*/ 370511 w 1481796"/>
              <a:gd name="connsiteY11" fmla="*/ 1676507 h 1775875"/>
              <a:gd name="connsiteX12" fmla="*/ 99369 w 1481796"/>
              <a:gd name="connsiteY12" fmla="*/ 664590 h 1775875"/>
              <a:gd name="connsiteX13" fmla="*/ 323208 w 1481796"/>
              <a:gd name="connsiteY13" fmla="*/ 422985 h 1775875"/>
              <a:gd name="connsiteX14" fmla="*/ 356601 w 1481796"/>
              <a:gd name="connsiteY14" fmla="*/ 403619 h 1775875"/>
              <a:gd name="connsiteX15" fmla="*/ 355998 w 1481796"/>
              <a:gd name="connsiteY15" fmla="*/ 402717 h 177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81796" h="1775875">
                <a:moveTo>
                  <a:pt x="1053381" y="0"/>
                </a:moveTo>
                <a:lnTo>
                  <a:pt x="1094472" y="49803"/>
                </a:lnTo>
                <a:cubicBezTo>
                  <a:pt x="1191038" y="146369"/>
                  <a:pt x="1315234" y="215307"/>
                  <a:pt x="1454184" y="243740"/>
                </a:cubicBezTo>
                <a:lnTo>
                  <a:pt x="1481050" y="246449"/>
                </a:lnTo>
                <a:lnTo>
                  <a:pt x="1480908" y="1026211"/>
                </a:lnTo>
                <a:lnTo>
                  <a:pt x="1481796" y="1036967"/>
                </a:lnTo>
                <a:lnTo>
                  <a:pt x="1480905" y="1047183"/>
                </a:lnTo>
                <a:lnTo>
                  <a:pt x="1480904" y="1052182"/>
                </a:lnTo>
                <a:lnTo>
                  <a:pt x="1480470" y="1052153"/>
                </a:lnTo>
                <a:lnTo>
                  <a:pt x="1470852" y="1162310"/>
                </a:lnTo>
                <a:cubicBezTo>
                  <a:pt x="1456326" y="1245630"/>
                  <a:pt x="1427176" y="1327860"/>
                  <a:pt x="1382428" y="1405364"/>
                </a:cubicBezTo>
                <a:cubicBezTo>
                  <a:pt x="1177869" y="1759672"/>
                  <a:pt x="724818" y="1881066"/>
                  <a:pt x="370511" y="1676507"/>
                </a:cubicBezTo>
                <a:cubicBezTo>
                  <a:pt x="16204" y="1471947"/>
                  <a:pt x="-105191" y="1018898"/>
                  <a:pt x="99369" y="664590"/>
                </a:cubicBezTo>
                <a:cubicBezTo>
                  <a:pt x="156902" y="564941"/>
                  <a:pt x="234090" y="483716"/>
                  <a:pt x="323208" y="422985"/>
                </a:cubicBezTo>
                <a:lnTo>
                  <a:pt x="356601" y="403619"/>
                </a:lnTo>
                <a:lnTo>
                  <a:pt x="355998" y="402717"/>
                </a:lnTo>
                <a:close/>
              </a:path>
            </a:pathLst>
          </a:custGeom>
          <a:solidFill>
            <a:srgbClr val="A2B969"/>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17678AA3-062A-5A99-D3E4-594F6AEE5293}"/>
              </a:ext>
            </a:extLst>
          </p:cNvPr>
          <p:cNvSpPr/>
          <p:nvPr/>
        </p:nvSpPr>
        <p:spPr>
          <a:xfrm>
            <a:off x="5094332" y="4400342"/>
            <a:ext cx="721241" cy="721242"/>
          </a:xfrm>
          <a:custGeom>
            <a:avLst/>
            <a:gdLst>
              <a:gd name="connsiteX0" fmla="*/ 532312 w 1121726"/>
              <a:gd name="connsiteY0" fmla="*/ 711 h 1121727"/>
              <a:gd name="connsiteX1" fmla="*/ 1065622 w 1121726"/>
              <a:gd name="connsiteY1" fmla="*/ 316646 h 1121727"/>
              <a:gd name="connsiteX2" fmla="*/ 805081 w 1121726"/>
              <a:gd name="connsiteY2" fmla="*/ 1065623 h 1121727"/>
              <a:gd name="connsiteX3" fmla="*/ 56105 w 1121726"/>
              <a:gd name="connsiteY3" fmla="*/ 805082 h 1121727"/>
              <a:gd name="connsiteX4" fmla="*/ 316645 w 1121726"/>
              <a:gd name="connsiteY4" fmla="*/ 56105 h 1121727"/>
              <a:gd name="connsiteX5" fmla="*/ 532312 w 1121726"/>
              <a:gd name="connsiteY5" fmla="*/ 711 h 112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726" h="1121727">
                <a:moveTo>
                  <a:pt x="532312" y="711"/>
                </a:moveTo>
                <a:cubicBezTo>
                  <a:pt x="750552" y="-10316"/>
                  <a:pt x="964464" y="107568"/>
                  <a:pt x="1065622" y="316646"/>
                </a:cubicBezTo>
                <a:cubicBezTo>
                  <a:pt x="1200500" y="595416"/>
                  <a:pt x="1083852" y="930745"/>
                  <a:pt x="805081" y="1065623"/>
                </a:cubicBezTo>
                <a:cubicBezTo>
                  <a:pt x="526311" y="1200500"/>
                  <a:pt x="190982" y="1083852"/>
                  <a:pt x="56105" y="805082"/>
                </a:cubicBezTo>
                <a:cubicBezTo>
                  <a:pt x="-78773" y="526312"/>
                  <a:pt x="37875" y="190983"/>
                  <a:pt x="316645" y="56105"/>
                </a:cubicBezTo>
                <a:cubicBezTo>
                  <a:pt x="386338" y="22386"/>
                  <a:pt x="459565" y="4387"/>
                  <a:pt x="532312" y="711"/>
                </a:cubicBezTo>
                <a:close/>
              </a:path>
            </a:pathLst>
          </a:custGeom>
          <a:gradFill rotWithShape="1">
            <a:gsLst>
              <a:gs pos="0">
                <a:sysClr val="window" lastClr="FFFFFF"/>
              </a:gs>
              <a:gs pos="50000">
                <a:sysClr val="window" lastClr="FFFFFF">
                  <a:lumMod val="95000"/>
                </a:sysClr>
              </a:gs>
              <a:gs pos="100000">
                <a:sysClr val="window" lastClr="FFFFFF">
                  <a:lumMod val="85000"/>
                </a:sysClr>
              </a:gs>
            </a:gsLst>
            <a:lin ang="5400000" scaled="0"/>
          </a:gradFill>
          <a:ln>
            <a:noFill/>
          </a:ln>
          <a:effectLst>
            <a:outerShdw blurRad="165100" dist="38100" dir="2700000" algn="tl" rotWithShape="0">
              <a:prstClr val="black">
                <a:alpha val="40000"/>
              </a:prstClr>
            </a:out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950" b="1" i="0" u="none" strike="noStrike" kern="0" cap="none" spc="0" normalizeH="0" baseline="0" noProof="0" dirty="0">
                <a:ln>
                  <a:noFill/>
                </a:ln>
                <a:solidFill>
                  <a:prstClr val="black">
                    <a:lumMod val="85000"/>
                    <a:lumOff val="15000"/>
                  </a:prstClr>
                </a:solidFill>
                <a:effectLst/>
                <a:uLnTx/>
                <a:uFillTx/>
                <a:latin typeface="Calibri" panose="020F0502020204030204"/>
                <a:ea typeface="+mn-ea"/>
                <a:cs typeface="+mn-cs"/>
              </a:rPr>
              <a:t>T</a:t>
            </a:r>
          </a:p>
        </p:txBody>
      </p:sp>
      <p:sp>
        <p:nvSpPr>
          <p:cNvPr id="15" name="Freeform: Shape 14">
            <a:extLst>
              <a:ext uri="{FF2B5EF4-FFF2-40B4-BE49-F238E27FC236}">
                <a16:creationId xmlns:a16="http://schemas.microsoft.com/office/drawing/2014/main" id="{2D891D19-0087-2AD4-3254-9F1EB6808816}"/>
              </a:ext>
            </a:extLst>
          </p:cNvPr>
          <p:cNvSpPr/>
          <p:nvPr/>
        </p:nvSpPr>
        <p:spPr>
          <a:xfrm>
            <a:off x="4244341" y="3092205"/>
            <a:ext cx="1353813" cy="1111162"/>
          </a:xfrm>
          <a:custGeom>
            <a:avLst/>
            <a:gdLst>
              <a:gd name="connsiteX0" fmla="*/ 740775 w 1805084"/>
              <a:gd name="connsiteY0" fmla="*/ 0 h 1481549"/>
              <a:gd name="connsiteX1" fmla="*/ 1029118 w 1805084"/>
              <a:gd name="connsiteY1" fmla="*/ 58214 h 1481549"/>
              <a:gd name="connsiteX2" fmla="*/ 1094659 w 1805084"/>
              <a:gd name="connsiteY2" fmla="*/ 93788 h 1481549"/>
              <a:gd name="connsiteX3" fmla="*/ 1095878 w 1805084"/>
              <a:gd name="connsiteY3" fmla="*/ 91311 h 1481549"/>
              <a:gd name="connsiteX4" fmla="*/ 1802932 w 1805084"/>
              <a:gd name="connsiteY4" fmla="*/ 499445 h 1481549"/>
              <a:gd name="connsiteX5" fmla="*/ 1773785 w 1805084"/>
              <a:gd name="connsiteY5" fmla="*/ 593340 h 1481549"/>
              <a:gd name="connsiteX6" fmla="*/ 1759330 w 1805084"/>
              <a:gd name="connsiteY6" fmla="*/ 736731 h 1481549"/>
              <a:gd name="connsiteX7" fmla="*/ 1773785 w 1805084"/>
              <a:gd name="connsiteY7" fmla="*/ 880122 h 1481549"/>
              <a:gd name="connsiteX8" fmla="*/ 1805084 w 1805084"/>
              <a:gd name="connsiteY8" fmla="*/ 980951 h 1481549"/>
              <a:gd name="connsiteX9" fmla="*/ 1095878 w 1805084"/>
              <a:gd name="connsiteY9" fmla="*/ 1390239 h 1481549"/>
              <a:gd name="connsiteX10" fmla="*/ 1094658 w 1805084"/>
              <a:gd name="connsiteY10" fmla="*/ 1387762 h 1481549"/>
              <a:gd name="connsiteX11" fmla="*/ 1029118 w 1805084"/>
              <a:gd name="connsiteY11" fmla="*/ 1423336 h 1481549"/>
              <a:gd name="connsiteX12" fmla="*/ 740775 w 1805084"/>
              <a:gd name="connsiteY12" fmla="*/ 1481549 h 1481549"/>
              <a:gd name="connsiteX13" fmla="*/ 0 w 1805084"/>
              <a:gd name="connsiteY13" fmla="*/ 740775 h 1481549"/>
              <a:gd name="connsiteX14" fmla="*/ 740775 w 1805084"/>
              <a:gd name="connsiteY14" fmla="*/ 0 h 1481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05084" h="1481549">
                <a:moveTo>
                  <a:pt x="740775" y="0"/>
                </a:moveTo>
                <a:cubicBezTo>
                  <a:pt x="843055" y="0"/>
                  <a:pt x="940492" y="20728"/>
                  <a:pt x="1029118" y="58214"/>
                </a:cubicBezTo>
                <a:lnTo>
                  <a:pt x="1094659" y="93788"/>
                </a:lnTo>
                <a:lnTo>
                  <a:pt x="1095878" y="91311"/>
                </a:lnTo>
                <a:lnTo>
                  <a:pt x="1802932" y="499445"/>
                </a:lnTo>
                <a:lnTo>
                  <a:pt x="1773785" y="593340"/>
                </a:lnTo>
                <a:cubicBezTo>
                  <a:pt x="1764308" y="639657"/>
                  <a:pt x="1759330" y="687613"/>
                  <a:pt x="1759330" y="736731"/>
                </a:cubicBezTo>
                <a:cubicBezTo>
                  <a:pt x="1759330" y="785850"/>
                  <a:pt x="1764308" y="833806"/>
                  <a:pt x="1773785" y="880122"/>
                </a:cubicBezTo>
                <a:lnTo>
                  <a:pt x="1805084" y="980951"/>
                </a:lnTo>
                <a:lnTo>
                  <a:pt x="1095878" y="1390239"/>
                </a:lnTo>
                <a:lnTo>
                  <a:pt x="1094658" y="1387762"/>
                </a:lnTo>
                <a:lnTo>
                  <a:pt x="1029118" y="1423336"/>
                </a:lnTo>
                <a:cubicBezTo>
                  <a:pt x="940492" y="1460821"/>
                  <a:pt x="843055" y="1481549"/>
                  <a:pt x="740775" y="1481549"/>
                </a:cubicBezTo>
                <a:cubicBezTo>
                  <a:pt x="331656" y="1481549"/>
                  <a:pt x="0" y="1149894"/>
                  <a:pt x="0" y="740775"/>
                </a:cubicBezTo>
                <a:cubicBezTo>
                  <a:pt x="0" y="331656"/>
                  <a:pt x="331656" y="0"/>
                  <a:pt x="740775" y="0"/>
                </a:cubicBezTo>
                <a:close/>
              </a:path>
            </a:pathLst>
          </a:custGeom>
          <a:solidFill>
            <a:srgbClr val="FFCC4C"/>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8BD04FBE-B9D5-E0DE-CFD4-D6C75E698CE8}"/>
              </a:ext>
            </a:extLst>
          </p:cNvPr>
          <p:cNvSpPr/>
          <p:nvPr/>
        </p:nvSpPr>
        <p:spPr>
          <a:xfrm>
            <a:off x="4439303" y="3287166"/>
            <a:ext cx="721241" cy="721242"/>
          </a:xfrm>
          <a:custGeom>
            <a:avLst/>
            <a:gdLst>
              <a:gd name="connsiteX0" fmla="*/ 532312 w 1121726"/>
              <a:gd name="connsiteY0" fmla="*/ 711 h 1121727"/>
              <a:gd name="connsiteX1" fmla="*/ 1065622 w 1121726"/>
              <a:gd name="connsiteY1" fmla="*/ 316646 h 1121727"/>
              <a:gd name="connsiteX2" fmla="*/ 805081 w 1121726"/>
              <a:gd name="connsiteY2" fmla="*/ 1065623 h 1121727"/>
              <a:gd name="connsiteX3" fmla="*/ 56105 w 1121726"/>
              <a:gd name="connsiteY3" fmla="*/ 805082 h 1121727"/>
              <a:gd name="connsiteX4" fmla="*/ 316645 w 1121726"/>
              <a:gd name="connsiteY4" fmla="*/ 56105 h 1121727"/>
              <a:gd name="connsiteX5" fmla="*/ 532312 w 1121726"/>
              <a:gd name="connsiteY5" fmla="*/ 711 h 112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726" h="1121727">
                <a:moveTo>
                  <a:pt x="532312" y="711"/>
                </a:moveTo>
                <a:cubicBezTo>
                  <a:pt x="750552" y="-10316"/>
                  <a:pt x="964464" y="107568"/>
                  <a:pt x="1065622" y="316646"/>
                </a:cubicBezTo>
                <a:cubicBezTo>
                  <a:pt x="1200500" y="595416"/>
                  <a:pt x="1083852" y="930745"/>
                  <a:pt x="805081" y="1065623"/>
                </a:cubicBezTo>
                <a:cubicBezTo>
                  <a:pt x="526311" y="1200500"/>
                  <a:pt x="190982" y="1083852"/>
                  <a:pt x="56105" y="805082"/>
                </a:cubicBezTo>
                <a:cubicBezTo>
                  <a:pt x="-78773" y="526312"/>
                  <a:pt x="37875" y="190983"/>
                  <a:pt x="316645" y="56105"/>
                </a:cubicBezTo>
                <a:cubicBezTo>
                  <a:pt x="386338" y="22386"/>
                  <a:pt x="459565" y="4387"/>
                  <a:pt x="532312" y="711"/>
                </a:cubicBezTo>
                <a:close/>
              </a:path>
            </a:pathLst>
          </a:custGeom>
          <a:gradFill rotWithShape="1">
            <a:gsLst>
              <a:gs pos="0">
                <a:sysClr val="window" lastClr="FFFFFF"/>
              </a:gs>
              <a:gs pos="50000">
                <a:sysClr val="window" lastClr="FFFFFF">
                  <a:lumMod val="95000"/>
                </a:sysClr>
              </a:gs>
              <a:gs pos="100000">
                <a:sysClr val="window" lastClr="FFFFFF">
                  <a:lumMod val="85000"/>
                </a:sysClr>
              </a:gs>
            </a:gsLst>
            <a:lin ang="5400000" scaled="0"/>
          </a:gradFill>
          <a:ln>
            <a:noFill/>
          </a:ln>
          <a:effectLst>
            <a:outerShdw blurRad="165100" dist="38100" dir="2700000" algn="tl" rotWithShape="0">
              <a:prstClr val="black">
                <a:alpha val="40000"/>
              </a:prstClr>
            </a:out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950" b="1" i="0" u="none" strike="noStrike" kern="0" cap="none" spc="0" normalizeH="0" baseline="0" noProof="0" dirty="0">
                <a:ln>
                  <a:noFill/>
                </a:ln>
                <a:solidFill>
                  <a:prstClr val="black">
                    <a:lumMod val="85000"/>
                    <a:lumOff val="15000"/>
                  </a:prstClr>
                </a:solidFill>
                <a:effectLst/>
                <a:uLnTx/>
                <a:uFillTx/>
                <a:latin typeface="Calibri" panose="020F0502020204030204"/>
                <a:ea typeface="+mn-ea"/>
                <a:cs typeface="+mn-cs"/>
              </a:rPr>
              <a:t>A</a:t>
            </a:r>
          </a:p>
        </p:txBody>
      </p:sp>
      <p:sp>
        <p:nvSpPr>
          <p:cNvPr id="17" name="Freeform: Shape 16">
            <a:extLst>
              <a:ext uri="{FF2B5EF4-FFF2-40B4-BE49-F238E27FC236}">
                <a16:creationId xmlns:a16="http://schemas.microsoft.com/office/drawing/2014/main" id="{2A02BDD5-4D5F-B41A-31B0-8E34C75713EE}"/>
              </a:ext>
            </a:extLst>
          </p:cNvPr>
          <p:cNvSpPr/>
          <p:nvPr/>
        </p:nvSpPr>
        <p:spPr>
          <a:xfrm>
            <a:off x="5458788" y="3122950"/>
            <a:ext cx="215483" cy="293450"/>
          </a:xfrm>
          <a:custGeom>
            <a:avLst/>
            <a:gdLst>
              <a:gd name="connsiteX0" fmla="*/ 166261 w 287310"/>
              <a:gd name="connsiteY0" fmla="*/ 0 h 391266"/>
              <a:gd name="connsiteX1" fmla="*/ 273281 w 287310"/>
              <a:gd name="connsiteY1" fmla="*/ 22891 h 391266"/>
              <a:gd name="connsiteX2" fmla="*/ 287310 w 287310"/>
              <a:gd name="connsiteY2" fmla="*/ 136387 h 391266"/>
              <a:gd name="connsiteX3" fmla="*/ 252343 w 287310"/>
              <a:gd name="connsiteY3" fmla="*/ 96019 h 391266"/>
              <a:gd name="connsiteX4" fmla="*/ 220454 w 287310"/>
              <a:gd name="connsiteY4" fmla="*/ 133402 h 391266"/>
              <a:gd name="connsiteX5" fmla="*/ 189358 w 287310"/>
              <a:gd name="connsiteY5" fmla="*/ 171721 h 391266"/>
              <a:gd name="connsiteX6" fmla="*/ 160786 w 287310"/>
              <a:gd name="connsiteY6" fmla="*/ 211123 h 391266"/>
              <a:gd name="connsiteX7" fmla="*/ 135675 w 287310"/>
              <a:gd name="connsiteY7" fmla="*/ 250815 h 391266"/>
              <a:gd name="connsiteX8" fmla="*/ 112079 w 287310"/>
              <a:gd name="connsiteY8" fmla="*/ 293245 h 391266"/>
              <a:gd name="connsiteX9" fmla="*/ 90140 w 287310"/>
              <a:gd name="connsiteY9" fmla="*/ 336685 h 391266"/>
              <a:gd name="connsiteX10" fmla="*/ 70798 w 287310"/>
              <a:gd name="connsiteY10" fmla="*/ 380342 h 391266"/>
              <a:gd name="connsiteX11" fmla="*/ 67277 w 287310"/>
              <a:gd name="connsiteY11" fmla="*/ 391266 h 391266"/>
              <a:gd name="connsiteX12" fmla="*/ 0 w 287310"/>
              <a:gd name="connsiteY12" fmla="*/ 352431 h 391266"/>
              <a:gd name="connsiteX13" fmla="*/ 20626 w 287310"/>
              <a:gd name="connsiteY13" fmla="*/ 303003 h 391266"/>
              <a:gd name="connsiteX14" fmla="*/ 42999 w 287310"/>
              <a:gd name="connsiteY14" fmla="*/ 254375 h 391266"/>
              <a:gd name="connsiteX15" fmla="*/ 70419 w 287310"/>
              <a:gd name="connsiteY15" fmla="*/ 207911 h 391266"/>
              <a:gd name="connsiteX16" fmla="*/ 99353 w 287310"/>
              <a:gd name="connsiteY16" fmla="*/ 164186 h 391266"/>
              <a:gd name="connsiteX17" fmla="*/ 130091 w 287310"/>
              <a:gd name="connsiteY17" fmla="*/ 119741 h 391266"/>
              <a:gd name="connsiteX18" fmla="*/ 164866 w 287310"/>
              <a:gd name="connsiteY18" fmla="*/ 79118 h 391266"/>
              <a:gd name="connsiteX19" fmla="*/ 202237 w 287310"/>
              <a:gd name="connsiteY19" fmla="*/ 38711 h 391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7310" h="391266">
                <a:moveTo>
                  <a:pt x="166261" y="0"/>
                </a:moveTo>
                <a:lnTo>
                  <a:pt x="273281" y="22891"/>
                </a:lnTo>
                <a:lnTo>
                  <a:pt x="287310" y="136387"/>
                </a:lnTo>
                <a:lnTo>
                  <a:pt x="252343" y="96019"/>
                </a:lnTo>
                <a:lnTo>
                  <a:pt x="220454" y="133402"/>
                </a:lnTo>
                <a:lnTo>
                  <a:pt x="189358" y="171721"/>
                </a:lnTo>
                <a:lnTo>
                  <a:pt x="160786" y="211123"/>
                </a:lnTo>
                <a:lnTo>
                  <a:pt x="135675" y="250815"/>
                </a:lnTo>
                <a:lnTo>
                  <a:pt x="112079" y="293245"/>
                </a:lnTo>
                <a:lnTo>
                  <a:pt x="90140" y="336685"/>
                </a:lnTo>
                <a:lnTo>
                  <a:pt x="70798" y="380342"/>
                </a:lnTo>
                <a:lnTo>
                  <a:pt x="67277" y="391266"/>
                </a:lnTo>
                <a:lnTo>
                  <a:pt x="0" y="352431"/>
                </a:lnTo>
                <a:lnTo>
                  <a:pt x="20626" y="303003"/>
                </a:lnTo>
                <a:lnTo>
                  <a:pt x="42999" y="254375"/>
                </a:lnTo>
                <a:lnTo>
                  <a:pt x="70419" y="207911"/>
                </a:lnTo>
                <a:lnTo>
                  <a:pt x="99353" y="164186"/>
                </a:lnTo>
                <a:lnTo>
                  <a:pt x="130091" y="119741"/>
                </a:lnTo>
                <a:lnTo>
                  <a:pt x="164866" y="79118"/>
                </a:lnTo>
                <a:lnTo>
                  <a:pt x="202237" y="38711"/>
                </a:lnTo>
                <a:close/>
              </a:path>
            </a:pathLst>
          </a:custGeom>
          <a:solidFill>
            <a:sysClr val="window" lastClr="FFFFFF">
              <a:lumMod val="50000"/>
            </a:sysClr>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B3AE43B-FE5B-39ED-FC76-6759977975AE}"/>
              </a:ext>
            </a:extLst>
          </p:cNvPr>
          <p:cNvSpPr/>
          <p:nvPr/>
        </p:nvSpPr>
        <p:spPr>
          <a:xfrm>
            <a:off x="6606076" y="3216607"/>
            <a:ext cx="217316" cy="326450"/>
          </a:xfrm>
          <a:custGeom>
            <a:avLst/>
            <a:gdLst>
              <a:gd name="connsiteX0" fmla="*/ 69752 w 289754"/>
              <a:gd name="connsiteY0" fmla="*/ 0 h 435267"/>
              <a:gd name="connsiteX1" fmla="*/ 87408 w 289754"/>
              <a:gd name="connsiteY1" fmla="*/ 22901 h 435267"/>
              <a:gd name="connsiteX2" fmla="*/ 116844 w 289754"/>
              <a:gd name="connsiteY2" fmla="*/ 69161 h 435267"/>
              <a:gd name="connsiteX3" fmla="*/ 143668 w 289754"/>
              <a:gd name="connsiteY3" fmla="*/ 115203 h 435267"/>
              <a:gd name="connsiteX4" fmla="*/ 167735 w 289754"/>
              <a:gd name="connsiteY4" fmla="*/ 162766 h 435267"/>
              <a:gd name="connsiteX5" fmla="*/ 190787 w 289754"/>
              <a:gd name="connsiteY5" fmla="*/ 211995 h 435267"/>
              <a:gd name="connsiteX6" fmla="*/ 208397 w 289754"/>
              <a:gd name="connsiteY6" fmla="*/ 263397 h 435267"/>
              <a:gd name="connsiteX7" fmla="*/ 224339 w 289754"/>
              <a:gd name="connsiteY7" fmla="*/ 313784 h 435267"/>
              <a:gd name="connsiteX8" fmla="*/ 238249 w 289754"/>
              <a:gd name="connsiteY8" fmla="*/ 367503 h 435267"/>
              <a:gd name="connsiteX9" fmla="*/ 289754 w 289754"/>
              <a:gd name="connsiteY9" fmla="*/ 359553 h 435267"/>
              <a:gd name="connsiteX10" fmla="*/ 210662 w 289754"/>
              <a:gd name="connsiteY10" fmla="*/ 435267 h 435267"/>
              <a:gd name="connsiteX11" fmla="*/ 108834 w 289754"/>
              <a:gd name="connsiteY11" fmla="*/ 384698 h 435267"/>
              <a:gd name="connsiteX12" fmla="*/ 160266 w 289754"/>
              <a:gd name="connsiteY12" fmla="*/ 377617 h 435267"/>
              <a:gd name="connsiteX13" fmla="*/ 149255 w 289754"/>
              <a:gd name="connsiteY13" fmla="*/ 331147 h 435267"/>
              <a:gd name="connsiteX14" fmla="*/ 134763 w 289754"/>
              <a:gd name="connsiteY14" fmla="*/ 284386 h 435267"/>
              <a:gd name="connsiteX15" fmla="*/ 116643 w 289754"/>
              <a:gd name="connsiteY15" fmla="*/ 239073 h 435267"/>
              <a:gd name="connsiteX16" fmla="*/ 96782 w 289754"/>
              <a:gd name="connsiteY16" fmla="*/ 193614 h 435267"/>
              <a:gd name="connsiteX17" fmla="*/ 74889 w 289754"/>
              <a:gd name="connsiteY17" fmla="*/ 151489 h 435267"/>
              <a:gd name="connsiteX18" fmla="*/ 49514 w 289754"/>
              <a:gd name="connsiteY18" fmla="*/ 109072 h 435267"/>
              <a:gd name="connsiteX19" fmla="*/ 23124 w 289754"/>
              <a:gd name="connsiteY19" fmla="*/ 68322 h 435267"/>
              <a:gd name="connsiteX20" fmla="*/ 0 w 289754"/>
              <a:gd name="connsiteY20" fmla="*/ 40280 h 43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9754" h="435267">
                <a:moveTo>
                  <a:pt x="69752" y="0"/>
                </a:moveTo>
                <a:lnTo>
                  <a:pt x="87408" y="22901"/>
                </a:lnTo>
                <a:lnTo>
                  <a:pt x="116844" y="69161"/>
                </a:lnTo>
                <a:lnTo>
                  <a:pt x="143668" y="115203"/>
                </a:lnTo>
                <a:lnTo>
                  <a:pt x="167735" y="162766"/>
                </a:lnTo>
                <a:lnTo>
                  <a:pt x="190787" y="211995"/>
                </a:lnTo>
                <a:lnTo>
                  <a:pt x="208397" y="263397"/>
                </a:lnTo>
                <a:lnTo>
                  <a:pt x="224339" y="313784"/>
                </a:lnTo>
                <a:lnTo>
                  <a:pt x="238249" y="367503"/>
                </a:lnTo>
                <a:lnTo>
                  <a:pt x="289754" y="359553"/>
                </a:lnTo>
                <a:lnTo>
                  <a:pt x="210662" y="435267"/>
                </a:lnTo>
                <a:lnTo>
                  <a:pt x="108834" y="384698"/>
                </a:lnTo>
                <a:lnTo>
                  <a:pt x="160266" y="377617"/>
                </a:lnTo>
                <a:lnTo>
                  <a:pt x="149255" y="331147"/>
                </a:lnTo>
                <a:lnTo>
                  <a:pt x="134763" y="284386"/>
                </a:lnTo>
                <a:lnTo>
                  <a:pt x="116643" y="239073"/>
                </a:lnTo>
                <a:lnTo>
                  <a:pt x="96782" y="193614"/>
                </a:lnTo>
                <a:lnTo>
                  <a:pt x="74889" y="151489"/>
                </a:lnTo>
                <a:lnTo>
                  <a:pt x="49514" y="109072"/>
                </a:lnTo>
                <a:lnTo>
                  <a:pt x="23124" y="68322"/>
                </a:lnTo>
                <a:lnTo>
                  <a:pt x="0" y="40280"/>
                </a:lnTo>
                <a:close/>
              </a:path>
            </a:pathLst>
          </a:custGeom>
          <a:solidFill>
            <a:sysClr val="window" lastClr="FFFFFF">
              <a:lumMod val="50000"/>
            </a:sysClr>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9FA43ADF-365A-3B31-4D13-2CBA10F192FF}"/>
              </a:ext>
            </a:extLst>
          </p:cNvPr>
          <p:cNvSpPr/>
          <p:nvPr/>
        </p:nvSpPr>
        <p:spPr>
          <a:xfrm>
            <a:off x="5388452" y="3731801"/>
            <a:ext cx="218560" cy="329922"/>
          </a:xfrm>
          <a:custGeom>
            <a:avLst/>
            <a:gdLst>
              <a:gd name="connsiteX0" fmla="*/ 78703 w 291413"/>
              <a:gd name="connsiteY0" fmla="*/ 0 h 439896"/>
              <a:gd name="connsiteX1" fmla="*/ 179965 w 291413"/>
              <a:gd name="connsiteY1" fmla="*/ 50522 h 439896"/>
              <a:gd name="connsiteX2" fmla="*/ 128804 w 291413"/>
              <a:gd name="connsiteY2" fmla="*/ 57626 h 439896"/>
              <a:gd name="connsiteX3" fmla="*/ 139735 w 291413"/>
              <a:gd name="connsiteY3" fmla="*/ 104089 h 439896"/>
              <a:gd name="connsiteX4" fmla="*/ 154995 w 291413"/>
              <a:gd name="connsiteY4" fmla="*/ 150914 h 439896"/>
              <a:gd name="connsiteX5" fmla="*/ 172132 w 291413"/>
              <a:gd name="connsiteY5" fmla="*/ 196145 h 439896"/>
              <a:gd name="connsiteX6" fmla="*/ 191866 w 291413"/>
              <a:gd name="connsiteY6" fmla="*/ 241593 h 439896"/>
              <a:gd name="connsiteX7" fmla="*/ 213624 w 291413"/>
              <a:gd name="connsiteY7" fmla="*/ 283707 h 439896"/>
              <a:gd name="connsiteX8" fmla="*/ 238844 w 291413"/>
              <a:gd name="connsiteY8" fmla="*/ 326111 h 439896"/>
              <a:gd name="connsiteX9" fmla="*/ 265075 w 291413"/>
              <a:gd name="connsiteY9" fmla="*/ 366848 h 439896"/>
              <a:gd name="connsiteX10" fmla="*/ 291413 w 291413"/>
              <a:gd name="connsiteY10" fmla="*/ 400607 h 439896"/>
              <a:gd name="connsiteX11" fmla="*/ 223378 w 291413"/>
              <a:gd name="connsiteY11" fmla="*/ 439896 h 439896"/>
              <a:gd name="connsiteX12" fmla="*/ 202846 w 291413"/>
              <a:gd name="connsiteY12" fmla="*/ 412441 h 439896"/>
              <a:gd name="connsiteX13" fmla="*/ 171857 w 291413"/>
              <a:gd name="connsiteY13" fmla="*/ 366051 h 439896"/>
              <a:gd name="connsiteX14" fmla="*/ 145196 w 291413"/>
              <a:gd name="connsiteY14" fmla="*/ 320023 h 439896"/>
              <a:gd name="connsiteX15" fmla="*/ 121278 w 291413"/>
              <a:gd name="connsiteY15" fmla="*/ 272472 h 439896"/>
              <a:gd name="connsiteX16" fmla="*/ 100104 w 291413"/>
              <a:gd name="connsiteY16" fmla="*/ 223400 h 439896"/>
              <a:gd name="connsiteX17" fmla="*/ 80734 w 291413"/>
              <a:gd name="connsiteY17" fmla="*/ 173602 h 439896"/>
              <a:gd name="connsiteX18" fmla="*/ 65045 w 291413"/>
              <a:gd name="connsiteY18" fmla="*/ 121485 h 439896"/>
              <a:gd name="connsiteX19" fmla="*/ 52965 w 291413"/>
              <a:gd name="connsiteY19" fmla="*/ 67919 h 439896"/>
              <a:gd name="connsiteX20" fmla="*/ 0 w 291413"/>
              <a:gd name="connsiteY20" fmla="*/ 75747 h 43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91413" h="439896">
                <a:moveTo>
                  <a:pt x="78703" y="0"/>
                </a:moveTo>
                <a:lnTo>
                  <a:pt x="179965" y="50522"/>
                </a:lnTo>
                <a:lnTo>
                  <a:pt x="128804" y="57626"/>
                </a:lnTo>
                <a:lnTo>
                  <a:pt x="139735" y="104089"/>
                </a:lnTo>
                <a:lnTo>
                  <a:pt x="154995" y="150914"/>
                </a:lnTo>
                <a:lnTo>
                  <a:pt x="172132" y="196145"/>
                </a:lnTo>
                <a:lnTo>
                  <a:pt x="191866" y="241593"/>
                </a:lnTo>
                <a:lnTo>
                  <a:pt x="213624" y="283707"/>
                </a:lnTo>
                <a:lnTo>
                  <a:pt x="238844" y="326111"/>
                </a:lnTo>
                <a:lnTo>
                  <a:pt x="265075" y="366848"/>
                </a:lnTo>
                <a:lnTo>
                  <a:pt x="291413" y="400607"/>
                </a:lnTo>
                <a:lnTo>
                  <a:pt x="223378" y="439896"/>
                </a:lnTo>
                <a:lnTo>
                  <a:pt x="202846" y="412441"/>
                </a:lnTo>
                <a:lnTo>
                  <a:pt x="171857" y="366051"/>
                </a:lnTo>
                <a:lnTo>
                  <a:pt x="145196" y="320023"/>
                </a:lnTo>
                <a:lnTo>
                  <a:pt x="121278" y="272472"/>
                </a:lnTo>
                <a:lnTo>
                  <a:pt x="100104" y="223400"/>
                </a:lnTo>
                <a:lnTo>
                  <a:pt x="80734" y="173602"/>
                </a:lnTo>
                <a:lnTo>
                  <a:pt x="65045" y="121485"/>
                </a:lnTo>
                <a:lnTo>
                  <a:pt x="52965" y="67919"/>
                </a:lnTo>
                <a:lnTo>
                  <a:pt x="0" y="75747"/>
                </a:lnTo>
                <a:close/>
              </a:path>
            </a:pathLst>
          </a:custGeom>
          <a:solidFill>
            <a:sysClr val="window" lastClr="FFFFFF">
              <a:lumMod val="50000"/>
            </a:sysClr>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79FBCF17-6085-CC89-8926-66DAED92E53B}"/>
              </a:ext>
            </a:extLst>
          </p:cNvPr>
          <p:cNvSpPr/>
          <p:nvPr/>
        </p:nvSpPr>
        <p:spPr>
          <a:xfrm>
            <a:off x="6536218" y="3883912"/>
            <a:ext cx="204943" cy="267908"/>
          </a:xfrm>
          <a:custGeom>
            <a:avLst/>
            <a:gdLst>
              <a:gd name="connsiteX0" fmla="*/ 206335 w 273257"/>
              <a:gd name="connsiteY0" fmla="*/ 0 h 357210"/>
              <a:gd name="connsiteX1" fmla="*/ 273257 w 273257"/>
              <a:gd name="connsiteY1" fmla="*/ 38630 h 357210"/>
              <a:gd name="connsiteX2" fmla="*/ 266755 w 273257"/>
              <a:gd name="connsiteY2" fmla="*/ 54208 h 357210"/>
              <a:gd name="connsiteX3" fmla="*/ 244383 w 273257"/>
              <a:gd name="connsiteY3" fmla="*/ 102835 h 357210"/>
              <a:gd name="connsiteX4" fmla="*/ 216962 w 273257"/>
              <a:gd name="connsiteY4" fmla="*/ 149299 h 357210"/>
              <a:gd name="connsiteX5" fmla="*/ 187956 w 273257"/>
              <a:gd name="connsiteY5" fmla="*/ 193889 h 357210"/>
              <a:gd name="connsiteX6" fmla="*/ 157291 w 273257"/>
              <a:gd name="connsiteY6" fmla="*/ 237469 h 357210"/>
              <a:gd name="connsiteX7" fmla="*/ 122516 w 273257"/>
              <a:gd name="connsiteY7" fmla="*/ 278093 h 357210"/>
              <a:gd name="connsiteX8" fmla="*/ 86875 w 273257"/>
              <a:gd name="connsiteY8" fmla="*/ 318644 h 357210"/>
              <a:gd name="connsiteX9" fmla="*/ 121121 w 273257"/>
              <a:gd name="connsiteY9" fmla="*/ 357210 h 357210"/>
              <a:gd name="connsiteX10" fmla="*/ 14100 w 273257"/>
              <a:gd name="connsiteY10" fmla="*/ 334319 h 357210"/>
              <a:gd name="connsiteX11" fmla="*/ 0 w 273257"/>
              <a:gd name="connsiteY11" fmla="*/ 221688 h 357210"/>
              <a:gd name="connsiteX12" fmla="*/ 35038 w 273257"/>
              <a:gd name="connsiteY12" fmla="*/ 261191 h 357210"/>
              <a:gd name="connsiteX13" fmla="*/ 68513 w 273257"/>
              <a:gd name="connsiteY13" fmla="*/ 225683 h 357210"/>
              <a:gd name="connsiteX14" fmla="*/ 97951 w 273257"/>
              <a:gd name="connsiteY14" fmla="*/ 186354 h 357210"/>
              <a:gd name="connsiteX15" fmla="*/ 126451 w 273257"/>
              <a:gd name="connsiteY15" fmla="*/ 147816 h 357210"/>
              <a:gd name="connsiteX16" fmla="*/ 151706 w 273257"/>
              <a:gd name="connsiteY16" fmla="*/ 106396 h 357210"/>
              <a:gd name="connsiteX17" fmla="*/ 175303 w 273257"/>
              <a:gd name="connsiteY17" fmla="*/ 63965 h 357210"/>
              <a:gd name="connsiteX18" fmla="*/ 197241 w 273257"/>
              <a:gd name="connsiteY18" fmla="*/ 20525 h 35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73257" h="357210">
                <a:moveTo>
                  <a:pt x="206335" y="0"/>
                </a:moveTo>
                <a:lnTo>
                  <a:pt x="273257" y="38630"/>
                </a:lnTo>
                <a:lnTo>
                  <a:pt x="266755" y="54208"/>
                </a:lnTo>
                <a:lnTo>
                  <a:pt x="244383" y="102835"/>
                </a:lnTo>
                <a:lnTo>
                  <a:pt x="216962" y="149299"/>
                </a:lnTo>
                <a:lnTo>
                  <a:pt x="187956" y="193889"/>
                </a:lnTo>
                <a:lnTo>
                  <a:pt x="157291" y="237469"/>
                </a:lnTo>
                <a:lnTo>
                  <a:pt x="122516" y="278093"/>
                </a:lnTo>
                <a:lnTo>
                  <a:pt x="86875" y="318644"/>
                </a:lnTo>
                <a:lnTo>
                  <a:pt x="121121" y="357210"/>
                </a:lnTo>
                <a:lnTo>
                  <a:pt x="14100" y="334319"/>
                </a:lnTo>
                <a:lnTo>
                  <a:pt x="0" y="221688"/>
                </a:lnTo>
                <a:lnTo>
                  <a:pt x="35038" y="261191"/>
                </a:lnTo>
                <a:lnTo>
                  <a:pt x="68513" y="225683"/>
                </a:lnTo>
                <a:lnTo>
                  <a:pt x="97951" y="186354"/>
                </a:lnTo>
                <a:lnTo>
                  <a:pt x="126451" y="147816"/>
                </a:lnTo>
                <a:lnTo>
                  <a:pt x="151706" y="106396"/>
                </a:lnTo>
                <a:lnTo>
                  <a:pt x="175303" y="63965"/>
                </a:lnTo>
                <a:lnTo>
                  <a:pt x="197241" y="20525"/>
                </a:lnTo>
                <a:close/>
              </a:path>
            </a:pathLst>
          </a:custGeom>
          <a:solidFill>
            <a:sysClr val="window" lastClr="FFFFFF">
              <a:lumMod val="50000"/>
            </a:sysClr>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98D39449-F415-51B7-9001-0FA5376EB445}"/>
              </a:ext>
            </a:extLst>
          </p:cNvPr>
          <p:cNvSpPr/>
          <p:nvPr/>
        </p:nvSpPr>
        <p:spPr>
          <a:xfrm>
            <a:off x="5868193" y="4212209"/>
            <a:ext cx="315260" cy="127097"/>
          </a:xfrm>
          <a:custGeom>
            <a:avLst/>
            <a:gdLst>
              <a:gd name="connsiteX0" fmla="*/ 94017 w 420347"/>
              <a:gd name="connsiteY0" fmla="*/ 0 h 169463"/>
              <a:gd name="connsiteX1" fmla="*/ 75138 w 420347"/>
              <a:gd name="connsiteY1" fmla="*/ 47373 h 169463"/>
              <a:gd name="connsiteX2" fmla="*/ 124791 w 420347"/>
              <a:gd name="connsiteY2" fmla="*/ 62021 h 169463"/>
              <a:gd name="connsiteX3" fmla="*/ 175824 w 420347"/>
              <a:gd name="connsiteY3" fmla="*/ 70664 h 169463"/>
              <a:gd name="connsiteX4" fmla="*/ 226059 w 420347"/>
              <a:gd name="connsiteY4" fmla="*/ 78367 h 169463"/>
              <a:gd name="connsiteX5" fmla="*/ 278326 w 420347"/>
              <a:gd name="connsiteY5" fmla="*/ 82743 h 169463"/>
              <a:gd name="connsiteX6" fmla="*/ 328417 w 420347"/>
              <a:gd name="connsiteY6" fmla="*/ 81691 h 169463"/>
              <a:gd name="connsiteX7" fmla="*/ 381048 w 420347"/>
              <a:gd name="connsiteY7" fmla="*/ 81727 h 169463"/>
              <a:gd name="connsiteX8" fmla="*/ 420340 w 420347"/>
              <a:gd name="connsiteY8" fmla="*/ 76859 h 169463"/>
              <a:gd name="connsiteX9" fmla="*/ 420347 w 420347"/>
              <a:gd name="connsiteY9" fmla="*/ 154707 h 169463"/>
              <a:gd name="connsiteX10" fmla="*/ 384235 w 420347"/>
              <a:gd name="connsiteY10" fmla="*/ 158922 h 169463"/>
              <a:gd name="connsiteX11" fmla="*/ 328772 w 420347"/>
              <a:gd name="connsiteY11" fmla="*/ 161272 h 169463"/>
              <a:gd name="connsiteX12" fmla="*/ 271858 w 420347"/>
              <a:gd name="connsiteY12" fmla="*/ 160004 h 169463"/>
              <a:gd name="connsiteX13" fmla="*/ 214364 w 420347"/>
              <a:gd name="connsiteY13" fmla="*/ 155190 h 169463"/>
              <a:gd name="connsiteX14" fmla="*/ 158031 w 420347"/>
              <a:gd name="connsiteY14" fmla="*/ 146977 h 169463"/>
              <a:gd name="connsiteX15" fmla="*/ 102860 w 420347"/>
              <a:gd name="connsiteY15" fmla="*/ 135365 h 169463"/>
              <a:gd name="connsiteX16" fmla="*/ 47109 w 420347"/>
              <a:gd name="connsiteY16" fmla="*/ 120207 h 169463"/>
              <a:gd name="connsiteX17" fmla="*/ 29827 w 420347"/>
              <a:gd name="connsiteY17" fmla="*/ 169463 h 169463"/>
              <a:gd name="connsiteX18" fmla="*/ 0 w 420347"/>
              <a:gd name="connsiteY18" fmla="*/ 64686 h 169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20347" h="169463">
                <a:moveTo>
                  <a:pt x="94017" y="0"/>
                </a:moveTo>
                <a:lnTo>
                  <a:pt x="75138" y="47373"/>
                </a:lnTo>
                <a:lnTo>
                  <a:pt x="124791" y="62021"/>
                </a:lnTo>
                <a:lnTo>
                  <a:pt x="175824" y="70664"/>
                </a:lnTo>
                <a:lnTo>
                  <a:pt x="226059" y="78367"/>
                </a:lnTo>
                <a:lnTo>
                  <a:pt x="278326" y="82743"/>
                </a:lnTo>
                <a:lnTo>
                  <a:pt x="328417" y="81691"/>
                </a:lnTo>
                <a:lnTo>
                  <a:pt x="381048" y="81727"/>
                </a:lnTo>
                <a:lnTo>
                  <a:pt x="420340" y="76859"/>
                </a:lnTo>
                <a:lnTo>
                  <a:pt x="420347" y="154707"/>
                </a:lnTo>
                <a:lnTo>
                  <a:pt x="384235" y="158922"/>
                </a:lnTo>
                <a:lnTo>
                  <a:pt x="328772" y="161272"/>
                </a:lnTo>
                <a:lnTo>
                  <a:pt x="271858" y="160004"/>
                </a:lnTo>
                <a:lnTo>
                  <a:pt x="214364" y="155190"/>
                </a:lnTo>
                <a:lnTo>
                  <a:pt x="158031" y="146977"/>
                </a:lnTo>
                <a:lnTo>
                  <a:pt x="102860" y="135365"/>
                </a:lnTo>
                <a:lnTo>
                  <a:pt x="47109" y="120207"/>
                </a:lnTo>
                <a:lnTo>
                  <a:pt x="29827" y="169463"/>
                </a:lnTo>
                <a:lnTo>
                  <a:pt x="0" y="64686"/>
                </a:lnTo>
                <a:close/>
              </a:path>
            </a:pathLst>
          </a:custGeom>
          <a:solidFill>
            <a:sysClr val="window" lastClr="FFFFFF">
              <a:lumMod val="50000"/>
            </a:sysClr>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23" name="Group 22">
            <a:extLst>
              <a:ext uri="{FF2B5EF4-FFF2-40B4-BE49-F238E27FC236}">
                <a16:creationId xmlns:a16="http://schemas.microsoft.com/office/drawing/2014/main" id="{52FA58A0-2A2D-CDE8-65AA-49ACC2619297}"/>
              </a:ext>
            </a:extLst>
          </p:cNvPr>
          <p:cNvGrpSpPr/>
          <p:nvPr/>
        </p:nvGrpSpPr>
        <p:grpSpPr>
          <a:xfrm>
            <a:off x="2964706" y="1183604"/>
            <a:ext cx="2194562" cy="638637"/>
            <a:chOff x="338438" y="1564458"/>
            <a:chExt cx="2926082" cy="851516"/>
          </a:xfrm>
          <a:effectLst>
            <a:outerShdw blurRad="203200" dist="38100" dir="2700000" algn="tl" rotWithShape="0">
              <a:prstClr val="black">
                <a:alpha val="25000"/>
              </a:prstClr>
            </a:outerShdw>
          </a:effectLst>
        </p:grpSpPr>
        <p:sp>
          <p:nvSpPr>
            <p:cNvPr id="24" name="Rectangle 23">
              <a:extLst>
                <a:ext uri="{FF2B5EF4-FFF2-40B4-BE49-F238E27FC236}">
                  <a16:creationId xmlns:a16="http://schemas.microsoft.com/office/drawing/2014/main" id="{313282F8-D9CE-B037-DCEC-EF4EAE60797A}"/>
                </a:ext>
              </a:extLst>
            </p:cNvPr>
            <p:cNvSpPr/>
            <p:nvPr/>
          </p:nvSpPr>
          <p:spPr>
            <a:xfrm>
              <a:off x="338439" y="1564458"/>
              <a:ext cx="2926081" cy="461665"/>
            </a:xfrm>
            <a:prstGeom prst="rect">
              <a:avLst/>
            </a:prstGeom>
            <a:solidFill>
              <a:srgbClr val="3A5C8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prstClr val="white"/>
                  </a:solidFill>
                  <a:effectLst/>
                  <a:uLnTx/>
                  <a:uFillTx/>
                  <a:latin typeface="Calibri" panose="020F0502020204030204"/>
                  <a:ea typeface="+mn-ea"/>
                  <a:cs typeface="+mn-cs"/>
                </a:rPr>
                <a:t>Control</a:t>
              </a:r>
            </a:p>
          </p:txBody>
        </p:sp>
        <p:sp>
          <p:nvSpPr>
            <p:cNvPr id="25" name="Rectangle 24">
              <a:extLst>
                <a:ext uri="{FF2B5EF4-FFF2-40B4-BE49-F238E27FC236}">
                  <a16:creationId xmlns:a16="http://schemas.microsoft.com/office/drawing/2014/main" id="{43589CD8-4AC7-6F7D-E0F7-CD00F38B3C80}"/>
                </a:ext>
              </a:extLst>
            </p:cNvPr>
            <p:cNvSpPr/>
            <p:nvPr/>
          </p:nvSpPr>
          <p:spPr>
            <a:xfrm>
              <a:off x="338438" y="2026123"/>
              <a:ext cx="2926081" cy="389851"/>
            </a:xfrm>
            <a:prstGeom prst="rect">
              <a:avLst/>
            </a:prstGeom>
            <a:solidFill>
              <a:sysClr val="window" lastClr="FFFFFF"/>
            </a:solidFill>
            <a:ln w="12700" cap="flat" cmpd="sng" algn="ctr">
              <a:noFill/>
              <a:prstDash val="solid"/>
              <a:miter lim="800000"/>
            </a:ln>
            <a:effectLst/>
          </p:spPr>
          <p:txBody>
            <a:bodyPr rtlCol="0" anchor="t">
              <a:spAutoFit/>
            </a:bodyPr>
            <a:lstStyle/>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Monitor KPI’s</a:t>
              </a:r>
            </a:p>
          </p:txBody>
        </p:sp>
      </p:grpSp>
      <p:grpSp>
        <p:nvGrpSpPr>
          <p:cNvPr id="26" name="Group 25">
            <a:extLst>
              <a:ext uri="{FF2B5EF4-FFF2-40B4-BE49-F238E27FC236}">
                <a16:creationId xmlns:a16="http://schemas.microsoft.com/office/drawing/2014/main" id="{199245DB-8FE7-2A8B-0A43-05A5DF61BC6A}"/>
              </a:ext>
            </a:extLst>
          </p:cNvPr>
          <p:cNvGrpSpPr/>
          <p:nvPr/>
        </p:nvGrpSpPr>
        <p:grpSpPr>
          <a:xfrm>
            <a:off x="139843" y="2114423"/>
            <a:ext cx="4006810" cy="2150802"/>
            <a:chOff x="338438" y="1564458"/>
            <a:chExt cx="2926082" cy="4694025"/>
          </a:xfrm>
          <a:effectLst>
            <a:outerShdw blurRad="203200" dist="38100" dir="2700000" algn="tl" rotWithShape="0">
              <a:prstClr val="black">
                <a:alpha val="25000"/>
              </a:prstClr>
            </a:outerShdw>
          </a:effectLst>
        </p:grpSpPr>
        <p:sp>
          <p:nvSpPr>
            <p:cNvPr id="27" name="Rectangle 26">
              <a:extLst>
                <a:ext uri="{FF2B5EF4-FFF2-40B4-BE49-F238E27FC236}">
                  <a16:creationId xmlns:a16="http://schemas.microsoft.com/office/drawing/2014/main" id="{7FB4BA20-B89F-01B6-8901-2215C2300FB4}"/>
                </a:ext>
              </a:extLst>
            </p:cNvPr>
            <p:cNvSpPr/>
            <p:nvPr/>
          </p:nvSpPr>
          <p:spPr>
            <a:xfrm>
              <a:off x="338439" y="1564458"/>
              <a:ext cx="2926081" cy="461665"/>
            </a:xfrm>
            <a:prstGeom prst="rect">
              <a:avLst/>
            </a:prstGeom>
            <a:solidFill>
              <a:srgbClr val="FFCC4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prstClr val="black">
                      <a:lumMod val="85000"/>
                      <a:lumOff val="15000"/>
                    </a:prstClr>
                  </a:solidFill>
                  <a:effectLst/>
                  <a:uLnTx/>
                  <a:uFillTx/>
                  <a:latin typeface="Calibri" panose="020F0502020204030204"/>
                  <a:ea typeface="+mn-ea"/>
                  <a:cs typeface="+mn-cs"/>
                </a:rPr>
                <a:t>Actions</a:t>
              </a:r>
            </a:p>
          </p:txBody>
        </p:sp>
        <p:sp>
          <p:nvSpPr>
            <p:cNvPr id="28" name="Rectangle 27">
              <a:extLst>
                <a:ext uri="{FF2B5EF4-FFF2-40B4-BE49-F238E27FC236}">
                  <a16:creationId xmlns:a16="http://schemas.microsoft.com/office/drawing/2014/main" id="{34E0BB90-856C-D69D-AD66-4EE1F2B35DE9}"/>
                </a:ext>
              </a:extLst>
            </p:cNvPr>
            <p:cNvSpPr/>
            <p:nvPr/>
          </p:nvSpPr>
          <p:spPr>
            <a:xfrm>
              <a:off x="338438" y="2026123"/>
              <a:ext cx="2926081" cy="4232360"/>
            </a:xfrm>
            <a:prstGeom prst="rect">
              <a:avLst/>
            </a:prstGeom>
            <a:solidFill>
              <a:sysClr val="window" lastClr="FFFFFF"/>
            </a:solidFill>
            <a:ln w="12700" cap="flat" cmpd="sng" algn="ctr">
              <a:noFill/>
              <a:prstDash val="solid"/>
              <a:miter lim="800000"/>
            </a:ln>
            <a:effectLst/>
          </p:spPr>
          <p:txBody>
            <a:bodyPr rtlCol="0" anchor="t">
              <a:spAutoFit/>
            </a:bodyPr>
            <a:lstStyle/>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Executing marketing campaigns.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Malaysia expansion</a:t>
              </a: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 followed by other emerging markets.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Review planned future content for opportunities of diversity. </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Action additional R&amp;D funds.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Approach technology partnerships for collaboration possibilities. </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Action feedback loops and database information. </a:t>
              </a:r>
              <a:endPar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endParaRPr>
            </a:p>
          </p:txBody>
        </p:sp>
      </p:grpSp>
      <p:grpSp>
        <p:nvGrpSpPr>
          <p:cNvPr id="29" name="Group 28">
            <a:extLst>
              <a:ext uri="{FF2B5EF4-FFF2-40B4-BE49-F238E27FC236}">
                <a16:creationId xmlns:a16="http://schemas.microsoft.com/office/drawing/2014/main" id="{09BFB7E6-27B6-19D9-957D-1DC2BBD8688F}"/>
              </a:ext>
            </a:extLst>
          </p:cNvPr>
          <p:cNvGrpSpPr/>
          <p:nvPr/>
        </p:nvGrpSpPr>
        <p:grpSpPr>
          <a:xfrm>
            <a:off x="641507" y="4488209"/>
            <a:ext cx="4084959" cy="1916208"/>
            <a:chOff x="338438" y="1564458"/>
            <a:chExt cx="2926082" cy="3959264"/>
          </a:xfrm>
          <a:effectLst>
            <a:outerShdw blurRad="203200" dist="38100" dir="2700000" algn="tl" rotWithShape="0">
              <a:prstClr val="black">
                <a:alpha val="25000"/>
              </a:prstClr>
            </a:outerShdw>
          </a:effectLst>
        </p:grpSpPr>
        <p:sp>
          <p:nvSpPr>
            <p:cNvPr id="30" name="Rectangle 29">
              <a:extLst>
                <a:ext uri="{FF2B5EF4-FFF2-40B4-BE49-F238E27FC236}">
                  <a16:creationId xmlns:a16="http://schemas.microsoft.com/office/drawing/2014/main" id="{38612303-3870-F2AB-BDB6-47A5B1C64A63}"/>
                </a:ext>
              </a:extLst>
            </p:cNvPr>
            <p:cNvSpPr/>
            <p:nvPr/>
          </p:nvSpPr>
          <p:spPr>
            <a:xfrm>
              <a:off x="338439" y="1564458"/>
              <a:ext cx="2926081" cy="461665"/>
            </a:xfrm>
            <a:prstGeom prst="rect">
              <a:avLst/>
            </a:prstGeom>
            <a:solidFill>
              <a:srgbClr val="A2B96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prstClr val="black">
                      <a:lumMod val="85000"/>
                      <a:lumOff val="15000"/>
                    </a:prstClr>
                  </a:solidFill>
                  <a:effectLst/>
                  <a:uLnTx/>
                  <a:uFillTx/>
                  <a:latin typeface="Calibri" panose="020F0502020204030204"/>
                  <a:ea typeface="+mn-ea"/>
                  <a:cs typeface="+mn-cs"/>
                </a:rPr>
                <a:t>Tactics</a:t>
              </a:r>
            </a:p>
          </p:txBody>
        </p:sp>
        <p:sp>
          <p:nvSpPr>
            <p:cNvPr id="31" name="Rectangle 30">
              <a:extLst>
                <a:ext uri="{FF2B5EF4-FFF2-40B4-BE49-F238E27FC236}">
                  <a16:creationId xmlns:a16="http://schemas.microsoft.com/office/drawing/2014/main" id="{C874C963-D700-5F60-5DA3-FB28076EFCF9}"/>
                </a:ext>
              </a:extLst>
            </p:cNvPr>
            <p:cNvSpPr/>
            <p:nvPr/>
          </p:nvSpPr>
          <p:spPr>
            <a:xfrm>
              <a:off x="338438" y="2026123"/>
              <a:ext cx="2926081" cy="3497599"/>
            </a:xfrm>
            <a:prstGeom prst="rect">
              <a:avLst/>
            </a:prstGeom>
            <a:solidFill>
              <a:sysClr val="window" lastClr="FFFFFF"/>
            </a:solidFill>
            <a:ln w="12700" cap="flat" cmpd="sng" algn="ctr">
              <a:noFill/>
              <a:prstDash val="solid"/>
              <a:miter lim="800000"/>
            </a:ln>
            <a:effectLst/>
          </p:spPr>
          <p:txBody>
            <a:bodyPr rtlCol="0" anchor="t">
              <a:spAutoFit/>
            </a:bodyPr>
            <a:lstStyle/>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Targeted marketing campaigns.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Expand into emerging markets.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Continue to produce new original content, increasing diversity.</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Collaborate with META and/or other technology companies.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Integrate user feedback tools to enhance algorithm and CRM.</a:t>
              </a:r>
            </a:p>
          </p:txBody>
        </p:sp>
      </p:grpSp>
      <p:grpSp>
        <p:nvGrpSpPr>
          <p:cNvPr id="32" name="Group 31">
            <a:extLst>
              <a:ext uri="{FF2B5EF4-FFF2-40B4-BE49-F238E27FC236}">
                <a16:creationId xmlns:a16="http://schemas.microsoft.com/office/drawing/2014/main" id="{D983CC03-C008-CF62-DEDE-F464D6104BE3}"/>
              </a:ext>
            </a:extLst>
          </p:cNvPr>
          <p:cNvGrpSpPr/>
          <p:nvPr/>
        </p:nvGrpSpPr>
        <p:grpSpPr>
          <a:xfrm>
            <a:off x="7298701" y="972545"/>
            <a:ext cx="3857184" cy="1283230"/>
            <a:chOff x="338438" y="1564458"/>
            <a:chExt cx="2926082" cy="3154787"/>
          </a:xfrm>
          <a:effectLst>
            <a:outerShdw blurRad="203200" dist="38100" dir="2700000" algn="tl" rotWithShape="0">
              <a:prstClr val="black">
                <a:alpha val="25000"/>
              </a:prstClr>
            </a:outerShdw>
          </a:effectLst>
        </p:grpSpPr>
        <p:sp>
          <p:nvSpPr>
            <p:cNvPr id="33" name="Rectangle 32">
              <a:extLst>
                <a:ext uri="{FF2B5EF4-FFF2-40B4-BE49-F238E27FC236}">
                  <a16:creationId xmlns:a16="http://schemas.microsoft.com/office/drawing/2014/main" id="{C31BF057-A8E5-6BD4-1224-EE984E493AAD}"/>
                </a:ext>
              </a:extLst>
            </p:cNvPr>
            <p:cNvSpPr/>
            <p:nvPr/>
          </p:nvSpPr>
          <p:spPr>
            <a:xfrm>
              <a:off x="338439" y="1564458"/>
              <a:ext cx="2926081" cy="461665"/>
            </a:xfrm>
            <a:prstGeom prst="rect">
              <a:avLst/>
            </a:prstGeom>
            <a:solidFill>
              <a:srgbClr val="F7931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prstClr val="black">
                      <a:lumMod val="85000"/>
                      <a:lumOff val="15000"/>
                    </a:prstClr>
                  </a:solidFill>
                  <a:effectLst/>
                  <a:uLnTx/>
                  <a:uFillTx/>
                  <a:latin typeface="Calibri" panose="020F0502020204030204"/>
                  <a:ea typeface="+mn-ea"/>
                  <a:cs typeface="+mn-cs"/>
                </a:rPr>
                <a:t>Situation Analysis</a:t>
              </a:r>
            </a:p>
          </p:txBody>
        </p:sp>
        <p:sp>
          <p:nvSpPr>
            <p:cNvPr id="34" name="Rectangle 33">
              <a:extLst>
                <a:ext uri="{FF2B5EF4-FFF2-40B4-BE49-F238E27FC236}">
                  <a16:creationId xmlns:a16="http://schemas.microsoft.com/office/drawing/2014/main" id="{7EDACA93-6F24-7B29-006B-7FC09BA8AA83}"/>
                </a:ext>
              </a:extLst>
            </p:cNvPr>
            <p:cNvSpPr/>
            <p:nvPr/>
          </p:nvSpPr>
          <p:spPr>
            <a:xfrm>
              <a:off x="338438" y="2026123"/>
              <a:ext cx="2926081" cy="2693122"/>
            </a:xfrm>
            <a:prstGeom prst="rect">
              <a:avLst/>
            </a:prstGeom>
            <a:solidFill>
              <a:sysClr val="window" lastClr="FFFFFF"/>
            </a:solidFill>
            <a:ln w="12700" cap="flat" cmpd="sng" algn="ctr">
              <a:noFill/>
              <a:prstDash val="solid"/>
              <a:miter lim="800000"/>
            </a:ln>
            <a:effectLst/>
          </p:spPr>
          <p:txBody>
            <a:bodyPr rtlCol="0" anchor="t">
              <a:spAutoFit/>
            </a:bodyPr>
            <a:lstStyle/>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Struggling to maintain and increase market share and competitive advantage within the industry.</a:t>
              </a:r>
              <a:endParaRPr lang="en-US" sz="1300" kern="0" noProof="1">
                <a:solidFill>
                  <a:prstClr val="black">
                    <a:lumMod val="65000"/>
                    <a:lumOff val="35000"/>
                  </a:prstClr>
                </a:solidFill>
                <a:latin typeface="Source Sans Pro" panose="020B0503030403020204" pitchFamily="34" charset="0"/>
                <a:ea typeface="Source Sans Pro" panose="020B0503030403020204" pitchFamily="34" charset="0"/>
              </a:endParaRP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No new innovations and misaligned algorithms</a:t>
              </a: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 to meet / exceed consumer expectations.</a:t>
              </a:r>
              <a:endPar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endParaRPr>
            </a:p>
          </p:txBody>
        </p:sp>
      </p:grpSp>
      <p:grpSp>
        <p:nvGrpSpPr>
          <p:cNvPr id="41" name="Group 40">
            <a:extLst>
              <a:ext uri="{FF2B5EF4-FFF2-40B4-BE49-F238E27FC236}">
                <a16:creationId xmlns:a16="http://schemas.microsoft.com/office/drawing/2014/main" id="{9405B7AD-648F-093F-70CF-DD5816F5E46B}"/>
              </a:ext>
            </a:extLst>
          </p:cNvPr>
          <p:cNvGrpSpPr/>
          <p:nvPr/>
        </p:nvGrpSpPr>
        <p:grpSpPr>
          <a:xfrm>
            <a:off x="8142652" y="2458077"/>
            <a:ext cx="3679763" cy="2039020"/>
            <a:chOff x="8197604" y="2879413"/>
            <a:chExt cx="3679763" cy="2039020"/>
          </a:xfrm>
        </p:grpSpPr>
        <p:sp>
          <p:nvSpPr>
            <p:cNvPr id="36" name="Rectangle 35">
              <a:extLst>
                <a:ext uri="{FF2B5EF4-FFF2-40B4-BE49-F238E27FC236}">
                  <a16:creationId xmlns:a16="http://schemas.microsoft.com/office/drawing/2014/main" id="{C8CB5FF9-36C8-01CB-3531-A611834AEC34}"/>
                </a:ext>
              </a:extLst>
            </p:cNvPr>
            <p:cNvSpPr/>
            <p:nvPr/>
          </p:nvSpPr>
          <p:spPr>
            <a:xfrm>
              <a:off x="8197605" y="2879413"/>
              <a:ext cx="3679762" cy="346249"/>
            </a:xfrm>
            <a:prstGeom prst="rect">
              <a:avLst/>
            </a:prstGeom>
            <a:solidFill>
              <a:srgbClr val="4CC1E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prstClr val="black">
                      <a:lumMod val="85000"/>
                      <a:lumOff val="15000"/>
                    </a:prstClr>
                  </a:solidFill>
                  <a:effectLst/>
                  <a:uLnTx/>
                  <a:uFillTx/>
                  <a:latin typeface="Calibri" panose="020F0502020204030204"/>
                  <a:ea typeface="+mn-ea"/>
                  <a:cs typeface="+mn-cs"/>
                </a:rPr>
                <a:t>Objectives</a:t>
              </a:r>
            </a:p>
          </p:txBody>
        </p:sp>
        <p:sp>
          <p:nvSpPr>
            <p:cNvPr id="37" name="Rectangle 36">
              <a:extLst>
                <a:ext uri="{FF2B5EF4-FFF2-40B4-BE49-F238E27FC236}">
                  <a16:creationId xmlns:a16="http://schemas.microsoft.com/office/drawing/2014/main" id="{4DF94B16-7014-6CE8-3D7B-848B9874ABE1}"/>
                </a:ext>
              </a:extLst>
            </p:cNvPr>
            <p:cNvSpPr/>
            <p:nvPr/>
          </p:nvSpPr>
          <p:spPr>
            <a:xfrm>
              <a:off x="8197604" y="3225662"/>
              <a:ext cx="3679762" cy="1692771"/>
            </a:xfrm>
            <a:prstGeom prst="rect">
              <a:avLst/>
            </a:prstGeom>
            <a:solidFill>
              <a:sysClr val="window" lastClr="FFFFFF"/>
            </a:solidFill>
            <a:ln w="12700" cap="flat" cmpd="sng" algn="ctr">
              <a:noFill/>
              <a:prstDash val="solid"/>
              <a:miter lim="800000"/>
            </a:ln>
            <a:effectLst/>
          </p:spPr>
          <p:txBody>
            <a:bodyPr rtlCol="0" anchor="t">
              <a:spAutoFit/>
            </a:bodyPr>
            <a:lstStyle/>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Utilise global emerging markets to achieve new subscriptions target of 48 million by Q3 2024.</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Diversify content to avoid substitution.</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Release market </a:t>
              </a: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disruptive innovative technology (VR viewing technology) compatible with new META headset.</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Increase subscriber personalization with algorithms and original content.</a:t>
              </a:r>
            </a:p>
          </p:txBody>
        </p:sp>
      </p:grpSp>
      <p:grpSp>
        <p:nvGrpSpPr>
          <p:cNvPr id="38" name="Group 37">
            <a:extLst>
              <a:ext uri="{FF2B5EF4-FFF2-40B4-BE49-F238E27FC236}">
                <a16:creationId xmlns:a16="http://schemas.microsoft.com/office/drawing/2014/main" id="{DD25785A-9E1A-0E60-928D-EBA044D23FE7}"/>
              </a:ext>
            </a:extLst>
          </p:cNvPr>
          <p:cNvGrpSpPr/>
          <p:nvPr/>
        </p:nvGrpSpPr>
        <p:grpSpPr>
          <a:xfrm>
            <a:off x="7423600" y="4691655"/>
            <a:ext cx="4128343" cy="1712762"/>
            <a:chOff x="338438" y="1564458"/>
            <a:chExt cx="2926082" cy="3593442"/>
          </a:xfrm>
          <a:effectLst>
            <a:outerShdw blurRad="203200" dist="38100" dir="2700000" algn="tl" rotWithShape="0">
              <a:prstClr val="black">
                <a:alpha val="25000"/>
              </a:prstClr>
            </a:outerShdw>
          </a:effectLst>
        </p:grpSpPr>
        <p:sp>
          <p:nvSpPr>
            <p:cNvPr id="39" name="Rectangle 38">
              <a:extLst>
                <a:ext uri="{FF2B5EF4-FFF2-40B4-BE49-F238E27FC236}">
                  <a16:creationId xmlns:a16="http://schemas.microsoft.com/office/drawing/2014/main" id="{7ED3992E-B5EB-D091-4522-6DAACAA02834}"/>
                </a:ext>
              </a:extLst>
            </p:cNvPr>
            <p:cNvSpPr/>
            <p:nvPr/>
          </p:nvSpPr>
          <p:spPr>
            <a:xfrm>
              <a:off x="338439" y="1564458"/>
              <a:ext cx="2926081" cy="461665"/>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prstClr val="black">
                      <a:lumMod val="85000"/>
                      <a:lumOff val="15000"/>
                    </a:prstClr>
                  </a:solidFill>
                  <a:effectLst/>
                  <a:uLnTx/>
                  <a:uFillTx/>
                  <a:latin typeface="Calibri" panose="020F0502020204030204"/>
                  <a:ea typeface="+mn-ea"/>
                  <a:cs typeface="+mn-cs"/>
                </a:rPr>
                <a:t>Strategy</a:t>
              </a:r>
            </a:p>
          </p:txBody>
        </p:sp>
        <p:sp>
          <p:nvSpPr>
            <p:cNvPr id="40" name="Rectangle 39">
              <a:extLst>
                <a:ext uri="{FF2B5EF4-FFF2-40B4-BE49-F238E27FC236}">
                  <a16:creationId xmlns:a16="http://schemas.microsoft.com/office/drawing/2014/main" id="{12CCDCB2-3445-92F5-C7FB-F0BC6AE73926}"/>
                </a:ext>
              </a:extLst>
            </p:cNvPr>
            <p:cNvSpPr/>
            <p:nvPr/>
          </p:nvSpPr>
          <p:spPr>
            <a:xfrm>
              <a:off x="338438" y="2026123"/>
              <a:ext cx="2926081" cy="3131777"/>
            </a:xfrm>
            <a:prstGeom prst="rect">
              <a:avLst/>
            </a:prstGeom>
            <a:solidFill>
              <a:sysClr val="window" lastClr="FFFFFF"/>
            </a:solidFill>
            <a:ln w="12700" cap="flat" cmpd="sng" algn="ctr">
              <a:noFill/>
              <a:prstDash val="solid"/>
              <a:miter lim="800000"/>
            </a:ln>
            <a:effectLst/>
          </p:spPr>
          <p:txBody>
            <a:bodyPr rtlCol="0" anchor="t">
              <a:spAutoFit/>
            </a:bodyPr>
            <a:lstStyle/>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Increase the personalized experience when expanding to emerging markets.</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Diversify original content to avoid substitution.</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rPr>
                <a:t>Invest in R&amp;D, collaborate and leverage Netflix’s innovative culture.</a:t>
              </a:r>
            </a:p>
            <a:p>
              <a:pPr marL="171450" marR="0" lvl="0" indent="-1714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300" kern="0" noProof="1">
                  <a:solidFill>
                    <a:prstClr val="black">
                      <a:lumMod val="65000"/>
                      <a:lumOff val="35000"/>
                    </a:prstClr>
                  </a:solidFill>
                  <a:latin typeface="Source Sans Pro" panose="020B0503030403020204" pitchFamily="34" charset="0"/>
                  <a:ea typeface="Source Sans Pro" panose="020B0503030403020204" pitchFamily="34" charset="0"/>
                </a:rPr>
                <a:t>Enhance CRM through personalized innovative algorithm changes.</a:t>
              </a:r>
              <a:endParaRPr kumimoji="0" lang="en-US" sz="1300" b="0" i="0" u="none" strike="noStrike" kern="0" cap="none" spc="0" normalizeH="0" baseline="0" noProof="1">
                <a:ln>
                  <a:noFill/>
                </a:ln>
                <a:solidFill>
                  <a:prstClr val="black">
                    <a:lumMod val="65000"/>
                    <a:lumOff val="35000"/>
                  </a:prstClr>
                </a:solidFill>
                <a:effectLst/>
                <a:uLnTx/>
                <a:uFillTx/>
                <a:latin typeface="Source Sans Pro" panose="020B0503030403020204" pitchFamily="34" charset="0"/>
                <a:ea typeface="Source Sans Pro" panose="020B0503030403020204" pitchFamily="34" charset="0"/>
              </a:endParaRPr>
            </a:p>
          </p:txBody>
        </p:sp>
      </p:grpSp>
      <p:sp>
        <p:nvSpPr>
          <p:cNvPr id="2" name="TextBox 1">
            <a:extLst>
              <a:ext uri="{FF2B5EF4-FFF2-40B4-BE49-F238E27FC236}">
                <a16:creationId xmlns:a16="http://schemas.microsoft.com/office/drawing/2014/main" id="{EA1A07D3-4E6E-24D4-8C12-A25070DFEE8D}"/>
              </a:ext>
            </a:extLst>
          </p:cNvPr>
          <p:cNvSpPr txBox="1"/>
          <p:nvPr/>
        </p:nvSpPr>
        <p:spPr>
          <a:xfrm>
            <a:off x="10046648" y="6524357"/>
            <a:ext cx="234063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Student: </a:t>
            </a:r>
            <a:r>
              <a:rPr lang="en-GB" sz="1200" dirty="0">
                <a:solidFill>
                  <a:schemeClr val="bg1"/>
                </a:solidFill>
                <a:latin typeface="Source Sans Pro" panose="020B0503030403020204" pitchFamily="34" charset="0"/>
              </a:rPr>
              <a:t>Laura Yildiz </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r>
              <a:rPr lang="en-GB" sz="1200" dirty="0">
                <a:solidFill>
                  <a:schemeClr val="bg1"/>
                </a:solidFill>
                <a:effectLst/>
                <a:latin typeface="Source Sans Pro" panose="020B0503030403020204" pitchFamily="34" charset="0"/>
                <a:ea typeface="Calibri" panose="020F0502020204030204" pitchFamily="34" charset="0"/>
                <a:cs typeface="Times New Roman" panose="02020603050405020304" pitchFamily="18" charset="0"/>
              </a:rPr>
              <a:t>1816439</a:t>
            </a:r>
            <a:r>
              <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rPr>
              <a:t>)</a:t>
            </a:r>
          </a:p>
        </p:txBody>
      </p:sp>
      <p:sp>
        <p:nvSpPr>
          <p:cNvPr id="35" name="TextBox 34">
            <a:extLst>
              <a:ext uri="{FF2B5EF4-FFF2-40B4-BE49-F238E27FC236}">
                <a16:creationId xmlns:a16="http://schemas.microsoft.com/office/drawing/2014/main" id="{1E92F590-70FD-80D9-E50B-3E505998B44F}"/>
              </a:ext>
            </a:extLst>
          </p:cNvPr>
          <p:cNvSpPr txBox="1"/>
          <p:nvPr/>
        </p:nvSpPr>
        <p:spPr>
          <a:xfrm>
            <a:off x="107941" y="6509845"/>
            <a:ext cx="306839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Source Sans Pro" panose="020B0503030403020204" pitchFamily="34" charset="0"/>
              </a:rPr>
              <a:t>(Chaffey, 2023), (Statista, 2023)</a:t>
            </a:r>
            <a:endParaRPr kumimoji="0" lang="en-GB" sz="1200" b="0" i="0" u="none" strike="noStrike" kern="1200" cap="none" spc="0" normalizeH="0" baseline="0" noProof="0" dirty="0">
              <a:ln>
                <a:noFill/>
              </a:ln>
              <a:solidFill>
                <a:schemeClr val="bg1"/>
              </a:solidFill>
              <a:effectLst/>
              <a:uLnTx/>
              <a:uFillTx/>
              <a:latin typeface="Source Sans Pro" panose="020B0503030403020204" pitchFamily="34" charset="0"/>
            </a:endParaRPr>
          </a:p>
        </p:txBody>
      </p:sp>
    </p:spTree>
    <p:extLst>
      <p:ext uri="{BB962C8B-B14F-4D97-AF65-F5344CB8AC3E}">
        <p14:creationId xmlns:p14="http://schemas.microsoft.com/office/powerpoint/2010/main" val="198348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6005F-1344-ECE9-9017-FBF535FCC725}"/>
              </a:ext>
            </a:extLst>
          </p:cNvPr>
          <p:cNvSpPr>
            <a:spLocks noGrp="1"/>
          </p:cNvSpPr>
          <p:nvPr>
            <p:ph type="title" idx="4294967295"/>
          </p:nvPr>
        </p:nvSpPr>
        <p:spPr>
          <a:xfrm>
            <a:off x="2295525" y="2209945"/>
            <a:ext cx="7600950" cy="1757362"/>
          </a:xfrm>
        </p:spPr>
        <p:txBody>
          <a:bodyPr vert="horz" lIns="91440" tIns="45720" rIns="91440" bIns="45720" rtlCol="0" anchor="ctr">
            <a:normAutofit/>
          </a:bodyPr>
          <a:lstStyle/>
          <a:p>
            <a:r>
              <a:rPr lang="en-US" sz="4000">
                <a:solidFill>
                  <a:srgbClr val="FF0000"/>
                </a:solidFill>
                <a:latin typeface="Source Sans Pro" panose="020B0503030403020204" pitchFamily="34" charset="0"/>
              </a:rPr>
              <a:t>Thank you</a:t>
            </a:r>
          </a:p>
        </p:txBody>
      </p:sp>
    </p:spTree>
    <p:extLst>
      <p:ext uri="{BB962C8B-B14F-4D97-AF65-F5344CB8AC3E}">
        <p14:creationId xmlns:p14="http://schemas.microsoft.com/office/powerpoint/2010/main" val="1350952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FD70E8-F63F-A953-DB57-0D4748E3ABEE}"/>
              </a:ext>
            </a:extLst>
          </p:cNvPr>
          <p:cNvSpPr txBox="1"/>
          <p:nvPr/>
        </p:nvSpPr>
        <p:spPr>
          <a:xfrm>
            <a:off x="3761695" y="110846"/>
            <a:ext cx="4668607" cy="369332"/>
          </a:xfrm>
          <a:prstGeom prst="rect">
            <a:avLst/>
          </a:prstGeom>
          <a:noFill/>
        </p:spPr>
        <p:txBody>
          <a:bodyPr wrap="square" rtlCol="0">
            <a:spAutoFit/>
          </a:bodyPr>
          <a:lstStyle/>
          <a:p>
            <a:pPr algn="ctr"/>
            <a:r>
              <a:rPr lang="en-GB" b="1">
                <a:solidFill>
                  <a:srgbClr val="FF0000"/>
                </a:solidFill>
                <a:latin typeface="Source Sans Pro" panose="020B0503030403020204" pitchFamily="34" charset="0"/>
                <a:ea typeface="Source Sans Pro" panose="020B0503030403020204" pitchFamily="34" charset="0"/>
              </a:rPr>
              <a:t>Reference List</a:t>
            </a:r>
            <a:endParaRPr lang="en-US" b="1">
              <a:solidFill>
                <a:srgbClr val="FF0000"/>
              </a:solidFill>
              <a:latin typeface="Source Sans Pro" panose="020B0503030403020204" pitchFamily="34" charset="0"/>
              <a:ea typeface="Source Sans Pro" panose="020B0503030403020204" pitchFamily="34" charset="0"/>
            </a:endParaRPr>
          </a:p>
        </p:txBody>
      </p:sp>
      <p:pic>
        <p:nvPicPr>
          <p:cNvPr id="4" name="Picture 3">
            <a:extLst>
              <a:ext uri="{FF2B5EF4-FFF2-40B4-BE49-F238E27FC236}">
                <a16:creationId xmlns:a16="http://schemas.microsoft.com/office/drawing/2014/main" id="{8A2D4771-BB73-D263-B54D-EEA25723E5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576" y="480178"/>
            <a:ext cx="10818847" cy="6012140"/>
          </a:xfrm>
          <a:prstGeom prst="rect">
            <a:avLst/>
          </a:prstGeom>
        </p:spPr>
      </p:pic>
    </p:spTree>
    <p:extLst>
      <p:ext uri="{BB962C8B-B14F-4D97-AF65-F5344CB8AC3E}">
        <p14:creationId xmlns:p14="http://schemas.microsoft.com/office/powerpoint/2010/main" val="2990771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FD70E8-F63F-A953-DB57-0D4748E3ABEE}"/>
              </a:ext>
            </a:extLst>
          </p:cNvPr>
          <p:cNvSpPr txBox="1"/>
          <p:nvPr/>
        </p:nvSpPr>
        <p:spPr>
          <a:xfrm>
            <a:off x="3761695" y="110846"/>
            <a:ext cx="4668607" cy="369332"/>
          </a:xfrm>
          <a:prstGeom prst="rect">
            <a:avLst/>
          </a:prstGeom>
          <a:noFill/>
        </p:spPr>
        <p:txBody>
          <a:bodyPr wrap="square" rtlCol="0">
            <a:spAutoFit/>
          </a:bodyPr>
          <a:lstStyle/>
          <a:p>
            <a:pPr algn="ctr"/>
            <a:r>
              <a:rPr lang="en-GB" b="1">
                <a:solidFill>
                  <a:srgbClr val="FF0000"/>
                </a:solidFill>
                <a:latin typeface="Source Sans Pro" panose="020B0503030403020204" pitchFamily="34" charset="0"/>
                <a:ea typeface="Source Sans Pro" panose="020B0503030403020204" pitchFamily="34" charset="0"/>
              </a:rPr>
              <a:t>Reference List</a:t>
            </a:r>
            <a:endParaRPr lang="en-US" b="1">
              <a:solidFill>
                <a:srgbClr val="FF0000"/>
              </a:solidFill>
              <a:latin typeface="Source Sans Pro" panose="020B0503030403020204" pitchFamily="34" charset="0"/>
              <a:ea typeface="Source Sans Pro" panose="020B0503030403020204" pitchFamily="34" charset="0"/>
            </a:endParaRPr>
          </a:p>
        </p:txBody>
      </p:sp>
      <p:pic>
        <p:nvPicPr>
          <p:cNvPr id="2" name="Picture 1">
            <a:extLst>
              <a:ext uri="{FF2B5EF4-FFF2-40B4-BE49-F238E27FC236}">
                <a16:creationId xmlns:a16="http://schemas.microsoft.com/office/drawing/2014/main" id="{180571EE-AC85-DF7A-F132-D075119981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6489" y="480178"/>
            <a:ext cx="9939021" cy="6155572"/>
          </a:xfrm>
          <a:prstGeom prst="rect">
            <a:avLst/>
          </a:prstGeom>
        </p:spPr>
      </p:pic>
    </p:spTree>
    <p:extLst>
      <p:ext uri="{BB962C8B-B14F-4D97-AF65-F5344CB8AC3E}">
        <p14:creationId xmlns:p14="http://schemas.microsoft.com/office/powerpoint/2010/main" val="5273791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FD70E8-F63F-A953-DB57-0D4748E3ABEE}"/>
              </a:ext>
            </a:extLst>
          </p:cNvPr>
          <p:cNvSpPr txBox="1"/>
          <p:nvPr/>
        </p:nvSpPr>
        <p:spPr>
          <a:xfrm>
            <a:off x="3761695" y="110846"/>
            <a:ext cx="4668607" cy="369332"/>
          </a:xfrm>
          <a:prstGeom prst="rect">
            <a:avLst/>
          </a:prstGeom>
          <a:noFill/>
        </p:spPr>
        <p:txBody>
          <a:bodyPr wrap="square" rtlCol="0">
            <a:spAutoFit/>
          </a:bodyPr>
          <a:lstStyle/>
          <a:p>
            <a:pPr algn="ctr"/>
            <a:r>
              <a:rPr lang="en-GB" b="1">
                <a:solidFill>
                  <a:srgbClr val="FF0000"/>
                </a:solidFill>
                <a:latin typeface="Source Sans Pro" panose="020B0503030403020204" pitchFamily="34" charset="0"/>
                <a:ea typeface="Source Sans Pro" panose="020B0503030403020204" pitchFamily="34" charset="0"/>
              </a:rPr>
              <a:t>Reference List</a:t>
            </a:r>
            <a:endParaRPr lang="en-US" b="1">
              <a:solidFill>
                <a:srgbClr val="FF0000"/>
              </a:solidFill>
              <a:latin typeface="Source Sans Pro" panose="020B0503030403020204" pitchFamily="34" charset="0"/>
              <a:ea typeface="Source Sans Pro" panose="020B0503030403020204" pitchFamily="34" charset="0"/>
            </a:endParaRPr>
          </a:p>
        </p:txBody>
      </p:sp>
      <p:pic>
        <p:nvPicPr>
          <p:cNvPr id="4" name="Picture 3">
            <a:extLst>
              <a:ext uri="{FF2B5EF4-FFF2-40B4-BE49-F238E27FC236}">
                <a16:creationId xmlns:a16="http://schemas.microsoft.com/office/drawing/2014/main" id="{73375090-B881-ED8C-DDD0-42386EEFF4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276" y="480178"/>
            <a:ext cx="10787447" cy="2206175"/>
          </a:xfrm>
          <a:prstGeom prst="rect">
            <a:avLst/>
          </a:prstGeom>
        </p:spPr>
      </p:pic>
    </p:spTree>
    <p:extLst>
      <p:ext uri="{BB962C8B-B14F-4D97-AF65-F5344CB8AC3E}">
        <p14:creationId xmlns:p14="http://schemas.microsoft.com/office/powerpoint/2010/main" val="3336737168"/>
      </p:ext>
    </p:extLst>
  </p:cSld>
  <p:clrMapOvr>
    <a:masterClrMapping/>
  </p:clrMapOvr>
</p:sld>
</file>

<file path=ppt/theme/theme1.xml><?xml version="1.0" encoding="utf-8"?>
<a:theme xmlns:a="http://schemas.openxmlformats.org/drawingml/2006/main" name="Brush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ArchiveVTI">
  <a:themeElements>
    <a:clrScheme name="AnalogousFromLightSeedRightStep">
      <a:dk1>
        <a:srgbClr val="000000"/>
      </a:dk1>
      <a:lt1>
        <a:srgbClr val="FFFFFF"/>
      </a:lt1>
      <a:dk2>
        <a:srgbClr val="412524"/>
      </a:dk2>
      <a:lt2>
        <a:srgbClr val="E2E8E8"/>
      </a:lt2>
      <a:accent1>
        <a:srgbClr val="C69696"/>
      </a:accent1>
      <a:accent2>
        <a:srgbClr val="BA987F"/>
      </a:accent2>
      <a:accent3>
        <a:srgbClr val="ABA481"/>
      </a:accent3>
      <a:accent4>
        <a:srgbClr val="9CA974"/>
      </a:accent4>
      <a:accent5>
        <a:srgbClr val="90AC82"/>
      </a:accent5>
      <a:accent6>
        <a:srgbClr val="78B07D"/>
      </a:accent6>
      <a:hlink>
        <a:srgbClr val="568D8E"/>
      </a:hlink>
      <a:folHlink>
        <a:srgbClr val="7F7F7F"/>
      </a:folHlink>
    </a:clrScheme>
    <a:fontScheme name="Custom 170">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iveVTI" id="{514BDC9F-20AC-40CA-9FE7-B30987BCD2D4}" vid="{D8FA1533-D953-46ED-B2C7-B32AF1BED7A8}"/>
    </a:ext>
  </a:extLst>
</a:theme>
</file>

<file path=ppt/theme/theme5.xml><?xml version="1.0" encoding="utf-8"?>
<a:theme xmlns:a="http://schemas.openxmlformats.org/drawingml/2006/main" name="Template PresentationGo">
  <a:themeElements>
    <a:clrScheme name="PGO">
      <a:dk1>
        <a:sysClr val="windowText" lastClr="000000"/>
      </a:dk1>
      <a:lt1>
        <a:sysClr val="window" lastClr="FFFFFF"/>
      </a:lt1>
      <a:dk2>
        <a:srgbClr val="063951"/>
      </a:dk2>
      <a:lt2>
        <a:srgbClr val="F0EEEF"/>
      </a:lt2>
      <a:accent1>
        <a:srgbClr val="00B09B"/>
      </a:accent1>
      <a:accent2>
        <a:srgbClr val="F36F13"/>
      </a:accent2>
      <a:accent3>
        <a:srgbClr val="0D95BC"/>
      </a:accent3>
      <a:accent4>
        <a:srgbClr val="EBCB38"/>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2667</Words>
  <Application>Microsoft Office PowerPoint</Application>
  <PresentationFormat>Widescreen</PresentationFormat>
  <Paragraphs>355</Paragraphs>
  <Slides>27</Slides>
  <Notes>3</Notes>
  <HiddenSlides>0</HiddenSlides>
  <MMClips>0</MMClips>
  <ScaleCrop>false</ScaleCrop>
  <HeadingPairs>
    <vt:vector size="4" baseType="variant">
      <vt:variant>
        <vt:lpstr>Theme</vt:lpstr>
      </vt:variant>
      <vt:variant>
        <vt:i4>6</vt:i4>
      </vt:variant>
      <vt:variant>
        <vt:lpstr>Slide Titles</vt:lpstr>
      </vt:variant>
      <vt:variant>
        <vt:i4>27</vt:i4>
      </vt:variant>
    </vt:vector>
  </HeadingPairs>
  <TitlesOfParts>
    <vt:vector size="33" baseType="lpstr">
      <vt:lpstr>BrushVTI</vt:lpstr>
      <vt:lpstr>Office Theme</vt:lpstr>
      <vt:lpstr>1_Office Theme</vt:lpstr>
      <vt:lpstr>ArchiveVTI</vt:lpstr>
      <vt:lpstr>Template PresentationGo</vt:lpstr>
      <vt:lpstr>1_Template PresentationGO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7Ps Marketing Mix</vt:lpstr>
      <vt:lpstr>Netflix and the Hype Cycle</vt:lpstr>
      <vt:lpstr> Key points</vt:lpstr>
      <vt:lpstr>Key Drivers of change</vt:lpstr>
      <vt:lpstr>Data Analytics</vt:lpstr>
      <vt:lpstr>Exploring The Impact Of Advances In Technology</vt:lpstr>
      <vt:lpstr>Artificial Intelligence</vt:lpstr>
      <vt:lpstr>Customer Relationship Management</vt:lpstr>
      <vt:lpstr>SWOT Analysis</vt:lpstr>
      <vt:lpstr>PowerPoint Presentation</vt:lpstr>
      <vt:lpstr>PowerPoint Presentation</vt:lpstr>
      <vt:lpstr>PowerPoint Presentation</vt:lpstr>
      <vt:lpstr>Thank you</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Davies</dc:creator>
  <cp:lastModifiedBy>Laura Yildiz (1816439)</cp:lastModifiedBy>
  <cp:revision>4</cp:revision>
  <dcterms:created xsi:type="dcterms:W3CDTF">2023-11-15T09:13:13Z</dcterms:created>
  <dcterms:modified xsi:type="dcterms:W3CDTF">2023-11-27T13:34:34Z</dcterms:modified>
</cp:coreProperties>
</file>