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64" r:id="rId3"/>
    <p:sldId id="257" r:id="rId4"/>
    <p:sldId id="258" r:id="rId5"/>
    <p:sldId id="259" r:id="rId6"/>
    <p:sldId id="260" r:id="rId7"/>
    <p:sldId id="261" r:id="rId8"/>
    <p:sldId id="265" r:id="rId9"/>
    <p:sldId id="268" r:id="rId10"/>
    <p:sldId id="267" r:id="rId11"/>
    <p:sldId id="263" r:id="rId12"/>
  </p:sldIdLst>
  <p:sldSz cx="12192000" cy="6858000"/>
  <p:notesSz cx="6858000" cy="9144000"/>
  <p:embeddedFontLst>
    <p:embeddedFont>
      <p:font typeface="Calibri" panose="020F0502020204030204" pitchFamily="34" charset="0"/>
      <p:regular r:id="rId14"/>
      <p:bold r:id="rId15"/>
      <p:italic r:id="rId16"/>
      <p:boldItalic r:id="rId17"/>
    </p:embeddedFont>
    <p:embeddedFont>
      <p:font typeface="Calibri Light" panose="020F0302020204030204" pitchFamily="34" charset="0"/>
      <p:regular r:id="rId18"/>
      <p:italic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C710B-0577-4B3A-86FC-275699A97623}" v="1" dt="2021-01-07T10:38:53.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3" d="2"/>
        <a:sy n="3" d="2"/>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50BC710B-0577-4B3A-86FC-275699A97623}"/>
    <pc:docChg chg="undo custSel mod addSld delSld modSld sldOrd">
      <pc:chgData name="Felicity Page" userId="f5bf5ff9cac893f2" providerId="LiveId" clId="{50BC710B-0577-4B3A-86FC-275699A97623}" dt="2021-01-07T10:39:36.045" v="156" actId="26606"/>
      <pc:docMkLst>
        <pc:docMk/>
      </pc:docMkLst>
      <pc:sldChg chg="ord">
        <pc:chgData name="Felicity Page" userId="f5bf5ff9cac893f2" providerId="LiveId" clId="{50BC710B-0577-4B3A-86FC-275699A97623}" dt="2021-01-07T10:25:02.151" v="3"/>
        <pc:sldMkLst>
          <pc:docMk/>
          <pc:sldMk cId="2318086510" sldId="257"/>
        </pc:sldMkLst>
      </pc:sldChg>
      <pc:sldChg chg="addSp delSp modSp mod modClrScheme delAnim delDesignElem chgLayout">
        <pc:chgData name="Felicity Page" userId="f5bf5ff9cac893f2" providerId="LiveId" clId="{50BC710B-0577-4B3A-86FC-275699A97623}" dt="2021-01-07T10:29:25.999" v="25" actId="26606"/>
        <pc:sldMkLst>
          <pc:docMk/>
          <pc:sldMk cId="2240152545" sldId="261"/>
        </pc:sldMkLst>
        <pc:spChg chg="mod ord">
          <ac:chgData name="Felicity Page" userId="f5bf5ff9cac893f2" providerId="LiveId" clId="{50BC710B-0577-4B3A-86FC-275699A97623}" dt="2021-01-07T10:29:25.999" v="25" actId="26606"/>
          <ac:spMkLst>
            <pc:docMk/>
            <pc:sldMk cId="2240152545" sldId="261"/>
            <ac:spMk id="2" creationId="{FE701740-D700-4B7C-AE39-0B2DCD2C61CC}"/>
          </ac:spMkLst>
        </pc:spChg>
        <pc:spChg chg="mod ord">
          <ac:chgData name="Felicity Page" userId="f5bf5ff9cac893f2" providerId="LiveId" clId="{50BC710B-0577-4B3A-86FC-275699A97623}" dt="2021-01-07T10:29:25.999" v="25" actId="26606"/>
          <ac:spMkLst>
            <pc:docMk/>
            <pc:sldMk cId="2240152545" sldId="261"/>
            <ac:spMk id="3" creationId="{0B761B1F-4436-4CF8-8540-7E9B13E61195}"/>
          </ac:spMkLst>
        </pc:spChg>
        <pc:spChg chg="add del mod">
          <ac:chgData name="Felicity Page" userId="f5bf5ff9cac893f2" providerId="LiveId" clId="{50BC710B-0577-4B3A-86FC-275699A97623}" dt="2021-01-07T10:29:16.336" v="24" actId="700"/>
          <ac:spMkLst>
            <pc:docMk/>
            <pc:sldMk cId="2240152545" sldId="261"/>
            <ac:spMk id="6" creationId="{8053C319-6425-4AD7-8952-BF389FCFE6B8}"/>
          </ac:spMkLst>
        </pc:spChg>
        <pc:spChg chg="add">
          <ac:chgData name="Felicity Page" userId="f5bf5ff9cac893f2" providerId="LiveId" clId="{50BC710B-0577-4B3A-86FC-275699A97623}" dt="2021-01-07T10:29:25.999" v="25" actId="26606"/>
          <ac:spMkLst>
            <pc:docMk/>
            <pc:sldMk cId="2240152545" sldId="261"/>
            <ac:spMk id="8" creationId="{59A309A7-1751-4ABE-A3C1-EEC40366AD89}"/>
          </ac:spMkLst>
        </pc:spChg>
        <pc:spChg chg="add">
          <ac:chgData name="Felicity Page" userId="f5bf5ff9cac893f2" providerId="LiveId" clId="{50BC710B-0577-4B3A-86FC-275699A97623}" dt="2021-01-07T10:29:25.999" v="25" actId="26606"/>
          <ac:spMkLst>
            <pc:docMk/>
            <pc:sldMk cId="2240152545" sldId="261"/>
            <ac:spMk id="9" creationId="{967D8EB6-EAE1-4F9C-B398-83321E287204}"/>
          </ac:spMkLst>
        </pc:spChg>
        <pc:spChg chg="del">
          <ac:chgData name="Felicity Page" userId="f5bf5ff9cac893f2" providerId="LiveId" clId="{50BC710B-0577-4B3A-86FC-275699A97623}" dt="2021-01-07T10:29:16.336" v="24" actId="700"/>
          <ac:spMkLst>
            <pc:docMk/>
            <pc:sldMk cId="2240152545" sldId="261"/>
            <ac:spMk id="10" creationId="{B05E4F47-B148-49E0-B472-BBF149315524}"/>
          </ac:spMkLst>
        </pc:spChg>
        <pc:spChg chg="del">
          <ac:chgData name="Felicity Page" userId="f5bf5ff9cac893f2" providerId="LiveId" clId="{50BC710B-0577-4B3A-86FC-275699A97623}" dt="2021-01-07T10:29:16.336" v="24" actId="700"/>
          <ac:spMkLst>
            <pc:docMk/>
            <pc:sldMk cId="2240152545" sldId="261"/>
            <ac:spMk id="14" creationId="{684BF3E1-C321-4F38-85CF-FEBBEEC15E2D}"/>
          </ac:spMkLst>
        </pc:spChg>
        <pc:picChg chg="del">
          <ac:chgData name="Felicity Page" userId="f5bf5ff9cac893f2" providerId="LiveId" clId="{50BC710B-0577-4B3A-86FC-275699A97623}" dt="2021-01-07T10:28:57.988" v="23" actId="478"/>
          <ac:picMkLst>
            <pc:docMk/>
            <pc:sldMk cId="2240152545" sldId="261"/>
            <ac:picMk id="5" creationId="{17A4F22F-7822-405A-9693-4FBB52443E9F}"/>
          </ac:picMkLst>
        </pc:picChg>
        <pc:picChg chg="add">
          <ac:chgData name="Felicity Page" userId="f5bf5ff9cac893f2" providerId="LiveId" clId="{50BC710B-0577-4B3A-86FC-275699A97623}" dt="2021-01-07T10:29:25.999" v="25" actId="26606"/>
          <ac:picMkLst>
            <pc:docMk/>
            <pc:sldMk cId="2240152545" sldId="261"/>
            <ac:picMk id="7" creationId="{D063E2CF-777D-4912-ADEE-A87455AC5590}"/>
          </ac:picMkLst>
        </pc:picChg>
        <pc:picChg chg="del">
          <ac:chgData name="Felicity Page" userId="f5bf5ff9cac893f2" providerId="LiveId" clId="{50BC710B-0577-4B3A-86FC-275699A97623}" dt="2021-01-07T10:29:16.336" v="24" actId="700"/>
          <ac:picMkLst>
            <pc:docMk/>
            <pc:sldMk cId="2240152545" sldId="261"/>
            <ac:picMk id="12" creationId="{7A2CE8EB-F719-4F84-9E91-F538438CAC76}"/>
          </ac:picMkLst>
        </pc:picChg>
      </pc:sldChg>
      <pc:sldChg chg="del">
        <pc:chgData name="Felicity Page" userId="f5bf5ff9cac893f2" providerId="LiveId" clId="{50BC710B-0577-4B3A-86FC-275699A97623}" dt="2021-01-07T10:23:48.630" v="0" actId="47"/>
        <pc:sldMkLst>
          <pc:docMk/>
          <pc:sldMk cId="3237232380" sldId="262"/>
        </pc:sldMkLst>
      </pc:sldChg>
      <pc:sldChg chg="addSp delSp modSp new mod setBg setClrOvrMap chgLayout">
        <pc:chgData name="Felicity Page" userId="f5bf5ff9cac893f2" providerId="LiveId" clId="{50BC710B-0577-4B3A-86FC-275699A97623}" dt="2021-01-07T10:25:48.497" v="22" actId="26606"/>
        <pc:sldMkLst>
          <pc:docMk/>
          <pc:sldMk cId="2387588073" sldId="264"/>
        </pc:sldMkLst>
        <pc:spChg chg="del">
          <ac:chgData name="Felicity Page" userId="f5bf5ff9cac893f2" providerId="LiveId" clId="{50BC710B-0577-4B3A-86FC-275699A97623}" dt="2021-01-07T10:25:06.160" v="4" actId="700"/>
          <ac:spMkLst>
            <pc:docMk/>
            <pc:sldMk cId="2387588073" sldId="264"/>
            <ac:spMk id="2" creationId="{DBF3F516-00AC-45D8-A7CB-F716660237A9}"/>
          </ac:spMkLst>
        </pc:spChg>
        <pc:spChg chg="del">
          <ac:chgData name="Felicity Page" userId="f5bf5ff9cac893f2" providerId="LiveId" clId="{50BC710B-0577-4B3A-86FC-275699A97623}" dt="2021-01-07T10:25:06.160" v="4" actId="700"/>
          <ac:spMkLst>
            <pc:docMk/>
            <pc:sldMk cId="2387588073" sldId="264"/>
            <ac:spMk id="3" creationId="{BE01F286-4206-49F1-ADB3-27A050327271}"/>
          </ac:spMkLst>
        </pc:spChg>
        <pc:spChg chg="add mod ord">
          <ac:chgData name="Felicity Page" userId="f5bf5ff9cac893f2" providerId="LiveId" clId="{50BC710B-0577-4B3A-86FC-275699A97623}" dt="2021-01-07T10:25:48.497" v="22" actId="26606"/>
          <ac:spMkLst>
            <pc:docMk/>
            <pc:sldMk cId="2387588073" sldId="264"/>
            <ac:spMk id="4" creationId="{E6985C7C-E98D-4AC5-9BEF-414C7171F3B3}"/>
          </ac:spMkLst>
        </pc:spChg>
        <pc:spChg chg="add mod ord">
          <ac:chgData name="Felicity Page" userId="f5bf5ff9cac893f2" providerId="LiveId" clId="{50BC710B-0577-4B3A-86FC-275699A97623}" dt="2021-01-07T10:25:48.497" v="22" actId="26606"/>
          <ac:spMkLst>
            <pc:docMk/>
            <pc:sldMk cId="2387588073" sldId="264"/>
            <ac:spMk id="5" creationId="{45DE78AC-D092-4760-8B50-0DF6D6C26A2F}"/>
          </ac:spMkLst>
        </pc:spChg>
        <pc:spChg chg="add">
          <ac:chgData name="Felicity Page" userId="f5bf5ff9cac893f2" providerId="LiveId" clId="{50BC710B-0577-4B3A-86FC-275699A97623}" dt="2021-01-07T10:25:48.497" v="22" actId="26606"/>
          <ac:spMkLst>
            <pc:docMk/>
            <pc:sldMk cId="2387588073" sldId="264"/>
            <ac:spMk id="13" creationId="{581DAA37-DAFB-47C9-9EE7-11C030BEC838}"/>
          </ac:spMkLst>
        </pc:spChg>
        <pc:spChg chg="add">
          <ac:chgData name="Felicity Page" userId="f5bf5ff9cac893f2" providerId="LiveId" clId="{50BC710B-0577-4B3A-86FC-275699A97623}" dt="2021-01-07T10:25:48.497" v="22" actId="26606"/>
          <ac:spMkLst>
            <pc:docMk/>
            <pc:sldMk cId="2387588073" sldId="264"/>
            <ac:spMk id="14" creationId="{6EBF06A5-4173-45DE-87B1-0791E098A374}"/>
          </ac:spMkLst>
        </pc:spChg>
        <pc:spChg chg="add">
          <ac:chgData name="Felicity Page" userId="f5bf5ff9cac893f2" providerId="LiveId" clId="{50BC710B-0577-4B3A-86FC-275699A97623}" dt="2021-01-07T10:25:48.497" v="22" actId="26606"/>
          <ac:spMkLst>
            <pc:docMk/>
            <pc:sldMk cId="2387588073" sldId="264"/>
            <ac:spMk id="15" creationId="{F4CBD955-7E14-485C-919F-EC1D1B9BC25C}"/>
          </ac:spMkLst>
        </pc:spChg>
        <pc:picChg chg="add del">
          <ac:chgData name="Felicity Page" userId="f5bf5ff9cac893f2" providerId="LiveId" clId="{50BC710B-0577-4B3A-86FC-275699A97623}" dt="2021-01-07T10:25:48.480" v="21" actId="26606"/>
          <ac:picMkLst>
            <pc:docMk/>
            <pc:sldMk cId="2387588073" sldId="264"/>
            <ac:picMk id="7" creationId="{08DC5AA3-C113-4E95-8AF6-043E4D2931D2}"/>
          </ac:picMkLst>
        </pc:picChg>
        <pc:picChg chg="add">
          <ac:chgData name="Felicity Page" userId="f5bf5ff9cac893f2" providerId="LiveId" clId="{50BC710B-0577-4B3A-86FC-275699A97623}" dt="2021-01-07T10:25:48.497" v="22" actId="26606"/>
          <ac:picMkLst>
            <pc:docMk/>
            <pc:sldMk cId="2387588073" sldId="264"/>
            <ac:picMk id="16" creationId="{5FEA5F0D-AD26-4054-AC12-A4313F003656}"/>
          </ac:picMkLst>
        </pc:picChg>
        <pc:cxnChg chg="add del">
          <ac:chgData name="Felicity Page" userId="f5bf5ff9cac893f2" providerId="LiveId" clId="{50BC710B-0577-4B3A-86FC-275699A97623}" dt="2021-01-07T10:25:48.480" v="21" actId="26606"/>
          <ac:cxnSpMkLst>
            <pc:docMk/>
            <pc:sldMk cId="2387588073" sldId="264"/>
            <ac:cxnSpMk id="11" creationId="{A7F400EE-A8A5-48AF-B4D6-291B52C6F0B0}"/>
          </ac:cxnSpMkLst>
        </pc:cxnChg>
      </pc:sldChg>
      <pc:sldChg chg="addSp modSp new mod ord setBg modNotes">
        <pc:chgData name="Felicity Page" userId="f5bf5ff9cac893f2" providerId="LiveId" clId="{50BC710B-0577-4B3A-86FC-275699A97623}" dt="2021-01-07T10:39:36.045" v="156" actId="26606"/>
        <pc:sldMkLst>
          <pc:docMk/>
          <pc:sldMk cId="3924758584" sldId="265"/>
        </pc:sldMkLst>
        <pc:spChg chg="mod">
          <ac:chgData name="Felicity Page" userId="f5bf5ff9cac893f2" providerId="LiveId" clId="{50BC710B-0577-4B3A-86FC-275699A97623}" dt="2021-01-07T10:39:36.045" v="156" actId="26606"/>
          <ac:spMkLst>
            <pc:docMk/>
            <pc:sldMk cId="3924758584" sldId="265"/>
            <ac:spMk id="2" creationId="{25C6193C-07FA-46C4-8082-1FF9EF92B826}"/>
          </ac:spMkLst>
        </pc:spChg>
        <pc:spChg chg="mod">
          <ac:chgData name="Felicity Page" userId="f5bf5ff9cac893f2" providerId="LiveId" clId="{50BC710B-0577-4B3A-86FC-275699A97623}" dt="2021-01-07T10:39:36.045" v="156" actId="26606"/>
          <ac:spMkLst>
            <pc:docMk/>
            <pc:sldMk cId="3924758584" sldId="265"/>
            <ac:spMk id="3" creationId="{B9CDCEE5-2022-4252-AE08-1B9A888FFF2B}"/>
          </ac:spMkLst>
        </pc:spChg>
        <pc:spChg chg="add">
          <ac:chgData name="Felicity Page" userId="f5bf5ff9cac893f2" providerId="LiveId" clId="{50BC710B-0577-4B3A-86FC-275699A97623}" dt="2021-01-07T10:39:36.045" v="156" actId="26606"/>
          <ac:spMkLst>
            <pc:docMk/>
            <pc:sldMk cId="3924758584" sldId="265"/>
            <ac:spMk id="8" creationId="{827B839B-9ADE-406B-8590-F1CAEDED45A1}"/>
          </ac:spMkLst>
        </pc:spChg>
        <pc:spChg chg="add">
          <ac:chgData name="Felicity Page" userId="f5bf5ff9cac893f2" providerId="LiveId" clId="{50BC710B-0577-4B3A-86FC-275699A97623}" dt="2021-01-07T10:39:36.045" v="156" actId="26606"/>
          <ac:spMkLst>
            <pc:docMk/>
            <pc:sldMk cId="3924758584" sldId="265"/>
            <ac:spMk id="10" creationId="{CFE45BF0-46DB-408C-B5F7-7B11716805D4}"/>
          </ac:spMkLst>
        </pc:spChg>
        <pc:spChg chg="add">
          <ac:chgData name="Felicity Page" userId="f5bf5ff9cac893f2" providerId="LiveId" clId="{50BC710B-0577-4B3A-86FC-275699A97623}" dt="2021-01-07T10:39:36.045" v="156" actId="26606"/>
          <ac:spMkLst>
            <pc:docMk/>
            <pc:sldMk cId="3924758584" sldId="265"/>
            <ac:spMk id="12" creationId="{2AEBC8F2-97B1-41B4-93F1-2D289E197FBA}"/>
          </ac:spMkLst>
        </pc:spChg>
        <pc:spChg chg="add">
          <ac:chgData name="Felicity Page" userId="f5bf5ff9cac893f2" providerId="LiveId" clId="{50BC710B-0577-4B3A-86FC-275699A97623}" dt="2021-01-07T10:39:36.045" v="156" actId="26606"/>
          <ac:spMkLst>
            <pc:docMk/>
            <pc:sldMk cId="3924758584" sldId="265"/>
            <ac:spMk id="14" creationId="{472E3A19-F5D5-48FC-BB9C-48C2F68F598B}"/>
          </ac:spMkLst>
        </pc:spChg>
        <pc:spChg chg="add">
          <ac:chgData name="Felicity Page" userId="f5bf5ff9cac893f2" providerId="LiveId" clId="{50BC710B-0577-4B3A-86FC-275699A97623}" dt="2021-01-07T10:39:36.045" v="156" actId="26606"/>
          <ac:spMkLst>
            <pc:docMk/>
            <pc:sldMk cId="3924758584" sldId="265"/>
            <ac:spMk id="16" creationId="{7A62E32F-BB65-43A8-8EB5-92346890E549}"/>
          </ac:spMkLst>
        </pc:spChg>
        <pc:spChg chg="add">
          <ac:chgData name="Felicity Page" userId="f5bf5ff9cac893f2" providerId="LiveId" clId="{50BC710B-0577-4B3A-86FC-275699A97623}" dt="2021-01-07T10:39:36.045" v="156" actId="26606"/>
          <ac:spMkLst>
            <pc:docMk/>
            <pc:sldMk cId="3924758584" sldId="265"/>
            <ac:spMk id="18" creationId="{14E91B64-9FCC-451E-AFB4-A827D6329367}"/>
          </ac:spMkLst>
        </pc:spChg>
      </pc:sldChg>
      <pc:sldChg chg="addSp delSp modSp new del mod ord setBg delDesignElem chgLayout">
        <pc:chgData name="Felicity Page" userId="f5bf5ff9cac893f2" providerId="LiveId" clId="{50BC710B-0577-4B3A-86FC-275699A97623}" dt="2021-01-07T10:39:13.415" v="154" actId="47"/>
        <pc:sldMkLst>
          <pc:docMk/>
          <pc:sldMk cId="3009696281" sldId="266"/>
        </pc:sldMkLst>
        <pc:spChg chg="mod ord">
          <ac:chgData name="Felicity Page" userId="f5bf5ff9cac893f2" providerId="LiveId" clId="{50BC710B-0577-4B3A-86FC-275699A97623}" dt="2021-01-07T10:38:39.143" v="132" actId="700"/>
          <ac:spMkLst>
            <pc:docMk/>
            <pc:sldMk cId="3009696281" sldId="266"/>
            <ac:spMk id="2" creationId="{0D13D809-A2F8-42B2-9124-1412CD9534D8}"/>
          </ac:spMkLst>
        </pc:spChg>
        <pc:spChg chg="mod ord">
          <ac:chgData name="Felicity Page" userId="f5bf5ff9cac893f2" providerId="LiveId" clId="{50BC710B-0577-4B3A-86FC-275699A97623}" dt="2021-01-07T10:38:39.143" v="132" actId="700"/>
          <ac:spMkLst>
            <pc:docMk/>
            <pc:sldMk cId="3009696281" sldId="266"/>
            <ac:spMk id="3" creationId="{E57DFB11-7877-4151-B172-246EA36896C2}"/>
          </ac:spMkLst>
        </pc:spChg>
        <pc:spChg chg="add del">
          <ac:chgData name="Felicity Page" userId="f5bf5ff9cac893f2" providerId="LiveId" clId="{50BC710B-0577-4B3A-86FC-275699A97623}" dt="2021-01-07T10:38:39.143" v="132" actId="700"/>
          <ac:spMkLst>
            <pc:docMk/>
            <pc:sldMk cId="3009696281" sldId="266"/>
            <ac:spMk id="8" creationId="{A2679492-7988-4050-9056-542444452411}"/>
          </ac:spMkLst>
        </pc:spChg>
        <pc:spChg chg="add del">
          <ac:chgData name="Felicity Page" userId="f5bf5ff9cac893f2" providerId="LiveId" clId="{50BC710B-0577-4B3A-86FC-275699A97623}" dt="2021-01-07T10:38:39.143" v="132" actId="700"/>
          <ac:spMkLst>
            <pc:docMk/>
            <pc:sldMk cId="3009696281" sldId="266"/>
            <ac:spMk id="10" creationId="{B091B163-7D61-4891-ABCF-5C13D9C418D0}"/>
          </ac:spMkLst>
        </pc:spChg>
        <pc:grpChg chg="add del">
          <ac:chgData name="Felicity Page" userId="f5bf5ff9cac893f2" providerId="LiveId" clId="{50BC710B-0577-4B3A-86FC-275699A97623}" dt="2021-01-07T10:38:39.143" v="132" actId="700"/>
          <ac:grpSpMkLst>
            <pc:docMk/>
            <pc:sldMk cId="3009696281" sldId="266"/>
            <ac:grpSpMk id="12" creationId="{0474DF76-993E-44DE-AFB0-C416182ACECF}"/>
          </ac:grpSpMkLst>
        </pc:grpChg>
        <pc:cxnChg chg="add del">
          <ac:chgData name="Felicity Page" userId="f5bf5ff9cac893f2" providerId="LiveId" clId="{50BC710B-0577-4B3A-86FC-275699A97623}" dt="2021-01-07T10:38:39.143" v="132" actId="700"/>
          <ac:cxnSpMkLst>
            <pc:docMk/>
            <pc:sldMk cId="3009696281" sldId="266"/>
            <ac:cxnSpMk id="17" creationId="{C49DA8F6-BCC1-4447-B54C-57856834B94B}"/>
          </ac:cxnSpMkLst>
        </pc:cxnChg>
      </pc:sldChg>
      <pc:sldChg chg="addSp modSp new mod setBg">
        <pc:chgData name="Felicity Page" userId="f5bf5ff9cac893f2" providerId="LiveId" clId="{50BC710B-0577-4B3A-86FC-275699A97623}" dt="2021-01-07T10:37:28.468" v="130" actId="26606"/>
        <pc:sldMkLst>
          <pc:docMk/>
          <pc:sldMk cId="2989433726" sldId="267"/>
        </pc:sldMkLst>
        <pc:spChg chg="mod">
          <ac:chgData name="Felicity Page" userId="f5bf5ff9cac893f2" providerId="LiveId" clId="{50BC710B-0577-4B3A-86FC-275699A97623}" dt="2021-01-07T10:37:28.468" v="130" actId="26606"/>
          <ac:spMkLst>
            <pc:docMk/>
            <pc:sldMk cId="2989433726" sldId="267"/>
            <ac:spMk id="2" creationId="{24D18AEA-030D-4411-97E0-7053A028A405}"/>
          </ac:spMkLst>
        </pc:spChg>
        <pc:spChg chg="mod">
          <ac:chgData name="Felicity Page" userId="f5bf5ff9cac893f2" providerId="LiveId" clId="{50BC710B-0577-4B3A-86FC-275699A97623}" dt="2021-01-07T10:37:28.468" v="130" actId="26606"/>
          <ac:spMkLst>
            <pc:docMk/>
            <pc:sldMk cId="2989433726" sldId="267"/>
            <ac:spMk id="3" creationId="{AC92976B-62EF-4F1F-A19F-A0394F7A20D0}"/>
          </ac:spMkLst>
        </pc:spChg>
        <pc:spChg chg="add">
          <ac:chgData name="Felicity Page" userId="f5bf5ff9cac893f2" providerId="LiveId" clId="{50BC710B-0577-4B3A-86FC-275699A97623}" dt="2021-01-07T10:37:28.468" v="130" actId="26606"/>
          <ac:spMkLst>
            <pc:docMk/>
            <pc:sldMk cId="2989433726" sldId="267"/>
            <ac:spMk id="10" creationId="{59A309A7-1751-4ABE-A3C1-EEC40366AD89}"/>
          </ac:spMkLst>
        </pc:spChg>
        <pc:spChg chg="add">
          <ac:chgData name="Felicity Page" userId="f5bf5ff9cac893f2" providerId="LiveId" clId="{50BC710B-0577-4B3A-86FC-275699A97623}" dt="2021-01-07T10:37:28.468" v="130" actId="26606"/>
          <ac:spMkLst>
            <pc:docMk/>
            <pc:sldMk cId="2989433726" sldId="267"/>
            <ac:spMk id="12" creationId="{967D8EB6-EAE1-4F9C-B398-83321E287204}"/>
          </ac:spMkLst>
        </pc:spChg>
        <pc:picChg chg="add">
          <ac:chgData name="Felicity Page" userId="f5bf5ff9cac893f2" providerId="LiveId" clId="{50BC710B-0577-4B3A-86FC-275699A97623}" dt="2021-01-07T10:37:28.468" v="130" actId="26606"/>
          <ac:picMkLst>
            <pc:docMk/>
            <pc:sldMk cId="2989433726" sldId="267"/>
            <ac:picMk id="7" creationId="{3F7B8FD0-C967-4C68-AD4A-D2C6890A1D48}"/>
          </ac:picMkLst>
        </pc:picChg>
      </pc:sldChg>
      <pc:sldChg chg="addSp modSp new add del mod setBg">
        <pc:chgData name="Felicity Page" userId="f5bf5ff9cac893f2" providerId="LiveId" clId="{50BC710B-0577-4B3A-86FC-275699A97623}" dt="2021-01-07T10:39:25.151" v="155" actId="26606"/>
        <pc:sldMkLst>
          <pc:docMk/>
          <pc:sldMk cId="643109952" sldId="268"/>
        </pc:sldMkLst>
        <pc:spChg chg="mod">
          <ac:chgData name="Felicity Page" userId="f5bf5ff9cac893f2" providerId="LiveId" clId="{50BC710B-0577-4B3A-86FC-275699A97623}" dt="2021-01-07T10:39:25.151" v="155" actId="26606"/>
          <ac:spMkLst>
            <pc:docMk/>
            <pc:sldMk cId="643109952" sldId="268"/>
            <ac:spMk id="2" creationId="{D61C1913-CA21-4E2F-A92A-5C757FE595E0}"/>
          </ac:spMkLst>
        </pc:spChg>
        <pc:spChg chg="mod">
          <ac:chgData name="Felicity Page" userId="f5bf5ff9cac893f2" providerId="LiveId" clId="{50BC710B-0577-4B3A-86FC-275699A97623}" dt="2021-01-07T10:39:25.151" v="155" actId="26606"/>
          <ac:spMkLst>
            <pc:docMk/>
            <pc:sldMk cId="643109952" sldId="268"/>
            <ac:spMk id="4" creationId="{4343A4D0-D86F-4197-A159-EFB5DD6F34DB}"/>
          </ac:spMkLst>
        </pc:spChg>
        <pc:spChg chg="add">
          <ac:chgData name="Felicity Page" userId="f5bf5ff9cac893f2" providerId="LiveId" clId="{50BC710B-0577-4B3A-86FC-275699A97623}" dt="2021-01-07T10:39:25.151" v="155" actId="26606"/>
          <ac:spMkLst>
            <pc:docMk/>
            <pc:sldMk cId="643109952" sldId="268"/>
            <ac:spMk id="71" creationId="{F4C0B10B-D2C4-4A54-AFAD-3D27DF88BB37}"/>
          </ac:spMkLst>
        </pc:spChg>
        <pc:grpChg chg="add">
          <ac:chgData name="Felicity Page" userId="f5bf5ff9cac893f2" providerId="LiveId" clId="{50BC710B-0577-4B3A-86FC-275699A97623}" dt="2021-01-07T10:39:25.151" v="155" actId="26606"/>
          <ac:grpSpMkLst>
            <pc:docMk/>
            <pc:sldMk cId="643109952" sldId="268"/>
            <ac:grpSpMk id="73" creationId="{B6BADB90-C74B-40D6-86DC-503F65FCE8DC}"/>
          </ac:grpSpMkLst>
        </pc:grpChg>
        <pc:picChg chg="mod">
          <ac:chgData name="Felicity Page" userId="f5bf5ff9cac893f2" providerId="LiveId" clId="{50BC710B-0577-4B3A-86FC-275699A97623}" dt="2021-01-07T10:39:25.151" v="155" actId="26606"/>
          <ac:picMkLst>
            <pc:docMk/>
            <pc:sldMk cId="643109952" sldId="268"/>
            <ac:picMk id="1026" creationId="{D9519DB1-D27C-4BEE-BE49-CE89B3256C0C}"/>
          </ac:picMkLst>
        </pc:picChg>
      </pc:sldChg>
      <pc:sldChg chg="addSp delSp modSp">
        <pc:chgData name="Felicity Page" userId="f5bf5ff9cac893f2" providerId="LiveId" clId="{50BC710B-0577-4B3A-86FC-275699A97623}" dt="2021-01-07T10:38:53.244" v="134"/>
        <pc:sldMkLst>
          <pc:docMk/>
          <pc:sldMk cId="3281651467" sldId="268"/>
        </pc:sldMkLst>
        <pc:spChg chg="del">
          <ac:chgData name="Felicity Page" userId="f5bf5ff9cac893f2" providerId="LiveId" clId="{50BC710B-0577-4B3A-86FC-275699A97623}" dt="2021-01-07T10:38:53.244" v="134"/>
          <ac:spMkLst>
            <pc:docMk/>
            <pc:sldMk cId="3281651467" sldId="268"/>
            <ac:spMk id="3" creationId="{2D6CFC85-DA54-451C-9CE0-B9FE89312613}"/>
          </ac:spMkLst>
        </pc:spChg>
        <pc:picChg chg="add mod">
          <ac:chgData name="Felicity Page" userId="f5bf5ff9cac893f2" providerId="LiveId" clId="{50BC710B-0577-4B3A-86FC-275699A97623}" dt="2021-01-07T10:38:53.244" v="134"/>
          <ac:picMkLst>
            <pc:docMk/>
            <pc:sldMk cId="3281651467" sldId="268"/>
            <ac:picMk id="1026" creationId="{D9519DB1-D27C-4BEE-BE49-CE89B3256C0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A64BF-12AD-414B-B54D-EC524CE198CC}"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D63641-EA8B-439B-947C-808DCE491BC0}" type="slidenum">
              <a:rPr lang="en-GB" smtClean="0"/>
              <a:t>‹#›</a:t>
            </a:fld>
            <a:endParaRPr lang="en-GB"/>
          </a:p>
        </p:txBody>
      </p:sp>
    </p:spTree>
    <p:extLst>
      <p:ext uri="{BB962C8B-B14F-4D97-AF65-F5344CB8AC3E}">
        <p14:creationId xmlns:p14="http://schemas.microsoft.com/office/powerpoint/2010/main" val="36686313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Vasoconstriction is the narrowing of the blood vessels resulting from contraction of the muscular wall of the vessels, in particular the large arteries and small arterioles. The process is the opposite of vasodilation, the widening of blood vessels. The process is particularly important in controlling hemorrhage and reducing acute blood loss. When blood vessels constrict, the flow of blood is restricted or decreased, thus retaining body heat or increasing vascular resistance. This makes the skin turn paler because less blood reaches the surface, reducing the radiation of heat. On a larger level, vasoconstriction is one mechanism by which the body regulates and maintains mean arterial pressure</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5</a:t>
            </a:fld>
            <a:endParaRPr lang="en-GB"/>
          </a:p>
        </p:txBody>
      </p:sp>
    </p:spTree>
    <p:extLst>
      <p:ext uri="{BB962C8B-B14F-4D97-AF65-F5344CB8AC3E}">
        <p14:creationId xmlns:p14="http://schemas.microsoft.com/office/powerpoint/2010/main" val="3195706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exchange of oxygen, nutrients, and waste between your blood and tissues also happens in your capillaries. This happens through two processes:</a:t>
            </a:r>
          </a:p>
          <a:p>
            <a:r>
              <a:rPr lang="en-US" b="1" dirty="0"/>
              <a:t>Passive diffusion. </a:t>
            </a:r>
            <a:r>
              <a:rPr lang="en-US" dirty="0"/>
              <a:t>This is the movement of a substance from an area of higher concentration to an area of lower concentration.</a:t>
            </a:r>
          </a:p>
          <a:p>
            <a:r>
              <a:rPr lang="en-US" b="1" dirty="0"/>
              <a:t>Pinocytosis. </a:t>
            </a:r>
            <a:r>
              <a:rPr lang="en-US" dirty="0"/>
              <a:t>This refers to the process through which your body’s cells actively take in small molecules, such as fats and proteins.</a:t>
            </a:r>
          </a:p>
          <a:p>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7</a:t>
            </a:fld>
            <a:endParaRPr lang="en-GB"/>
          </a:p>
        </p:txBody>
      </p:sp>
    </p:spTree>
    <p:extLst>
      <p:ext uri="{BB962C8B-B14F-4D97-AF65-F5344CB8AC3E}">
        <p14:creationId xmlns:p14="http://schemas.microsoft.com/office/powerpoint/2010/main" val="204867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11111"/>
                </a:solidFill>
                <a:effectLst/>
                <a:latin typeface="Roboto"/>
              </a:rPr>
              <a:t>Urea is the end product of a series of </a:t>
            </a:r>
            <a:r>
              <a:rPr lang="en-US" b="1" i="0" dirty="0">
                <a:solidFill>
                  <a:srgbClr val="111111"/>
                </a:solidFill>
                <a:effectLst/>
                <a:latin typeface="Roboto"/>
              </a:rPr>
              <a:t>biochemical reactions</a:t>
            </a:r>
            <a:r>
              <a:rPr lang="en-US" b="0" i="0" dirty="0">
                <a:solidFill>
                  <a:srgbClr val="111111"/>
                </a:solidFill>
                <a:effectLst/>
                <a:latin typeface="Roboto"/>
              </a:rPr>
              <a:t>, and the urea production occurs at liver, then is transported to kidney, at last, excreted as urine. The urea is produced from </a:t>
            </a:r>
            <a:r>
              <a:rPr lang="en-US" b="1" i="0" dirty="0">
                <a:solidFill>
                  <a:srgbClr val="111111"/>
                </a:solidFill>
                <a:effectLst/>
                <a:latin typeface="Roboto"/>
              </a:rPr>
              <a:t>ammonia and carbon dioxide</a:t>
            </a:r>
            <a:r>
              <a:rPr lang="en-US" b="0" i="0" dirty="0">
                <a:solidFill>
                  <a:srgbClr val="111111"/>
                </a:solidFill>
                <a:effectLst/>
                <a:latin typeface="Roboto"/>
              </a:rPr>
              <a:t>.</a:t>
            </a:r>
            <a:endParaRPr lang="en-GB" dirty="0"/>
          </a:p>
        </p:txBody>
      </p:sp>
      <p:sp>
        <p:nvSpPr>
          <p:cNvPr id="4" name="Slide Number Placeholder 3"/>
          <p:cNvSpPr>
            <a:spLocks noGrp="1"/>
          </p:cNvSpPr>
          <p:nvPr>
            <p:ph type="sldNum" sz="quarter" idx="5"/>
          </p:nvPr>
        </p:nvSpPr>
        <p:spPr/>
        <p:txBody>
          <a:bodyPr/>
          <a:lstStyle/>
          <a:p>
            <a:fld id="{39D63641-EA8B-439B-947C-808DCE491BC0}" type="slidenum">
              <a:rPr lang="en-GB" smtClean="0"/>
              <a:t>8</a:t>
            </a:fld>
            <a:endParaRPr lang="en-GB"/>
          </a:p>
        </p:txBody>
      </p:sp>
    </p:spTree>
    <p:extLst>
      <p:ext uri="{BB962C8B-B14F-4D97-AF65-F5344CB8AC3E}">
        <p14:creationId xmlns:p14="http://schemas.microsoft.com/office/powerpoint/2010/main" val="277596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C9990-0C80-4578-8A15-F8D5EA03B3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4A4DD5-4B74-42FD-998B-6B19198B458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7607EC-DB7E-492C-8792-88AADD239FB4}"/>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937EE940-9703-47FD-9BD9-E75C25F1C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64084-CF26-4C4B-8A68-99B17C290965}"/>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3596160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0B62C-AAB4-4696-B841-3AAC7D86E9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790AFF-9266-4933-86DC-D9E4988DDE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91AEFA-46F3-4821-8A5A-E47177D7A828}"/>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B9EFDF78-82A0-409E-B5E6-44BC371B87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BD3C4-B046-483D-B07E-2B718885EFB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200456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6C15A-17C7-40AE-A4EF-029B3687DD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27C06B3-B8B9-4E96-85E6-B6C5A24FB0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A2359A-B183-4FB1-85BB-BF6EB9CB5519}"/>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5B3CD084-5494-4309-A3A2-AC5866B8A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A8932-1895-433C-891A-019775B7105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270317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20E41-F51D-451E-9BD0-9000A123E8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A2790F-1B79-4DCD-B09B-767AB9D679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13573E-C09E-4E07-9EEF-42EB7045A6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5D1F8C-8159-41E1-9B02-3C46FF2CFC2E}"/>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6" name="Footer Placeholder 5">
            <a:extLst>
              <a:ext uri="{FF2B5EF4-FFF2-40B4-BE49-F238E27FC236}">
                <a16:creationId xmlns:a16="http://schemas.microsoft.com/office/drawing/2014/main" id="{DEE2FF88-08BD-4E8F-A2D4-FEFD2EB440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62D7C2-9765-4DE9-B361-FEC044B3D25C}"/>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929645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CAAF-C43F-4462-9116-706A445359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F733CF-62B1-4B1F-9ED5-2A804CD5A0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B06D75-45C8-4236-90DB-EFB4E85CDC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815427-06BA-41B0-8A70-2B85C320B6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E02AF5B-5289-4F0A-AC82-813F7B5A44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F98C52-E183-45EB-A410-F9D15C332D34}"/>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8" name="Footer Placeholder 7">
            <a:extLst>
              <a:ext uri="{FF2B5EF4-FFF2-40B4-BE49-F238E27FC236}">
                <a16:creationId xmlns:a16="http://schemas.microsoft.com/office/drawing/2014/main" id="{293D3786-D9F0-4A25-941A-C597332E18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88B8E3-8786-40EC-BAE9-A12B8C930068}"/>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394555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76635-3014-498A-A75D-4041F80BD2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43A3D27-0DEC-4067-A1CC-C1AB9482E9E4}"/>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4" name="Footer Placeholder 3">
            <a:extLst>
              <a:ext uri="{FF2B5EF4-FFF2-40B4-BE49-F238E27FC236}">
                <a16:creationId xmlns:a16="http://schemas.microsoft.com/office/drawing/2014/main" id="{4FEE1E5D-09BF-445D-839F-75ABAF311CC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A3667F-E18E-4C5C-8FB6-A849D66DC927}"/>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910373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250C46-B51B-4F2F-B478-A67ADB53ACB9}"/>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3" name="Footer Placeholder 2">
            <a:extLst>
              <a:ext uri="{FF2B5EF4-FFF2-40B4-BE49-F238E27FC236}">
                <a16:creationId xmlns:a16="http://schemas.microsoft.com/office/drawing/2014/main" id="{7799B9A9-2F34-49C4-B7B7-D3B23C2A5F6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BF71EE-8F96-45D7-9C3F-6FE101980D3E}"/>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97603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80DA4-2FAF-4BC1-AAF4-13B1033EB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18B6587-D998-47BF-ACDF-6B0075FCB2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28C3EF-60C6-48AC-BF4C-BF01379A8C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387BE7-8633-448F-AC3D-8A01835F953F}"/>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6" name="Footer Placeholder 5">
            <a:extLst>
              <a:ext uri="{FF2B5EF4-FFF2-40B4-BE49-F238E27FC236}">
                <a16:creationId xmlns:a16="http://schemas.microsoft.com/office/drawing/2014/main" id="{7A200DC7-EF16-4E28-AAC2-41F521CFA1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61C5F0-442B-485A-9635-ABA3D15B5491}"/>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3219669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CA80-EF9C-446F-99A0-CFF35D0C03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154B55-05B0-4844-BD7B-5086EF8718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BC9AF-2744-4CCE-8C19-3E693C573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1B034E-3D23-4310-9276-39A088D89353}"/>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6" name="Footer Placeholder 5">
            <a:extLst>
              <a:ext uri="{FF2B5EF4-FFF2-40B4-BE49-F238E27FC236}">
                <a16:creationId xmlns:a16="http://schemas.microsoft.com/office/drawing/2014/main" id="{D1A0ABFB-E9DF-4986-9094-AB8713414B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863C99-2860-448C-B263-823B826FBD12}"/>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257405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0943F-8715-43C6-980D-3DD51D6174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DDFB6A-6396-4A94-9CE4-60B20A34E3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F3177C-13FC-44F4-8DE4-C97C7F5E398D}"/>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ECB1A04C-0E01-4B52-BAFD-18D67EA82B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E5025-EEB2-4046-BE1E-C940744C175B}"/>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808180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866BE8-81A4-4D47-8601-2571EB7E19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400CA3-18A1-4F0F-BD3C-5AE563D43F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B8CE4-784A-4A76-BFEB-87F7DC82386A}"/>
              </a:ext>
            </a:extLst>
          </p:cNvPr>
          <p:cNvSpPr>
            <a:spLocks noGrp="1"/>
          </p:cNvSpPr>
          <p:nvPr>
            <p:ph type="dt" sz="half" idx="10"/>
          </p:nvPr>
        </p:nvSpPr>
        <p:spPr/>
        <p:txBody>
          <a:body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48F8A4C1-03C3-4DA3-B492-787D44741E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EBAC38-6816-430A-B8F1-EA30FE2C900D}"/>
              </a:ext>
            </a:extLst>
          </p:cNvPr>
          <p:cNvSpPr>
            <a:spLocks noGrp="1"/>
          </p:cNvSpPr>
          <p:nvPr>
            <p:ph type="sldNum" sz="quarter" idx="12"/>
          </p:nvPr>
        </p:nvSpPr>
        <p:spPr/>
        <p:txBody>
          <a:bodyPr/>
          <a:lstStyle/>
          <a:p>
            <a:fld id="{B69796E2-FC13-4C84-850C-4D71CABCA742}" type="slidenum">
              <a:rPr lang="en-GB" smtClean="0"/>
              <a:t>‹#›</a:t>
            </a:fld>
            <a:endParaRPr lang="en-GB"/>
          </a:p>
        </p:txBody>
      </p:sp>
    </p:spTree>
    <p:extLst>
      <p:ext uri="{BB962C8B-B14F-4D97-AF65-F5344CB8AC3E}">
        <p14:creationId xmlns:p14="http://schemas.microsoft.com/office/powerpoint/2010/main" val="1068251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F26309-43B7-4F99-9CE0-9BF24249AFC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4FAAAF-1DC4-423F-9453-1570BA38CB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B61FB2-7608-4D2F-80FF-A96D1EE74C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890C61-D4B7-4421-A4C9-D4F0B19606DC}" type="datetimeFigureOut">
              <a:rPr lang="en-GB" smtClean="0"/>
              <a:t>07/01/2021</a:t>
            </a:fld>
            <a:endParaRPr lang="en-GB"/>
          </a:p>
        </p:txBody>
      </p:sp>
      <p:sp>
        <p:nvSpPr>
          <p:cNvPr id="5" name="Footer Placeholder 4">
            <a:extLst>
              <a:ext uri="{FF2B5EF4-FFF2-40B4-BE49-F238E27FC236}">
                <a16:creationId xmlns:a16="http://schemas.microsoft.com/office/drawing/2014/main" id="{E614E893-05CD-4563-BBE0-AA4D5B2C56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29FD8C-40A7-46ED-880E-0692766707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9796E2-FC13-4C84-850C-4D71CABCA742}" type="slidenum">
              <a:rPr lang="en-GB" smtClean="0"/>
              <a:t>‹#›</a:t>
            </a:fld>
            <a:endParaRPr lang="en-GB"/>
          </a:p>
        </p:txBody>
      </p:sp>
    </p:spTree>
    <p:extLst>
      <p:ext uri="{BB962C8B-B14F-4D97-AF65-F5344CB8AC3E}">
        <p14:creationId xmlns:p14="http://schemas.microsoft.com/office/powerpoint/2010/main" val="3056116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www.ivyroses.com/HumanBody/Blood/Blood_StructureandFunctions.php" TargetMode="External"/><Relationship Id="rId5" Type="http://schemas.openxmlformats.org/officeDocument/2006/relationships/hyperlink" Target="https://www.ivyroses.com/Biology/Transport/Transport-Systems.php" TargetMode="Externa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4.xml"/><Relationship Id="rId5" Type="http://schemas.openxmlformats.org/officeDocument/2006/relationships/hyperlink" Target="https://www.ivyroses.com/HumanBody/Blood/Heart_Structure.php" TargetMode="External"/><Relationship Id="rId4" Type="http://schemas.openxmlformats.org/officeDocument/2006/relationships/hyperlink" Target="https://www.ivyroses.com/HumanBody/Blood/Blood_StructureandFunctions.php"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healthline.com/human-body-maps/heart"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hyperlink" Target="https://www.healthline.com/health/venous-system"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Ab9OZsDECZw?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7FBFCF3-EDAC-42A9-8016-631B797136B5}"/>
              </a:ext>
            </a:extLst>
          </p:cNvPr>
          <p:cNvSpPr>
            <a:spLocks noGrp="1"/>
          </p:cNvSpPr>
          <p:nvPr>
            <p:ph type="ctrTitle"/>
          </p:nvPr>
        </p:nvSpPr>
        <p:spPr>
          <a:xfrm>
            <a:off x="3045368" y="2043663"/>
            <a:ext cx="6105194" cy="2031055"/>
          </a:xfrm>
        </p:spPr>
        <p:txBody>
          <a:bodyPr>
            <a:normAutofit/>
          </a:bodyPr>
          <a:lstStyle/>
          <a:p>
            <a:r>
              <a:rPr lang="en-US">
                <a:solidFill>
                  <a:srgbClr val="FFFFFF"/>
                </a:solidFill>
              </a:rPr>
              <a:t>Blood Vessels </a:t>
            </a:r>
            <a:endParaRPr lang="en-GB">
              <a:solidFill>
                <a:srgbClr val="FFFFFF"/>
              </a:solidFill>
            </a:endParaRPr>
          </a:p>
        </p:txBody>
      </p:sp>
      <p:sp>
        <p:nvSpPr>
          <p:cNvPr id="3" name="Subtitle 2">
            <a:extLst>
              <a:ext uri="{FF2B5EF4-FFF2-40B4-BE49-F238E27FC236}">
                <a16:creationId xmlns:a16="http://schemas.microsoft.com/office/drawing/2014/main" id="{AE2CBF77-00E6-4E8D-BCBD-E64522D7BB6F}"/>
              </a:ext>
            </a:extLst>
          </p:cNvPr>
          <p:cNvSpPr>
            <a:spLocks noGrp="1"/>
          </p:cNvSpPr>
          <p:nvPr>
            <p:ph type="subTitle" idx="1"/>
          </p:nvPr>
        </p:nvSpPr>
        <p:spPr>
          <a:xfrm>
            <a:off x="3045368" y="4074718"/>
            <a:ext cx="6105194" cy="682079"/>
          </a:xfrm>
        </p:spPr>
        <p:txBody>
          <a:bodyPr>
            <a:normAutofit/>
          </a:bodyPr>
          <a:lstStyle/>
          <a:p>
            <a:r>
              <a:rPr lang="en-US">
                <a:solidFill>
                  <a:srgbClr val="FFFFFF"/>
                </a:solidFill>
              </a:rPr>
              <a:t>Structure and function </a:t>
            </a:r>
            <a:endParaRPr lang="en-GB">
              <a:solidFill>
                <a:srgbClr val="FFFFFF"/>
              </a:solidFill>
            </a:endParaRPr>
          </a:p>
        </p:txBody>
      </p:sp>
    </p:spTree>
    <p:extLst>
      <p:ext uri="{BB962C8B-B14F-4D97-AF65-F5344CB8AC3E}">
        <p14:creationId xmlns:p14="http://schemas.microsoft.com/office/powerpoint/2010/main" val="2959068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0">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6">
            <a:extLst>
              <a:ext uri="{FF2B5EF4-FFF2-40B4-BE49-F238E27FC236}">
                <a16:creationId xmlns:a16="http://schemas.microsoft.com/office/drawing/2014/main" id="{5FEA5F0D-AD26-4054-AC12-A4313F003656}"/>
              </a:ext>
            </a:extLst>
          </p:cNvPr>
          <p:cNvPicPr>
            <a:picLocks noChangeAspect="1"/>
          </p:cNvPicPr>
          <p:nvPr/>
        </p:nvPicPr>
        <p:blipFill rotWithShape="1">
          <a:blip r:embed="rId2"/>
          <a:srcRect l="3016" r="17687" b="-2"/>
          <a:stretch/>
        </p:blipFill>
        <p:spPr>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p:spPr>
      </p:pic>
      <p:sp>
        <p:nvSpPr>
          <p:cNvPr id="13" name="Freeform: Shape 12">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0688"/>
            <a:ext cx="8958061" cy="5167312"/>
          </a:xfrm>
          <a:custGeom>
            <a:avLst/>
            <a:gdLst>
              <a:gd name="connsiteX0" fmla="*/ 0 w 8958061"/>
              <a:gd name="connsiteY0" fmla="*/ 0 h 5167312"/>
              <a:gd name="connsiteX1" fmla="*/ 7885684 w 8958061"/>
              <a:gd name="connsiteY1" fmla="*/ 0 h 5167312"/>
              <a:gd name="connsiteX2" fmla="*/ 7884964 w 8958061"/>
              <a:gd name="connsiteY2" fmla="*/ 952 h 5167312"/>
              <a:gd name="connsiteX3" fmla="*/ 8958061 w 8958061"/>
              <a:gd name="connsiteY3" fmla="*/ 952 h 5167312"/>
              <a:gd name="connsiteX4" fmla="*/ 6564182 w 8958061"/>
              <a:gd name="connsiteY4" fmla="*/ 5167312 h 5167312"/>
              <a:gd name="connsiteX5" fmla="*/ 3026607 w 8958061"/>
              <a:gd name="connsiteY5" fmla="*/ 5167312 h 5167312"/>
              <a:gd name="connsiteX6" fmla="*/ 3026607 w 8958061"/>
              <a:gd name="connsiteY6" fmla="*/ 5166360 h 5167312"/>
              <a:gd name="connsiteX7" fmla="*/ 0 w 8958061"/>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58061" h="5167312">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6985C7C-E98D-4AC5-9BEF-414C7171F3B3}"/>
              </a:ext>
            </a:extLst>
          </p:cNvPr>
          <p:cNvSpPr>
            <a:spLocks noGrp="1"/>
          </p:cNvSpPr>
          <p:nvPr>
            <p:ph type="title"/>
          </p:nvPr>
        </p:nvSpPr>
        <p:spPr>
          <a:xfrm>
            <a:off x="841248" y="365759"/>
            <a:ext cx="7769352" cy="1325880"/>
          </a:xfrm>
        </p:spPr>
        <p:txBody>
          <a:bodyPr anchor="ctr">
            <a:normAutofit/>
          </a:bodyPr>
          <a:lstStyle/>
          <a:p>
            <a:r>
              <a:rPr lang="en-GB">
                <a:solidFill>
                  <a:schemeClr val="bg1"/>
                </a:solidFill>
              </a:rPr>
              <a:t>Blood vessels </a:t>
            </a:r>
          </a:p>
        </p:txBody>
      </p:sp>
      <p:sp>
        <p:nvSpPr>
          <p:cNvPr id="15" name="Freeform: Shape 14">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5410" y="2"/>
            <a:ext cx="2986590" cy="1511301"/>
          </a:xfrm>
          <a:custGeom>
            <a:avLst/>
            <a:gdLst>
              <a:gd name="connsiteX0" fmla="*/ 697617 w 2986590"/>
              <a:gd name="connsiteY0" fmla="*/ 0 h 1511301"/>
              <a:gd name="connsiteX1" fmla="*/ 1096710 w 2986590"/>
              <a:gd name="connsiteY1" fmla="*/ 0 h 1511301"/>
              <a:gd name="connsiteX2" fmla="*/ 1191330 w 2986590"/>
              <a:gd name="connsiteY2" fmla="*/ 0 h 1511301"/>
              <a:gd name="connsiteX3" fmla="*/ 2986590 w 2986590"/>
              <a:gd name="connsiteY3" fmla="*/ 0 h 1511301"/>
              <a:gd name="connsiteX4" fmla="*/ 2986590 w 2986590"/>
              <a:gd name="connsiteY4" fmla="*/ 1511301 h 1511301"/>
              <a:gd name="connsiteX5" fmla="*/ 1191330 w 2986590"/>
              <a:gd name="connsiteY5" fmla="*/ 1511301 h 1511301"/>
              <a:gd name="connsiteX6" fmla="*/ 399093 w 2986590"/>
              <a:gd name="connsiteY6" fmla="*/ 1511301 h 1511301"/>
              <a:gd name="connsiteX7" fmla="*/ 0 w 2986590"/>
              <a:gd name="connsiteY7" fmla="*/ 1511301 h 151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86590" h="1511301">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Content Placeholder 4">
            <a:extLst>
              <a:ext uri="{FF2B5EF4-FFF2-40B4-BE49-F238E27FC236}">
                <a16:creationId xmlns:a16="http://schemas.microsoft.com/office/drawing/2014/main" id="{45DE78AC-D092-4760-8B50-0DF6D6C26A2F}"/>
              </a:ext>
            </a:extLst>
          </p:cNvPr>
          <p:cNvSpPr>
            <a:spLocks noGrp="1"/>
          </p:cNvSpPr>
          <p:nvPr>
            <p:ph idx="1"/>
          </p:nvPr>
        </p:nvSpPr>
        <p:spPr>
          <a:xfrm>
            <a:off x="841248" y="2209800"/>
            <a:ext cx="5887479" cy="4010025"/>
          </a:xfrm>
        </p:spPr>
        <p:txBody>
          <a:bodyPr anchor="t">
            <a:normAutofit/>
          </a:bodyPr>
          <a:lstStyle/>
          <a:p>
            <a:r>
              <a:rPr lang="en-US" sz="2000" b="0" i="0" dirty="0">
                <a:solidFill>
                  <a:srgbClr val="FFFFFF"/>
                </a:solidFill>
                <a:effectLst/>
                <a:latin typeface="Roboto"/>
              </a:rPr>
              <a:t>The blood vessels are the components of the circulatory system that transport blood throughout the human body. These vessels transport blood cells, nutrients, and oxygen to the tissues of the body. They also take waste and carbon dioxide away from the tissues. Blood vessels are needed to sustain life, because all of the body's tissues rely on their functionality.</a:t>
            </a:r>
            <a:endParaRPr lang="en-GB" sz="2000" dirty="0">
              <a:solidFill>
                <a:srgbClr val="FFFFFF"/>
              </a:solidFill>
            </a:endParaRPr>
          </a:p>
        </p:txBody>
      </p:sp>
    </p:spTree>
    <p:extLst>
      <p:ext uri="{BB962C8B-B14F-4D97-AF65-F5344CB8AC3E}">
        <p14:creationId xmlns:p14="http://schemas.microsoft.com/office/powerpoint/2010/main" val="238758807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804672" y="2827419"/>
            <a:ext cx="5126896" cy="3227626"/>
          </a:xfrm>
        </p:spPr>
        <p:txBody>
          <a:bodyPr vert="horz" lIns="91440" tIns="45720" rIns="91440" bIns="45720" rtlCol="0" anchor="ctr">
            <a:normAutofit/>
          </a:bodyPr>
          <a:lstStyle/>
          <a:p>
            <a:r>
              <a:rPr lang="en-US" sz="1900">
                <a:solidFill>
                  <a:srgbClr val="000000"/>
                </a:solidFill>
              </a:rPr>
              <a:t>Provide the tubing to take blood back to the heart. </a:t>
            </a:r>
          </a:p>
          <a:p>
            <a:r>
              <a:rPr lang="en-US" sz="1900">
                <a:solidFill>
                  <a:srgbClr val="000000"/>
                </a:solidFill>
              </a:rPr>
              <a:t>Veins have a thinner wall because they do not have to deal with constant changes in blood pressure with heart contractions, and the blood moves more slowly through them. </a:t>
            </a:r>
          </a:p>
          <a:p>
            <a:r>
              <a:rPr lang="en-US" sz="1900">
                <a:solidFill>
                  <a:srgbClr val="000000"/>
                </a:solidFill>
              </a:rPr>
              <a:t>They contain valves, which help to prevent blood flowing in the wrong direction. This is needed especially in veins that are bringing blood up-wards against gravity</a:t>
            </a:r>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95891" y="2837712"/>
            <a:ext cx="4021666" cy="3217333"/>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3E859E-BCBF-4E66-BDB2-B45C40789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827419"/>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A9AEE7E-B925-446D-8A61-75BFE40B8B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45716" b="33968"/>
          <a:stretch/>
        </p:blipFill>
        <p:spPr>
          <a:xfrm>
            <a:off x="0" y="1217573"/>
            <a:ext cx="12192000" cy="1393277"/>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 name="Title 1">
            <a:extLst>
              <a:ext uri="{FF2B5EF4-FFF2-40B4-BE49-F238E27FC236}">
                <a16:creationId xmlns:a16="http://schemas.microsoft.com/office/drawing/2014/main" id="{CDF15A33-F922-4E0A-B797-CA7E3CEF0BE7}"/>
              </a:ext>
            </a:extLst>
          </p:cNvPr>
          <p:cNvSpPr>
            <a:spLocks noGrp="1"/>
          </p:cNvSpPr>
          <p:nvPr>
            <p:ph type="title"/>
          </p:nvPr>
        </p:nvSpPr>
        <p:spPr>
          <a:xfrm>
            <a:off x="804672" y="457200"/>
            <a:ext cx="10579398" cy="1299411"/>
          </a:xfrm>
        </p:spPr>
        <p:txBody>
          <a:bodyPr vert="horz" lIns="91440" tIns="45720" rIns="91440" bIns="45720" rtlCol="0" anchor="ctr">
            <a:normAutofit/>
          </a:bodyPr>
          <a:lstStyle/>
          <a:p>
            <a:r>
              <a:rPr lang="en-US" kern="1200">
                <a:solidFill>
                  <a:srgbClr val="FFFFFF"/>
                </a:solidFill>
                <a:latin typeface="+mj-lt"/>
                <a:ea typeface="+mj-ea"/>
                <a:cs typeface="+mj-cs"/>
              </a:rPr>
              <a:t>Arterioles </a:t>
            </a:r>
          </a:p>
        </p:txBody>
      </p:sp>
      <p:sp>
        <p:nvSpPr>
          <p:cNvPr id="16" name="Rectangle 15">
            <a:extLst>
              <a:ext uri="{FF2B5EF4-FFF2-40B4-BE49-F238E27FC236}">
                <a16:creationId xmlns:a16="http://schemas.microsoft.com/office/drawing/2014/main" id="{B45D527E-542C-44E0-8FC2-F03B24CFA2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466471"/>
            <a:ext cx="12188952" cy="439152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food&#10;&#10;Description automatically generated">
            <a:extLst>
              <a:ext uri="{FF2B5EF4-FFF2-40B4-BE49-F238E27FC236}">
                <a16:creationId xmlns:a16="http://schemas.microsoft.com/office/drawing/2014/main" id="{D4C25381-3895-489D-9080-F47D4CE86A6D}"/>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1137129" y="2837712"/>
            <a:ext cx="4289777" cy="3217333"/>
          </a:xfrm>
          <a:prstGeom prst="rect">
            <a:avLst/>
          </a:prstGeom>
        </p:spPr>
      </p:pic>
      <p:sp>
        <p:nvSpPr>
          <p:cNvPr id="3" name="Content Placeholder 2">
            <a:extLst>
              <a:ext uri="{FF2B5EF4-FFF2-40B4-BE49-F238E27FC236}">
                <a16:creationId xmlns:a16="http://schemas.microsoft.com/office/drawing/2014/main" id="{7DD9E61E-6E34-4ACC-B984-589E769FE10A}"/>
              </a:ext>
            </a:extLst>
          </p:cNvPr>
          <p:cNvSpPr>
            <a:spLocks noGrp="1"/>
          </p:cNvSpPr>
          <p:nvPr>
            <p:ph sz="half" idx="1"/>
          </p:nvPr>
        </p:nvSpPr>
        <p:spPr>
          <a:xfrm>
            <a:off x="6354871" y="2827419"/>
            <a:ext cx="5029200" cy="3227626"/>
          </a:xfrm>
        </p:spPr>
        <p:txBody>
          <a:bodyPr vert="horz" lIns="91440" tIns="45720" rIns="91440" bIns="45720" rtlCol="0" anchor="ctr">
            <a:normAutofit/>
          </a:bodyPr>
          <a:lstStyle/>
          <a:p>
            <a:r>
              <a:rPr lang="en-US" sz="1900" b="1">
                <a:solidFill>
                  <a:srgbClr val="000000"/>
                </a:solidFill>
              </a:rPr>
              <a:t>Arterioles</a:t>
            </a:r>
            <a:r>
              <a:rPr lang="en-US" sz="1900">
                <a:solidFill>
                  <a:srgbClr val="000000"/>
                </a:solidFill>
              </a:rPr>
              <a:t> are tiny branches of arteries that lead to capillaries. </a:t>
            </a:r>
            <a:r>
              <a:rPr lang="en-US" sz="1900" b="1">
                <a:solidFill>
                  <a:srgbClr val="000000"/>
                </a:solidFill>
              </a:rPr>
              <a:t>Arterioles</a:t>
            </a:r>
            <a:r>
              <a:rPr lang="en-US" sz="1900">
                <a:solidFill>
                  <a:srgbClr val="000000"/>
                </a:solidFill>
              </a:rPr>
              <a:t> are under the control of the sympathetic nervous system and constrict and dilate to </a:t>
            </a:r>
            <a:r>
              <a:rPr lang="en-US" sz="1900" u="sng">
                <a:solidFill>
                  <a:srgbClr val="000000"/>
                </a:solidFill>
              </a:rPr>
              <a:t>regulate blood flow</a:t>
            </a:r>
            <a:r>
              <a:rPr lang="en-US" sz="1900">
                <a:solidFill>
                  <a:srgbClr val="000000"/>
                </a:solidFill>
              </a:rPr>
              <a:t>.</a:t>
            </a:r>
          </a:p>
          <a:p>
            <a:pPr marL="0"/>
            <a:r>
              <a:rPr lang="en-US" sz="1900">
                <a:solidFill>
                  <a:srgbClr val="000000"/>
                </a:solidFill>
              </a:rPr>
              <a:t>The </a:t>
            </a:r>
            <a:r>
              <a:rPr lang="en-US" sz="1900" u="sng">
                <a:solidFill>
                  <a:srgbClr val="000000"/>
                </a:solidFill>
              </a:rPr>
              <a:t>functions</a:t>
            </a:r>
            <a:r>
              <a:rPr lang="en-US" sz="1900">
                <a:solidFill>
                  <a:srgbClr val="000000"/>
                </a:solidFill>
              </a:rPr>
              <a:t> of </a:t>
            </a:r>
            <a:r>
              <a:rPr lang="en-US" sz="1900" b="1">
                <a:solidFill>
                  <a:srgbClr val="000000"/>
                </a:solidFill>
              </a:rPr>
              <a:t>arterioles</a:t>
            </a:r>
            <a:r>
              <a:rPr lang="en-US" sz="1900">
                <a:solidFill>
                  <a:srgbClr val="000000"/>
                </a:solidFill>
              </a:rPr>
              <a:t> include:</a:t>
            </a:r>
          </a:p>
          <a:p>
            <a:r>
              <a:rPr lang="en-US" sz="1900">
                <a:solidFill>
                  <a:srgbClr val="000000"/>
                </a:solidFill>
                <a:hlinkClick r:id="rId5">
                  <a:extLst>
                    <a:ext uri="{A12FA001-AC4F-418D-AE19-62706E023703}">
                      <ahyp:hlinkClr xmlns:ahyp="http://schemas.microsoft.com/office/drawing/2018/hyperlinkcolor" val="tx"/>
                    </a:ext>
                  </a:extLst>
                </a:hlinkClick>
              </a:rPr>
              <a:t>Transport</a:t>
            </a:r>
            <a:r>
              <a:rPr lang="en-US" sz="1900">
                <a:solidFill>
                  <a:srgbClr val="000000"/>
                </a:solidFill>
              </a:rPr>
              <a:t> </a:t>
            </a:r>
            <a:r>
              <a:rPr lang="en-US" sz="1900">
                <a:solidFill>
                  <a:srgbClr val="000000"/>
                </a:solidFill>
                <a:hlinkClick r:id="rId6">
                  <a:extLst>
                    <a:ext uri="{A12FA001-AC4F-418D-AE19-62706E023703}">
                      <ahyp:hlinkClr xmlns:ahyp="http://schemas.microsoft.com/office/drawing/2018/hyperlinkcolor" val="tx"/>
                    </a:ext>
                  </a:extLst>
                </a:hlinkClick>
              </a:rPr>
              <a:t>blood</a:t>
            </a:r>
            <a:r>
              <a:rPr lang="en-US" sz="1900">
                <a:solidFill>
                  <a:srgbClr val="000000"/>
                </a:solidFill>
              </a:rPr>
              <a:t> from arteries to capillaries</a:t>
            </a:r>
          </a:p>
          <a:p>
            <a:r>
              <a:rPr lang="en-US" sz="1900" b="1">
                <a:solidFill>
                  <a:srgbClr val="000000"/>
                </a:solidFill>
              </a:rPr>
              <a:t>Arterioles</a:t>
            </a:r>
            <a:r>
              <a:rPr lang="en-US" sz="1900">
                <a:solidFill>
                  <a:srgbClr val="000000"/>
                </a:solidFill>
              </a:rPr>
              <a:t> are the main regulators of blood flow and pressure.</a:t>
            </a:r>
          </a:p>
          <a:p>
            <a:pPr marL="0"/>
            <a:br>
              <a:rPr lang="en-US" sz="1900">
                <a:solidFill>
                  <a:srgbClr val="000000"/>
                </a:solidFill>
              </a:rPr>
            </a:br>
            <a:endParaRPr lang="en-US" sz="1900">
              <a:solidFill>
                <a:srgbClr val="000000"/>
              </a:solidFill>
            </a:endParaRPr>
          </a:p>
        </p:txBody>
      </p:sp>
    </p:spTree>
    <p:extLst>
      <p:ext uri="{BB962C8B-B14F-4D97-AF65-F5344CB8AC3E}">
        <p14:creationId xmlns:p14="http://schemas.microsoft.com/office/powerpoint/2010/main" val="3441335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sp>
        <p:nvSpPr>
          <p:cNvPr id="18"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2"/>
                </a:gs>
                <a:gs pos="23000">
                  <a:schemeClr val="accent2"/>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4"/>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5"/>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1740-D700-4B7C-AE39-0B2DCD2C61CC}"/>
              </a:ext>
            </a:extLst>
          </p:cNvPr>
          <p:cNvSpPr>
            <a:spLocks noGrp="1"/>
          </p:cNvSpPr>
          <p:nvPr>
            <p:ph type="title"/>
          </p:nvPr>
        </p:nvSpPr>
        <p:spPr>
          <a:xfrm>
            <a:off x="1136428" y="627564"/>
            <a:ext cx="7474172" cy="1325563"/>
          </a:xfrm>
        </p:spPr>
        <p:txBody>
          <a:bodyPr vert="horz" lIns="91440" tIns="45720" rIns="91440" bIns="45720" rtlCol="0">
            <a:normAutofit/>
          </a:bodyPr>
          <a:lstStyle/>
          <a:p>
            <a:r>
              <a:rPr lang="en-US" kern="1200">
                <a:latin typeface="+mj-lt"/>
                <a:ea typeface="+mj-ea"/>
                <a:cs typeface="+mj-cs"/>
              </a:rPr>
              <a:t>Capillaries </a:t>
            </a:r>
          </a:p>
        </p:txBody>
      </p:sp>
      <p:sp>
        <p:nvSpPr>
          <p:cNvPr id="3" name="Content Placeholder 2">
            <a:extLst>
              <a:ext uri="{FF2B5EF4-FFF2-40B4-BE49-F238E27FC236}">
                <a16:creationId xmlns:a16="http://schemas.microsoft.com/office/drawing/2014/main" id="{0B761B1F-4436-4CF8-8540-7E9B13E61195}"/>
              </a:ext>
            </a:extLst>
          </p:cNvPr>
          <p:cNvSpPr>
            <a:spLocks noGrp="1"/>
          </p:cNvSpPr>
          <p:nvPr>
            <p:ph idx="1"/>
          </p:nvPr>
        </p:nvSpPr>
        <p:spPr>
          <a:xfrm>
            <a:off x="1136429" y="2278173"/>
            <a:ext cx="6467867" cy="3450613"/>
          </a:xfrm>
        </p:spPr>
        <p:txBody>
          <a:bodyPr vert="horz" lIns="91440" tIns="45720" rIns="91440" bIns="45720" rtlCol="0" anchor="ctr">
            <a:normAutofit/>
          </a:bodyPr>
          <a:lstStyle/>
          <a:p>
            <a:r>
              <a:rPr lang="en-US" sz="2200"/>
              <a:t>Capillaries are very tiny blood vessels — so small that a single red blood cell can barely fit through them.</a:t>
            </a:r>
          </a:p>
          <a:p>
            <a:r>
              <a:rPr lang="en-US" sz="2200"/>
              <a:t>They help to connect your arteries and veins in addition to facilitating the exchange of certain elements between your blood and tissues.</a:t>
            </a:r>
          </a:p>
          <a:p>
            <a:r>
              <a:rPr lang="en-US" sz="2200"/>
              <a:t>Capillaries connect the arterial system — which includes the blood vessels that carry blood away from your </a:t>
            </a:r>
            <a:r>
              <a:rPr lang="en-US" sz="2200">
                <a:hlinkClick r:id="rId3"/>
              </a:rPr>
              <a:t>heart</a:t>
            </a:r>
            <a:r>
              <a:rPr lang="en-US" sz="2200"/>
              <a:t> — to your </a:t>
            </a:r>
            <a:r>
              <a:rPr lang="en-US" sz="2200">
                <a:hlinkClick r:id="rId4"/>
              </a:rPr>
              <a:t>venous system</a:t>
            </a:r>
            <a:r>
              <a:rPr lang="en-US" sz="2200"/>
              <a:t>. Your venous system includes the blood vessels that carry blood back to your heart</a:t>
            </a:r>
          </a:p>
          <a:p>
            <a:endParaRPr lang="en-US" sz="2200"/>
          </a:p>
        </p:txBody>
      </p:sp>
      <p:sp>
        <p:nvSpPr>
          <p:cNvPr id="8"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IV">
            <a:extLst>
              <a:ext uri="{FF2B5EF4-FFF2-40B4-BE49-F238E27FC236}">
                <a16:creationId xmlns:a16="http://schemas.microsoft.com/office/drawing/2014/main" id="{D063E2CF-777D-4912-ADEE-A87455AC559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240152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5C6193C-07FA-46C4-8082-1FF9EF92B826}"/>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Capillaries </a:t>
            </a:r>
          </a:p>
        </p:txBody>
      </p:sp>
      <p:sp>
        <p:nvSpPr>
          <p:cNvPr id="3" name="Content Placeholder 2">
            <a:extLst>
              <a:ext uri="{FF2B5EF4-FFF2-40B4-BE49-F238E27FC236}">
                <a16:creationId xmlns:a16="http://schemas.microsoft.com/office/drawing/2014/main" id="{B9CDCEE5-2022-4252-AE08-1B9A888FFF2B}"/>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US" sz="2200" b="1" i="0">
                <a:effectLst/>
                <a:latin typeface="ReithSans"/>
              </a:rPr>
              <a:t>Oxygen</a:t>
            </a:r>
            <a:r>
              <a:rPr lang="en-US" sz="2200" b="0" i="0">
                <a:effectLst/>
                <a:latin typeface="ReithSans"/>
              </a:rPr>
              <a:t> diffuses through the capillary wall, into the </a:t>
            </a:r>
            <a:r>
              <a:rPr lang="en-US" sz="2200" b="1" i="0">
                <a:effectLst/>
                <a:latin typeface="ReithSans"/>
              </a:rPr>
              <a:t>tissue fluid</a:t>
            </a:r>
            <a:r>
              <a:rPr lang="en-US" sz="2200" b="0" i="0">
                <a:effectLst/>
                <a:latin typeface="ReithSans"/>
              </a:rPr>
              <a:t>, and the cells.</a:t>
            </a:r>
          </a:p>
          <a:p>
            <a:pPr>
              <a:buFont typeface="Arial" panose="020B0604020202020204" pitchFamily="34" charset="0"/>
              <a:buChar char="•"/>
            </a:pPr>
            <a:r>
              <a:rPr lang="en-US" sz="2200" b="1" i="0">
                <a:effectLst/>
                <a:latin typeface="ReithSans"/>
              </a:rPr>
              <a:t>Carbon dioxide</a:t>
            </a:r>
            <a:r>
              <a:rPr lang="en-US" sz="2200" b="0" i="0">
                <a:effectLst/>
                <a:latin typeface="ReithSans"/>
              </a:rPr>
              <a:t> diffuses from the cells into the tissue fluid, then across the capillary walls into the </a:t>
            </a:r>
            <a:r>
              <a:rPr lang="en-US" sz="2200" b="1" i="0">
                <a:effectLst/>
                <a:latin typeface="ReithSans"/>
              </a:rPr>
              <a:t>blood plasma</a:t>
            </a:r>
            <a:r>
              <a:rPr lang="en-US" sz="2200" b="0" i="0">
                <a:effectLst/>
                <a:latin typeface="ReithSans"/>
              </a:rPr>
              <a:t>.</a:t>
            </a:r>
          </a:p>
          <a:p>
            <a:pPr>
              <a:buFont typeface="Arial" panose="020B0604020202020204" pitchFamily="34" charset="0"/>
              <a:buChar char="•"/>
            </a:pPr>
            <a:r>
              <a:rPr lang="en-US" sz="2200" b="1" i="0">
                <a:effectLst/>
                <a:latin typeface="ReithSans"/>
              </a:rPr>
              <a:t>Glucose</a:t>
            </a:r>
            <a:r>
              <a:rPr lang="en-US" sz="2200" b="0" i="0">
                <a:effectLst/>
                <a:latin typeface="ReithSans"/>
              </a:rPr>
              <a:t> diffuses from the blood plasma, across the capillary walls to the tissue fluid, and then to the cells.</a:t>
            </a:r>
          </a:p>
          <a:p>
            <a:pPr>
              <a:buFont typeface="Arial" panose="020B0604020202020204" pitchFamily="34" charset="0"/>
              <a:buChar char="•"/>
            </a:pPr>
            <a:r>
              <a:rPr lang="en-US" sz="2200" b="0" i="0">
                <a:effectLst/>
                <a:latin typeface="ReithSans"/>
              </a:rPr>
              <a:t>The waste product </a:t>
            </a:r>
            <a:r>
              <a:rPr lang="en-US" sz="2200" b="1" i="0">
                <a:effectLst/>
                <a:latin typeface="ReithSans"/>
              </a:rPr>
              <a:t>urea</a:t>
            </a:r>
            <a:r>
              <a:rPr lang="en-US" sz="2200" b="0" i="0">
                <a:effectLst/>
                <a:latin typeface="ReithSans"/>
              </a:rPr>
              <a:t> diffuses from the cells of the </a:t>
            </a:r>
            <a:r>
              <a:rPr lang="en-US" sz="2200" b="1" i="0">
                <a:effectLst/>
                <a:latin typeface="ReithSans"/>
              </a:rPr>
              <a:t>liver</a:t>
            </a:r>
            <a:r>
              <a:rPr lang="en-US" sz="2200" b="0" i="0">
                <a:effectLst/>
                <a:latin typeface="ReithSans"/>
              </a:rPr>
              <a:t>, to the tissue fluid, and then across the capillary walls into the blood plasma.</a:t>
            </a:r>
          </a:p>
          <a:p>
            <a:pPr marL="0" indent="0">
              <a:buNone/>
            </a:pPr>
            <a:br>
              <a:rPr lang="en-US" sz="2200"/>
            </a:br>
            <a:endParaRPr lang="en-GB" sz="2200"/>
          </a:p>
        </p:txBody>
      </p:sp>
    </p:spTree>
    <p:extLst>
      <p:ext uri="{BB962C8B-B14F-4D97-AF65-F5344CB8AC3E}">
        <p14:creationId xmlns:p14="http://schemas.microsoft.com/office/powerpoint/2010/main" val="3924758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61C1913-CA21-4E2F-A92A-5C757FE595E0}"/>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a:solidFill>
                  <a:srgbClr val="FFFFFF"/>
                </a:solidFill>
              </a:rPr>
              <a:t>Simple diffusion </a:t>
            </a:r>
          </a:p>
        </p:txBody>
      </p:sp>
      <p:sp>
        <p:nvSpPr>
          <p:cNvPr id="4" name="Content Placeholder 3">
            <a:extLst>
              <a:ext uri="{FF2B5EF4-FFF2-40B4-BE49-F238E27FC236}">
                <a16:creationId xmlns:a16="http://schemas.microsoft.com/office/drawing/2014/main" id="{4343A4D0-D86F-4197-A159-EFB5DD6F34DB}"/>
              </a:ext>
            </a:extLst>
          </p:cNvPr>
          <p:cNvSpPr>
            <a:spLocks noGrp="1"/>
          </p:cNvSpPr>
          <p:nvPr>
            <p:ph sz="half" idx="2"/>
          </p:nvPr>
        </p:nvSpPr>
        <p:spPr>
          <a:xfrm>
            <a:off x="1424904" y="2494450"/>
            <a:ext cx="4053545" cy="3563159"/>
          </a:xfrm>
        </p:spPr>
        <p:txBody>
          <a:bodyPr vert="horz" lIns="91440" tIns="45720" rIns="91440" bIns="45720" rtlCol="0">
            <a:normAutofit/>
          </a:bodyPr>
          <a:lstStyle/>
          <a:p>
            <a:r>
              <a:rPr lang="en-US" sz="2400" b="0" i="0">
                <a:effectLst/>
              </a:rPr>
              <a:t>Simple diffusion is the </a:t>
            </a:r>
            <a:r>
              <a:rPr lang="en-US" sz="2400" b="1" i="0">
                <a:effectLst/>
              </a:rPr>
              <a:t>process by which solutes are moved along a concentration gradient in a solution or across a semipermeable membrane</a:t>
            </a:r>
            <a:r>
              <a:rPr lang="en-US" sz="2400" b="0" i="0">
                <a:effectLst/>
              </a:rPr>
              <a:t>.</a:t>
            </a:r>
            <a:endParaRPr lang="en-US" sz="2400"/>
          </a:p>
          <a:p>
            <a:endParaRPr lang="en-US" sz="2400"/>
          </a:p>
        </p:txBody>
      </p:sp>
      <p:pic>
        <p:nvPicPr>
          <p:cNvPr id="1026" name="Picture 2" descr="See the source image">
            <a:extLst>
              <a:ext uri="{FF2B5EF4-FFF2-40B4-BE49-F238E27FC236}">
                <a16:creationId xmlns:a16="http://schemas.microsoft.com/office/drawing/2014/main" id="{D9519DB1-D27C-4BEE-BE49-CE89B3256C0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5658" b="-3"/>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109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18AEA-030D-4411-97E0-7053A028A405}"/>
              </a:ext>
            </a:extLst>
          </p:cNvPr>
          <p:cNvSpPr>
            <a:spLocks noGrp="1"/>
          </p:cNvSpPr>
          <p:nvPr>
            <p:ph type="title"/>
          </p:nvPr>
        </p:nvSpPr>
        <p:spPr>
          <a:xfrm>
            <a:off x="1136428" y="627564"/>
            <a:ext cx="7474172" cy="1325563"/>
          </a:xfrm>
        </p:spPr>
        <p:txBody>
          <a:bodyPr>
            <a:normAutofit/>
          </a:bodyPr>
          <a:lstStyle/>
          <a:p>
            <a:r>
              <a:rPr lang="en-GB" dirty="0"/>
              <a:t>Where is the pressure highest in the blood vessels? </a:t>
            </a:r>
          </a:p>
        </p:txBody>
      </p:sp>
      <p:sp>
        <p:nvSpPr>
          <p:cNvPr id="3" name="Content Placeholder 2">
            <a:extLst>
              <a:ext uri="{FF2B5EF4-FFF2-40B4-BE49-F238E27FC236}">
                <a16:creationId xmlns:a16="http://schemas.microsoft.com/office/drawing/2014/main" id="{AC92976B-62EF-4F1F-A19F-A0394F7A20D0}"/>
              </a:ext>
            </a:extLst>
          </p:cNvPr>
          <p:cNvSpPr>
            <a:spLocks noGrp="1"/>
          </p:cNvSpPr>
          <p:nvPr>
            <p:ph idx="1"/>
          </p:nvPr>
        </p:nvSpPr>
        <p:spPr>
          <a:xfrm>
            <a:off x="1136429" y="2278173"/>
            <a:ext cx="6467867" cy="3450613"/>
          </a:xfrm>
        </p:spPr>
        <p:txBody>
          <a:bodyPr anchor="ctr">
            <a:normAutofit/>
          </a:bodyPr>
          <a:lstStyle/>
          <a:p>
            <a:r>
              <a:rPr lang="en-US" sz="2400" b="0" i="0" dirty="0">
                <a:effectLst/>
                <a:latin typeface="Roboto"/>
              </a:rPr>
              <a:t>Blood pressure can be defined as the pressure of blood on the walls of the arteries as it circulates through the body. Blood pressure is highest as its leaves the </a:t>
            </a:r>
            <a:r>
              <a:rPr lang="en-US" sz="2400" b="1" i="0" dirty="0">
                <a:effectLst/>
                <a:latin typeface="Roboto"/>
              </a:rPr>
              <a:t>heart through the aorta</a:t>
            </a:r>
            <a:r>
              <a:rPr lang="en-US" sz="2400" b="0" i="0" dirty="0">
                <a:effectLst/>
                <a:latin typeface="Roboto"/>
              </a:rPr>
              <a:t> and gradually decreases as it enters smaller and smaller blood vessels </a:t>
            </a:r>
            <a:r>
              <a:rPr lang="en-US" sz="2400" b="1" i="0" dirty="0">
                <a:effectLst/>
                <a:latin typeface="Roboto"/>
              </a:rPr>
              <a:t>(arteries, arterioles, and capillaries).</a:t>
            </a:r>
            <a:endParaRPr lang="en-US" sz="2400" b="0" i="0" dirty="0">
              <a:effectLst/>
              <a:latin typeface="Roboto"/>
            </a:endParaRPr>
          </a:p>
          <a:p>
            <a:endParaRPr lang="en-GB" sz="2400" dirty="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rt Organ">
            <a:extLst>
              <a:ext uri="{FF2B5EF4-FFF2-40B4-BE49-F238E27FC236}">
                <a16:creationId xmlns:a16="http://schemas.microsoft.com/office/drawing/2014/main" id="{3F7B8FD0-C967-4C68-AD4A-D2C6890A1D4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989433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200FB-2175-4962-89D0-F39058DA1E1F}"/>
              </a:ext>
            </a:extLst>
          </p:cNvPr>
          <p:cNvSpPr>
            <a:spLocks noGrp="1"/>
          </p:cNvSpPr>
          <p:nvPr>
            <p:ph type="title"/>
          </p:nvPr>
        </p:nvSpPr>
        <p:spPr/>
        <p:txBody>
          <a:bodyPr/>
          <a:lstStyle/>
          <a:p>
            <a:r>
              <a:rPr lang="en-US" dirty="0"/>
              <a:t>Blood pressure and how it works </a:t>
            </a:r>
            <a:endParaRPr lang="en-GB" dirty="0"/>
          </a:p>
        </p:txBody>
      </p:sp>
      <p:pic>
        <p:nvPicPr>
          <p:cNvPr id="4" name="Online Media 3" title="How blood pressure works - Wilfred Manzano">
            <a:hlinkClick r:id="" action="ppaction://media"/>
            <a:extLst>
              <a:ext uri="{FF2B5EF4-FFF2-40B4-BE49-F238E27FC236}">
                <a16:creationId xmlns:a16="http://schemas.microsoft.com/office/drawing/2014/main" id="{9B2AC240-5CE7-408D-9A8E-8162736C1C66}"/>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19740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790</Words>
  <Application>Microsoft Office PowerPoint</Application>
  <PresentationFormat>Widescreen</PresentationFormat>
  <Paragraphs>46</Paragraphs>
  <Slides>11</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ReithSans</vt:lpstr>
      <vt:lpstr>Calibri Light</vt:lpstr>
      <vt:lpstr>Roboto</vt:lpstr>
      <vt:lpstr>Office Theme</vt:lpstr>
      <vt:lpstr>Blood Vessels </vt:lpstr>
      <vt:lpstr>Blood vessels </vt:lpstr>
      <vt:lpstr>Arteries </vt:lpstr>
      <vt:lpstr>Veins</vt:lpstr>
      <vt:lpstr>Arterioles </vt:lpstr>
      <vt:lpstr>Venules </vt:lpstr>
      <vt:lpstr>Capillaries </vt:lpstr>
      <vt:lpstr>Capillaries </vt:lpstr>
      <vt:lpstr>Simple diffusion </vt:lpstr>
      <vt:lpstr>Where is the pressure highest in the blood vessels? </vt:lpstr>
      <vt:lpstr>Blood pressure and how it works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Blood Vessels </dc:title>
  <dc:creator>Felicity Page</dc:creator>
  <cp:lastModifiedBy>Felicity Page</cp:lastModifiedBy>
  <cp:revision>1</cp:revision>
  <dcterms:created xsi:type="dcterms:W3CDTF">2021-01-07T10:37:39Z</dcterms:created>
  <dcterms:modified xsi:type="dcterms:W3CDTF">2021-01-07T10:40:05Z</dcterms:modified>
</cp:coreProperties>
</file>