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4.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5.xml" ContentType="application/vnd.openxmlformats-officedocument.theme+xml"/>
  <Override PartName="/ppt/slideLayouts/slideLayout3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 id="2147483694" r:id="rId2"/>
    <p:sldMasterId id="2147483697" r:id="rId3"/>
    <p:sldMasterId id="2147483710" r:id="rId4"/>
    <p:sldMasterId id="2147483712" r:id="rId5"/>
    <p:sldMasterId id="2147483673" r:id="rId6"/>
  </p:sldMasterIdLst>
  <p:notesMasterIdLst>
    <p:notesMasterId r:id="rId68"/>
  </p:notesMasterIdLst>
  <p:sldIdLst>
    <p:sldId id="581" r:id="rId7"/>
    <p:sldId id="584" r:id="rId8"/>
    <p:sldId id="658" r:id="rId9"/>
    <p:sldId id="613" r:id="rId10"/>
    <p:sldId id="650" r:id="rId11"/>
    <p:sldId id="654" r:id="rId12"/>
    <p:sldId id="655" r:id="rId13"/>
    <p:sldId id="670" r:id="rId14"/>
    <p:sldId id="669" r:id="rId15"/>
    <p:sldId id="671" r:id="rId16"/>
    <p:sldId id="586" r:id="rId17"/>
    <p:sldId id="652" r:id="rId18"/>
    <p:sldId id="657" r:id="rId19"/>
    <p:sldId id="536" r:id="rId20"/>
    <p:sldId id="588" r:id="rId21"/>
    <p:sldId id="663" r:id="rId22"/>
    <p:sldId id="607" r:id="rId23"/>
    <p:sldId id="665" r:id="rId24"/>
    <p:sldId id="659" r:id="rId25"/>
    <p:sldId id="666" r:id="rId26"/>
    <p:sldId id="667" r:id="rId27"/>
    <p:sldId id="668" r:id="rId28"/>
    <p:sldId id="672" r:id="rId29"/>
    <p:sldId id="673" r:id="rId30"/>
    <p:sldId id="675" r:id="rId31"/>
    <p:sldId id="677" r:id="rId32"/>
    <p:sldId id="678" r:id="rId33"/>
    <p:sldId id="679" r:id="rId34"/>
    <p:sldId id="680" r:id="rId35"/>
    <p:sldId id="681" r:id="rId36"/>
    <p:sldId id="676" r:id="rId37"/>
    <p:sldId id="682" r:id="rId38"/>
    <p:sldId id="683" r:id="rId39"/>
    <p:sldId id="660" r:id="rId40"/>
    <p:sldId id="662" r:id="rId41"/>
    <p:sldId id="661" r:id="rId42"/>
    <p:sldId id="684" r:id="rId43"/>
    <p:sldId id="599" r:id="rId44"/>
    <p:sldId id="563" r:id="rId45"/>
    <p:sldId id="685" r:id="rId46"/>
    <p:sldId id="687" r:id="rId47"/>
    <p:sldId id="686" r:id="rId48"/>
    <p:sldId id="691" r:id="rId49"/>
    <p:sldId id="690" r:id="rId50"/>
    <p:sldId id="689" r:id="rId51"/>
    <p:sldId id="693" r:id="rId52"/>
    <p:sldId id="692" r:id="rId53"/>
    <p:sldId id="694" r:id="rId54"/>
    <p:sldId id="688" r:id="rId55"/>
    <p:sldId id="696" r:id="rId56"/>
    <p:sldId id="695" r:id="rId57"/>
    <p:sldId id="698" r:id="rId58"/>
    <p:sldId id="701" r:id="rId59"/>
    <p:sldId id="699" r:id="rId60"/>
    <p:sldId id="700" r:id="rId61"/>
    <p:sldId id="702" r:id="rId62"/>
    <p:sldId id="697" r:id="rId63"/>
    <p:sldId id="495" r:id="rId64"/>
    <p:sldId id="540" r:id="rId65"/>
    <p:sldId id="636" r:id="rId66"/>
    <p:sldId id="438" r:id="rId67"/>
  </p:sldIdLst>
  <p:sldSz cx="12192000" cy="6858000"/>
  <p:notesSz cx="6858000" cy="9144000"/>
  <p:custDataLst>
    <p:tags r:id="rId69"/>
  </p:custDataLst>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E7EF"/>
    <a:srgbClr val="FEFFE7"/>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AB59D1-EBDB-4DA5-8F34-A59E747E618F}" v="12" dt="2026-10-26T13:10:34.1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012" autoAdjust="0"/>
  </p:normalViewPr>
  <p:slideViewPr>
    <p:cSldViewPr snapToGrid="0">
      <p:cViewPr varScale="1">
        <p:scale>
          <a:sx n="65" d="100"/>
          <a:sy n="65" d="100"/>
        </p:scale>
        <p:origin x="533" y="29"/>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microsoft.com/office/2016/11/relationships/changesInfo" Target="changesInfos/changesInfo1.xml"/><Relationship Id="rId5" Type="http://schemas.openxmlformats.org/officeDocument/2006/relationships/slideMaster" Target="slideMasters/slideMaster5.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tags" Target="tags/tag1.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 Type="http://schemas.openxmlformats.org/officeDocument/2006/relationships/slide" Target="slides/slide1.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38f25fa2-f4e2-42aa-a629-d2ccc29b42c2" providerId="ADAL" clId="{D9131102-CC14-4FD3-B9E9-CFA492F1D401}"/>
    <pc:docChg chg="custSel modSld">
      <pc:chgData name="Lisa-Marie Bassler" userId="38f25fa2-f4e2-42aa-a629-d2ccc29b42c2" providerId="ADAL" clId="{D9131102-CC14-4FD3-B9E9-CFA492F1D401}" dt="2026-10-19T10:35:37.450" v="2748"/>
      <pc:docMkLst>
        <pc:docMk/>
      </pc:docMkLst>
    </pc:docChg>
  </pc:docChgLst>
  <pc:docChgLst>
    <pc:chgData name="Lisa-Marie Bassler" userId="38f25fa2-f4e2-42aa-a629-d2ccc29b42c2" providerId="ADAL" clId="{151E9CE8-B21B-4565-A978-68B2E862EE5B}"/>
    <pc:docChg chg="undo redo custSel addSld delSld modSld sldOrd">
      <pc:chgData name="Lisa-Marie Bassler" userId="38f25fa2-f4e2-42aa-a629-d2ccc29b42c2" providerId="ADAL" clId="{151E9CE8-B21B-4565-A978-68B2E862EE5B}" dt="2026-10-26T13:13:41.765" v="20566" actId="20577"/>
      <pc:docMkLst>
        <pc:docMk/>
      </pc:docMkLst>
      <pc:sldChg chg="modSp mod">
        <pc:chgData name="Lisa-Marie Bassler" userId="38f25fa2-f4e2-42aa-a629-d2ccc29b42c2" providerId="ADAL" clId="{151E9CE8-B21B-4565-A978-68B2E862EE5B}" dt="2026-10-24T20:47:22.713" v="20002" actId="403"/>
        <pc:sldMkLst>
          <pc:docMk/>
          <pc:sldMk cId="2548767574" sldId="438"/>
        </pc:sldMkLst>
        <pc:spChg chg="mod">
          <ac:chgData name="Lisa-Marie Bassler" userId="38f25fa2-f4e2-42aa-a629-d2ccc29b42c2" providerId="ADAL" clId="{151E9CE8-B21B-4565-A978-68B2E862EE5B}" dt="2026-10-24T20:47:22.713" v="20002" actId="403"/>
          <ac:spMkLst>
            <pc:docMk/>
            <pc:sldMk cId="2548767574" sldId="438"/>
            <ac:spMk id="3" creationId="{A5E848F4-7715-EB56-FE3E-9C7CF48C216C}"/>
          </ac:spMkLst>
        </pc:spChg>
      </pc:sldChg>
      <pc:sldChg chg="addSp modSp mod">
        <pc:chgData name="Lisa-Marie Bassler" userId="38f25fa2-f4e2-42aa-a629-d2ccc29b42c2" providerId="ADAL" clId="{151E9CE8-B21B-4565-A978-68B2E862EE5B}" dt="2026-10-24T20:52:08.467" v="20151" actId="27636"/>
        <pc:sldMkLst>
          <pc:docMk/>
          <pc:sldMk cId="1567595847" sldId="495"/>
        </pc:sldMkLst>
        <pc:spChg chg="mod">
          <ac:chgData name="Lisa-Marie Bassler" userId="38f25fa2-f4e2-42aa-a629-d2ccc29b42c2" providerId="ADAL" clId="{151E9CE8-B21B-4565-A978-68B2E862EE5B}" dt="2026-10-24T20:52:08.467" v="20151" actId="27636"/>
          <ac:spMkLst>
            <pc:docMk/>
            <pc:sldMk cId="1567595847" sldId="495"/>
            <ac:spMk id="3" creationId="{DECE21FC-E892-EB10-20BE-CDCBCE18BF32}"/>
          </ac:spMkLst>
        </pc:spChg>
        <pc:picChg chg="add mod">
          <ac:chgData name="Lisa-Marie Bassler" userId="38f25fa2-f4e2-42aa-a629-d2ccc29b42c2" providerId="ADAL" clId="{151E9CE8-B21B-4565-A978-68B2E862EE5B}" dt="2026-10-17T16:01:51.655" v="15209" actId="1035"/>
          <ac:picMkLst>
            <pc:docMk/>
            <pc:sldMk cId="1567595847" sldId="495"/>
            <ac:picMk id="6" creationId="{327AC4E2-AC84-8A62-D0B1-D3F824B47FCF}"/>
          </ac:picMkLst>
        </pc:picChg>
      </pc:sldChg>
      <pc:sldChg chg="modSp mod">
        <pc:chgData name="Lisa-Marie Bassler" userId="38f25fa2-f4e2-42aa-a629-d2ccc29b42c2" providerId="ADAL" clId="{151E9CE8-B21B-4565-A978-68B2E862EE5B}" dt="2026-10-24T18:21:41.194" v="15940" actId="6549"/>
        <pc:sldMkLst>
          <pc:docMk/>
          <pc:sldMk cId="238011244" sldId="536"/>
        </pc:sldMkLst>
        <pc:spChg chg="mod">
          <ac:chgData name="Lisa-Marie Bassler" userId="38f25fa2-f4e2-42aa-a629-d2ccc29b42c2" providerId="ADAL" clId="{151E9CE8-B21B-4565-A978-68B2E862EE5B}" dt="2026-10-24T18:21:41.194" v="15940" actId="6549"/>
          <ac:spMkLst>
            <pc:docMk/>
            <pc:sldMk cId="238011244" sldId="536"/>
            <ac:spMk id="3" creationId="{2A262251-543A-DC13-F80D-7C226713DCB7}"/>
          </ac:spMkLst>
        </pc:spChg>
      </pc:sldChg>
      <pc:sldChg chg="modSp mod ord">
        <pc:chgData name="Lisa-Marie Bassler" userId="38f25fa2-f4e2-42aa-a629-d2ccc29b42c2" providerId="ADAL" clId="{151E9CE8-B21B-4565-A978-68B2E862EE5B}" dt="2026-10-24T20:52:22.415" v="20177" actId="113"/>
        <pc:sldMkLst>
          <pc:docMk/>
          <pc:sldMk cId="2397902122" sldId="540"/>
        </pc:sldMkLst>
        <pc:spChg chg="mod">
          <ac:chgData name="Lisa-Marie Bassler" userId="38f25fa2-f4e2-42aa-a629-d2ccc29b42c2" providerId="ADAL" clId="{151E9CE8-B21B-4565-A978-68B2E862EE5B}" dt="2026-10-24T20:52:22.415" v="20177" actId="113"/>
          <ac:spMkLst>
            <pc:docMk/>
            <pc:sldMk cId="2397902122" sldId="540"/>
            <ac:spMk id="2" creationId="{A8F7072C-1EE0-16B5-AB74-291595DED8E9}"/>
          </ac:spMkLst>
        </pc:spChg>
        <pc:spChg chg="mod">
          <ac:chgData name="Lisa-Marie Bassler" userId="38f25fa2-f4e2-42aa-a629-d2ccc29b42c2" providerId="ADAL" clId="{151E9CE8-B21B-4565-A978-68B2E862EE5B}" dt="2026-10-16T20:56:06.740" v="4955" actId="2711"/>
          <ac:spMkLst>
            <pc:docMk/>
            <pc:sldMk cId="2397902122" sldId="540"/>
            <ac:spMk id="3" creationId="{10D16F47-1237-30D8-1750-28CBD956AD52}"/>
          </ac:spMkLst>
        </pc:spChg>
      </pc:sldChg>
      <pc:sldChg chg="addSp modSp add del mod">
        <pc:chgData name="Lisa-Marie Bassler" userId="38f25fa2-f4e2-42aa-a629-d2ccc29b42c2" providerId="ADAL" clId="{151E9CE8-B21B-4565-A978-68B2E862EE5B}" dt="2026-10-24T20:39:37.657" v="19707" actId="1076"/>
        <pc:sldMkLst>
          <pc:docMk/>
          <pc:sldMk cId="2699039510" sldId="563"/>
        </pc:sldMkLst>
        <pc:spChg chg="mod">
          <ac:chgData name="Lisa-Marie Bassler" userId="38f25fa2-f4e2-42aa-a629-d2ccc29b42c2" providerId="ADAL" clId="{151E9CE8-B21B-4565-A978-68B2E862EE5B}" dt="2026-10-24T20:39:37.657" v="19707" actId="1076"/>
          <ac:spMkLst>
            <pc:docMk/>
            <pc:sldMk cId="2699039510" sldId="563"/>
            <ac:spMk id="2" creationId="{3F11815E-3431-2180-8DA0-659BD279379F}"/>
          </ac:spMkLst>
        </pc:spChg>
        <pc:picChg chg="add">
          <ac:chgData name="Lisa-Marie Bassler" userId="38f25fa2-f4e2-42aa-a629-d2ccc29b42c2" providerId="ADAL" clId="{151E9CE8-B21B-4565-A978-68B2E862EE5B}" dt="2026-10-17T14:53:25.447" v="15050" actId="22"/>
          <ac:picMkLst>
            <pc:docMk/>
            <pc:sldMk cId="2699039510" sldId="563"/>
            <ac:picMk id="4" creationId="{33A47F2B-B839-AC3D-D6FD-75BD02E205EF}"/>
          </ac:picMkLst>
        </pc:picChg>
      </pc:sldChg>
      <pc:sldChg chg="addSp modSp mod">
        <pc:chgData name="Lisa-Marie Bassler" userId="38f25fa2-f4e2-42aa-a629-d2ccc29b42c2" providerId="ADAL" clId="{151E9CE8-B21B-4565-A978-68B2E862EE5B}" dt="2026-10-17T13:25:14.036" v="12580" actId="1076"/>
        <pc:sldMkLst>
          <pc:docMk/>
          <pc:sldMk cId="3283727819" sldId="581"/>
        </pc:sldMkLst>
        <pc:spChg chg="mod">
          <ac:chgData name="Lisa-Marie Bassler" userId="38f25fa2-f4e2-42aa-a629-d2ccc29b42c2" providerId="ADAL" clId="{151E9CE8-B21B-4565-A978-68B2E862EE5B}" dt="2026-10-17T13:25:05.044" v="12579" actId="20577"/>
          <ac:spMkLst>
            <pc:docMk/>
            <pc:sldMk cId="3283727819" sldId="581"/>
            <ac:spMk id="2" creationId="{5839F23F-9948-34F4-8346-C02B308CAE8B}"/>
          </ac:spMkLst>
        </pc:spChg>
        <pc:picChg chg="add mod">
          <ac:chgData name="Lisa-Marie Bassler" userId="38f25fa2-f4e2-42aa-a629-d2ccc29b42c2" providerId="ADAL" clId="{151E9CE8-B21B-4565-A978-68B2E862EE5B}" dt="2026-10-17T13:25:14.036" v="12580" actId="1076"/>
          <ac:picMkLst>
            <pc:docMk/>
            <pc:sldMk cId="3283727819" sldId="581"/>
            <ac:picMk id="4" creationId="{73D8485F-AD93-9718-8219-7C96332954BA}"/>
          </ac:picMkLst>
        </pc:picChg>
      </pc:sldChg>
      <pc:sldChg chg="addSp delSp modSp mod">
        <pc:chgData name="Lisa-Marie Bassler" userId="38f25fa2-f4e2-42aa-a629-d2ccc29b42c2" providerId="ADAL" clId="{151E9CE8-B21B-4565-A978-68B2E862EE5B}" dt="2026-10-24T20:51:11.175" v="20131" actId="1076"/>
        <pc:sldMkLst>
          <pc:docMk/>
          <pc:sldMk cId="2044743889" sldId="584"/>
        </pc:sldMkLst>
        <pc:spChg chg="add mod">
          <ac:chgData name="Lisa-Marie Bassler" userId="38f25fa2-f4e2-42aa-a629-d2ccc29b42c2" providerId="ADAL" clId="{151E9CE8-B21B-4565-A978-68B2E862EE5B}" dt="2026-10-24T20:51:06.624" v="20128" actId="2710"/>
          <ac:spMkLst>
            <pc:docMk/>
            <pc:sldMk cId="2044743889" sldId="584"/>
            <ac:spMk id="10" creationId="{AF97FA2D-E5D1-088A-04FB-FC1BFF9A691C}"/>
          </ac:spMkLst>
        </pc:spChg>
        <pc:spChg chg="add mod">
          <ac:chgData name="Lisa-Marie Bassler" userId="38f25fa2-f4e2-42aa-a629-d2ccc29b42c2" providerId="ADAL" clId="{151E9CE8-B21B-4565-A978-68B2E862EE5B}" dt="2026-10-16T22:46:01.293" v="11941"/>
          <ac:spMkLst>
            <pc:docMk/>
            <pc:sldMk cId="2044743889" sldId="584"/>
            <ac:spMk id="11" creationId="{B8BC8055-5D72-01B6-8EC0-CC67C83BD0A4}"/>
          </ac:spMkLst>
        </pc:spChg>
        <pc:picChg chg="add mod">
          <ac:chgData name="Lisa-Marie Bassler" userId="38f25fa2-f4e2-42aa-a629-d2ccc29b42c2" providerId="ADAL" clId="{151E9CE8-B21B-4565-A978-68B2E862EE5B}" dt="2026-10-24T20:51:11.175" v="20131" actId="1076"/>
          <ac:picMkLst>
            <pc:docMk/>
            <pc:sldMk cId="2044743889" sldId="584"/>
            <ac:picMk id="12" creationId="{2503EF90-E384-8592-2035-113E58BD4256}"/>
          </ac:picMkLst>
        </pc:picChg>
      </pc:sldChg>
      <pc:sldChg chg="addSp delSp modSp mod ord">
        <pc:chgData name="Lisa-Marie Bassler" userId="38f25fa2-f4e2-42aa-a629-d2ccc29b42c2" providerId="ADAL" clId="{151E9CE8-B21B-4565-A978-68B2E862EE5B}" dt="2026-10-26T09:45:59.858" v="20443" actId="20577"/>
        <pc:sldMkLst>
          <pc:docMk/>
          <pc:sldMk cId="3954144970" sldId="586"/>
        </pc:sldMkLst>
        <pc:spChg chg="mod">
          <ac:chgData name="Lisa-Marie Bassler" userId="38f25fa2-f4e2-42aa-a629-d2ccc29b42c2" providerId="ADAL" clId="{151E9CE8-B21B-4565-A978-68B2E862EE5B}" dt="2026-10-25T21:49:19.826" v="20270" actId="20577"/>
          <ac:spMkLst>
            <pc:docMk/>
            <pc:sldMk cId="3954144970" sldId="586"/>
            <ac:spMk id="2" creationId="{99ECE2DA-49A3-9D36-307D-8E2132EFA8B2}"/>
          </ac:spMkLst>
        </pc:spChg>
        <pc:spChg chg="mod">
          <ac:chgData name="Lisa-Marie Bassler" userId="38f25fa2-f4e2-42aa-a629-d2ccc29b42c2" providerId="ADAL" clId="{151E9CE8-B21B-4565-A978-68B2E862EE5B}" dt="2026-10-26T09:45:59.858" v="20443" actId="20577"/>
          <ac:spMkLst>
            <pc:docMk/>
            <pc:sldMk cId="3954144970" sldId="586"/>
            <ac:spMk id="6" creationId="{0ABA574A-693E-17A2-796A-86C8417B93A7}"/>
          </ac:spMkLst>
        </pc:spChg>
        <pc:picChg chg="add mod">
          <ac:chgData name="Lisa-Marie Bassler" userId="38f25fa2-f4e2-42aa-a629-d2ccc29b42c2" providerId="ADAL" clId="{151E9CE8-B21B-4565-A978-68B2E862EE5B}" dt="2026-10-24T18:21:06.826" v="15889" actId="1076"/>
          <ac:picMkLst>
            <pc:docMk/>
            <pc:sldMk cId="3954144970" sldId="586"/>
            <ac:picMk id="4" creationId="{86FAAD57-1B2B-ADF5-0BF3-E577BCCA7FE0}"/>
          </ac:picMkLst>
        </pc:picChg>
        <pc:picChg chg="add mod">
          <ac:chgData name="Lisa-Marie Bassler" userId="38f25fa2-f4e2-42aa-a629-d2ccc29b42c2" providerId="ADAL" clId="{151E9CE8-B21B-4565-A978-68B2E862EE5B}" dt="2026-10-24T18:21:04.024" v="15888" actId="14100"/>
          <ac:picMkLst>
            <pc:docMk/>
            <pc:sldMk cId="3954144970" sldId="586"/>
            <ac:picMk id="8" creationId="{FB158A77-47DF-E62A-4990-AF524F96758A}"/>
          </ac:picMkLst>
        </pc:picChg>
      </pc:sldChg>
      <pc:sldChg chg="addSp modSp mod">
        <pc:chgData name="Lisa-Marie Bassler" userId="38f25fa2-f4e2-42aa-a629-d2ccc29b42c2" providerId="ADAL" clId="{151E9CE8-B21B-4565-A978-68B2E862EE5B}" dt="2026-10-24T18:26:44.855" v="16076" actId="403"/>
        <pc:sldMkLst>
          <pc:docMk/>
          <pc:sldMk cId="3138802531" sldId="588"/>
        </pc:sldMkLst>
        <pc:spChg chg="mod">
          <ac:chgData name="Lisa-Marie Bassler" userId="38f25fa2-f4e2-42aa-a629-d2ccc29b42c2" providerId="ADAL" clId="{151E9CE8-B21B-4565-A978-68B2E862EE5B}" dt="2026-10-24T18:24:37.836" v="16041" actId="6549"/>
          <ac:spMkLst>
            <pc:docMk/>
            <pc:sldMk cId="3138802531" sldId="588"/>
            <ac:spMk id="2" creationId="{267B801E-C874-909B-269D-360FB5FB18E1}"/>
          </ac:spMkLst>
        </pc:spChg>
        <pc:spChg chg="mod">
          <ac:chgData name="Lisa-Marie Bassler" userId="38f25fa2-f4e2-42aa-a629-d2ccc29b42c2" providerId="ADAL" clId="{151E9CE8-B21B-4565-A978-68B2E862EE5B}" dt="2026-10-24T18:26:44.855" v="16076" actId="403"/>
          <ac:spMkLst>
            <pc:docMk/>
            <pc:sldMk cId="3138802531" sldId="588"/>
            <ac:spMk id="6" creationId="{88527059-2403-B43D-54E5-B63D45DE2E79}"/>
          </ac:spMkLst>
        </pc:spChg>
        <pc:picChg chg="add mod">
          <ac:chgData name="Lisa-Marie Bassler" userId="38f25fa2-f4e2-42aa-a629-d2ccc29b42c2" providerId="ADAL" clId="{151E9CE8-B21B-4565-A978-68B2E862EE5B}" dt="2026-10-24T18:26:31.679" v="16073" actId="1076"/>
          <ac:picMkLst>
            <pc:docMk/>
            <pc:sldMk cId="3138802531" sldId="588"/>
            <ac:picMk id="4" creationId="{6CFE1DC2-6204-13A2-9F41-04D630A6D407}"/>
          </ac:picMkLst>
        </pc:picChg>
        <pc:picChg chg="add mod">
          <ac:chgData name="Lisa-Marie Bassler" userId="38f25fa2-f4e2-42aa-a629-d2ccc29b42c2" providerId="ADAL" clId="{151E9CE8-B21B-4565-A978-68B2E862EE5B}" dt="2026-10-24T18:26:23.052" v="16070" actId="1076"/>
          <ac:picMkLst>
            <pc:docMk/>
            <pc:sldMk cId="3138802531" sldId="588"/>
            <ac:picMk id="7" creationId="{705DD353-627A-D330-27FD-E32D790EFC66}"/>
          </ac:picMkLst>
        </pc:picChg>
      </pc:sldChg>
      <pc:sldChg chg="addSp delSp modSp mod">
        <pc:chgData name="Lisa-Marie Bassler" userId="38f25fa2-f4e2-42aa-a629-d2ccc29b42c2" providerId="ADAL" clId="{151E9CE8-B21B-4565-A978-68B2E862EE5B}" dt="2026-10-16T19:22:37.244" v="2894" actId="22"/>
        <pc:sldMkLst>
          <pc:docMk/>
          <pc:sldMk cId="884062129" sldId="599"/>
        </pc:sldMkLst>
        <pc:spChg chg="add">
          <ac:chgData name="Lisa-Marie Bassler" userId="38f25fa2-f4e2-42aa-a629-d2ccc29b42c2" providerId="ADAL" clId="{151E9CE8-B21B-4565-A978-68B2E862EE5B}" dt="2026-10-16T19:22:24.700" v="2890" actId="22"/>
          <ac:spMkLst>
            <pc:docMk/>
            <pc:sldMk cId="884062129" sldId="599"/>
            <ac:spMk id="5" creationId="{26E540B8-8EDA-43F3-2878-D17DDB85C730}"/>
          </ac:spMkLst>
        </pc:spChg>
        <pc:spChg chg="add mod">
          <ac:chgData name="Lisa-Marie Bassler" userId="38f25fa2-f4e2-42aa-a629-d2ccc29b42c2" providerId="ADAL" clId="{151E9CE8-B21B-4565-A978-68B2E862EE5B}" dt="2026-10-16T19:22:36.844" v="2893" actId="20577"/>
          <ac:spMkLst>
            <pc:docMk/>
            <pc:sldMk cId="884062129" sldId="599"/>
            <ac:spMk id="7" creationId="{BDEBCA3D-4447-424E-1469-90D56B8AFBC2}"/>
          </ac:spMkLst>
        </pc:spChg>
        <pc:picChg chg="add">
          <ac:chgData name="Lisa-Marie Bassler" userId="38f25fa2-f4e2-42aa-a629-d2ccc29b42c2" providerId="ADAL" clId="{151E9CE8-B21B-4565-A978-68B2E862EE5B}" dt="2026-10-16T19:22:18.925" v="2889" actId="22"/>
          <ac:picMkLst>
            <pc:docMk/>
            <pc:sldMk cId="884062129" sldId="599"/>
            <ac:picMk id="3" creationId="{EB944BFA-D7B2-1B87-27FD-47DC942131D5}"/>
          </ac:picMkLst>
        </pc:picChg>
        <pc:picChg chg="add">
          <ac:chgData name="Lisa-Marie Bassler" userId="38f25fa2-f4e2-42aa-a629-d2ccc29b42c2" providerId="ADAL" clId="{151E9CE8-B21B-4565-A978-68B2E862EE5B}" dt="2026-10-16T19:22:37.244" v="2894" actId="22"/>
          <ac:picMkLst>
            <pc:docMk/>
            <pc:sldMk cId="884062129" sldId="599"/>
            <ac:picMk id="9" creationId="{084E6689-34D8-8C6C-7122-31CAD2B00696}"/>
          </ac:picMkLst>
        </pc:picChg>
      </pc:sldChg>
      <pc:sldChg chg="addSp modSp mod ord">
        <pc:chgData name="Lisa-Marie Bassler" userId="38f25fa2-f4e2-42aa-a629-d2ccc29b42c2" providerId="ADAL" clId="{151E9CE8-B21B-4565-A978-68B2E862EE5B}" dt="2026-10-26T13:11:31.260" v="20516" actId="1076"/>
        <pc:sldMkLst>
          <pc:docMk/>
          <pc:sldMk cId="349229065" sldId="607"/>
        </pc:sldMkLst>
        <pc:spChg chg="mod">
          <ac:chgData name="Lisa-Marie Bassler" userId="38f25fa2-f4e2-42aa-a629-d2ccc29b42c2" providerId="ADAL" clId="{151E9CE8-B21B-4565-A978-68B2E862EE5B}" dt="2026-10-24T18:27:26.704" v="16133" actId="6549"/>
          <ac:spMkLst>
            <pc:docMk/>
            <pc:sldMk cId="349229065" sldId="607"/>
            <ac:spMk id="2" creationId="{F82840DE-60E5-A6A7-FCF7-25B92B138C28}"/>
          </ac:spMkLst>
        </pc:spChg>
        <pc:spChg chg="mod">
          <ac:chgData name="Lisa-Marie Bassler" userId="38f25fa2-f4e2-42aa-a629-d2ccc29b42c2" providerId="ADAL" clId="{151E9CE8-B21B-4565-A978-68B2E862EE5B}" dt="2026-10-26T13:11:27.430" v="20515" actId="403"/>
          <ac:spMkLst>
            <pc:docMk/>
            <pc:sldMk cId="349229065" sldId="607"/>
            <ac:spMk id="6" creationId="{CA4638A9-78C5-BDCC-F01B-88454D9107FD}"/>
          </ac:spMkLst>
        </pc:spChg>
        <pc:picChg chg="add mod">
          <ac:chgData name="Lisa-Marie Bassler" userId="38f25fa2-f4e2-42aa-a629-d2ccc29b42c2" providerId="ADAL" clId="{151E9CE8-B21B-4565-A978-68B2E862EE5B}" dt="2026-10-26T13:11:31.260" v="20516" actId="1076"/>
          <ac:picMkLst>
            <pc:docMk/>
            <pc:sldMk cId="349229065" sldId="607"/>
            <ac:picMk id="4" creationId="{2123636B-178E-D1AB-6E0C-F36CBF532E44}"/>
          </ac:picMkLst>
        </pc:picChg>
      </pc:sldChg>
      <pc:sldChg chg="modSp add del mod ord">
        <pc:chgData name="Lisa-Marie Bassler" userId="38f25fa2-f4e2-42aa-a629-d2ccc29b42c2" providerId="ADAL" clId="{151E9CE8-B21B-4565-A978-68B2E862EE5B}" dt="2026-10-24T19:09:50.016" v="18356" actId="20577"/>
        <pc:sldMkLst>
          <pc:docMk/>
          <pc:sldMk cId="2129517576" sldId="613"/>
        </pc:sldMkLst>
        <pc:spChg chg="mod">
          <ac:chgData name="Lisa-Marie Bassler" userId="38f25fa2-f4e2-42aa-a629-d2ccc29b42c2" providerId="ADAL" clId="{151E9CE8-B21B-4565-A978-68B2E862EE5B}" dt="2026-10-24T19:09:50.016" v="18356" actId="20577"/>
          <ac:spMkLst>
            <pc:docMk/>
            <pc:sldMk cId="2129517576" sldId="613"/>
            <ac:spMk id="2" creationId="{5C1232A3-9979-8022-3F79-E8D3995FE4FF}"/>
          </ac:spMkLst>
        </pc:spChg>
      </pc:sldChg>
      <pc:sldChg chg="addSp delSp modSp add mod ord modShow">
        <pc:chgData name="Lisa-Marie Bassler" userId="38f25fa2-f4e2-42aa-a629-d2ccc29b42c2" providerId="ADAL" clId="{151E9CE8-B21B-4565-A978-68B2E862EE5B}" dt="2026-10-19T21:33:54.648" v="15296" actId="34476"/>
        <pc:sldMkLst>
          <pc:docMk/>
          <pc:sldMk cId="3235678609" sldId="636"/>
        </pc:sldMkLst>
        <pc:spChg chg="mod">
          <ac:chgData name="Lisa-Marie Bassler" userId="38f25fa2-f4e2-42aa-a629-d2ccc29b42c2" providerId="ADAL" clId="{151E9CE8-B21B-4565-A978-68B2E862EE5B}" dt="2026-10-16T22:44:43.917" v="11915" actId="6549"/>
          <ac:spMkLst>
            <pc:docMk/>
            <pc:sldMk cId="3235678609" sldId="636"/>
            <ac:spMk id="2" creationId="{B505FF1F-3F3F-02FA-8F84-E0470A0B3190}"/>
          </ac:spMkLst>
        </pc:spChg>
        <pc:picChg chg="add mod">
          <ac:chgData name="Lisa-Marie Bassler" userId="38f25fa2-f4e2-42aa-a629-d2ccc29b42c2" providerId="ADAL" clId="{151E9CE8-B21B-4565-A978-68B2E862EE5B}" dt="2026-10-16T22:44:37.204" v="11901" actId="1076"/>
          <ac:picMkLst>
            <pc:docMk/>
            <pc:sldMk cId="3235678609" sldId="636"/>
            <ac:picMk id="4" creationId="{8A455C14-2328-2767-AAF8-8029FF589FE3}"/>
          </ac:picMkLst>
        </pc:picChg>
        <pc:picChg chg="add mod modCrop">
          <ac:chgData name="Lisa-Marie Bassler" userId="38f25fa2-f4e2-42aa-a629-d2ccc29b42c2" providerId="ADAL" clId="{151E9CE8-B21B-4565-A978-68B2E862EE5B}" dt="2026-10-16T22:44:36" v="11900" actId="1076"/>
          <ac:picMkLst>
            <pc:docMk/>
            <pc:sldMk cId="3235678609" sldId="636"/>
            <ac:picMk id="8" creationId="{E73C858B-997D-0515-3772-E541041D05E6}"/>
          </ac:picMkLst>
        </pc:picChg>
      </pc:sldChg>
      <pc:sldChg chg="addSp delSp modSp add mod ord">
        <pc:chgData name="Lisa-Marie Bassler" userId="38f25fa2-f4e2-42aa-a629-d2ccc29b42c2" providerId="ADAL" clId="{151E9CE8-B21B-4565-A978-68B2E862EE5B}" dt="2026-10-24T19:09:33.308" v="18290"/>
        <pc:sldMkLst>
          <pc:docMk/>
          <pc:sldMk cId="4036253185" sldId="650"/>
        </pc:sldMkLst>
        <pc:spChg chg="mod">
          <ac:chgData name="Lisa-Marie Bassler" userId="38f25fa2-f4e2-42aa-a629-d2ccc29b42c2" providerId="ADAL" clId="{151E9CE8-B21B-4565-A978-68B2E862EE5B}" dt="2026-10-16T22:26:59.309" v="11171" actId="6549"/>
          <ac:spMkLst>
            <pc:docMk/>
            <pc:sldMk cId="4036253185" sldId="650"/>
            <ac:spMk id="2" creationId="{515F9E72-ECC9-3702-F5F3-E4D641DCCA57}"/>
          </ac:spMkLst>
        </pc:spChg>
        <pc:spChg chg="mod">
          <ac:chgData name="Lisa-Marie Bassler" userId="38f25fa2-f4e2-42aa-a629-d2ccc29b42c2" providerId="ADAL" clId="{151E9CE8-B21B-4565-A978-68B2E862EE5B}" dt="2026-10-16T22:29:27.746" v="11214" actId="207"/>
          <ac:spMkLst>
            <pc:docMk/>
            <pc:sldMk cId="4036253185" sldId="650"/>
            <ac:spMk id="6" creationId="{7504A2B7-D6CD-CA1A-AD00-CD51DB22739F}"/>
          </ac:spMkLst>
        </pc:spChg>
        <pc:picChg chg="add mod">
          <ac:chgData name="Lisa-Marie Bassler" userId="38f25fa2-f4e2-42aa-a629-d2ccc29b42c2" providerId="ADAL" clId="{151E9CE8-B21B-4565-A978-68B2E862EE5B}" dt="2026-10-16T22:29:04.198" v="11208" actId="1076"/>
          <ac:picMkLst>
            <pc:docMk/>
            <pc:sldMk cId="4036253185" sldId="650"/>
            <ac:picMk id="7" creationId="{F4EE0476-3C85-C62B-36F2-27E86EDA0907}"/>
          </ac:picMkLst>
        </pc:picChg>
      </pc:sldChg>
      <pc:sldChg chg="addSp delSp modSp add mod ord">
        <pc:chgData name="Lisa-Marie Bassler" userId="38f25fa2-f4e2-42aa-a629-d2ccc29b42c2" providerId="ADAL" clId="{151E9CE8-B21B-4565-A978-68B2E862EE5B}" dt="2026-10-24T18:14:02.503" v="15496"/>
        <pc:sldMkLst>
          <pc:docMk/>
          <pc:sldMk cId="2069634174" sldId="652"/>
        </pc:sldMkLst>
        <pc:spChg chg="mod">
          <ac:chgData name="Lisa-Marie Bassler" userId="38f25fa2-f4e2-42aa-a629-d2ccc29b42c2" providerId="ADAL" clId="{151E9CE8-B21B-4565-A978-68B2E862EE5B}" dt="2026-10-16T22:36:25.443" v="11786" actId="14100"/>
          <ac:spMkLst>
            <pc:docMk/>
            <pc:sldMk cId="2069634174" sldId="652"/>
            <ac:spMk id="2" creationId="{F36B07B8-1D98-9B0B-D24D-69B9AD1555E0}"/>
          </ac:spMkLst>
        </pc:spChg>
        <pc:spChg chg="mod">
          <ac:chgData name="Lisa-Marie Bassler" userId="38f25fa2-f4e2-42aa-a629-d2ccc29b42c2" providerId="ADAL" clId="{151E9CE8-B21B-4565-A978-68B2E862EE5B}" dt="2026-10-17T15:58:17.772" v="15118" actId="1036"/>
          <ac:spMkLst>
            <pc:docMk/>
            <pc:sldMk cId="2069634174" sldId="652"/>
            <ac:spMk id="6" creationId="{B1469C09-BCF1-FFCC-BFF4-00918DB7A40E}"/>
          </ac:spMkLst>
        </pc:spChg>
        <pc:picChg chg="add mod">
          <ac:chgData name="Lisa-Marie Bassler" userId="38f25fa2-f4e2-42aa-a629-d2ccc29b42c2" providerId="ADAL" clId="{151E9CE8-B21B-4565-A978-68B2E862EE5B}" dt="2026-10-17T15:58:21.852" v="15124" actId="1036"/>
          <ac:picMkLst>
            <pc:docMk/>
            <pc:sldMk cId="2069634174" sldId="652"/>
            <ac:picMk id="5" creationId="{A6456F15-2363-B310-ECDC-FC32D7D32076}"/>
          </ac:picMkLst>
        </pc:picChg>
        <pc:picChg chg="add mod">
          <ac:chgData name="Lisa-Marie Bassler" userId="38f25fa2-f4e2-42aa-a629-d2ccc29b42c2" providerId="ADAL" clId="{151E9CE8-B21B-4565-A978-68B2E862EE5B}" dt="2026-10-17T15:58:20.322" v="15121" actId="1036"/>
          <ac:picMkLst>
            <pc:docMk/>
            <pc:sldMk cId="2069634174" sldId="652"/>
            <ac:picMk id="8" creationId="{C67F9186-C887-9100-A103-7560745CBC88}"/>
          </ac:picMkLst>
        </pc:picChg>
      </pc:sldChg>
      <pc:sldChg chg="addSp delSp modSp new mod ord">
        <pc:chgData name="Lisa-Marie Bassler" userId="38f25fa2-f4e2-42aa-a629-d2ccc29b42c2" providerId="ADAL" clId="{151E9CE8-B21B-4565-A978-68B2E862EE5B}" dt="2026-10-24T18:13:24.278" v="15441"/>
        <pc:sldMkLst>
          <pc:docMk/>
          <pc:sldMk cId="1430366453" sldId="654"/>
        </pc:sldMkLst>
        <pc:spChg chg="add mod">
          <ac:chgData name="Lisa-Marie Bassler" userId="38f25fa2-f4e2-42aa-a629-d2ccc29b42c2" providerId="ADAL" clId="{151E9CE8-B21B-4565-A978-68B2E862EE5B}" dt="2026-10-16T22:53:42.564" v="12383" actId="14100"/>
          <ac:spMkLst>
            <pc:docMk/>
            <pc:sldMk cId="1430366453" sldId="654"/>
            <ac:spMk id="4" creationId="{1F6B743E-9105-66BF-5E96-A8D521050A38}"/>
          </ac:spMkLst>
        </pc:spChg>
        <pc:spChg chg="add mod">
          <ac:chgData name="Lisa-Marie Bassler" userId="38f25fa2-f4e2-42aa-a629-d2ccc29b42c2" providerId="ADAL" clId="{151E9CE8-B21B-4565-A978-68B2E862EE5B}" dt="2026-10-16T22:53:30.671" v="12375"/>
          <ac:spMkLst>
            <pc:docMk/>
            <pc:sldMk cId="1430366453" sldId="654"/>
            <ac:spMk id="5" creationId="{6C2C82CC-8EDB-F8FB-509F-699A77126DE2}"/>
          </ac:spMkLst>
        </pc:spChg>
        <pc:spChg chg="add mod">
          <ac:chgData name="Lisa-Marie Bassler" userId="38f25fa2-f4e2-42aa-a629-d2ccc29b42c2" providerId="ADAL" clId="{151E9CE8-B21B-4565-A978-68B2E862EE5B}" dt="2026-10-16T22:53:30.671" v="12375"/>
          <ac:spMkLst>
            <pc:docMk/>
            <pc:sldMk cId="1430366453" sldId="654"/>
            <ac:spMk id="6" creationId="{4624306F-1929-5C7D-1D28-F7BE1D8AE9FE}"/>
          </ac:spMkLst>
        </pc:spChg>
        <pc:picChg chg="add mod">
          <ac:chgData name="Lisa-Marie Bassler" userId="38f25fa2-f4e2-42aa-a629-d2ccc29b42c2" providerId="ADAL" clId="{151E9CE8-B21B-4565-A978-68B2E862EE5B}" dt="2026-10-16T22:53:30.671" v="12375"/>
          <ac:picMkLst>
            <pc:docMk/>
            <pc:sldMk cId="1430366453" sldId="654"/>
            <ac:picMk id="7" creationId="{4E12D5C9-914C-03B3-325B-CAA84B847BA6}"/>
          </ac:picMkLst>
        </pc:picChg>
      </pc:sldChg>
      <pc:sldChg chg="addSp modSp add mod ord">
        <pc:chgData name="Lisa-Marie Bassler" userId="38f25fa2-f4e2-42aa-a629-d2ccc29b42c2" providerId="ADAL" clId="{151E9CE8-B21B-4565-A978-68B2E862EE5B}" dt="2026-10-24T18:13:45.603" v="15491"/>
        <pc:sldMkLst>
          <pc:docMk/>
          <pc:sldMk cId="4084770917" sldId="655"/>
        </pc:sldMkLst>
        <pc:spChg chg="add mod">
          <ac:chgData name="Lisa-Marie Bassler" userId="38f25fa2-f4e2-42aa-a629-d2ccc29b42c2" providerId="ADAL" clId="{151E9CE8-B21B-4565-A978-68B2E862EE5B}" dt="2026-10-16T22:54:06.492" v="12389" actId="14100"/>
          <ac:spMkLst>
            <pc:docMk/>
            <pc:sldMk cId="4084770917" sldId="655"/>
            <ac:spMk id="2" creationId="{9914ECB3-7ACC-657F-9901-059A8F8803CE}"/>
          </ac:spMkLst>
        </pc:spChg>
        <pc:spChg chg="add mod">
          <ac:chgData name="Lisa-Marie Bassler" userId="38f25fa2-f4e2-42aa-a629-d2ccc29b42c2" providerId="ADAL" clId="{151E9CE8-B21B-4565-A978-68B2E862EE5B}" dt="2026-10-16T22:54:17.953" v="12392" actId="1076"/>
          <ac:spMkLst>
            <pc:docMk/>
            <pc:sldMk cId="4084770917" sldId="655"/>
            <ac:spMk id="3" creationId="{040FF24B-515A-DB62-592B-659FDF82EB55}"/>
          </ac:spMkLst>
        </pc:spChg>
      </pc:sldChg>
      <pc:sldChg chg="modSp add mod ord">
        <pc:chgData name="Lisa-Marie Bassler" userId="38f25fa2-f4e2-42aa-a629-d2ccc29b42c2" providerId="ADAL" clId="{151E9CE8-B21B-4565-A978-68B2E862EE5B}" dt="2026-10-24T18:28:58.072" v="16180" actId="14100"/>
        <pc:sldMkLst>
          <pc:docMk/>
          <pc:sldMk cId="2733607537" sldId="657"/>
        </pc:sldMkLst>
        <pc:spChg chg="mod">
          <ac:chgData name="Lisa-Marie Bassler" userId="38f25fa2-f4e2-42aa-a629-d2ccc29b42c2" providerId="ADAL" clId="{151E9CE8-B21B-4565-A978-68B2E862EE5B}" dt="2026-10-24T18:28:58.072" v="16180" actId="14100"/>
          <ac:spMkLst>
            <pc:docMk/>
            <pc:sldMk cId="2733607537" sldId="657"/>
            <ac:spMk id="2" creationId="{47BC94EA-5439-561E-D7E3-0A934E9D6906}"/>
          </ac:spMkLst>
        </pc:spChg>
      </pc:sldChg>
      <pc:sldChg chg="delSp modSp add mod">
        <pc:chgData name="Lisa-Marie Bassler" userId="38f25fa2-f4e2-42aa-a629-d2ccc29b42c2" providerId="ADAL" clId="{151E9CE8-B21B-4565-A978-68B2E862EE5B}" dt="2026-10-24T23:59:07.814" v="20179" actId="113"/>
        <pc:sldMkLst>
          <pc:docMk/>
          <pc:sldMk cId="4105028573" sldId="658"/>
        </pc:sldMkLst>
        <pc:spChg chg="mod">
          <ac:chgData name="Lisa-Marie Bassler" userId="38f25fa2-f4e2-42aa-a629-d2ccc29b42c2" providerId="ADAL" clId="{151E9CE8-B21B-4565-A978-68B2E862EE5B}" dt="2026-10-24T23:59:07.814" v="20179" actId="113"/>
          <ac:spMkLst>
            <pc:docMk/>
            <pc:sldMk cId="4105028573" sldId="658"/>
            <ac:spMk id="10" creationId="{B39B8ED0-E064-13CE-3D33-A8D60AE93B33}"/>
          </ac:spMkLst>
        </pc:spChg>
        <pc:spChg chg="mod">
          <ac:chgData name="Lisa-Marie Bassler" userId="38f25fa2-f4e2-42aa-a629-d2ccc29b42c2" providerId="ADAL" clId="{151E9CE8-B21B-4565-A978-68B2E862EE5B}" dt="2026-10-24T18:23:41.424" v="15974" actId="6549"/>
          <ac:spMkLst>
            <pc:docMk/>
            <pc:sldMk cId="4105028573" sldId="658"/>
            <ac:spMk id="11" creationId="{6914EE2D-D4D0-AFD4-0110-FC012FFAD987}"/>
          </ac:spMkLst>
        </pc:spChg>
      </pc:sldChg>
      <pc:sldChg chg="addSp delSp modSp add mod">
        <pc:chgData name="Lisa-Marie Bassler" userId="38f25fa2-f4e2-42aa-a629-d2ccc29b42c2" providerId="ADAL" clId="{151E9CE8-B21B-4565-A978-68B2E862EE5B}" dt="2026-10-26T13:12:27.850" v="20551" actId="1076"/>
        <pc:sldMkLst>
          <pc:docMk/>
          <pc:sldMk cId="562281020" sldId="659"/>
        </pc:sldMkLst>
        <pc:spChg chg="mod">
          <ac:chgData name="Lisa-Marie Bassler" userId="38f25fa2-f4e2-42aa-a629-d2ccc29b42c2" providerId="ADAL" clId="{151E9CE8-B21B-4565-A978-68B2E862EE5B}" dt="2026-10-24T18:28:22.967" v="16170" actId="20577"/>
          <ac:spMkLst>
            <pc:docMk/>
            <pc:sldMk cId="562281020" sldId="659"/>
            <ac:spMk id="2" creationId="{43FA031C-5BE1-F9F0-8302-DD1F9FEE4688}"/>
          </ac:spMkLst>
        </pc:spChg>
        <pc:spChg chg="add mod">
          <ac:chgData name="Lisa-Marie Bassler" userId="38f25fa2-f4e2-42aa-a629-d2ccc29b42c2" providerId="ADAL" clId="{151E9CE8-B21B-4565-A978-68B2E862EE5B}" dt="2026-10-26T13:12:22.759" v="20549" actId="1076"/>
          <ac:spMkLst>
            <pc:docMk/>
            <pc:sldMk cId="562281020" sldId="659"/>
            <ac:spMk id="3" creationId="{AD02B710-C327-FE92-17FC-2D0CD3F50A1A}"/>
          </ac:spMkLst>
        </pc:spChg>
        <pc:spChg chg="add mod">
          <ac:chgData name="Lisa-Marie Bassler" userId="38f25fa2-f4e2-42aa-a629-d2ccc29b42c2" providerId="ADAL" clId="{151E9CE8-B21B-4565-A978-68B2E862EE5B}" dt="2026-10-26T13:12:24.777" v="20550" actId="1076"/>
          <ac:spMkLst>
            <pc:docMk/>
            <pc:sldMk cId="562281020" sldId="659"/>
            <ac:spMk id="5" creationId="{9D168C50-53A8-2BB1-72D3-EB33A1A69889}"/>
          </ac:spMkLst>
        </pc:spChg>
        <pc:spChg chg="mod">
          <ac:chgData name="Lisa-Marie Bassler" userId="38f25fa2-f4e2-42aa-a629-d2ccc29b42c2" providerId="ADAL" clId="{151E9CE8-B21B-4565-A978-68B2E862EE5B}" dt="2026-10-26T13:12:18.006" v="20548" actId="20577"/>
          <ac:spMkLst>
            <pc:docMk/>
            <pc:sldMk cId="562281020" sldId="659"/>
            <ac:spMk id="6" creationId="{7F02E8E0-32B8-8FC2-13F4-EC0D596263CD}"/>
          </ac:spMkLst>
        </pc:spChg>
        <pc:picChg chg="add mod">
          <ac:chgData name="Lisa-Marie Bassler" userId="38f25fa2-f4e2-42aa-a629-d2ccc29b42c2" providerId="ADAL" clId="{151E9CE8-B21B-4565-A978-68B2E862EE5B}" dt="2026-10-26T13:12:27.850" v="20551" actId="1076"/>
          <ac:picMkLst>
            <pc:docMk/>
            <pc:sldMk cId="562281020" sldId="659"/>
            <ac:picMk id="8" creationId="{0798DC25-8C1F-88D3-6DC4-0ECC6ED42AAA}"/>
          </ac:picMkLst>
        </pc:picChg>
      </pc:sldChg>
      <pc:sldChg chg="delSp modSp add mod ord">
        <pc:chgData name="Lisa-Marie Bassler" userId="38f25fa2-f4e2-42aa-a629-d2ccc29b42c2" providerId="ADAL" clId="{151E9CE8-B21B-4565-A978-68B2E862EE5B}" dt="2026-10-24T20:23:10.973" v="19096" actId="1076"/>
        <pc:sldMkLst>
          <pc:docMk/>
          <pc:sldMk cId="2875888284" sldId="660"/>
        </pc:sldMkLst>
        <pc:spChg chg="mod">
          <ac:chgData name="Lisa-Marie Bassler" userId="38f25fa2-f4e2-42aa-a629-d2ccc29b42c2" providerId="ADAL" clId="{151E9CE8-B21B-4565-A978-68B2E862EE5B}" dt="2026-10-24T18:32:59.136" v="16455" actId="20577"/>
          <ac:spMkLst>
            <pc:docMk/>
            <pc:sldMk cId="2875888284" sldId="660"/>
            <ac:spMk id="2" creationId="{5348186F-0E4C-6E15-584F-055240B59632}"/>
          </ac:spMkLst>
        </pc:spChg>
        <pc:spChg chg="mod">
          <ac:chgData name="Lisa-Marie Bassler" userId="38f25fa2-f4e2-42aa-a629-d2ccc29b42c2" providerId="ADAL" clId="{151E9CE8-B21B-4565-A978-68B2E862EE5B}" dt="2026-10-24T20:23:07.977" v="19095" actId="403"/>
          <ac:spMkLst>
            <pc:docMk/>
            <pc:sldMk cId="2875888284" sldId="660"/>
            <ac:spMk id="6" creationId="{2FEBA92D-2AC2-2E8B-37EB-38B43A7F2690}"/>
          </ac:spMkLst>
        </pc:spChg>
        <pc:picChg chg="mod">
          <ac:chgData name="Lisa-Marie Bassler" userId="38f25fa2-f4e2-42aa-a629-d2ccc29b42c2" providerId="ADAL" clId="{151E9CE8-B21B-4565-A978-68B2E862EE5B}" dt="2026-10-24T20:23:10.973" v="19096" actId="1076"/>
          <ac:picMkLst>
            <pc:docMk/>
            <pc:sldMk cId="2875888284" sldId="660"/>
            <ac:picMk id="8" creationId="{F73563C0-4001-D814-18FB-EAC30CECAF05}"/>
          </ac:picMkLst>
        </pc:picChg>
      </pc:sldChg>
      <pc:sldChg chg="modSp add mod ord">
        <pc:chgData name="Lisa-Marie Bassler" userId="38f25fa2-f4e2-42aa-a629-d2ccc29b42c2" providerId="ADAL" clId="{151E9CE8-B21B-4565-A978-68B2E862EE5B}" dt="2026-10-25T21:57:21.952" v="20412" actId="115"/>
        <pc:sldMkLst>
          <pc:docMk/>
          <pc:sldMk cId="2570147707" sldId="661"/>
        </pc:sldMkLst>
        <pc:spChg chg="mod">
          <ac:chgData name="Lisa-Marie Bassler" userId="38f25fa2-f4e2-42aa-a629-d2ccc29b42c2" providerId="ADAL" clId="{151E9CE8-B21B-4565-A978-68B2E862EE5B}" dt="2026-10-24T20:27:56.702" v="19170" actId="20577"/>
          <ac:spMkLst>
            <pc:docMk/>
            <pc:sldMk cId="2570147707" sldId="661"/>
            <ac:spMk id="2" creationId="{A4F07855-6306-8EAB-6B4B-8B3FDAB58077}"/>
          </ac:spMkLst>
        </pc:spChg>
        <pc:spChg chg="mod">
          <ac:chgData name="Lisa-Marie Bassler" userId="38f25fa2-f4e2-42aa-a629-d2ccc29b42c2" providerId="ADAL" clId="{151E9CE8-B21B-4565-A978-68B2E862EE5B}" dt="2026-10-25T21:57:21.952" v="20412" actId="115"/>
          <ac:spMkLst>
            <pc:docMk/>
            <pc:sldMk cId="2570147707" sldId="661"/>
            <ac:spMk id="6" creationId="{C99D36E7-90EF-4987-F7C2-46E7E9362818}"/>
          </ac:spMkLst>
        </pc:spChg>
        <pc:picChg chg="mod">
          <ac:chgData name="Lisa-Marie Bassler" userId="38f25fa2-f4e2-42aa-a629-d2ccc29b42c2" providerId="ADAL" clId="{151E9CE8-B21B-4565-A978-68B2E862EE5B}" dt="2026-10-24T20:29:53.860" v="19339" actId="1076"/>
          <ac:picMkLst>
            <pc:docMk/>
            <pc:sldMk cId="2570147707" sldId="661"/>
            <ac:picMk id="4" creationId="{3E74A9FF-53C3-2336-CC79-903D5D65138A}"/>
          </ac:picMkLst>
        </pc:picChg>
      </pc:sldChg>
      <pc:sldChg chg="addSp delSp modSp new mod ord">
        <pc:chgData name="Lisa-Marie Bassler" userId="38f25fa2-f4e2-42aa-a629-d2ccc29b42c2" providerId="ADAL" clId="{151E9CE8-B21B-4565-A978-68B2E862EE5B}" dt="2026-10-25T21:57:05.187" v="20411" actId="1076"/>
        <pc:sldMkLst>
          <pc:docMk/>
          <pc:sldMk cId="2394284591" sldId="662"/>
        </pc:sldMkLst>
        <pc:graphicFrameChg chg="add mod modGraphic">
          <ac:chgData name="Lisa-Marie Bassler" userId="38f25fa2-f4e2-42aa-a629-d2ccc29b42c2" providerId="ADAL" clId="{151E9CE8-B21B-4565-A978-68B2E862EE5B}" dt="2026-10-25T21:57:05.187" v="20411" actId="1076"/>
          <ac:graphicFrameMkLst>
            <pc:docMk/>
            <pc:sldMk cId="2394284591" sldId="662"/>
            <ac:graphicFrameMk id="12" creationId="{58E02272-FF9F-D92F-0925-BB7DB93B1260}"/>
          </ac:graphicFrameMkLst>
        </pc:graphicFrameChg>
      </pc:sldChg>
      <pc:sldChg chg="addSp delSp modSp new mod">
        <pc:chgData name="Lisa-Marie Bassler" userId="38f25fa2-f4e2-42aa-a629-d2ccc29b42c2" providerId="ADAL" clId="{151E9CE8-B21B-4565-A978-68B2E862EE5B}" dt="2026-10-26T13:11:19.847" v="20512" actId="1035"/>
        <pc:sldMkLst>
          <pc:docMk/>
          <pc:sldMk cId="3903899925" sldId="663"/>
        </pc:sldMkLst>
        <pc:spChg chg="add mod">
          <ac:chgData name="Lisa-Marie Bassler" userId="38f25fa2-f4e2-42aa-a629-d2ccc29b42c2" providerId="ADAL" clId="{151E9CE8-B21B-4565-A978-68B2E862EE5B}" dt="2026-10-26T13:10:21.331" v="20445" actId="14100"/>
          <ac:spMkLst>
            <pc:docMk/>
            <pc:sldMk cId="3903899925" sldId="663"/>
            <ac:spMk id="4" creationId="{8E18A14D-93B8-F34F-4923-CDFF8007890B}"/>
          </ac:spMkLst>
        </pc:spChg>
        <pc:spChg chg="add mod">
          <ac:chgData name="Lisa-Marie Bassler" userId="38f25fa2-f4e2-42aa-a629-d2ccc29b42c2" providerId="ADAL" clId="{151E9CE8-B21B-4565-A978-68B2E862EE5B}" dt="2026-10-26T13:11:19.847" v="20512" actId="1035"/>
          <ac:spMkLst>
            <pc:docMk/>
            <pc:sldMk cId="3903899925" sldId="663"/>
            <ac:spMk id="5" creationId="{C87BD5FE-0D96-736B-FD5D-7238212DA852}"/>
          </ac:spMkLst>
        </pc:spChg>
        <pc:picChg chg="add mod">
          <ac:chgData name="Lisa-Marie Bassler" userId="38f25fa2-f4e2-42aa-a629-d2ccc29b42c2" providerId="ADAL" clId="{151E9CE8-B21B-4565-A978-68B2E862EE5B}" dt="2026-10-26T13:11:10.093" v="20510" actId="1035"/>
          <ac:picMkLst>
            <pc:docMk/>
            <pc:sldMk cId="3903899925" sldId="663"/>
            <ac:picMk id="3" creationId="{7AFF738C-B4A5-A517-ED3E-70C8B880777C}"/>
          </ac:picMkLst>
        </pc:picChg>
      </pc:sldChg>
      <pc:sldChg chg="addSp delSp modSp add del mod">
        <pc:chgData name="Lisa-Marie Bassler" userId="38f25fa2-f4e2-42aa-a629-d2ccc29b42c2" providerId="ADAL" clId="{151E9CE8-B21B-4565-A978-68B2E862EE5B}" dt="2026-10-26T13:11:22.089" v="20513" actId="47"/>
        <pc:sldMkLst>
          <pc:docMk/>
          <pc:sldMk cId="3049359071" sldId="664"/>
        </pc:sldMkLst>
        <pc:spChg chg="mod">
          <ac:chgData name="Lisa-Marie Bassler" userId="38f25fa2-f4e2-42aa-a629-d2ccc29b42c2" providerId="ADAL" clId="{151E9CE8-B21B-4565-A978-68B2E862EE5B}" dt="2026-10-24T18:33:49.363" v="16488" actId="20577"/>
          <ac:spMkLst>
            <pc:docMk/>
            <pc:sldMk cId="3049359071" sldId="664"/>
            <ac:spMk id="4" creationId="{0426CC6C-8129-CEFC-5305-13523FF9C91C}"/>
          </ac:spMkLst>
        </pc:spChg>
        <pc:spChg chg="mod">
          <ac:chgData name="Lisa-Marie Bassler" userId="38f25fa2-f4e2-42aa-a629-d2ccc29b42c2" providerId="ADAL" clId="{151E9CE8-B21B-4565-A978-68B2E862EE5B}" dt="2026-10-24T18:34:03.480" v="16490" actId="123"/>
          <ac:spMkLst>
            <pc:docMk/>
            <pc:sldMk cId="3049359071" sldId="664"/>
            <ac:spMk id="5" creationId="{346116F2-1318-AB51-291F-B255A066E721}"/>
          </ac:spMkLst>
        </pc:spChg>
        <pc:picChg chg="add del mod">
          <ac:chgData name="Lisa-Marie Bassler" userId="38f25fa2-f4e2-42aa-a629-d2ccc29b42c2" providerId="ADAL" clId="{151E9CE8-B21B-4565-A978-68B2E862EE5B}" dt="2026-10-26T13:10:49.588" v="20487" actId="478"/>
          <ac:picMkLst>
            <pc:docMk/>
            <pc:sldMk cId="3049359071" sldId="664"/>
            <ac:picMk id="3" creationId="{E428743B-FF92-48DF-CF29-486A8A6D5E20}"/>
          </ac:picMkLst>
        </pc:picChg>
      </pc:sldChg>
      <pc:sldChg chg="modSp add mod ord">
        <pc:chgData name="Lisa-Marie Bassler" userId="38f25fa2-f4e2-42aa-a629-d2ccc29b42c2" providerId="ADAL" clId="{151E9CE8-B21B-4565-A978-68B2E862EE5B}" dt="2026-10-26T13:12:40.787" v="20553"/>
        <pc:sldMkLst>
          <pc:docMk/>
          <pc:sldMk cId="758004300" sldId="665"/>
        </pc:sldMkLst>
        <pc:spChg chg="mod">
          <ac:chgData name="Lisa-Marie Bassler" userId="38f25fa2-f4e2-42aa-a629-d2ccc29b42c2" providerId="ADAL" clId="{151E9CE8-B21B-4565-A978-68B2E862EE5B}" dt="2026-10-24T18:35:24.119" v="16561" actId="6549"/>
          <ac:spMkLst>
            <pc:docMk/>
            <pc:sldMk cId="758004300" sldId="665"/>
            <ac:spMk id="2" creationId="{D143732C-9A25-B218-DC03-DEADC702BE67}"/>
          </ac:spMkLst>
        </pc:spChg>
      </pc:sldChg>
      <pc:sldChg chg="addSp delSp modSp add mod ord">
        <pc:chgData name="Lisa-Marie Bassler" userId="38f25fa2-f4e2-42aa-a629-d2ccc29b42c2" providerId="ADAL" clId="{151E9CE8-B21B-4565-A978-68B2E862EE5B}" dt="2026-10-25T21:50:35.429" v="20285" actId="20577"/>
        <pc:sldMkLst>
          <pc:docMk/>
          <pc:sldMk cId="4217560310" sldId="666"/>
        </pc:sldMkLst>
        <pc:spChg chg="mod">
          <ac:chgData name="Lisa-Marie Bassler" userId="38f25fa2-f4e2-42aa-a629-d2ccc29b42c2" providerId="ADAL" clId="{151E9CE8-B21B-4565-A978-68B2E862EE5B}" dt="2026-10-24T18:38:55.333" v="16793" actId="14100"/>
          <ac:spMkLst>
            <pc:docMk/>
            <pc:sldMk cId="4217560310" sldId="666"/>
            <ac:spMk id="2" creationId="{6B505675-9804-966E-2B42-ADFB67455132}"/>
          </ac:spMkLst>
        </pc:spChg>
        <pc:spChg chg="add mod">
          <ac:chgData name="Lisa-Marie Bassler" userId="38f25fa2-f4e2-42aa-a629-d2ccc29b42c2" providerId="ADAL" clId="{151E9CE8-B21B-4565-A978-68B2E862EE5B}" dt="2026-10-24T18:42:07.486" v="17009" actId="14100"/>
          <ac:spMkLst>
            <pc:docMk/>
            <pc:sldMk cId="4217560310" sldId="666"/>
            <ac:spMk id="3" creationId="{41E2AF17-F76D-3234-75F3-2B98537FD65B}"/>
          </ac:spMkLst>
        </pc:spChg>
        <pc:spChg chg="add mod">
          <ac:chgData name="Lisa-Marie Bassler" userId="38f25fa2-f4e2-42aa-a629-d2ccc29b42c2" providerId="ADAL" clId="{151E9CE8-B21B-4565-A978-68B2E862EE5B}" dt="2026-10-24T18:42:11.656" v="17010" actId="1076"/>
          <ac:spMkLst>
            <pc:docMk/>
            <pc:sldMk cId="4217560310" sldId="666"/>
            <ac:spMk id="5" creationId="{A35E59DE-8B57-0DA9-003D-FC195C463933}"/>
          </ac:spMkLst>
        </pc:spChg>
        <pc:spChg chg="mod">
          <ac:chgData name="Lisa-Marie Bassler" userId="38f25fa2-f4e2-42aa-a629-d2ccc29b42c2" providerId="ADAL" clId="{151E9CE8-B21B-4565-A978-68B2E862EE5B}" dt="2026-10-25T21:50:35.429" v="20285" actId="20577"/>
          <ac:spMkLst>
            <pc:docMk/>
            <pc:sldMk cId="4217560310" sldId="666"/>
            <ac:spMk id="6" creationId="{91BA790B-614A-A74A-3B32-86EDFBAEB03D}"/>
          </ac:spMkLst>
        </pc:spChg>
        <pc:picChg chg="mod ord">
          <ac:chgData name="Lisa-Marie Bassler" userId="38f25fa2-f4e2-42aa-a629-d2ccc29b42c2" providerId="ADAL" clId="{151E9CE8-B21B-4565-A978-68B2E862EE5B}" dt="2026-10-24T18:42:13.136" v="17011" actId="1076"/>
          <ac:picMkLst>
            <pc:docMk/>
            <pc:sldMk cId="4217560310" sldId="666"/>
            <ac:picMk id="4" creationId="{3B5206CF-558E-F748-F381-3FCAEBBA28D8}"/>
          </ac:picMkLst>
        </pc:picChg>
        <pc:picChg chg="add mod">
          <ac:chgData name="Lisa-Marie Bassler" userId="38f25fa2-f4e2-42aa-a629-d2ccc29b42c2" providerId="ADAL" clId="{151E9CE8-B21B-4565-A978-68B2E862EE5B}" dt="2026-10-24T18:39:40.063" v="16805" actId="1076"/>
          <ac:picMkLst>
            <pc:docMk/>
            <pc:sldMk cId="4217560310" sldId="666"/>
            <ac:picMk id="10" creationId="{666E903C-DA00-23E3-38DE-AA971470C87A}"/>
          </ac:picMkLst>
        </pc:picChg>
      </pc:sldChg>
      <pc:sldChg chg="addSp delSp modSp add mod">
        <pc:chgData name="Lisa-Marie Bassler" userId="38f25fa2-f4e2-42aa-a629-d2ccc29b42c2" providerId="ADAL" clId="{151E9CE8-B21B-4565-A978-68B2E862EE5B}" dt="2026-10-24T18:40:59.659" v="16873" actId="478"/>
        <pc:sldMkLst>
          <pc:docMk/>
          <pc:sldMk cId="2946930983" sldId="667"/>
        </pc:sldMkLst>
        <pc:spChg chg="mod">
          <ac:chgData name="Lisa-Marie Bassler" userId="38f25fa2-f4e2-42aa-a629-d2ccc29b42c2" providerId="ADAL" clId="{151E9CE8-B21B-4565-A978-68B2E862EE5B}" dt="2026-10-24T18:40:15.421" v="16856" actId="6549"/>
          <ac:spMkLst>
            <pc:docMk/>
            <pc:sldMk cId="2946930983" sldId="667"/>
            <ac:spMk id="2" creationId="{B17DAAD9-1A17-65A9-CA63-84C56B2B8823}"/>
          </ac:spMkLst>
        </pc:spChg>
        <pc:spChg chg="add mod">
          <ac:chgData name="Lisa-Marie Bassler" userId="38f25fa2-f4e2-42aa-a629-d2ccc29b42c2" providerId="ADAL" clId="{151E9CE8-B21B-4565-A978-68B2E862EE5B}" dt="2026-10-24T18:40:48.816" v="16869"/>
          <ac:spMkLst>
            <pc:docMk/>
            <pc:sldMk cId="2946930983" sldId="667"/>
            <ac:spMk id="17" creationId="{5404E703-FC95-6BD2-BB2C-2FB506B7C059}"/>
          </ac:spMkLst>
        </pc:spChg>
        <pc:spChg chg="add mod">
          <ac:chgData name="Lisa-Marie Bassler" userId="38f25fa2-f4e2-42aa-a629-d2ccc29b42c2" providerId="ADAL" clId="{151E9CE8-B21B-4565-A978-68B2E862EE5B}" dt="2026-10-24T18:40:48.816" v="16869"/>
          <ac:spMkLst>
            <pc:docMk/>
            <pc:sldMk cId="2946930983" sldId="667"/>
            <ac:spMk id="18" creationId="{CF0E7017-FDCE-D4C3-E325-0FB413F32DA2}"/>
          </ac:spMkLst>
        </pc:spChg>
      </pc:sldChg>
      <pc:sldChg chg="addSp delSp modSp add mod ord">
        <pc:chgData name="Lisa-Marie Bassler" userId="38f25fa2-f4e2-42aa-a629-d2ccc29b42c2" providerId="ADAL" clId="{151E9CE8-B21B-4565-A978-68B2E862EE5B}" dt="2026-10-24T20:21:54.903" v="18959" actId="1076"/>
        <pc:sldMkLst>
          <pc:docMk/>
          <pc:sldMk cId="1315701431" sldId="668"/>
        </pc:sldMkLst>
        <pc:spChg chg="mod">
          <ac:chgData name="Lisa-Marie Bassler" userId="38f25fa2-f4e2-42aa-a629-d2ccc29b42c2" providerId="ADAL" clId="{151E9CE8-B21B-4565-A978-68B2E862EE5B}" dt="2026-10-24T18:41:18.300" v="16898" actId="6549"/>
          <ac:spMkLst>
            <pc:docMk/>
            <pc:sldMk cId="1315701431" sldId="668"/>
            <ac:spMk id="2" creationId="{482A1382-948C-C7D0-EA35-0291DE9EFF32}"/>
          </ac:spMkLst>
        </pc:spChg>
        <pc:spChg chg="mod">
          <ac:chgData name="Lisa-Marie Bassler" userId="38f25fa2-f4e2-42aa-a629-d2ccc29b42c2" providerId="ADAL" clId="{151E9CE8-B21B-4565-A978-68B2E862EE5B}" dt="2026-10-24T18:45:43.384" v="17075" actId="14100"/>
          <ac:spMkLst>
            <pc:docMk/>
            <pc:sldMk cId="1315701431" sldId="668"/>
            <ac:spMk id="3" creationId="{E915FC48-03AA-5A01-2DA2-6069E8CA46D2}"/>
          </ac:spMkLst>
        </pc:spChg>
        <pc:spChg chg="mod">
          <ac:chgData name="Lisa-Marie Bassler" userId="38f25fa2-f4e2-42aa-a629-d2ccc29b42c2" providerId="ADAL" clId="{151E9CE8-B21B-4565-A978-68B2E862EE5B}" dt="2026-10-24T18:45:17.096" v="17060" actId="1076"/>
          <ac:spMkLst>
            <pc:docMk/>
            <pc:sldMk cId="1315701431" sldId="668"/>
            <ac:spMk id="5" creationId="{29B93A8B-AD74-C5A6-27BC-0E164EB29F00}"/>
          </ac:spMkLst>
        </pc:spChg>
        <pc:spChg chg="mod">
          <ac:chgData name="Lisa-Marie Bassler" userId="38f25fa2-f4e2-42aa-a629-d2ccc29b42c2" providerId="ADAL" clId="{151E9CE8-B21B-4565-A978-68B2E862EE5B}" dt="2026-10-24T20:21:54.903" v="18959" actId="1076"/>
          <ac:spMkLst>
            <pc:docMk/>
            <pc:sldMk cId="1315701431" sldId="668"/>
            <ac:spMk id="6" creationId="{7B9EFEB7-551E-0A52-9365-965387B4489D}"/>
          </ac:spMkLst>
        </pc:spChg>
        <pc:picChg chg="add mod">
          <ac:chgData name="Lisa-Marie Bassler" userId="38f25fa2-f4e2-42aa-a629-d2ccc29b42c2" providerId="ADAL" clId="{151E9CE8-B21B-4565-A978-68B2E862EE5B}" dt="2026-10-24T18:45:10.175" v="17058" actId="1076"/>
          <ac:picMkLst>
            <pc:docMk/>
            <pc:sldMk cId="1315701431" sldId="668"/>
            <ac:picMk id="8" creationId="{16D679F7-CB6F-F1EA-EF06-61EAFF249DF3}"/>
          </ac:picMkLst>
        </pc:picChg>
        <pc:picChg chg="mod">
          <ac:chgData name="Lisa-Marie Bassler" userId="38f25fa2-f4e2-42aa-a629-d2ccc29b42c2" providerId="ADAL" clId="{151E9CE8-B21B-4565-A978-68B2E862EE5B}" dt="2026-10-24T18:44:39.334" v="17049" actId="1076"/>
          <ac:picMkLst>
            <pc:docMk/>
            <pc:sldMk cId="1315701431" sldId="668"/>
            <ac:picMk id="10" creationId="{F81DCC2F-91E3-1DF1-22D0-23E0DE0556FB}"/>
          </ac:picMkLst>
        </pc:picChg>
      </pc:sldChg>
      <pc:sldChg chg="addSp delSp modSp add mod ord">
        <pc:chgData name="Lisa-Marie Bassler" userId="38f25fa2-f4e2-42aa-a629-d2ccc29b42c2" providerId="ADAL" clId="{151E9CE8-B21B-4565-A978-68B2E862EE5B}" dt="2026-10-25T21:46:55.674" v="20222" actId="20577"/>
        <pc:sldMkLst>
          <pc:docMk/>
          <pc:sldMk cId="1213254961" sldId="669"/>
        </pc:sldMkLst>
        <pc:spChg chg="mod">
          <ac:chgData name="Lisa-Marie Bassler" userId="38f25fa2-f4e2-42aa-a629-d2ccc29b42c2" providerId="ADAL" clId="{151E9CE8-B21B-4565-A978-68B2E862EE5B}" dt="2026-10-24T19:02:53.995" v="18032" actId="20577"/>
          <ac:spMkLst>
            <pc:docMk/>
            <pc:sldMk cId="1213254961" sldId="669"/>
            <ac:spMk id="4" creationId="{A2E5636E-4B30-4A54-AE03-0594261C2887}"/>
          </ac:spMkLst>
        </pc:spChg>
        <pc:spChg chg="mod">
          <ac:chgData name="Lisa-Marie Bassler" userId="38f25fa2-f4e2-42aa-a629-d2ccc29b42c2" providerId="ADAL" clId="{151E9CE8-B21B-4565-A978-68B2E862EE5B}" dt="2026-10-24T19:02:22.665" v="17996" actId="122"/>
          <ac:spMkLst>
            <pc:docMk/>
            <pc:sldMk cId="1213254961" sldId="669"/>
            <ac:spMk id="6" creationId="{95E49515-215E-717D-4EFF-BA03BB785A0E}"/>
          </ac:spMkLst>
        </pc:spChg>
        <pc:spChg chg="add mod">
          <ac:chgData name="Lisa-Marie Bassler" userId="38f25fa2-f4e2-42aa-a629-d2ccc29b42c2" providerId="ADAL" clId="{151E9CE8-B21B-4565-A978-68B2E862EE5B}" dt="2026-10-25T21:46:55.674" v="20222" actId="20577"/>
          <ac:spMkLst>
            <pc:docMk/>
            <pc:sldMk cId="1213254961" sldId="669"/>
            <ac:spMk id="9" creationId="{78E8E9F4-FC76-B1F6-6051-7E8E76BAA1CE}"/>
          </ac:spMkLst>
        </pc:spChg>
        <pc:spChg chg="add mod">
          <ac:chgData name="Lisa-Marie Bassler" userId="38f25fa2-f4e2-42aa-a629-d2ccc29b42c2" providerId="ADAL" clId="{151E9CE8-B21B-4565-A978-68B2E862EE5B}" dt="2026-10-25T21:45:31.317" v="20214" actId="1036"/>
          <ac:spMkLst>
            <pc:docMk/>
            <pc:sldMk cId="1213254961" sldId="669"/>
            <ac:spMk id="12" creationId="{B9ECA222-037F-AD37-7E52-8EA3C03D4B77}"/>
          </ac:spMkLst>
        </pc:spChg>
        <pc:picChg chg="add mod modCrop">
          <ac:chgData name="Lisa-Marie Bassler" userId="38f25fa2-f4e2-42aa-a629-d2ccc29b42c2" providerId="ADAL" clId="{151E9CE8-B21B-4565-A978-68B2E862EE5B}" dt="2026-10-24T19:01:59.812" v="17990" actId="1076"/>
          <ac:picMkLst>
            <pc:docMk/>
            <pc:sldMk cId="1213254961" sldId="669"/>
            <ac:picMk id="3" creationId="{BD3C86CB-992F-2027-16E3-F88397BEC139}"/>
          </ac:picMkLst>
        </pc:picChg>
      </pc:sldChg>
      <pc:sldChg chg="addSp modSp add mod">
        <pc:chgData name="Lisa-Marie Bassler" userId="38f25fa2-f4e2-42aa-a629-d2ccc29b42c2" providerId="ADAL" clId="{151E9CE8-B21B-4565-A978-68B2E862EE5B}" dt="2026-10-24T19:04:49.422" v="18096" actId="1035"/>
        <pc:sldMkLst>
          <pc:docMk/>
          <pc:sldMk cId="3433160455" sldId="670"/>
        </pc:sldMkLst>
        <pc:spChg chg="mod">
          <ac:chgData name="Lisa-Marie Bassler" userId="38f25fa2-f4e2-42aa-a629-d2ccc29b42c2" providerId="ADAL" clId="{151E9CE8-B21B-4565-A978-68B2E862EE5B}" dt="2026-10-24T18:54:13.604" v="17792" actId="20577"/>
          <ac:spMkLst>
            <pc:docMk/>
            <pc:sldMk cId="3433160455" sldId="670"/>
            <ac:spMk id="4" creationId="{0B18429D-D7DF-A61C-7466-74E0C7D00438}"/>
          </ac:spMkLst>
        </pc:spChg>
        <pc:spChg chg="mod">
          <ac:chgData name="Lisa-Marie Bassler" userId="38f25fa2-f4e2-42aa-a629-d2ccc29b42c2" providerId="ADAL" clId="{151E9CE8-B21B-4565-A978-68B2E862EE5B}" dt="2026-10-24T19:04:45.111" v="18094" actId="2710"/>
          <ac:spMkLst>
            <pc:docMk/>
            <pc:sldMk cId="3433160455" sldId="670"/>
            <ac:spMk id="6" creationId="{931F0F81-7F58-6E1E-B436-AEB3E8574AFF}"/>
          </ac:spMkLst>
        </pc:spChg>
        <pc:picChg chg="add mod">
          <ac:chgData name="Lisa-Marie Bassler" userId="38f25fa2-f4e2-42aa-a629-d2ccc29b42c2" providerId="ADAL" clId="{151E9CE8-B21B-4565-A978-68B2E862EE5B}" dt="2026-10-24T19:04:49.422" v="18096" actId="1035"/>
          <ac:picMkLst>
            <pc:docMk/>
            <pc:sldMk cId="3433160455" sldId="670"/>
            <ac:picMk id="3" creationId="{ABF322D0-7325-001F-0B76-9F093A4E39F3}"/>
          </ac:picMkLst>
        </pc:picChg>
      </pc:sldChg>
      <pc:sldChg chg="modSp add mod">
        <pc:chgData name="Lisa-Marie Bassler" userId="38f25fa2-f4e2-42aa-a629-d2ccc29b42c2" providerId="ADAL" clId="{151E9CE8-B21B-4565-A978-68B2E862EE5B}" dt="2026-10-25T21:48:37.429" v="20260" actId="20577"/>
        <pc:sldMkLst>
          <pc:docMk/>
          <pc:sldMk cId="1774376365" sldId="671"/>
        </pc:sldMkLst>
        <pc:spChg chg="mod">
          <ac:chgData name="Lisa-Marie Bassler" userId="38f25fa2-f4e2-42aa-a629-d2ccc29b42c2" providerId="ADAL" clId="{151E9CE8-B21B-4565-A978-68B2E862EE5B}" dt="2026-10-24T19:03:03.771" v="18059" actId="20577"/>
          <ac:spMkLst>
            <pc:docMk/>
            <pc:sldMk cId="1774376365" sldId="671"/>
            <ac:spMk id="4" creationId="{EF3D04CF-B8C6-120E-CD56-822364B327F1}"/>
          </ac:spMkLst>
        </pc:spChg>
        <pc:spChg chg="mod">
          <ac:chgData name="Lisa-Marie Bassler" userId="38f25fa2-f4e2-42aa-a629-d2ccc29b42c2" providerId="ADAL" clId="{151E9CE8-B21B-4565-A978-68B2E862EE5B}" dt="2026-10-25T21:48:37.429" v="20260" actId="20577"/>
          <ac:spMkLst>
            <pc:docMk/>
            <pc:sldMk cId="1774376365" sldId="671"/>
            <ac:spMk id="9" creationId="{EAFD253D-02A2-6EA2-BDFC-AEE8150A60DF}"/>
          </ac:spMkLst>
        </pc:spChg>
        <pc:spChg chg="mod">
          <ac:chgData name="Lisa-Marie Bassler" userId="38f25fa2-f4e2-42aa-a629-d2ccc29b42c2" providerId="ADAL" clId="{151E9CE8-B21B-4565-A978-68B2E862EE5B}" dt="2026-10-24T19:03:32.814" v="18085" actId="1076"/>
          <ac:spMkLst>
            <pc:docMk/>
            <pc:sldMk cId="1774376365" sldId="671"/>
            <ac:spMk id="12" creationId="{402AD1A5-6403-4A46-15BC-D973E25B2CB8}"/>
          </ac:spMkLst>
        </pc:spChg>
      </pc:sldChg>
      <pc:sldChg chg="modSp add mod ord">
        <pc:chgData name="Lisa-Marie Bassler" userId="38f25fa2-f4e2-42aa-a629-d2ccc29b42c2" providerId="ADAL" clId="{151E9CE8-B21B-4565-A978-68B2E862EE5B}" dt="2026-10-25T21:52:17.423" v="20297" actId="1076"/>
        <pc:sldMkLst>
          <pc:docMk/>
          <pc:sldMk cId="2052655134" sldId="672"/>
        </pc:sldMkLst>
        <pc:spChg chg="mod">
          <ac:chgData name="Lisa-Marie Bassler" userId="38f25fa2-f4e2-42aa-a629-d2ccc29b42c2" providerId="ADAL" clId="{151E9CE8-B21B-4565-A978-68B2E862EE5B}" dt="2026-10-24T19:05:47.448" v="18121" actId="6549"/>
          <ac:spMkLst>
            <pc:docMk/>
            <pc:sldMk cId="2052655134" sldId="672"/>
            <ac:spMk id="2" creationId="{5C444AAB-B15F-13A7-607D-6CC33104BAD1}"/>
          </ac:spMkLst>
        </pc:spChg>
        <pc:spChg chg="mod">
          <ac:chgData name="Lisa-Marie Bassler" userId="38f25fa2-f4e2-42aa-a629-d2ccc29b42c2" providerId="ADAL" clId="{151E9CE8-B21B-4565-A978-68B2E862EE5B}" dt="2026-10-25T21:52:07.104" v="20294" actId="14100"/>
          <ac:spMkLst>
            <pc:docMk/>
            <pc:sldMk cId="2052655134" sldId="672"/>
            <ac:spMk id="3" creationId="{E27610FB-27A6-A279-3BB2-235884D90400}"/>
          </ac:spMkLst>
        </pc:spChg>
        <pc:spChg chg="mod">
          <ac:chgData name="Lisa-Marie Bassler" userId="38f25fa2-f4e2-42aa-a629-d2ccc29b42c2" providerId="ADAL" clId="{151E9CE8-B21B-4565-A978-68B2E862EE5B}" dt="2026-10-25T21:52:04.594" v="20293" actId="14100"/>
          <ac:spMkLst>
            <pc:docMk/>
            <pc:sldMk cId="2052655134" sldId="672"/>
            <ac:spMk id="5" creationId="{46788680-27F1-FBDA-AFB2-3785967813F1}"/>
          </ac:spMkLst>
        </pc:spChg>
        <pc:spChg chg="mod">
          <ac:chgData name="Lisa-Marie Bassler" userId="38f25fa2-f4e2-42aa-a629-d2ccc29b42c2" providerId="ADAL" clId="{151E9CE8-B21B-4565-A978-68B2E862EE5B}" dt="2026-10-25T21:51:58.786" v="20292" actId="20577"/>
          <ac:spMkLst>
            <pc:docMk/>
            <pc:sldMk cId="2052655134" sldId="672"/>
            <ac:spMk id="6" creationId="{F3D91C9E-AC60-8F93-F0C7-D0722092CEFC}"/>
          </ac:spMkLst>
        </pc:spChg>
        <pc:picChg chg="mod">
          <ac:chgData name="Lisa-Marie Bassler" userId="38f25fa2-f4e2-42aa-a629-d2ccc29b42c2" providerId="ADAL" clId="{151E9CE8-B21B-4565-A978-68B2E862EE5B}" dt="2026-10-25T21:52:17.423" v="20297" actId="1076"/>
          <ac:picMkLst>
            <pc:docMk/>
            <pc:sldMk cId="2052655134" sldId="672"/>
            <ac:picMk id="4" creationId="{1E26AC53-362D-3A1E-73D5-F514E387B1A0}"/>
          </ac:picMkLst>
        </pc:picChg>
        <pc:picChg chg="mod">
          <ac:chgData name="Lisa-Marie Bassler" userId="38f25fa2-f4e2-42aa-a629-d2ccc29b42c2" providerId="ADAL" clId="{151E9CE8-B21B-4565-A978-68B2E862EE5B}" dt="2026-10-24T19:06:28.209" v="18218" actId="1076"/>
          <ac:picMkLst>
            <pc:docMk/>
            <pc:sldMk cId="2052655134" sldId="672"/>
            <ac:picMk id="10" creationId="{1A3B61B9-4B89-6A62-14E5-0AE8BD0660D4}"/>
          </ac:picMkLst>
        </pc:picChg>
      </pc:sldChg>
      <pc:sldChg chg="addSp delSp modSp add mod">
        <pc:chgData name="Lisa-Marie Bassler" userId="38f25fa2-f4e2-42aa-a629-d2ccc29b42c2" providerId="ADAL" clId="{151E9CE8-B21B-4565-A978-68B2E862EE5B}" dt="2026-10-24T19:08:04.472" v="18254" actId="1076"/>
        <pc:sldMkLst>
          <pc:docMk/>
          <pc:sldMk cId="2172063420" sldId="673"/>
        </pc:sldMkLst>
        <pc:spChg chg="mod">
          <ac:chgData name="Lisa-Marie Bassler" userId="38f25fa2-f4e2-42aa-a629-d2ccc29b42c2" providerId="ADAL" clId="{151E9CE8-B21B-4565-A978-68B2E862EE5B}" dt="2026-10-24T19:07:19.966" v="18238" actId="20577"/>
          <ac:spMkLst>
            <pc:docMk/>
            <pc:sldMk cId="2172063420" sldId="673"/>
            <ac:spMk id="2" creationId="{B5F6FF9A-5596-D411-6AEB-01A53F84B898}"/>
          </ac:spMkLst>
        </pc:spChg>
        <pc:spChg chg="add mod">
          <ac:chgData name="Lisa-Marie Bassler" userId="38f25fa2-f4e2-42aa-a629-d2ccc29b42c2" providerId="ADAL" clId="{151E9CE8-B21B-4565-A978-68B2E862EE5B}" dt="2026-10-24T19:08:04.472" v="18254" actId="1076"/>
          <ac:spMkLst>
            <pc:docMk/>
            <pc:sldMk cId="2172063420" sldId="673"/>
            <ac:spMk id="15" creationId="{47556164-DDF7-0F5E-4587-637CE48D70E4}"/>
          </ac:spMkLst>
        </pc:spChg>
        <pc:spChg chg="add mod">
          <ac:chgData name="Lisa-Marie Bassler" userId="38f25fa2-f4e2-42aa-a629-d2ccc29b42c2" providerId="ADAL" clId="{151E9CE8-B21B-4565-A978-68B2E862EE5B}" dt="2026-10-24T19:08:04.472" v="18254" actId="1076"/>
          <ac:spMkLst>
            <pc:docMk/>
            <pc:sldMk cId="2172063420" sldId="673"/>
            <ac:spMk id="17" creationId="{16FFBB38-F9C3-5909-5C31-35549630478D}"/>
          </ac:spMkLst>
        </pc:spChg>
        <pc:spChg chg="add mod">
          <ac:chgData name="Lisa-Marie Bassler" userId="38f25fa2-f4e2-42aa-a629-d2ccc29b42c2" providerId="ADAL" clId="{151E9CE8-B21B-4565-A978-68B2E862EE5B}" dt="2026-10-24T19:08:04.472" v="18254" actId="1076"/>
          <ac:spMkLst>
            <pc:docMk/>
            <pc:sldMk cId="2172063420" sldId="673"/>
            <ac:spMk id="18" creationId="{14E64A0B-7AFE-8B36-93B1-7FE415F0DA99}"/>
          </ac:spMkLst>
        </pc:spChg>
        <pc:picChg chg="add mod">
          <ac:chgData name="Lisa-Marie Bassler" userId="38f25fa2-f4e2-42aa-a629-d2ccc29b42c2" providerId="ADAL" clId="{151E9CE8-B21B-4565-A978-68B2E862EE5B}" dt="2026-10-24T19:07:39.266" v="18248" actId="14100"/>
          <ac:picMkLst>
            <pc:docMk/>
            <pc:sldMk cId="2172063420" sldId="673"/>
            <ac:picMk id="11" creationId="{1A1AD2A8-58A8-52D3-FEAB-498EBD9D8FB3}"/>
          </ac:picMkLst>
        </pc:picChg>
        <pc:picChg chg="add mod">
          <ac:chgData name="Lisa-Marie Bassler" userId="38f25fa2-f4e2-42aa-a629-d2ccc29b42c2" providerId="ADAL" clId="{151E9CE8-B21B-4565-A978-68B2E862EE5B}" dt="2026-10-24T19:08:04.472" v="18254" actId="1076"/>
          <ac:picMkLst>
            <pc:docMk/>
            <pc:sldMk cId="2172063420" sldId="673"/>
            <ac:picMk id="16" creationId="{140F62F4-5BB4-6D2F-AABA-178D96B5C050}"/>
          </ac:picMkLst>
        </pc:picChg>
      </pc:sldChg>
      <pc:sldChg chg="addSp delSp modSp add mod ord">
        <pc:chgData name="Lisa-Marie Bassler" userId="38f25fa2-f4e2-42aa-a629-d2ccc29b42c2" providerId="ADAL" clId="{151E9CE8-B21B-4565-A978-68B2E862EE5B}" dt="2026-10-24T20:13:15.635" v="18564" actId="14100"/>
        <pc:sldMkLst>
          <pc:docMk/>
          <pc:sldMk cId="2770617593" sldId="675"/>
        </pc:sldMkLst>
        <pc:spChg chg="mod">
          <ac:chgData name="Lisa-Marie Bassler" userId="38f25fa2-f4e2-42aa-a629-d2ccc29b42c2" providerId="ADAL" clId="{151E9CE8-B21B-4565-A978-68B2E862EE5B}" dt="2026-10-24T19:10:32.689" v="18381" actId="6549"/>
          <ac:spMkLst>
            <pc:docMk/>
            <pc:sldMk cId="2770617593" sldId="675"/>
            <ac:spMk id="2" creationId="{CFCF2AA9-2387-B90D-C60A-9D23389FD1DB}"/>
          </ac:spMkLst>
        </pc:spChg>
        <pc:spChg chg="mod">
          <ac:chgData name="Lisa-Marie Bassler" userId="38f25fa2-f4e2-42aa-a629-d2ccc29b42c2" providerId="ADAL" clId="{151E9CE8-B21B-4565-A978-68B2E862EE5B}" dt="2026-10-24T20:13:15.635" v="18564" actId="14100"/>
          <ac:spMkLst>
            <pc:docMk/>
            <pc:sldMk cId="2770617593" sldId="675"/>
            <ac:spMk id="6" creationId="{732A6EBE-DB5C-939B-98CE-22FA35166E2D}"/>
          </ac:spMkLst>
        </pc:spChg>
        <pc:picChg chg="mod">
          <ac:chgData name="Lisa-Marie Bassler" userId="38f25fa2-f4e2-42aa-a629-d2ccc29b42c2" providerId="ADAL" clId="{151E9CE8-B21B-4565-A978-68B2E862EE5B}" dt="2026-10-24T20:07:24.512" v="18490" actId="14100"/>
          <ac:picMkLst>
            <pc:docMk/>
            <pc:sldMk cId="2770617593" sldId="675"/>
            <ac:picMk id="8" creationId="{768648F5-2F62-22C7-65D4-232C5CCFE954}"/>
          </ac:picMkLst>
        </pc:picChg>
      </pc:sldChg>
      <pc:sldChg chg="addSp delSp modSp add mod">
        <pc:chgData name="Lisa-Marie Bassler" userId="38f25fa2-f4e2-42aa-a629-d2ccc29b42c2" providerId="ADAL" clId="{151E9CE8-B21B-4565-A978-68B2E862EE5B}" dt="2026-10-24T20:16:43.098" v="18722" actId="1076"/>
        <pc:sldMkLst>
          <pc:docMk/>
          <pc:sldMk cId="3178056432" sldId="676"/>
        </pc:sldMkLst>
        <pc:spChg chg="mod">
          <ac:chgData name="Lisa-Marie Bassler" userId="38f25fa2-f4e2-42aa-a629-d2ccc29b42c2" providerId="ADAL" clId="{151E9CE8-B21B-4565-A978-68B2E862EE5B}" dt="2026-10-24T20:11:59.626" v="18547" actId="20577"/>
          <ac:spMkLst>
            <pc:docMk/>
            <pc:sldMk cId="3178056432" sldId="676"/>
            <ac:spMk id="2" creationId="{79477857-3AF4-2980-7AD2-59262F64D834}"/>
          </ac:spMkLst>
        </pc:spChg>
        <pc:spChg chg="mod">
          <ac:chgData name="Lisa-Marie Bassler" userId="38f25fa2-f4e2-42aa-a629-d2ccc29b42c2" providerId="ADAL" clId="{151E9CE8-B21B-4565-A978-68B2E862EE5B}" dt="2026-10-24T20:16:20.824" v="18719" actId="1076"/>
          <ac:spMkLst>
            <pc:docMk/>
            <pc:sldMk cId="3178056432" sldId="676"/>
            <ac:spMk id="6" creationId="{83678BE1-DFC9-97A3-E211-029DE98A498B}"/>
          </ac:spMkLst>
        </pc:spChg>
        <pc:picChg chg="add mod">
          <ac:chgData name="Lisa-Marie Bassler" userId="38f25fa2-f4e2-42aa-a629-d2ccc29b42c2" providerId="ADAL" clId="{151E9CE8-B21B-4565-A978-68B2E862EE5B}" dt="2026-10-24T20:16:43.098" v="18722" actId="1076"/>
          <ac:picMkLst>
            <pc:docMk/>
            <pc:sldMk cId="3178056432" sldId="676"/>
            <ac:picMk id="4" creationId="{AFC93516-57F5-F99E-3B92-1AAB6A5E55E3}"/>
          </ac:picMkLst>
        </pc:picChg>
      </pc:sldChg>
      <pc:sldChg chg="addSp delSp modSp add mod">
        <pc:chgData name="Lisa-Marie Bassler" userId="38f25fa2-f4e2-42aa-a629-d2ccc29b42c2" providerId="ADAL" clId="{151E9CE8-B21B-4565-A978-68B2E862EE5B}" dt="2026-10-25T21:52:50.573" v="20299" actId="1036"/>
        <pc:sldMkLst>
          <pc:docMk/>
          <pc:sldMk cId="1899753379" sldId="677"/>
        </pc:sldMkLst>
        <pc:spChg chg="mod">
          <ac:chgData name="Lisa-Marie Bassler" userId="38f25fa2-f4e2-42aa-a629-d2ccc29b42c2" providerId="ADAL" clId="{151E9CE8-B21B-4565-A978-68B2E862EE5B}" dt="2026-10-24T20:13:26.199" v="18576" actId="20577"/>
          <ac:spMkLst>
            <pc:docMk/>
            <pc:sldMk cId="1899753379" sldId="677"/>
            <ac:spMk id="2" creationId="{6D716E96-CCA4-713D-C4CA-A0DFAFFFD472}"/>
          </ac:spMkLst>
        </pc:spChg>
        <pc:spChg chg="add mod">
          <ac:chgData name="Lisa-Marie Bassler" userId="38f25fa2-f4e2-42aa-a629-d2ccc29b42c2" providerId="ADAL" clId="{151E9CE8-B21B-4565-A978-68B2E862EE5B}" dt="2026-10-24T20:22:17.403" v="19019" actId="14100"/>
          <ac:spMkLst>
            <pc:docMk/>
            <pc:sldMk cId="1899753379" sldId="677"/>
            <ac:spMk id="4" creationId="{73AE4FCB-1319-7095-C719-D8E3A89F21C8}"/>
          </ac:spMkLst>
        </pc:spChg>
        <pc:spChg chg="mod">
          <ac:chgData name="Lisa-Marie Bassler" userId="38f25fa2-f4e2-42aa-a629-d2ccc29b42c2" providerId="ADAL" clId="{151E9CE8-B21B-4565-A978-68B2E862EE5B}" dt="2026-10-25T21:52:50.573" v="20299" actId="1036"/>
          <ac:spMkLst>
            <pc:docMk/>
            <pc:sldMk cId="1899753379" sldId="677"/>
            <ac:spMk id="6" creationId="{05A243D3-3499-31C5-FBA7-1EFBBB2149CE}"/>
          </ac:spMkLst>
        </pc:spChg>
        <pc:spChg chg="add mod">
          <ac:chgData name="Lisa-Marie Bassler" userId="38f25fa2-f4e2-42aa-a629-d2ccc29b42c2" providerId="ADAL" clId="{151E9CE8-B21B-4565-A978-68B2E862EE5B}" dt="2026-10-24T20:22:14.487" v="19018" actId="20577"/>
          <ac:spMkLst>
            <pc:docMk/>
            <pc:sldMk cId="1899753379" sldId="677"/>
            <ac:spMk id="7" creationId="{50510269-49EC-A453-A6B0-215422743E60}"/>
          </ac:spMkLst>
        </pc:spChg>
        <pc:picChg chg="add mod">
          <ac:chgData name="Lisa-Marie Bassler" userId="38f25fa2-f4e2-42aa-a629-d2ccc29b42c2" providerId="ADAL" clId="{151E9CE8-B21B-4565-A978-68B2E862EE5B}" dt="2026-10-24T20:22:19.294" v="19020" actId="1076"/>
          <ac:picMkLst>
            <pc:docMk/>
            <pc:sldMk cId="1899753379" sldId="677"/>
            <ac:picMk id="10" creationId="{544EB23A-EF22-BD54-F50C-3A5B1CBD11C4}"/>
          </ac:picMkLst>
        </pc:picChg>
      </pc:sldChg>
      <pc:sldChg chg="addSp delSp modSp add mod">
        <pc:chgData name="Lisa-Marie Bassler" userId="38f25fa2-f4e2-42aa-a629-d2ccc29b42c2" providerId="ADAL" clId="{151E9CE8-B21B-4565-A978-68B2E862EE5B}" dt="2026-10-24T20:17:58.872" v="18751" actId="1076"/>
        <pc:sldMkLst>
          <pc:docMk/>
          <pc:sldMk cId="4131220877" sldId="678"/>
        </pc:sldMkLst>
        <pc:spChg chg="mod">
          <ac:chgData name="Lisa-Marie Bassler" userId="38f25fa2-f4e2-42aa-a629-d2ccc29b42c2" providerId="ADAL" clId="{151E9CE8-B21B-4565-A978-68B2E862EE5B}" dt="2026-10-24T20:14:13.306" v="18593" actId="6549"/>
          <ac:spMkLst>
            <pc:docMk/>
            <pc:sldMk cId="4131220877" sldId="678"/>
            <ac:spMk id="2" creationId="{B91EC83B-9E4E-03B5-9F5C-C79EA2FE969B}"/>
          </ac:spMkLst>
        </pc:spChg>
        <pc:spChg chg="mod">
          <ac:chgData name="Lisa-Marie Bassler" userId="38f25fa2-f4e2-42aa-a629-d2ccc29b42c2" providerId="ADAL" clId="{151E9CE8-B21B-4565-A978-68B2E862EE5B}" dt="2026-10-24T20:16:50.261" v="18733" actId="1036"/>
          <ac:spMkLst>
            <pc:docMk/>
            <pc:sldMk cId="4131220877" sldId="678"/>
            <ac:spMk id="6" creationId="{7DC715C0-A8B8-629F-15E4-83FB1204C87A}"/>
          </ac:spMkLst>
        </pc:spChg>
        <pc:picChg chg="add mod">
          <ac:chgData name="Lisa-Marie Bassler" userId="38f25fa2-f4e2-42aa-a629-d2ccc29b42c2" providerId="ADAL" clId="{151E9CE8-B21B-4565-A978-68B2E862EE5B}" dt="2026-10-24T20:17:58.872" v="18751" actId="1076"/>
          <ac:picMkLst>
            <pc:docMk/>
            <pc:sldMk cId="4131220877" sldId="678"/>
            <ac:picMk id="4" creationId="{57AC3FB0-A565-38AF-840D-D529CE7AA151}"/>
          </ac:picMkLst>
        </pc:picChg>
      </pc:sldChg>
      <pc:sldChg chg="modSp add mod">
        <pc:chgData name="Lisa-Marie Bassler" userId="38f25fa2-f4e2-42aa-a629-d2ccc29b42c2" providerId="ADAL" clId="{151E9CE8-B21B-4565-A978-68B2E862EE5B}" dt="2026-10-26T13:13:14.503" v="20554" actId="20577"/>
        <pc:sldMkLst>
          <pc:docMk/>
          <pc:sldMk cId="3005852695" sldId="679"/>
        </pc:sldMkLst>
        <pc:spChg chg="mod">
          <ac:chgData name="Lisa-Marie Bassler" userId="38f25fa2-f4e2-42aa-a629-d2ccc29b42c2" providerId="ADAL" clId="{151E9CE8-B21B-4565-A978-68B2E862EE5B}" dt="2026-10-24T20:14:54.768" v="18614" actId="20577"/>
          <ac:spMkLst>
            <pc:docMk/>
            <pc:sldMk cId="3005852695" sldId="679"/>
            <ac:spMk id="2" creationId="{D41D5EDB-3741-3FC5-7448-BB572A1E95D7}"/>
          </ac:spMkLst>
        </pc:spChg>
        <pc:spChg chg="mod">
          <ac:chgData name="Lisa-Marie Bassler" userId="38f25fa2-f4e2-42aa-a629-d2ccc29b42c2" providerId="ADAL" clId="{151E9CE8-B21B-4565-A978-68B2E862EE5B}" dt="2026-10-26T13:13:14.503" v="20554" actId="20577"/>
          <ac:spMkLst>
            <pc:docMk/>
            <pc:sldMk cId="3005852695" sldId="679"/>
            <ac:spMk id="6" creationId="{E2389EF4-7CC7-156E-95BC-37832580BCDD}"/>
          </ac:spMkLst>
        </pc:spChg>
        <pc:picChg chg="mod">
          <ac:chgData name="Lisa-Marie Bassler" userId="38f25fa2-f4e2-42aa-a629-d2ccc29b42c2" providerId="ADAL" clId="{151E9CE8-B21B-4565-A978-68B2E862EE5B}" dt="2026-10-24T20:17:21.883" v="18744" actId="1076"/>
          <ac:picMkLst>
            <pc:docMk/>
            <pc:sldMk cId="3005852695" sldId="679"/>
            <ac:picMk id="8" creationId="{3EC83CB2-6F76-4FE1-62C4-7E65DF18A0A9}"/>
          </ac:picMkLst>
        </pc:picChg>
      </pc:sldChg>
      <pc:sldChg chg="modSp add mod ord">
        <pc:chgData name="Lisa-Marie Bassler" userId="38f25fa2-f4e2-42aa-a629-d2ccc29b42c2" providerId="ADAL" clId="{151E9CE8-B21B-4565-A978-68B2E862EE5B}" dt="2026-10-25T21:54:14.711" v="20381" actId="1076"/>
        <pc:sldMkLst>
          <pc:docMk/>
          <pc:sldMk cId="285267086" sldId="680"/>
        </pc:sldMkLst>
        <pc:spChg chg="mod">
          <ac:chgData name="Lisa-Marie Bassler" userId="38f25fa2-f4e2-42aa-a629-d2ccc29b42c2" providerId="ADAL" clId="{151E9CE8-B21B-4565-A978-68B2E862EE5B}" dt="2026-10-24T20:18:23.721" v="18764" actId="20577"/>
          <ac:spMkLst>
            <pc:docMk/>
            <pc:sldMk cId="285267086" sldId="680"/>
            <ac:spMk id="2" creationId="{9259068A-2AC9-52E0-5787-6E1BDD5E03A8}"/>
          </ac:spMkLst>
        </pc:spChg>
        <pc:spChg chg="mod">
          <ac:chgData name="Lisa-Marie Bassler" userId="38f25fa2-f4e2-42aa-a629-d2ccc29b42c2" providerId="ADAL" clId="{151E9CE8-B21B-4565-A978-68B2E862EE5B}" dt="2026-10-25T21:54:10.156" v="20379" actId="1036"/>
          <ac:spMkLst>
            <pc:docMk/>
            <pc:sldMk cId="285267086" sldId="680"/>
            <ac:spMk id="6" creationId="{983999EE-BFE4-FB7F-78E4-049F0C74308D}"/>
          </ac:spMkLst>
        </pc:spChg>
        <pc:picChg chg="mod">
          <ac:chgData name="Lisa-Marie Bassler" userId="38f25fa2-f4e2-42aa-a629-d2ccc29b42c2" providerId="ADAL" clId="{151E9CE8-B21B-4565-A978-68B2E862EE5B}" dt="2026-10-25T21:54:14.711" v="20381" actId="1076"/>
          <ac:picMkLst>
            <pc:docMk/>
            <pc:sldMk cId="285267086" sldId="680"/>
            <ac:picMk id="4" creationId="{A4FE4522-71A7-0EF8-F297-D8C3AB341537}"/>
          </ac:picMkLst>
        </pc:picChg>
      </pc:sldChg>
      <pc:sldChg chg="addSp delSp modSp add mod">
        <pc:chgData name="Lisa-Marie Bassler" userId="38f25fa2-f4e2-42aa-a629-d2ccc29b42c2" providerId="ADAL" clId="{151E9CE8-B21B-4565-A978-68B2E862EE5B}" dt="2026-10-25T21:54:38.223" v="20385" actId="20577"/>
        <pc:sldMkLst>
          <pc:docMk/>
          <pc:sldMk cId="3887278328" sldId="681"/>
        </pc:sldMkLst>
        <pc:spChg chg="mod">
          <ac:chgData name="Lisa-Marie Bassler" userId="38f25fa2-f4e2-42aa-a629-d2ccc29b42c2" providerId="ADAL" clId="{151E9CE8-B21B-4565-A978-68B2E862EE5B}" dt="2026-10-24T20:19:01.037" v="18820" actId="20577"/>
          <ac:spMkLst>
            <pc:docMk/>
            <pc:sldMk cId="3887278328" sldId="681"/>
            <ac:spMk id="2" creationId="{A5A983CD-F229-0A63-E001-8C89842A77FB}"/>
          </ac:spMkLst>
        </pc:spChg>
        <pc:spChg chg="mod">
          <ac:chgData name="Lisa-Marie Bassler" userId="38f25fa2-f4e2-42aa-a629-d2ccc29b42c2" providerId="ADAL" clId="{151E9CE8-B21B-4565-A978-68B2E862EE5B}" dt="2026-10-25T21:54:38.223" v="20385" actId="20577"/>
          <ac:spMkLst>
            <pc:docMk/>
            <pc:sldMk cId="3887278328" sldId="681"/>
            <ac:spMk id="6" creationId="{898A541B-0B45-1466-4FA4-4EF81B567902}"/>
          </ac:spMkLst>
        </pc:spChg>
        <pc:picChg chg="add mod">
          <ac:chgData name="Lisa-Marie Bassler" userId="38f25fa2-f4e2-42aa-a629-d2ccc29b42c2" providerId="ADAL" clId="{151E9CE8-B21B-4565-A978-68B2E862EE5B}" dt="2026-10-24T20:23:02.453" v="19094" actId="14100"/>
          <ac:picMkLst>
            <pc:docMk/>
            <pc:sldMk cId="3887278328" sldId="681"/>
            <ac:picMk id="5" creationId="{69373F5C-D7BD-173A-35FC-914221E64F45}"/>
          </ac:picMkLst>
        </pc:picChg>
      </pc:sldChg>
      <pc:sldChg chg="addSp delSp modSp new mod">
        <pc:chgData name="Lisa-Marie Bassler" userId="38f25fa2-f4e2-42aa-a629-d2ccc29b42c2" providerId="ADAL" clId="{151E9CE8-B21B-4565-A978-68B2E862EE5B}" dt="2026-10-26T13:13:41.765" v="20566" actId="20577"/>
        <pc:sldMkLst>
          <pc:docMk/>
          <pc:sldMk cId="538142540" sldId="682"/>
        </pc:sldMkLst>
        <pc:spChg chg="add mod">
          <ac:chgData name="Lisa-Marie Bassler" userId="38f25fa2-f4e2-42aa-a629-d2ccc29b42c2" providerId="ADAL" clId="{151E9CE8-B21B-4565-A978-68B2E862EE5B}" dt="2026-10-24T20:23:53.297" v="19103" actId="404"/>
          <ac:spMkLst>
            <pc:docMk/>
            <pc:sldMk cId="538142540" sldId="682"/>
            <ac:spMk id="4" creationId="{562DC458-A18F-AE03-1314-47E760EAA406}"/>
          </ac:spMkLst>
        </pc:spChg>
        <pc:spChg chg="add mod">
          <ac:chgData name="Lisa-Marie Bassler" userId="38f25fa2-f4e2-42aa-a629-d2ccc29b42c2" providerId="ADAL" clId="{151E9CE8-B21B-4565-A978-68B2E862EE5B}" dt="2026-10-26T13:13:41.765" v="20566" actId="20577"/>
          <ac:spMkLst>
            <pc:docMk/>
            <pc:sldMk cId="538142540" sldId="682"/>
            <ac:spMk id="5" creationId="{170DA477-F713-A88A-3381-69F7FBE72A8E}"/>
          </ac:spMkLst>
        </pc:spChg>
        <pc:spChg chg="add mod">
          <ac:chgData name="Lisa-Marie Bassler" userId="38f25fa2-f4e2-42aa-a629-d2ccc29b42c2" providerId="ADAL" clId="{151E9CE8-B21B-4565-A978-68B2E862EE5B}" dt="2026-10-24T20:24:19.629" v="19110" actId="123"/>
          <ac:spMkLst>
            <pc:docMk/>
            <pc:sldMk cId="538142540" sldId="682"/>
            <ac:spMk id="6" creationId="{701627AF-788B-46C1-B177-AA5CA88E56D9}"/>
          </ac:spMkLst>
        </pc:spChg>
      </pc:sldChg>
      <pc:sldChg chg="addSp delSp modSp new mod">
        <pc:chgData name="Lisa-Marie Bassler" userId="38f25fa2-f4e2-42aa-a629-d2ccc29b42c2" providerId="ADAL" clId="{151E9CE8-B21B-4565-A978-68B2E862EE5B}" dt="2026-10-25T21:55:40.812" v="20389" actId="255"/>
        <pc:sldMkLst>
          <pc:docMk/>
          <pc:sldMk cId="3984536583" sldId="683"/>
        </pc:sldMkLst>
        <pc:spChg chg="add mod">
          <ac:chgData name="Lisa-Marie Bassler" userId="38f25fa2-f4e2-42aa-a629-d2ccc29b42c2" providerId="ADAL" clId="{151E9CE8-B21B-4565-A978-68B2E862EE5B}" dt="2026-10-24T20:24:55.125" v="19117" actId="404"/>
          <ac:spMkLst>
            <pc:docMk/>
            <pc:sldMk cId="3984536583" sldId="683"/>
            <ac:spMk id="4" creationId="{D9DB8A06-2909-9BC5-F91B-77D93A8B65F4}"/>
          </ac:spMkLst>
        </pc:spChg>
        <pc:spChg chg="add mod">
          <ac:chgData name="Lisa-Marie Bassler" userId="38f25fa2-f4e2-42aa-a629-d2ccc29b42c2" providerId="ADAL" clId="{151E9CE8-B21B-4565-A978-68B2E862EE5B}" dt="2026-10-25T21:55:40.812" v="20389" actId="255"/>
          <ac:spMkLst>
            <pc:docMk/>
            <pc:sldMk cId="3984536583" sldId="683"/>
            <ac:spMk id="5" creationId="{7EF64140-C3BC-B963-3C48-3351849F0C91}"/>
          </ac:spMkLst>
        </pc:spChg>
        <pc:picChg chg="add mod">
          <ac:chgData name="Lisa-Marie Bassler" userId="38f25fa2-f4e2-42aa-a629-d2ccc29b42c2" providerId="ADAL" clId="{151E9CE8-B21B-4565-A978-68B2E862EE5B}" dt="2026-10-24T20:25:29.474" v="19128" actId="1076"/>
          <ac:picMkLst>
            <pc:docMk/>
            <pc:sldMk cId="3984536583" sldId="683"/>
            <ac:picMk id="7" creationId="{A1B4B678-092F-7569-203B-DF54175DEFD1}"/>
          </ac:picMkLst>
        </pc:picChg>
      </pc:sldChg>
      <pc:sldChg chg="addSp delSp modSp add mod">
        <pc:chgData name="Lisa-Marie Bassler" userId="38f25fa2-f4e2-42aa-a629-d2ccc29b42c2" providerId="ADAL" clId="{151E9CE8-B21B-4565-A978-68B2E862EE5B}" dt="2026-10-25T21:57:53.607" v="20417" actId="20577"/>
        <pc:sldMkLst>
          <pc:docMk/>
          <pc:sldMk cId="3726363470" sldId="684"/>
        </pc:sldMkLst>
        <pc:spChg chg="mod">
          <ac:chgData name="Lisa-Marie Bassler" userId="38f25fa2-f4e2-42aa-a629-d2ccc29b42c2" providerId="ADAL" clId="{151E9CE8-B21B-4565-A978-68B2E862EE5B}" dt="2026-10-24T20:32:28.241" v="19368" actId="6549"/>
          <ac:spMkLst>
            <pc:docMk/>
            <pc:sldMk cId="3726363470" sldId="684"/>
            <ac:spMk id="2" creationId="{5EAFC22B-A8B1-29C3-77D5-8749C689215D}"/>
          </ac:spMkLst>
        </pc:spChg>
        <pc:spChg chg="add mod">
          <ac:chgData name="Lisa-Marie Bassler" userId="38f25fa2-f4e2-42aa-a629-d2ccc29b42c2" providerId="ADAL" clId="{151E9CE8-B21B-4565-A978-68B2E862EE5B}" dt="2026-10-24T20:34:58.948" v="19507" actId="20577"/>
          <ac:spMkLst>
            <pc:docMk/>
            <pc:sldMk cId="3726363470" sldId="684"/>
            <ac:spMk id="5" creationId="{0F0226DF-3321-92C6-A4EF-BB81F3D11EFD}"/>
          </ac:spMkLst>
        </pc:spChg>
        <pc:spChg chg="mod">
          <ac:chgData name="Lisa-Marie Bassler" userId="38f25fa2-f4e2-42aa-a629-d2ccc29b42c2" providerId="ADAL" clId="{151E9CE8-B21B-4565-A978-68B2E862EE5B}" dt="2026-10-25T21:57:53.607" v="20417" actId="20577"/>
          <ac:spMkLst>
            <pc:docMk/>
            <pc:sldMk cId="3726363470" sldId="684"/>
            <ac:spMk id="6" creationId="{1618648E-633A-5D3F-303C-511970084054}"/>
          </ac:spMkLst>
        </pc:spChg>
        <pc:picChg chg="add mod">
          <ac:chgData name="Lisa-Marie Bassler" userId="38f25fa2-f4e2-42aa-a629-d2ccc29b42c2" providerId="ADAL" clId="{151E9CE8-B21B-4565-A978-68B2E862EE5B}" dt="2026-10-24T20:34:17.523" v="19467" actId="1076"/>
          <ac:picMkLst>
            <pc:docMk/>
            <pc:sldMk cId="3726363470" sldId="684"/>
            <ac:picMk id="8" creationId="{E23AA34B-CB40-4D4C-E4A8-0CE7B89576EC}"/>
          </ac:picMkLst>
        </pc:picChg>
        <pc:picChg chg="add mod">
          <ac:chgData name="Lisa-Marie Bassler" userId="38f25fa2-f4e2-42aa-a629-d2ccc29b42c2" providerId="ADAL" clId="{151E9CE8-B21B-4565-A978-68B2E862EE5B}" dt="2026-10-24T20:35:12.858" v="19534" actId="1036"/>
          <ac:picMkLst>
            <pc:docMk/>
            <pc:sldMk cId="3726363470" sldId="684"/>
            <ac:picMk id="10" creationId="{26A82688-EA16-DFD0-94DC-DA36FCA747EB}"/>
          </ac:picMkLst>
        </pc:picChg>
      </pc:sldChg>
      <pc:sldChg chg="addSp delSp new mod ord">
        <pc:chgData name="Lisa-Marie Bassler" userId="38f25fa2-f4e2-42aa-a629-d2ccc29b42c2" providerId="ADAL" clId="{151E9CE8-B21B-4565-A978-68B2E862EE5B}" dt="2026-10-24T20:37:02.018" v="19612" actId="22"/>
        <pc:sldMkLst>
          <pc:docMk/>
          <pc:sldMk cId="2370209902" sldId="685"/>
        </pc:sldMkLst>
        <pc:spChg chg="add">
          <ac:chgData name="Lisa-Marie Bassler" userId="38f25fa2-f4e2-42aa-a629-d2ccc29b42c2" providerId="ADAL" clId="{151E9CE8-B21B-4565-A978-68B2E862EE5B}" dt="2026-10-24T20:37:02.018" v="19612" actId="22"/>
          <ac:spMkLst>
            <pc:docMk/>
            <pc:sldMk cId="2370209902" sldId="685"/>
            <ac:spMk id="5" creationId="{381F1D77-FBE7-3B2A-5524-29D33E075272}"/>
          </ac:spMkLst>
        </pc:spChg>
      </pc:sldChg>
      <pc:sldChg chg="addSp delSp modSp new mod">
        <pc:chgData name="Lisa-Marie Bassler" userId="38f25fa2-f4e2-42aa-a629-d2ccc29b42c2" providerId="ADAL" clId="{151E9CE8-B21B-4565-A978-68B2E862EE5B}" dt="2026-10-25T21:58:29.607" v="20425" actId="1076"/>
        <pc:sldMkLst>
          <pc:docMk/>
          <pc:sldMk cId="2628129068" sldId="686"/>
        </pc:sldMkLst>
        <pc:spChg chg="add mod">
          <ac:chgData name="Lisa-Marie Bassler" userId="38f25fa2-f4e2-42aa-a629-d2ccc29b42c2" providerId="ADAL" clId="{151E9CE8-B21B-4565-A978-68B2E862EE5B}" dt="2026-10-24T20:37:36.706" v="19624"/>
          <ac:spMkLst>
            <pc:docMk/>
            <pc:sldMk cId="2628129068" sldId="686"/>
            <ac:spMk id="4" creationId="{8906CA03-EC7F-0FDB-9F3B-7C982188ABFF}"/>
          </ac:spMkLst>
        </pc:spChg>
        <pc:spChg chg="add mod">
          <ac:chgData name="Lisa-Marie Bassler" userId="38f25fa2-f4e2-42aa-a629-d2ccc29b42c2" providerId="ADAL" clId="{151E9CE8-B21B-4565-A978-68B2E862EE5B}" dt="2026-10-24T20:38:00.324" v="19632" actId="20577"/>
          <ac:spMkLst>
            <pc:docMk/>
            <pc:sldMk cId="2628129068" sldId="686"/>
            <ac:spMk id="5" creationId="{C220D6D3-CB17-D8DB-E445-FCEC6C645838}"/>
          </ac:spMkLst>
        </pc:spChg>
        <pc:picChg chg="add mod">
          <ac:chgData name="Lisa-Marie Bassler" userId="38f25fa2-f4e2-42aa-a629-d2ccc29b42c2" providerId="ADAL" clId="{151E9CE8-B21B-4565-A978-68B2E862EE5B}" dt="2026-10-25T21:58:29.607" v="20425" actId="1076"/>
          <ac:picMkLst>
            <pc:docMk/>
            <pc:sldMk cId="2628129068" sldId="686"/>
            <ac:picMk id="6" creationId="{A9C313D4-44F5-133D-8FCE-B489AFE7DA86}"/>
          </ac:picMkLst>
        </pc:picChg>
      </pc:sldChg>
      <pc:sldChg chg="addSp modSp add mod ord">
        <pc:chgData name="Lisa-Marie Bassler" userId="38f25fa2-f4e2-42aa-a629-d2ccc29b42c2" providerId="ADAL" clId="{151E9CE8-B21B-4565-A978-68B2E862EE5B}" dt="2026-10-25T21:58:23.283" v="20423" actId="14100"/>
        <pc:sldMkLst>
          <pc:docMk/>
          <pc:sldMk cId="245315724" sldId="687"/>
        </pc:sldMkLst>
        <pc:spChg chg="add mod">
          <ac:chgData name="Lisa-Marie Bassler" userId="38f25fa2-f4e2-42aa-a629-d2ccc29b42c2" providerId="ADAL" clId="{151E9CE8-B21B-4565-A978-68B2E862EE5B}" dt="2026-10-24T20:37:19.681" v="19617"/>
          <ac:spMkLst>
            <pc:docMk/>
            <pc:sldMk cId="245315724" sldId="687"/>
            <ac:spMk id="2" creationId="{AAD7F6CD-EA55-4197-A1BC-1C831F469543}"/>
          </ac:spMkLst>
        </pc:spChg>
        <pc:spChg chg="add mod">
          <ac:chgData name="Lisa-Marie Bassler" userId="38f25fa2-f4e2-42aa-a629-d2ccc29b42c2" providerId="ADAL" clId="{151E9CE8-B21B-4565-A978-68B2E862EE5B}" dt="2026-10-25T21:58:08.870" v="20419" actId="20577"/>
          <ac:spMkLst>
            <pc:docMk/>
            <pc:sldMk cId="245315724" sldId="687"/>
            <ac:spMk id="3" creationId="{51EE481B-5060-F6CA-802F-0DE69FA5569E}"/>
          </ac:spMkLst>
        </pc:spChg>
        <pc:picChg chg="add mod">
          <ac:chgData name="Lisa-Marie Bassler" userId="38f25fa2-f4e2-42aa-a629-d2ccc29b42c2" providerId="ADAL" clId="{151E9CE8-B21B-4565-A978-68B2E862EE5B}" dt="2026-10-25T21:58:23.283" v="20423" actId="14100"/>
          <ac:picMkLst>
            <pc:docMk/>
            <pc:sldMk cId="245315724" sldId="687"/>
            <ac:picMk id="4" creationId="{FBE4963F-7E80-985B-B738-BE544BF0D194}"/>
          </ac:picMkLst>
        </pc:picChg>
      </pc:sldChg>
      <pc:sldChg chg="addSp modSp add mod">
        <pc:chgData name="Lisa-Marie Bassler" userId="38f25fa2-f4e2-42aa-a629-d2ccc29b42c2" providerId="ADAL" clId="{151E9CE8-B21B-4565-A978-68B2E862EE5B}" dt="2026-10-24T20:42:04.286" v="19849" actId="1076"/>
        <pc:sldMkLst>
          <pc:docMk/>
          <pc:sldMk cId="1314951002" sldId="688"/>
        </pc:sldMkLst>
        <pc:spChg chg="add mod">
          <ac:chgData name="Lisa-Marie Bassler" userId="38f25fa2-f4e2-42aa-a629-d2ccc29b42c2" providerId="ADAL" clId="{151E9CE8-B21B-4565-A978-68B2E862EE5B}" dt="2026-10-24T20:41:25.943" v="19834"/>
          <ac:spMkLst>
            <pc:docMk/>
            <pc:sldMk cId="1314951002" sldId="688"/>
            <ac:spMk id="2" creationId="{EAC2B3E8-3D8B-05E2-4A2E-2EEE6DF987EE}"/>
          </ac:spMkLst>
        </pc:spChg>
        <pc:spChg chg="add mod">
          <ac:chgData name="Lisa-Marie Bassler" userId="38f25fa2-f4e2-42aa-a629-d2ccc29b42c2" providerId="ADAL" clId="{151E9CE8-B21B-4565-A978-68B2E862EE5B}" dt="2026-10-24T20:42:01.049" v="19848" actId="12"/>
          <ac:spMkLst>
            <pc:docMk/>
            <pc:sldMk cId="1314951002" sldId="688"/>
            <ac:spMk id="3" creationId="{AFA0F55A-2F75-9817-8E56-45B15E0339E8}"/>
          </ac:spMkLst>
        </pc:spChg>
        <pc:spChg chg="add mod">
          <ac:chgData name="Lisa-Marie Bassler" userId="38f25fa2-f4e2-42aa-a629-d2ccc29b42c2" providerId="ADAL" clId="{151E9CE8-B21B-4565-A978-68B2E862EE5B}" dt="2026-10-24T20:41:25.943" v="19834"/>
          <ac:spMkLst>
            <pc:docMk/>
            <pc:sldMk cId="1314951002" sldId="688"/>
            <ac:spMk id="4" creationId="{7346E0BB-90EE-36EB-F0F1-DCF0315E95E2}"/>
          </ac:spMkLst>
        </pc:spChg>
        <pc:spChg chg="add mod">
          <ac:chgData name="Lisa-Marie Bassler" userId="38f25fa2-f4e2-42aa-a629-d2ccc29b42c2" providerId="ADAL" clId="{151E9CE8-B21B-4565-A978-68B2E862EE5B}" dt="2026-10-24T20:41:38.947" v="19836" actId="1076"/>
          <ac:spMkLst>
            <pc:docMk/>
            <pc:sldMk cId="1314951002" sldId="688"/>
            <ac:spMk id="7" creationId="{DA6FD800-9174-ADCE-72D2-EDD6D38A2EBF}"/>
          </ac:spMkLst>
        </pc:spChg>
        <pc:picChg chg="add mod">
          <ac:chgData name="Lisa-Marie Bassler" userId="38f25fa2-f4e2-42aa-a629-d2ccc29b42c2" providerId="ADAL" clId="{151E9CE8-B21B-4565-A978-68B2E862EE5B}" dt="2026-10-24T20:42:04.286" v="19849" actId="1076"/>
          <ac:picMkLst>
            <pc:docMk/>
            <pc:sldMk cId="1314951002" sldId="688"/>
            <ac:picMk id="5" creationId="{8539E927-7DFC-80EC-D4C6-57B930E6CBA8}"/>
          </ac:picMkLst>
        </pc:picChg>
      </pc:sldChg>
      <pc:sldChg chg="addSp modSp add mod">
        <pc:chgData name="Lisa-Marie Bassler" userId="38f25fa2-f4e2-42aa-a629-d2ccc29b42c2" providerId="ADAL" clId="{151E9CE8-B21B-4565-A978-68B2E862EE5B}" dt="2026-10-25T21:59:10.371" v="20429" actId="20577"/>
        <pc:sldMkLst>
          <pc:docMk/>
          <pc:sldMk cId="2479885253" sldId="689"/>
        </pc:sldMkLst>
        <pc:spChg chg="add mod">
          <ac:chgData name="Lisa-Marie Bassler" userId="38f25fa2-f4e2-42aa-a629-d2ccc29b42c2" providerId="ADAL" clId="{151E9CE8-B21B-4565-A978-68B2E862EE5B}" dt="2026-10-24T20:38:54.776" v="19646"/>
          <ac:spMkLst>
            <pc:docMk/>
            <pc:sldMk cId="2479885253" sldId="689"/>
            <ac:spMk id="2" creationId="{3126730C-CFBE-89D1-90D5-991E0F652144}"/>
          </ac:spMkLst>
        </pc:spChg>
        <pc:spChg chg="add mod">
          <ac:chgData name="Lisa-Marie Bassler" userId="38f25fa2-f4e2-42aa-a629-d2ccc29b42c2" providerId="ADAL" clId="{151E9CE8-B21B-4565-A978-68B2E862EE5B}" dt="2026-10-25T21:59:10.371" v="20429" actId="20577"/>
          <ac:spMkLst>
            <pc:docMk/>
            <pc:sldMk cId="2479885253" sldId="689"/>
            <ac:spMk id="3" creationId="{C3368A66-FE47-23E0-1A7D-BBF7857B0F8E}"/>
          </ac:spMkLst>
        </pc:spChg>
        <pc:picChg chg="add mod">
          <ac:chgData name="Lisa-Marie Bassler" userId="38f25fa2-f4e2-42aa-a629-d2ccc29b42c2" providerId="ADAL" clId="{151E9CE8-B21B-4565-A978-68B2E862EE5B}" dt="2026-10-24T20:38:54.776" v="19646"/>
          <ac:picMkLst>
            <pc:docMk/>
            <pc:sldMk cId="2479885253" sldId="689"/>
            <ac:picMk id="4" creationId="{D02958BF-112B-ADED-73C1-D4415BAC1394}"/>
          </ac:picMkLst>
        </pc:picChg>
      </pc:sldChg>
      <pc:sldChg chg="addSp add mod">
        <pc:chgData name="Lisa-Marie Bassler" userId="38f25fa2-f4e2-42aa-a629-d2ccc29b42c2" providerId="ADAL" clId="{151E9CE8-B21B-4565-A978-68B2E862EE5B}" dt="2026-10-24T20:38:42.996" v="19644" actId="22"/>
        <pc:sldMkLst>
          <pc:docMk/>
          <pc:sldMk cId="2216940617" sldId="690"/>
        </pc:sldMkLst>
        <pc:spChg chg="add">
          <ac:chgData name="Lisa-Marie Bassler" userId="38f25fa2-f4e2-42aa-a629-d2ccc29b42c2" providerId="ADAL" clId="{151E9CE8-B21B-4565-A978-68B2E862EE5B}" dt="2026-10-24T20:38:42.996" v="19644" actId="22"/>
          <ac:spMkLst>
            <pc:docMk/>
            <pc:sldMk cId="2216940617" sldId="690"/>
            <ac:spMk id="3" creationId="{FAE45E79-156A-5E4D-F4C0-A91C15642CF1}"/>
          </ac:spMkLst>
        </pc:spChg>
      </pc:sldChg>
      <pc:sldChg chg="addSp modSp add mod">
        <pc:chgData name="Lisa-Marie Bassler" userId="38f25fa2-f4e2-42aa-a629-d2ccc29b42c2" providerId="ADAL" clId="{151E9CE8-B21B-4565-A978-68B2E862EE5B}" dt="2026-10-24T20:38:30.875" v="19643" actId="14100"/>
        <pc:sldMkLst>
          <pc:docMk/>
          <pc:sldMk cId="2227766833" sldId="691"/>
        </pc:sldMkLst>
        <pc:spChg chg="add mod">
          <ac:chgData name="Lisa-Marie Bassler" userId="38f25fa2-f4e2-42aa-a629-d2ccc29b42c2" providerId="ADAL" clId="{151E9CE8-B21B-4565-A978-68B2E862EE5B}" dt="2026-10-24T20:38:28.546" v="19642" actId="14100"/>
          <ac:spMkLst>
            <pc:docMk/>
            <pc:sldMk cId="2227766833" sldId="691"/>
            <ac:spMk id="2" creationId="{3157A2A4-E4EE-5AC4-A0D8-E238D9C9299A}"/>
          </ac:spMkLst>
        </pc:spChg>
        <pc:spChg chg="add mod">
          <ac:chgData name="Lisa-Marie Bassler" userId="38f25fa2-f4e2-42aa-a629-d2ccc29b42c2" providerId="ADAL" clId="{151E9CE8-B21B-4565-A978-68B2E862EE5B}" dt="2026-10-24T20:38:30.875" v="19643" actId="14100"/>
          <ac:spMkLst>
            <pc:docMk/>
            <pc:sldMk cId="2227766833" sldId="691"/>
            <ac:spMk id="3" creationId="{102D8F4A-6B76-A487-7896-DA13FFBCB4EF}"/>
          </ac:spMkLst>
        </pc:spChg>
        <pc:spChg chg="add mod">
          <ac:chgData name="Lisa-Marie Bassler" userId="38f25fa2-f4e2-42aa-a629-d2ccc29b42c2" providerId="ADAL" clId="{151E9CE8-B21B-4565-A978-68B2E862EE5B}" dt="2026-10-24T20:38:08.541" v="19633"/>
          <ac:spMkLst>
            <pc:docMk/>
            <pc:sldMk cId="2227766833" sldId="691"/>
            <ac:spMk id="4" creationId="{1CCADBDC-1DA9-9E5F-47DE-B26C65BF885E}"/>
          </ac:spMkLst>
        </pc:spChg>
        <pc:picChg chg="add mod">
          <ac:chgData name="Lisa-Marie Bassler" userId="38f25fa2-f4e2-42aa-a629-d2ccc29b42c2" providerId="ADAL" clId="{151E9CE8-B21B-4565-A978-68B2E862EE5B}" dt="2026-10-24T20:38:08.541" v="19633"/>
          <ac:picMkLst>
            <pc:docMk/>
            <pc:sldMk cId="2227766833" sldId="691"/>
            <ac:picMk id="5" creationId="{A29DBA92-DA28-8DB0-E978-0DB1B45FCD95}"/>
          </ac:picMkLst>
        </pc:picChg>
      </pc:sldChg>
      <pc:sldChg chg="addSp add mod">
        <pc:chgData name="Lisa-Marie Bassler" userId="38f25fa2-f4e2-42aa-a629-d2ccc29b42c2" providerId="ADAL" clId="{151E9CE8-B21B-4565-A978-68B2E862EE5B}" dt="2026-10-24T20:40:19.892" v="19773" actId="22"/>
        <pc:sldMkLst>
          <pc:docMk/>
          <pc:sldMk cId="269128186" sldId="692"/>
        </pc:sldMkLst>
        <pc:spChg chg="add">
          <ac:chgData name="Lisa-Marie Bassler" userId="38f25fa2-f4e2-42aa-a629-d2ccc29b42c2" providerId="ADAL" clId="{151E9CE8-B21B-4565-A978-68B2E862EE5B}" dt="2026-10-24T20:40:19.892" v="19773" actId="22"/>
          <ac:spMkLst>
            <pc:docMk/>
            <pc:sldMk cId="269128186" sldId="692"/>
            <ac:spMk id="3" creationId="{FED61952-5832-CB26-7B04-96EAC7A4E53D}"/>
          </ac:spMkLst>
        </pc:spChg>
        <pc:spChg chg="add">
          <ac:chgData name="Lisa-Marie Bassler" userId="38f25fa2-f4e2-42aa-a629-d2ccc29b42c2" providerId="ADAL" clId="{151E9CE8-B21B-4565-A978-68B2E862EE5B}" dt="2026-10-24T20:40:19.892" v="19773" actId="22"/>
          <ac:spMkLst>
            <pc:docMk/>
            <pc:sldMk cId="269128186" sldId="692"/>
            <ac:spMk id="5" creationId="{F18F2399-203F-2D56-4B7F-98C44A2C2B7C}"/>
          </ac:spMkLst>
        </pc:spChg>
        <pc:picChg chg="add">
          <ac:chgData name="Lisa-Marie Bassler" userId="38f25fa2-f4e2-42aa-a629-d2ccc29b42c2" providerId="ADAL" clId="{151E9CE8-B21B-4565-A978-68B2E862EE5B}" dt="2026-10-24T20:40:19.892" v="19773" actId="22"/>
          <ac:picMkLst>
            <pc:docMk/>
            <pc:sldMk cId="269128186" sldId="692"/>
            <ac:picMk id="7" creationId="{3A477825-A92F-6F44-C036-B0D70C033075}"/>
          </ac:picMkLst>
        </pc:picChg>
        <pc:picChg chg="add">
          <ac:chgData name="Lisa-Marie Bassler" userId="38f25fa2-f4e2-42aa-a629-d2ccc29b42c2" providerId="ADAL" clId="{151E9CE8-B21B-4565-A978-68B2E862EE5B}" dt="2026-10-24T20:40:19.892" v="19773" actId="22"/>
          <ac:picMkLst>
            <pc:docMk/>
            <pc:sldMk cId="269128186" sldId="692"/>
            <ac:picMk id="9" creationId="{9260F835-322E-A46B-53BE-5EAEC6D21713}"/>
          </ac:picMkLst>
        </pc:picChg>
      </pc:sldChg>
      <pc:sldChg chg="addSp modSp add del mod ord">
        <pc:chgData name="Lisa-Marie Bassler" userId="38f25fa2-f4e2-42aa-a629-d2ccc29b42c2" providerId="ADAL" clId="{151E9CE8-B21B-4565-A978-68B2E862EE5B}" dt="2026-10-24T20:40:31.981" v="19775" actId="2696"/>
        <pc:sldMkLst>
          <pc:docMk/>
          <pc:sldMk cId="3824020535" sldId="693"/>
        </pc:sldMkLst>
        <pc:spChg chg="mod">
          <ac:chgData name="Lisa-Marie Bassler" userId="38f25fa2-f4e2-42aa-a629-d2ccc29b42c2" providerId="ADAL" clId="{151E9CE8-B21B-4565-A978-68B2E862EE5B}" dt="2026-10-24T20:39:51.818" v="19768" actId="20577"/>
          <ac:spMkLst>
            <pc:docMk/>
            <pc:sldMk cId="3824020535" sldId="693"/>
            <ac:spMk id="2" creationId="{920EE27C-7190-9308-4396-D8FF1BEC8FDC}"/>
          </ac:spMkLst>
        </pc:spChg>
        <pc:spChg chg="add mod">
          <ac:chgData name="Lisa-Marie Bassler" userId="38f25fa2-f4e2-42aa-a629-d2ccc29b42c2" providerId="ADAL" clId="{151E9CE8-B21B-4565-A978-68B2E862EE5B}" dt="2026-10-24T20:40:07.424" v="19771" actId="1076"/>
          <ac:spMkLst>
            <pc:docMk/>
            <pc:sldMk cId="3824020535" sldId="693"/>
            <ac:spMk id="5" creationId="{A0C4476A-0E65-BC69-5FFF-4FEDC5727C22}"/>
          </ac:spMkLst>
        </pc:spChg>
        <pc:picChg chg="mod">
          <ac:chgData name="Lisa-Marie Bassler" userId="38f25fa2-f4e2-42aa-a629-d2ccc29b42c2" providerId="ADAL" clId="{151E9CE8-B21B-4565-A978-68B2E862EE5B}" dt="2026-10-24T20:40:10.572" v="19772" actId="1076"/>
          <ac:picMkLst>
            <pc:docMk/>
            <pc:sldMk cId="3824020535" sldId="693"/>
            <ac:picMk id="4" creationId="{2E73DF94-5A2B-9EAE-4E42-EB241AB14E46}"/>
          </ac:picMkLst>
        </pc:picChg>
      </pc:sldChg>
      <pc:sldChg chg="delSp modSp add mod ord">
        <pc:chgData name="Lisa-Marie Bassler" userId="38f25fa2-f4e2-42aa-a629-d2ccc29b42c2" providerId="ADAL" clId="{151E9CE8-B21B-4565-A978-68B2E862EE5B}" dt="2026-10-24T20:41:10.233" v="19831" actId="14100"/>
        <pc:sldMkLst>
          <pc:docMk/>
          <pc:sldMk cId="4093940089" sldId="694"/>
        </pc:sldMkLst>
        <pc:spChg chg="mod">
          <ac:chgData name="Lisa-Marie Bassler" userId="38f25fa2-f4e2-42aa-a629-d2ccc29b42c2" providerId="ADAL" clId="{151E9CE8-B21B-4565-A978-68B2E862EE5B}" dt="2026-10-24T20:40:46.256" v="19824" actId="6549"/>
          <ac:spMkLst>
            <pc:docMk/>
            <pc:sldMk cId="4093940089" sldId="694"/>
            <ac:spMk id="2" creationId="{195AF01A-EC0F-89A8-3B0C-E44EF10CDBAB}"/>
          </ac:spMkLst>
        </pc:spChg>
        <pc:spChg chg="mod">
          <ac:chgData name="Lisa-Marie Bassler" userId="38f25fa2-f4e2-42aa-a629-d2ccc29b42c2" providerId="ADAL" clId="{151E9CE8-B21B-4565-A978-68B2E862EE5B}" dt="2026-10-24T20:41:10.233" v="19831" actId="14100"/>
          <ac:spMkLst>
            <pc:docMk/>
            <pc:sldMk cId="4093940089" sldId="694"/>
            <ac:spMk id="5" creationId="{93117061-374C-D379-EACA-D79E40881EFA}"/>
          </ac:spMkLst>
        </pc:spChg>
      </pc:sldChg>
      <pc:sldChg chg="addSp modSp add mod">
        <pc:chgData name="Lisa-Marie Bassler" userId="38f25fa2-f4e2-42aa-a629-d2ccc29b42c2" providerId="ADAL" clId="{151E9CE8-B21B-4565-A978-68B2E862EE5B}" dt="2026-10-25T21:59:56.448" v="20432" actId="1076"/>
        <pc:sldMkLst>
          <pc:docMk/>
          <pc:sldMk cId="1668430247" sldId="695"/>
        </pc:sldMkLst>
        <pc:spChg chg="add mod">
          <ac:chgData name="Lisa-Marie Bassler" userId="38f25fa2-f4e2-42aa-a629-d2ccc29b42c2" providerId="ADAL" clId="{151E9CE8-B21B-4565-A978-68B2E862EE5B}" dt="2026-10-24T20:42:43.453" v="19861"/>
          <ac:spMkLst>
            <pc:docMk/>
            <pc:sldMk cId="1668430247" sldId="695"/>
            <ac:spMk id="2" creationId="{558C12DE-1B1C-425B-3ED9-1976FBFA0872}"/>
          </ac:spMkLst>
        </pc:spChg>
        <pc:spChg chg="add mod">
          <ac:chgData name="Lisa-Marie Bassler" userId="38f25fa2-f4e2-42aa-a629-d2ccc29b42c2" providerId="ADAL" clId="{151E9CE8-B21B-4565-A978-68B2E862EE5B}" dt="2026-10-25T21:59:54.237" v="20431" actId="120"/>
          <ac:spMkLst>
            <pc:docMk/>
            <pc:sldMk cId="1668430247" sldId="695"/>
            <ac:spMk id="3" creationId="{ACB08C3C-DDC3-2D40-95CA-A0F073872C95}"/>
          </ac:spMkLst>
        </pc:spChg>
        <pc:spChg chg="add mod">
          <ac:chgData name="Lisa-Marie Bassler" userId="38f25fa2-f4e2-42aa-a629-d2ccc29b42c2" providerId="ADAL" clId="{151E9CE8-B21B-4565-A978-68B2E862EE5B}" dt="2026-10-24T20:42:43.453" v="19861"/>
          <ac:spMkLst>
            <pc:docMk/>
            <pc:sldMk cId="1668430247" sldId="695"/>
            <ac:spMk id="4" creationId="{79AA2713-E53F-C5C0-DD9B-02B1509E4AF5}"/>
          </ac:spMkLst>
        </pc:spChg>
        <pc:spChg chg="add mod">
          <ac:chgData name="Lisa-Marie Bassler" userId="38f25fa2-f4e2-42aa-a629-d2ccc29b42c2" providerId="ADAL" clId="{151E9CE8-B21B-4565-A978-68B2E862EE5B}" dt="2026-10-24T20:42:54.700" v="19879" actId="1035"/>
          <ac:spMkLst>
            <pc:docMk/>
            <pc:sldMk cId="1668430247" sldId="695"/>
            <ac:spMk id="6" creationId="{CC5DF445-2D45-FC87-366D-F3AE11EC181C}"/>
          </ac:spMkLst>
        </pc:spChg>
        <pc:picChg chg="add mod">
          <ac:chgData name="Lisa-Marie Bassler" userId="38f25fa2-f4e2-42aa-a629-d2ccc29b42c2" providerId="ADAL" clId="{151E9CE8-B21B-4565-A978-68B2E862EE5B}" dt="2026-10-25T21:59:56.448" v="20432" actId="1076"/>
          <ac:picMkLst>
            <pc:docMk/>
            <pc:sldMk cId="1668430247" sldId="695"/>
            <ac:picMk id="5" creationId="{3DBC9F73-2A8F-E64A-FF32-DCBF4EE87B54}"/>
          </ac:picMkLst>
        </pc:picChg>
      </pc:sldChg>
      <pc:sldChg chg="addSp modSp add mod">
        <pc:chgData name="Lisa-Marie Bassler" userId="38f25fa2-f4e2-42aa-a629-d2ccc29b42c2" providerId="ADAL" clId="{151E9CE8-B21B-4565-A978-68B2E862EE5B}" dt="2026-10-24T20:42:29.161" v="19858" actId="1036"/>
        <pc:sldMkLst>
          <pc:docMk/>
          <pc:sldMk cId="3325035912" sldId="696"/>
        </pc:sldMkLst>
        <pc:spChg chg="add">
          <ac:chgData name="Lisa-Marie Bassler" userId="38f25fa2-f4e2-42aa-a629-d2ccc29b42c2" providerId="ADAL" clId="{151E9CE8-B21B-4565-A978-68B2E862EE5B}" dt="2026-10-24T20:42:15.087" v="19850" actId="22"/>
          <ac:spMkLst>
            <pc:docMk/>
            <pc:sldMk cId="3325035912" sldId="696"/>
            <ac:spMk id="3" creationId="{1741343D-F509-061F-A1F9-8A52A3B22A3A}"/>
          </ac:spMkLst>
        </pc:spChg>
        <pc:spChg chg="add mod">
          <ac:chgData name="Lisa-Marie Bassler" userId="38f25fa2-f4e2-42aa-a629-d2ccc29b42c2" providerId="ADAL" clId="{151E9CE8-B21B-4565-A978-68B2E862EE5B}" dt="2026-10-24T20:42:29.161" v="19858" actId="1036"/>
          <ac:spMkLst>
            <pc:docMk/>
            <pc:sldMk cId="3325035912" sldId="696"/>
            <ac:spMk id="6" creationId="{E4CA04AC-C1B6-4C28-6B06-2A6D0E11211C}"/>
          </ac:spMkLst>
        </pc:spChg>
        <pc:picChg chg="add">
          <ac:chgData name="Lisa-Marie Bassler" userId="38f25fa2-f4e2-42aa-a629-d2ccc29b42c2" providerId="ADAL" clId="{151E9CE8-B21B-4565-A978-68B2E862EE5B}" dt="2026-10-24T20:42:15.087" v="19850" actId="22"/>
          <ac:picMkLst>
            <pc:docMk/>
            <pc:sldMk cId="3325035912" sldId="696"/>
            <ac:picMk id="5" creationId="{DD46A13C-23B2-3A1B-5583-5D205A9E456B}"/>
          </ac:picMkLst>
        </pc:picChg>
      </pc:sldChg>
      <pc:sldChg chg="addSp modSp add mod">
        <pc:chgData name="Lisa-Marie Bassler" userId="38f25fa2-f4e2-42aa-a629-d2ccc29b42c2" providerId="ADAL" clId="{151E9CE8-B21B-4565-A978-68B2E862EE5B}" dt="2026-10-25T22:01:11.647" v="20435" actId="20577"/>
        <pc:sldMkLst>
          <pc:docMk/>
          <pc:sldMk cId="558148839" sldId="697"/>
        </pc:sldMkLst>
        <pc:spChg chg="add mod">
          <ac:chgData name="Lisa-Marie Bassler" userId="38f25fa2-f4e2-42aa-a629-d2ccc29b42c2" providerId="ADAL" clId="{151E9CE8-B21B-4565-A978-68B2E862EE5B}" dt="2026-10-24T20:46:09.458" v="19972"/>
          <ac:spMkLst>
            <pc:docMk/>
            <pc:sldMk cId="558148839" sldId="697"/>
            <ac:spMk id="2" creationId="{A69FF25A-CF1E-2570-1C11-8B074B2FC887}"/>
          </ac:spMkLst>
        </pc:spChg>
        <pc:spChg chg="add mod">
          <ac:chgData name="Lisa-Marie Bassler" userId="38f25fa2-f4e2-42aa-a629-d2ccc29b42c2" providerId="ADAL" clId="{151E9CE8-B21B-4565-A978-68B2E862EE5B}" dt="2026-10-25T22:01:11.647" v="20435" actId="20577"/>
          <ac:spMkLst>
            <pc:docMk/>
            <pc:sldMk cId="558148839" sldId="697"/>
            <ac:spMk id="3" creationId="{C7BD0C65-70E1-AAE1-08DB-8734F4C0E358}"/>
          </ac:spMkLst>
        </pc:spChg>
        <pc:spChg chg="add mod">
          <ac:chgData name="Lisa-Marie Bassler" userId="38f25fa2-f4e2-42aa-a629-d2ccc29b42c2" providerId="ADAL" clId="{151E9CE8-B21B-4565-A978-68B2E862EE5B}" dt="2026-10-24T20:46:09.458" v="19972"/>
          <ac:spMkLst>
            <pc:docMk/>
            <pc:sldMk cId="558148839" sldId="697"/>
            <ac:spMk id="4" creationId="{EAD23AFA-2E85-1E5F-822D-37B860FEEDB6}"/>
          </ac:spMkLst>
        </pc:spChg>
        <pc:spChg chg="add mod">
          <ac:chgData name="Lisa-Marie Bassler" userId="38f25fa2-f4e2-42aa-a629-d2ccc29b42c2" providerId="ADAL" clId="{151E9CE8-B21B-4565-A978-68B2E862EE5B}" dt="2026-10-24T20:46:19.474" v="19990" actId="1035"/>
          <ac:spMkLst>
            <pc:docMk/>
            <pc:sldMk cId="558148839" sldId="697"/>
            <ac:spMk id="6" creationId="{D7A96291-C6FF-03AB-18D1-80FA8757C745}"/>
          </ac:spMkLst>
        </pc:spChg>
        <pc:picChg chg="add mod">
          <ac:chgData name="Lisa-Marie Bassler" userId="38f25fa2-f4e2-42aa-a629-d2ccc29b42c2" providerId="ADAL" clId="{151E9CE8-B21B-4565-A978-68B2E862EE5B}" dt="2026-10-24T20:46:09.458" v="19972"/>
          <ac:picMkLst>
            <pc:docMk/>
            <pc:sldMk cId="558148839" sldId="697"/>
            <ac:picMk id="5" creationId="{36448D50-A2B7-F3D3-F279-BFFF49B69EC9}"/>
          </ac:picMkLst>
        </pc:picChg>
      </pc:sldChg>
      <pc:sldChg chg="addSp modSp add mod">
        <pc:chgData name="Lisa-Marie Bassler" userId="38f25fa2-f4e2-42aa-a629-d2ccc29b42c2" providerId="ADAL" clId="{151E9CE8-B21B-4565-A978-68B2E862EE5B}" dt="2026-10-24T20:43:56.795" v="19895" actId="14100"/>
        <pc:sldMkLst>
          <pc:docMk/>
          <pc:sldMk cId="1457578018" sldId="698"/>
        </pc:sldMkLst>
        <pc:spChg chg="add mod">
          <ac:chgData name="Lisa-Marie Bassler" userId="38f25fa2-f4e2-42aa-a629-d2ccc29b42c2" providerId="ADAL" clId="{151E9CE8-B21B-4565-A978-68B2E862EE5B}" dt="2026-10-24T20:43:15.003" v="19881"/>
          <ac:spMkLst>
            <pc:docMk/>
            <pc:sldMk cId="1457578018" sldId="698"/>
            <ac:spMk id="2" creationId="{17EE011F-807E-349C-26C1-73BDD3084B04}"/>
          </ac:spMkLst>
        </pc:spChg>
        <pc:spChg chg="add mod">
          <ac:chgData name="Lisa-Marie Bassler" userId="38f25fa2-f4e2-42aa-a629-d2ccc29b42c2" providerId="ADAL" clId="{151E9CE8-B21B-4565-A978-68B2E862EE5B}" dt="2026-10-24T20:43:56.795" v="19895" actId="14100"/>
          <ac:spMkLst>
            <pc:docMk/>
            <pc:sldMk cId="1457578018" sldId="698"/>
            <ac:spMk id="3" creationId="{B34CB75D-E311-5D65-27A4-C12DCD8B1526}"/>
          </ac:spMkLst>
        </pc:spChg>
        <pc:spChg chg="add mod">
          <ac:chgData name="Lisa-Marie Bassler" userId="38f25fa2-f4e2-42aa-a629-d2ccc29b42c2" providerId="ADAL" clId="{151E9CE8-B21B-4565-A978-68B2E862EE5B}" dt="2026-10-24T20:43:15.003" v="19881"/>
          <ac:spMkLst>
            <pc:docMk/>
            <pc:sldMk cId="1457578018" sldId="698"/>
            <ac:spMk id="4" creationId="{50503EE8-1E9D-790F-C256-CE8FA08176FD}"/>
          </ac:spMkLst>
        </pc:spChg>
        <pc:spChg chg="add mod">
          <ac:chgData name="Lisa-Marie Bassler" userId="38f25fa2-f4e2-42aa-a629-d2ccc29b42c2" providerId="ADAL" clId="{151E9CE8-B21B-4565-A978-68B2E862EE5B}" dt="2026-10-24T20:43:24.356" v="19883" actId="1076"/>
          <ac:spMkLst>
            <pc:docMk/>
            <pc:sldMk cId="1457578018" sldId="698"/>
            <ac:spMk id="6" creationId="{D37F325B-91EE-510E-9985-2E83B43EC3D5}"/>
          </ac:spMkLst>
        </pc:spChg>
        <pc:picChg chg="add mod">
          <ac:chgData name="Lisa-Marie Bassler" userId="38f25fa2-f4e2-42aa-a629-d2ccc29b42c2" providerId="ADAL" clId="{151E9CE8-B21B-4565-A978-68B2E862EE5B}" dt="2026-10-24T20:43:26.085" v="19884" actId="1076"/>
          <ac:picMkLst>
            <pc:docMk/>
            <pc:sldMk cId="1457578018" sldId="698"/>
            <ac:picMk id="5" creationId="{702944E2-BD6D-690B-6E8F-0F98F1E76EF5}"/>
          </ac:picMkLst>
        </pc:picChg>
        <pc:picChg chg="add mod">
          <ac:chgData name="Lisa-Marie Bassler" userId="38f25fa2-f4e2-42aa-a629-d2ccc29b42c2" providerId="ADAL" clId="{151E9CE8-B21B-4565-A978-68B2E862EE5B}" dt="2026-10-24T20:43:55.166" v="19894" actId="1076"/>
          <ac:picMkLst>
            <pc:docMk/>
            <pc:sldMk cId="1457578018" sldId="698"/>
            <ac:picMk id="8" creationId="{E3678F3F-326F-BF83-FFCA-74842E17DB50}"/>
          </ac:picMkLst>
        </pc:picChg>
      </pc:sldChg>
      <pc:sldChg chg="addSp modSp add mod">
        <pc:chgData name="Lisa-Marie Bassler" userId="38f25fa2-f4e2-42aa-a629-d2ccc29b42c2" providerId="ADAL" clId="{151E9CE8-B21B-4565-A978-68B2E862EE5B}" dt="2026-10-24T20:44:49.109" v="19952" actId="1036"/>
        <pc:sldMkLst>
          <pc:docMk/>
          <pc:sldMk cId="1085078115" sldId="699"/>
        </pc:sldMkLst>
        <pc:spChg chg="add">
          <ac:chgData name="Lisa-Marie Bassler" userId="38f25fa2-f4e2-42aa-a629-d2ccc29b42c2" providerId="ADAL" clId="{151E9CE8-B21B-4565-A978-68B2E862EE5B}" dt="2026-10-24T20:44:33.323" v="19921" actId="22"/>
          <ac:spMkLst>
            <pc:docMk/>
            <pc:sldMk cId="1085078115" sldId="699"/>
            <ac:spMk id="3" creationId="{74FABF59-3AEE-3C5F-E93B-538A1B31F23A}"/>
          </ac:spMkLst>
        </pc:spChg>
        <pc:spChg chg="add mod">
          <ac:chgData name="Lisa-Marie Bassler" userId="38f25fa2-f4e2-42aa-a629-d2ccc29b42c2" providerId="ADAL" clId="{151E9CE8-B21B-4565-A978-68B2E862EE5B}" dt="2026-10-24T20:44:49.109" v="19952" actId="1036"/>
          <ac:spMkLst>
            <pc:docMk/>
            <pc:sldMk cId="1085078115" sldId="699"/>
            <ac:spMk id="6" creationId="{5608FEB7-9D3E-D134-47C8-8BC5962F5768}"/>
          </ac:spMkLst>
        </pc:spChg>
        <pc:picChg chg="add">
          <ac:chgData name="Lisa-Marie Bassler" userId="38f25fa2-f4e2-42aa-a629-d2ccc29b42c2" providerId="ADAL" clId="{151E9CE8-B21B-4565-A978-68B2E862EE5B}" dt="2026-10-24T20:44:33.323" v="19921" actId="22"/>
          <ac:picMkLst>
            <pc:docMk/>
            <pc:sldMk cId="1085078115" sldId="699"/>
            <ac:picMk id="5" creationId="{71EFBE21-4BA4-21D6-B2AD-BC6480F8C16E}"/>
          </ac:picMkLst>
        </pc:picChg>
      </pc:sldChg>
      <pc:sldChg chg="addSp modSp add mod">
        <pc:chgData name="Lisa-Marie Bassler" userId="38f25fa2-f4e2-42aa-a629-d2ccc29b42c2" providerId="ADAL" clId="{151E9CE8-B21B-4565-A978-68B2E862EE5B}" dt="2026-10-24T20:45:38.645" v="19964" actId="1076"/>
        <pc:sldMkLst>
          <pc:docMk/>
          <pc:sldMk cId="9186010" sldId="700"/>
        </pc:sldMkLst>
        <pc:spChg chg="add mod">
          <ac:chgData name="Lisa-Marie Bassler" userId="38f25fa2-f4e2-42aa-a629-d2ccc29b42c2" providerId="ADAL" clId="{151E9CE8-B21B-4565-A978-68B2E862EE5B}" dt="2026-10-24T20:45:07.716" v="19954"/>
          <ac:spMkLst>
            <pc:docMk/>
            <pc:sldMk cId="9186010" sldId="700"/>
            <ac:spMk id="2" creationId="{311CD1E0-69E6-E2B6-21ED-38615B34A43D}"/>
          </ac:spMkLst>
        </pc:spChg>
        <pc:spChg chg="add mod">
          <ac:chgData name="Lisa-Marie Bassler" userId="38f25fa2-f4e2-42aa-a629-d2ccc29b42c2" providerId="ADAL" clId="{151E9CE8-B21B-4565-A978-68B2E862EE5B}" dt="2026-10-24T20:45:22.426" v="19960" actId="120"/>
          <ac:spMkLst>
            <pc:docMk/>
            <pc:sldMk cId="9186010" sldId="700"/>
            <ac:spMk id="3" creationId="{82F056FD-0812-B843-A891-C31E7ECF19F4}"/>
          </ac:spMkLst>
        </pc:spChg>
        <pc:spChg chg="add mod">
          <ac:chgData name="Lisa-Marie Bassler" userId="38f25fa2-f4e2-42aa-a629-d2ccc29b42c2" providerId="ADAL" clId="{151E9CE8-B21B-4565-A978-68B2E862EE5B}" dt="2026-10-24T20:45:07.716" v="19954"/>
          <ac:spMkLst>
            <pc:docMk/>
            <pc:sldMk cId="9186010" sldId="700"/>
            <ac:spMk id="4" creationId="{B0C00A95-A614-FBE4-22D5-C69DBDFA3153}"/>
          </ac:spMkLst>
        </pc:spChg>
        <pc:spChg chg="add mod">
          <ac:chgData name="Lisa-Marie Bassler" userId="38f25fa2-f4e2-42aa-a629-d2ccc29b42c2" providerId="ADAL" clId="{151E9CE8-B21B-4565-A978-68B2E862EE5B}" dt="2026-10-24T20:45:17.408" v="19959" actId="1035"/>
          <ac:spMkLst>
            <pc:docMk/>
            <pc:sldMk cId="9186010" sldId="700"/>
            <ac:spMk id="5" creationId="{02BB0AFF-4695-7F13-180E-FCB6EFFD767F}"/>
          </ac:spMkLst>
        </pc:spChg>
        <pc:picChg chg="add mod">
          <ac:chgData name="Lisa-Marie Bassler" userId="38f25fa2-f4e2-42aa-a629-d2ccc29b42c2" providerId="ADAL" clId="{151E9CE8-B21B-4565-A978-68B2E862EE5B}" dt="2026-10-24T20:45:38.645" v="19964" actId="1076"/>
          <ac:picMkLst>
            <pc:docMk/>
            <pc:sldMk cId="9186010" sldId="700"/>
            <ac:picMk id="7" creationId="{6E08F907-7107-B4B5-7EA8-FD85FD924BE9}"/>
          </ac:picMkLst>
        </pc:picChg>
      </pc:sldChg>
      <pc:sldChg chg="addSp modSp add mod ord">
        <pc:chgData name="Lisa-Marie Bassler" userId="38f25fa2-f4e2-42aa-a629-d2ccc29b42c2" providerId="ADAL" clId="{151E9CE8-B21B-4565-A978-68B2E862EE5B}" dt="2026-10-24T20:44:25.406" v="19920"/>
        <pc:sldMkLst>
          <pc:docMk/>
          <pc:sldMk cId="759517915" sldId="701"/>
        </pc:sldMkLst>
        <pc:spChg chg="add">
          <ac:chgData name="Lisa-Marie Bassler" userId="38f25fa2-f4e2-42aa-a629-d2ccc29b42c2" providerId="ADAL" clId="{151E9CE8-B21B-4565-A978-68B2E862EE5B}" dt="2026-10-24T20:44:10.075" v="19898" actId="22"/>
          <ac:spMkLst>
            <pc:docMk/>
            <pc:sldMk cId="759517915" sldId="701"/>
            <ac:spMk id="3" creationId="{78EF5901-EEA9-E6D1-A05B-B57FDB52B94E}"/>
          </ac:spMkLst>
        </pc:spChg>
        <pc:spChg chg="add mod">
          <ac:chgData name="Lisa-Marie Bassler" userId="38f25fa2-f4e2-42aa-a629-d2ccc29b42c2" providerId="ADAL" clId="{151E9CE8-B21B-4565-A978-68B2E862EE5B}" dt="2026-10-24T20:44:18.351" v="19918" actId="1035"/>
          <ac:spMkLst>
            <pc:docMk/>
            <pc:sldMk cId="759517915" sldId="701"/>
            <ac:spMk id="6" creationId="{B30190C7-F2D5-FE0E-DEDC-00504FD66016}"/>
          </ac:spMkLst>
        </pc:spChg>
        <pc:picChg chg="add">
          <ac:chgData name="Lisa-Marie Bassler" userId="38f25fa2-f4e2-42aa-a629-d2ccc29b42c2" providerId="ADAL" clId="{151E9CE8-B21B-4565-A978-68B2E862EE5B}" dt="2026-10-24T20:44:10.075" v="19898" actId="22"/>
          <ac:picMkLst>
            <pc:docMk/>
            <pc:sldMk cId="759517915" sldId="701"/>
            <ac:picMk id="5" creationId="{C1241573-2C58-2EF0-9C4E-D1ED43E4500C}"/>
          </ac:picMkLst>
        </pc:picChg>
      </pc:sldChg>
      <pc:sldChg chg="addSp modSp add mod">
        <pc:chgData name="Lisa-Marie Bassler" userId="38f25fa2-f4e2-42aa-a629-d2ccc29b42c2" providerId="ADAL" clId="{151E9CE8-B21B-4565-A978-68B2E862EE5B}" dt="2026-10-24T20:45:59.559" v="19971" actId="1036"/>
        <pc:sldMkLst>
          <pc:docMk/>
          <pc:sldMk cId="2921736118" sldId="702"/>
        </pc:sldMkLst>
        <pc:spChg chg="add mod">
          <ac:chgData name="Lisa-Marie Bassler" userId="38f25fa2-f4e2-42aa-a629-d2ccc29b42c2" providerId="ADAL" clId="{151E9CE8-B21B-4565-A978-68B2E862EE5B}" dt="2026-10-24T20:45:47.220" v="19965"/>
          <ac:spMkLst>
            <pc:docMk/>
            <pc:sldMk cId="2921736118" sldId="702"/>
            <ac:spMk id="2" creationId="{A85C52BB-F94A-C5CA-13AC-E20E1C20FFB2}"/>
          </ac:spMkLst>
        </pc:spChg>
        <pc:spChg chg="add mod">
          <ac:chgData name="Lisa-Marie Bassler" userId="38f25fa2-f4e2-42aa-a629-d2ccc29b42c2" providerId="ADAL" clId="{151E9CE8-B21B-4565-A978-68B2E862EE5B}" dt="2026-10-24T20:45:47.220" v="19965"/>
          <ac:spMkLst>
            <pc:docMk/>
            <pc:sldMk cId="2921736118" sldId="702"/>
            <ac:spMk id="3" creationId="{E347A29E-DDBF-2381-AC52-D853BEA11F49}"/>
          </ac:spMkLst>
        </pc:spChg>
        <pc:spChg chg="add mod">
          <ac:chgData name="Lisa-Marie Bassler" userId="38f25fa2-f4e2-42aa-a629-d2ccc29b42c2" providerId="ADAL" clId="{151E9CE8-B21B-4565-A978-68B2E862EE5B}" dt="2026-10-24T20:45:47.220" v="19965"/>
          <ac:spMkLst>
            <pc:docMk/>
            <pc:sldMk cId="2921736118" sldId="702"/>
            <ac:spMk id="4" creationId="{C6BC1957-34D7-8E8A-8CC9-A68E7CB5837C}"/>
          </ac:spMkLst>
        </pc:spChg>
        <pc:spChg chg="add mod">
          <ac:chgData name="Lisa-Marie Bassler" userId="38f25fa2-f4e2-42aa-a629-d2ccc29b42c2" providerId="ADAL" clId="{151E9CE8-B21B-4565-A978-68B2E862EE5B}" dt="2026-10-24T20:45:59.559" v="19971" actId="1036"/>
          <ac:spMkLst>
            <pc:docMk/>
            <pc:sldMk cId="2921736118" sldId="702"/>
            <ac:spMk id="7" creationId="{B3E305BE-2B81-42E9-FC9C-534F41CBEC74}"/>
          </ac:spMkLst>
        </pc:spChg>
        <pc:picChg chg="add mod">
          <ac:chgData name="Lisa-Marie Bassler" userId="38f25fa2-f4e2-42aa-a629-d2ccc29b42c2" providerId="ADAL" clId="{151E9CE8-B21B-4565-A978-68B2E862EE5B}" dt="2026-10-24T20:45:47.220" v="19965"/>
          <ac:picMkLst>
            <pc:docMk/>
            <pc:sldMk cId="2921736118" sldId="702"/>
            <ac:picMk id="5" creationId="{DDA6BC06-6992-1C87-8097-6B22B5D2C720}"/>
          </ac:picMkLst>
        </pc:picChg>
        <pc:picChg chg="add mod">
          <ac:chgData name="Lisa-Marie Bassler" userId="38f25fa2-f4e2-42aa-a629-d2ccc29b42c2" providerId="ADAL" clId="{151E9CE8-B21B-4565-A978-68B2E862EE5B}" dt="2026-10-24T20:45:47.220" v="19965"/>
          <ac:picMkLst>
            <pc:docMk/>
            <pc:sldMk cId="2921736118" sldId="702"/>
            <ac:picMk id="6" creationId="{37EE3C43-5A57-409A-D73F-A6B9CEE6497A}"/>
          </ac:picMkLst>
        </pc:picChg>
      </pc:sldChg>
      <pc:sldMasterChg chg="addSldLayout">
        <pc:chgData name="Lisa-Marie Bassler" userId="38f25fa2-f4e2-42aa-a629-d2ccc29b42c2" providerId="ADAL" clId="{151E9CE8-B21B-4565-A978-68B2E862EE5B}" dt="2026-10-16T21:50:56.671" v="5612"/>
        <pc:sldMasterMkLst>
          <pc:docMk/>
          <pc:sldMasterMk cId="4217950868" sldId="2147483712"/>
        </pc:sldMasterMkLst>
        <pc:sldLayoutChg chg="add replId">
          <pc:chgData name="Lisa-Marie Bassler" userId="38f25fa2-f4e2-42aa-a629-d2ccc29b42c2" providerId="ADAL" clId="{151E9CE8-B21B-4565-A978-68B2E862EE5B}" dt="2026-10-16T21:50:56.671" v="5612"/>
          <pc:sldLayoutMkLst>
            <pc:docMk/>
            <pc:sldMasterMk cId="4217950868" sldId="2147483712"/>
            <pc:sldLayoutMk cId="3257729491" sldId="214748372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25/10/2026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6D6D2-22A5-B648-1DD7-4FFB84AA0F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C28B71-4F93-8B83-7DA9-0923D023B8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3EACD-BB1D-7F00-8DB8-15A7C3EBC8D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1F48EFF-EADF-F5D8-1641-D384F3A3EF4D}"/>
              </a:ext>
            </a:extLst>
          </p:cNvPr>
          <p:cNvSpPr>
            <a:spLocks noGrp="1"/>
          </p:cNvSpPr>
          <p:nvPr>
            <p:ph type="sldNum" sz="quarter" idx="5"/>
          </p:nvPr>
        </p:nvSpPr>
        <p:spPr/>
        <p:txBody>
          <a:bodyPr/>
          <a:lstStyle/>
          <a:p>
            <a:fld id="{8A1E105F-8527-4319-AD10-2196F5B20ABD}" type="slidenum">
              <a:rPr lang="en-GB" smtClean="0"/>
              <a:t>1</a:t>
            </a:fld>
            <a:endParaRPr lang="en-GB"/>
          </a:p>
        </p:txBody>
      </p:sp>
    </p:spTree>
    <p:extLst>
      <p:ext uri="{BB962C8B-B14F-4D97-AF65-F5344CB8AC3E}">
        <p14:creationId xmlns:p14="http://schemas.microsoft.com/office/powerpoint/2010/main" val="3201499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1EAD0B-4134-A365-4CF8-F675F1A70F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9609B8-352F-3CDD-90BF-20E7A7309B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F138AB-E6B3-3568-BB64-50FBC4F8E99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4614E26-A53E-0FB6-1E47-2E9F65040467}"/>
              </a:ext>
            </a:extLst>
          </p:cNvPr>
          <p:cNvSpPr>
            <a:spLocks noGrp="1"/>
          </p:cNvSpPr>
          <p:nvPr>
            <p:ph type="sldNum" sz="quarter" idx="5"/>
          </p:nvPr>
        </p:nvSpPr>
        <p:spPr/>
        <p:txBody>
          <a:bodyPr/>
          <a:lstStyle/>
          <a:p>
            <a:fld id="{196F252E-9641-4246-9FEB-8220527B77E0}" type="slidenum">
              <a:rPr lang="en-GB" smtClean="0"/>
              <a:t>2</a:t>
            </a:fld>
            <a:endParaRPr lang="en-GB"/>
          </a:p>
        </p:txBody>
      </p:sp>
    </p:spTree>
    <p:extLst>
      <p:ext uri="{BB962C8B-B14F-4D97-AF65-F5344CB8AC3E}">
        <p14:creationId xmlns:p14="http://schemas.microsoft.com/office/powerpoint/2010/main" val="3521253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8C37C0-4E8D-C61D-731C-482708EDA9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61EFDD-9EC7-8554-F623-C2D4EADE50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25342C-3907-E76C-E28F-1417E49D6D9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3FF2DE8-20AB-340D-515F-DA78057E7379}"/>
              </a:ext>
            </a:extLst>
          </p:cNvPr>
          <p:cNvSpPr>
            <a:spLocks noGrp="1"/>
          </p:cNvSpPr>
          <p:nvPr>
            <p:ph type="sldNum" sz="quarter" idx="5"/>
          </p:nvPr>
        </p:nvSpPr>
        <p:spPr/>
        <p:txBody>
          <a:bodyPr/>
          <a:lstStyle/>
          <a:p>
            <a:fld id="{196F252E-9641-4246-9FEB-8220527B77E0}" type="slidenum">
              <a:rPr lang="en-GB" smtClean="0"/>
              <a:t>3</a:t>
            </a:fld>
            <a:endParaRPr lang="en-GB"/>
          </a:p>
        </p:txBody>
      </p:sp>
    </p:spTree>
    <p:extLst>
      <p:ext uri="{BB962C8B-B14F-4D97-AF65-F5344CB8AC3E}">
        <p14:creationId xmlns:p14="http://schemas.microsoft.com/office/powerpoint/2010/main" val="1403304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87E6CE-3243-E716-341E-CCC8B215BE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967E42-E0B4-2B83-9B93-E150ED78ED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237902-10DD-E7E7-6C54-B6C20B8BD31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1F333D8-F73A-695E-78AA-EADB996547F5}"/>
              </a:ext>
            </a:extLst>
          </p:cNvPr>
          <p:cNvSpPr>
            <a:spLocks noGrp="1"/>
          </p:cNvSpPr>
          <p:nvPr>
            <p:ph type="sldNum" sz="quarter" idx="5"/>
          </p:nvPr>
        </p:nvSpPr>
        <p:spPr/>
        <p:txBody>
          <a:bodyPr/>
          <a:lstStyle/>
          <a:p>
            <a:fld id="{8A1E105F-8527-4319-AD10-2196F5B20ABD}" type="slidenum">
              <a:rPr lang="en-GB" smtClean="0"/>
              <a:t>4</a:t>
            </a:fld>
            <a:endParaRPr lang="en-GB"/>
          </a:p>
        </p:txBody>
      </p:sp>
    </p:spTree>
    <p:extLst>
      <p:ext uri="{BB962C8B-B14F-4D97-AF65-F5344CB8AC3E}">
        <p14:creationId xmlns:p14="http://schemas.microsoft.com/office/powerpoint/2010/main" val="2867670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A8657E-AC4F-D747-F2B4-6B6DDA0722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9C2D5B-125E-B523-44FC-595C8C6AB65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B36DEF-10AC-C50F-FEDC-C7E04C064E7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333120E-B881-6BFB-EB0E-DACADFD13B15}"/>
              </a:ext>
            </a:extLst>
          </p:cNvPr>
          <p:cNvSpPr>
            <a:spLocks noGrp="1"/>
          </p:cNvSpPr>
          <p:nvPr>
            <p:ph type="sldNum" sz="quarter" idx="5"/>
          </p:nvPr>
        </p:nvSpPr>
        <p:spPr/>
        <p:txBody>
          <a:bodyPr/>
          <a:lstStyle/>
          <a:p>
            <a:fld id="{196F252E-9641-4246-9FEB-8220527B77E0}" type="slidenum">
              <a:rPr lang="en-GB" smtClean="0"/>
              <a:t>11</a:t>
            </a:fld>
            <a:endParaRPr lang="en-GB"/>
          </a:p>
        </p:txBody>
      </p:sp>
    </p:spTree>
    <p:extLst>
      <p:ext uri="{BB962C8B-B14F-4D97-AF65-F5344CB8AC3E}">
        <p14:creationId xmlns:p14="http://schemas.microsoft.com/office/powerpoint/2010/main" val="409413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9EAB5F-E3BC-4F17-A0D3-658CFF91F49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EA123D-A657-CE77-9F21-6FB1639F58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8D4721-BB8B-66F3-C33C-F7365379159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2B127C3-C872-39E0-39E0-974FA4CBDAA2}"/>
              </a:ext>
            </a:extLst>
          </p:cNvPr>
          <p:cNvSpPr>
            <a:spLocks noGrp="1"/>
          </p:cNvSpPr>
          <p:nvPr>
            <p:ph type="sldNum" sz="quarter" idx="5"/>
          </p:nvPr>
        </p:nvSpPr>
        <p:spPr/>
        <p:txBody>
          <a:bodyPr/>
          <a:lstStyle/>
          <a:p>
            <a:fld id="{196F252E-9641-4246-9FEB-8220527B77E0}" type="slidenum">
              <a:rPr lang="en-GB" smtClean="0"/>
              <a:t>12</a:t>
            </a:fld>
            <a:endParaRPr lang="en-GB"/>
          </a:p>
        </p:txBody>
      </p:sp>
    </p:spTree>
    <p:extLst>
      <p:ext uri="{BB962C8B-B14F-4D97-AF65-F5344CB8AC3E}">
        <p14:creationId xmlns:p14="http://schemas.microsoft.com/office/powerpoint/2010/main" val="1457646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3A30D1-C142-3107-4592-E80FECC8B1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DAE07D-A334-8EA1-335A-CB5AB190DD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BEC649-0F20-611A-A6A2-35276E44C26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3AFF855-4829-BA4E-9F57-98DB74F55E63}"/>
              </a:ext>
            </a:extLst>
          </p:cNvPr>
          <p:cNvSpPr>
            <a:spLocks noGrp="1"/>
          </p:cNvSpPr>
          <p:nvPr>
            <p:ph type="sldNum" sz="quarter" idx="5"/>
          </p:nvPr>
        </p:nvSpPr>
        <p:spPr/>
        <p:txBody>
          <a:bodyPr/>
          <a:lstStyle/>
          <a:p>
            <a:fld id="{8A1E105F-8527-4319-AD10-2196F5B20ABD}" type="slidenum">
              <a:rPr lang="en-GB" smtClean="0"/>
              <a:t>13</a:t>
            </a:fld>
            <a:endParaRPr lang="en-GB"/>
          </a:p>
        </p:txBody>
      </p:sp>
    </p:spTree>
    <p:extLst>
      <p:ext uri="{BB962C8B-B14F-4D97-AF65-F5344CB8AC3E}">
        <p14:creationId xmlns:p14="http://schemas.microsoft.com/office/powerpoint/2010/main" val="3649188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82AB45-1397-C2A3-1F3E-A411064B6A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DC8227-3844-227C-34A5-1233767294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76E65C-E02E-C944-075C-DCBAC9A1AC4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DA138A2-3095-37FD-0803-B519703CE3B2}"/>
              </a:ext>
            </a:extLst>
          </p:cNvPr>
          <p:cNvSpPr>
            <a:spLocks noGrp="1"/>
          </p:cNvSpPr>
          <p:nvPr>
            <p:ph type="sldNum" sz="quarter" idx="5"/>
          </p:nvPr>
        </p:nvSpPr>
        <p:spPr/>
        <p:txBody>
          <a:bodyPr/>
          <a:lstStyle/>
          <a:p>
            <a:fld id="{8A1E105F-8527-4319-AD10-2196F5B20ABD}" type="slidenum">
              <a:rPr lang="en-GB" smtClean="0"/>
              <a:t>14</a:t>
            </a:fld>
            <a:endParaRPr lang="en-GB"/>
          </a:p>
        </p:txBody>
      </p:sp>
    </p:spTree>
    <p:extLst>
      <p:ext uri="{BB962C8B-B14F-4D97-AF65-F5344CB8AC3E}">
        <p14:creationId xmlns:p14="http://schemas.microsoft.com/office/powerpoint/2010/main" val="20225097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86FFC6-77A2-5F45-7117-2E9CE59F6A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C2B51C-C780-EC06-F034-CD2C34DC0A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099006-4AEA-352C-08DC-CAF8EF9021B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BF47FA9-BBBC-9410-C97E-0ED8AFCF2557}"/>
              </a:ext>
            </a:extLst>
          </p:cNvPr>
          <p:cNvSpPr>
            <a:spLocks noGrp="1"/>
          </p:cNvSpPr>
          <p:nvPr>
            <p:ph type="sldNum" sz="quarter" idx="5"/>
          </p:nvPr>
        </p:nvSpPr>
        <p:spPr/>
        <p:txBody>
          <a:bodyPr/>
          <a:lstStyle/>
          <a:p>
            <a:fld id="{196F252E-9641-4246-9FEB-8220527B77E0}" type="slidenum">
              <a:rPr lang="en-GB" smtClean="0"/>
              <a:t>15</a:t>
            </a:fld>
            <a:endParaRPr lang="en-GB"/>
          </a:p>
        </p:txBody>
      </p:sp>
    </p:spTree>
    <p:extLst>
      <p:ext uri="{BB962C8B-B14F-4D97-AF65-F5344CB8AC3E}">
        <p14:creationId xmlns:p14="http://schemas.microsoft.com/office/powerpoint/2010/main" val="4218778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82925E-450D-14C7-4EB9-2155E9CDFE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7C0F8C-EA60-902B-353A-454181265F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CA3E5C-AD5A-F2EE-AE6F-57639A8B995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1E3A206-EF07-0054-1BF5-EFD76C06ED2D}"/>
              </a:ext>
            </a:extLst>
          </p:cNvPr>
          <p:cNvSpPr>
            <a:spLocks noGrp="1"/>
          </p:cNvSpPr>
          <p:nvPr>
            <p:ph type="sldNum" sz="quarter" idx="5"/>
          </p:nvPr>
        </p:nvSpPr>
        <p:spPr/>
        <p:txBody>
          <a:bodyPr/>
          <a:lstStyle/>
          <a:p>
            <a:fld id="{196F252E-9641-4246-9FEB-8220527B77E0}" type="slidenum">
              <a:rPr lang="en-GB" smtClean="0"/>
              <a:t>17</a:t>
            </a:fld>
            <a:endParaRPr lang="en-GB"/>
          </a:p>
        </p:txBody>
      </p:sp>
    </p:spTree>
    <p:extLst>
      <p:ext uri="{BB962C8B-B14F-4D97-AF65-F5344CB8AC3E}">
        <p14:creationId xmlns:p14="http://schemas.microsoft.com/office/powerpoint/2010/main" val="12655050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A99B2-053C-7A48-90A7-79A98FE26D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0EB7FE-4772-F024-9AA3-7D3B0D5727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94EB6F-8B30-094C-191B-23D84650F55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47BF683-8CFB-1DFA-9931-191AD6380AAA}"/>
              </a:ext>
            </a:extLst>
          </p:cNvPr>
          <p:cNvSpPr>
            <a:spLocks noGrp="1"/>
          </p:cNvSpPr>
          <p:nvPr>
            <p:ph type="sldNum" sz="quarter" idx="5"/>
          </p:nvPr>
        </p:nvSpPr>
        <p:spPr/>
        <p:txBody>
          <a:bodyPr/>
          <a:lstStyle/>
          <a:p>
            <a:fld id="{8A1E105F-8527-4319-AD10-2196F5B20ABD}" type="slidenum">
              <a:rPr lang="en-GB" smtClean="0"/>
              <a:t>18</a:t>
            </a:fld>
            <a:endParaRPr lang="en-GB"/>
          </a:p>
        </p:txBody>
      </p:sp>
    </p:spTree>
    <p:extLst>
      <p:ext uri="{BB962C8B-B14F-4D97-AF65-F5344CB8AC3E}">
        <p14:creationId xmlns:p14="http://schemas.microsoft.com/office/powerpoint/2010/main" val="23900853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47AE1C-BBEB-B12F-81A1-EE211F97BD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AE4B9D-5961-E841-1EAE-C4D4618B96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965367-FB1A-904B-944B-37AE72B573B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F1EF9E3-A48F-701B-AD82-FEA2D399D8FF}"/>
              </a:ext>
            </a:extLst>
          </p:cNvPr>
          <p:cNvSpPr>
            <a:spLocks noGrp="1"/>
          </p:cNvSpPr>
          <p:nvPr>
            <p:ph type="sldNum" sz="quarter" idx="5"/>
          </p:nvPr>
        </p:nvSpPr>
        <p:spPr/>
        <p:txBody>
          <a:bodyPr/>
          <a:lstStyle/>
          <a:p>
            <a:fld id="{196F252E-9641-4246-9FEB-8220527B77E0}" type="slidenum">
              <a:rPr lang="en-GB" smtClean="0"/>
              <a:t>19</a:t>
            </a:fld>
            <a:endParaRPr lang="en-GB"/>
          </a:p>
        </p:txBody>
      </p:sp>
    </p:spTree>
    <p:extLst>
      <p:ext uri="{BB962C8B-B14F-4D97-AF65-F5344CB8AC3E}">
        <p14:creationId xmlns:p14="http://schemas.microsoft.com/office/powerpoint/2010/main" val="18439352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879364-7B3D-9A69-E394-C935CE5895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C66F00-B29B-3BCE-4144-7C404598147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308EC9-CB66-D148-D787-FFF3B786E84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9457EE7-52AE-A5C9-BF45-ACA9698C19D7}"/>
              </a:ext>
            </a:extLst>
          </p:cNvPr>
          <p:cNvSpPr>
            <a:spLocks noGrp="1"/>
          </p:cNvSpPr>
          <p:nvPr>
            <p:ph type="sldNum" sz="quarter" idx="5"/>
          </p:nvPr>
        </p:nvSpPr>
        <p:spPr/>
        <p:txBody>
          <a:bodyPr/>
          <a:lstStyle/>
          <a:p>
            <a:fld id="{196F252E-9641-4246-9FEB-8220527B77E0}" type="slidenum">
              <a:rPr lang="en-GB" smtClean="0"/>
              <a:t>20</a:t>
            </a:fld>
            <a:endParaRPr lang="en-GB"/>
          </a:p>
        </p:txBody>
      </p:sp>
    </p:spTree>
    <p:extLst>
      <p:ext uri="{BB962C8B-B14F-4D97-AF65-F5344CB8AC3E}">
        <p14:creationId xmlns:p14="http://schemas.microsoft.com/office/powerpoint/2010/main" val="3082471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263B1E-150E-BBEA-D25B-210A81A8EFD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67F3F5-77CE-AA18-6493-ABFDCC1485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10B85B-18D3-9A91-4A8D-AD95E94D73B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F27A2F0-A4E4-3A70-7189-C253A68A15A7}"/>
              </a:ext>
            </a:extLst>
          </p:cNvPr>
          <p:cNvSpPr>
            <a:spLocks noGrp="1"/>
          </p:cNvSpPr>
          <p:nvPr>
            <p:ph type="sldNum" sz="quarter" idx="5"/>
          </p:nvPr>
        </p:nvSpPr>
        <p:spPr/>
        <p:txBody>
          <a:bodyPr/>
          <a:lstStyle/>
          <a:p>
            <a:fld id="{196F252E-9641-4246-9FEB-8220527B77E0}" type="slidenum">
              <a:rPr lang="en-GB" smtClean="0"/>
              <a:t>21</a:t>
            </a:fld>
            <a:endParaRPr lang="en-GB"/>
          </a:p>
        </p:txBody>
      </p:sp>
    </p:spTree>
    <p:extLst>
      <p:ext uri="{BB962C8B-B14F-4D97-AF65-F5344CB8AC3E}">
        <p14:creationId xmlns:p14="http://schemas.microsoft.com/office/powerpoint/2010/main" val="36311774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FCBA3-2F71-9111-50BC-99908DB8E5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3CEEF6-F87F-28A6-6343-E2228AA652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1C6642-1378-E36E-9C53-C6F4779881B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7FDBD5F-8371-7445-A93D-F4A09AEB0400}"/>
              </a:ext>
            </a:extLst>
          </p:cNvPr>
          <p:cNvSpPr>
            <a:spLocks noGrp="1"/>
          </p:cNvSpPr>
          <p:nvPr>
            <p:ph type="sldNum" sz="quarter" idx="5"/>
          </p:nvPr>
        </p:nvSpPr>
        <p:spPr/>
        <p:txBody>
          <a:bodyPr/>
          <a:lstStyle/>
          <a:p>
            <a:fld id="{196F252E-9641-4246-9FEB-8220527B77E0}" type="slidenum">
              <a:rPr lang="en-GB" smtClean="0"/>
              <a:t>22</a:t>
            </a:fld>
            <a:endParaRPr lang="en-GB"/>
          </a:p>
        </p:txBody>
      </p:sp>
    </p:spTree>
    <p:extLst>
      <p:ext uri="{BB962C8B-B14F-4D97-AF65-F5344CB8AC3E}">
        <p14:creationId xmlns:p14="http://schemas.microsoft.com/office/powerpoint/2010/main" val="7633619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82BEF1-B1F2-370E-0567-882AC1B48C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23DBDA-BD67-D260-A465-B4557CD63B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AA532A-2DC8-B0E6-8647-D05A791B85B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A3EDBB6-2039-C9F1-7C43-0B0CB56F4B10}"/>
              </a:ext>
            </a:extLst>
          </p:cNvPr>
          <p:cNvSpPr>
            <a:spLocks noGrp="1"/>
          </p:cNvSpPr>
          <p:nvPr>
            <p:ph type="sldNum" sz="quarter" idx="5"/>
          </p:nvPr>
        </p:nvSpPr>
        <p:spPr/>
        <p:txBody>
          <a:bodyPr/>
          <a:lstStyle/>
          <a:p>
            <a:fld id="{196F252E-9641-4246-9FEB-8220527B77E0}" type="slidenum">
              <a:rPr lang="en-GB" smtClean="0"/>
              <a:t>23</a:t>
            </a:fld>
            <a:endParaRPr lang="en-GB"/>
          </a:p>
        </p:txBody>
      </p:sp>
    </p:spTree>
    <p:extLst>
      <p:ext uri="{BB962C8B-B14F-4D97-AF65-F5344CB8AC3E}">
        <p14:creationId xmlns:p14="http://schemas.microsoft.com/office/powerpoint/2010/main" val="41763683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2483A-027A-4253-DB41-6D5B06EAD8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9CA36A-5178-A777-F943-01C1278C15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DC6CDD-4873-D088-A17D-D27EA1EF1C1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56F72FA-3638-887A-2C13-02DBF1202E76}"/>
              </a:ext>
            </a:extLst>
          </p:cNvPr>
          <p:cNvSpPr>
            <a:spLocks noGrp="1"/>
          </p:cNvSpPr>
          <p:nvPr>
            <p:ph type="sldNum" sz="quarter" idx="5"/>
          </p:nvPr>
        </p:nvSpPr>
        <p:spPr/>
        <p:txBody>
          <a:bodyPr/>
          <a:lstStyle/>
          <a:p>
            <a:fld id="{196F252E-9641-4246-9FEB-8220527B77E0}" type="slidenum">
              <a:rPr lang="en-GB" smtClean="0"/>
              <a:t>24</a:t>
            </a:fld>
            <a:endParaRPr lang="en-GB"/>
          </a:p>
        </p:txBody>
      </p:sp>
    </p:spTree>
    <p:extLst>
      <p:ext uri="{BB962C8B-B14F-4D97-AF65-F5344CB8AC3E}">
        <p14:creationId xmlns:p14="http://schemas.microsoft.com/office/powerpoint/2010/main" val="14485900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707E5-C447-3150-6751-1D1317A142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891208-4463-BD25-ACCF-C2BE69323B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2C3DDE5-C110-3069-A5C5-71C34CA3E63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D30363C-B865-136C-2ABF-904783325DD4}"/>
              </a:ext>
            </a:extLst>
          </p:cNvPr>
          <p:cNvSpPr>
            <a:spLocks noGrp="1"/>
          </p:cNvSpPr>
          <p:nvPr>
            <p:ph type="sldNum" sz="quarter" idx="5"/>
          </p:nvPr>
        </p:nvSpPr>
        <p:spPr/>
        <p:txBody>
          <a:bodyPr/>
          <a:lstStyle/>
          <a:p>
            <a:fld id="{196F252E-9641-4246-9FEB-8220527B77E0}" type="slidenum">
              <a:rPr lang="en-GB" smtClean="0"/>
              <a:t>25</a:t>
            </a:fld>
            <a:endParaRPr lang="en-GB"/>
          </a:p>
        </p:txBody>
      </p:sp>
    </p:spTree>
    <p:extLst>
      <p:ext uri="{BB962C8B-B14F-4D97-AF65-F5344CB8AC3E}">
        <p14:creationId xmlns:p14="http://schemas.microsoft.com/office/powerpoint/2010/main" val="13550089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F850EE-0E5F-754D-55AD-ED83809247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C02472-E286-0FA6-B808-E996E0A3B1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C5D412-AAAD-3BC0-3AB7-1CF63EB1A7C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7EB937A-7429-6D38-3961-B63EDD1B1CFF}"/>
              </a:ext>
            </a:extLst>
          </p:cNvPr>
          <p:cNvSpPr>
            <a:spLocks noGrp="1"/>
          </p:cNvSpPr>
          <p:nvPr>
            <p:ph type="sldNum" sz="quarter" idx="5"/>
          </p:nvPr>
        </p:nvSpPr>
        <p:spPr/>
        <p:txBody>
          <a:bodyPr/>
          <a:lstStyle/>
          <a:p>
            <a:fld id="{196F252E-9641-4246-9FEB-8220527B77E0}" type="slidenum">
              <a:rPr lang="en-GB" smtClean="0"/>
              <a:t>26</a:t>
            </a:fld>
            <a:endParaRPr lang="en-GB"/>
          </a:p>
        </p:txBody>
      </p:sp>
    </p:spTree>
    <p:extLst>
      <p:ext uri="{BB962C8B-B14F-4D97-AF65-F5344CB8AC3E}">
        <p14:creationId xmlns:p14="http://schemas.microsoft.com/office/powerpoint/2010/main" val="8143278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4BDD4-3639-7528-B8AA-69B75D04FD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B49893-E2E0-DA96-4582-7C5EF76F229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92D664-3C24-EF0E-2C1E-AE5EB244329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B23B896-E92C-B772-6D27-39485119E6BA}"/>
              </a:ext>
            </a:extLst>
          </p:cNvPr>
          <p:cNvSpPr>
            <a:spLocks noGrp="1"/>
          </p:cNvSpPr>
          <p:nvPr>
            <p:ph type="sldNum" sz="quarter" idx="5"/>
          </p:nvPr>
        </p:nvSpPr>
        <p:spPr/>
        <p:txBody>
          <a:bodyPr/>
          <a:lstStyle/>
          <a:p>
            <a:fld id="{196F252E-9641-4246-9FEB-8220527B77E0}" type="slidenum">
              <a:rPr lang="en-GB" smtClean="0"/>
              <a:t>27</a:t>
            </a:fld>
            <a:endParaRPr lang="en-GB"/>
          </a:p>
        </p:txBody>
      </p:sp>
    </p:spTree>
    <p:extLst>
      <p:ext uri="{BB962C8B-B14F-4D97-AF65-F5344CB8AC3E}">
        <p14:creationId xmlns:p14="http://schemas.microsoft.com/office/powerpoint/2010/main" val="40506012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2A7A9F-EB64-CB1B-1988-E04321B901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B93E4A-A584-92CF-0FB0-F60DB2A5EE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329A2F-0880-888A-719D-8576C3DF184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4A6F9FA-F9FF-8482-839D-D344550D2A36}"/>
              </a:ext>
            </a:extLst>
          </p:cNvPr>
          <p:cNvSpPr>
            <a:spLocks noGrp="1"/>
          </p:cNvSpPr>
          <p:nvPr>
            <p:ph type="sldNum" sz="quarter" idx="5"/>
          </p:nvPr>
        </p:nvSpPr>
        <p:spPr/>
        <p:txBody>
          <a:bodyPr/>
          <a:lstStyle/>
          <a:p>
            <a:fld id="{196F252E-9641-4246-9FEB-8220527B77E0}" type="slidenum">
              <a:rPr lang="en-GB" smtClean="0"/>
              <a:t>28</a:t>
            </a:fld>
            <a:endParaRPr lang="en-GB"/>
          </a:p>
        </p:txBody>
      </p:sp>
    </p:spTree>
    <p:extLst>
      <p:ext uri="{BB962C8B-B14F-4D97-AF65-F5344CB8AC3E}">
        <p14:creationId xmlns:p14="http://schemas.microsoft.com/office/powerpoint/2010/main" val="33898414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0D52BC-A0E9-5849-626B-AA51B9242D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7996AD-B74A-3850-6FEC-34A3D8A7C3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43832E-F07A-FDD3-FD56-45A3559FB68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32F2CE9-D1B9-D561-3BC9-9DE75C20689C}"/>
              </a:ext>
            </a:extLst>
          </p:cNvPr>
          <p:cNvSpPr>
            <a:spLocks noGrp="1"/>
          </p:cNvSpPr>
          <p:nvPr>
            <p:ph type="sldNum" sz="quarter" idx="5"/>
          </p:nvPr>
        </p:nvSpPr>
        <p:spPr/>
        <p:txBody>
          <a:bodyPr/>
          <a:lstStyle/>
          <a:p>
            <a:fld id="{196F252E-9641-4246-9FEB-8220527B77E0}" type="slidenum">
              <a:rPr lang="en-GB" smtClean="0"/>
              <a:t>29</a:t>
            </a:fld>
            <a:endParaRPr lang="en-GB"/>
          </a:p>
        </p:txBody>
      </p:sp>
    </p:spTree>
    <p:extLst>
      <p:ext uri="{BB962C8B-B14F-4D97-AF65-F5344CB8AC3E}">
        <p14:creationId xmlns:p14="http://schemas.microsoft.com/office/powerpoint/2010/main" val="38892418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0F2A29-DC17-7E10-CC86-B66948863B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BE8889-84BE-1D9F-8622-3024CC3D8A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83D3D6-9956-5183-369C-893710FD306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4DADF72-F502-ECD9-7AA2-B28C3BCDEC85}"/>
              </a:ext>
            </a:extLst>
          </p:cNvPr>
          <p:cNvSpPr>
            <a:spLocks noGrp="1"/>
          </p:cNvSpPr>
          <p:nvPr>
            <p:ph type="sldNum" sz="quarter" idx="5"/>
          </p:nvPr>
        </p:nvSpPr>
        <p:spPr/>
        <p:txBody>
          <a:bodyPr/>
          <a:lstStyle/>
          <a:p>
            <a:fld id="{196F252E-9641-4246-9FEB-8220527B77E0}" type="slidenum">
              <a:rPr lang="en-GB" smtClean="0"/>
              <a:t>30</a:t>
            </a:fld>
            <a:endParaRPr lang="en-GB"/>
          </a:p>
        </p:txBody>
      </p:sp>
    </p:spTree>
    <p:extLst>
      <p:ext uri="{BB962C8B-B14F-4D97-AF65-F5344CB8AC3E}">
        <p14:creationId xmlns:p14="http://schemas.microsoft.com/office/powerpoint/2010/main" val="33871667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307DDB-9A09-36FD-5C75-BF7FAEE928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EFAEED-95DE-4920-9FB9-D4098FC260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6F9D1E-8521-8865-1320-22289F270E0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35B4B37-5DF9-7711-262E-04C5064E2FEB}"/>
              </a:ext>
            </a:extLst>
          </p:cNvPr>
          <p:cNvSpPr>
            <a:spLocks noGrp="1"/>
          </p:cNvSpPr>
          <p:nvPr>
            <p:ph type="sldNum" sz="quarter" idx="5"/>
          </p:nvPr>
        </p:nvSpPr>
        <p:spPr/>
        <p:txBody>
          <a:bodyPr/>
          <a:lstStyle/>
          <a:p>
            <a:fld id="{196F252E-9641-4246-9FEB-8220527B77E0}" type="slidenum">
              <a:rPr lang="en-GB" smtClean="0"/>
              <a:t>31</a:t>
            </a:fld>
            <a:endParaRPr lang="en-GB"/>
          </a:p>
        </p:txBody>
      </p:sp>
    </p:spTree>
    <p:extLst>
      <p:ext uri="{BB962C8B-B14F-4D97-AF65-F5344CB8AC3E}">
        <p14:creationId xmlns:p14="http://schemas.microsoft.com/office/powerpoint/2010/main" val="29283742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62ADC1-6589-3A9F-ECC8-160E99255D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5DA983-C8A6-7A7E-678A-1345620D51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1A32F5-F429-CE7C-60B7-25A1769DCF4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1E70A3E-A1F6-D532-B012-739629623BE3}"/>
              </a:ext>
            </a:extLst>
          </p:cNvPr>
          <p:cNvSpPr>
            <a:spLocks noGrp="1"/>
          </p:cNvSpPr>
          <p:nvPr>
            <p:ph type="sldNum" sz="quarter" idx="5"/>
          </p:nvPr>
        </p:nvSpPr>
        <p:spPr/>
        <p:txBody>
          <a:bodyPr/>
          <a:lstStyle/>
          <a:p>
            <a:fld id="{196F252E-9641-4246-9FEB-8220527B77E0}" type="slidenum">
              <a:rPr lang="en-GB" smtClean="0"/>
              <a:t>34</a:t>
            </a:fld>
            <a:endParaRPr lang="en-GB"/>
          </a:p>
        </p:txBody>
      </p:sp>
    </p:spTree>
    <p:extLst>
      <p:ext uri="{BB962C8B-B14F-4D97-AF65-F5344CB8AC3E}">
        <p14:creationId xmlns:p14="http://schemas.microsoft.com/office/powerpoint/2010/main" val="13964931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549AAB-E459-0C43-B8AD-431FE08E52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3D67C4-4B56-27BF-548F-AE630816229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685301-3AD2-7812-8833-2BE87B90E44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F5C9720-4FCB-9E3D-040C-0E7A54166984}"/>
              </a:ext>
            </a:extLst>
          </p:cNvPr>
          <p:cNvSpPr>
            <a:spLocks noGrp="1"/>
          </p:cNvSpPr>
          <p:nvPr>
            <p:ph type="sldNum" sz="quarter" idx="5"/>
          </p:nvPr>
        </p:nvSpPr>
        <p:spPr/>
        <p:txBody>
          <a:bodyPr/>
          <a:lstStyle/>
          <a:p>
            <a:fld id="{196F252E-9641-4246-9FEB-8220527B77E0}" type="slidenum">
              <a:rPr lang="en-GB" smtClean="0"/>
              <a:t>36</a:t>
            </a:fld>
            <a:endParaRPr lang="en-GB"/>
          </a:p>
        </p:txBody>
      </p:sp>
    </p:spTree>
    <p:extLst>
      <p:ext uri="{BB962C8B-B14F-4D97-AF65-F5344CB8AC3E}">
        <p14:creationId xmlns:p14="http://schemas.microsoft.com/office/powerpoint/2010/main" val="3855586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A13449-9544-79A7-B1AA-E1AD9C92F3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DCB685-6A75-5F8F-C5E5-F065F6DE95E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3B83B9-C020-CEC7-7070-1A27D472350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FF182CA-C3D6-A733-4574-795A5EF5A4FA}"/>
              </a:ext>
            </a:extLst>
          </p:cNvPr>
          <p:cNvSpPr>
            <a:spLocks noGrp="1"/>
          </p:cNvSpPr>
          <p:nvPr>
            <p:ph type="sldNum" sz="quarter" idx="5"/>
          </p:nvPr>
        </p:nvSpPr>
        <p:spPr/>
        <p:txBody>
          <a:bodyPr/>
          <a:lstStyle/>
          <a:p>
            <a:fld id="{196F252E-9641-4246-9FEB-8220527B77E0}" type="slidenum">
              <a:rPr lang="en-GB" smtClean="0"/>
              <a:t>37</a:t>
            </a:fld>
            <a:endParaRPr lang="en-GB"/>
          </a:p>
        </p:txBody>
      </p:sp>
    </p:spTree>
    <p:extLst>
      <p:ext uri="{BB962C8B-B14F-4D97-AF65-F5344CB8AC3E}">
        <p14:creationId xmlns:p14="http://schemas.microsoft.com/office/powerpoint/2010/main" val="364146726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r>
              <a:rPr lang="en-GB" sz="1200" b="0" i="0" kern="1200" dirty="0">
                <a:solidFill>
                  <a:schemeClr val="tx1"/>
                </a:solidFill>
                <a:effectLst/>
                <a:latin typeface="+mn-lt"/>
                <a:ea typeface="+mn-ea"/>
                <a:cs typeface="+mn-cs"/>
              </a:rPr>
              <a:t>Being transparent about AI use means openly acknowledging when AI tools have contributed to your work. This helps maintain trust, ensures compliance with assessment requirements, and allows readers to understand how the work was produced. Students should always follow UWTSD guidance regarding the declaration of AI use.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AI-generated content is not always correct. AI tools can produce inaccurate information, fabricated references, or misleading interpretations. Students should critically review all AI-generated content and verify facts using reliable academic sources before incorporating it into their work.</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AI systems are trained on large datasets, which may contain historical or societal biases. As a result, AI outputs can sometimes reflect stereotypes or provide unbalanced perspectives. Students should evaluate AI-generated content carefully and consider whether it presents information fairly and objectively.</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When using AI tools, students should avoid entering personal, sensitive, or confidential information. Information shared with AI platforms may be stored, processed, or used according to the provider's policies. Protecting privacy is an important ethical responsibility in both academic and professional contexts.</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AI should be used in ways that support learning rather than replace it. Using AI to generate work that is then submitted as entirely your own may breach assessment regulations and constitute academic misconduct. Students should ensure their work reflects their own understanding and complies with UWTSD guidance on AI use.</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Students remain responsible for any work they submit, regardless of whether AI was used to assist with its creation. Claims, arguments, references and conclusions included in an assignment should be checked carefully, as responsibility for errors or misconduct cannot be transferred to an AI tool.</a:t>
            </a:r>
          </a:p>
          <a:p>
            <a:pPr fontAlgn="t"/>
            <a:endParaRPr lang="en-GB" sz="1200" b="0" i="0" kern="1200" dirty="0">
              <a:solidFill>
                <a:schemeClr val="tx1"/>
              </a:solidFill>
              <a:effectLst/>
              <a:latin typeface="+mn-lt"/>
              <a:ea typeface="+mn-ea"/>
              <a:cs typeface="+mn-cs"/>
            </a:endParaRPr>
          </a:p>
          <a:p>
            <a:pPr fontAlgn="t"/>
            <a:r>
              <a:rPr lang="en-GB" sz="1200" b="0" i="0" kern="1200" dirty="0">
                <a:solidFill>
                  <a:schemeClr val="tx1"/>
                </a:solidFill>
                <a:effectLst/>
                <a:latin typeface="+mn-lt"/>
                <a:ea typeface="+mn-ea"/>
                <a:cs typeface="+mn-cs"/>
              </a:rPr>
              <a:t>AI technologies require significant computing power, which consumes energy and contributes to carbon emissions. Using AI thoughtfully and only when it adds genuine value can help reduce unnecessary resource consumption and promote more sustainable use of digital technologies.</a:t>
            </a:r>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42</a:t>
            </a:fld>
            <a:endParaRPr lang="en-GB"/>
          </a:p>
        </p:txBody>
      </p:sp>
    </p:spTree>
    <p:extLst>
      <p:ext uri="{BB962C8B-B14F-4D97-AF65-F5344CB8AC3E}">
        <p14:creationId xmlns:p14="http://schemas.microsoft.com/office/powerpoint/2010/main" val="29374202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cannot and must not simply prompt an AI tool to deliver you with the relevant research on a subject, and include this 'generated' material in your work. If you do not access the research of others yourself, you can never be certain that you have fully understood it, nor can you ensure that its representation is correct. Ensure that you check any references or citations produced by these AI tools; correct referencing is your responsibility (UWTSD, 2026).</a:t>
            </a:r>
            <a:endParaRPr lang="en-GB" b="0" dirty="0"/>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51</a:t>
            </a:fld>
            <a:endParaRPr lang="en-GB"/>
          </a:p>
        </p:txBody>
      </p:sp>
    </p:spTree>
    <p:extLst>
      <p:ext uri="{BB962C8B-B14F-4D97-AF65-F5344CB8AC3E}">
        <p14:creationId xmlns:p14="http://schemas.microsoft.com/office/powerpoint/2010/main" val="109041613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is an example of lecture notes taken in Obsidian. The next slide illustrates how these notes can be transformed into a visual network of connected ideas, helping to organise and explore the information more effectively.</a:t>
            </a:r>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53</a:t>
            </a:fld>
            <a:endParaRPr lang="en-GB"/>
          </a:p>
        </p:txBody>
      </p:sp>
    </p:spTree>
    <p:extLst>
      <p:ext uri="{BB962C8B-B14F-4D97-AF65-F5344CB8AC3E}">
        <p14:creationId xmlns:p14="http://schemas.microsoft.com/office/powerpoint/2010/main" val="10512755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This </a:t>
            </a:r>
            <a:r>
              <a:rPr lang="en-GB" sz="1200" b="0" i="0" kern="1200" dirty="0">
                <a:solidFill>
                  <a:schemeClr val="tx1"/>
                </a:solidFill>
                <a:effectLst/>
                <a:latin typeface="+mn-lt"/>
                <a:ea typeface="+mn-ea"/>
                <a:cs typeface="+mn-cs"/>
              </a:rPr>
              <a:t>slide illustrates how these notes can be transformed into a visual network of connected ideas, helping to organise and explore the information more effectively.</a:t>
            </a:r>
          </a:p>
          <a:p>
            <a:pPr fontAlgn="t"/>
            <a:r>
              <a:rPr lang="en-GB" sz="1200" b="0" i="0" kern="1200" dirty="0">
                <a:solidFill>
                  <a:schemeClr val="tx1"/>
                </a:solidFill>
                <a:effectLst/>
                <a:latin typeface="+mn-lt"/>
                <a:ea typeface="+mn-ea"/>
                <a:cs typeface="+mn-cs"/>
              </a:rPr>
              <a:t>Students interested in learning more about Obsidian can find a variety of introductory tutorials on YouTube, covering everything from basic note-taking to creating interconnected knowledge networks.</a:t>
            </a:r>
          </a:p>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54</a:t>
            </a:fld>
            <a:endParaRPr lang="en-GB"/>
          </a:p>
        </p:txBody>
      </p:sp>
    </p:spTree>
    <p:extLst>
      <p:ext uri="{BB962C8B-B14F-4D97-AF65-F5344CB8AC3E}">
        <p14:creationId xmlns:p14="http://schemas.microsoft.com/office/powerpoint/2010/main" val="146839733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1E105F-8527-4319-AD10-2196F5B20ABD}" type="slidenum">
              <a:rPr lang="en-GB" smtClean="0"/>
              <a:t>58</a:t>
            </a:fld>
            <a:endParaRPr lang="en-GB"/>
          </a:p>
        </p:txBody>
      </p:sp>
    </p:spTree>
    <p:extLst>
      <p:ext uri="{BB962C8B-B14F-4D97-AF65-F5344CB8AC3E}">
        <p14:creationId xmlns:p14="http://schemas.microsoft.com/office/powerpoint/2010/main" val="222429881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9292D2-D9BA-32EE-676F-B5BF8EB1B4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44AB04-1CDD-AEC8-B090-82AA47AF29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D32467-A1D9-D57C-B697-D0170400E28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48098EB-74B6-0DFC-1A9B-0637B9FAFD2A}"/>
              </a:ext>
            </a:extLst>
          </p:cNvPr>
          <p:cNvSpPr>
            <a:spLocks noGrp="1"/>
          </p:cNvSpPr>
          <p:nvPr>
            <p:ph type="sldNum" sz="quarter" idx="5"/>
          </p:nvPr>
        </p:nvSpPr>
        <p:spPr/>
        <p:txBody>
          <a:bodyPr/>
          <a:lstStyle/>
          <a:p>
            <a:fld id="{8A1E105F-8527-4319-AD10-2196F5B20ABD}" type="slidenum">
              <a:rPr lang="en-GB" smtClean="0"/>
              <a:t>59</a:t>
            </a:fld>
            <a:endParaRPr lang="en-GB"/>
          </a:p>
        </p:txBody>
      </p:sp>
    </p:spTree>
    <p:extLst>
      <p:ext uri="{BB962C8B-B14F-4D97-AF65-F5344CB8AC3E}">
        <p14:creationId xmlns:p14="http://schemas.microsoft.com/office/powerpoint/2010/main" val="425235978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4D252E-1767-E564-31D3-DAC1F8A09D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B50444-4950-D44B-8F71-69501ED121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58A567A-51AC-52E7-2A2A-845E856E6C0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E8955C4-A3A7-ECD5-4664-5C79C6E5D167}"/>
              </a:ext>
            </a:extLst>
          </p:cNvPr>
          <p:cNvSpPr>
            <a:spLocks noGrp="1"/>
          </p:cNvSpPr>
          <p:nvPr>
            <p:ph type="sldNum" sz="quarter" idx="5"/>
          </p:nvPr>
        </p:nvSpPr>
        <p:spPr/>
        <p:txBody>
          <a:bodyPr/>
          <a:lstStyle/>
          <a:p>
            <a:fld id="{196F252E-9641-4246-9FEB-8220527B77E0}" type="slidenum">
              <a:rPr lang="en-GB" smtClean="0"/>
              <a:t>60</a:t>
            </a:fld>
            <a:endParaRPr lang="en-GB"/>
          </a:p>
        </p:txBody>
      </p:sp>
    </p:spTree>
    <p:extLst>
      <p:ext uri="{BB962C8B-B14F-4D97-AF65-F5344CB8AC3E}">
        <p14:creationId xmlns:p14="http://schemas.microsoft.com/office/powerpoint/2010/main" val="27578079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19503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7801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1972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157900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944100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335364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7823610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7203727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905872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491773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23755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4559357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9456576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795547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99926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851381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041403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55764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63865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5266549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69155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795294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55CD24-C473-2E4F-9AE6-964E15D7F65F}" type="datetimeFigureOut">
              <a:rPr lang="en-US" smtClean="0"/>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2733349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38204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366340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755CD24-C473-2E4F-9AE6-964E15D7F65F}" type="datetimeFigureOut">
              <a:rPr lang="en-US" smtClean="0"/>
              <a:t>10/25/2026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634535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55CD24-C473-2E4F-9AE6-964E15D7F65F}" type="datetimeFigureOut">
              <a:rPr lang="en-US" smtClean="0"/>
              <a:t>10/25/2026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23135021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6020003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361075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34572481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755CD24-C473-2E4F-9AE6-964E15D7F65F}" type="datetimeFigureOut">
              <a:rPr lang="en-US" smtClean="0"/>
              <a:t>10/25/2026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302E44-E074-904B-9870-14DEF89A79BD}" type="slidenum">
              <a:rPr lang="en-US" smtClean="0"/>
              <a:t>‹#›</a:t>
            </a:fld>
            <a:endParaRPr lang="en-US"/>
          </a:p>
        </p:txBody>
      </p:sp>
    </p:spTree>
    <p:extLst>
      <p:ext uri="{BB962C8B-B14F-4D97-AF65-F5344CB8AC3E}">
        <p14:creationId xmlns:p14="http://schemas.microsoft.com/office/powerpoint/2010/main" val="35756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10/25/2026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2577294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10/25/2026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36815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6.xml"/><Relationship Id="rId13"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12" Type="http://schemas.openxmlformats.org/officeDocument/2006/relationships/slideLayout" Target="../slideLayouts/slideLayout20.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11" Type="http://schemas.openxmlformats.org/officeDocument/2006/relationships/slideLayout" Target="../slideLayouts/slideLayout19.xml"/><Relationship Id="rId5" Type="http://schemas.openxmlformats.org/officeDocument/2006/relationships/slideLayout" Target="../slideLayouts/slideLayout13.xml"/><Relationship Id="rId10" Type="http://schemas.openxmlformats.org/officeDocument/2006/relationships/slideLayout" Target="../slideLayouts/slideLayout18.xml"/><Relationship Id="rId4" Type="http://schemas.openxmlformats.org/officeDocument/2006/relationships/slideLayout" Target="../slideLayouts/slideLayout12.xml"/><Relationship Id="rId9" Type="http://schemas.openxmlformats.org/officeDocument/2006/relationships/slideLayout" Target="../slideLayouts/slideLayout17.xml"/><Relationship Id="rId1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image" Target="../media/image1.png"/><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33.xml"/><Relationship Id="rId1" Type="http://schemas.openxmlformats.org/officeDocument/2006/relationships/slideLayout" Target="../slideLayouts/slideLayout32.xml"/><Relationship Id="rId4" Type="http://schemas.openxmlformats.org/officeDocument/2006/relationships/image" Target="../media/image1.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theme" Target="../theme/theme6.xml"/><Relationship Id="rId1" Type="http://schemas.openxmlformats.org/officeDocument/2006/relationships/slideLayout" Target="../slideLayouts/slideLayout34.xml"/><Relationship Id="rId4" Type="http://schemas.openxmlformats.org/officeDocument/2006/relationships/image" Target="../media/image4.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6342693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897064299"/>
      </p:ext>
    </p:extLst>
  </p:cSld>
  <p:clrMap bg1="lt1" tx1="dk1" bg2="lt2" tx2="dk2" accent1="accent1" accent2="accent2" accent3="accent3" accent4="accent4" accent5="accent5" accent6="accent6" hlink="hlink" folHlink="folHlink"/>
  <p:sldLayoutIdLst>
    <p:sldLayoutId id="2147483695" r:id="rId1"/>
    <p:sldLayoutId id="2147483696" r:id="rId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7" name="Picture 6" descr="A blue background with white text&#10;&#10;Description automatically generated with medium confidence">
            <a:extLst>
              <a:ext uri="{FF2B5EF4-FFF2-40B4-BE49-F238E27FC236}">
                <a16:creationId xmlns:a16="http://schemas.microsoft.com/office/drawing/2014/main" id="{4ACB88A6-59EB-1774-32D2-43E1AD254BD6}"/>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2816377837"/>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7" name="Picture 6" descr="A picture containing text, screenshot, businesscard, design&#10;&#10;Description automatically generated">
            <a:extLst>
              <a:ext uri="{FF2B5EF4-FFF2-40B4-BE49-F238E27FC236}">
                <a16:creationId xmlns:a16="http://schemas.microsoft.com/office/drawing/2014/main" id="{F7D78D0F-FCAF-835E-082C-0C8D1768B1F6}"/>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917409001"/>
      </p:ext>
    </p:extLst>
  </p:cSld>
  <p:clrMap bg1="lt1" tx1="dk1" bg2="lt2" tx2="dk2" accent1="accent1" accent2="accent2" accent3="accent3" accent4="accent4" accent5="accent5" accent6="accent6" hlink="hlink" folHlink="folHlink"/>
  <p:sldLayoutIdLst>
    <p:sldLayoutId id="2147483711" r:id="rId1"/>
    <p:sldLayoutId id="2147483722" r:id="rId2"/>
    <p:sldLayoutId id="2147483713" r:id="rId3"/>
    <p:sldLayoutId id="2147483723" r:id="rId4"/>
    <p:sldLayoutId id="2147483715" r:id="rId5"/>
    <p:sldLayoutId id="2147483716" r:id="rId6"/>
    <p:sldLayoutId id="2147483717" r:id="rId7"/>
    <p:sldLayoutId id="2147483718" r:id="rId8"/>
    <p:sldLayoutId id="2147483719" r:id="rId9"/>
    <p:sldLayoutId id="2147483720" r:id="rId10"/>
    <p:sldLayoutId id="2147483721"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10/25/2026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4"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10/25/2026</a:t>
            </a:fld>
            <a:endParaRPr lang="en-US"/>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pPr/>
              <a:t>‹#›</a:t>
            </a:fld>
            <a:endParaRPr lang="en-GB"/>
          </a:p>
        </p:txBody>
      </p:sp>
      <p:pic>
        <p:nvPicPr>
          <p:cNvPr id="8" name="Picture 7" descr="A blue screen with white text">
            <a:extLst>
              <a:ext uri="{FF2B5EF4-FFF2-40B4-BE49-F238E27FC236}">
                <a16:creationId xmlns:a16="http://schemas.microsoft.com/office/drawing/2014/main" id="{5C71E0FF-3A0B-1CA7-911C-7677E1747D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95373811"/>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32.xml"/><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6.xml"/><Relationship Id="rId1" Type="http://schemas.openxmlformats.org/officeDocument/2006/relationships/slideLayout" Target="../slideLayouts/slideLayout32.xml"/></Relationships>
</file>

<file path=ppt/slides/_rels/slide1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9.xml"/><Relationship Id="rId1" Type="http://schemas.openxmlformats.org/officeDocument/2006/relationships/slideLayout" Target="../slideLayouts/slideLayout32.xml"/><Relationship Id="rId4" Type="http://schemas.openxmlformats.org/officeDocument/2006/relationships/image" Target="../media/image14.svg"/></Relationships>
</file>

<file path=ppt/slides/_rels/slide16.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0.xml"/><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12.xml"/><Relationship Id="rId1" Type="http://schemas.openxmlformats.org/officeDocument/2006/relationships/slideLayout" Target="../slideLayouts/slideLayout32.xml"/></Relationships>
</file>

<file path=ppt/slides/_rels/slide2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3.xml"/><Relationship Id="rId1" Type="http://schemas.openxmlformats.org/officeDocument/2006/relationships/slideLayout" Target="../slideLayouts/slideLayout32.xml"/><Relationship Id="rId4" Type="http://schemas.openxmlformats.org/officeDocument/2006/relationships/image" Target="../media/image18.sv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2.xml"/></Relationships>
</file>

<file path=ppt/slides/_rels/slide2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15.xml"/><Relationship Id="rId1" Type="http://schemas.openxmlformats.org/officeDocument/2006/relationships/slideLayout" Target="../slideLayouts/slideLayout32.xml"/><Relationship Id="rId4" Type="http://schemas.openxmlformats.org/officeDocument/2006/relationships/image" Target="../media/image19.svg"/></Relationships>
</file>

<file path=ppt/slides/_rels/slide2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16.xml"/><Relationship Id="rId1" Type="http://schemas.openxmlformats.org/officeDocument/2006/relationships/slideLayout" Target="../slideLayouts/slideLayout32.xml"/><Relationship Id="rId4" Type="http://schemas.openxmlformats.org/officeDocument/2006/relationships/image" Target="../media/image18.svg"/></Relationships>
</file>

<file path=ppt/slides/_rels/slide2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32.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18.xml"/><Relationship Id="rId1" Type="http://schemas.openxmlformats.org/officeDocument/2006/relationships/slideLayout" Target="../slideLayouts/slideLayout32.xml"/></Relationships>
</file>

<file path=ppt/slides/_rels/slide26.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19.xml"/><Relationship Id="rId1" Type="http://schemas.openxmlformats.org/officeDocument/2006/relationships/slideLayout" Target="../slideLayouts/slideLayout32.xml"/></Relationships>
</file>

<file path=ppt/slides/_rels/slide27.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20.xml"/><Relationship Id="rId1" Type="http://schemas.openxmlformats.org/officeDocument/2006/relationships/slideLayout" Target="../slideLayouts/slideLayout32.xml"/></Relationships>
</file>

<file path=ppt/slides/_rels/slide2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notesSlide" Target="../notesSlides/notesSlide21.xml"/><Relationship Id="rId1" Type="http://schemas.openxmlformats.org/officeDocument/2006/relationships/slideLayout" Target="../slideLayouts/slideLayout32.xml"/></Relationships>
</file>

<file path=ppt/slides/_rels/slide29.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notesSlide" Target="../notesSlides/notesSlide22.xml"/><Relationship Id="rId1" Type="http://schemas.openxmlformats.org/officeDocument/2006/relationships/slideLayout" Target="../slideLayouts/slideLayout32.xml"/></Relationships>
</file>

<file path=ppt/slides/_rels/slide30.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23.xml"/><Relationship Id="rId1" Type="http://schemas.openxmlformats.org/officeDocument/2006/relationships/slideLayout" Target="../slideLayouts/slideLayout32.xml"/></Relationships>
</file>

<file path=ppt/slides/_rels/slide3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24.xml"/><Relationship Id="rId1" Type="http://schemas.openxmlformats.org/officeDocument/2006/relationships/slideLayout" Target="../slideLayouts/slideLayout3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25.xml"/><Relationship Id="rId1" Type="http://schemas.openxmlformats.org/officeDocument/2006/relationships/slideLayout" Target="../slideLayouts/slideLayout3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notesSlide" Target="../notesSlides/notesSlide26.xml"/><Relationship Id="rId1" Type="http://schemas.openxmlformats.org/officeDocument/2006/relationships/slideLayout" Target="../slideLayouts/slideLayout32.xml"/></Relationships>
</file>

<file path=ppt/slides/_rels/slide3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27.xml"/><Relationship Id="rId1" Type="http://schemas.openxmlformats.org/officeDocument/2006/relationships/slideLayout" Target="../slideLayouts/slideLayout32.xml"/></Relationships>
</file>

<file path=ppt/slides/_rels/slide3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32.xml"/></Relationships>
</file>

<file path=ppt/slides/_rels/slide39.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hwb.uwtsd.ac.uk/pages/academic-support/deallusrwyddartiffisial_artificialintelligence" TargetMode="External"/><Relationship Id="rId1" Type="http://schemas.openxmlformats.org/officeDocument/2006/relationships/slideLayout" Target="../slideLayouts/slideLayout1.xml"/><Relationship Id="rId4" Type="http://schemas.openxmlformats.org/officeDocument/2006/relationships/image" Target="../media/image33.sv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jpe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hyperlink" Target="https://digitalservices.uwtsd.ac.uk/library/academic-and-infoskills/refworks/" TargetMode="Externa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4.xml"/><Relationship Id="rId1" Type="http://schemas.openxmlformats.org/officeDocument/2006/relationships/slideLayout" Target="../slideLayouts/slideLayout32.xml"/><Relationship Id="rId4" Type="http://schemas.openxmlformats.org/officeDocument/2006/relationships/image" Target="../media/image43.png"/></Relationships>
</file>

<file path=ppt/slides/_rels/slide61.xml.rels><?xml version="1.0" encoding="UTF-8" standalone="yes"?>
<Relationships xmlns="http://schemas.openxmlformats.org/package/2006/relationships"><Relationship Id="rId3" Type="http://schemas.openxmlformats.org/officeDocument/2006/relationships/hyperlink" Target="https://digitalservices.uwtsd.ac.uk/wp-content/uploads/2025/09/Havard-en_v1.5-V1.pdf" TargetMode="External"/><Relationship Id="rId2" Type="http://schemas.openxmlformats.org/officeDocument/2006/relationships/hyperlink" Target="https://www.microsoft.com/en-us/worklab/work-trend-index/ai-at-work-is-here-now-comes-the-hard-part#section1" TargetMode="External"/><Relationship Id="rId1" Type="http://schemas.openxmlformats.org/officeDocument/2006/relationships/slideLayout" Target="../slideLayouts/slideLayout22.xml"/><Relationship Id="rId4" Type="http://schemas.openxmlformats.org/officeDocument/2006/relationships/hyperlink" Target="https://hwb.uwtsd.ac.uk/pages/allowableusesofa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2A0A5C-F710-C07E-0846-9AE7D3BAD1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39F23F-9948-34F4-8346-C02B308CAE8B}"/>
              </a:ext>
            </a:extLst>
          </p:cNvPr>
          <p:cNvSpPr>
            <a:spLocks noGrp="1"/>
          </p:cNvSpPr>
          <p:nvPr>
            <p:ph type="title"/>
          </p:nvPr>
        </p:nvSpPr>
        <p:spPr>
          <a:xfrm>
            <a:off x="795915" y="1771187"/>
            <a:ext cx="10744199" cy="3607785"/>
          </a:xfrm>
        </p:spPr>
        <p:txBody>
          <a:bodyPr>
            <a:normAutofit fontScale="90000"/>
          </a:bodyPr>
          <a:lstStyle/>
          <a:p>
            <a:br>
              <a:rPr lang="en-GB" sz="2200">
                <a:latin typeface="Aptos" panose="020B0004020202020204" pitchFamily="34" charset="0"/>
              </a:rPr>
            </a:br>
            <a:r>
              <a:rPr lang="en-GB" sz="4000">
                <a:effectLst>
                  <a:outerShdw blurRad="38100" dist="38100" dir="2700000" algn="tl">
                    <a:srgbClr val="000000">
                      <a:alpha val="43137"/>
                    </a:srgbClr>
                  </a:outerShdw>
                </a:effectLst>
                <a:latin typeface="Aptos" panose="020B0004020202020204" pitchFamily="34" charset="0"/>
              </a:rPr>
              <a:t>Academic, Industry, and Digital Skills (BMTP4015)</a:t>
            </a:r>
            <a:br>
              <a:rPr lang="en-GB" sz="4000">
                <a:effectLst>
                  <a:outerShdw blurRad="38100" dist="38100" dir="2700000" algn="tl">
                    <a:srgbClr val="000000">
                      <a:alpha val="43137"/>
                    </a:srgbClr>
                  </a:outerShdw>
                </a:effectLst>
                <a:latin typeface="Aptos" panose="020B0004020202020204" pitchFamily="34" charset="0"/>
              </a:rPr>
            </a:br>
            <a:br>
              <a:rPr lang="en-GB" sz="4000">
                <a:effectLst>
                  <a:outerShdw blurRad="38100" dist="38100" dir="2700000" algn="tl">
                    <a:srgbClr val="000000">
                      <a:alpha val="43137"/>
                    </a:srgbClr>
                  </a:outerShdw>
                </a:effectLst>
                <a:latin typeface="Aptos" panose="020B0004020202020204" pitchFamily="34" charset="0"/>
              </a:rPr>
            </a:br>
            <a:r>
              <a:rPr lang="en-GB" sz="4000">
                <a:effectLst>
                  <a:outerShdw blurRad="38100" dist="38100" dir="2700000" algn="tl">
                    <a:srgbClr val="000000">
                      <a:alpha val="43137"/>
                    </a:srgbClr>
                  </a:outerShdw>
                </a:effectLst>
                <a:latin typeface="Aptos" panose="020B0004020202020204" pitchFamily="34" charset="0"/>
              </a:rPr>
              <a:t>Level 4</a:t>
            </a:r>
            <a:br>
              <a:rPr lang="en-GB" sz="4000">
                <a:effectLst>
                  <a:outerShdw blurRad="38100" dist="38100" dir="2700000" algn="tl">
                    <a:srgbClr val="000000">
                      <a:alpha val="43137"/>
                    </a:srgbClr>
                  </a:outerShdw>
                </a:effectLst>
                <a:latin typeface="Aptos" panose="020B0004020202020204" pitchFamily="34" charset="0"/>
              </a:rPr>
            </a:br>
            <a:br>
              <a:rPr lang="en-GB" sz="4000">
                <a:effectLst>
                  <a:outerShdw blurRad="38100" dist="38100" dir="2700000" algn="tl">
                    <a:srgbClr val="000000">
                      <a:alpha val="43137"/>
                    </a:srgbClr>
                  </a:outerShdw>
                </a:effectLst>
                <a:latin typeface="Aptos" panose="020B0004020202020204" pitchFamily="34" charset="0"/>
              </a:rPr>
            </a:br>
            <a:r>
              <a:rPr lang="en-GB" sz="4000">
                <a:effectLst>
                  <a:outerShdw blurRad="38100" dist="38100" dir="2700000" algn="tl">
                    <a:srgbClr val="000000">
                      <a:alpha val="43137"/>
                    </a:srgbClr>
                  </a:outerShdw>
                </a:effectLst>
                <a:latin typeface="Aptos" panose="020B0004020202020204" pitchFamily="34" charset="0"/>
              </a:rPr>
              <a:t>Lisa Bassler</a:t>
            </a:r>
            <a:br>
              <a:rPr lang="en-GB" sz="4000">
                <a:effectLst>
                  <a:outerShdw blurRad="38100" dist="38100" dir="2700000" algn="tl">
                    <a:srgbClr val="000000">
                      <a:alpha val="43137"/>
                    </a:srgbClr>
                  </a:outerShdw>
                </a:effectLst>
                <a:latin typeface="Aptos" panose="020B0004020202020204" pitchFamily="34" charset="0"/>
              </a:rPr>
            </a:br>
            <a:r>
              <a:rPr lang="en-GB" sz="4000">
                <a:effectLst>
                  <a:outerShdw blurRad="38100" dist="38100" dir="2700000" algn="tl">
                    <a:srgbClr val="000000">
                      <a:alpha val="43137"/>
                    </a:srgbClr>
                  </a:outerShdw>
                </a:effectLst>
                <a:latin typeface="Aptos" panose="020B0004020202020204" pitchFamily="34" charset="0"/>
              </a:rPr>
              <a:t>l.bassler@uwtsd.ac.uk</a:t>
            </a:r>
            <a:br>
              <a:rPr lang="en-GB" sz="4000">
                <a:effectLst>
                  <a:outerShdw blurRad="38100" dist="38100" dir="2700000" algn="tl">
                    <a:srgbClr val="000000">
                      <a:alpha val="43137"/>
                    </a:srgbClr>
                  </a:outerShdw>
                </a:effectLst>
                <a:latin typeface="Aptos" panose="020B0004020202020204" pitchFamily="34" charset="0"/>
              </a:rPr>
            </a:br>
            <a:br>
              <a:rPr lang="en-GB" sz="3400">
                <a:latin typeface="Aptos" panose="020B0004020202020204" pitchFamily="34" charset="0"/>
              </a:rPr>
            </a:br>
            <a:br>
              <a:rPr lang="en-GB" sz="3600" b="1"/>
            </a:br>
            <a:endParaRPr lang="en-GB" sz="3400">
              <a:effectLst>
                <a:outerShdw blurRad="38100" dist="38100" dir="2700000" algn="tl">
                  <a:srgbClr val="000000">
                    <a:alpha val="43137"/>
                  </a:srgbClr>
                </a:outerShdw>
              </a:effectLst>
              <a:latin typeface="Aptos" panose="020B0004020202020204" pitchFamily="34" charset="0"/>
            </a:endParaRPr>
          </a:p>
        </p:txBody>
      </p:sp>
      <p:pic>
        <p:nvPicPr>
          <p:cNvPr id="4" name="Graphic 3" descr="Open book with table lamp, books, pen and pencil">
            <a:extLst>
              <a:ext uri="{FF2B5EF4-FFF2-40B4-BE49-F238E27FC236}">
                <a16:creationId xmlns:a16="http://schemas.microsoft.com/office/drawing/2014/main" id="{73D8485F-AD93-9718-8219-7C96332954B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424377" y="992371"/>
            <a:ext cx="6496494" cy="6496494"/>
          </a:xfrm>
          <a:prstGeom prst="rect">
            <a:avLst/>
          </a:prstGeom>
        </p:spPr>
      </p:pic>
    </p:spTree>
    <p:extLst>
      <p:ext uri="{BB962C8B-B14F-4D97-AF65-F5344CB8AC3E}">
        <p14:creationId xmlns:p14="http://schemas.microsoft.com/office/powerpoint/2010/main" val="3283727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0BF018-335A-7278-40F8-73DC0DF07690}"/>
            </a:ext>
          </a:extLst>
        </p:cNvPr>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AF97FA2D-E5D1-088A-04FB-FC1BFF9A691C}"/>
              </a:ext>
            </a:extLst>
          </p:cNvPr>
          <p:cNvSpPr>
            <a:spLocks noGrp="1"/>
          </p:cNvSpPr>
          <p:nvPr>
            <p:ph idx="1"/>
          </p:nvPr>
        </p:nvSpPr>
        <p:spPr>
          <a:xfrm>
            <a:off x="758455" y="1729053"/>
            <a:ext cx="10306321" cy="3640897"/>
          </a:xfrm>
        </p:spPr>
        <p:txBody>
          <a:bodyPr>
            <a:normAutofit/>
          </a:bodyPr>
          <a:lstStyle/>
          <a:p>
            <a:pPr>
              <a:lnSpc>
                <a:spcPct val="200000"/>
              </a:lnSpc>
              <a:buFont typeface="Wingdings" panose="05000000000000000000" pitchFamily="2" charset="2"/>
              <a:buChar char="§"/>
            </a:pPr>
            <a:r>
              <a:rPr lang="en-GB" sz="2400" dirty="0">
                <a:latin typeface="Aptos" panose="020B0004020202020204" pitchFamily="34" charset="0"/>
              </a:rPr>
              <a:t>Recap on the PEEL structure, Turnitin submissions, and essay-writing</a:t>
            </a:r>
          </a:p>
          <a:p>
            <a:pPr>
              <a:lnSpc>
                <a:spcPct val="200000"/>
              </a:lnSpc>
              <a:buFont typeface="Wingdings" panose="05000000000000000000" pitchFamily="2" charset="2"/>
              <a:buChar char="§"/>
            </a:pPr>
            <a:r>
              <a:rPr lang="en-GB" sz="2400" dirty="0">
                <a:latin typeface="Aptos" panose="020B0004020202020204" pitchFamily="34" charset="0"/>
              </a:rPr>
              <a:t>Report-writing</a:t>
            </a:r>
          </a:p>
          <a:p>
            <a:pPr>
              <a:lnSpc>
                <a:spcPct val="200000"/>
              </a:lnSpc>
              <a:buFont typeface="Wingdings" panose="05000000000000000000" pitchFamily="2" charset="2"/>
              <a:buChar char="§"/>
            </a:pPr>
            <a:r>
              <a:rPr lang="en-GB" sz="2400" dirty="0">
                <a:latin typeface="Aptos" panose="020B0004020202020204" pitchFamily="34" charset="0"/>
              </a:rPr>
              <a:t>Introduction to UWTSD AI’s Policy</a:t>
            </a:r>
          </a:p>
          <a:p>
            <a:pPr>
              <a:lnSpc>
                <a:spcPct val="150000"/>
              </a:lnSpc>
              <a:buFont typeface="Wingdings" panose="05000000000000000000" pitchFamily="2" charset="2"/>
              <a:buChar char="§"/>
            </a:pPr>
            <a:endParaRPr lang="en-GB" dirty="0">
              <a:latin typeface="Aptos" panose="020B0004020202020204" pitchFamily="34" charset="0"/>
            </a:endParaRPr>
          </a:p>
          <a:p>
            <a:pPr>
              <a:lnSpc>
                <a:spcPct val="150000"/>
              </a:lnSpc>
              <a:buFont typeface="Wingdings" panose="05000000000000000000" pitchFamily="2" charset="2"/>
              <a:buChar char="§"/>
            </a:pPr>
            <a:endParaRPr lang="en-GB" dirty="0">
              <a:latin typeface="Aptos" panose="020B0004020202020204" pitchFamily="34" charset="0"/>
            </a:endParaRPr>
          </a:p>
        </p:txBody>
      </p:sp>
      <p:sp>
        <p:nvSpPr>
          <p:cNvPr id="11" name="Title 1">
            <a:extLst>
              <a:ext uri="{FF2B5EF4-FFF2-40B4-BE49-F238E27FC236}">
                <a16:creationId xmlns:a16="http://schemas.microsoft.com/office/drawing/2014/main" id="{B8BC8055-5D72-01B6-8EC0-CC67C83BD0A4}"/>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solidFill>
                  <a:schemeClr val="bg1"/>
                </a:solidFill>
                <a:effectLst>
                  <a:outerShdw blurRad="38100" dist="38100" dir="2700000" algn="tl">
                    <a:srgbClr val="000000">
                      <a:alpha val="43137"/>
                    </a:srgbClr>
                  </a:outerShdw>
                </a:effectLst>
              </a:rPr>
              <a:t>Aims for Today</a:t>
            </a:r>
            <a:endParaRPr lang="en-GB">
              <a:solidFill>
                <a:schemeClr val="bg1"/>
              </a:solidFill>
              <a:effectLst>
                <a:outerShdw blurRad="38100" dist="38100" dir="2700000" algn="tl">
                  <a:srgbClr val="000000">
                    <a:alpha val="43137"/>
                  </a:srgbClr>
                </a:outerShdw>
              </a:effectLst>
            </a:endParaRPr>
          </a:p>
        </p:txBody>
      </p:sp>
      <p:pic>
        <p:nvPicPr>
          <p:cNvPr id="12" name="Picture 11">
            <a:extLst>
              <a:ext uri="{FF2B5EF4-FFF2-40B4-BE49-F238E27FC236}">
                <a16:creationId xmlns:a16="http://schemas.microsoft.com/office/drawing/2014/main" id="{2503EF90-E384-8592-2035-113E58BD4256}"/>
              </a:ext>
            </a:extLst>
          </p:cNvPr>
          <p:cNvPicPr>
            <a:picLocks noChangeAspect="1"/>
          </p:cNvPicPr>
          <p:nvPr/>
        </p:nvPicPr>
        <p:blipFill>
          <a:blip r:embed="rId3"/>
          <a:stretch>
            <a:fillRect/>
          </a:stretch>
        </p:blipFill>
        <p:spPr>
          <a:xfrm>
            <a:off x="6994113" y="2960428"/>
            <a:ext cx="3730944" cy="24717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44743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70F767-D167-42A8-940C-1321D2D82709}"/>
            </a:ext>
          </a:extLst>
        </p:cNvPr>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B39B8ED0-E064-13CE-3D33-A8D60AE93B33}"/>
              </a:ext>
            </a:extLst>
          </p:cNvPr>
          <p:cNvSpPr>
            <a:spLocks noGrp="1"/>
          </p:cNvSpPr>
          <p:nvPr>
            <p:ph idx="1"/>
          </p:nvPr>
        </p:nvSpPr>
        <p:spPr>
          <a:xfrm>
            <a:off x="758455" y="1729053"/>
            <a:ext cx="10306321" cy="3640897"/>
          </a:xfrm>
        </p:spPr>
        <p:txBody>
          <a:bodyPr>
            <a:normAutofit/>
          </a:bodyPr>
          <a:lstStyle/>
          <a:p>
            <a:pPr algn="just" fontAlgn="t">
              <a:lnSpc>
                <a:spcPct val="100000"/>
              </a:lnSpc>
              <a:buFont typeface="Wingdings" panose="05000000000000000000" pitchFamily="2" charset="2"/>
              <a:buChar char="q"/>
            </a:pPr>
            <a:r>
              <a:rPr lang="en-GB" sz="2400" dirty="0">
                <a:latin typeface="Aptos" panose="020B0004020202020204" pitchFamily="34" charset="0"/>
              </a:rPr>
              <a:t> Apply the PEEL structure to develop clear academic paragraphs</a:t>
            </a:r>
          </a:p>
          <a:p>
            <a:pPr algn="just" fontAlgn="t">
              <a:lnSpc>
                <a:spcPct val="100000"/>
              </a:lnSpc>
              <a:buFont typeface="Wingdings" panose="05000000000000000000" pitchFamily="2" charset="2"/>
              <a:buChar char="q"/>
            </a:pPr>
            <a:r>
              <a:rPr lang="en-GB" sz="2400" dirty="0">
                <a:latin typeface="Aptos" panose="020B0004020202020204" pitchFamily="34" charset="0"/>
              </a:rPr>
              <a:t> Understand the purpose and structure of an academic report</a:t>
            </a:r>
          </a:p>
          <a:p>
            <a:pPr algn="just" fontAlgn="t">
              <a:lnSpc>
                <a:spcPct val="100000"/>
              </a:lnSpc>
              <a:buFont typeface="Wingdings" panose="05000000000000000000" pitchFamily="2" charset="2"/>
              <a:buChar char="q"/>
            </a:pPr>
            <a:r>
              <a:rPr lang="en-GB" sz="2400" dirty="0">
                <a:latin typeface="Aptos" panose="020B0004020202020204" pitchFamily="34" charset="0"/>
              </a:rPr>
              <a:t> Identify the key sections of a report </a:t>
            </a:r>
          </a:p>
          <a:p>
            <a:pPr algn="just" fontAlgn="t">
              <a:lnSpc>
                <a:spcPct val="100000"/>
              </a:lnSpc>
              <a:buFont typeface="Wingdings" panose="05000000000000000000" pitchFamily="2" charset="2"/>
              <a:buChar char="q"/>
            </a:pPr>
            <a:r>
              <a:rPr lang="en-GB" sz="2400" dirty="0">
                <a:latin typeface="Aptos" panose="020B0004020202020204" pitchFamily="34" charset="0"/>
              </a:rPr>
              <a:t> Recognise the main differences between reports and essays</a:t>
            </a:r>
          </a:p>
          <a:p>
            <a:pPr algn="just" fontAlgn="t">
              <a:lnSpc>
                <a:spcPct val="100000"/>
              </a:lnSpc>
              <a:buFont typeface="Wingdings" panose="05000000000000000000" pitchFamily="2" charset="2"/>
              <a:buChar char="q"/>
            </a:pPr>
            <a:r>
              <a:rPr lang="en-GB" sz="2400" dirty="0">
                <a:latin typeface="Aptos" panose="020B0004020202020204" pitchFamily="34" charset="0"/>
              </a:rPr>
              <a:t> Use an appropriate academic writing style</a:t>
            </a:r>
          </a:p>
          <a:p>
            <a:pPr algn="just" fontAlgn="t">
              <a:lnSpc>
                <a:spcPct val="100000"/>
              </a:lnSpc>
              <a:buFont typeface="Wingdings" panose="05000000000000000000" pitchFamily="2" charset="2"/>
              <a:buChar char="q"/>
            </a:pPr>
            <a:r>
              <a:rPr lang="en-GB" sz="2400" dirty="0">
                <a:latin typeface="Aptos" panose="020B0004020202020204" pitchFamily="34" charset="0"/>
              </a:rPr>
              <a:t> Understand how AI can support learning responsibly while maintaining academic integrity and complying with UWTSD guidance.</a:t>
            </a:r>
          </a:p>
          <a:p>
            <a:pPr>
              <a:lnSpc>
                <a:spcPct val="150000"/>
              </a:lnSpc>
              <a:buFont typeface="Wingdings" panose="05000000000000000000" pitchFamily="2" charset="2"/>
              <a:buChar char="§"/>
            </a:pPr>
            <a:endParaRPr lang="en-GB" dirty="0">
              <a:latin typeface="Aptos" panose="020B0004020202020204" pitchFamily="34" charset="0"/>
            </a:endParaRPr>
          </a:p>
          <a:p>
            <a:pPr>
              <a:lnSpc>
                <a:spcPct val="150000"/>
              </a:lnSpc>
              <a:buFont typeface="Wingdings" panose="05000000000000000000" pitchFamily="2" charset="2"/>
              <a:buChar char="§"/>
            </a:pPr>
            <a:endParaRPr lang="en-GB" dirty="0">
              <a:latin typeface="Aptos" panose="020B0004020202020204" pitchFamily="34" charset="0"/>
            </a:endParaRPr>
          </a:p>
        </p:txBody>
      </p:sp>
      <p:sp>
        <p:nvSpPr>
          <p:cNvPr id="11" name="Title 1">
            <a:extLst>
              <a:ext uri="{FF2B5EF4-FFF2-40B4-BE49-F238E27FC236}">
                <a16:creationId xmlns:a16="http://schemas.microsoft.com/office/drawing/2014/main" id="{6914EE2D-D4D0-AFD4-0110-FC012FFAD987}"/>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chemeClr val="bg1"/>
                </a:solidFill>
                <a:effectLst>
                  <a:outerShdw blurRad="38100" dist="38100" dir="2700000" algn="tl">
                    <a:srgbClr val="000000">
                      <a:alpha val="43137"/>
                    </a:srgbClr>
                  </a:outerShdw>
                </a:effectLst>
              </a:rPr>
              <a:t>Learning Outcomes</a:t>
            </a:r>
            <a:endParaRPr lang="en-GB"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105028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931F5-0A1B-FED2-1E50-63641D5D8F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1232A3-9979-8022-3F79-E8D3995FE4FF}"/>
              </a:ext>
            </a:extLst>
          </p:cNvPr>
          <p:cNvSpPr>
            <a:spLocks noGrp="1"/>
          </p:cNvSpPr>
          <p:nvPr>
            <p:ph type="title"/>
          </p:nvPr>
        </p:nvSpPr>
        <p:spPr>
          <a:xfrm>
            <a:off x="795915" y="1182856"/>
            <a:ext cx="10744199" cy="3607785"/>
          </a:xfrm>
        </p:spPr>
        <p:txBody>
          <a:bodyPr>
            <a:normAutofit/>
          </a:bodyPr>
          <a:lstStyle/>
          <a:p>
            <a:pPr>
              <a:lnSpc>
                <a:spcPct val="100000"/>
              </a:lnSpc>
            </a:pPr>
            <a:r>
              <a:rPr lang="en-GB" sz="4900" dirty="0">
                <a:latin typeface="Aptos" panose="020B0004020202020204" pitchFamily="34" charset="0"/>
              </a:rPr>
              <a:t>Recap: PEEL Structure</a:t>
            </a:r>
            <a:br>
              <a:rPr lang="en-GB" sz="4900" dirty="0">
                <a:latin typeface="Aptos" panose="020B0004020202020204" pitchFamily="34" charset="0"/>
              </a:rPr>
            </a:br>
            <a:br>
              <a:rPr lang="en-GB" sz="3400" dirty="0">
                <a:latin typeface="Aptos" panose="020B0004020202020204" pitchFamily="34" charset="0"/>
              </a:rPr>
            </a:br>
            <a:br>
              <a:rPr lang="en-GB" sz="3600" b="1" dirty="0"/>
            </a:br>
            <a:endParaRPr lang="en-GB" sz="3400" dirty="0">
              <a:effectLst>
                <a:outerShdw blurRad="38100" dist="38100" dir="2700000" algn="tl">
                  <a:srgbClr val="000000">
                    <a:alpha val="43137"/>
                  </a:srgbClr>
                </a:outerShdw>
              </a:effectLst>
              <a:latin typeface="Aptos" panose="020B0004020202020204" pitchFamily="34" charset="0"/>
            </a:endParaRPr>
          </a:p>
        </p:txBody>
      </p:sp>
      <p:pic>
        <p:nvPicPr>
          <p:cNvPr id="4" name="Graphic 3" descr="Open book with table lamp, books, pen and pencil">
            <a:extLst>
              <a:ext uri="{FF2B5EF4-FFF2-40B4-BE49-F238E27FC236}">
                <a16:creationId xmlns:a16="http://schemas.microsoft.com/office/drawing/2014/main" id="{FD5C74F2-2F0C-A699-5BD9-F281EE06EF1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60582" y="1119962"/>
            <a:ext cx="6496494" cy="6496494"/>
          </a:xfrm>
          <a:prstGeom prst="rect">
            <a:avLst/>
          </a:prstGeom>
        </p:spPr>
      </p:pic>
    </p:spTree>
    <p:extLst>
      <p:ext uri="{BB962C8B-B14F-4D97-AF65-F5344CB8AC3E}">
        <p14:creationId xmlns:p14="http://schemas.microsoft.com/office/powerpoint/2010/main" val="2129517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66A086-8725-5AC1-B166-8F0EB2A8A2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5F9E72-ECC9-3702-F5F3-E4D641DCCA57}"/>
              </a:ext>
            </a:extLst>
          </p:cNvPr>
          <p:cNvSpPr txBox="1">
            <a:spLocks/>
          </p:cNvSpPr>
          <p:nvPr/>
        </p:nvSpPr>
        <p:spPr>
          <a:xfrm>
            <a:off x="303179" y="139479"/>
            <a:ext cx="11585642" cy="753656"/>
          </a:xfrm>
          <a:prstGeom prst="rect">
            <a:avLst/>
          </a:prstGeom>
          <a:solidFill>
            <a:srgbClr val="295E80"/>
          </a:solidFill>
        </p:spPr>
        <p:txBody>
          <a:bodyPr vert="horz" lIns="91440" tIns="45720" rIns="91440" bIns="45720" rtlCol="0" anchor="b">
            <a:normAutofit fontScale="92500" lnSpcReduction="1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5400" b="1">
                <a:solidFill>
                  <a:schemeClr val="bg1"/>
                </a:solidFill>
                <a:effectLst>
                  <a:outerShdw blurRad="38100" dist="38100" dir="2700000" algn="tl">
                    <a:srgbClr val="000000">
                      <a:alpha val="43137"/>
                    </a:srgbClr>
                  </a:outerShdw>
                </a:effectLst>
              </a:rPr>
              <a:t>Quick PEEL Checklist</a:t>
            </a:r>
            <a:endParaRPr lang="en-GB" sz="5400">
              <a:solidFill>
                <a:schemeClr val="bg1"/>
              </a:solidFill>
              <a:effectLst>
                <a:outerShdw blurRad="38100" dist="38100" dir="2700000" algn="tl">
                  <a:srgbClr val="000000">
                    <a:alpha val="43137"/>
                  </a:srgbClr>
                </a:outerShdw>
              </a:effectLst>
            </a:endParaRPr>
          </a:p>
        </p:txBody>
      </p:sp>
      <p:sp>
        <p:nvSpPr>
          <p:cNvPr id="6" name="TextBox 5">
            <a:extLst>
              <a:ext uri="{FF2B5EF4-FFF2-40B4-BE49-F238E27FC236}">
                <a16:creationId xmlns:a16="http://schemas.microsoft.com/office/drawing/2014/main" id="{7504A2B7-D6CD-CA1A-AD00-CD51DB22739F}"/>
              </a:ext>
            </a:extLst>
          </p:cNvPr>
          <p:cNvSpPr txBox="1"/>
          <p:nvPr/>
        </p:nvSpPr>
        <p:spPr>
          <a:xfrm>
            <a:off x="595423" y="1686165"/>
            <a:ext cx="11001153" cy="3985706"/>
          </a:xfrm>
          <a:prstGeom prst="rect">
            <a:avLst/>
          </a:prstGeom>
          <a:noFill/>
        </p:spPr>
        <p:txBody>
          <a:bodyPr wrap="square">
            <a:spAutoFit/>
          </a:bodyPr>
          <a:lstStyle/>
          <a:p>
            <a:pPr algn="just" fontAlgn="t">
              <a:lnSpc>
                <a:spcPct val="100000"/>
              </a:lnSpc>
              <a:buNone/>
            </a:pPr>
            <a:r>
              <a:rPr lang="en-GB" sz="2300">
                <a:latin typeface="Aptos" panose="020B0004020202020204" pitchFamily="34" charset="0"/>
              </a:rPr>
              <a:t>Before moving on to your next paragraph, ask:</a:t>
            </a:r>
          </a:p>
          <a:p>
            <a:pPr algn="just" fontAlgn="t">
              <a:lnSpc>
                <a:spcPct val="100000"/>
              </a:lnSpc>
              <a:buNone/>
            </a:pPr>
            <a:endParaRPr lang="en-GB" sz="2300">
              <a:latin typeface="Aptos" panose="020B0004020202020204" pitchFamily="34" charset="0"/>
            </a:endParaRPr>
          </a:p>
          <a:p>
            <a:pPr marL="285750" indent="-285750" fontAlgn="t">
              <a:lnSpc>
                <a:spcPct val="100000"/>
              </a:lnSpc>
              <a:buFont typeface="Wingdings" panose="05000000000000000000" pitchFamily="2" charset="2"/>
              <a:buChar char="ü"/>
            </a:pPr>
            <a:r>
              <a:rPr lang="en-GB" sz="2300">
                <a:solidFill>
                  <a:schemeClr val="accent6">
                    <a:lumMod val="75000"/>
                  </a:schemeClr>
                </a:solidFill>
                <a:latin typeface="Aptos" panose="020B0004020202020204" pitchFamily="34" charset="0"/>
              </a:rPr>
              <a:t>Have I made a clear point?</a:t>
            </a:r>
          </a:p>
          <a:p>
            <a:pPr marL="285750" indent="-285750" fontAlgn="t">
              <a:lnSpc>
                <a:spcPct val="100000"/>
              </a:lnSpc>
              <a:buFont typeface="Wingdings" panose="05000000000000000000" pitchFamily="2" charset="2"/>
              <a:buChar char="ü"/>
            </a:pPr>
            <a:r>
              <a:rPr lang="en-GB" sz="2300">
                <a:solidFill>
                  <a:schemeClr val="accent6">
                    <a:lumMod val="75000"/>
                  </a:schemeClr>
                </a:solidFill>
                <a:latin typeface="Aptos" panose="020B0004020202020204" pitchFamily="34" charset="0"/>
              </a:rPr>
              <a:t>Have I included evidence?</a:t>
            </a:r>
          </a:p>
          <a:p>
            <a:pPr marL="285750" indent="-285750" fontAlgn="t">
              <a:lnSpc>
                <a:spcPct val="100000"/>
              </a:lnSpc>
              <a:buFont typeface="Wingdings" panose="05000000000000000000" pitchFamily="2" charset="2"/>
              <a:buChar char="ü"/>
            </a:pPr>
            <a:r>
              <a:rPr lang="en-GB" sz="2300">
                <a:solidFill>
                  <a:schemeClr val="accent6">
                    <a:lumMod val="75000"/>
                  </a:schemeClr>
                </a:solidFill>
                <a:latin typeface="Aptos" panose="020B0004020202020204" pitchFamily="34" charset="0"/>
              </a:rPr>
              <a:t>Have I explained the evidence?</a:t>
            </a:r>
          </a:p>
          <a:p>
            <a:pPr marL="285750" indent="-285750" fontAlgn="t">
              <a:lnSpc>
                <a:spcPct val="100000"/>
              </a:lnSpc>
              <a:buFont typeface="Wingdings" panose="05000000000000000000" pitchFamily="2" charset="2"/>
              <a:buChar char="ü"/>
            </a:pPr>
            <a:r>
              <a:rPr lang="en-GB" sz="2300">
                <a:solidFill>
                  <a:schemeClr val="accent6">
                    <a:lumMod val="75000"/>
                  </a:schemeClr>
                </a:solidFill>
                <a:latin typeface="Aptos" panose="020B0004020202020204" pitchFamily="34" charset="0"/>
              </a:rPr>
              <a:t>Have I linked back to the essay question?</a:t>
            </a:r>
          </a:p>
          <a:p>
            <a:pPr algn="just" fontAlgn="t">
              <a:lnSpc>
                <a:spcPct val="100000"/>
              </a:lnSpc>
              <a:buNone/>
            </a:pPr>
            <a:endParaRPr lang="en-GB" sz="2300" b="1">
              <a:latin typeface="Aptos" panose="020B0004020202020204" pitchFamily="34" charset="0"/>
            </a:endParaRPr>
          </a:p>
          <a:p>
            <a:pPr algn="just" fontAlgn="t">
              <a:lnSpc>
                <a:spcPct val="100000"/>
              </a:lnSpc>
              <a:buNone/>
            </a:pPr>
            <a:endParaRPr lang="en-GB" sz="2300" b="1">
              <a:latin typeface="Aptos" panose="020B0004020202020204" pitchFamily="34" charset="0"/>
            </a:endParaRPr>
          </a:p>
          <a:p>
            <a:pPr algn="just" fontAlgn="t">
              <a:lnSpc>
                <a:spcPct val="100000"/>
              </a:lnSpc>
              <a:buNone/>
            </a:pPr>
            <a:r>
              <a:rPr lang="en-GB" sz="2300" b="1">
                <a:latin typeface="Aptos" panose="020B0004020202020204" pitchFamily="34" charset="0"/>
              </a:rPr>
              <a:t>Top tip:</a:t>
            </a:r>
            <a:r>
              <a:rPr lang="en-GB" sz="2300">
                <a:latin typeface="Aptos" panose="020B0004020202020204" pitchFamily="34" charset="0"/>
              </a:rPr>
              <a:t> The </a:t>
            </a:r>
            <a:r>
              <a:rPr lang="en-GB" sz="2300" b="1">
                <a:latin typeface="Aptos" panose="020B0004020202020204" pitchFamily="34" charset="0"/>
              </a:rPr>
              <a:t>Explain</a:t>
            </a:r>
            <a:r>
              <a:rPr lang="en-GB" sz="2300">
                <a:latin typeface="Aptos" panose="020B0004020202020204" pitchFamily="34" charset="0"/>
              </a:rPr>
              <a:t> section is often the longest part of the paragraph. Many students include evidence, but fewer explain </a:t>
            </a:r>
            <a:r>
              <a:rPr lang="en-GB" sz="2300" i="1">
                <a:latin typeface="Aptos" panose="020B0004020202020204" pitchFamily="34" charset="0"/>
              </a:rPr>
              <a:t>why</a:t>
            </a:r>
            <a:r>
              <a:rPr lang="en-GB" sz="2300">
                <a:latin typeface="Aptos" panose="020B0004020202020204" pitchFamily="34" charset="0"/>
              </a:rPr>
              <a:t> that evidence matters. This is where critical thinking and higher marks are earned.</a:t>
            </a:r>
          </a:p>
        </p:txBody>
      </p:sp>
      <p:pic>
        <p:nvPicPr>
          <p:cNvPr id="7" name="Content Placeholder 3" descr="Step-by-Step: Structuring Paragraphs with the PEEL ...">
            <a:extLst>
              <a:ext uri="{FF2B5EF4-FFF2-40B4-BE49-F238E27FC236}">
                <a16:creationId xmlns:a16="http://schemas.microsoft.com/office/drawing/2014/main" id="{F4EE0476-3C85-C62B-36F2-27E86EDA0907}"/>
              </a:ext>
            </a:extLst>
          </p:cNvPr>
          <p:cNvPicPr>
            <a:picLocks noChangeAspect="1"/>
          </p:cNvPicPr>
          <p:nvPr/>
        </p:nvPicPr>
        <p:blipFill>
          <a:blip r:embed="rId2"/>
          <a:srcRect l="9038" t="8258" r="8699" b="237"/>
          <a:stretch>
            <a:fillRect/>
          </a:stretch>
        </p:blipFill>
        <p:spPr>
          <a:xfrm>
            <a:off x="8504274" y="1082232"/>
            <a:ext cx="1892597" cy="315387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0362531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F6B743E-9105-66BF-5E96-A8D521050A38}"/>
              </a:ext>
            </a:extLst>
          </p:cNvPr>
          <p:cNvSpPr txBox="1">
            <a:spLocks/>
          </p:cNvSpPr>
          <p:nvPr/>
        </p:nvSpPr>
        <p:spPr>
          <a:xfrm>
            <a:off x="303179" y="139478"/>
            <a:ext cx="8608625" cy="838717"/>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a:solidFill>
                  <a:schemeClr val="bg1"/>
                </a:solidFill>
                <a:effectLst>
                  <a:outerShdw blurRad="38100" dist="38100" dir="2700000" algn="tl">
                    <a:srgbClr val="000000">
                      <a:alpha val="43137"/>
                    </a:srgbClr>
                  </a:outerShdw>
                </a:effectLst>
              </a:rPr>
              <a:t>Task: Write a PEEL paragraph (20 min)</a:t>
            </a:r>
            <a:endParaRPr lang="en-GB" sz="4400">
              <a:solidFill>
                <a:schemeClr val="bg1"/>
              </a:solidFill>
              <a:effectLst>
                <a:outerShdw blurRad="38100" dist="38100" dir="2700000" algn="tl">
                  <a:srgbClr val="000000">
                    <a:alpha val="43137"/>
                  </a:srgbClr>
                </a:outerShdw>
              </a:effectLst>
            </a:endParaRPr>
          </a:p>
        </p:txBody>
      </p:sp>
      <p:sp>
        <p:nvSpPr>
          <p:cNvPr id="5" name="Subtitle 2">
            <a:extLst>
              <a:ext uri="{FF2B5EF4-FFF2-40B4-BE49-F238E27FC236}">
                <a16:creationId xmlns:a16="http://schemas.microsoft.com/office/drawing/2014/main" id="{6C2C82CC-8EDB-F8FB-509F-699A77126DE2}"/>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6" name="Subtitle 2">
            <a:extLst>
              <a:ext uri="{FF2B5EF4-FFF2-40B4-BE49-F238E27FC236}">
                <a16:creationId xmlns:a16="http://schemas.microsoft.com/office/drawing/2014/main" id="{4624306F-1929-5C7D-1D28-F7BE1D8AE9FE}"/>
              </a:ext>
            </a:extLst>
          </p:cNvPr>
          <p:cNvSpPr txBox="1">
            <a:spLocks/>
          </p:cNvSpPr>
          <p:nvPr/>
        </p:nvSpPr>
        <p:spPr>
          <a:xfrm>
            <a:off x="606359" y="1683803"/>
            <a:ext cx="11585641" cy="403514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sz="2100">
                <a:solidFill>
                  <a:srgbClr val="000000"/>
                </a:solidFill>
                <a:latin typeface="Aptos" panose="020B0004020202020204" pitchFamily="34" charset="0"/>
              </a:rPr>
              <a:t>Turn the following information into a PEEL paragraph.</a:t>
            </a:r>
          </a:p>
          <a:p>
            <a:pPr>
              <a:lnSpc>
                <a:spcPct val="150000"/>
              </a:lnSpc>
              <a:buFont typeface="Wingdings" panose="05000000000000000000" pitchFamily="2" charset="2"/>
              <a:buChar char="§"/>
            </a:pPr>
            <a:endParaRPr lang="en-US" sz="2100">
              <a:solidFill>
                <a:srgbClr val="000000"/>
              </a:solidFill>
              <a:latin typeface="Aptos" panose="020B0004020202020204" pitchFamily="34" charset="0"/>
            </a:endParaRPr>
          </a:p>
          <a:p>
            <a:pPr marL="0" indent="0">
              <a:lnSpc>
                <a:spcPct val="150000"/>
              </a:lnSpc>
              <a:buNone/>
            </a:pPr>
            <a:r>
              <a:rPr lang="en-US" sz="2100" b="1">
                <a:solidFill>
                  <a:srgbClr val="000000"/>
                </a:solidFill>
                <a:latin typeface="Aptos" panose="020B0004020202020204" pitchFamily="34" charset="0"/>
              </a:rPr>
              <a:t>Topic</a:t>
            </a:r>
            <a:r>
              <a:rPr lang="en-US" sz="2100">
                <a:solidFill>
                  <a:srgbClr val="000000"/>
                </a:solidFill>
                <a:latin typeface="Aptos" panose="020B0004020202020204" pitchFamily="34" charset="0"/>
              </a:rPr>
              <a:t>: Overtourism in Iceland</a:t>
            </a:r>
          </a:p>
          <a:p>
            <a:pPr marL="0" indent="0">
              <a:lnSpc>
                <a:spcPct val="150000"/>
              </a:lnSpc>
              <a:buNone/>
            </a:pPr>
            <a:r>
              <a:rPr lang="en-US" sz="2100" b="1">
                <a:solidFill>
                  <a:srgbClr val="000000"/>
                </a:solidFill>
                <a:latin typeface="Aptos" panose="020B0004020202020204" pitchFamily="34" charset="0"/>
              </a:rPr>
              <a:t>Evidence bank</a:t>
            </a:r>
            <a:r>
              <a:rPr lang="en-US" sz="2100">
                <a:solidFill>
                  <a:srgbClr val="000000"/>
                </a:solidFill>
                <a:latin typeface="Aptos" panose="020B0004020202020204" pitchFamily="34" charset="0"/>
              </a:rPr>
              <a:t>:</a:t>
            </a:r>
          </a:p>
          <a:p>
            <a:pPr lvl="0" fontAlgn="t">
              <a:buFont typeface="Wingdings" panose="05000000000000000000" pitchFamily="2" charset="2"/>
              <a:buChar char="§"/>
            </a:pPr>
            <a:r>
              <a:rPr lang="en-GB" sz="2100">
                <a:latin typeface="Aptos" panose="020B0004020202020204" pitchFamily="34" charset="0"/>
              </a:rPr>
              <a:t>Tourist numbers increased significantly before the pandemic (Jones, 2022)</a:t>
            </a:r>
          </a:p>
          <a:p>
            <a:pPr lvl="0" fontAlgn="t">
              <a:buFont typeface="Wingdings" panose="05000000000000000000" pitchFamily="2" charset="2"/>
              <a:buChar char="§"/>
            </a:pPr>
            <a:r>
              <a:rPr lang="en-GB" sz="2100">
                <a:latin typeface="Aptos" panose="020B0004020202020204" pitchFamily="34" charset="0"/>
              </a:rPr>
              <a:t>Popular sites experienced overcrowding (Bjornsson, 2023).</a:t>
            </a:r>
          </a:p>
          <a:p>
            <a:pPr lvl="0" fontAlgn="t">
              <a:buFont typeface="Wingdings" panose="05000000000000000000" pitchFamily="2" charset="2"/>
              <a:buChar char="§"/>
            </a:pPr>
            <a:r>
              <a:rPr lang="en-GB" sz="2100">
                <a:latin typeface="Aptos" panose="020B0004020202020204" pitchFamily="34" charset="0"/>
              </a:rPr>
              <a:t>The Icelandic government introduced visitor management strategies (Reynolds, 2025).</a:t>
            </a:r>
          </a:p>
          <a:p>
            <a:pPr lvl="0" fontAlgn="t">
              <a:buFont typeface="Wingdings" panose="05000000000000000000" pitchFamily="2" charset="2"/>
              <a:buChar char="§"/>
            </a:pPr>
            <a:r>
              <a:rPr lang="en-GB" sz="2100">
                <a:latin typeface="Aptos" panose="020B0004020202020204" pitchFamily="34" charset="0"/>
              </a:rPr>
              <a:t>Some fragile natural environments remain vulnerable.</a:t>
            </a:r>
          </a:p>
          <a:p>
            <a:pPr>
              <a:lnSpc>
                <a:spcPct val="150000"/>
              </a:lnSpc>
              <a:buFont typeface="Wingdings" panose="05000000000000000000" pitchFamily="2" charset="2"/>
              <a:buChar char="§"/>
            </a:pPr>
            <a:endParaRPr lang="en-US" sz="2400">
              <a:latin typeface="Aptos" panose="020B0004020202020204" pitchFamily="34" charset="0"/>
            </a:endParaRPr>
          </a:p>
          <a:p>
            <a:pPr marL="0" indent="0">
              <a:lnSpc>
                <a:spcPct val="170000"/>
              </a:lnSpc>
              <a:buNone/>
            </a:pPr>
            <a:endParaRPr lang="en-GB" sz="2200">
              <a:solidFill>
                <a:schemeClr val="tx2"/>
              </a:solidFill>
              <a:latin typeface="Aptos" panose="020B0004020202020204" pitchFamily="34" charset="0"/>
            </a:endParaRPr>
          </a:p>
        </p:txBody>
      </p:sp>
      <p:pic>
        <p:nvPicPr>
          <p:cNvPr id="7" name="Content Placeholder 3" descr="Step-by-Step: Structuring Paragraphs with the PEEL ...">
            <a:extLst>
              <a:ext uri="{FF2B5EF4-FFF2-40B4-BE49-F238E27FC236}">
                <a16:creationId xmlns:a16="http://schemas.microsoft.com/office/drawing/2014/main" id="{4E12D5C9-914C-03B3-325B-CAA84B847BA6}"/>
              </a:ext>
            </a:extLst>
          </p:cNvPr>
          <p:cNvPicPr>
            <a:picLocks noChangeAspect="1"/>
          </p:cNvPicPr>
          <p:nvPr/>
        </p:nvPicPr>
        <p:blipFill>
          <a:blip r:embed="rId2"/>
          <a:srcRect t="8258" r="2" b="237"/>
          <a:stretch>
            <a:fillRect/>
          </a:stretch>
        </p:blipFill>
        <p:spPr>
          <a:xfrm>
            <a:off x="9194104" y="139478"/>
            <a:ext cx="2607277" cy="357427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4303664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713B6A-7BE5-CAA9-8C31-DC4B01273D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14ECB3-7ACC-657F-9901-059A8F8803CE}"/>
              </a:ext>
            </a:extLst>
          </p:cNvPr>
          <p:cNvSpPr txBox="1">
            <a:spLocks/>
          </p:cNvSpPr>
          <p:nvPr/>
        </p:nvSpPr>
        <p:spPr>
          <a:xfrm>
            <a:off x="303179" y="139478"/>
            <a:ext cx="11646651" cy="916689"/>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b="1">
                <a:solidFill>
                  <a:schemeClr val="bg1"/>
                </a:solidFill>
                <a:effectLst>
                  <a:outerShdw blurRad="38100" dist="38100" dir="2700000" algn="tl">
                    <a:srgbClr val="000000">
                      <a:alpha val="43137"/>
                    </a:srgbClr>
                  </a:outerShdw>
                </a:effectLst>
              </a:rPr>
              <a:t>Task: Example Answer</a:t>
            </a:r>
            <a:endParaRPr lang="en-GB" sz="4800">
              <a:solidFill>
                <a:schemeClr val="bg1"/>
              </a:solidFill>
              <a:effectLst>
                <a:outerShdw blurRad="38100" dist="38100" dir="2700000" algn="tl">
                  <a:srgbClr val="000000">
                    <a:alpha val="43137"/>
                  </a:srgbClr>
                </a:outerShdw>
              </a:effectLst>
            </a:endParaRPr>
          </a:p>
        </p:txBody>
      </p:sp>
      <p:sp>
        <p:nvSpPr>
          <p:cNvPr id="3" name="TextBox 2">
            <a:extLst>
              <a:ext uri="{FF2B5EF4-FFF2-40B4-BE49-F238E27FC236}">
                <a16:creationId xmlns:a16="http://schemas.microsoft.com/office/drawing/2014/main" id="{040FF24B-515A-DB62-592B-659FDF82EB55}"/>
              </a:ext>
            </a:extLst>
          </p:cNvPr>
          <p:cNvSpPr txBox="1"/>
          <p:nvPr/>
        </p:nvSpPr>
        <p:spPr>
          <a:xfrm>
            <a:off x="680841" y="1624211"/>
            <a:ext cx="10830317" cy="3816429"/>
          </a:xfrm>
          <a:prstGeom prst="rect">
            <a:avLst/>
          </a:prstGeom>
          <a:noFill/>
        </p:spPr>
        <p:txBody>
          <a:bodyPr wrap="square">
            <a:spAutoFit/>
          </a:bodyPr>
          <a:lstStyle/>
          <a:p>
            <a:pPr algn="just">
              <a:buNone/>
            </a:pPr>
            <a:r>
              <a:rPr lang="en-GB" sz="2200" kern="100">
                <a:solidFill>
                  <a:srgbClr val="0070C0"/>
                </a:solidFill>
                <a:effectLst/>
                <a:latin typeface="Aptos" panose="020B0004020202020204" pitchFamily="34" charset="0"/>
                <a:ea typeface="DengXian" panose="02010600030101010101" pitchFamily="2" charset="-122"/>
                <a:cs typeface="Arial" panose="020B0604020202020204" pitchFamily="34" charset="0"/>
              </a:rPr>
              <a:t>One of Iceland's most significant sustainable tourism challenges is overtourism. </a:t>
            </a:r>
            <a:r>
              <a:rPr lang="en-GB" sz="2200" kern="100">
                <a:solidFill>
                  <a:schemeClr val="accent6">
                    <a:lumMod val="75000"/>
                  </a:schemeClr>
                </a:solidFill>
                <a:effectLst/>
                <a:latin typeface="Aptos" panose="020B0004020202020204" pitchFamily="34" charset="0"/>
                <a:ea typeface="DengXian" panose="02010600030101010101" pitchFamily="2" charset="-122"/>
                <a:cs typeface="Arial" panose="020B0604020202020204" pitchFamily="34" charset="0"/>
              </a:rPr>
              <a:t>Research </a:t>
            </a:r>
            <a:r>
              <a:rPr lang="en-GB" sz="2200" kern="100">
                <a:solidFill>
                  <a:schemeClr val="accent6">
                    <a:lumMod val="75000"/>
                  </a:schemeClr>
                </a:solidFill>
                <a:latin typeface="Aptos" panose="020B0004020202020204" pitchFamily="34" charset="0"/>
                <a:ea typeface="DengXian" panose="02010600030101010101" pitchFamily="2" charset="-122"/>
                <a:cs typeface="Arial" panose="020B0604020202020204" pitchFamily="34" charset="0"/>
              </a:rPr>
              <a:t>by Jones (2022) suggests that t</a:t>
            </a:r>
            <a:r>
              <a:rPr lang="en-GB" sz="2200" kern="100">
                <a:solidFill>
                  <a:schemeClr val="accent6">
                    <a:lumMod val="75000"/>
                  </a:schemeClr>
                </a:solidFill>
                <a:effectLst/>
                <a:latin typeface="Aptos" panose="020B0004020202020204" pitchFamily="34" charset="0"/>
                <a:ea typeface="DengXian" panose="02010600030101010101" pitchFamily="2" charset="-122"/>
                <a:cs typeface="Arial" panose="020B0604020202020204" pitchFamily="34" charset="0"/>
              </a:rPr>
              <a:t>ourist numbers increased significantly before the pandemic, while many of Iceland's most popular attractions experienced overcrowding (Bjornsson, 2023). </a:t>
            </a:r>
            <a:r>
              <a:rPr lang="en-GB" sz="2200" kern="100">
                <a:solidFill>
                  <a:schemeClr val="accent4">
                    <a:lumMod val="75000"/>
                  </a:schemeClr>
                </a:solidFill>
                <a:effectLst/>
                <a:latin typeface="Aptos" panose="020B0004020202020204" pitchFamily="34" charset="0"/>
                <a:ea typeface="DengXian" panose="02010600030101010101" pitchFamily="2" charset="-122"/>
                <a:cs typeface="Arial" panose="020B0604020202020204" pitchFamily="34" charset="0"/>
              </a:rPr>
              <a:t>This increase in visitor numbers places pressure on infrastructure and sensitive natural sites. In response, the Icelandic government introduced visitor management strategies to help control tourist impacts and protect key destinations (Reynolds, 2025). However, some fragile natural environments remain vulnerable, suggesting that these measures have not completely resolved the problem. </a:t>
            </a:r>
            <a:r>
              <a:rPr lang="en-GB" sz="2200" kern="100">
                <a:solidFill>
                  <a:schemeClr val="accent2">
                    <a:lumMod val="75000"/>
                  </a:schemeClr>
                </a:solidFill>
                <a:effectLst/>
                <a:latin typeface="Aptos" panose="020B0004020202020204" pitchFamily="34" charset="0"/>
                <a:ea typeface="DengXian" panose="02010600030101010101" pitchFamily="2" charset="-122"/>
                <a:cs typeface="Arial" panose="020B0604020202020204" pitchFamily="34" charset="0"/>
              </a:rPr>
              <a:t>Therefore, while visitor management strategies have helped address some of the negative effects of overtourism, Iceland continues to face challenges in balancing tourism growth with long-term environmental sustainability.</a:t>
            </a:r>
          </a:p>
        </p:txBody>
      </p:sp>
    </p:spTree>
    <p:extLst>
      <p:ext uri="{BB962C8B-B14F-4D97-AF65-F5344CB8AC3E}">
        <p14:creationId xmlns:p14="http://schemas.microsoft.com/office/powerpoint/2010/main" val="40847709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B2F835-93A4-ABDF-E41A-861587EB02FD}"/>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0B18429D-D7DF-A61C-7466-74E0C7D00438}"/>
              </a:ext>
            </a:extLst>
          </p:cNvPr>
          <p:cNvSpPr txBox="1">
            <a:spLocks/>
          </p:cNvSpPr>
          <p:nvPr/>
        </p:nvSpPr>
        <p:spPr>
          <a:xfrm>
            <a:off x="303179" y="139478"/>
            <a:ext cx="11585641" cy="838717"/>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dirty="0">
                <a:solidFill>
                  <a:schemeClr val="bg1"/>
                </a:solidFill>
                <a:effectLst>
                  <a:outerShdw blurRad="38100" dist="38100" dir="2700000" algn="tl">
                    <a:srgbClr val="000000">
                      <a:alpha val="43137"/>
                    </a:srgbClr>
                  </a:outerShdw>
                </a:effectLst>
              </a:rPr>
              <a:t> Task (15 min)</a:t>
            </a:r>
            <a:endParaRPr lang="en-GB" sz="4400" dirty="0">
              <a:solidFill>
                <a:schemeClr val="bg1"/>
              </a:solidFill>
              <a:effectLst>
                <a:outerShdw blurRad="38100" dist="38100" dir="2700000" algn="tl">
                  <a:srgbClr val="000000">
                    <a:alpha val="43137"/>
                  </a:srgbClr>
                </a:outerShdw>
              </a:effectLst>
            </a:endParaRPr>
          </a:p>
        </p:txBody>
      </p:sp>
      <p:sp>
        <p:nvSpPr>
          <p:cNvPr id="5" name="Subtitle 2">
            <a:extLst>
              <a:ext uri="{FF2B5EF4-FFF2-40B4-BE49-F238E27FC236}">
                <a16:creationId xmlns:a16="http://schemas.microsoft.com/office/drawing/2014/main" id="{33A8A73B-099F-2AE7-ABE0-21DC6C8266E3}"/>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6" name="Subtitle 2">
            <a:extLst>
              <a:ext uri="{FF2B5EF4-FFF2-40B4-BE49-F238E27FC236}">
                <a16:creationId xmlns:a16="http://schemas.microsoft.com/office/drawing/2014/main" id="{931F0F81-7F58-6E1E-B436-AEB3E8574AFF}"/>
              </a:ext>
            </a:extLst>
          </p:cNvPr>
          <p:cNvSpPr txBox="1">
            <a:spLocks/>
          </p:cNvSpPr>
          <p:nvPr/>
        </p:nvSpPr>
        <p:spPr>
          <a:xfrm>
            <a:off x="606359" y="1437911"/>
            <a:ext cx="11008615" cy="428103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sz="2400" b="1" dirty="0">
                <a:solidFill>
                  <a:schemeClr val="accent5">
                    <a:lumMod val="75000"/>
                  </a:schemeClr>
                </a:solidFill>
                <a:latin typeface="Aptos" panose="020B0004020202020204" pitchFamily="34" charset="0"/>
              </a:rPr>
              <a:t>Task: Practising Paraphrasing and Referencing</a:t>
            </a:r>
          </a:p>
          <a:p>
            <a:pPr marL="0" indent="0">
              <a:lnSpc>
                <a:spcPct val="100000"/>
              </a:lnSpc>
              <a:buNone/>
            </a:pPr>
            <a:endParaRPr lang="en-GB" sz="2200" b="1" dirty="0">
              <a:solidFill>
                <a:srgbClr val="000000"/>
              </a:solidFill>
              <a:latin typeface="Aptos" panose="020B0004020202020204" pitchFamily="34" charset="0"/>
            </a:endParaRPr>
          </a:p>
          <a:p>
            <a:pPr marL="342900" lvl="0" indent="-342900" algn="just" fontAlgn="t">
              <a:lnSpc>
                <a:spcPct val="100000"/>
              </a:lnSpc>
              <a:buFont typeface="+mj-lt"/>
              <a:buAutoNum type="arabicPeriod"/>
            </a:pPr>
            <a:r>
              <a:rPr lang="en-GB" sz="2200" dirty="0">
                <a:latin typeface="Aptos" panose="020B0004020202020204" pitchFamily="34" charset="0"/>
              </a:rPr>
              <a:t>Access the </a:t>
            </a:r>
            <a:r>
              <a:rPr lang="en-GB" sz="2200" b="1" dirty="0">
                <a:latin typeface="Aptos" panose="020B0004020202020204" pitchFamily="34" charset="0"/>
              </a:rPr>
              <a:t>Reading List</a:t>
            </a:r>
            <a:r>
              <a:rPr lang="en-GB" sz="2200" dirty="0">
                <a:latin typeface="Aptos" panose="020B0004020202020204" pitchFamily="34" charset="0"/>
              </a:rPr>
              <a:t> for the module.</a:t>
            </a:r>
          </a:p>
          <a:p>
            <a:pPr marL="342900" lvl="0" indent="-342900" algn="just" fontAlgn="t">
              <a:lnSpc>
                <a:spcPct val="100000"/>
              </a:lnSpc>
              <a:buFont typeface="+mj-lt"/>
              <a:buAutoNum type="arabicPeriod"/>
            </a:pPr>
            <a:r>
              <a:rPr lang="en-GB" sz="2200" dirty="0">
                <a:latin typeface="Aptos" panose="020B0004020202020204" pitchFamily="34" charset="0"/>
              </a:rPr>
              <a:t>Select </a:t>
            </a:r>
            <a:r>
              <a:rPr lang="en-GB" sz="2200" b="1" dirty="0">
                <a:latin typeface="Aptos" panose="020B0004020202020204" pitchFamily="34" charset="0"/>
              </a:rPr>
              <a:t>one book</a:t>
            </a:r>
            <a:r>
              <a:rPr lang="en-GB" sz="2200" dirty="0">
                <a:latin typeface="Aptos" panose="020B0004020202020204" pitchFamily="34" charset="0"/>
              </a:rPr>
              <a:t> from the list and locate it in the </a:t>
            </a:r>
            <a:r>
              <a:rPr lang="en-GB" sz="2200" b="1" dirty="0">
                <a:latin typeface="Aptos" panose="020B0004020202020204" pitchFamily="34" charset="0"/>
              </a:rPr>
              <a:t>Online Library</a:t>
            </a:r>
            <a:r>
              <a:rPr lang="en-GB" sz="2200" dirty="0">
                <a:latin typeface="Aptos" panose="020B0004020202020204" pitchFamily="34" charset="0"/>
              </a:rPr>
              <a:t>.</a:t>
            </a:r>
          </a:p>
          <a:p>
            <a:pPr marL="342900" lvl="0" indent="-342900" algn="just" fontAlgn="t">
              <a:lnSpc>
                <a:spcPct val="100000"/>
              </a:lnSpc>
              <a:buFont typeface="+mj-lt"/>
              <a:buAutoNum type="arabicPeriod"/>
            </a:pPr>
            <a:r>
              <a:rPr lang="en-GB" sz="2200" dirty="0">
                <a:latin typeface="Aptos" panose="020B0004020202020204" pitchFamily="34" charset="0"/>
              </a:rPr>
              <a:t>Open the book and read </a:t>
            </a:r>
            <a:r>
              <a:rPr lang="en-GB" sz="2200" b="1" dirty="0">
                <a:latin typeface="Aptos" panose="020B0004020202020204" pitchFamily="34" charset="0"/>
              </a:rPr>
              <a:t>one paragraph</a:t>
            </a:r>
            <a:r>
              <a:rPr lang="en-GB" sz="2200" dirty="0">
                <a:latin typeface="Aptos" panose="020B0004020202020204" pitchFamily="34" charset="0"/>
              </a:rPr>
              <a:t> of your choice.</a:t>
            </a:r>
          </a:p>
          <a:p>
            <a:pPr marL="342900" lvl="0" indent="-342900" algn="just" fontAlgn="t">
              <a:lnSpc>
                <a:spcPct val="100000"/>
              </a:lnSpc>
              <a:buFont typeface="+mj-lt"/>
              <a:buAutoNum type="arabicPeriod"/>
            </a:pPr>
            <a:r>
              <a:rPr lang="en-GB" sz="2200" dirty="0">
                <a:latin typeface="Aptos" panose="020B0004020202020204" pitchFamily="34" charset="0"/>
              </a:rPr>
              <a:t>Choose </a:t>
            </a:r>
            <a:r>
              <a:rPr lang="en-GB" sz="2200" b="1" dirty="0">
                <a:latin typeface="Aptos" panose="020B0004020202020204" pitchFamily="34" charset="0"/>
              </a:rPr>
              <a:t>one sentence</a:t>
            </a:r>
            <a:r>
              <a:rPr lang="en-GB" sz="2200" dirty="0">
                <a:latin typeface="Aptos" panose="020B0004020202020204" pitchFamily="34" charset="0"/>
              </a:rPr>
              <a:t> from that page and </a:t>
            </a:r>
            <a:r>
              <a:rPr lang="en-GB" sz="2200" b="1" dirty="0">
                <a:latin typeface="Aptos" panose="020B0004020202020204" pitchFamily="34" charset="0"/>
              </a:rPr>
              <a:t>paraphrase it in your own words</a:t>
            </a:r>
            <a:r>
              <a:rPr lang="en-GB" sz="2200" dirty="0">
                <a:latin typeface="Aptos" panose="020B0004020202020204" pitchFamily="34" charset="0"/>
              </a:rPr>
              <a:t>.</a:t>
            </a:r>
          </a:p>
          <a:p>
            <a:pPr marL="342900" lvl="0" indent="-342900" algn="just" fontAlgn="t">
              <a:lnSpc>
                <a:spcPct val="100000"/>
              </a:lnSpc>
              <a:buFont typeface="+mj-lt"/>
              <a:buAutoNum type="arabicPeriod"/>
            </a:pPr>
            <a:r>
              <a:rPr lang="en-GB" sz="2200" dirty="0">
                <a:latin typeface="Aptos" panose="020B0004020202020204" pitchFamily="34" charset="0"/>
              </a:rPr>
              <a:t>Add an appropriate </a:t>
            </a:r>
            <a:r>
              <a:rPr lang="en-GB" sz="2200" b="1" dirty="0">
                <a:latin typeface="Aptos" panose="020B0004020202020204" pitchFamily="34" charset="0"/>
              </a:rPr>
              <a:t>in-text citation</a:t>
            </a:r>
            <a:r>
              <a:rPr lang="en-GB" sz="2200" dirty="0">
                <a:latin typeface="Aptos" panose="020B0004020202020204" pitchFamily="34" charset="0"/>
              </a:rPr>
              <a:t> using the Harvard referencing style.</a:t>
            </a:r>
          </a:p>
          <a:p>
            <a:pPr marL="342900" lvl="0" indent="-342900" algn="just" fontAlgn="t">
              <a:lnSpc>
                <a:spcPct val="100000"/>
              </a:lnSpc>
              <a:buFont typeface="+mj-lt"/>
              <a:buAutoNum type="arabicPeriod"/>
            </a:pPr>
            <a:r>
              <a:rPr lang="en-GB" sz="2200" dirty="0">
                <a:latin typeface="Aptos" panose="020B0004020202020204" pitchFamily="34" charset="0"/>
              </a:rPr>
              <a:t>Provide the </a:t>
            </a:r>
            <a:r>
              <a:rPr lang="en-GB" sz="2200" b="1" dirty="0">
                <a:latin typeface="Aptos" panose="020B0004020202020204" pitchFamily="34" charset="0"/>
              </a:rPr>
              <a:t>full Harvard reference</a:t>
            </a:r>
            <a:r>
              <a:rPr lang="en-GB" sz="2200" dirty="0">
                <a:latin typeface="Aptos" panose="020B0004020202020204" pitchFamily="34" charset="0"/>
              </a:rPr>
              <a:t> for the book in a reference list.</a:t>
            </a:r>
          </a:p>
          <a:p>
            <a:pPr>
              <a:lnSpc>
                <a:spcPct val="150000"/>
              </a:lnSpc>
              <a:buFont typeface="Wingdings" panose="05000000000000000000" pitchFamily="2" charset="2"/>
              <a:buChar char="§"/>
            </a:pPr>
            <a:endParaRPr lang="en-US" sz="2400" dirty="0">
              <a:latin typeface="Aptos" panose="020B0004020202020204" pitchFamily="34" charset="0"/>
            </a:endParaRPr>
          </a:p>
          <a:p>
            <a:pPr marL="0" indent="0">
              <a:lnSpc>
                <a:spcPct val="170000"/>
              </a:lnSpc>
              <a:buNone/>
            </a:pPr>
            <a:endParaRPr lang="en-GB" sz="2200" dirty="0">
              <a:solidFill>
                <a:schemeClr val="tx2"/>
              </a:solidFill>
              <a:latin typeface="Aptos" panose="020B0004020202020204" pitchFamily="34" charset="0"/>
            </a:endParaRPr>
          </a:p>
        </p:txBody>
      </p:sp>
      <p:pic>
        <p:nvPicPr>
          <p:cNvPr id="3" name="Graphic 2" descr="Graph and note paper pads with pencil">
            <a:extLst>
              <a:ext uri="{FF2B5EF4-FFF2-40B4-BE49-F238E27FC236}">
                <a16:creationId xmlns:a16="http://schemas.microsoft.com/office/drawing/2014/main" id="{ABF322D0-7325-001F-0B76-9F093A4E39F3}"/>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841808" y="1310524"/>
            <a:ext cx="2444799" cy="2444799"/>
          </a:xfrm>
          <a:prstGeom prst="rect">
            <a:avLst/>
          </a:prstGeom>
        </p:spPr>
      </p:pic>
    </p:spTree>
    <p:extLst>
      <p:ext uri="{BB962C8B-B14F-4D97-AF65-F5344CB8AC3E}">
        <p14:creationId xmlns:p14="http://schemas.microsoft.com/office/powerpoint/2010/main" val="343316045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0C6FB5-41B2-1AAB-60E8-C1D8D80ADAB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A2E5636E-4B30-4A54-AE03-0594261C2887}"/>
              </a:ext>
            </a:extLst>
          </p:cNvPr>
          <p:cNvSpPr txBox="1">
            <a:spLocks/>
          </p:cNvSpPr>
          <p:nvPr/>
        </p:nvSpPr>
        <p:spPr>
          <a:xfrm>
            <a:off x="303179" y="139478"/>
            <a:ext cx="11585641" cy="838717"/>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dirty="0">
                <a:solidFill>
                  <a:schemeClr val="bg1"/>
                </a:solidFill>
                <a:effectLst>
                  <a:outerShdw blurRad="38100" dist="38100" dir="2700000" algn="tl">
                    <a:srgbClr val="000000">
                      <a:alpha val="43137"/>
                    </a:srgbClr>
                  </a:outerShdw>
                </a:effectLst>
              </a:rPr>
              <a:t>Task: Example 1</a:t>
            </a:r>
            <a:endParaRPr lang="en-GB" sz="4400" dirty="0">
              <a:solidFill>
                <a:schemeClr val="bg1"/>
              </a:solidFill>
              <a:effectLst>
                <a:outerShdw blurRad="38100" dist="38100" dir="2700000" algn="tl">
                  <a:srgbClr val="000000">
                    <a:alpha val="43137"/>
                  </a:srgbClr>
                </a:outerShdw>
              </a:effectLst>
            </a:endParaRPr>
          </a:p>
        </p:txBody>
      </p:sp>
      <p:sp>
        <p:nvSpPr>
          <p:cNvPr id="5" name="Subtitle 2">
            <a:extLst>
              <a:ext uri="{FF2B5EF4-FFF2-40B4-BE49-F238E27FC236}">
                <a16:creationId xmlns:a16="http://schemas.microsoft.com/office/drawing/2014/main" id="{94E710F3-1FCD-BBF2-18A2-635C2EC40CFC}"/>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6" name="Subtitle 2">
            <a:extLst>
              <a:ext uri="{FF2B5EF4-FFF2-40B4-BE49-F238E27FC236}">
                <a16:creationId xmlns:a16="http://schemas.microsoft.com/office/drawing/2014/main" id="{95E49515-215E-717D-4EFF-BA03BB785A0E}"/>
              </a:ext>
            </a:extLst>
          </p:cNvPr>
          <p:cNvSpPr txBox="1">
            <a:spLocks/>
          </p:cNvSpPr>
          <p:nvPr/>
        </p:nvSpPr>
        <p:spPr>
          <a:xfrm>
            <a:off x="529577" y="1139057"/>
            <a:ext cx="3686435" cy="4654460"/>
          </a:xfrm>
          <a:prstGeom prst="rect">
            <a:avLst/>
          </a:prstGeom>
          <a:solidFill>
            <a:schemeClr val="accent5">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US" sz="2400" b="1" dirty="0">
                <a:latin typeface="Aptos" panose="020B0004020202020204" pitchFamily="34" charset="0"/>
              </a:rPr>
              <a:t>Original: </a:t>
            </a:r>
            <a:r>
              <a:rPr lang="en-US" sz="2400" dirty="0">
                <a:latin typeface="Aptos" panose="020B0004020202020204" pitchFamily="34" charset="0"/>
              </a:rPr>
              <a:t>Page 157</a:t>
            </a:r>
          </a:p>
        </p:txBody>
      </p:sp>
      <p:pic>
        <p:nvPicPr>
          <p:cNvPr id="3" name="Picture 2">
            <a:extLst>
              <a:ext uri="{FF2B5EF4-FFF2-40B4-BE49-F238E27FC236}">
                <a16:creationId xmlns:a16="http://schemas.microsoft.com/office/drawing/2014/main" id="{BD3C86CB-992F-2027-16E3-F88397BEC139}"/>
              </a:ext>
            </a:extLst>
          </p:cNvPr>
          <p:cNvPicPr>
            <a:picLocks noChangeAspect="1"/>
          </p:cNvPicPr>
          <p:nvPr/>
        </p:nvPicPr>
        <p:blipFill>
          <a:blip r:embed="rId2"/>
          <a:srcRect l="36339" t="24552" r="32720" b="25394"/>
          <a:stretch>
            <a:fillRect/>
          </a:stretch>
        </p:blipFill>
        <p:spPr>
          <a:xfrm>
            <a:off x="750651" y="1985049"/>
            <a:ext cx="3182950" cy="3432650"/>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78E8E9F4-FC76-B1F6-6051-7E8E76BAA1CE}"/>
              </a:ext>
            </a:extLst>
          </p:cNvPr>
          <p:cNvSpPr txBox="1"/>
          <p:nvPr/>
        </p:nvSpPr>
        <p:spPr>
          <a:xfrm>
            <a:off x="4437085" y="1658628"/>
            <a:ext cx="7338431" cy="1569660"/>
          </a:xfrm>
          <a:prstGeom prst="rect">
            <a:avLst/>
          </a:prstGeom>
          <a:solidFill>
            <a:schemeClr val="accent4">
              <a:lumMod val="20000"/>
              <a:lumOff val="80000"/>
            </a:schemeClr>
          </a:solidFill>
        </p:spPr>
        <p:txBody>
          <a:bodyPr wrap="square">
            <a:spAutoFit/>
          </a:bodyPr>
          <a:lstStyle/>
          <a:p>
            <a:pPr marL="0" indent="0">
              <a:lnSpc>
                <a:spcPct val="150000"/>
              </a:lnSpc>
              <a:buNone/>
            </a:pPr>
            <a:r>
              <a:rPr lang="en-US" sz="2400" b="1" dirty="0">
                <a:latin typeface="Aptos" panose="020B0004020202020204" pitchFamily="34" charset="0"/>
              </a:rPr>
              <a:t>Paraphrase (information-prominent): </a:t>
            </a:r>
          </a:p>
          <a:p>
            <a:pPr algn="just"/>
            <a:r>
              <a:rPr lang="en-GB" sz="2000" dirty="0">
                <a:latin typeface="Aptos" panose="020B0004020202020204" pitchFamily="34" charset="0"/>
              </a:rPr>
              <a:t>Comparing estimated and actual task completion times on a regular basis can improve students' ability to plan effectively and manage their time (Cottrell, 2024).</a:t>
            </a:r>
            <a:endParaRPr lang="en-US" sz="2000" dirty="0">
              <a:latin typeface="Aptos" panose="020B0004020202020204" pitchFamily="34" charset="0"/>
            </a:endParaRPr>
          </a:p>
        </p:txBody>
      </p:sp>
      <p:sp>
        <p:nvSpPr>
          <p:cNvPr id="12" name="TextBox 11">
            <a:extLst>
              <a:ext uri="{FF2B5EF4-FFF2-40B4-BE49-F238E27FC236}">
                <a16:creationId xmlns:a16="http://schemas.microsoft.com/office/drawing/2014/main" id="{B9ECA222-037F-AD37-7E52-8EA3C03D4B77}"/>
              </a:ext>
            </a:extLst>
          </p:cNvPr>
          <p:cNvSpPr txBox="1"/>
          <p:nvPr/>
        </p:nvSpPr>
        <p:spPr>
          <a:xfrm>
            <a:off x="4437085" y="3708213"/>
            <a:ext cx="7338431" cy="1261884"/>
          </a:xfrm>
          <a:prstGeom prst="rect">
            <a:avLst/>
          </a:prstGeom>
          <a:solidFill>
            <a:schemeClr val="accent4">
              <a:lumMod val="40000"/>
              <a:lumOff val="60000"/>
            </a:schemeClr>
          </a:solidFill>
        </p:spPr>
        <p:txBody>
          <a:bodyPr wrap="square">
            <a:spAutoFit/>
          </a:bodyPr>
          <a:lstStyle/>
          <a:p>
            <a:pPr marL="0" indent="0">
              <a:lnSpc>
                <a:spcPct val="150000"/>
              </a:lnSpc>
              <a:buNone/>
            </a:pPr>
            <a:r>
              <a:rPr lang="en-US" sz="2400" b="1" dirty="0">
                <a:latin typeface="Aptos" panose="020B0004020202020204" pitchFamily="34" charset="0"/>
              </a:rPr>
              <a:t>Reference:</a:t>
            </a:r>
          </a:p>
          <a:p>
            <a:r>
              <a:rPr lang="en-US" sz="2000" dirty="0">
                <a:latin typeface="Aptos" panose="020B0004020202020204" pitchFamily="34" charset="0"/>
              </a:rPr>
              <a:t>Cottrell, S. (2024) </a:t>
            </a:r>
            <a:r>
              <a:rPr lang="en-US" sz="2000" i="1" dirty="0">
                <a:latin typeface="Aptos" panose="020B0004020202020204" pitchFamily="34" charset="0"/>
              </a:rPr>
              <a:t>The study skills handbook.</a:t>
            </a:r>
            <a:r>
              <a:rPr lang="en-US" sz="2000" dirty="0">
                <a:latin typeface="Aptos" panose="020B0004020202020204" pitchFamily="34" charset="0"/>
              </a:rPr>
              <a:t> 6</a:t>
            </a:r>
            <a:r>
              <a:rPr lang="en-US" sz="2000" baseline="30000" dirty="0">
                <a:latin typeface="Aptos" panose="020B0004020202020204" pitchFamily="34" charset="0"/>
              </a:rPr>
              <a:t>th</a:t>
            </a:r>
            <a:r>
              <a:rPr lang="en-US" sz="2000" dirty="0">
                <a:latin typeface="Aptos" panose="020B0004020202020204" pitchFamily="34" charset="0"/>
              </a:rPr>
              <a:t> </a:t>
            </a:r>
            <a:r>
              <a:rPr lang="en-US" sz="2000" dirty="0" err="1">
                <a:latin typeface="Aptos" panose="020B0004020202020204" pitchFamily="34" charset="0"/>
              </a:rPr>
              <a:t>edn</a:t>
            </a:r>
            <a:r>
              <a:rPr lang="en-US" sz="2000" dirty="0">
                <a:latin typeface="Aptos" panose="020B0004020202020204" pitchFamily="34" charset="0"/>
              </a:rPr>
              <a:t>. Bloomsbury Publishing Plc.</a:t>
            </a:r>
          </a:p>
        </p:txBody>
      </p:sp>
    </p:spTree>
    <p:extLst>
      <p:ext uri="{BB962C8B-B14F-4D97-AF65-F5344CB8AC3E}">
        <p14:creationId xmlns:p14="http://schemas.microsoft.com/office/powerpoint/2010/main" val="12132549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C1990-B1BE-9596-6B91-CF5AE39CCAA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EF3D04CF-B8C6-120E-CD56-822364B327F1}"/>
              </a:ext>
            </a:extLst>
          </p:cNvPr>
          <p:cNvSpPr txBox="1">
            <a:spLocks/>
          </p:cNvSpPr>
          <p:nvPr/>
        </p:nvSpPr>
        <p:spPr>
          <a:xfrm>
            <a:off x="303179" y="139478"/>
            <a:ext cx="11585641" cy="838717"/>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dirty="0">
                <a:solidFill>
                  <a:schemeClr val="bg1"/>
                </a:solidFill>
                <a:effectLst>
                  <a:outerShdw blurRad="38100" dist="38100" dir="2700000" algn="tl">
                    <a:srgbClr val="000000">
                      <a:alpha val="43137"/>
                    </a:srgbClr>
                  </a:outerShdw>
                </a:effectLst>
              </a:rPr>
              <a:t>Task: Example 2</a:t>
            </a:r>
            <a:endParaRPr lang="en-GB" sz="4400" dirty="0">
              <a:solidFill>
                <a:schemeClr val="bg1"/>
              </a:solidFill>
              <a:effectLst>
                <a:outerShdw blurRad="38100" dist="38100" dir="2700000" algn="tl">
                  <a:srgbClr val="000000">
                    <a:alpha val="43137"/>
                  </a:srgbClr>
                </a:outerShdw>
              </a:effectLst>
            </a:endParaRPr>
          </a:p>
        </p:txBody>
      </p:sp>
      <p:sp>
        <p:nvSpPr>
          <p:cNvPr id="5" name="Subtitle 2">
            <a:extLst>
              <a:ext uri="{FF2B5EF4-FFF2-40B4-BE49-F238E27FC236}">
                <a16:creationId xmlns:a16="http://schemas.microsoft.com/office/drawing/2014/main" id="{E257D395-5A7E-ED19-F16E-6EC9F418C022}"/>
              </a:ext>
            </a:extLst>
          </p:cNvPr>
          <p:cNvSpPr txBox="1">
            <a:spLocks/>
          </p:cNvSpPr>
          <p:nvPr/>
        </p:nvSpPr>
        <p:spPr>
          <a:xfrm>
            <a:off x="750651" y="1374144"/>
            <a:ext cx="5120255"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6" name="Subtitle 2">
            <a:extLst>
              <a:ext uri="{FF2B5EF4-FFF2-40B4-BE49-F238E27FC236}">
                <a16:creationId xmlns:a16="http://schemas.microsoft.com/office/drawing/2014/main" id="{2C501B54-A581-8FDB-7F9F-D5B3BF12CB8F}"/>
              </a:ext>
            </a:extLst>
          </p:cNvPr>
          <p:cNvSpPr txBox="1">
            <a:spLocks/>
          </p:cNvSpPr>
          <p:nvPr/>
        </p:nvSpPr>
        <p:spPr>
          <a:xfrm>
            <a:off x="529577" y="1139057"/>
            <a:ext cx="3686435" cy="4654460"/>
          </a:xfrm>
          <a:prstGeom prst="rect">
            <a:avLst/>
          </a:prstGeom>
          <a:solidFill>
            <a:schemeClr val="accent5">
              <a:lumMod val="20000"/>
              <a:lumOff val="8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US" sz="2400" b="1" dirty="0">
                <a:latin typeface="Aptos" panose="020B0004020202020204" pitchFamily="34" charset="0"/>
              </a:rPr>
              <a:t>Original: </a:t>
            </a:r>
            <a:r>
              <a:rPr lang="en-US" sz="2400" dirty="0">
                <a:latin typeface="Aptos" panose="020B0004020202020204" pitchFamily="34" charset="0"/>
              </a:rPr>
              <a:t>Page 157</a:t>
            </a:r>
          </a:p>
        </p:txBody>
      </p:sp>
      <p:pic>
        <p:nvPicPr>
          <p:cNvPr id="3" name="Picture 2">
            <a:extLst>
              <a:ext uri="{FF2B5EF4-FFF2-40B4-BE49-F238E27FC236}">
                <a16:creationId xmlns:a16="http://schemas.microsoft.com/office/drawing/2014/main" id="{CEA6ABD8-0BFD-5229-9609-F15976F8E524}"/>
              </a:ext>
            </a:extLst>
          </p:cNvPr>
          <p:cNvPicPr>
            <a:picLocks noChangeAspect="1"/>
          </p:cNvPicPr>
          <p:nvPr/>
        </p:nvPicPr>
        <p:blipFill>
          <a:blip r:embed="rId2"/>
          <a:srcRect l="36339" t="24552" r="32720" b="25394"/>
          <a:stretch>
            <a:fillRect/>
          </a:stretch>
        </p:blipFill>
        <p:spPr>
          <a:xfrm>
            <a:off x="750651" y="1985049"/>
            <a:ext cx="3182950" cy="3432650"/>
          </a:xfrm>
          <a:prstGeom prst="rect">
            <a:avLst/>
          </a:prstGeom>
          <a:ln>
            <a:noFill/>
          </a:ln>
          <a:effectLst>
            <a:outerShdw blurRad="292100" dist="139700" dir="2700000" algn="tl" rotWithShape="0">
              <a:srgbClr val="333333">
                <a:alpha val="65000"/>
              </a:srgbClr>
            </a:outerShdw>
          </a:effectLst>
        </p:spPr>
      </p:pic>
      <p:sp>
        <p:nvSpPr>
          <p:cNvPr id="9" name="TextBox 8">
            <a:extLst>
              <a:ext uri="{FF2B5EF4-FFF2-40B4-BE49-F238E27FC236}">
                <a16:creationId xmlns:a16="http://schemas.microsoft.com/office/drawing/2014/main" id="{EAFD253D-02A2-6EA2-BDFC-AEE8150A60DF}"/>
              </a:ext>
            </a:extLst>
          </p:cNvPr>
          <p:cNvSpPr txBox="1"/>
          <p:nvPr/>
        </p:nvSpPr>
        <p:spPr>
          <a:xfrm>
            <a:off x="4437085" y="1658628"/>
            <a:ext cx="7338431" cy="1877437"/>
          </a:xfrm>
          <a:prstGeom prst="rect">
            <a:avLst/>
          </a:prstGeom>
          <a:solidFill>
            <a:schemeClr val="accent2">
              <a:lumMod val="20000"/>
              <a:lumOff val="80000"/>
            </a:schemeClr>
          </a:solidFill>
        </p:spPr>
        <p:txBody>
          <a:bodyPr wrap="square">
            <a:spAutoFit/>
          </a:bodyPr>
          <a:lstStyle/>
          <a:p>
            <a:pPr marL="0" indent="0">
              <a:lnSpc>
                <a:spcPct val="150000"/>
              </a:lnSpc>
              <a:buNone/>
            </a:pPr>
            <a:r>
              <a:rPr lang="en-US" sz="2400" b="1" dirty="0">
                <a:latin typeface="Aptos" panose="020B0004020202020204" pitchFamily="34" charset="0"/>
              </a:rPr>
              <a:t>Paraphrase (author-prominent): </a:t>
            </a:r>
          </a:p>
          <a:p>
            <a:pPr algn="just" fontAlgn="t">
              <a:lnSpc>
                <a:spcPct val="100000"/>
              </a:lnSpc>
              <a:buNone/>
            </a:pPr>
            <a:r>
              <a:rPr lang="en-GB" sz="2000" dirty="0">
                <a:latin typeface="Aptos" panose="020B0004020202020204" pitchFamily="34" charset="0"/>
              </a:rPr>
              <a:t>According to Cottrell (2024), regularly reviewing the difference between the time allocated to a task and the time spent on it can help improve the accuracy of future time estimates and support more effective planning.</a:t>
            </a:r>
          </a:p>
        </p:txBody>
      </p:sp>
      <p:sp>
        <p:nvSpPr>
          <p:cNvPr id="12" name="TextBox 11">
            <a:extLst>
              <a:ext uri="{FF2B5EF4-FFF2-40B4-BE49-F238E27FC236}">
                <a16:creationId xmlns:a16="http://schemas.microsoft.com/office/drawing/2014/main" id="{402AD1A5-6403-4A46-15BC-D973E25B2CB8}"/>
              </a:ext>
            </a:extLst>
          </p:cNvPr>
          <p:cNvSpPr txBox="1"/>
          <p:nvPr/>
        </p:nvSpPr>
        <p:spPr>
          <a:xfrm>
            <a:off x="4437084" y="3932014"/>
            <a:ext cx="7338431" cy="1261884"/>
          </a:xfrm>
          <a:prstGeom prst="rect">
            <a:avLst/>
          </a:prstGeom>
          <a:solidFill>
            <a:schemeClr val="accent2">
              <a:lumMod val="40000"/>
              <a:lumOff val="60000"/>
            </a:schemeClr>
          </a:solidFill>
        </p:spPr>
        <p:txBody>
          <a:bodyPr wrap="square">
            <a:spAutoFit/>
          </a:bodyPr>
          <a:lstStyle/>
          <a:p>
            <a:pPr marL="0" indent="0">
              <a:lnSpc>
                <a:spcPct val="150000"/>
              </a:lnSpc>
              <a:buNone/>
            </a:pPr>
            <a:r>
              <a:rPr lang="en-US" sz="2400" b="1" dirty="0">
                <a:latin typeface="Aptos" panose="020B0004020202020204" pitchFamily="34" charset="0"/>
              </a:rPr>
              <a:t>Reference:</a:t>
            </a:r>
          </a:p>
          <a:p>
            <a:r>
              <a:rPr lang="en-US" sz="2000" dirty="0">
                <a:latin typeface="Aptos" panose="020B0004020202020204" pitchFamily="34" charset="0"/>
              </a:rPr>
              <a:t>Cottrell, S. (2024) </a:t>
            </a:r>
            <a:r>
              <a:rPr lang="en-US" sz="2000" i="1" dirty="0">
                <a:latin typeface="Aptos" panose="020B0004020202020204" pitchFamily="34" charset="0"/>
              </a:rPr>
              <a:t>The study skills handbook.</a:t>
            </a:r>
            <a:r>
              <a:rPr lang="en-US" sz="2000" dirty="0">
                <a:latin typeface="Aptos" panose="020B0004020202020204" pitchFamily="34" charset="0"/>
              </a:rPr>
              <a:t> 6</a:t>
            </a:r>
            <a:r>
              <a:rPr lang="en-US" sz="2000" baseline="30000" dirty="0">
                <a:latin typeface="Aptos" panose="020B0004020202020204" pitchFamily="34" charset="0"/>
              </a:rPr>
              <a:t>th</a:t>
            </a:r>
            <a:r>
              <a:rPr lang="en-US" sz="2000" dirty="0">
                <a:latin typeface="Aptos" panose="020B0004020202020204" pitchFamily="34" charset="0"/>
              </a:rPr>
              <a:t> </a:t>
            </a:r>
            <a:r>
              <a:rPr lang="en-US" sz="2000" dirty="0" err="1">
                <a:latin typeface="Aptos" panose="020B0004020202020204" pitchFamily="34" charset="0"/>
              </a:rPr>
              <a:t>edn</a:t>
            </a:r>
            <a:r>
              <a:rPr lang="en-US" sz="2000" dirty="0">
                <a:latin typeface="Aptos" panose="020B0004020202020204" pitchFamily="34" charset="0"/>
              </a:rPr>
              <a:t>. Bloomsbury Publishing Plc.</a:t>
            </a:r>
          </a:p>
        </p:txBody>
      </p:sp>
    </p:spTree>
    <p:extLst>
      <p:ext uri="{BB962C8B-B14F-4D97-AF65-F5344CB8AC3E}">
        <p14:creationId xmlns:p14="http://schemas.microsoft.com/office/powerpoint/2010/main" val="177437636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377C2E-2617-9098-EC03-D61AA153EB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ECE2DA-49A3-9D36-307D-8E2132EFA8B2}"/>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Task: Submitting to Turnitin (10 min)</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0ABA574A-693E-17A2-796A-86C8417B93A7}"/>
              </a:ext>
            </a:extLst>
          </p:cNvPr>
          <p:cNvSpPr>
            <a:spLocks noGrp="1"/>
          </p:cNvSpPr>
          <p:nvPr>
            <p:ph idx="1"/>
          </p:nvPr>
        </p:nvSpPr>
        <p:spPr>
          <a:xfrm>
            <a:off x="461373" y="1607752"/>
            <a:ext cx="11118700" cy="3671739"/>
          </a:xfrm>
        </p:spPr>
        <p:txBody>
          <a:bodyPr>
            <a:normAutofit/>
          </a:bodyPr>
          <a:lstStyle/>
          <a:p>
            <a:pPr marL="0" indent="0" eaLnBrk="0" fontAlgn="base" hangingPunct="0">
              <a:lnSpc>
                <a:spcPct val="150000"/>
              </a:lnSpc>
              <a:spcBef>
                <a:spcPct val="0"/>
              </a:spcBef>
              <a:spcAft>
                <a:spcPct val="0"/>
              </a:spcAft>
              <a:buNone/>
            </a:pPr>
            <a:r>
              <a:rPr lang="en-US" altLang="en-US" sz="2200" b="1" dirty="0">
                <a:latin typeface="Aptos" panose="020B0004020202020204" pitchFamily="34" charset="0"/>
              </a:rPr>
              <a:t>Task: </a:t>
            </a:r>
          </a:p>
          <a:p>
            <a:pPr marL="457200" indent="-457200" eaLnBrk="0" fontAlgn="base" hangingPunct="0">
              <a:lnSpc>
                <a:spcPct val="150000"/>
              </a:lnSpc>
              <a:spcBef>
                <a:spcPct val="0"/>
              </a:spcBef>
              <a:spcAft>
                <a:spcPct val="0"/>
              </a:spcAft>
              <a:buAutoNum type="arabicPeriod"/>
            </a:pPr>
            <a:r>
              <a:rPr lang="en-US" altLang="en-US" sz="2200" dirty="0">
                <a:latin typeface="Aptos" panose="020B0004020202020204" pitchFamily="34" charset="0"/>
              </a:rPr>
              <a:t>Take your MS Word document (PEEL paragraph) and submit it to Turnitin (Test Submission Link under Week 5 in Moodle).</a:t>
            </a:r>
          </a:p>
          <a:p>
            <a:pPr marL="457200" indent="-457200" eaLnBrk="0" fontAlgn="base" hangingPunct="0">
              <a:lnSpc>
                <a:spcPct val="150000"/>
              </a:lnSpc>
              <a:spcBef>
                <a:spcPct val="0"/>
              </a:spcBef>
              <a:spcAft>
                <a:spcPct val="0"/>
              </a:spcAft>
              <a:buAutoNum type="arabicPeriod"/>
            </a:pPr>
            <a:r>
              <a:rPr lang="en-US" altLang="en-US" sz="2200" dirty="0">
                <a:latin typeface="Aptos" panose="020B0004020202020204" pitchFamily="34" charset="0"/>
              </a:rPr>
              <a:t>Read the Similarity Report.</a:t>
            </a:r>
          </a:p>
        </p:txBody>
      </p:sp>
      <p:pic>
        <p:nvPicPr>
          <p:cNvPr id="4" name="Picture 3" descr="Home | Turnitin">
            <a:extLst>
              <a:ext uri="{FF2B5EF4-FFF2-40B4-BE49-F238E27FC236}">
                <a16:creationId xmlns:a16="http://schemas.microsoft.com/office/drawing/2014/main" id="{86FAAD57-1B2B-ADF5-0BF3-E577BCCA7FE0}"/>
              </a:ext>
            </a:extLst>
          </p:cNvPr>
          <p:cNvPicPr>
            <a:picLocks noChangeAspect="1"/>
          </p:cNvPicPr>
          <p:nvPr/>
        </p:nvPicPr>
        <p:blipFill>
          <a:blip r:embed="rId3"/>
          <a:stretch>
            <a:fillRect/>
          </a:stretch>
        </p:blipFill>
        <p:spPr>
          <a:xfrm>
            <a:off x="6541054" y="3152616"/>
            <a:ext cx="4048889" cy="2340764"/>
          </a:xfrm>
          <a:prstGeom prst="rect">
            <a:avLst/>
          </a:prstGeom>
          <a:ln>
            <a:noFill/>
          </a:ln>
          <a:effectLst>
            <a:outerShdw blurRad="292100" dist="139700" dir="2700000" algn="tl" rotWithShape="0">
              <a:srgbClr val="333333">
                <a:alpha val="65000"/>
              </a:srgbClr>
            </a:outerShdw>
          </a:effectLst>
        </p:spPr>
      </p:pic>
      <p:pic>
        <p:nvPicPr>
          <p:cNvPr id="8" name="Graphic 7" descr="Laptop with phone and calculator">
            <a:extLst>
              <a:ext uri="{FF2B5EF4-FFF2-40B4-BE49-F238E27FC236}">
                <a16:creationId xmlns:a16="http://schemas.microsoft.com/office/drawing/2014/main" id="{FB158A77-47DF-E62A-4990-AF524F96758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860024" y="3481965"/>
            <a:ext cx="3902756" cy="3902756"/>
          </a:xfrm>
          <a:prstGeom prst="rect">
            <a:avLst/>
          </a:prstGeom>
        </p:spPr>
      </p:pic>
    </p:spTree>
    <p:extLst>
      <p:ext uri="{BB962C8B-B14F-4D97-AF65-F5344CB8AC3E}">
        <p14:creationId xmlns:p14="http://schemas.microsoft.com/office/powerpoint/2010/main" val="3954144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134D2-686B-D104-A755-57FDF2AAF2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6B07B8-1D98-9B0B-D24D-69B9AD1555E0}"/>
              </a:ext>
            </a:extLst>
          </p:cNvPr>
          <p:cNvSpPr>
            <a:spLocks noGrp="1"/>
          </p:cNvSpPr>
          <p:nvPr>
            <p:ph type="title"/>
          </p:nvPr>
        </p:nvSpPr>
        <p:spPr>
          <a:xfrm>
            <a:off x="291830" y="92901"/>
            <a:ext cx="11585642" cy="942001"/>
          </a:xfrm>
          <a:solidFill>
            <a:srgbClr val="295E80"/>
          </a:solidFill>
        </p:spPr>
        <p:txBody>
          <a:bodyPr>
            <a:normAutofit/>
          </a:bodyPr>
          <a:lstStyle/>
          <a:p>
            <a:pPr algn="ctr"/>
            <a:r>
              <a:rPr lang="en-GB" b="1">
                <a:solidFill>
                  <a:schemeClr val="bg1"/>
                </a:solidFill>
                <a:effectLst>
                  <a:outerShdw blurRad="38100" dist="38100" dir="2700000" algn="tl">
                    <a:srgbClr val="000000">
                      <a:alpha val="43137"/>
                    </a:srgbClr>
                  </a:outerShdw>
                </a:effectLst>
              </a:rPr>
              <a:t>Assignment Deadline</a:t>
            </a:r>
            <a:endParaRPr lang="en-GB">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B1469C09-BCF1-FFCC-BFF4-00918DB7A40E}"/>
              </a:ext>
            </a:extLst>
          </p:cNvPr>
          <p:cNvSpPr>
            <a:spLocks noGrp="1"/>
          </p:cNvSpPr>
          <p:nvPr>
            <p:ph idx="1"/>
          </p:nvPr>
        </p:nvSpPr>
        <p:spPr>
          <a:xfrm>
            <a:off x="526719" y="1322225"/>
            <a:ext cx="11115863" cy="4305941"/>
          </a:xfrm>
          <a:solidFill>
            <a:schemeClr val="accent2">
              <a:lumMod val="40000"/>
              <a:lumOff val="60000"/>
            </a:schemeClr>
          </a:solidFill>
        </p:spPr>
        <p:txBody>
          <a:bodyPr>
            <a:normAutofit fontScale="77500" lnSpcReduction="20000"/>
          </a:bodyPr>
          <a:lstStyle/>
          <a:p>
            <a:pPr marL="0" indent="0" algn="ctr">
              <a:buNone/>
            </a:pPr>
            <a:endParaRPr lang="en-GB" sz="3100" b="1">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endParaRPr>
          </a:p>
          <a:p>
            <a:pPr marL="0" indent="0" algn="ctr">
              <a:buNone/>
            </a:pPr>
            <a:r>
              <a:rPr lang="en-GB" sz="3100" b="1">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Sunday, 15</a:t>
            </a:r>
            <a:r>
              <a:rPr lang="en-GB" sz="3100" b="1" baseline="30000">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th</a:t>
            </a:r>
            <a:r>
              <a:rPr lang="en-GB" sz="3100" b="1">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 November 2026</a:t>
            </a:r>
          </a:p>
          <a:p>
            <a:pPr marL="0" indent="0" algn="ctr">
              <a:buNone/>
            </a:pPr>
            <a:r>
              <a:rPr lang="en-GB" sz="3100" b="1">
                <a:solidFill>
                  <a:schemeClr val="accent2">
                    <a:lumMod val="75000"/>
                  </a:schemeClr>
                </a:solidFill>
                <a:latin typeface="ADLaM Display" panose="02010000000000000000" pitchFamily="2" charset="0"/>
                <a:ea typeface="ADLaM Display" panose="02010000000000000000" pitchFamily="2" charset="0"/>
                <a:cs typeface="ADLaM Display" panose="02010000000000000000" pitchFamily="2" charset="0"/>
              </a:rPr>
              <a:t>by 23:59pm</a:t>
            </a:r>
          </a:p>
          <a:p>
            <a:pPr marL="0" indent="0" algn="just">
              <a:lnSpc>
                <a:spcPct val="120000"/>
              </a:lnSpc>
              <a:buNone/>
            </a:pPr>
            <a:endParaRPr lang="en-GB" sz="2600">
              <a:latin typeface="Aptos" panose="020B0004020202020204" pitchFamily="34" charset="0"/>
            </a:endParaRPr>
          </a:p>
          <a:p>
            <a:pPr marL="0" indent="0" algn="just">
              <a:lnSpc>
                <a:spcPct val="120000"/>
              </a:lnSpc>
              <a:buNone/>
            </a:pPr>
            <a:r>
              <a:rPr lang="en-GB" sz="2600">
                <a:latin typeface="Aptos" panose="020B0004020202020204" pitchFamily="34" charset="0"/>
              </a:rPr>
              <a:t>Draft deadline: </a:t>
            </a:r>
            <a:r>
              <a:rPr lang="en-GB" sz="2600" b="1">
                <a:latin typeface="Aptos" panose="020B0004020202020204" pitchFamily="34" charset="0"/>
              </a:rPr>
              <a:t>Sunday, 8</a:t>
            </a:r>
            <a:r>
              <a:rPr lang="en-GB" sz="2600" b="1" baseline="30000">
                <a:latin typeface="Aptos" panose="020B0004020202020204" pitchFamily="34" charset="0"/>
              </a:rPr>
              <a:t>th</a:t>
            </a:r>
            <a:r>
              <a:rPr lang="en-GB" sz="2600" b="1">
                <a:latin typeface="Aptos" panose="020B0004020202020204" pitchFamily="34" charset="0"/>
              </a:rPr>
              <a:t> November, by 23:59pm</a:t>
            </a:r>
          </a:p>
          <a:p>
            <a:pPr algn="just" fontAlgn="t">
              <a:lnSpc>
                <a:spcPct val="120000"/>
              </a:lnSpc>
              <a:buNone/>
            </a:pPr>
            <a:r>
              <a:rPr lang="en-GB" sz="2600">
                <a:latin typeface="Aptos" panose="020B0004020202020204" pitchFamily="34" charset="0"/>
              </a:rPr>
              <a:t>If you would like me to review a draft of your work, please </a:t>
            </a:r>
            <a:r>
              <a:rPr lang="en-GB" sz="2600" b="1">
                <a:latin typeface="Aptos" panose="020B0004020202020204" pitchFamily="34" charset="0"/>
              </a:rPr>
              <a:t>email</a:t>
            </a:r>
            <a:r>
              <a:rPr lang="en-GB" sz="2600">
                <a:latin typeface="Aptos" panose="020B0004020202020204" pitchFamily="34" charset="0"/>
              </a:rPr>
              <a:t> it to me by the deadline above.</a:t>
            </a:r>
          </a:p>
          <a:p>
            <a:pPr lvl="1" algn="just" fontAlgn="t">
              <a:lnSpc>
                <a:spcPct val="120000"/>
              </a:lnSpc>
              <a:buFont typeface="Wingdings" panose="05000000000000000000" pitchFamily="2" charset="2"/>
              <a:buChar char="§"/>
            </a:pPr>
            <a:r>
              <a:rPr lang="en-GB" sz="2600" b="1">
                <a:latin typeface="Aptos" panose="020B0004020202020204" pitchFamily="34" charset="0"/>
              </a:rPr>
              <a:t>One draft per student</a:t>
            </a:r>
            <a:endParaRPr lang="en-GB" sz="2600">
              <a:latin typeface="Aptos" panose="020B0004020202020204" pitchFamily="34" charset="0"/>
            </a:endParaRPr>
          </a:p>
          <a:p>
            <a:pPr lvl="1" algn="just" fontAlgn="t">
              <a:lnSpc>
                <a:spcPct val="120000"/>
              </a:lnSpc>
              <a:buFont typeface="Wingdings" panose="05000000000000000000" pitchFamily="2" charset="2"/>
              <a:buChar char="§"/>
            </a:pPr>
            <a:r>
              <a:rPr lang="en-GB" sz="2600" b="1">
                <a:latin typeface="Aptos" panose="020B0004020202020204" pitchFamily="34" charset="0"/>
              </a:rPr>
              <a:t>Personalised feedback</a:t>
            </a:r>
            <a:r>
              <a:rPr lang="en-GB" sz="2600">
                <a:latin typeface="Aptos" panose="020B0004020202020204" pitchFamily="34" charset="0"/>
              </a:rPr>
              <a:t> will be provided to help you determine whether you are on track</a:t>
            </a:r>
          </a:p>
          <a:p>
            <a:pPr lvl="1" algn="just" fontAlgn="t">
              <a:lnSpc>
                <a:spcPct val="120000"/>
              </a:lnSpc>
              <a:buFont typeface="Wingdings" panose="05000000000000000000" pitchFamily="2" charset="2"/>
              <a:buChar char="§"/>
            </a:pPr>
            <a:r>
              <a:rPr lang="en-GB" sz="2600" b="1">
                <a:latin typeface="Aptos" panose="020B0004020202020204" pitchFamily="34" charset="0"/>
              </a:rPr>
              <a:t>Sending a draft is optional</a:t>
            </a:r>
            <a:r>
              <a:rPr lang="en-GB" sz="2600">
                <a:latin typeface="Aptos" panose="020B0004020202020204" pitchFamily="34" charset="0"/>
              </a:rPr>
              <a:t> and is not a mandatory part of the assessment</a:t>
            </a:r>
          </a:p>
          <a:p>
            <a:pPr algn="just" fontAlgn="t">
              <a:lnSpc>
                <a:spcPct val="120000"/>
              </a:lnSpc>
              <a:buNone/>
            </a:pPr>
            <a:r>
              <a:rPr lang="en-GB" sz="2600">
                <a:latin typeface="Aptos" panose="020B0004020202020204" pitchFamily="34" charset="0"/>
              </a:rPr>
              <a:t>This is an opportunity to receive formative feedback before submitting your final assignment.</a:t>
            </a:r>
          </a:p>
        </p:txBody>
      </p:sp>
      <p:pic>
        <p:nvPicPr>
          <p:cNvPr id="5" name="Graphic 4" descr="Warning with solid fill">
            <a:extLst>
              <a:ext uri="{FF2B5EF4-FFF2-40B4-BE49-F238E27FC236}">
                <a16:creationId xmlns:a16="http://schemas.microsoft.com/office/drawing/2014/main" id="{A6456F15-2363-B310-ECDC-FC32D7D3207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83479" y="1449818"/>
            <a:ext cx="914400" cy="914400"/>
          </a:xfrm>
          <a:prstGeom prst="rect">
            <a:avLst/>
          </a:prstGeom>
        </p:spPr>
      </p:pic>
      <p:pic>
        <p:nvPicPr>
          <p:cNvPr id="8" name="Graphic 7" descr="Warning with solid fill">
            <a:extLst>
              <a:ext uri="{FF2B5EF4-FFF2-40B4-BE49-F238E27FC236}">
                <a16:creationId xmlns:a16="http://schemas.microsoft.com/office/drawing/2014/main" id="{C67F9186-C887-9100-A103-7560745CBC8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694121" y="1449818"/>
            <a:ext cx="914400" cy="914400"/>
          </a:xfrm>
          <a:prstGeom prst="rect">
            <a:avLst/>
          </a:prstGeom>
        </p:spPr>
      </p:pic>
    </p:spTree>
    <p:extLst>
      <p:ext uri="{BB962C8B-B14F-4D97-AF65-F5344CB8AC3E}">
        <p14:creationId xmlns:p14="http://schemas.microsoft.com/office/powerpoint/2010/main" val="2069634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5650DC-2C12-9802-ACE6-EABA6EACE9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BC94EA-5439-561E-D7E3-0A934E9D6906}"/>
              </a:ext>
            </a:extLst>
          </p:cNvPr>
          <p:cNvSpPr>
            <a:spLocks noGrp="1"/>
          </p:cNvSpPr>
          <p:nvPr>
            <p:ph type="title"/>
          </p:nvPr>
        </p:nvSpPr>
        <p:spPr>
          <a:xfrm>
            <a:off x="1549594" y="1182856"/>
            <a:ext cx="9990520" cy="3607785"/>
          </a:xfrm>
        </p:spPr>
        <p:txBody>
          <a:bodyPr>
            <a:normAutofit/>
          </a:bodyPr>
          <a:lstStyle/>
          <a:p>
            <a:pPr>
              <a:lnSpc>
                <a:spcPct val="100000"/>
              </a:lnSpc>
            </a:pPr>
            <a:r>
              <a:rPr lang="en-GB" sz="4900" dirty="0">
                <a:latin typeface="Aptos" panose="020B0004020202020204" pitchFamily="34" charset="0"/>
              </a:rPr>
              <a:t>Report-Writing</a:t>
            </a:r>
            <a:br>
              <a:rPr lang="en-GB" sz="4900" dirty="0">
                <a:latin typeface="Aptos" panose="020B0004020202020204" pitchFamily="34" charset="0"/>
              </a:rPr>
            </a:br>
            <a:br>
              <a:rPr lang="en-GB" sz="3400" dirty="0">
                <a:latin typeface="Aptos" panose="020B0004020202020204" pitchFamily="34" charset="0"/>
              </a:rPr>
            </a:br>
            <a:br>
              <a:rPr lang="en-GB" sz="3600" b="1" dirty="0"/>
            </a:br>
            <a:endParaRPr lang="en-GB" sz="3400" dirty="0">
              <a:effectLst>
                <a:outerShdw blurRad="38100" dist="38100" dir="2700000" algn="tl">
                  <a:srgbClr val="000000">
                    <a:alpha val="43137"/>
                  </a:srgbClr>
                </a:outerShdw>
              </a:effectLst>
              <a:latin typeface="Aptos" panose="020B0004020202020204" pitchFamily="34" charset="0"/>
            </a:endParaRPr>
          </a:p>
        </p:txBody>
      </p:sp>
      <p:pic>
        <p:nvPicPr>
          <p:cNvPr id="4" name="Graphic 3" descr="Open book with table lamp, books, pen and pencil">
            <a:extLst>
              <a:ext uri="{FF2B5EF4-FFF2-40B4-BE49-F238E27FC236}">
                <a16:creationId xmlns:a16="http://schemas.microsoft.com/office/drawing/2014/main" id="{9C4BD7C9-4CFB-49ED-CE79-0446DEA52DF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60582" y="1119962"/>
            <a:ext cx="6496494" cy="6496494"/>
          </a:xfrm>
          <a:prstGeom prst="rect">
            <a:avLst/>
          </a:prstGeom>
        </p:spPr>
      </p:pic>
    </p:spTree>
    <p:extLst>
      <p:ext uri="{BB962C8B-B14F-4D97-AF65-F5344CB8AC3E}">
        <p14:creationId xmlns:p14="http://schemas.microsoft.com/office/powerpoint/2010/main" val="2733607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C1083-11DF-CC29-4E9B-63C1A44B9C47}"/>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2A262251-543A-DC13-F80D-7C226713DCB7}"/>
              </a:ext>
            </a:extLst>
          </p:cNvPr>
          <p:cNvSpPr/>
          <p:nvPr/>
        </p:nvSpPr>
        <p:spPr>
          <a:xfrm>
            <a:off x="2488133" y="540762"/>
            <a:ext cx="7215734" cy="4513248"/>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dirty="0">
                <a:solidFill>
                  <a:schemeClr val="tx1"/>
                </a:solidFill>
                <a:latin typeface="Aptos ExtraBold" panose="020F0502020204030204" pitchFamily="34" charset="0"/>
              </a:rPr>
              <a:t>What is a report?</a:t>
            </a:r>
            <a:endParaRPr lang="en-GB" sz="4000" dirty="0">
              <a:solidFill>
                <a:schemeClr val="tx1"/>
              </a:solidFill>
            </a:endParaRPr>
          </a:p>
        </p:txBody>
      </p:sp>
    </p:spTree>
    <p:extLst>
      <p:ext uri="{BB962C8B-B14F-4D97-AF65-F5344CB8AC3E}">
        <p14:creationId xmlns:p14="http://schemas.microsoft.com/office/powerpoint/2010/main" val="2380112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8AA554-5408-5084-A127-CD0C7BF7B2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7B801E-C874-909B-269D-360FB5FB18E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dirty="0">
                <a:solidFill>
                  <a:schemeClr val="bg1"/>
                </a:solidFill>
                <a:effectLst>
                  <a:outerShdw blurRad="38100" dist="38100" dir="2700000" algn="tl">
                    <a:srgbClr val="000000">
                      <a:alpha val="43137"/>
                    </a:srgbClr>
                  </a:outerShdw>
                </a:effectLst>
              </a:rPr>
              <a:t>What is a Report?</a:t>
            </a:r>
            <a:endParaRPr lang="en-GB"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8527059-2403-B43D-54E5-B63D45DE2E79}"/>
              </a:ext>
            </a:extLst>
          </p:cNvPr>
          <p:cNvSpPr>
            <a:spLocks noGrp="1"/>
          </p:cNvSpPr>
          <p:nvPr>
            <p:ph idx="1"/>
          </p:nvPr>
        </p:nvSpPr>
        <p:spPr>
          <a:xfrm>
            <a:off x="461371" y="1519833"/>
            <a:ext cx="11269258" cy="4228839"/>
          </a:xfrm>
        </p:spPr>
        <p:txBody>
          <a:bodyPr>
            <a:normAutofit/>
          </a:bodyPr>
          <a:lstStyle/>
          <a:p>
            <a:pPr marL="0" indent="0" algn="ctr">
              <a:buNone/>
            </a:pPr>
            <a:r>
              <a:rPr lang="en-US" sz="2400" dirty="0">
                <a:solidFill>
                  <a:schemeClr val="accent1">
                    <a:lumMod val="75000"/>
                  </a:schemeClr>
                </a:solidFill>
                <a:latin typeface="Aptos" panose="020B0004020202020204" pitchFamily="34" charset="0"/>
              </a:rPr>
              <a:t>A </a:t>
            </a:r>
            <a:r>
              <a:rPr lang="en-US" sz="2400" b="1" dirty="0">
                <a:solidFill>
                  <a:schemeClr val="accent1">
                    <a:lumMod val="75000"/>
                  </a:schemeClr>
                </a:solidFill>
                <a:latin typeface="Aptos" panose="020B0004020202020204" pitchFamily="34" charset="0"/>
              </a:rPr>
              <a:t>report</a:t>
            </a:r>
            <a:r>
              <a:rPr lang="en-US" sz="2400" dirty="0">
                <a:solidFill>
                  <a:schemeClr val="accent1">
                    <a:lumMod val="75000"/>
                  </a:schemeClr>
                </a:solidFill>
                <a:latin typeface="Aptos" panose="020B0004020202020204" pitchFamily="34" charset="0"/>
              </a:rPr>
              <a:t> is a structured document written for a specific purpose and audience. It presents information, findings, analysis and recommendations in a logical format.</a:t>
            </a:r>
          </a:p>
          <a:p>
            <a:pPr marL="0" indent="0">
              <a:buNone/>
            </a:pPr>
            <a:endParaRPr lang="en-US" sz="2400" dirty="0">
              <a:solidFill>
                <a:srgbClr val="000000"/>
              </a:solidFill>
              <a:latin typeface="Aptos" panose="020B0004020202020204" pitchFamily="34" charset="0"/>
            </a:endParaRPr>
          </a:p>
          <a:p>
            <a:pPr marL="0" indent="0">
              <a:buNone/>
            </a:pPr>
            <a:r>
              <a:rPr lang="en-US" sz="2400" dirty="0">
                <a:solidFill>
                  <a:srgbClr val="000000"/>
                </a:solidFill>
                <a:latin typeface="Aptos" panose="020B0004020202020204" pitchFamily="34" charset="0"/>
              </a:rPr>
              <a:t>Common university reports:</a:t>
            </a:r>
            <a:endParaRPr lang="en-US" sz="2400" dirty="0">
              <a:latin typeface="Aptos" panose="020B0004020202020204" pitchFamily="34" charset="0"/>
            </a:endParaRPr>
          </a:p>
          <a:p>
            <a:pPr lvl="1">
              <a:buFont typeface="Wingdings" panose="05000000000000000000" pitchFamily="2" charset="2"/>
              <a:buChar char="§"/>
            </a:pPr>
            <a:r>
              <a:rPr lang="en-US" dirty="0">
                <a:solidFill>
                  <a:srgbClr val="000000"/>
                </a:solidFill>
                <a:latin typeface="Aptos" panose="020B0004020202020204" pitchFamily="34" charset="0"/>
              </a:rPr>
              <a:t>Business reports</a:t>
            </a:r>
            <a:endParaRPr lang="en-US" dirty="0">
              <a:latin typeface="Aptos" panose="020B0004020202020204" pitchFamily="34" charset="0"/>
            </a:endParaRPr>
          </a:p>
          <a:p>
            <a:pPr lvl="1">
              <a:buFont typeface="Wingdings" panose="05000000000000000000" pitchFamily="2" charset="2"/>
              <a:buChar char="§"/>
            </a:pPr>
            <a:r>
              <a:rPr lang="en-US" dirty="0">
                <a:solidFill>
                  <a:srgbClr val="000000"/>
                </a:solidFill>
                <a:latin typeface="Aptos" panose="020B0004020202020204" pitchFamily="34" charset="0"/>
              </a:rPr>
              <a:t>Event evaluation reports</a:t>
            </a:r>
            <a:endParaRPr lang="en-US" dirty="0">
              <a:latin typeface="Aptos" panose="020B0004020202020204" pitchFamily="34" charset="0"/>
            </a:endParaRPr>
          </a:p>
          <a:p>
            <a:pPr lvl="1">
              <a:buFont typeface="Wingdings" panose="05000000000000000000" pitchFamily="2" charset="2"/>
              <a:buChar char="§"/>
            </a:pPr>
            <a:r>
              <a:rPr lang="en-US" dirty="0">
                <a:solidFill>
                  <a:srgbClr val="000000"/>
                </a:solidFill>
                <a:latin typeface="Aptos" panose="020B0004020202020204" pitchFamily="34" charset="0"/>
              </a:rPr>
              <a:t>Feasibility studies</a:t>
            </a:r>
            <a:endParaRPr lang="en-US" dirty="0">
              <a:latin typeface="Aptos" panose="020B0004020202020204" pitchFamily="34" charset="0"/>
            </a:endParaRPr>
          </a:p>
          <a:p>
            <a:pPr lvl="1">
              <a:buFont typeface="Wingdings" panose="05000000000000000000" pitchFamily="2" charset="2"/>
              <a:buChar char="§"/>
            </a:pPr>
            <a:r>
              <a:rPr lang="en-US" dirty="0">
                <a:solidFill>
                  <a:srgbClr val="000000"/>
                </a:solidFill>
                <a:latin typeface="Aptos" panose="020B0004020202020204" pitchFamily="34" charset="0"/>
              </a:rPr>
              <a:t>Consultancy reports</a:t>
            </a:r>
            <a:endParaRPr lang="en-US" dirty="0">
              <a:latin typeface="Aptos" panose="020B0004020202020204" pitchFamily="34" charset="0"/>
            </a:endParaRPr>
          </a:p>
          <a:p>
            <a:pPr lvl="1">
              <a:buFont typeface="Wingdings" panose="05000000000000000000" pitchFamily="2" charset="2"/>
              <a:buChar char="§"/>
            </a:pPr>
            <a:r>
              <a:rPr lang="en-US" dirty="0">
                <a:solidFill>
                  <a:srgbClr val="000000"/>
                </a:solidFill>
                <a:latin typeface="Aptos" panose="020B0004020202020204" pitchFamily="34" charset="0"/>
              </a:rPr>
              <a:t>Research reports</a:t>
            </a:r>
            <a:endParaRPr lang="en-US" dirty="0">
              <a:latin typeface="Aptos" panose="020B0004020202020204" pitchFamily="34" charset="0"/>
            </a:endParaRPr>
          </a:p>
          <a:p>
            <a:pPr>
              <a:lnSpc>
                <a:spcPct val="150000"/>
              </a:lnSpc>
              <a:buFont typeface="Wingdings" panose="05000000000000000000" pitchFamily="2" charset="2"/>
              <a:buChar char="§"/>
            </a:pPr>
            <a:endParaRPr lang="en-GB" sz="2400" dirty="0">
              <a:latin typeface="Aptos" panose="020B0004020202020204" pitchFamily="34" charset="0"/>
            </a:endParaRPr>
          </a:p>
        </p:txBody>
      </p:sp>
      <p:pic>
        <p:nvPicPr>
          <p:cNvPr id="4" name="Graphic 3" descr="An open book">
            <a:extLst>
              <a:ext uri="{FF2B5EF4-FFF2-40B4-BE49-F238E27FC236}">
                <a16:creationId xmlns:a16="http://schemas.microsoft.com/office/drawing/2014/main" id="{6CFE1DC2-6204-13A2-9F41-04D630A6D40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93710" y="2279862"/>
            <a:ext cx="3622373" cy="3622373"/>
          </a:xfrm>
          <a:prstGeom prst="rect">
            <a:avLst/>
          </a:prstGeom>
        </p:spPr>
      </p:pic>
      <p:pic>
        <p:nvPicPr>
          <p:cNvPr id="7" name="Graphic 6" descr="Pencils with eraser, sticky notes and pencil shavings">
            <a:extLst>
              <a:ext uri="{FF2B5EF4-FFF2-40B4-BE49-F238E27FC236}">
                <a16:creationId xmlns:a16="http://schemas.microsoft.com/office/drawing/2014/main" id="{705DD353-627A-D330-27FD-E32D790EFC6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016838" y="3334768"/>
            <a:ext cx="2860634" cy="2860634"/>
          </a:xfrm>
          <a:prstGeom prst="rect">
            <a:avLst/>
          </a:prstGeom>
        </p:spPr>
      </p:pic>
    </p:spTree>
    <p:extLst>
      <p:ext uri="{BB962C8B-B14F-4D97-AF65-F5344CB8AC3E}">
        <p14:creationId xmlns:p14="http://schemas.microsoft.com/office/powerpoint/2010/main" val="3138802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E18A14D-93B8-F34F-4923-CDFF8007890B}"/>
              </a:ext>
            </a:extLst>
          </p:cNvPr>
          <p:cNvSpPr>
            <a:spLocks noGrp="1"/>
          </p:cNvSpPr>
          <p:nvPr>
            <p:ph type="title"/>
          </p:nvPr>
        </p:nvSpPr>
        <p:spPr>
          <a:xfrm>
            <a:off x="291830" y="92902"/>
            <a:ext cx="11585642" cy="873750"/>
          </a:xfrm>
          <a:solidFill>
            <a:srgbClr val="295E80"/>
          </a:solidFill>
        </p:spPr>
        <p:txBody>
          <a:bodyPr>
            <a:normAutofit/>
          </a:bodyPr>
          <a:lstStyle/>
          <a:p>
            <a:pPr algn="ctr"/>
            <a:r>
              <a:rPr lang="en-GB" sz="4000" b="1" dirty="0">
                <a:solidFill>
                  <a:schemeClr val="bg1"/>
                </a:solidFill>
                <a:effectLst>
                  <a:outerShdw blurRad="38100" dist="38100" dir="2700000" algn="tl">
                    <a:srgbClr val="000000">
                      <a:alpha val="43137"/>
                    </a:srgbClr>
                  </a:outerShdw>
                </a:effectLst>
              </a:rPr>
              <a:t>Academic Reports</a:t>
            </a:r>
            <a:endParaRPr lang="en-GB" sz="4000"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C87BD5FE-0D96-736B-FD5D-7238212DA852}"/>
              </a:ext>
            </a:extLst>
          </p:cNvPr>
          <p:cNvSpPr>
            <a:spLocks noGrp="1"/>
          </p:cNvSpPr>
          <p:nvPr>
            <p:ph idx="1"/>
          </p:nvPr>
        </p:nvSpPr>
        <p:spPr>
          <a:xfrm>
            <a:off x="483747" y="1244202"/>
            <a:ext cx="11246882" cy="4000239"/>
          </a:xfrm>
        </p:spPr>
        <p:txBody>
          <a:bodyPr>
            <a:normAutofit fontScale="92500" lnSpcReduction="20000"/>
          </a:bodyPr>
          <a:lstStyle/>
          <a:p>
            <a:pPr algn="just">
              <a:lnSpc>
                <a:spcPct val="150000"/>
              </a:lnSpc>
              <a:buFont typeface="Wingdings" panose="05000000000000000000" pitchFamily="2" charset="2"/>
              <a:buChar char="§"/>
            </a:pPr>
            <a:r>
              <a:rPr lang="en-GB" sz="2400" dirty="0">
                <a:latin typeface="Aptos" panose="020B0004020202020204" pitchFamily="34" charset="0"/>
              </a:rPr>
              <a:t>The most appropriate software to use for an academic report is </a:t>
            </a:r>
            <a:r>
              <a:rPr lang="en-GB" sz="2400" b="1" dirty="0">
                <a:latin typeface="Aptos" panose="020B0004020202020204" pitchFamily="34" charset="0"/>
              </a:rPr>
              <a:t>MS Word</a:t>
            </a:r>
            <a:r>
              <a:rPr lang="en-GB" sz="2400" dirty="0">
                <a:latin typeface="Aptos" panose="020B0004020202020204" pitchFamily="34" charset="0"/>
              </a:rPr>
              <a:t>.</a:t>
            </a:r>
          </a:p>
          <a:p>
            <a:pPr algn="just">
              <a:lnSpc>
                <a:spcPct val="150000"/>
              </a:lnSpc>
              <a:buFont typeface="Wingdings" panose="05000000000000000000" pitchFamily="2" charset="2"/>
              <a:buChar char="§"/>
            </a:pPr>
            <a:r>
              <a:rPr lang="en-GB" sz="2400" dirty="0">
                <a:latin typeface="Aptos" panose="020B0004020202020204" pitchFamily="34" charset="0"/>
              </a:rPr>
              <a:t>An </a:t>
            </a:r>
            <a:r>
              <a:rPr lang="en-GB" sz="2400" b="1" dirty="0">
                <a:latin typeface="Aptos" panose="020B0004020202020204" pitchFamily="34" charset="0"/>
              </a:rPr>
              <a:t>academic report </a:t>
            </a:r>
            <a:r>
              <a:rPr lang="en-GB" sz="2400" dirty="0">
                <a:latin typeface="Aptos" panose="020B0004020202020204" pitchFamily="34" charset="0"/>
              </a:rPr>
              <a:t>is usually written in the </a:t>
            </a:r>
            <a:r>
              <a:rPr lang="en-GB" sz="2400" b="1" dirty="0">
                <a:latin typeface="Aptos" panose="020B0004020202020204" pitchFamily="34" charset="0"/>
              </a:rPr>
              <a:t>third person </a:t>
            </a:r>
            <a:r>
              <a:rPr lang="en-GB" sz="2400" dirty="0">
                <a:latin typeface="Aptos" panose="020B0004020202020204" pitchFamily="34" charset="0"/>
              </a:rPr>
              <a:t>in order to be </a:t>
            </a:r>
            <a:r>
              <a:rPr lang="en-GB" sz="2400" b="1" dirty="0">
                <a:latin typeface="Aptos" panose="020B0004020202020204" pitchFamily="34" charset="0"/>
              </a:rPr>
              <a:t>objective</a:t>
            </a:r>
            <a:r>
              <a:rPr lang="en-GB" sz="2400" dirty="0">
                <a:latin typeface="Aptos" panose="020B0004020202020204" pitchFamily="34" charset="0"/>
              </a:rPr>
              <a:t> rather than subjective.</a:t>
            </a:r>
          </a:p>
          <a:p>
            <a:pPr algn="just">
              <a:lnSpc>
                <a:spcPct val="150000"/>
              </a:lnSpc>
              <a:buFont typeface="Wingdings" panose="05000000000000000000" pitchFamily="2" charset="2"/>
              <a:buChar char="§"/>
            </a:pPr>
            <a:r>
              <a:rPr lang="en-GB" sz="2400" dirty="0">
                <a:latin typeface="Aptos" panose="020B0004020202020204" pitchFamily="34" charset="0"/>
              </a:rPr>
              <a:t>Relying less on personal thoughts and more on facts lends credibility to your work and alleviates instances of bias, giving it a stronger focus.</a:t>
            </a:r>
          </a:p>
          <a:p>
            <a:pPr algn="just">
              <a:lnSpc>
                <a:spcPct val="150000"/>
              </a:lnSpc>
              <a:buFont typeface="Wingdings" panose="05000000000000000000" pitchFamily="2" charset="2"/>
              <a:buChar char="§"/>
            </a:pPr>
            <a:r>
              <a:rPr lang="en-GB" sz="2400" dirty="0">
                <a:latin typeface="Aptos" panose="020B0004020202020204" pitchFamily="34" charset="0"/>
              </a:rPr>
              <a:t>When preparing to write a report, it is essential to </a:t>
            </a:r>
            <a:r>
              <a:rPr lang="en-GB" sz="2400" b="1" dirty="0">
                <a:latin typeface="Aptos" panose="020B0004020202020204" pitchFamily="34" charset="0"/>
              </a:rPr>
              <a:t>identify the main requirements</a:t>
            </a:r>
            <a:r>
              <a:rPr lang="en-GB" sz="2400" dirty="0">
                <a:latin typeface="Aptos" panose="020B0004020202020204" pitchFamily="34" charset="0"/>
              </a:rPr>
              <a:t>. You must be clear about what areas your lecturer wants you to cover. These will then determine the organisation of the report.</a:t>
            </a:r>
          </a:p>
          <a:p>
            <a:pPr algn="just">
              <a:lnSpc>
                <a:spcPct val="150000"/>
              </a:lnSpc>
              <a:buFont typeface="Wingdings" panose="05000000000000000000" pitchFamily="2" charset="2"/>
              <a:buChar char="§"/>
            </a:pPr>
            <a:endParaRPr lang="en-GB" sz="2200" dirty="0">
              <a:latin typeface="Aptos" panose="020B0004020202020204" pitchFamily="34" charset="0"/>
            </a:endParaRPr>
          </a:p>
        </p:txBody>
      </p:sp>
      <p:pic>
        <p:nvPicPr>
          <p:cNvPr id="3" name="Graphic 2" descr="A stack of books">
            <a:extLst>
              <a:ext uri="{FF2B5EF4-FFF2-40B4-BE49-F238E27FC236}">
                <a16:creationId xmlns:a16="http://schemas.microsoft.com/office/drawing/2014/main" id="{7AFF738C-B4A5-A517-ED3E-70C8B880777C}"/>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673457" y="4761406"/>
            <a:ext cx="2576039" cy="2576039"/>
          </a:xfrm>
          <a:prstGeom prst="rect">
            <a:avLst/>
          </a:prstGeom>
        </p:spPr>
      </p:pic>
    </p:spTree>
    <p:extLst>
      <p:ext uri="{BB962C8B-B14F-4D97-AF65-F5344CB8AC3E}">
        <p14:creationId xmlns:p14="http://schemas.microsoft.com/office/powerpoint/2010/main" val="39038999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0BB61-117C-9865-2ADE-BFE55B6A93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2840DE-60E5-A6A7-FCF7-25B92B138C28}"/>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Academic Reports</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CA4638A9-78C5-BDCC-F01B-88454D9107FD}"/>
              </a:ext>
            </a:extLst>
          </p:cNvPr>
          <p:cNvSpPr>
            <a:spLocks noGrp="1"/>
          </p:cNvSpPr>
          <p:nvPr>
            <p:ph idx="1"/>
          </p:nvPr>
        </p:nvSpPr>
        <p:spPr>
          <a:xfrm>
            <a:off x="461371" y="1562361"/>
            <a:ext cx="11269258" cy="4000239"/>
          </a:xfrm>
        </p:spPr>
        <p:txBody>
          <a:bodyPr>
            <a:normAutofit/>
          </a:bodyPr>
          <a:lstStyle/>
          <a:p>
            <a:pPr marL="0" indent="0">
              <a:buNone/>
            </a:pPr>
            <a:r>
              <a:rPr lang="en-US" sz="2400" dirty="0">
                <a:solidFill>
                  <a:srgbClr val="000000"/>
                </a:solidFill>
                <a:latin typeface="Aptos" panose="020B0004020202020204" pitchFamily="34" charset="0"/>
              </a:rPr>
              <a:t>Reports mirror workplace communication and help students develop professional skills.</a:t>
            </a:r>
          </a:p>
          <a:p>
            <a:pPr marL="0" indent="0">
              <a:buNone/>
            </a:pPr>
            <a:endParaRPr lang="en-US" sz="2400" dirty="0">
              <a:solidFill>
                <a:srgbClr val="000000"/>
              </a:solidFill>
              <a:latin typeface="Aptos" panose="020B0004020202020204" pitchFamily="34" charset="0"/>
            </a:endParaRPr>
          </a:p>
          <a:p>
            <a:pPr lvl="1">
              <a:lnSpc>
                <a:spcPct val="100000"/>
              </a:lnSpc>
              <a:buFont typeface="Wingdings" panose="05000000000000000000" pitchFamily="2" charset="2"/>
              <a:buChar char="ü"/>
            </a:pPr>
            <a:r>
              <a:rPr lang="en-US" dirty="0">
                <a:solidFill>
                  <a:srgbClr val="000000"/>
                </a:solidFill>
                <a:latin typeface="Aptos" panose="020B0004020202020204" pitchFamily="34" charset="0"/>
              </a:rPr>
              <a:t> Evidence-based decision-making</a:t>
            </a:r>
            <a:endParaRPr lang="en-US" dirty="0">
              <a:latin typeface="Aptos" panose="020B0004020202020204" pitchFamily="34" charset="0"/>
            </a:endParaRPr>
          </a:p>
          <a:p>
            <a:pPr lvl="1">
              <a:lnSpc>
                <a:spcPct val="100000"/>
              </a:lnSpc>
              <a:buFont typeface="Wingdings" panose="05000000000000000000" pitchFamily="2" charset="2"/>
              <a:buChar char="ü"/>
            </a:pPr>
            <a:r>
              <a:rPr lang="en-US" dirty="0">
                <a:solidFill>
                  <a:srgbClr val="000000"/>
                </a:solidFill>
                <a:latin typeface="Aptos" panose="020B0004020202020204" pitchFamily="34" charset="0"/>
              </a:rPr>
              <a:t> Professional communication</a:t>
            </a:r>
            <a:endParaRPr lang="en-US" dirty="0">
              <a:latin typeface="Aptos" panose="020B0004020202020204" pitchFamily="34" charset="0"/>
            </a:endParaRPr>
          </a:p>
          <a:p>
            <a:pPr lvl="1">
              <a:lnSpc>
                <a:spcPct val="100000"/>
              </a:lnSpc>
              <a:buFont typeface="Wingdings" panose="05000000000000000000" pitchFamily="2" charset="2"/>
              <a:buChar char="ü"/>
            </a:pPr>
            <a:r>
              <a:rPr lang="en-US" dirty="0">
                <a:solidFill>
                  <a:srgbClr val="000000"/>
                </a:solidFill>
                <a:latin typeface="Aptos" panose="020B0004020202020204" pitchFamily="34" charset="0"/>
              </a:rPr>
              <a:t> Analysis and problem-solving</a:t>
            </a:r>
            <a:endParaRPr lang="en-US" dirty="0">
              <a:latin typeface="Aptos" panose="020B0004020202020204" pitchFamily="34" charset="0"/>
            </a:endParaRPr>
          </a:p>
          <a:p>
            <a:pPr lvl="1">
              <a:lnSpc>
                <a:spcPct val="100000"/>
              </a:lnSpc>
              <a:buFont typeface="Wingdings" panose="05000000000000000000" pitchFamily="2" charset="2"/>
              <a:buChar char="ü"/>
            </a:pPr>
            <a:r>
              <a:rPr lang="en-US" dirty="0">
                <a:solidFill>
                  <a:srgbClr val="000000"/>
                </a:solidFill>
                <a:latin typeface="Aptos" panose="020B0004020202020204" pitchFamily="34" charset="0"/>
              </a:rPr>
              <a:t> Practical recommendations</a:t>
            </a:r>
            <a:endParaRPr lang="en-US" dirty="0">
              <a:latin typeface="Aptos" panose="020B0004020202020204" pitchFamily="34" charset="0"/>
            </a:endParaRPr>
          </a:p>
          <a:p>
            <a:pPr marL="0" indent="0">
              <a:buNone/>
            </a:pPr>
            <a:endParaRPr lang="en-US" sz="2400" dirty="0"/>
          </a:p>
        </p:txBody>
      </p:sp>
      <p:pic>
        <p:nvPicPr>
          <p:cNvPr id="4" name="Graphic 3" descr="A lightbulb">
            <a:extLst>
              <a:ext uri="{FF2B5EF4-FFF2-40B4-BE49-F238E27FC236}">
                <a16:creationId xmlns:a16="http://schemas.microsoft.com/office/drawing/2014/main" id="{2123636B-178E-D1AB-6E0C-F36CBF532E4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412780" y="1756954"/>
            <a:ext cx="4000239" cy="4000239"/>
          </a:xfrm>
          <a:prstGeom prst="rect">
            <a:avLst/>
          </a:prstGeom>
        </p:spPr>
      </p:pic>
    </p:spTree>
    <p:extLst>
      <p:ext uri="{BB962C8B-B14F-4D97-AF65-F5344CB8AC3E}">
        <p14:creationId xmlns:p14="http://schemas.microsoft.com/office/powerpoint/2010/main" val="349229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4887DA-6081-D1D3-82C2-F869FDDB3B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43732C-9A25-B218-DC03-DEADC702BE67}"/>
              </a:ext>
            </a:extLst>
          </p:cNvPr>
          <p:cNvSpPr>
            <a:spLocks noGrp="1"/>
          </p:cNvSpPr>
          <p:nvPr>
            <p:ph type="title"/>
          </p:nvPr>
        </p:nvSpPr>
        <p:spPr>
          <a:xfrm>
            <a:off x="1549594" y="1182856"/>
            <a:ext cx="9990520" cy="3607785"/>
          </a:xfrm>
        </p:spPr>
        <p:txBody>
          <a:bodyPr>
            <a:normAutofit/>
          </a:bodyPr>
          <a:lstStyle/>
          <a:p>
            <a:pPr>
              <a:lnSpc>
                <a:spcPct val="100000"/>
              </a:lnSpc>
            </a:pPr>
            <a:r>
              <a:rPr lang="en-GB" sz="4900" dirty="0">
                <a:latin typeface="Aptos" panose="020B0004020202020204" pitchFamily="34" charset="0"/>
              </a:rPr>
              <a:t>Report Structure</a:t>
            </a:r>
            <a:br>
              <a:rPr lang="en-GB" sz="4900" dirty="0">
                <a:latin typeface="Aptos" panose="020B0004020202020204" pitchFamily="34" charset="0"/>
              </a:rPr>
            </a:br>
            <a:br>
              <a:rPr lang="en-GB" sz="3400" dirty="0">
                <a:latin typeface="Aptos" panose="020B0004020202020204" pitchFamily="34" charset="0"/>
              </a:rPr>
            </a:br>
            <a:br>
              <a:rPr lang="en-GB" sz="3600" b="1" dirty="0"/>
            </a:br>
            <a:endParaRPr lang="en-GB" sz="3400" dirty="0">
              <a:effectLst>
                <a:outerShdw blurRad="38100" dist="38100" dir="2700000" algn="tl">
                  <a:srgbClr val="000000">
                    <a:alpha val="43137"/>
                  </a:srgbClr>
                </a:outerShdw>
              </a:effectLst>
              <a:latin typeface="Aptos" panose="020B0004020202020204" pitchFamily="34" charset="0"/>
            </a:endParaRPr>
          </a:p>
        </p:txBody>
      </p:sp>
      <p:pic>
        <p:nvPicPr>
          <p:cNvPr id="4" name="Graphic 3" descr="Open book with table lamp, books, pen and pencil">
            <a:extLst>
              <a:ext uri="{FF2B5EF4-FFF2-40B4-BE49-F238E27FC236}">
                <a16:creationId xmlns:a16="http://schemas.microsoft.com/office/drawing/2014/main" id="{DDB575B7-0462-3298-9A0A-08621620EA82}"/>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60582" y="1119962"/>
            <a:ext cx="6496494" cy="6496494"/>
          </a:xfrm>
          <a:prstGeom prst="rect">
            <a:avLst/>
          </a:prstGeom>
        </p:spPr>
      </p:pic>
    </p:spTree>
    <p:extLst>
      <p:ext uri="{BB962C8B-B14F-4D97-AF65-F5344CB8AC3E}">
        <p14:creationId xmlns:p14="http://schemas.microsoft.com/office/powerpoint/2010/main" val="758004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2376DB-521F-95AE-0F02-69636A179E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FA031C-5BE1-F9F0-8302-DD1F9FEE4688}"/>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Report Structure</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7F02E8E0-32B8-8FC2-13F4-EC0D596263CD}"/>
              </a:ext>
            </a:extLst>
          </p:cNvPr>
          <p:cNvSpPr>
            <a:spLocks noGrp="1"/>
          </p:cNvSpPr>
          <p:nvPr>
            <p:ph idx="1"/>
          </p:nvPr>
        </p:nvSpPr>
        <p:spPr>
          <a:xfrm>
            <a:off x="830637" y="1562361"/>
            <a:ext cx="10899991" cy="4000239"/>
          </a:xfrm>
        </p:spPr>
        <p:txBody>
          <a:bodyPr>
            <a:normAutofit fontScale="92500" lnSpcReduction="10000"/>
          </a:bodyPr>
          <a:lstStyle/>
          <a:p>
            <a:pPr marL="0" indent="0">
              <a:buNone/>
            </a:pPr>
            <a:r>
              <a:rPr lang="en-US" sz="2400" b="1" dirty="0">
                <a:solidFill>
                  <a:srgbClr val="000000"/>
                </a:solidFill>
                <a:latin typeface="Aptos" panose="020B0004020202020204" pitchFamily="34" charset="0"/>
              </a:rPr>
              <a:t>Title Page</a:t>
            </a:r>
          </a:p>
          <a:p>
            <a:pPr marL="0" indent="0">
              <a:buNone/>
            </a:pPr>
            <a:r>
              <a:rPr lang="en-US" sz="2400" b="1" dirty="0">
                <a:latin typeface="Aptos" panose="020B0004020202020204" pitchFamily="34" charset="0"/>
              </a:rPr>
              <a:t>AI Acknowledgement Statement</a:t>
            </a:r>
          </a:p>
          <a:p>
            <a:pPr marL="0" indent="0">
              <a:buNone/>
            </a:pPr>
            <a:r>
              <a:rPr lang="en-US" sz="2400" b="1" dirty="0">
                <a:solidFill>
                  <a:srgbClr val="000000"/>
                </a:solidFill>
                <a:latin typeface="Aptos" panose="020B0004020202020204" pitchFamily="34" charset="0"/>
              </a:rPr>
              <a:t>Executive Summary</a:t>
            </a:r>
            <a:endParaRPr lang="en-US" sz="2400" b="1" dirty="0">
              <a:latin typeface="Aptos" panose="020B0004020202020204" pitchFamily="34" charset="0"/>
            </a:endParaRPr>
          </a:p>
          <a:p>
            <a:pPr marL="0" indent="0">
              <a:buNone/>
            </a:pPr>
            <a:r>
              <a:rPr lang="en-US" sz="2400" b="1" dirty="0">
                <a:solidFill>
                  <a:srgbClr val="000000"/>
                </a:solidFill>
                <a:latin typeface="Aptos" panose="020B0004020202020204" pitchFamily="34" charset="0"/>
              </a:rPr>
              <a:t>Contents Page</a:t>
            </a:r>
            <a:endParaRPr lang="en-US" sz="2400" b="1" dirty="0">
              <a:latin typeface="Aptos" panose="020B0004020202020204" pitchFamily="34" charset="0"/>
            </a:endParaRPr>
          </a:p>
          <a:p>
            <a:pPr marL="0" indent="0">
              <a:buNone/>
            </a:pPr>
            <a:r>
              <a:rPr lang="en-US" sz="2400" b="1" dirty="0">
                <a:solidFill>
                  <a:schemeClr val="accent2">
                    <a:lumMod val="75000"/>
                  </a:schemeClr>
                </a:solidFill>
                <a:latin typeface="Aptos" panose="020B0004020202020204" pitchFamily="34" charset="0"/>
              </a:rPr>
              <a:t>Introduction</a:t>
            </a:r>
          </a:p>
          <a:p>
            <a:pPr marL="0" indent="0">
              <a:buNone/>
            </a:pPr>
            <a:r>
              <a:rPr lang="en-US" sz="2400" b="1" dirty="0">
                <a:solidFill>
                  <a:schemeClr val="accent2">
                    <a:lumMod val="75000"/>
                  </a:schemeClr>
                </a:solidFill>
                <a:latin typeface="Aptos" panose="020B0004020202020204" pitchFamily="34" charset="0"/>
              </a:rPr>
              <a:t>Main Body </a:t>
            </a:r>
            <a:r>
              <a:rPr lang="en-US" sz="1800" b="1" dirty="0">
                <a:solidFill>
                  <a:schemeClr val="accent2">
                    <a:lumMod val="75000"/>
                  </a:schemeClr>
                </a:solidFill>
                <a:latin typeface="Aptos" panose="020B0004020202020204" pitchFamily="34" charset="0"/>
              </a:rPr>
              <a:t>(Findings / Analysis / Discussion)</a:t>
            </a:r>
          </a:p>
          <a:p>
            <a:pPr marL="0" indent="0">
              <a:buNone/>
            </a:pPr>
            <a:r>
              <a:rPr lang="en-US" sz="2400" b="1" dirty="0">
                <a:solidFill>
                  <a:schemeClr val="accent2">
                    <a:lumMod val="75000"/>
                  </a:schemeClr>
                </a:solidFill>
                <a:latin typeface="Aptos" panose="020B0004020202020204" pitchFamily="34" charset="0"/>
              </a:rPr>
              <a:t>Conclusions</a:t>
            </a:r>
          </a:p>
          <a:p>
            <a:pPr marL="0" indent="0">
              <a:buNone/>
            </a:pPr>
            <a:r>
              <a:rPr lang="en-US" sz="2400" b="1" dirty="0">
                <a:solidFill>
                  <a:schemeClr val="accent2">
                    <a:lumMod val="75000"/>
                  </a:schemeClr>
                </a:solidFill>
                <a:latin typeface="Aptos" panose="020B0004020202020204" pitchFamily="34" charset="0"/>
              </a:rPr>
              <a:t>Recommendations</a:t>
            </a:r>
          </a:p>
          <a:p>
            <a:pPr marL="0" indent="0">
              <a:buNone/>
            </a:pPr>
            <a:r>
              <a:rPr lang="en-US" sz="2400" b="1" dirty="0">
                <a:solidFill>
                  <a:srgbClr val="000000"/>
                </a:solidFill>
                <a:latin typeface="Aptos" panose="020B0004020202020204" pitchFamily="34" charset="0"/>
              </a:rPr>
              <a:t>References</a:t>
            </a:r>
            <a:endParaRPr lang="en-US" sz="2400" b="1" dirty="0">
              <a:latin typeface="Aptos" panose="020B0004020202020204" pitchFamily="34" charset="0"/>
            </a:endParaRPr>
          </a:p>
          <a:p>
            <a:pPr marL="0" indent="0">
              <a:buNone/>
            </a:pPr>
            <a:r>
              <a:rPr lang="en-US" sz="2400" b="1" dirty="0">
                <a:solidFill>
                  <a:srgbClr val="000000"/>
                </a:solidFill>
                <a:latin typeface="Aptos" panose="020B0004020202020204" pitchFamily="34" charset="0"/>
              </a:rPr>
              <a:t>Appendices</a:t>
            </a:r>
            <a:endParaRPr lang="en-US" sz="2400" b="1" dirty="0">
              <a:latin typeface="Aptos" panose="020B0004020202020204" pitchFamily="34" charset="0"/>
            </a:endParaRPr>
          </a:p>
          <a:p>
            <a:pPr marL="0" indent="0">
              <a:buNone/>
            </a:pPr>
            <a:endParaRPr lang="en-US" sz="2400" dirty="0"/>
          </a:p>
        </p:txBody>
      </p:sp>
      <p:sp>
        <p:nvSpPr>
          <p:cNvPr id="3" name="Right Brace 2">
            <a:extLst>
              <a:ext uri="{FF2B5EF4-FFF2-40B4-BE49-F238E27FC236}">
                <a16:creationId xmlns:a16="http://schemas.microsoft.com/office/drawing/2014/main" id="{AD02B710-C327-FE92-17FC-2D0CD3F50A1A}"/>
              </a:ext>
            </a:extLst>
          </p:cNvPr>
          <p:cNvSpPr/>
          <p:nvPr/>
        </p:nvSpPr>
        <p:spPr>
          <a:xfrm>
            <a:off x="5992940" y="3141866"/>
            <a:ext cx="287692" cy="1644126"/>
          </a:xfrm>
          <a:prstGeom prst="rightBrace">
            <a:avLst/>
          </a:prstGeom>
          <a:ln w="57150">
            <a:solidFill>
              <a:schemeClr val="accent2">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dirty="0"/>
          </a:p>
        </p:txBody>
      </p:sp>
      <p:sp>
        <p:nvSpPr>
          <p:cNvPr id="5" name="TextBox 4">
            <a:extLst>
              <a:ext uri="{FF2B5EF4-FFF2-40B4-BE49-F238E27FC236}">
                <a16:creationId xmlns:a16="http://schemas.microsoft.com/office/drawing/2014/main" id="{9D168C50-53A8-2BB1-72D3-EB33A1A69889}"/>
              </a:ext>
            </a:extLst>
          </p:cNvPr>
          <p:cNvSpPr txBox="1"/>
          <p:nvPr/>
        </p:nvSpPr>
        <p:spPr>
          <a:xfrm>
            <a:off x="6493438" y="3579208"/>
            <a:ext cx="3636659" cy="769441"/>
          </a:xfrm>
          <a:prstGeom prst="rect">
            <a:avLst/>
          </a:prstGeom>
          <a:solidFill>
            <a:schemeClr val="tx2">
              <a:lumMod val="20000"/>
              <a:lumOff val="80000"/>
            </a:schemeClr>
          </a:solidFill>
        </p:spPr>
        <p:txBody>
          <a:bodyPr wrap="square" rtlCol="0">
            <a:spAutoFit/>
          </a:bodyPr>
          <a:lstStyle/>
          <a:p>
            <a:r>
              <a:rPr lang="en-GB" sz="2200" dirty="0">
                <a:latin typeface="Aptos" panose="020B0004020202020204" pitchFamily="34" charset="0"/>
              </a:rPr>
              <a:t>Only these sections are included in the word count.</a:t>
            </a:r>
          </a:p>
        </p:txBody>
      </p:sp>
      <p:pic>
        <p:nvPicPr>
          <p:cNvPr id="8" name="Graphic 7" descr="Scissors, pen and a highlighter">
            <a:extLst>
              <a:ext uri="{FF2B5EF4-FFF2-40B4-BE49-F238E27FC236}">
                <a16:creationId xmlns:a16="http://schemas.microsoft.com/office/drawing/2014/main" id="{0798DC25-8C1F-88D3-6DC4-0ECC6ED42AA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38837" y="889536"/>
            <a:ext cx="2951441" cy="2951441"/>
          </a:xfrm>
          <a:prstGeom prst="rect">
            <a:avLst/>
          </a:prstGeom>
        </p:spPr>
      </p:pic>
    </p:spTree>
    <p:extLst>
      <p:ext uri="{BB962C8B-B14F-4D97-AF65-F5344CB8AC3E}">
        <p14:creationId xmlns:p14="http://schemas.microsoft.com/office/powerpoint/2010/main" val="5622810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6B865-7AC3-126B-B03F-C35F5DBE91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505675-9804-966E-2B42-ADFB67455132}"/>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Title Page</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91BA790B-614A-A74A-3B32-86EDFBAEB03D}"/>
              </a:ext>
            </a:extLst>
          </p:cNvPr>
          <p:cNvSpPr>
            <a:spLocks noGrp="1"/>
          </p:cNvSpPr>
          <p:nvPr>
            <p:ph idx="1"/>
          </p:nvPr>
        </p:nvSpPr>
        <p:spPr>
          <a:xfrm>
            <a:off x="900022" y="1345976"/>
            <a:ext cx="10914628" cy="4454531"/>
          </a:xfrm>
        </p:spPr>
        <p:txBody>
          <a:bodyPr>
            <a:normAutofit lnSpcReduction="10000"/>
          </a:bodyPr>
          <a:lstStyle/>
          <a:p>
            <a:pPr marL="0" indent="0">
              <a:lnSpc>
                <a:spcPct val="150000"/>
              </a:lnSpc>
              <a:buNone/>
            </a:pPr>
            <a:r>
              <a:rPr lang="en-GB" sz="2400" dirty="0">
                <a:latin typeface="Aptos" panose="020B0004020202020204" pitchFamily="34" charset="0"/>
              </a:rPr>
              <a:t>You must include:</a:t>
            </a:r>
          </a:p>
          <a:p>
            <a:pPr>
              <a:lnSpc>
                <a:spcPct val="120000"/>
              </a:lnSpc>
              <a:buFont typeface="Wingdings" panose="05000000000000000000" pitchFamily="2" charset="2"/>
              <a:buChar char="§"/>
            </a:pPr>
            <a:r>
              <a:rPr lang="en-GB" sz="2400" dirty="0">
                <a:latin typeface="Aptos" panose="020B0004020202020204" pitchFamily="34" charset="0"/>
              </a:rPr>
              <a:t>Your Name</a:t>
            </a:r>
          </a:p>
          <a:p>
            <a:pPr>
              <a:lnSpc>
                <a:spcPct val="120000"/>
              </a:lnSpc>
              <a:buFont typeface="Wingdings" panose="05000000000000000000" pitchFamily="2" charset="2"/>
              <a:buChar char="§"/>
            </a:pPr>
            <a:r>
              <a:rPr lang="en-GB" sz="2400" dirty="0">
                <a:latin typeface="Aptos" panose="020B0004020202020204" pitchFamily="34" charset="0"/>
              </a:rPr>
              <a:t>Student Number</a:t>
            </a:r>
          </a:p>
          <a:p>
            <a:pPr>
              <a:lnSpc>
                <a:spcPct val="120000"/>
              </a:lnSpc>
              <a:buFont typeface="Wingdings" panose="05000000000000000000" pitchFamily="2" charset="2"/>
              <a:buChar char="§"/>
            </a:pPr>
            <a:r>
              <a:rPr lang="en-GB" sz="2400" dirty="0">
                <a:latin typeface="Aptos" panose="020B0004020202020204" pitchFamily="34" charset="0"/>
              </a:rPr>
              <a:t>Module Name and Code</a:t>
            </a:r>
          </a:p>
          <a:p>
            <a:pPr>
              <a:lnSpc>
                <a:spcPct val="120000"/>
              </a:lnSpc>
              <a:buFont typeface="Wingdings" panose="05000000000000000000" pitchFamily="2" charset="2"/>
              <a:buChar char="§"/>
            </a:pPr>
            <a:r>
              <a:rPr lang="en-GB" sz="2400" dirty="0">
                <a:latin typeface="Aptos" panose="020B0004020202020204" pitchFamily="34" charset="0"/>
              </a:rPr>
              <a:t>Assignment Title</a:t>
            </a:r>
          </a:p>
          <a:p>
            <a:pPr>
              <a:lnSpc>
                <a:spcPct val="120000"/>
              </a:lnSpc>
              <a:buFont typeface="Wingdings" panose="05000000000000000000" pitchFamily="2" charset="2"/>
              <a:buChar char="§"/>
            </a:pPr>
            <a:r>
              <a:rPr lang="en-GB" sz="2400" dirty="0">
                <a:latin typeface="Aptos" panose="020B0004020202020204" pitchFamily="34" charset="0"/>
              </a:rPr>
              <a:t>Lecturer’s Name</a:t>
            </a:r>
          </a:p>
          <a:p>
            <a:pPr>
              <a:lnSpc>
                <a:spcPct val="120000"/>
              </a:lnSpc>
              <a:buFont typeface="Wingdings" panose="05000000000000000000" pitchFamily="2" charset="2"/>
              <a:buChar char="§"/>
            </a:pPr>
            <a:r>
              <a:rPr lang="en-GB" sz="2400" dirty="0">
                <a:latin typeface="Aptos" panose="020B0004020202020204" pitchFamily="34" charset="0"/>
              </a:rPr>
              <a:t>Submission Date</a:t>
            </a:r>
          </a:p>
          <a:p>
            <a:pPr>
              <a:lnSpc>
                <a:spcPct val="120000"/>
              </a:lnSpc>
              <a:buFont typeface="Wingdings" panose="05000000000000000000" pitchFamily="2" charset="2"/>
              <a:buChar char="§"/>
            </a:pPr>
            <a:r>
              <a:rPr lang="en-GB" sz="2400" dirty="0">
                <a:latin typeface="Aptos" panose="020B0004020202020204" pitchFamily="34" charset="0"/>
              </a:rPr>
              <a:t>Word Count</a:t>
            </a:r>
            <a:endParaRPr lang="en-GB" sz="2200" dirty="0">
              <a:latin typeface="Aptos" panose="020B0004020202020204" pitchFamily="34" charset="0"/>
            </a:endParaRPr>
          </a:p>
        </p:txBody>
      </p:sp>
      <p:sp>
        <p:nvSpPr>
          <p:cNvPr id="3" name="Speech Bubble: Rectangle with Corners Rounded 2">
            <a:extLst>
              <a:ext uri="{FF2B5EF4-FFF2-40B4-BE49-F238E27FC236}">
                <a16:creationId xmlns:a16="http://schemas.microsoft.com/office/drawing/2014/main" id="{41E2AF17-F76D-3234-75F3-2B98537FD65B}"/>
              </a:ext>
            </a:extLst>
          </p:cNvPr>
          <p:cNvSpPr/>
          <p:nvPr/>
        </p:nvSpPr>
        <p:spPr>
          <a:xfrm>
            <a:off x="6966192" y="1647316"/>
            <a:ext cx="4438180" cy="3168989"/>
          </a:xfrm>
          <a:prstGeom prst="wedgeRoundRectCallou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A35E59DE-8B57-0DA9-003D-FC195C463933}"/>
              </a:ext>
            </a:extLst>
          </p:cNvPr>
          <p:cNvSpPr txBox="1"/>
          <p:nvPr/>
        </p:nvSpPr>
        <p:spPr>
          <a:xfrm>
            <a:off x="7272121" y="2127782"/>
            <a:ext cx="3854241" cy="1569660"/>
          </a:xfrm>
          <a:prstGeom prst="rect">
            <a:avLst/>
          </a:prstGeom>
          <a:noFill/>
        </p:spPr>
        <p:txBody>
          <a:bodyPr wrap="square" rtlCol="0">
            <a:spAutoFit/>
          </a:bodyPr>
          <a:lstStyle/>
          <a:p>
            <a:pPr algn="just"/>
            <a:r>
              <a:rPr lang="en-GB" sz="2400" b="1" dirty="0">
                <a:latin typeface="Aptos" panose="020B0004020202020204" pitchFamily="34" charset="0"/>
              </a:rPr>
              <a:t>Tip: Use a cover page template provided by MS Word for a professional and polished look.</a:t>
            </a:r>
          </a:p>
        </p:txBody>
      </p:sp>
      <p:pic>
        <p:nvPicPr>
          <p:cNvPr id="4" name="Graphic 3" descr="A lightbulb">
            <a:extLst>
              <a:ext uri="{FF2B5EF4-FFF2-40B4-BE49-F238E27FC236}">
                <a16:creationId xmlns:a16="http://schemas.microsoft.com/office/drawing/2014/main" id="{3B5206CF-558E-F748-F381-3FCAEBBA28D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225539" y="3573241"/>
            <a:ext cx="2000540" cy="2000540"/>
          </a:xfrm>
          <a:prstGeom prst="rect">
            <a:avLst/>
          </a:prstGeom>
        </p:spPr>
      </p:pic>
      <p:pic>
        <p:nvPicPr>
          <p:cNvPr id="10" name="Graphic 9" descr="Badge Tick with solid fill">
            <a:extLst>
              <a:ext uri="{FF2B5EF4-FFF2-40B4-BE49-F238E27FC236}">
                <a16:creationId xmlns:a16="http://schemas.microsoft.com/office/drawing/2014/main" id="{666E903C-DA00-23E3-38DE-AA971470C87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25938" y="3806653"/>
            <a:ext cx="914400" cy="914400"/>
          </a:xfrm>
          <a:prstGeom prst="rect">
            <a:avLst/>
          </a:prstGeom>
        </p:spPr>
      </p:pic>
    </p:spTree>
    <p:extLst>
      <p:ext uri="{BB962C8B-B14F-4D97-AF65-F5344CB8AC3E}">
        <p14:creationId xmlns:p14="http://schemas.microsoft.com/office/powerpoint/2010/main" val="42175603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EA87CE-DFE5-A6F6-1304-5C1EB4B247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7DAAD9-1A17-65A9-CA63-84C56B2B8823}"/>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AI Acknowledgement Statement</a:t>
            </a:r>
            <a:endParaRPr lang="en-GB" sz="4000" dirty="0">
              <a:solidFill>
                <a:schemeClr val="bg1"/>
              </a:solidFill>
              <a:effectLst>
                <a:outerShdw blurRad="38100" dist="38100" dir="2700000" algn="tl">
                  <a:srgbClr val="000000">
                    <a:alpha val="43137"/>
                  </a:srgbClr>
                </a:outerShdw>
              </a:effectLst>
            </a:endParaRPr>
          </a:p>
        </p:txBody>
      </p:sp>
      <p:sp>
        <p:nvSpPr>
          <p:cNvPr id="17" name="Content Placeholder 2">
            <a:extLst>
              <a:ext uri="{FF2B5EF4-FFF2-40B4-BE49-F238E27FC236}">
                <a16:creationId xmlns:a16="http://schemas.microsoft.com/office/drawing/2014/main" id="{5404E703-FC95-6BD2-BB2C-2FB506B7C059}"/>
              </a:ext>
            </a:extLst>
          </p:cNvPr>
          <p:cNvSpPr>
            <a:spLocks noGrp="1"/>
          </p:cNvSpPr>
          <p:nvPr>
            <p:ph idx="1"/>
          </p:nvPr>
        </p:nvSpPr>
        <p:spPr>
          <a:xfrm>
            <a:off x="448733" y="1491096"/>
            <a:ext cx="11269258" cy="2606040"/>
          </a:xfrm>
          <a:solidFill>
            <a:schemeClr val="bg1">
              <a:lumMod val="75000"/>
            </a:schemeClr>
          </a:solidFill>
          <a:ln>
            <a:solidFill>
              <a:schemeClr val="tx1"/>
            </a:solidFill>
          </a:ln>
        </p:spPr>
        <p:txBody>
          <a:bodyPr>
            <a:noAutofit/>
          </a:bodyPr>
          <a:lstStyle/>
          <a:p>
            <a:pPr marL="0" indent="0">
              <a:buNone/>
            </a:pPr>
            <a:r>
              <a:rPr lang="en-GB" sz="2000" dirty="0">
                <a:latin typeface="Aptos" panose="020B0004020202020204" pitchFamily="34" charset="0"/>
              </a:rPr>
              <a:t>I acknowledge the use of [AI Tool] [(AI Tool </a:t>
            </a:r>
            <a:r>
              <a:rPr lang="en-GB" sz="2000" dirty="0" err="1">
                <a:latin typeface="Aptos" panose="020B0004020202020204" pitchFamily="34" charset="0"/>
              </a:rPr>
              <a:t>url</a:t>
            </a:r>
            <a:r>
              <a:rPr lang="en-GB" sz="2000" dirty="0">
                <a:latin typeface="Aptos" panose="020B0004020202020204" pitchFamily="34" charset="0"/>
              </a:rPr>
              <a:t>)] on [Date] to [Purpose my work]. I used the prompt(s):</a:t>
            </a:r>
          </a:p>
          <a:p>
            <a:pPr marL="457200" indent="-457200">
              <a:buAutoNum type="arabicPeriod"/>
            </a:pPr>
            <a:r>
              <a:rPr lang="en-GB" sz="2000" dirty="0">
                <a:latin typeface="Aptos" panose="020B0004020202020204" pitchFamily="34" charset="0"/>
              </a:rPr>
              <a:t>[Prompt]</a:t>
            </a:r>
          </a:p>
          <a:p>
            <a:pPr marL="457200" indent="-457200">
              <a:buAutoNum type="arabicPeriod"/>
            </a:pPr>
            <a:r>
              <a:rPr lang="en-GB" sz="2000" dirty="0">
                <a:latin typeface="Aptos" panose="020B0004020202020204" pitchFamily="34" charset="0"/>
              </a:rPr>
              <a:t>[Prompt]</a:t>
            </a:r>
          </a:p>
          <a:p>
            <a:pPr marL="457200" indent="-457200">
              <a:buAutoNum type="arabicPeriod"/>
            </a:pPr>
            <a:r>
              <a:rPr lang="en-GB" sz="2000" dirty="0">
                <a:latin typeface="Aptos" panose="020B0004020202020204" pitchFamily="34" charset="0"/>
              </a:rPr>
              <a:t>[Prompt]</a:t>
            </a:r>
          </a:p>
          <a:p>
            <a:pPr marL="0" indent="0">
              <a:buNone/>
            </a:pPr>
            <a:r>
              <a:rPr lang="en-GB" sz="2000" dirty="0">
                <a:latin typeface="Aptos" panose="020B00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en-GB" sz="2000" b="1" dirty="0">
              <a:latin typeface="Aptos" panose="020B0004020202020204" pitchFamily="34" charset="0"/>
            </a:endParaRPr>
          </a:p>
          <a:p>
            <a:pPr marL="0" indent="0">
              <a:lnSpc>
                <a:spcPct val="150000"/>
              </a:lnSpc>
              <a:buNone/>
            </a:pPr>
            <a:endParaRPr lang="en-GB" sz="2300" b="1" dirty="0">
              <a:latin typeface="Aptos" panose="020B0004020202020204" pitchFamily="34" charset="0"/>
            </a:endParaRPr>
          </a:p>
        </p:txBody>
      </p:sp>
      <p:sp>
        <p:nvSpPr>
          <p:cNvPr id="18" name="TextBox 17">
            <a:extLst>
              <a:ext uri="{FF2B5EF4-FFF2-40B4-BE49-F238E27FC236}">
                <a16:creationId xmlns:a16="http://schemas.microsoft.com/office/drawing/2014/main" id="{CF0E7017-FDCE-D4C3-E325-0FB413F32DA2}"/>
              </a:ext>
            </a:extLst>
          </p:cNvPr>
          <p:cNvSpPr txBox="1"/>
          <p:nvPr/>
        </p:nvSpPr>
        <p:spPr>
          <a:xfrm>
            <a:off x="448733" y="4284133"/>
            <a:ext cx="11269258" cy="1292662"/>
          </a:xfrm>
          <a:prstGeom prst="rect">
            <a:avLst/>
          </a:prstGeom>
          <a:solidFill>
            <a:schemeClr val="accent2">
              <a:lumMod val="40000"/>
              <a:lumOff val="60000"/>
            </a:schemeClr>
          </a:solidFill>
          <a:ln>
            <a:solidFill>
              <a:schemeClr val="tx1"/>
            </a:solidFill>
          </a:ln>
        </p:spPr>
        <p:txBody>
          <a:bodyPr wrap="square" rtlCol="0">
            <a:spAutoFit/>
          </a:bodyPr>
          <a:lstStyle/>
          <a:p>
            <a:r>
              <a:rPr lang="en-GB" sz="2000" dirty="0">
                <a:latin typeface="Aptos" panose="020B00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dirty="0"/>
          </a:p>
        </p:txBody>
      </p:sp>
    </p:spTree>
    <p:extLst>
      <p:ext uri="{BB962C8B-B14F-4D97-AF65-F5344CB8AC3E}">
        <p14:creationId xmlns:p14="http://schemas.microsoft.com/office/powerpoint/2010/main" val="2946930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68FF2B-B413-1D86-D4E5-CD7A5DA0CE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2A1382-948C-C7D0-EA35-0291DE9EFF32}"/>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Executive Summary</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7B9EFEB7-551E-0A52-9365-965387B4489D}"/>
              </a:ext>
            </a:extLst>
          </p:cNvPr>
          <p:cNvSpPr>
            <a:spLocks noGrp="1"/>
          </p:cNvSpPr>
          <p:nvPr>
            <p:ph idx="1"/>
          </p:nvPr>
        </p:nvSpPr>
        <p:spPr>
          <a:xfrm>
            <a:off x="411829" y="1311672"/>
            <a:ext cx="8564647" cy="4454531"/>
          </a:xfrm>
        </p:spPr>
        <p:txBody>
          <a:bodyPr>
            <a:normAutofit fontScale="92500"/>
          </a:bodyPr>
          <a:lstStyle/>
          <a:p>
            <a:pPr marL="0" indent="0" algn="just">
              <a:lnSpc>
                <a:spcPct val="150000"/>
              </a:lnSpc>
              <a:buNone/>
            </a:pPr>
            <a:r>
              <a:rPr lang="en-GB" sz="2000" dirty="0">
                <a:latin typeface="Aptos" panose="020B0004020202020204" pitchFamily="34" charset="0"/>
              </a:rPr>
              <a:t>An </a:t>
            </a:r>
            <a:r>
              <a:rPr lang="en-GB" sz="2000" b="1" dirty="0">
                <a:latin typeface="Aptos" panose="020B0004020202020204" pitchFamily="34" charset="0"/>
              </a:rPr>
              <a:t>Executive Summary </a:t>
            </a:r>
            <a:r>
              <a:rPr lang="en-GB" sz="2000" dirty="0">
                <a:latin typeface="Aptos" panose="020B0004020202020204" pitchFamily="34" charset="0"/>
              </a:rPr>
              <a:t>is a brief summary of the report.</a:t>
            </a:r>
          </a:p>
          <a:p>
            <a:pPr marL="0" indent="0" algn="just">
              <a:lnSpc>
                <a:spcPct val="150000"/>
              </a:lnSpc>
              <a:buNone/>
            </a:pPr>
            <a:r>
              <a:rPr lang="en-GB" sz="2000" dirty="0">
                <a:latin typeface="Aptos" panose="020B0004020202020204" pitchFamily="34" charset="0"/>
              </a:rPr>
              <a:t>It should state:</a:t>
            </a:r>
          </a:p>
          <a:p>
            <a:pPr algn="just">
              <a:lnSpc>
                <a:spcPct val="150000"/>
              </a:lnSpc>
              <a:buFont typeface="Wingdings" panose="05000000000000000000" pitchFamily="2" charset="2"/>
              <a:buChar char="§"/>
            </a:pPr>
            <a:r>
              <a:rPr lang="en-GB" sz="2000" b="1" dirty="0">
                <a:latin typeface="Aptos" panose="020B0004020202020204" pitchFamily="34" charset="0"/>
              </a:rPr>
              <a:t>Why</a:t>
            </a:r>
            <a:r>
              <a:rPr lang="en-GB" sz="2000" dirty="0">
                <a:latin typeface="Aptos" panose="020B0004020202020204" pitchFamily="34" charset="0"/>
              </a:rPr>
              <a:t> the report has been written (i.e. the question or problem it is addressing). </a:t>
            </a:r>
          </a:p>
          <a:p>
            <a:pPr algn="just">
              <a:lnSpc>
                <a:spcPct val="150000"/>
              </a:lnSpc>
              <a:buFont typeface="Wingdings" panose="05000000000000000000" pitchFamily="2" charset="2"/>
              <a:buChar char="§"/>
            </a:pPr>
            <a:r>
              <a:rPr lang="en-GB" sz="2000" b="1" dirty="0">
                <a:latin typeface="Aptos" panose="020B0004020202020204" pitchFamily="34" charset="0"/>
              </a:rPr>
              <a:t>How</a:t>
            </a:r>
            <a:r>
              <a:rPr lang="en-GB" sz="2000" dirty="0">
                <a:latin typeface="Aptos" panose="020B0004020202020204" pitchFamily="34" charset="0"/>
              </a:rPr>
              <a:t> the study was undertaken and </a:t>
            </a:r>
            <a:r>
              <a:rPr lang="en-GB" sz="2000" b="1" dirty="0">
                <a:latin typeface="Aptos" panose="020B0004020202020204" pitchFamily="34" charset="0"/>
              </a:rPr>
              <a:t>what the main findings were</a:t>
            </a:r>
            <a:r>
              <a:rPr lang="en-GB" sz="2000" dirty="0">
                <a:latin typeface="Aptos" panose="020B0004020202020204" pitchFamily="34" charset="0"/>
              </a:rPr>
              <a:t>.</a:t>
            </a:r>
          </a:p>
          <a:p>
            <a:pPr algn="just">
              <a:lnSpc>
                <a:spcPct val="150000"/>
              </a:lnSpc>
              <a:buFont typeface="Wingdings" panose="05000000000000000000" pitchFamily="2" charset="2"/>
              <a:buChar char="§"/>
            </a:pPr>
            <a:r>
              <a:rPr lang="en-GB" sz="2000" dirty="0">
                <a:latin typeface="Aptos" panose="020B0004020202020204" pitchFamily="34" charset="0"/>
              </a:rPr>
              <a:t>The </a:t>
            </a:r>
            <a:r>
              <a:rPr lang="en-GB" sz="2000" b="1" dirty="0">
                <a:latin typeface="Aptos" panose="020B0004020202020204" pitchFamily="34" charset="0"/>
              </a:rPr>
              <a:t>significance</a:t>
            </a:r>
            <a:r>
              <a:rPr lang="en-GB" sz="2000" dirty="0">
                <a:latin typeface="Aptos" panose="020B0004020202020204" pitchFamily="34" charset="0"/>
              </a:rPr>
              <a:t> </a:t>
            </a:r>
            <a:r>
              <a:rPr lang="en-GB" sz="2000" b="1" dirty="0">
                <a:latin typeface="Aptos" panose="020B0004020202020204" pitchFamily="34" charset="0"/>
              </a:rPr>
              <a:t>of the findings</a:t>
            </a:r>
            <a:r>
              <a:rPr lang="en-GB" sz="2000" dirty="0">
                <a:latin typeface="Aptos" panose="020B0004020202020204" pitchFamily="34" charset="0"/>
              </a:rPr>
              <a:t>. Be specific and precise to give the reader a succinct understanding of the main points without reading the entire report.</a:t>
            </a:r>
          </a:p>
          <a:p>
            <a:pPr algn="just">
              <a:lnSpc>
                <a:spcPct val="150000"/>
              </a:lnSpc>
              <a:buFont typeface="Wingdings" panose="05000000000000000000" pitchFamily="2" charset="2"/>
              <a:buChar char="§"/>
            </a:pPr>
            <a:r>
              <a:rPr lang="en-GB" sz="2000" dirty="0">
                <a:latin typeface="Aptos" panose="020B0004020202020204" pitchFamily="34" charset="0"/>
              </a:rPr>
              <a:t>The executive summary should be on its own page.</a:t>
            </a:r>
            <a:endParaRPr lang="en-GB" sz="1800" dirty="0">
              <a:latin typeface="Aptos" panose="020B0004020202020204" pitchFamily="34" charset="0"/>
            </a:endParaRPr>
          </a:p>
        </p:txBody>
      </p:sp>
      <p:sp>
        <p:nvSpPr>
          <p:cNvPr id="3" name="Speech Bubble: Rectangle with Corners Rounded 2">
            <a:extLst>
              <a:ext uri="{FF2B5EF4-FFF2-40B4-BE49-F238E27FC236}">
                <a16:creationId xmlns:a16="http://schemas.microsoft.com/office/drawing/2014/main" id="{E915FC48-03AA-5A01-2DA2-6069E8CA46D2}"/>
              </a:ext>
            </a:extLst>
          </p:cNvPr>
          <p:cNvSpPr/>
          <p:nvPr/>
        </p:nvSpPr>
        <p:spPr>
          <a:xfrm>
            <a:off x="9290582" y="1765976"/>
            <a:ext cx="2623159" cy="2310433"/>
          </a:xfrm>
          <a:prstGeom prst="wedgeRoundRectCallou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9B93A8B-AD74-C5A6-27BC-0E164EB29F00}"/>
              </a:ext>
            </a:extLst>
          </p:cNvPr>
          <p:cNvSpPr txBox="1"/>
          <p:nvPr/>
        </p:nvSpPr>
        <p:spPr>
          <a:xfrm>
            <a:off x="9441340" y="2063552"/>
            <a:ext cx="2120591" cy="1446550"/>
          </a:xfrm>
          <a:prstGeom prst="rect">
            <a:avLst/>
          </a:prstGeom>
          <a:noFill/>
        </p:spPr>
        <p:txBody>
          <a:bodyPr wrap="square" rtlCol="0">
            <a:spAutoFit/>
          </a:bodyPr>
          <a:lstStyle/>
          <a:p>
            <a:pPr algn="ctr"/>
            <a:r>
              <a:rPr lang="en-GB" sz="2200" b="1" dirty="0">
                <a:latin typeface="Aptos" panose="020B0004020202020204" pitchFamily="34" charset="0"/>
              </a:rPr>
              <a:t>The Executive Summary is always written last!</a:t>
            </a:r>
            <a:endParaRPr lang="en-GB" sz="2200" dirty="0">
              <a:latin typeface="Aptos" panose="020B0004020202020204" pitchFamily="34" charset="0"/>
            </a:endParaRPr>
          </a:p>
        </p:txBody>
      </p:sp>
      <p:pic>
        <p:nvPicPr>
          <p:cNvPr id="10" name="Graphic 9" descr="Badge Tick with solid fill">
            <a:extLst>
              <a:ext uri="{FF2B5EF4-FFF2-40B4-BE49-F238E27FC236}">
                <a16:creationId xmlns:a16="http://schemas.microsoft.com/office/drawing/2014/main" id="{F81DCC2F-91E3-1DF1-22D0-23E0DE0556F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999342" y="3081737"/>
            <a:ext cx="914400" cy="914400"/>
          </a:xfrm>
          <a:prstGeom prst="rect">
            <a:avLst/>
          </a:prstGeom>
        </p:spPr>
      </p:pic>
      <p:pic>
        <p:nvPicPr>
          <p:cNvPr id="8" name="Graphic 7" descr="Pencils with note paper and pencil sharpener">
            <a:extLst>
              <a:ext uri="{FF2B5EF4-FFF2-40B4-BE49-F238E27FC236}">
                <a16:creationId xmlns:a16="http://schemas.microsoft.com/office/drawing/2014/main" id="{16D679F7-CB6F-F1EA-EF06-61EAFF249DF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905209" y="4414090"/>
            <a:ext cx="2532631" cy="2532631"/>
          </a:xfrm>
          <a:prstGeom prst="rect">
            <a:avLst/>
          </a:prstGeom>
        </p:spPr>
      </p:pic>
    </p:spTree>
    <p:extLst>
      <p:ext uri="{BB962C8B-B14F-4D97-AF65-F5344CB8AC3E}">
        <p14:creationId xmlns:p14="http://schemas.microsoft.com/office/powerpoint/2010/main" val="1315701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C289EB-6AA7-7B26-18F3-5215267F7C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444AAB-B15F-13A7-607D-6CC33104BAD1}"/>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Table of Contents</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F3D91C9E-AC60-8F93-F0C7-D0722092CEFC}"/>
              </a:ext>
            </a:extLst>
          </p:cNvPr>
          <p:cNvSpPr>
            <a:spLocks noGrp="1"/>
          </p:cNvSpPr>
          <p:nvPr>
            <p:ph idx="1"/>
          </p:nvPr>
        </p:nvSpPr>
        <p:spPr>
          <a:xfrm>
            <a:off x="376928" y="1345976"/>
            <a:ext cx="6861490" cy="4454531"/>
          </a:xfrm>
        </p:spPr>
        <p:txBody>
          <a:bodyPr>
            <a:normAutofit fontScale="92500" lnSpcReduction="20000"/>
          </a:bodyPr>
          <a:lstStyle/>
          <a:p>
            <a:pPr marL="0" indent="0" algn="just">
              <a:lnSpc>
                <a:spcPct val="150000"/>
              </a:lnSpc>
              <a:buNone/>
            </a:pPr>
            <a:r>
              <a:rPr lang="en-GB" sz="2400" dirty="0">
                <a:latin typeface="Aptos" panose="020B0004020202020204" pitchFamily="34" charset="0"/>
              </a:rPr>
              <a:t>This should be on a </a:t>
            </a:r>
            <a:r>
              <a:rPr lang="en-GB" sz="2400" b="1" dirty="0">
                <a:latin typeface="Aptos" panose="020B0004020202020204" pitchFamily="34" charset="0"/>
              </a:rPr>
              <a:t>separate page </a:t>
            </a:r>
            <a:r>
              <a:rPr lang="en-GB" sz="2400" dirty="0">
                <a:latin typeface="Aptos" panose="020B0004020202020204" pitchFamily="34" charset="0"/>
              </a:rPr>
              <a:t>to the executive summary. It helps the reader to locate specific information, and shows which topics are covered in what order. Any figures and tables included in the report should also appear here.</a:t>
            </a:r>
          </a:p>
          <a:p>
            <a:pPr algn="just">
              <a:lnSpc>
                <a:spcPct val="150000"/>
              </a:lnSpc>
            </a:pPr>
            <a:endParaRPr lang="en-GB" sz="2400" dirty="0">
              <a:latin typeface="Aptos" panose="020B0004020202020204" pitchFamily="34" charset="0"/>
            </a:endParaRPr>
          </a:p>
          <a:p>
            <a:pPr marL="0" indent="0" algn="just">
              <a:lnSpc>
                <a:spcPct val="150000"/>
              </a:lnSpc>
              <a:buNone/>
            </a:pPr>
            <a:r>
              <a:rPr lang="en-GB" sz="2000" dirty="0">
                <a:latin typeface="Aptos" panose="020B0004020202020204" pitchFamily="34" charset="0"/>
              </a:rPr>
              <a:t>*Please note, the next slide is an example only. You should always read the task description within your assignment brief. If there is anything you do not understand, ask your lecturer for advice.</a:t>
            </a:r>
          </a:p>
        </p:txBody>
      </p:sp>
      <p:sp>
        <p:nvSpPr>
          <p:cNvPr id="3" name="Speech Bubble: Rectangle with Corners Rounded 2">
            <a:extLst>
              <a:ext uri="{FF2B5EF4-FFF2-40B4-BE49-F238E27FC236}">
                <a16:creationId xmlns:a16="http://schemas.microsoft.com/office/drawing/2014/main" id="{E27610FB-27A6-A279-3BB2-235884D90400}"/>
              </a:ext>
            </a:extLst>
          </p:cNvPr>
          <p:cNvSpPr/>
          <p:nvPr/>
        </p:nvSpPr>
        <p:spPr>
          <a:xfrm>
            <a:off x="8006234" y="1696177"/>
            <a:ext cx="3871237" cy="3224831"/>
          </a:xfrm>
          <a:prstGeom prst="wedgeRoundRectCallou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6788680-27F1-FBDA-AFB2-3785967813F1}"/>
              </a:ext>
            </a:extLst>
          </p:cNvPr>
          <p:cNvSpPr txBox="1"/>
          <p:nvPr/>
        </p:nvSpPr>
        <p:spPr>
          <a:xfrm>
            <a:off x="8271481" y="2232484"/>
            <a:ext cx="3385373" cy="1938992"/>
          </a:xfrm>
          <a:prstGeom prst="rect">
            <a:avLst/>
          </a:prstGeom>
          <a:noFill/>
        </p:spPr>
        <p:txBody>
          <a:bodyPr wrap="square" rtlCol="0">
            <a:spAutoFit/>
          </a:bodyPr>
          <a:lstStyle/>
          <a:p>
            <a:pPr algn="just"/>
            <a:r>
              <a:rPr lang="en-GB" sz="2400" b="1" dirty="0">
                <a:latin typeface="Aptos" panose="020B0004020202020204" pitchFamily="34" charset="0"/>
              </a:rPr>
              <a:t>Tip: Use a Table of Contents template provided by MS Word for a professional and polished look.</a:t>
            </a:r>
          </a:p>
        </p:txBody>
      </p:sp>
      <p:pic>
        <p:nvPicPr>
          <p:cNvPr id="4" name="Graphic 3" descr="A lightbulb">
            <a:extLst>
              <a:ext uri="{FF2B5EF4-FFF2-40B4-BE49-F238E27FC236}">
                <a16:creationId xmlns:a16="http://schemas.microsoft.com/office/drawing/2014/main" id="{1E26AC53-362D-3A1E-73D5-F514E387B1A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00906" y="5138932"/>
            <a:ext cx="1767490" cy="1767490"/>
          </a:xfrm>
          <a:prstGeom prst="rect">
            <a:avLst/>
          </a:prstGeom>
        </p:spPr>
      </p:pic>
      <p:pic>
        <p:nvPicPr>
          <p:cNvPr id="10" name="Graphic 9" descr="Badge Tick with solid fill">
            <a:extLst>
              <a:ext uri="{FF2B5EF4-FFF2-40B4-BE49-F238E27FC236}">
                <a16:creationId xmlns:a16="http://schemas.microsoft.com/office/drawing/2014/main" id="{1A3B61B9-4B89-6A62-14E5-0AE8BD0660D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836333" y="3892762"/>
            <a:ext cx="914400" cy="914400"/>
          </a:xfrm>
          <a:prstGeom prst="rect">
            <a:avLst/>
          </a:prstGeom>
        </p:spPr>
      </p:pic>
    </p:spTree>
    <p:extLst>
      <p:ext uri="{BB962C8B-B14F-4D97-AF65-F5344CB8AC3E}">
        <p14:creationId xmlns:p14="http://schemas.microsoft.com/office/powerpoint/2010/main" val="20526551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07778C-25D5-B080-2E36-0BBC6B3B8E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F6FF9A-5596-D411-6AEB-01A53F84B898}"/>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Table of Contents – Example</a:t>
            </a:r>
            <a:endParaRPr lang="en-GB" sz="4000" dirty="0">
              <a:solidFill>
                <a:schemeClr val="bg1"/>
              </a:solidFill>
              <a:effectLst>
                <a:outerShdw blurRad="38100" dist="38100" dir="2700000" algn="tl">
                  <a:srgbClr val="000000">
                    <a:alpha val="43137"/>
                  </a:srgbClr>
                </a:outerShdw>
              </a:effectLst>
            </a:endParaRPr>
          </a:p>
        </p:txBody>
      </p:sp>
      <p:pic>
        <p:nvPicPr>
          <p:cNvPr id="11" name="Picture 10">
            <a:extLst>
              <a:ext uri="{FF2B5EF4-FFF2-40B4-BE49-F238E27FC236}">
                <a16:creationId xmlns:a16="http://schemas.microsoft.com/office/drawing/2014/main" id="{1A1AD2A8-58A8-52D3-FEAB-498EBD9D8FB3}"/>
              </a:ext>
            </a:extLst>
          </p:cNvPr>
          <p:cNvPicPr>
            <a:picLocks noChangeAspect="1"/>
          </p:cNvPicPr>
          <p:nvPr/>
        </p:nvPicPr>
        <p:blipFill>
          <a:blip r:embed="rId3"/>
          <a:srcRect l="53364" t="31140" r="14177" b="20172"/>
          <a:stretch>
            <a:fillRect/>
          </a:stretch>
        </p:blipFill>
        <p:spPr>
          <a:xfrm>
            <a:off x="291830" y="1242467"/>
            <a:ext cx="5522632" cy="5522631"/>
          </a:xfrm>
          <a:prstGeom prst="rect">
            <a:avLst/>
          </a:prstGeom>
          <a:ln>
            <a:solidFill>
              <a:schemeClr val="tx1"/>
            </a:solidFill>
          </a:ln>
        </p:spPr>
      </p:pic>
      <p:sp>
        <p:nvSpPr>
          <p:cNvPr id="15" name="Content Placeholder 2">
            <a:extLst>
              <a:ext uri="{FF2B5EF4-FFF2-40B4-BE49-F238E27FC236}">
                <a16:creationId xmlns:a16="http://schemas.microsoft.com/office/drawing/2014/main" id="{47556164-DDF7-0F5E-4587-637CE48D70E4}"/>
              </a:ext>
            </a:extLst>
          </p:cNvPr>
          <p:cNvSpPr>
            <a:spLocks noGrp="1"/>
          </p:cNvSpPr>
          <p:nvPr>
            <p:ph idx="1"/>
          </p:nvPr>
        </p:nvSpPr>
        <p:spPr>
          <a:xfrm>
            <a:off x="6096000" y="1438302"/>
            <a:ext cx="5634628" cy="4647972"/>
          </a:xfrm>
        </p:spPr>
        <p:txBody>
          <a:bodyPr>
            <a:normAutofit/>
          </a:bodyPr>
          <a:lstStyle/>
          <a:p>
            <a:pPr marL="0" indent="0">
              <a:lnSpc>
                <a:spcPct val="150000"/>
              </a:lnSpc>
              <a:buNone/>
            </a:pPr>
            <a:r>
              <a:rPr lang="en-GB" sz="2000" dirty="0">
                <a:latin typeface="Aptos" panose="020B0004020202020204" pitchFamily="34" charset="0"/>
              </a:rPr>
              <a:t>Instead of creating your own Table of Contents manually, </a:t>
            </a:r>
            <a:r>
              <a:rPr lang="en-GB" sz="2000" b="1" dirty="0">
                <a:latin typeface="Aptos" panose="020B0004020202020204" pitchFamily="34" charset="0"/>
              </a:rPr>
              <a:t>MS Word</a:t>
            </a:r>
            <a:r>
              <a:rPr lang="en-GB" sz="2000" dirty="0">
                <a:latin typeface="Aptos" panose="020B0004020202020204" pitchFamily="34" charset="0"/>
              </a:rPr>
              <a:t> provides built-in templates that you can use.</a:t>
            </a:r>
            <a:br>
              <a:rPr lang="en-GB" sz="2000" dirty="0">
                <a:latin typeface="Aptos" panose="020B0004020202020204" pitchFamily="34" charset="0"/>
              </a:rPr>
            </a:br>
            <a:r>
              <a:rPr lang="en-GB" sz="2000" dirty="0">
                <a:latin typeface="Aptos" panose="020B0004020202020204" pitchFamily="34" charset="0"/>
              </a:rPr>
              <a:t>You can find these under </a:t>
            </a:r>
            <a:r>
              <a:rPr lang="en-GB" sz="2000" b="1" dirty="0">
                <a:latin typeface="Aptos" panose="020B0004020202020204" pitchFamily="34" charset="0"/>
              </a:rPr>
              <a:t>References → Table of Contents</a:t>
            </a:r>
            <a:r>
              <a:rPr lang="en-GB" sz="2000" dirty="0">
                <a:latin typeface="Aptos" panose="020B0004020202020204" pitchFamily="34" charset="0"/>
              </a:rPr>
              <a:t>.</a:t>
            </a:r>
          </a:p>
        </p:txBody>
      </p:sp>
      <p:pic>
        <p:nvPicPr>
          <p:cNvPr id="16" name="Picture 15">
            <a:extLst>
              <a:ext uri="{FF2B5EF4-FFF2-40B4-BE49-F238E27FC236}">
                <a16:creationId xmlns:a16="http://schemas.microsoft.com/office/drawing/2014/main" id="{140F62F4-5BB4-6D2F-AABA-178D96B5C050}"/>
              </a:ext>
            </a:extLst>
          </p:cNvPr>
          <p:cNvPicPr>
            <a:picLocks noChangeAspect="1"/>
          </p:cNvPicPr>
          <p:nvPr/>
        </p:nvPicPr>
        <p:blipFill>
          <a:blip r:embed="rId4"/>
          <a:srcRect t="5506" r="63324" b="76860"/>
          <a:stretch>
            <a:fillRect/>
          </a:stretch>
        </p:blipFill>
        <p:spPr>
          <a:xfrm>
            <a:off x="6990735" y="4249968"/>
            <a:ext cx="4177779" cy="1339153"/>
          </a:xfrm>
          <a:prstGeom prst="rect">
            <a:avLst/>
          </a:prstGeom>
          <a:ln>
            <a:solidFill>
              <a:schemeClr val="tx1"/>
            </a:solidFill>
          </a:ln>
        </p:spPr>
      </p:pic>
      <p:sp>
        <p:nvSpPr>
          <p:cNvPr id="17" name="Arrow: Right 16">
            <a:extLst>
              <a:ext uri="{FF2B5EF4-FFF2-40B4-BE49-F238E27FC236}">
                <a16:creationId xmlns:a16="http://schemas.microsoft.com/office/drawing/2014/main" id="{16FFBB38-F9C3-5909-5C31-35549630478D}"/>
              </a:ext>
            </a:extLst>
          </p:cNvPr>
          <p:cNvSpPr/>
          <p:nvPr/>
        </p:nvSpPr>
        <p:spPr>
          <a:xfrm>
            <a:off x="6542386" y="4786809"/>
            <a:ext cx="648928" cy="3775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Right 17">
            <a:extLst>
              <a:ext uri="{FF2B5EF4-FFF2-40B4-BE49-F238E27FC236}">
                <a16:creationId xmlns:a16="http://schemas.microsoft.com/office/drawing/2014/main" id="{14E64A0B-7AFE-8B36-93B1-7FE415F0DA99}"/>
              </a:ext>
            </a:extLst>
          </p:cNvPr>
          <p:cNvSpPr/>
          <p:nvPr/>
        </p:nvSpPr>
        <p:spPr>
          <a:xfrm rot="5400000">
            <a:off x="10257994" y="3841930"/>
            <a:ext cx="536841" cy="37755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20634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824662-A863-ABEF-035B-F320698DAA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CF2AA9-2387-B90D-C60A-9D23389FD1DB}"/>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Introduction</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732A6EBE-DB5C-939B-98CE-22FA35166E2D}"/>
              </a:ext>
            </a:extLst>
          </p:cNvPr>
          <p:cNvSpPr>
            <a:spLocks noGrp="1"/>
          </p:cNvSpPr>
          <p:nvPr>
            <p:ph idx="1"/>
          </p:nvPr>
        </p:nvSpPr>
        <p:spPr>
          <a:xfrm>
            <a:off x="663115" y="1311672"/>
            <a:ext cx="8313361" cy="4454531"/>
          </a:xfrm>
        </p:spPr>
        <p:txBody>
          <a:bodyPr>
            <a:normAutofit/>
          </a:bodyPr>
          <a:lstStyle/>
          <a:p>
            <a:pPr marL="0" indent="0">
              <a:lnSpc>
                <a:spcPct val="150000"/>
              </a:lnSpc>
              <a:buNone/>
            </a:pPr>
            <a:r>
              <a:rPr lang="en-GB" sz="2400" dirty="0">
                <a:latin typeface="Aptos" panose="020B0004020202020204" pitchFamily="34" charset="0"/>
              </a:rPr>
              <a:t>Your </a:t>
            </a:r>
            <a:r>
              <a:rPr lang="en-GB" sz="2400" b="1" dirty="0">
                <a:latin typeface="Aptos" panose="020B0004020202020204" pitchFamily="34" charset="0"/>
              </a:rPr>
              <a:t>Introduction</a:t>
            </a:r>
            <a:r>
              <a:rPr lang="en-GB" sz="2400" dirty="0">
                <a:latin typeface="Aptos" panose="020B0004020202020204" pitchFamily="34" charset="0"/>
              </a:rPr>
              <a:t> should start on a separate page.</a:t>
            </a:r>
          </a:p>
          <a:p>
            <a:pPr marL="0" indent="0">
              <a:lnSpc>
                <a:spcPct val="150000"/>
              </a:lnSpc>
              <a:buNone/>
            </a:pPr>
            <a:r>
              <a:rPr lang="en-GB" sz="2400" b="1" dirty="0">
                <a:latin typeface="Aptos" panose="020B0004020202020204" pitchFamily="34" charset="0"/>
              </a:rPr>
              <a:t>Purpose:</a:t>
            </a:r>
            <a:r>
              <a:rPr lang="en-GB" sz="2400" dirty="0">
                <a:latin typeface="Aptos" panose="020B0004020202020204" pitchFamily="34" charset="0"/>
              </a:rPr>
              <a:t> Explains what the report is about.</a:t>
            </a:r>
          </a:p>
          <a:p>
            <a:pPr marL="0" indent="0">
              <a:lnSpc>
                <a:spcPct val="150000"/>
              </a:lnSpc>
              <a:buNone/>
            </a:pPr>
            <a:r>
              <a:rPr lang="en-GB" sz="2400" dirty="0">
                <a:latin typeface="Aptos" panose="020B0004020202020204" pitchFamily="34" charset="0"/>
              </a:rPr>
              <a:t>Include:</a:t>
            </a:r>
          </a:p>
          <a:p>
            <a:pPr lvl="1" fontAlgn="t">
              <a:buFont typeface="Wingdings" panose="05000000000000000000" pitchFamily="2" charset="2"/>
              <a:buChar char="§"/>
            </a:pPr>
            <a:r>
              <a:rPr lang="en-GB" sz="2000" dirty="0">
                <a:latin typeface="Aptos" panose="020B0004020202020204" pitchFamily="34" charset="0"/>
              </a:rPr>
              <a:t>Background/context</a:t>
            </a:r>
          </a:p>
          <a:p>
            <a:pPr lvl="1" fontAlgn="t">
              <a:buFont typeface="Wingdings" panose="05000000000000000000" pitchFamily="2" charset="2"/>
              <a:buChar char="§"/>
            </a:pPr>
            <a:r>
              <a:rPr lang="en-GB" sz="2000" dirty="0">
                <a:latin typeface="Aptos" panose="020B0004020202020204" pitchFamily="34" charset="0"/>
              </a:rPr>
              <a:t>Aim of the report</a:t>
            </a:r>
          </a:p>
          <a:p>
            <a:pPr lvl="1" fontAlgn="t">
              <a:buFont typeface="Wingdings" panose="05000000000000000000" pitchFamily="2" charset="2"/>
              <a:buChar char="§"/>
            </a:pPr>
            <a:r>
              <a:rPr lang="en-GB" sz="2000" dirty="0">
                <a:latin typeface="Aptos" panose="020B0004020202020204" pitchFamily="34" charset="0"/>
              </a:rPr>
              <a:t>Scope of investigation</a:t>
            </a:r>
          </a:p>
          <a:p>
            <a:pPr lvl="1" fontAlgn="t">
              <a:buFont typeface="Wingdings" panose="05000000000000000000" pitchFamily="2" charset="2"/>
              <a:buChar char="§"/>
            </a:pPr>
            <a:r>
              <a:rPr lang="en-GB" sz="2000" dirty="0">
                <a:latin typeface="Aptos" panose="020B0004020202020204" pitchFamily="34" charset="0"/>
              </a:rPr>
              <a:t>Structure of the report</a:t>
            </a:r>
          </a:p>
          <a:p>
            <a:pPr marL="0" lvl="0" indent="0" fontAlgn="t">
              <a:buNone/>
            </a:pPr>
            <a:endParaRPr lang="en-GB" sz="2400" b="1" dirty="0">
              <a:latin typeface="Aptos" panose="020B0004020202020204" pitchFamily="34" charset="0"/>
            </a:endParaRPr>
          </a:p>
          <a:p>
            <a:pPr marL="0" lvl="0" indent="0" fontAlgn="t">
              <a:buNone/>
            </a:pPr>
            <a:r>
              <a:rPr lang="en-GB" sz="2400" b="1" dirty="0">
                <a:latin typeface="Aptos" panose="020B0004020202020204" pitchFamily="34" charset="0"/>
              </a:rPr>
              <a:t>Ask yourself:</a:t>
            </a:r>
            <a:r>
              <a:rPr lang="en-GB" sz="2400" dirty="0">
                <a:latin typeface="Aptos" panose="020B0004020202020204" pitchFamily="34" charset="0"/>
              </a:rPr>
              <a:t> What is this report trying to achieve?</a:t>
            </a:r>
          </a:p>
        </p:txBody>
      </p:sp>
      <p:pic>
        <p:nvPicPr>
          <p:cNvPr id="8" name="Graphic 7" descr="Pencils with note paper and pencil sharpener">
            <a:extLst>
              <a:ext uri="{FF2B5EF4-FFF2-40B4-BE49-F238E27FC236}">
                <a16:creationId xmlns:a16="http://schemas.microsoft.com/office/drawing/2014/main" id="{768648F5-2F62-22C7-65D4-232C5CCFE9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049250" y="1768611"/>
            <a:ext cx="3529325" cy="3529325"/>
          </a:xfrm>
          <a:prstGeom prst="rect">
            <a:avLst/>
          </a:prstGeom>
        </p:spPr>
      </p:pic>
    </p:spTree>
    <p:extLst>
      <p:ext uri="{BB962C8B-B14F-4D97-AF65-F5344CB8AC3E}">
        <p14:creationId xmlns:p14="http://schemas.microsoft.com/office/powerpoint/2010/main" val="27706175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299330-45CF-71E4-EDEF-A7357DB5DD2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716E96-CCA4-713D-C4CA-A0DFAFFFD472}"/>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Main Body</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05A243D3-3499-31C5-FBA7-1EFBBB2149CE}"/>
              </a:ext>
            </a:extLst>
          </p:cNvPr>
          <p:cNvSpPr>
            <a:spLocks noGrp="1"/>
          </p:cNvSpPr>
          <p:nvPr>
            <p:ph idx="1"/>
          </p:nvPr>
        </p:nvSpPr>
        <p:spPr>
          <a:xfrm>
            <a:off x="663115" y="1325632"/>
            <a:ext cx="10316665" cy="4454531"/>
          </a:xfrm>
        </p:spPr>
        <p:txBody>
          <a:bodyPr>
            <a:normAutofit fontScale="77500" lnSpcReduction="20000"/>
          </a:bodyPr>
          <a:lstStyle/>
          <a:p>
            <a:pPr fontAlgn="t">
              <a:buNone/>
            </a:pPr>
            <a:r>
              <a:rPr lang="en-GB" b="1" dirty="0">
                <a:latin typeface="Aptos" panose="020B0004020202020204" pitchFamily="34" charset="0"/>
              </a:rPr>
              <a:t>Purpose:</a:t>
            </a:r>
            <a:r>
              <a:rPr lang="en-GB" dirty="0">
                <a:latin typeface="Aptos" panose="020B0004020202020204" pitchFamily="34" charset="0"/>
              </a:rPr>
              <a:t> Presents the evidence collected and interpret the findings.</a:t>
            </a:r>
          </a:p>
          <a:p>
            <a:pPr fontAlgn="t">
              <a:buNone/>
            </a:pPr>
            <a:endParaRPr lang="en-GB" dirty="0">
              <a:latin typeface="Aptos" panose="020B0004020202020204" pitchFamily="34" charset="0"/>
            </a:endParaRPr>
          </a:p>
          <a:p>
            <a:pPr fontAlgn="t">
              <a:buNone/>
            </a:pPr>
            <a:r>
              <a:rPr lang="en-GB" dirty="0">
                <a:latin typeface="Aptos" panose="020B0004020202020204" pitchFamily="34" charset="0"/>
              </a:rPr>
              <a:t>Include:</a:t>
            </a:r>
          </a:p>
          <a:p>
            <a:pPr lvl="0" fontAlgn="t">
              <a:buFont typeface="Wingdings" panose="05000000000000000000" pitchFamily="2" charset="2"/>
              <a:buChar char="§"/>
            </a:pPr>
            <a:r>
              <a:rPr lang="en-GB" dirty="0">
                <a:latin typeface="Aptos" panose="020B0004020202020204" pitchFamily="34" charset="0"/>
              </a:rPr>
              <a:t>Data and research findings</a:t>
            </a:r>
          </a:p>
          <a:p>
            <a:pPr lvl="0" fontAlgn="t">
              <a:buFont typeface="Wingdings" panose="05000000000000000000" pitchFamily="2" charset="2"/>
              <a:buChar char="§"/>
            </a:pPr>
            <a:r>
              <a:rPr lang="en-GB" dirty="0">
                <a:latin typeface="Aptos" panose="020B0004020202020204" pitchFamily="34" charset="0"/>
              </a:rPr>
              <a:t>Tables, figures and charts</a:t>
            </a:r>
          </a:p>
          <a:p>
            <a:pPr lvl="0" fontAlgn="t">
              <a:buFont typeface="Wingdings" panose="05000000000000000000" pitchFamily="2" charset="2"/>
              <a:buChar char="§"/>
            </a:pPr>
            <a:r>
              <a:rPr lang="en-GB" dirty="0">
                <a:latin typeface="Aptos" panose="020B0004020202020204" pitchFamily="34" charset="0"/>
              </a:rPr>
              <a:t>Key facts relevant to the brief</a:t>
            </a:r>
          </a:p>
          <a:p>
            <a:pPr lvl="0" fontAlgn="t">
              <a:buFont typeface="Wingdings" panose="05000000000000000000" pitchFamily="2" charset="2"/>
              <a:buChar char="§"/>
            </a:pPr>
            <a:r>
              <a:rPr lang="en-GB" dirty="0">
                <a:latin typeface="Aptos" panose="020B0004020202020204" pitchFamily="34" charset="0"/>
              </a:rPr>
              <a:t>What the findings mean</a:t>
            </a:r>
          </a:p>
          <a:p>
            <a:pPr lvl="0" fontAlgn="t">
              <a:buFont typeface="Wingdings" panose="05000000000000000000" pitchFamily="2" charset="2"/>
              <a:buChar char="§"/>
            </a:pPr>
            <a:r>
              <a:rPr lang="en-GB" dirty="0">
                <a:latin typeface="Aptos" panose="020B0004020202020204" pitchFamily="34" charset="0"/>
              </a:rPr>
              <a:t>Comparison with literature</a:t>
            </a:r>
          </a:p>
          <a:p>
            <a:pPr lvl="0" fontAlgn="t">
              <a:buFont typeface="Wingdings" panose="05000000000000000000" pitchFamily="2" charset="2"/>
              <a:buChar char="§"/>
            </a:pPr>
            <a:r>
              <a:rPr lang="en-GB" dirty="0">
                <a:latin typeface="Aptos" panose="020B0004020202020204" pitchFamily="34" charset="0"/>
              </a:rPr>
              <a:t>Strengths and weaknesses</a:t>
            </a:r>
          </a:p>
          <a:p>
            <a:pPr lvl="0" fontAlgn="t">
              <a:buFont typeface="Wingdings" panose="05000000000000000000" pitchFamily="2" charset="2"/>
              <a:buChar char="§"/>
            </a:pPr>
            <a:r>
              <a:rPr lang="en-GB" dirty="0">
                <a:latin typeface="Aptos" panose="020B0004020202020204" pitchFamily="34" charset="0"/>
              </a:rPr>
              <a:t>Implications of the findings</a:t>
            </a:r>
          </a:p>
          <a:p>
            <a:pPr marL="342900" lvl="0" indent="-342900" fontAlgn="t"/>
            <a:endParaRPr lang="en-GB" dirty="0">
              <a:latin typeface="Aptos" panose="020B0004020202020204" pitchFamily="34" charset="0"/>
            </a:endParaRPr>
          </a:p>
          <a:p>
            <a:pPr fontAlgn="t">
              <a:buNone/>
            </a:pPr>
            <a:r>
              <a:rPr lang="en-GB" dirty="0">
                <a:latin typeface="Aptos" panose="020B0004020202020204" pitchFamily="34" charset="0"/>
              </a:rPr>
              <a:t>Use sub-headings for each new section of the report.</a:t>
            </a:r>
          </a:p>
          <a:p>
            <a:pPr fontAlgn="t">
              <a:buNone/>
            </a:pPr>
            <a:endParaRPr lang="en-GB" dirty="0"/>
          </a:p>
          <a:p>
            <a:pPr marL="0" indent="0">
              <a:lnSpc>
                <a:spcPct val="150000"/>
              </a:lnSpc>
              <a:buNone/>
            </a:pPr>
            <a:endParaRPr lang="en-GB" sz="2400" dirty="0">
              <a:latin typeface="Aptos" panose="020B0004020202020204" pitchFamily="34" charset="0"/>
            </a:endParaRPr>
          </a:p>
        </p:txBody>
      </p:sp>
      <p:sp>
        <p:nvSpPr>
          <p:cNvPr id="4" name="Speech Bubble: Rectangle with Corners Rounded 3">
            <a:extLst>
              <a:ext uri="{FF2B5EF4-FFF2-40B4-BE49-F238E27FC236}">
                <a16:creationId xmlns:a16="http://schemas.microsoft.com/office/drawing/2014/main" id="{73AE4FCB-1319-7095-C719-D8E3A89F21C8}"/>
              </a:ext>
            </a:extLst>
          </p:cNvPr>
          <p:cNvSpPr/>
          <p:nvPr/>
        </p:nvSpPr>
        <p:spPr>
          <a:xfrm>
            <a:off x="9290582" y="1765976"/>
            <a:ext cx="2623159" cy="2757163"/>
          </a:xfrm>
          <a:prstGeom prst="wedgeRoundRectCallou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50510269-49EC-A453-A6B0-215422743E60}"/>
              </a:ext>
            </a:extLst>
          </p:cNvPr>
          <p:cNvSpPr txBox="1"/>
          <p:nvPr/>
        </p:nvSpPr>
        <p:spPr>
          <a:xfrm>
            <a:off x="9441340" y="2063552"/>
            <a:ext cx="2120591" cy="1446550"/>
          </a:xfrm>
          <a:prstGeom prst="rect">
            <a:avLst/>
          </a:prstGeom>
          <a:noFill/>
        </p:spPr>
        <p:txBody>
          <a:bodyPr wrap="square" rtlCol="0">
            <a:spAutoFit/>
          </a:bodyPr>
          <a:lstStyle/>
          <a:p>
            <a:pPr algn="ctr"/>
            <a:r>
              <a:rPr lang="en-GB" sz="2200" b="1" dirty="0">
                <a:latin typeface="Aptos" panose="020B0004020202020204" pitchFamily="34" charset="0"/>
              </a:rPr>
              <a:t>Remember: Analysis rather than description!</a:t>
            </a:r>
            <a:endParaRPr lang="en-GB" sz="2200" dirty="0">
              <a:latin typeface="Aptos" panose="020B0004020202020204" pitchFamily="34" charset="0"/>
            </a:endParaRPr>
          </a:p>
        </p:txBody>
      </p:sp>
      <p:pic>
        <p:nvPicPr>
          <p:cNvPr id="10" name="Graphic 9" descr="Badge Tick with solid fill">
            <a:extLst>
              <a:ext uri="{FF2B5EF4-FFF2-40B4-BE49-F238E27FC236}">
                <a16:creationId xmlns:a16="http://schemas.microsoft.com/office/drawing/2014/main" id="{544EB23A-EF22-BD54-F50C-3A5B1CBD11C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989560" y="3538937"/>
            <a:ext cx="914400" cy="914400"/>
          </a:xfrm>
          <a:prstGeom prst="rect">
            <a:avLst/>
          </a:prstGeom>
        </p:spPr>
      </p:pic>
    </p:spTree>
    <p:extLst>
      <p:ext uri="{BB962C8B-B14F-4D97-AF65-F5344CB8AC3E}">
        <p14:creationId xmlns:p14="http://schemas.microsoft.com/office/powerpoint/2010/main" val="18997533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4C7A4A-FCEA-B136-110B-82877E3C00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1EC83B-9E4E-03B5-9F5C-C79EA2FE969B}"/>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Conclusion</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7DC715C0-A8B8-629F-15E4-83FB1204C87A}"/>
              </a:ext>
            </a:extLst>
          </p:cNvPr>
          <p:cNvSpPr>
            <a:spLocks noGrp="1"/>
          </p:cNvSpPr>
          <p:nvPr>
            <p:ph idx="1"/>
          </p:nvPr>
        </p:nvSpPr>
        <p:spPr>
          <a:xfrm>
            <a:off x="663115" y="1472213"/>
            <a:ext cx="8313361" cy="4454531"/>
          </a:xfrm>
        </p:spPr>
        <p:txBody>
          <a:bodyPr>
            <a:normAutofit/>
          </a:bodyPr>
          <a:lstStyle/>
          <a:p>
            <a:pPr fontAlgn="t">
              <a:buNone/>
            </a:pPr>
            <a:r>
              <a:rPr lang="en-GB" sz="2400" b="1" dirty="0">
                <a:latin typeface="Aptos" panose="020B0004020202020204" pitchFamily="34" charset="0"/>
              </a:rPr>
              <a:t>Purpose:</a:t>
            </a:r>
            <a:r>
              <a:rPr lang="en-GB" sz="2400" dirty="0">
                <a:latin typeface="Aptos" panose="020B0004020202020204" pitchFamily="34" charset="0"/>
              </a:rPr>
              <a:t> Summarises what has been learned.</a:t>
            </a:r>
          </a:p>
          <a:p>
            <a:pPr fontAlgn="t">
              <a:buNone/>
            </a:pPr>
            <a:endParaRPr lang="en-GB" sz="2400" dirty="0">
              <a:latin typeface="Aptos" panose="020B0004020202020204" pitchFamily="34" charset="0"/>
            </a:endParaRPr>
          </a:p>
          <a:p>
            <a:pPr fontAlgn="t">
              <a:buNone/>
            </a:pPr>
            <a:r>
              <a:rPr lang="en-GB" sz="2400" dirty="0">
                <a:latin typeface="Aptos" panose="020B0004020202020204" pitchFamily="34" charset="0"/>
              </a:rPr>
              <a:t>Include:</a:t>
            </a:r>
          </a:p>
          <a:p>
            <a:pPr lvl="0" fontAlgn="t">
              <a:buFont typeface="Wingdings" panose="05000000000000000000" pitchFamily="2" charset="2"/>
              <a:buChar char="§"/>
            </a:pPr>
            <a:r>
              <a:rPr lang="en-GB" sz="2400" dirty="0">
                <a:latin typeface="Aptos" panose="020B0004020202020204" pitchFamily="34" charset="0"/>
              </a:rPr>
              <a:t>Main points from the analysis</a:t>
            </a:r>
          </a:p>
          <a:p>
            <a:pPr lvl="0" fontAlgn="t">
              <a:buFont typeface="Wingdings" panose="05000000000000000000" pitchFamily="2" charset="2"/>
              <a:buChar char="§"/>
            </a:pPr>
            <a:r>
              <a:rPr lang="en-GB" sz="2400" dirty="0">
                <a:latin typeface="Aptos" panose="020B0004020202020204" pitchFamily="34" charset="0"/>
              </a:rPr>
              <a:t>Direct response to the report aim</a:t>
            </a:r>
          </a:p>
          <a:p>
            <a:pPr lvl="0" fontAlgn="t">
              <a:buFont typeface="Wingdings" panose="05000000000000000000" pitchFamily="2" charset="2"/>
              <a:buChar char="§"/>
            </a:pPr>
            <a:r>
              <a:rPr lang="en-GB" sz="2400" dirty="0">
                <a:latin typeface="Aptos" panose="020B0004020202020204" pitchFamily="34" charset="0"/>
              </a:rPr>
              <a:t>No new information</a:t>
            </a:r>
          </a:p>
          <a:p>
            <a:pPr fontAlgn="t">
              <a:buNone/>
            </a:pPr>
            <a:endParaRPr lang="en-GB" sz="2400" b="1" dirty="0">
              <a:latin typeface="Aptos" panose="020B0004020202020204" pitchFamily="34" charset="0"/>
            </a:endParaRPr>
          </a:p>
          <a:p>
            <a:pPr fontAlgn="t">
              <a:buNone/>
            </a:pPr>
            <a:r>
              <a:rPr lang="en-GB" sz="2400" b="1" dirty="0">
                <a:latin typeface="Aptos" panose="020B0004020202020204" pitchFamily="34" charset="0"/>
              </a:rPr>
              <a:t>Think:</a:t>
            </a:r>
            <a:r>
              <a:rPr lang="en-GB" sz="2400" dirty="0">
                <a:latin typeface="Aptos" panose="020B0004020202020204" pitchFamily="34" charset="0"/>
              </a:rPr>
              <a:t> What can be concluded from the evidence?</a:t>
            </a:r>
          </a:p>
          <a:p>
            <a:pPr marL="0" indent="0">
              <a:lnSpc>
                <a:spcPct val="150000"/>
              </a:lnSpc>
              <a:buNone/>
            </a:pPr>
            <a:endParaRPr lang="en-GB" sz="2400" dirty="0">
              <a:latin typeface="Aptos" panose="020B0004020202020204" pitchFamily="34" charset="0"/>
            </a:endParaRPr>
          </a:p>
        </p:txBody>
      </p:sp>
      <p:pic>
        <p:nvPicPr>
          <p:cNvPr id="4" name="Graphic 3" descr="A mug filled with office supplies">
            <a:extLst>
              <a:ext uri="{FF2B5EF4-FFF2-40B4-BE49-F238E27FC236}">
                <a16:creationId xmlns:a16="http://schemas.microsoft.com/office/drawing/2014/main" id="{57AC3FB0-A565-38AF-840D-D529CE7AA15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696781" y="1368110"/>
            <a:ext cx="3832104" cy="3832104"/>
          </a:xfrm>
          <a:prstGeom prst="rect">
            <a:avLst/>
          </a:prstGeom>
        </p:spPr>
      </p:pic>
    </p:spTree>
    <p:extLst>
      <p:ext uri="{BB962C8B-B14F-4D97-AF65-F5344CB8AC3E}">
        <p14:creationId xmlns:p14="http://schemas.microsoft.com/office/powerpoint/2010/main" val="41312208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50AE17-0860-F10C-DA75-5EFA165803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1D5EDB-3741-3FC5-7448-BB572A1E95D7}"/>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Recommendations</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E2389EF4-7CC7-156E-95BC-37832580BCDD}"/>
              </a:ext>
            </a:extLst>
          </p:cNvPr>
          <p:cNvSpPr>
            <a:spLocks noGrp="1"/>
          </p:cNvSpPr>
          <p:nvPr>
            <p:ph idx="1"/>
          </p:nvPr>
        </p:nvSpPr>
        <p:spPr>
          <a:xfrm>
            <a:off x="663115" y="1311672"/>
            <a:ext cx="10246864" cy="4454531"/>
          </a:xfrm>
        </p:spPr>
        <p:txBody>
          <a:bodyPr>
            <a:normAutofit fontScale="92500" lnSpcReduction="20000"/>
          </a:bodyPr>
          <a:lstStyle/>
          <a:p>
            <a:pPr fontAlgn="t">
              <a:buNone/>
            </a:pPr>
            <a:r>
              <a:rPr lang="en-GB" sz="2400" b="1" dirty="0">
                <a:latin typeface="Aptos" panose="020B0004020202020204" pitchFamily="34" charset="0"/>
              </a:rPr>
              <a:t>Purpose:</a:t>
            </a:r>
            <a:r>
              <a:rPr lang="en-GB" sz="2400" dirty="0">
                <a:latin typeface="Aptos" panose="020B0004020202020204" pitchFamily="34" charset="0"/>
              </a:rPr>
              <a:t> Suggests actions based on evidence.</a:t>
            </a:r>
          </a:p>
          <a:p>
            <a:pPr fontAlgn="t">
              <a:buNone/>
            </a:pPr>
            <a:endParaRPr lang="en-GB" sz="2400" dirty="0">
              <a:latin typeface="Aptos" panose="020B0004020202020204" pitchFamily="34" charset="0"/>
            </a:endParaRPr>
          </a:p>
          <a:p>
            <a:pPr fontAlgn="t">
              <a:buNone/>
            </a:pPr>
            <a:r>
              <a:rPr lang="en-GB" sz="2400" dirty="0">
                <a:latin typeface="Aptos" panose="020B0004020202020204" pitchFamily="34" charset="0"/>
              </a:rPr>
              <a:t>Good recommendations are:</a:t>
            </a:r>
          </a:p>
          <a:p>
            <a:pPr lvl="0" fontAlgn="t">
              <a:buFont typeface="Wingdings" panose="05000000000000000000" pitchFamily="2" charset="2"/>
              <a:buChar char="§"/>
            </a:pPr>
            <a:r>
              <a:rPr lang="en-GB" sz="2400" dirty="0">
                <a:latin typeface="Aptos" panose="020B0004020202020204" pitchFamily="34" charset="0"/>
              </a:rPr>
              <a:t>Specific</a:t>
            </a:r>
          </a:p>
          <a:p>
            <a:pPr lvl="0" fontAlgn="t">
              <a:buFont typeface="Wingdings" panose="05000000000000000000" pitchFamily="2" charset="2"/>
              <a:buChar char="§"/>
            </a:pPr>
            <a:r>
              <a:rPr lang="en-GB" sz="2400" dirty="0">
                <a:latin typeface="Aptos" panose="020B0004020202020204" pitchFamily="34" charset="0"/>
              </a:rPr>
              <a:t>Realistic</a:t>
            </a:r>
          </a:p>
          <a:p>
            <a:pPr lvl="0" fontAlgn="t">
              <a:buFont typeface="Wingdings" panose="05000000000000000000" pitchFamily="2" charset="2"/>
              <a:buChar char="§"/>
            </a:pPr>
            <a:r>
              <a:rPr lang="en-GB" sz="2400" dirty="0">
                <a:latin typeface="Aptos" panose="020B0004020202020204" pitchFamily="34" charset="0"/>
              </a:rPr>
              <a:t>Evidence-based</a:t>
            </a:r>
          </a:p>
          <a:p>
            <a:pPr lvl="0" fontAlgn="t">
              <a:buFont typeface="Wingdings" panose="05000000000000000000" pitchFamily="2" charset="2"/>
              <a:buChar char="§"/>
            </a:pPr>
            <a:r>
              <a:rPr lang="en-GB" sz="2400" dirty="0">
                <a:latin typeface="Aptos" panose="020B0004020202020204" pitchFamily="34" charset="0"/>
              </a:rPr>
              <a:t>Action-oriented</a:t>
            </a:r>
          </a:p>
          <a:p>
            <a:pPr fontAlgn="t">
              <a:buNone/>
            </a:pPr>
            <a:endParaRPr lang="en-GB" sz="2400" dirty="0">
              <a:latin typeface="Aptos" panose="020B0004020202020204" pitchFamily="34" charset="0"/>
            </a:endParaRPr>
          </a:p>
          <a:p>
            <a:pPr fontAlgn="t">
              <a:buNone/>
            </a:pPr>
            <a:r>
              <a:rPr lang="en-GB" sz="2400" dirty="0">
                <a:latin typeface="Aptos" panose="020B0004020202020204" pitchFamily="34" charset="0"/>
              </a:rPr>
              <a:t>Example:</a:t>
            </a:r>
          </a:p>
          <a:p>
            <a:pPr fontAlgn="t">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“Improve customer satisfaction.”</a:t>
            </a:r>
          </a:p>
          <a:p>
            <a:pPr fontAlgn="t">
              <a:buFont typeface="Wingdings" panose="05000000000000000000" pitchFamily="2" charset="2"/>
              <a:buChar char="ü"/>
            </a:pPr>
            <a:r>
              <a:rPr lang="en-GB" sz="2400" dirty="0">
                <a:solidFill>
                  <a:srgbClr val="00B050"/>
                </a:solidFill>
                <a:latin typeface="Aptos" panose="020B0004020202020204" pitchFamily="34" charset="0"/>
              </a:rPr>
              <a:t> “Introduce a customer feedback survey after each event. This is supported by Jones (2024) […].”</a:t>
            </a:r>
          </a:p>
          <a:p>
            <a:pPr marL="0" indent="0">
              <a:lnSpc>
                <a:spcPct val="150000"/>
              </a:lnSpc>
              <a:buNone/>
            </a:pPr>
            <a:endParaRPr lang="en-GB" sz="2400" dirty="0">
              <a:latin typeface="Aptos" panose="020B0004020202020204" pitchFamily="34" charset="0"/>
            </a:endParaRPr>
          </a:p>
        </p:txBody>
      </p:sp>
      <p:pic>
        <p:nvPicPr>
          <p:cNvPr id="8" name="Graphic 7" descr="Pencils with note paper and pencil sharpener">
            <a:extLst>
              <a:ext uri="{FF2B5EF4-FFF2-40B4-BE49-F238E27FC236}">
                <a16:creationId xmlns:a16="http://schemas.microsoft.com/office/drawing/2014/main" id="{3EC83CB2-6F76-4FE1-62C4-7E65DF18A0A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69897" y="1311672"/>
            <a:ext cx="3529325" cy="3529325"/>
          </a:xfrm>
          <a:prstGeom prst="rect">
            <a:avLst/>
          </a:prstGeom>
        </p:spPr>
      </p:pic>
    </p:spTree>
    <p:extLst>
      <p:ext uri="{BB962C8B-B14F-4D97-AF65-F5344CB8AC3E}">
        <p14:creationId xmlns:p14="http://schemas.microsoft.com/office/powerpoint/2010/main" val="30058526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E52C7F-E750-9755-87A7-2D0EE82DC2D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59068A-2AC9-52E0-5787-6E1BDD5E03A8}"/>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References</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983999EE-BFE4-FB7F-78E4-049F0C74308D}"/>
              </a:ext>
            </a:extLst>
          </p:cNvPr>
          <p:cNvSpPr>
            <a:spLocks noGrp="1"/>
          </p:cNvSpPr>
          <p:nvPr>
            <p:ph idx="1"/>
          </p:nvPr>
        </p:nvSpPr>
        <p:spPr>
          <a:xfrm>
            <a:off x="3378399" y="1472213"/>
            <a:ext cx="8313361" cy="4454531"/>
          </a:xfrm>
        </p:spPr>
        <p:txBody>
          <a:bodyPr>
            <a:normAutofit/>
          </a:bodyPr>
          <a:lstStyle/>
          <a:p>
            <a:pPr fontAlgn="t">
              <a:buNone/>
            </a:pPr>
            <a:r>
              <a:rPr lang="en-GB" b="1" dirty="0">
                <a:latin typeface="Aptos" panose="020B0004020202020204" pitchFamily="34" charset="0"/>
              </a:rPr>
              <a:t>Purpose:</a:t>
            </a:r>
            <a:r>
              <a:rPr lang="en-GB" dirty="0">
                <a:latin typeface="Aptos" panose="020B0004020202020204" pitchFamily="34" charset="0"/>
              </a:rPr>
              <a:t> Acknowledges academic sources.</a:t>
            </a:r>
          </a:p>
          <a:p>
            <a:pPr fontAlgn="t">
              <a:buNone/>
            </a:pPr>
            <a:endParaRPr lang="en-GB" dirty="0">
              <a:latin typeface="Aptos" panose="020B0004020202020204" pitchFamily="34" charset="0"/>
            </a:endParaRPr>
          </a:p>
          <a:p>
            <a:pPr fontAlgn="t">
              <a:buNone/>
            </a:pPr>
            <a:r>
              <a:rPr lang="en-GB" dirty="0">
                <a:latin typeface="Aptos" panose="020B0004020202020204" pitchFamily="34" charset="0"/>
              </a:rPr>
              <a:t>Include:</a:t>
            </a:r>
          </a:p>
          <a:p>
            <a:pPr lvl="0" fontAlgn="t">
              <a:buFont typeface="Wingdings" panose="05000000000000000000" pitchFamily="2" charset="2"/>
              <a:buChar char="§"/>
            </a:pPr>
            <a:r>
              <a:rPr lang="en-GB" dirty="0">
                <a:latin typeface="Aptos" panose="020B0004020202020204" pitchFamily="34" charset="0"/>
              </a:rPr>
              <a:t>All cited sources in alphabetical order by author</a:t>
            </a:r>
          </a:p>
          <a:p>
            <a:pPr lvl="0" fontAlgn="t">
              <a:buFont typeface="Wingdings" panose="05000000000000000000" pitchFamily="2" charset="2"/>
              <a:buChar char="§"/>
            </a:pPr>
            <a:r>
              <a:rPr lang="en-GB" dirty="0">
                <a:latin typeface="Aptos" panose="020B0004020202020204" pitchFamily="34" charset="0"/>
              </a:rPr>
              <a:t>Appropriate referencing style (Harvard)</a:t>
            </a:r>
          </a:p>
          <a:p>
            <a:pPr lvl="0" fontAlgn="t">
              <a:buFont typeface="Wingdings" panose="05000000000000000000" pitchFamily="2" charset="2"/>
              <a:buChar char="§"/>
            </a:pPr>
            <a:endParaRPr lang="en-GB" dirty="0">
              <a:latin typeface="Aptos" panose="020B0004020202020204" pitchFamily="34" charset="0"/>
            </a:endParaRPr>
          </a:p>
          <a:p>
            <a:pPr fontAlgn="t">
              <a:buNone/>
            </a:pPr>
            <a:r>
              <a:rPr lang="en-GB" b="1" dirty="0">
                <a:latin typeface="Aptos" panose="020B0004020202020204" pitchFamily="34" charset="0"/>
              </a:rPr>
              <a:t>Common mistake:</a:t>
            </a:r>
            <a:r>
              <a:rPr lang="en-GB" dirty="0">
                <a:latin typeface="Aptos" panose="020B0004020202020204" pitchFamily="34" charset="0"/>
              </a:rPr>
              <a:t> Missing sources cited in the text.</a:t>
            </a:r>
          </a:p>
          <a:p>
            <a:pPr marL="0" indent="0">
              <a:lnSpc>
                <a:spcPct val="150000"/>
              </a:lnSpc>
              <a:buNone/>
            </a:pPr>
            <a:endParaRPr lang="en-GB" sz="2400" dirty="0">
              <a:latin typeface="Aptos" panose="020B0004020202020204" pitchFamily="34" charset="0"/>
            </a:endParaRPr>
          </a:p>
        </p:txBody>
      </p:sp>
      <p:pic>
        <p:nvPicPr>
          <p:cNvPr id="4" name="Graphic 3" descr="A mug filled with office supplies">
            <a:extLst>
              <a:ext uri="{FF2B5EF4-FFF2-40B4-BE49-F238E27FC236}">
                <a16:creationId xmlns:a16="http://schemas.microsoft.com/office/drawing/2014/main" id="{A4FE4522-71A7-0EF8-F297-D8C3AB34153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3069" y="1472213"/>
            <a:ext cx="3832104" cy="3832104"/>
          </a:xfrm>
          <a:prstGeom prst="rect">
            <a:avLst/>
          </a:prstGeom>
        </p:spPr>
      </p:pic>
    </p:spTree>
    <p:extLst>
      <p:ext uri="{BB962C8B-B14F-4D97-AF65-F5344CB8AC3E}">
        <p14:creationId xmlns:p14="http://schemas.microsoft.com/office/powerpoint/2010/main" val="2852670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41765-2652-F116-366A-E1C374C218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A983CD-F229-0A63-E001-8C89842A77FB}"/>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Appendices</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98A541B-0B45-1466-4FA4-4EF81B567902}"/>
              </a:ext>
            </a:extLst>
          </p:cNvPr>
          <p:cNvSpPr>
            <a:spLocks noGrp="1"/>
          </p:cNvSpPr>
          <p:nvPr>
            <p:ph idx="1"/>
          </p:nvPr>
        </p:nvSpPr>
        <p:spPr>
          <a:xfrm>
            <a:off x="663115" y="1451273"/>
            <a:ext cx="10916958" cy="4454531"/>
          </a:xfrm>
        </p:spPr>
        <p:txBody>
          <a:bodyPr>
            <a:normAutofit lnSpcReduction="10000"/>
          </a:bodyPr>
          <a:lstStyle/>
          <a:p>
            <a:pPr fontAlgn="t">
              <a:buNone/>
            </a:pPr>
            <a:r>
              <a:rPr lang="en-GB" sz="2400" b="1" dirty="0">
                <a:latin typeface="Aptos" panose="020B0004020202020204" pitchFamily="34" charset="0"/>
              </a:rPr>
              <a:t>Purpose:</a:t>
            </a:r>
            <a:r>
              <a:rPr lang="en-GB" sz="2400" dirty="0">
                <a:latin typeface="Aptos" panose="020B0004020202020204" pitchFamily="34" charset="0"/>
              </a:rPr>
              <a:t> Stores supporting information.</a:t>
            </a:r>
          </a:p>
          <a:p>
            <a:pPr fontAlgn="t">
              <a:buNone/>
            </a:pPr>
            <a:endParaRPr lang="en-GB" sz="2400" dirty="0">
              <a:latin typeface="Aptos" panose="020B0004020202020204" pitchFamily="34" charset="0"/>
            </a:endParaRPr>
          </a:p>
          <a:p>
            <a:pPr fontAlgn="t">
              <a:buNone/>
            </a:pPr>
            <a:r>
              <a:rPr lang="en-GB" sz="2400" dirty="0">
                <a:latin typeface="Aptos" panose="020B0004020202020204" pitchFamily="34" charset="0"/>
              </a:rPr>
              <a:t>Examples:</a:t>
            </a:r>
          </a:p>
          <a:p>
            <a:pPr lvl="0" fontAlgn="t">
              <a:buFont typeface="Wingdings" panose="05000000000000000000" pitchFamily="2" charset="2"/>
              <a:buChar char="§"/>
            </a:pPr>
            <a:r>
              <a:rPr lang="en-GB" sz="2400" dirty="0">
                <a:latin typeface="Aptos" panose="020B0004020202020204" pitchFamily="34" charset="0"/>
              </a:rPr>
              <a:t>Survey questions</a:t>
            </a:r>
          </a:p>
          <a:p>
            <a:pPr lvl="0" fontAlgn="t">
              <a:buFont typeface="Wingdings" panose="05000000000000000000" pitchFamily="2" charset="2"/>
              <a:buChar char="§"/>
            </a:pPr>
            <a:r>
              <a:rPr lang="en-GB" sz="2400" dirty="0">
                <a:latin typeface="Aptos" panose="020B0004020202020204" pitchFamily="34" charset="0"/>
              </a:rPr>
              <a:t>Interview transcripts</a:t>
            </a:r>
          </a:p>
          <a:p>
            <a:pPr lvl="0" fontAlgn="t">
              <a:buFont typeface="Wingdings" panose="05000000000000000000" pitchFamily="2" charset="2"/>
              <a:buChar char="§"/>
            </a:pPr>
            <a:r>
              <a:rPr lang="en-GB" sz="2400" dirty="0">
                <a:latin typeface="Aptos" panose="020B0004020202020204" pitchFamily="34" charset="0"/>
              </a:rPr>
              <a:t>Detailed statistics</a:t>
            </a:r>
          </a:p>
          <a:p>
            <a:pPr lvl="0" fontAlgn="t">
              <a:buFont typeface="Wingdings" panose="05000000000000000000" pitchFamily="2" charset="2"/>
              <a:buChar char="§"/>
            </a:pPr>
            <a:r>
              <a:rPr lang="en-GB" sz="2400" dirty="0">
                <a:latin typeface="Aptos" panose="020B0004020202020204" pitchFamily="34" charset="0"/>
              </a:rPr>
              <a:t>Additional tables or charts</a:t>
            </a:r>
          </a:p>
          <a:p>
            <a:pPr marL="342900" lvl="0" indent="-342900" fontAlgn="t"/>
            <a:endParaRPr lang="en-GB" sz="2400" dirty="0">
              <a:latin typeface="Aptos" panose="020B0004020202020204" pitchFamily="34" charset="0"/>
            </a:endParaRPr>
          </a:p>
          <a:p>
            <a:pPr fontAlgn="t">
              <a:buNone/>
            </a:pPr>
            <a:r>
              <a:rPr lang="en-GB" sz="2400" dirty="0">
                <a:latin typeface="Aptos" panose="020B0004020202020204" pitchFamily="34" charset="0"/>
              </a:rPr>
              <a:t>Information in Appendices should be referred to within the report.</a:t>
            </a:r>
          </a:p>
          <a:p>
            <a:pPr fontAlgn="t">
              <a:buNone/>
            </a:pPr>
            <a:r>
              <a:rPr lang="en-GB" sz="2400" dirty="0">
                <a:latin typeface="Aptos" panose="020B0004020202020204" pitchFamily="34" charset="0"/>
              </a:rPr>
              <a:t>Include this section only if required in the assignment brief.</a:t>
            </a:r>
          </a:p>
        </p:txBody>
      </p:sp>
      <p:pic>
        <p:nvPicPr>
          <p:cNvPr id="5" name="Graphic 4" descr="Graph and note paper with pencils">
            <a:extLst>
              <a:ext uri="{FF2B5EF4-FFF2-40B4-BE49-F238E27FC236}">
                <a16:creationId xmlns:a16="http://schemas.microsoft.com/office/drawing/2014/main" id="{69373F5C-D7BD-173A-35FC-914221E64F4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056934" y="1053422"/>
            <a:ext cx="4048489" cy="4048489"/>
          </a:xfrm>
          <a:prstGeom prst="rect">
            <a:avLst/>
          </a:prstGeom>
        </p:spPr>
      </p:pic>
    </p:spTree>
    <p:extLst>
      <p:ext uri="{BB962C8B-B14F-4D97-AF65-F5344CB8AC3E}">
        <p14:creationId xmlns:p14="http://schemas.microsoft.com/office/powerpoint/2010/main" val="38872783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CD5634-BCAA-A46F-DA58-5654433C2C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477857-3AF4-2980-7AD2-59262F64D834}"/>
              </a:ext>
            </a:extLst>
          </p:cNvPr>
          <p:cNvSpPr>
            <a:spLocks noGrp="1"/>
          </p:cNvSpPr>
          <p:nvPr>
            <p:ph type="title"/>
          </p:nvPr>
        </p:nvSpPr>
        <p:spPr>
          <a:xfrm>
            <a:off x="291830" y="92902"/>
            <a:ext cx="11585642" cy="1030904"/>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Common Mistakes</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83678BE1-DFC9-97A3-E211-029DE98A498B}"/>
              </a:ext>
            </a:extLst>
          </p:cNvPr>
          <p:cNvSpPr>
            <a:spLocks noGrp="1"/>
          </p:cNvSpPr>
          <p:nvPr>
            <p:ph idx="1"/>
          </p:nvPr>
        </p:nvSpPr>
        <p:spPr>
          <a:xfrm>
            <a:off x="970241" y="1681620"/>
            <a:ext cx="8103957" cy="4454531"/>
          </a:xfrm>
        </p:spPr>
        <p:txBody>
          <a:bodyPr>
            <a:normAutofit/>
          </a:bodyPr>
          <a:lstStyle/>
          <a:p>
            <a:pPr marL="0" indent="0">
              <a:lnSpc>
                <a:spcPct val="10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Writing a report like an essay</a:t>
            </a:r>
            <a:endParaRPr lang="en-US" sz="2400" dirty="0">
              <a:latin typeface="Aptos" panose="020B0004020202020204" pitchFamily="34" charset="0"/>
            </a:endParaRPr>
          </a:p>
          <a:p>
            <a:pPr marL="0" indent="0">
              <a:lnSpc>
                <a:spcPct val="10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Missing headings</a:t>
            </a:r>
            <a:endParaRPr lang="en-US" sz="2400" dirty="0">
              <a:latin typeface="Aptos" panose="020B0004020202020204" pitchFamily="34" charset="0"/>
            </a:endParaRPr>
          </a:p>
          <a:p>
            <a:pPr marL="0" indent="0">
              <a:lnSpc>
                <a:spcPct val="10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Too much description</a:t>
            </a:r>
            <a:endParaRPr lang="en-US" sz="2400" dirty="0">
              <a:latin typeface="Aptos" panose="020B0004020202020204" pitchFamily="34" charset="0"/>
            </a:endParaRPr>
          </a:p>
          <a:p>
            <a:pPr marL="0" indent="0">
              <a:lnSpc>
                <a:spcPct val="10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Weak analysis</a:t>
            </a:r>
            <a:endParaRPr lang="en-US" sz="2400" dirty="0">
              <a:latin typeface="Aptos" panose="020B0004020202020204" pitchFamily="34" charset="0"/>
            </a:endParaRPr>
          </a:p>
          <a:p>
            <a:pPr marL="0" indent="0">
              <a:lnSpc>
                <a:spcPct val="10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Unsupported recommendations</a:t>
            </a:r>
            <a:endParaRPr lang="en-US" sz="2400" dirty="0">
              <a:latin typeface="Aptos" panose="020B0004020202020204" pitchFamily="34" charset="0"/>
            </a:endParaRPr>
          </a:p>
          <a:p>
            <a:pPr marL="0" indent="0">
              <a:lnSpc>
                <a:spcPct val="10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Poor referencing</a:t>
            </a:r>
            <a:endParaRPr lang="en-US" sz="2400" dirty="0">
              <a:latin typeface="Aptos" panose="020B0004020202020204" pitchFamily="34" charset="0"/>
            </a:endParaRPr>
          </a:p>
          <a:p>
            <a:pPr marL="0" indent="0">
              <a:lnSpc>
                <a:spcPct val="100000"/>
              </a:lnSpc>
              <a:buNone/>
            </a:pPr>
            <a:r>
              <a:rPr lang="en-GB" sz="2400" b="1" dirty="0">
                <a:solidFill>
                  <a:srgbClr val="C00000"/>
                </a:solidFill>
                <a:latin typeface="Aptos" panose="020B0004020202020204" pitchFamily="34" charset="0"/>
              </a:rPr>
              <a:t>✗</a:t>
            </a:r>
            <a:r>
              <a:rPr lang="en-GB" sz="2400" dirty="0">
                <a:solidFill>
                  <a:srgbClr val="C00000"/>
                </a:solidFill>
                <a:latin typeface="Aptos" panose="020B0004020202020204" pitchFamily="34" charset="0"/>
              </a:rPr>
              <a:t> </a:t>
            </a:r>
            <a:r>
              <a:rPr lang="en-US" sz="2400" dirty="0">
                <a:solidFill>
                  <a:srgbClr val="000000"/>
                </a:solidFill>
                <a:latin typeface="Aptos" panose="020B0004020202020204" pitchFamily="34" charset="0"/>
              </a:rPr>
              <a:t>Ignoring the brief</a:t>
            </a:r>
            <a:endParaRPr lang="en-US" sz="2400" dirty="0">
              <a:latin typeface="Aptos" panose="020B0004020202020204" pitchFamily="34" charset="0"/>
            </a:endParaRPr>
          </a:p>
        </p:txBody>
      </p:sp>
      <p:pic>
        <p:nvPicPr>
          <p:cNvPr id="4" name="Graphic 3" descr="A lightbulb">
            <a:extLst>
              <a:ext uri="{FF2B5EF4-FFF2-40B4-BE49-F238E27FC236}">
                <a16:creationId xmlns:a16="http://schemas.microsoft.com/office/drawing/2014/main" id="{AFC93516-57F5-F99E-3B92-1AAB6A5E55E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04193" y="968497"/>
            <a:ext cx="4572000" cy="4572000"/>
          </a:xfrm>
          <a:prstGeom prst="rect">
            <a:avLst/>
          </a:prstGeom>
        </p:spPr>
      </p:pic>
    </p:spTree>
    <p:extLst>
      <p:ext uri="{BB962C8B-B14F-4D97-AF65-F5344CB8AC3E}">
        <p14:creationId xmlns:p14="http://schemas.microsoft.com/office/powerpoint/2010/main" val="31780564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62DC458-A18F-AE03-1314-47E760EAA406}"/>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dirty="0">
                <a:solidFill>
                  <a:schemeClr val="bg1"/>
                </a:solidFill>
                <a:effectLst>
                  <a:outerShdw blurRad="38100" dist="38100" dir="2700000" algn="tl">
                    <a:srgbClr val="000000">
                      <a:alpha val="43137"/>
                    </a:srgbClr>
                  </a:outerShdw>
                </a:effectLst>
              </a:rPr>
              <a:t>Word Count</a:t>
            </a:r>
            <a:endParaRPr lang="en-GB" sz="4400"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170DA477-F713-A88A-3381-69F7FBE72A8E}"/>
              </a:ext>
            </a:extLst>
          </p:cNvPr>
          <p:cNvSpPr txBox="1">
            <a:spLocks/>
          </p:cNvSpPr>
          <p:nvPr/>
        </p:nvSpPr>
        <p:spPr>
          <a:xfrm>
            <a:off x="483748" y="1533832"/>
            <a:ext cx="3728392" cy="4199621"/>
          </a:xfrm>
          <a:prstGeom prst="rect">
            <a:avLst/>
          </a:prstGeom>
          <a:solidFill>
            <a:schemeClr val="bg2"/>
          </a:solidFill>
          <a:ln>
            <a:solidFill>
              <a:schemeClr val="tx1"/>
            </a:solidFill>
          </a:ln>
        </p:spPr>
        <p:txBody>
          <a:bodyPr vert="horz" lIns="91440" tIns="45720" rIns="91440" bIns="45720" rtlCol="0">
            <a:normAutofit fontScale="6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50000"/>
              </a:lnSpc>
              <a:buFont typeface="Wingdings" panose="05000000000000000000" pitchFamily="2" charset="2"/>
              <a:buChar char="§"/>
            </a:pPr>
            <a:r>
              <a:rPr lang="en-GB" dirty="0">
                <a:solidFill>
                  <a:srgbClr val="C00000"/>
                </a:solidFill>
                <a:latin typeface="Aptos" panose="020B0004020202020204" pitchFamily="34" charset="0"/>
              </a:rPr>
              <a:t> Title Page</a:t>
            </a:r>
          </a:p>
          <a:p>
            <a:pPr algn="l">
              <a:lnSpc>
                <a:spcPct val="150000"/>
              </a:lnSpc>
              <a:buFont typeface="Wingdings" panose="05000000000000000000" pitchFamily="2" charset="2"/>
              <a:buChar char="§"/>
            </a:pPr>
            <a:r>
              <a:rPr lang="en-GB" dirty="0">
                <a:solidFill>
                  <a:srgbClr val="C00000"/>
                </a:solidFill>
                <a:latin typeface="Aptos" panose="020B0004020202020204" pitchFamily="34" charset="0"/>
              </a:rPr>
              <a:t> AI Acknowledgement Statement</a:t>
            </a:r>
          </a:p>
          <a:p>
            <a:pPr algn="l">
              <a:lnSpc>
                <a:spcPct val="150000"/>
              </a:lnSpc>
              <a:buFont typeface="Wingdings" panose="05000000000000000000" pitchFamily="2" charset="2"/>
              <a:buChar char="§"/>
            </a:pPr>
            <a:r>
              <a:rPr lang="en-GB" dirty="0">
                <a:solidFill>
                  <a:srgbClr val="C00000"/>
                </a:solidFill>
                <a:latin typeface="Aptos" panose="020B0004020202020204" pitchFamily="34" charset="0"/>
              </a:rPr>
              <a:t> Executive Summary</a:t>
            </a:r>
          </a:p>
          <a:p>
            <a:pPr algn="l">
              <a:lnSpc>
                <a:spcPct val="150000"/>
              </a:lnSpc>
              <a:buFont typeface="Wingdings" panose="05000000000000000000" pitchFamily="2" charset="2"/>
              <a:buChar char="§"/>
            </a:pPr>
            <a:r>
              <a:rPr lang="en-GB" dirty="0">
                <a:solidFill>
                  <a:srgbClr val="C00000"/>
                </a:solidFill>
                <a:latin typeface="Aptos" panose="020B0004020202020204" pitchFamily="34" charset="0"/>
              </a:rPr>
              <a:t> Table of Contents</a:t>
            </a:r>
          </a:p>
          <a:p>
            <a:pPr algn="l">
              <a:lnSpc>
                <a:spcPct val="150000"/>
              </a:lnSpc>
              <a:buFont typeface="Wingdings" panose="05000000000000000000" pitchFamily="2" charset="2"/>
              <a:buChar char="§"/>
            </a:pPr>
            <a:r>
              <a:rPr lang="en-GB" dirty="0">
                <a:solidFill>
                  <a:srgbClr val="00B050"/>
                </a:solidFill>
                <a:latin typeface="Aptos" panose="020B0004020202020204" pitchFamily="34" charset="0"/>
              </a:rPr>
              <a:t> Introduction</a:t>
            </a:r>
          </a:p>
          <a:p>
            <a:pPr algn="l">
              <a:lnSpc>
                <a:spcPct val="150000"/>
              </a:lnSpc>
              <a:buFont typeface="Wingdings" panose="05000000000000000000" pitchFamily="2" charset="2"/>
              <a:buChar char="§"/>
            </a:pPr>
            <a:r>
              <a:rPr lang="en-GB" dirty="0">
                <a:solidFill>
                  <a:srgbClr val="00B050"/>
                </a:solidFill>
                <a:latin typeface="Aptos" panose="020B0004020202020204" pitchFamily="34" charset="0"/>
              </a:rPr>
              <a:t> Main Body</a:t>
            </a:r>
          </a:p>
          <a:p>
            <a:pPr algn="l">
              <a:lnSpc>
                <a:spcPct val="150000"/>
              </a:lnSpc>
              <a:buFont typeface="Wingdings" panose="05000000000000000000" pitchFamily="2" charset="2"/>
              <a:buChar char="§"/>
            </a:pPr>
            <a:r>
              <a:rPr lang="en-GB" dirty="0">
                <a:solidFill>
                  <a:srgbClr val="00B050"/>
                </a:solidFill>
                <a:latin typeface="Aptos" panose="020B0004020202020204" pitchFamily="34" charset="0"/>
              </a:rPr>
              <a:t> Conclusion</a:t>
            </a:r>
          </a:p>
          <a:p>
            <a:pPr algn="l">
              <a:lnSpc>
                <a:spcPct val="150000"/>
              </a:lnSpc>
              <a:buFont typeface="Wingdings" panose="05000000000000000000" pitchFamily="2" charset="2"/>
              <a:buChar char="§"/>
            </a:pPr>
            <a:r>
              <a:rPr lang="en-GB" dirty="0">
                <a:solidFill>
                  <a:srgbClr val="00B050"/>
                </a:solidFill>
                <a:latin typeface="Aptos" panose="020B0004020202020204" pitchFamily="34" charset="0"/>
              </a:rPr>
              <a:t> Recommendations</a:t>
            </a:r>
          </a:p>
          <a:p>
            <a:pPr algn="l">
              <a:lnSpc>
                <a:spcPct val="150000"/>
              </a:lnSpc>
              <a:buFont typeface="Wingdings" panose="05000000000000000000" pitchFamily="2" charset="2"/>
              <a:buChar char="§"/>
            </a:pPr>
            <a:r>
              <a:rPr lang="en-GB" dirty="0">
                <a:solidFill>
                  <a:srgbClr val="C00000"/>
                </a:solidFill>
                <a:latin typeface="Aptos" panose="020B0004020202020204" pitchFamily="34" charset="0"/>
              </a:rPr>
              <a:t> References</a:t>
            </a:r>
          </a:p>
          <a:p>
            <a:pPr algn="l">
              <a:lnSpc>
                <a:spcPct val="150000"/>
              </a:lnSpc>
              <a:buFont typeface="Wingdings" panose="05000000000000000000" pitchFamily="2" charset="2"/>
              <a:buChar char="§"/>
            </a:pPr>
            <a:r>
              <a:rPr lang="en-GB" dirty="0">
                <a:solidFill>
                  <a:srgbClr val="C00000"/>
                </a:solidFill>
                <a:latin typeface="Aptos" panose="020B0004020202020204" pitchFamily="34" charset="0"/>
              </a:rPr>
              <a:t> Appendices</a:t>
            </a:r>
            <a:endParaRPr lang="en-GB" sz="2200" dirty="0">
              <a:solidFill>
                <a:srgbClr val="C00000"/>
              </a:solidFill>
              <a:latin typeface="Aptos" panose="020B0004020202020204" pitchFamily="34" charset="0"/>
            </a:endParaRPr>
          </a:p>
        </p:txBody>
      </p:sp>
      <p:sp>
        <p:nvSpPr>
          <p:cNvPr id="6" name="Content Placeholder 2">
            <a:extLst>
              <a:ext uri="{FF2B5EF4-FFF2-40B4-BE49-F238E27FC236}">
                <a16:creationId xmlns:a16="http://schemas.microsoft.com/office/drawing/2014/main" id="{701627AF-788B-46C1-B177-AA5CA88E56D9}"/>
              </a:ext>
            </a:extLst>
          </p:cNvPr>
          <p:cNvSpPr txBox="1">
            <a:spLocks/>
          </p:cNvSpPr>
          <p:nvPr/>
        </p:nvSpPr>
        <p:spPr>
          <a:xfrm>
            <a:off x="4530705" y="1754449"/>
            <a:ext cx="7346767" cy="419962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buFont typeface="Wingdings" panose="05000000000000000000" pitchFamily="2" charset="2"/>
              <a:buChar char="§"/>
            </a:pPr>
            <a:r>
              <a:rPr lang="en-GB" sz="2200" dirty="0">
                <a:solidFill>
                  <a:srgbClr val="00B050"/>
                </a:solidFill>
                <a:latin typeface="Aptos" panose="020B0004020202020204" pitchFamily="34" charset="0"/>
              </a:rPr>
              <a:t>The sections highlighted in </a:t>
            </a:r>
            <a:r>
              <a:rPr lang="en-GB" sz="2200" b="1" dirty="0">
                <a:solidFill>
                  <a:srgbClr val="00B050"/>
                </a:solidFill>
                <a:latin typeface="Aptos" panose="020B0004020202020204" pitchFamily="34" charset="0"/>
              </a:rPr>
              <a:t>green</a:t>
            </a:r>
            <a:r>
              <a:rPr lang="en-GB" sz="2200" dirty="0">
                <a:solidFill>
                  <a:srgbClr val="00B050"/>
                </a:solidFill>
                <a:latin typeface="Aptos" panose="020B0004020202020204" pitchFamily="34" charset="0"/>
              </a:rPr>
              <a:t> are </a:t>
            </a:r>
            <a:r>
              <a:rPr lang="en-GB" sz="2200" b="1" dirty="0">
                <a:solidFill>
                  <a:srgbClr val="00B050"/>
                </a:solidFill>
                <a:latin typeface="Aptos" panose="020B0004020202020204" pitchFamily="34" charset="0"/>
              </a:rPr>
              <a:t>included</a:t>
            </a:r>
            <a:r>
              <a:rPr lang="en-GB" sz="2200" dirty="0">
                <a:solidFill>
                  <a:srgbClr val="00B050"/>
                </a:solidFill>
                <a:latin typeface="Aptos" panose="020B0004020202020204" pitchFamily="34" charset="0"/>
              </a:rPr>
              <a:t> in the word count.</a:t>
            </a:r>
            <a:br>
              <a:rPr lang="en-GB" sz="2200" dirty="0">
                <a:latin typeface="Aptos" panose="020B0004020202020204" pitchFamily="34" charset="0"/>
              </a:rPr>
            </a:br>
            <a:r>
              <a:rPr lang="en-GB" sz="2200" dirty="0">
                <a:solidFill>
                  <a:srgbClr val="FF0000"/>
                </a:solidFill>
                <a:latin typeface="Aptos" panose="020B0004020202020204" pitchFamily="34" charset="0"/>
              </a:rPr>
              <a:t>The sections highlighted in </a:t>
            </a:r>
            <a:r>
              <a:rPr lang="en-GB" sz="2200" b="1" dirty="0">
                <a:solidFill>
                  <a:srgbClr val="FF0000"/>
                </a:solidFill>
                <a:latin typeface="Aptos" panose="020B0004020202020204" pitchFamily="34" charset="0"/>
              </a:rPr>
              <a:t>red</a:t>
            </a:r>
            <a:r>
              <a:rPr lang="en-GB" sz="2200" dirty="0">
                <a:solidFill>
                  <a:srgbClr val="FF0000"/>
                </a:solidFill>
                <a:latin typeface="Aptos" panose="020B0004020202020204" pitchFamily="34" charset="0"/>
              </a:rPr>
              <a:t> are </a:t>
            </a:r>
            <a:r>
              <a:rPr lang="en-GB" sz="2200" b="1" dirty="0">
                <a:solidFill>
                  <a:srgbClr val="FF0000"/>
                </a:solidFill>
                <a:latin typeface="Aptos" panose="020B0004020202020204" pitchFamily="34" charset="0"/>
              </a:rPr>
              <a:t>not included</a:t>
            </a:r>
            <a:r>
              <a:rPr lang="en-GB" sz="2200" dirty="0">
                <a:solidFill>
                  <a:srgbClr val="FF0000"/>
                </a:solidFill>
                <a:latin typeface="Aptos" panose="020B0004020202020204" pitchFamily="34" charset="0"/>
              </a:rPr>
              <a:t> in the word count.</a:t>
            </a:r>
          </a:p>
          <a:p>
            <a:pPr>
              <a:lnSpc>
                <a:spcPct val="100000"/>
              </a:lnSpc>
              <a:buFont typeface="Wingdings" panose="05000000000000000000" pitchFamily="2" charset="2"/>
              <a:buChar char="§"/>
            </a:pPr>
            <a:r>
              <a:rPr lang="en-GB" sz="2200" dirty="0">
                <a:latin typeface="Aptos" panose="020B0004020202020204" pitchFamily="34" charset="0"/>
              </a:rPr>
              <a:t>In some modules, your lecturer may </a:t>
            </a:r>
            <a:r>
              <a:rPr lang="en-GB" sz="2200" b="1" dirty="0">
                <a:latin typeface="Aptos" panose="020B0004020202020204" pitchFamily="34" charset="0"/>
              </a:rPr>
              <a:t>not require an Executive Summary</a:t>
            </a:r>
            <a:r>
              <a:rPr lang="en-GB" sz="2200" dirty="0">
                <a:latin typeface="Aptos" panose="020B0004020202020204" pitchFamily="34" charset="0"/>
              </a:rPr>
              <a:t>.</a:t>
            </a:r>
            <a:br>
              <a:rPr lang="en-GB" sz="2200" dirty="0">
                <a:latin typeface="Aptos" panose="020B0004020202020204" pitchFamily="34" charset="0"/>
              </a:rPr>
            </a:br>
            <a:r>
              <a:rPr lang="en-GB" sz="2200" dirty="0">
                <a:latin typeface="Aptos" panose="020B0004020202020204" pitchFamily="34" charset="0"/>
              </a:rPr>
              <a:t>There may also be cases where the </a:t>
            </a:r>
            <a:r>
              <a:rPr lang="en-GB" sz="2200" b="1" dirty="0">
                <a:latin typeface="Aptos" panose="020B0004020202020204" pitchFamily="34" charset="0"/>
              </a:rPr>
              <a:t>Conclusion and Recommendations</a:t>
            </a:r>
            <a:r>
              <a:rPr lang="en-GB" sz="2200" dirty="0">
                <a:latin typeface="Aptos" panose="020B0004020202020204" pitchFamily="34" charset="0"/>
              </a:rPr>
              <a:t> are combined into a single section.</a:t>
            </a:r>
          </a:p>
          <a:p>
            <a:pPr>
              <a:lnSpc>
                <a:spcPct val="100000"/>
              </a:lnSpc>
              <a:buFont typeface="Wingdings" panose="05000000000000000000" pitchFamily="2" charset="2"/>
              <a:buChar char="§"/>
            </a:pPr>
            <a:r>
              <a:rPr lang="en-GB" sz="2200" dirty="0">
                <a:latin typeface="Aptos" panose="020B0004020202020204" pitchFamily="34" charset="0"/>
              </a:rPr>
              <a:t>Please </a:t>
            </a:r>
            <a:r>
              <a:rPr lang="en-GB" sz="2200" b="1" dirty="0">
                <a:latin typeface="Aptos" panose="020B0004020202020204" pitchFamily="34" charset="0"/>
              </a:rPr>
              <a:t>check with your lecturer</a:t>
            </a:r>
            <a:r>
              <a:rPr lang="en-GB" sz="2200" dirty="0">
                <a:latin typeface="Aptos" panose="020B0004020202020204" pitchFamily="34" charset="0"/>
              </a:rPr>
              <a:t> to confirm the specific requirements for their assignments.</a:t>
            </a:r>
          </a:p>
        </p:txBody>
      </p:sp>
    </p:spTree>
    <p:extLst>
      <p:ext uri="{BB962C8B-B14F-4D97-AF65-F5344CB8AC3E}">
        <p14:creationId xmlns:p14="http://schemas.microsoft.com/office/powerpoint/2010/main" val="5381425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9DB8A06-2909-9BC5-F91B-77D93A8B65F4}"/>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400" b="1" dirty="0">
                <a:solidFill>
                  <a:schemeClr val="bg1"/>
                </a:solidFill>
                <a:effectLst>
                  <a:outerShdw blurRad="38100" dist="38100" dir="2700000" algn="tl">
                    <a:srgbClr val="000000">
                      <a:alpha val="43137"/>
                    </a:srgbClr>
                  </a:outerShdw>
                </a:effectLst>
              </a:rPr>
              <a:t>Purpose and Audience</a:t>
            </a:r>
            <a:endParaRPr lang="en-GB" sz="4400" dirty="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7EF64140-C3BC-B963-3C48-3351849F0C91}"/>
              </a:ext>
            </a:extLst>
          </p:cNvPr>
          <p:cNvSpPr txBox="1">
            <a:spLocks/>
          </p:cNvSpPr>
          <p:nvPr/>
        </p:nvSpPr>
        <p:spPr>
          <a:xfrm>
            <a:off x="483747" y="1586926"/>
            <a:ext cx="11246882" cy="419962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lnSpc>
                <a:spcPct val="150000"/>
              </a:lnSpc>
              <a:buFont typeface="Wingdings" panose="05000000000000000000" pitchFamily="2" charset="2"/>
              <a:buChar char="§"/>
            </a:pPr>
            <a:r>
              <a:rPr lang="en-GB" sz="2300" dirty="0">
                <a:latin typeface="Aptos" panose="020B0004020202020204" pitchFamily="34" charset="0"/>
              </a:rPr>
              <a:t> If you consider the </a:t>
            </a:r>
            <a:r>
              <a:rPr lang="en-GB" sz="2300" b="1" dirty="0">
                <a:latin typeface="Aptos" panose="020B0004020202020204" pitchFamily="34" charset="0"/>
              </a:rPr>
              <a:t>purpose</a:t>
            </a:r>
            <a:r>
              <a:rPr lang="en-GB" sz="2300" dirty="0">
                <a:latin typeface="Aptos" panose="020B0004020202020204" pitchFamily="34" charset="0"/>
              </a:rPr>
              <a:t> and the </a:t>
            </a:r>
            <a:r>
              <a:rPr lang="en-GB" sz="2300" b="1" dirty="0">
                <a:latin typeface="Aptos" panose="020B0004020202020204" pitchFamily="34" charset="0"/>
              </a:rPr>
              <a:t>audience</a:t>
            </a:r>
            <a:r>
              <a:rPr lang="en-GB" sz="2300" dirty="0">
                <a:latin typeface="Aptos" panose="020B0004020202020204" pitchFamily="34" charset="0"/>
              </a:rPr>
              <a:t> the report is intended for, you can be confident that the report will fulfil its needs.</a:t>
            </a:r>
          </a:p>
          <a:p>
            <a:pPr algn="just">
              <a:lnSpc>
                <a:spcPct val="150000"/>
              </a:lnSpc>
              <a:buFont typeface="Wingdings" panose="05000000000000000000" pitchFamily="2" charset="2"/>
              <a:buChar char="§"/>
            </a:pPr>
            <a:r>
              <a:rPr lang="en-GB" sz="2300" dirty="0">
                <a:latin typeface="Aptos" panose="020B0004020202020204" pitchFamily="34" charset="0"/>
              </a:rPr>
              <a:t> There are different ways of writing a report depending on the topic, purpose and audience. There are also discipline-specific conventions.</a:t>
            </a:r>
          </a:p>
          <a:p>
            <a:pPr algn="just">
              <a:lnSpc>
                <a:spcPct val="150000"/>
              </a:lnSpc>
              <a:buFont typeface="Wingdings" panose="05000000000000000000" pitchFamily="2" charset="2"/>
              <a:buChar char="§"/>
            </a:pPr>
            <a:r>
              <a:rPr lang="en-GB" sz="2300" b="1" dirty="0">
                <a:latin typeface="Aptos" panose="020B0004020202020204" pitchFamily="34" charset="0"/>
              </a:rPr>
              <a:t> The main thing to remember is that you must follow the brief you have been set.</a:t>
            </a:r>
          </a:p>
        </p:txBody>
      </p:sp>
      <p:pic>
        <p:nvPicPr>
          <p:cNvPr id="7" name="Graphic 6" descr="A lightbulb">
            <a:extLst>
              <a:ext uri="{FF2B5EF4-FFF2-40B4-BE49-F238E27FC236}">
                <a16:creationId xmlns:a16="http://schemas.microsoft.com/office/drawing/2014/main" id="{A1B4B678-092F-7569-203B-DF54175DEFD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241158" y="4326759"/>
            <a:ext cx="1709684" cy="1709684"/>
          </a:xfrm>
          <a:prstGeom prst="rect">
            <a:avLst/>
          </a:prstGeom>
        </p:spPr>
      </p:pic>
    </p:spTree>
    <p:extLst>
      <p:ext uri="{BB962C8B-B14F-4D97-AF65-F5344CB8AC3E}">
        <p14:creationId xmlns:p14="http://schemas.microsoft.com/office/powerpoint/2010/main" val="39845365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F37586-A53D-AB36-E120-A752D078EF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48186F-0E4C-6E15-584F-055240B59632}"/>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dirty="0">
                <a:solidFill>
                  <a:schemeClr val="bg1"/>
                </a:solidFill>
                <a:effectLst>
                  <a:outerShdw blurRad="38100" dist="38100" dir="2700000" algn="tl">
                    <a:srgbClr val="000000">
                      <a:alpha val="43137"/>
                    </a:srgbClr>
                  </a:outerShdw>
                </a:effectLst>
              </a:rPr>
              <a:t>Task: Report vs Essay</a:t>
            </a:r>
            <a:endParaRPr lang="en-GB" sz="48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2FEBA92D-2AC2-2E8B-37EB-38B43A7F2690}"/>
              </a:ext>
            </a:extLst>
          </p:cNvPr>
          <p:cNvSpPr>
            <a:spLocks noGrp="1"/>
          </p:cNvSpPr>
          <p:nvPr>
            <p:ph idx="1"/>
          </p:nvPr>
        </p:nvSpPr>
        <p:spPr>
          <a:xfrm>
            <a:off x="461373" y="1607752"/>
            <a:ext cx="11118700" cy="3671739"/>
          </a:xfrm>
          <a:solidFill>
            <a:schemeClr val="tx2">
              <a:lumMod val="20000"/>
              <a:lumOff val="80000"/>
            </a:schemeClr>
          </a:solidFill>
        </p:spPr>
        <p:txBody>
          <a:bodyPr>
            <a:normAutofit/>
          </a:bodyPr>
          <a:lstStyle/>
          <a:p>
            <a:pPr marL="0" indent="0" eaLnBrk="0" fontAlgn="base" hangingPunct="0">
              <a:lnSpc>
                <a:spcPct val="150000"/>
              </a:lnSpc>
              <a:spcBef>
                <a:spcPct val="0"/>
              </a:spcBef>
              <a:spcAft>
                <a:spcPct val="0"/>
              </a:spcAft>
              <a:buNone/>
            </a:pPr>
            <a:r>
              <a:rPr lang="en-US" altLang="en-US" sz="2400" b="1" dirty="0">
                <a:latin typeface="Aptos" panose="020B0004020202020204" pitchFamily="34" charset="0"/>
              </a:rPr>
              <a:t>Task: </a:t>
            </a:r>
            <a:r>
              <a:rPr lang="en-US" altLang="en-US" sz="2400" dirty="0">
                <a:latin typeface="Aptos" panose="020B0004020202020204" pitchFamily="34" charset="0"/>
              </a:rPr>
              <a:t>Identify three differences between an essay and a report.</a:t>
            </a:r>
          </a:p>
        </p:txBody>
      </p:sp>
      <p:pic>
        <p:nvPicPr>
          <p:cNvPr id="8" name="Graphic 7" descr="Laptop with phone and calculator">
            <a:extLst>
              <a:ext uri="{FF2B5EF4-FFF2-40B4-BE49-F238E27FC236}">
                <a16:creationId xmlns:a16="http://schemas.microsoft.com/office/drawing/2014/main" id="{F73563C0-4001-D814-18FB-EAC30CECAF0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4348635" y="1834649"/>
            <a:ext cx="3902756" cy="3902756"/>
          </a:xfrm>
          <a:prstGeom prst="rect">
            <a:avLst/>
          </a:prstGeom>
        </p:spPr>
      </p:pic>
    </p:spTree>
    <p:extLst>
      <p:ext uri="{BB962C8B-B14F-4D97-AF65-F5344CB8AC3E}">
        <p14:creationId xmlns:p14="http://schemas.microsoft.com/office/powerpoint/2010/main" val="28758882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Content Placeholder 4">
            <a:extLst>
              <a:ext uri="{FF2B5EF4-FFF2-40B4-BE49-F238E27FC236}">
                <a16:creationId xmlns:a16="http://schemas.microsoft.com/office/drawing/2014/main" id="{58E02272-FF9F-D92F-0925-BB7DB93B1260}"/>
              </a:ext>
            </a:extLst>
          </p:cNvPr>
          <p:cNvGraphicFramePr>
            <a:graphicFrameLocks/>
          </p:cNvGraphicFramePr>
          <p:nvPr>
            <p:extLst>
              <p:ext uri="{D42A27DB-BD31-4B8C-83A1-F6EECF244321}">
                <p14:modId xmlns:p14="http://schemas.microsoft.com/office/powerpoint/2010/main" val="3068211562"/>
              </p:ext>
            </p:extLst>
          </p:nvPr>
        </p:nvGraphicFramePr>
        <p:xfrm>
          <a:off x="344645" y="376478"/>
          <a:ext cx="11502710" cy="5265267"/>
        </p:xfrm>
        <a:graphic>
          <a:graphicData uri="http://schemas.openxmlformats.org/drawingml/2006/table">
            <a:tbl>
              <a:tblPr firstRow="1" bandRow="1">
                <a:tableStyleId>{5C22544A-7EE6-4342-B048-85BDC9FD1C3A}</a:tableStyleId>
              </a:tblPr>
              <a:tblGrid>
                <a:gridCol w="6225715">
                  <a:extLst>
                    <a:ext uri="{9D8B030D-6E8A-4147-A177-3AD203B41FA5}">
                      <a16:colId xmlns:a16="http://schemas.microsoft.com/office/drawing/2014/main" val="873645864"/>
                    </a:ext>
                  </a:extLst>
                </a:gridCol>
                <a:gridCol w="5276995">
                  <a:extLst>
                    <a:ext uri="{9D8B030D-6E8A-4147-A177-3AD203B41FA5}">
                      <a16:colId xmlns:a16="http://schemas.microsoft.com/office/drawing/2014/main" val="3722739874"/>
                    </a:ext>
                  </a:extLst>
                </a:gridCol>
              </a:tblGrid>
              <a:tr h="565842">
                <a:tc>
                  <a:txBody>
                    <a:bodyPr/>
                    <a:lstStyle/>
                    <a:p>
                      <a:pPr algn="ctr"/>
                      <a:endParaRPr lang="en-GB" sz="2000" b="1" dirty="0">
                        <a:latin typeface="Aptos" panose="020B0004020202020204" pitchFamily="34" charset="0"/>
                      </a:endParaRPr>
                    </a:p>
                    <a:p>
                      <a:pPr algn="ctr"/>
                      <a:r>
                        <a:rPr lang="en-GB" sz="2400" b="1" dirty="0">
                          <a:latin typeface="Aptos" panose="020B0004020202020204" pitchFamily="34" charset="0"/>
                        </a:rPr>
                        <a:t>Reports</a:t>
                      </a:r>
                      <a:endParaRPr lang="en-GB" sz="2000" b="1" dirty="0">
                        <a:latin typeface="Aptos" panose="020B0004020202020204" pitchFamily="34" charset="0"/>
                      </a:endParaRPr>
                    </a:p>
                  </a:txBody>
                  <a:tcPr/>
                </a:tc>
                <a:tc>
                  <a:txBody>
                    <a:bodyPr/>
                    <a:lstStyle/>
                    <a:p>
                      <a:pPr algn="ctr"/>
                      <a:endParaRPr lang="en-GB" sz="2000" b="1" dirty="0">
                        <a:latin typeface="Aptos" panose="020B0004020202020204" pitchFamily="34" charset="0"/>
                      </a:endParaRPr>
                    </a:p>
                    <a:p>
                      <a:pPr algn="ctr"/>
                      <a:r>
                        <a:rPr lang="en-GB" sz="2400" b="1" dirty="0">
                          <a:latin typeface="Aptos" panose="020B0004020202020204" pitchFamily="34" charset="0"/>
                        </a:rPr>
                        <a:t>Essays</a:t>
                      </a:r>
                      <a:endParaRPr lang="en-GB" sz="2000" b="1" dirty="0">
                        <a:latin typeface="Aptos" panose="020B0004020202020204" pitchFamily="34" charset="0"/>
                      </a:endParaRPr>
                    </a:p>
                  </a:txBody>
                  <a:tcPr/>
                </a:tc>
                <a:extLst>
                  <a:ext uri="{0D108BD9-81ED-4DB2-BD59-A6C34878D82A}">
                    <a16:rowId xmlns:a16="http://schemas.microsoft.com/office/drawing/2014/main" val="1896974570"/>
                  </a:ext>
                </a:extLst>
              </a:tr>
              <a:tr h="4503267">
                <a:tc>
                  <a:txBody>
                    <a:bodyPr/>
                    <a:lstStyle/>
                    <a:p>
                      <a:pPr marL="285750" indent="-285750">
                        <a:lnSpc>
                          <a:spcPct val="150000"/>
                        </a:lnSpc>
                        <a:buFont typeface="Wingdings" panose="05000000000000000000" pitchFamily="2" charset="2"/>
                        <a:buChar char="§"/>
                      </a:pPr>
                      <a:r>
                        <a:rPr lang="en-GB" sz="2000" dirty="0">
                          <a:latin typeface="Aptos" panose="020B0004020202020204" pitchFamily="34" charset="0"/>
                        </a:rPr>
                        <a:t>Formally structured</a:t>
                      </a:r>
                    </a:p>
                    <a:p>
                      <a:pPr marL="285750" indent="-285750">
                        <a:lnSpc>
                          <a:spcPct val="150000"/>
                        </a:lnSpc>
                        <a:buFont typeface="Wingdings" panose="05000000000000000000" pitchFamily="2" charset="2"/>
                        <a:buChar char="§"/>
                      </a:pPr>
                      <a:r>
                        <a:rPr lang="en-GB" sz="2000" dirty="0">
                          <a:latin typeface="Aptos" panose="020B0004020202020204" pitchFamily="34" charset="0"/>
                        </a:rPr>
                        <a:t>Informative and fact-based</a:t>
                      </a:r>
                    </a:p>
                    <a:p>
                      <a:pPr marL="285750" indent="-285750">
                        <a:lnSpc>
                          <a:spcPct val="150000"/>
                        </a:lnSpc>
                        <a:buFont typeface="Wingdings" panose="05000000000000000000" pitchFamily="2" charset="2"/>
                        <a:buChar char="§"/>
                      </a:pPr>
                      <a:r>
                        <a:rPr lang="en-GB" sz="2000" dirty="0">
                          <a:latin typeface="Aptos" panose="020B0004020202020204" pitchFamily="34" charset="0"/>
                        </a:rPr>
                        <a:t>Written with a specific purpose and reader in mind</a:t>
                      </a:r>
                    </a:p>
                    <a:p>
                      <a:pPr marL="285750" indent="-285750">
                        <a:lnSpc>
                          <a:spcPct val="150000"/>
                        </a:lnSpc>
                        <a:buFont typeface="Wingdings" panose="05000000000000000000" pitchFamily="2" charset="2"/>
                        <a:buChar char="§"/>
                      </a:pPr>
                      <a:r>
                        <a:rPr lang="en-GB" sz="2000" dirty="0">
                          <a:latin typeface="Aptos" panose="020B0004020202020204" pitchFamily="34" charset="0"/>
                        </a:rPr>
                        <a:t>Written in a style appropriate to each section</a:t>
                      </a:r>
                    </a:p>
                    <a:p>
                      <a:pPr marL="285750" indent="-285750">
                        <a:lnSpc>
                          <a:spcPct val="150000"/>
                        </a:lnSpc>
                        <a:buFont typeface="Wingdings" panose="05000000000000000000" pitchFamily="2" charset="2"/>
                        <a:buChar char="§"/>
                      </a:pPr>
                      <a:r>
                        <a:rPr lang="en-GB" sz="2000" b="0" dirty="0">
                          <a:latin typeface="Aptos" panose="020B0004020202020204" pitchFamily="34" charset="0"/>
                        </a:rPr>
                        <a:t>Always include section headings</a:t>
                      </a:r>
                    </a:p>
                    <a:p>
                      <a:pPr marL="285750" indent="-285750">
                        <a:lnSpc>
                          <a:spcPct val="150000"/>
                        </a:lnSpc>
                        <a:buFont typeface="Wingdings" panose="05000000000000000000" pitchFamily="2" charset="2"/>
                        <a:buChar char="§"/>
                      </a:pPr>
                      <a:r>
                        <a:rPr lang="en-GB" sz="2000" dirty="0">
                          <a:latin typeface="Aptos" panose="020B0004020202020204" pitchFamily="34" charset="0"/>
                        </a:rPr>
                        <a:t>Can include bullet points, tables or graphs</a:t>
                      </a:r>
                    </a:p>
                    <a:p>
                      <a:pPr marL="285750" indent="-285750">
                        <a:lnSpc>
                          <a:spcPct val="150000"/>
                        </a:lnSpc>
                        <a:buFont typeface="Wingdings" panose="05000000000000000000" pitchFamily="2" charset="2"/>
                        <a:buChar char="§"/>
                      </a:pPr>
                      <a:r>
                        <a:rPr lang="en-GB" sz="2000" dirty="0">
                          <a:latin typeface="Aptos" panose="020B0004020202020204" pitchFamily="34" charset="0"/>
                        </a:rPr>
                        <a:t>Offer conclusions</a:t>
                      </a:r>
                    </a:p>
                    <a:p>
                      <a:pPr marL="285750" indent="-285750">
                        <a:lnSpc>
                          <a:spcPct val="150000"/>
                        </a:lnSpc>
                        <a:buFont typeface="Wingdings" panose="05000000000000000000" pitchFamily="2" charset="2"/>
                        <a:buChar char="§"/>
                      </a:pPr>
                      <a:r>
                        <a:rPr lang="en-GB" sz="2000" dirty="0">
                          <a:latin typeface="Aptos" panose="020B0004020202020204" pitchFamily="34" charset="0"/>
                        </a:rPr>
                        <a:t>Offer recommendations for action</a:t>
                      </a:r>
                    </a:p>
                    <a:p>
                      <a:pPr marL="285750" indent="-285750">
                        <a:lnSpc>
                          <a:spcPct val="150000"/>
                        </a:lnSpc>
                        <a:buFont typeface="Wingdings" panose="05000000000000000000" pitchFamily="2" charset="2"/>
                        <a:buChar char="§"/>
                      </a:pPr>
                      <a:r>
                        <a:rPr lang="en-GB" sz="2000" dirty="0">
                          <a:latin typeface="Aptos" panose="020B0004020202020204" pitchFamily="34" charset="0"/>
                        </a:rPr>
                        <a:t>Include in-text citations and a reference list </a:t>
                      </a:r>
                    </a:p>
                  </a:txBody>
                  <a:tcPr/>
                </a:tc>
                <a:tc>
                  <a:txBody>
                    <a:bodyPr/>
                    <a:lstStyle/>
                    <a:p>
                      <a:pPr marL="342900" indent="-342900">
                        <a:lnSpc>
                          <a:spcPct val="150000"/>
                        </a:lnSpc>
                        <a:buFont typeface="Wingdings" panose="05000000000000000000" pitchFamily="2" charset="2"/>
                        <a:buChar char="§"/>
                      </a:pPr>
                      <a:r>
                        <a:rPr lang="en-GB" sz="2000" dirty="0">
                          <a:latin typeface="Aptos" panose="020B0004020202020204" pitchFamily="34" charset="0"/>
                        </a:rPr>
                        <a:t>Semi-structured</a:t>
                      </a:r>
                    </a:p>
                    <a:p>
                      <a:pPr marL="342900" indent="-342900">
                        <a:lnSpc>
                          <a:spcPct val="150000"/>
                        </a:lnSpc>
                        <a:buFont typeface="Wingdings" panose="05000000000000000000" pitchFamily="2" charset="2"/>
                        <a:buChar char="§"/>
                      </a:pPr>
                      <a:r>
                        <a:rPr lang="en-GB" sz="2000" dirty="0">
                          <a:latin typeface="Aptos" panose="020B0004020202020204" pitchFamily="34" charset="0"/>
                        </a:rPr>
                        <a:t>Argumentative and idea-based</a:t>
                      </a:r>
                    </a:p>
                    <a:p>
                      <a:pPr marL="342900" indent="-342900">
                        <a:lnSpc>
                          <a:spcPct val="150000"/>
                        </a:lnSpc>
                        <a:buFont typeface="Wingdings" panose="05000000000000000000" pitchFamily="2" charset="2"/>
                        <a:buChar char="§"/>
                      </a:pPr>
                      <a:r>
                        <a:rPr lang="en-GB" sz="2000" dirty="0">
                          <a:latin typeface="Aptos" panose="020B0004020202020204" pitchFamily="34" charset="0"/>
                        </a:rPr>
                        <a:t>Not written with a specific reader in mind</a:t>
                      </a:r>
                    </a:p>
                    <a:p>
                      <a:pPr marL="342900" indent="-342900">
                        <a:lnSpc>
                          <a:spcPct val="150000"/>
                        </a:lnSpc>
                        <a:buFont typeface="Wingdings" panose="05000000000000000000" pitchFamily="2" charset="2"/>
                        <a:buChar char="§"/>
                      </a:pPr>
                      <a:r>
                        <a:rPr lang="en-GB" sz="2000" dirty="0">
                          <a:latin typeface="Aptos" panose="020B0004020202020204" pitchFamily="34" charset="0"/>
                        </a:rPr>
                        <a:t>Written in single narrative style throughout</a:t>
                      </a:r>
                    </a:p>
                    <a:p>
                      <a:pPr marL="342900" indent="-342900">
                        <a:lnSpc>
                          <a:spcPct val="150000"/>
                        </a:lnSpc>
                        <a:buFont typeface="Wingdings" panose="05000000000000000000" pitchFamily="2" charset="2"/>
                        <a:buChar char="§"/>
                      </a:pPr>
                      <a:r>
                        <a:rPr lang="en-GB" sz="2000" dirty="0">
                          <a:latin typeface="Aptos" panose="020B0004020202020204" pitchFamily="34" charset="0"/>
                        </a:rPr>
                        <a:t>Usually do not include sub-headings</a:t>
                      </a:r>
                    </a:p>
                    <a:p>
                      <a:pPr marL="342900" indent="-342900">
                        <a:lnSpc>
                          <a:spcPct val="150000"/>
                        </a:lnSpc>
                        <a:buFont typeface="Wingdings" panose="05000000000000000000" pitchFamily="2" charset="2"/>
                        <a:buChar char="§"/>
                      </a:pPr>
                      <a:r>
                        <a:rPr lang="en-GB" sz="2000" dirty="0">
                          <a:latin typeface="Aptos" panose="020B0004020202020204" pitchFamily="34" charset="0"/>
                        </a:rPr>
                        <a:t>Usually do not include bullet points</a:t>
                      </a:r>
                    </a:p>
                    <a:p>
                      <a:pPr marL="342900" indent="-342900">
                        <a:lnSpc>
                          <a:spcPct val="150000"/>
                        </a:lnSpc>
                        <a:buFont typeface="Wingdings" panose="05000000000000000000" pitchFamily="2" charset="2"/>
                        <a:buChar char="§"/>
                      </a:pPr>
                      <a:r>
                        <a:rPr lang="en-GB" sz="2000" dirty="0">
                          <a:latin typeface="Aptos" panose="020B0004020202020204" pitchFamily="34" charset="0"/>
                        </a:rPr>
                        <a:t>Usually do not include tables or graphs</a:t>
                      </a:r>
                    </a:p>
                    <a:p>
                      <a:pPr marL="342900" indent="-342900">
                        <a:lnSpc>
                          <a:spcPct val="150000"/>
                        </a:lnSpc>
                        <a:buFont typeface="Wingdings" panose="05000000000000000000" pitchFamily="2" charset="2"/>
                        <a:buChar char="§"/>
                      </a:pPr>
                      <a:r>
                        <a:rPr lang="en-GB" sz="2000" dirty="0">
                          <a:latin typeface="Aptos" panose="020B0004020202020204" pitchFamily="34" charset="0"/>
                        </a:rPr>
                        <a:t>Offer conclusions</a:t>
                      </a:r>
                    </a:p>
                    <a:p>
                      <a:pPr marL="342900" indent="-342900">
                        <a:lnSpc>
                          <a:spcPct val="150000"/>
                        </a:lnSpc>
                        <a:buFont typeface="Wingdings" panose="05000000000000000000" pitchFamily="2" charset="2"/>
                        <a:buChar char="§"/>
                      </a:pPr>
                      <a:r>
                        <a:rPr lang="en-GB" sz="2000" dirty="0">
                          <a:latin typeface="Aptos" panose="020B0004020202020204" pitchFamily="34" charset="0"/>
                        </a:rPr>
                        <a:t>Include in-text citations and a reference list </a:t>
                      </a:r>
                    </a:p>
                  </a:txBody>
                  <a:tcPr/>
                </a:tc>
                <a:extLst>
                  <a:ext uri="{0D108BD9-81ED-4DB2-BD59-A6C34878D82A}">
                    <a16:rowId xmlns:a16="http://schemas.microsoft.com/office/drawing/2014/main" val="3160801690"/>
                  </a:ext>
                </a:extLst>
              </a:tr>
            </a:tbl>
          </a:graphicData>
        </a:graphic>
      </p:graphicFrame>
    </p:spTree>
    <p:extLst>
      <p:ext uri="{BB962C8B-B14F-4D97-AF65-F5344CB8AC3E}">
        <p14:creationId xmlns:p14="http://schemas.microsoft.com/office/powerpoint/2010/main" val="239428459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D5D9D9-0B60-1C9D-4F06-1E830DF971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F07855-6306-8EAB-6B4B-8B3FDAB58077}"/>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Academic Writing Style</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C99D36E7-90EF-4987-F7C2-46E7E9362818}"/>
              </a:ext>
            </a:extLst>
          </p:cNvPr>
          <p:cNvSpPr>
            <a:spLocks noGrp="1"/>
          </p:cNvSpPr>
          <p:nvPr>
            <p:ph idx="1"/>
          </p:nvPr>
        </p:nvSpPr>
        <p:spPr>
          <a:xfrm>
            <a:off x="461371" y="1562361"/>
            <a:ext cx="11269258" cy="4000239"/>
          </a:xfrm>
        </p:spPr>
        <p:txBody>
          <a:bodyPr>
            <a:normAutofit fontScale="92500" lnSpcReduction="10000"/>
          </a:bodyPr>
          <a:lstStyle/>
          <a:p>
            <a:pPr marL="0" indent="0">
              <a:buNone/>
            </a:pPr>
            <a:r>
              <a:rPr lang="en-US" sz="2400" dirty="0">
                <a:solidFill>
                  <a:srgbClr val="000000"/>
                </a:solidFill>
                <a:latin typeface="Aptos" panose="020B0004020202020204" pitchFamily="34" charset="0"/>
              </a:rPr>
              <a:t>Use clear, precise and objective language.</a:t>
            </a:r>
          </a:p>
          <a:p>
            <a:pPr marL="0" indent="0">
              <a:buNone/>
            </a:pPr>
            <a:endParaRPr lang="en-US" sz="2400" dirty="0">
              <a:solidFill>
                <a:srgbClr val="000000"/>
              </a:solidFill>
              <a:latin typeface="Aptos" panose="020B0004020202020204" pitchFamily="34" charset="0"/>
            </a:endParaRPr>
          </a:p>
          <a:p>
            <a:pPr marL="0" indent="0">
              <a:buNone/>
            </a:pPr>
            <a:r>
              <a:rPr lang="en-US" sz="2400" dirty="0">
                <a:solidFill>
                  <a:srgbClr val="000000"/>
                </a:solidFill>
                <a:latin typeface="Aptos" panose="020B0004020202020204" pitchFamily="34" charset="0"/>
              </a:rPr>
              <a:t>Use third-person language only (</a:t>
            </a:r>
            <a:r>
              <a:rPr lang="en-US" sz="2400" b="1" u="sng" dirty="0">
                <a:solidFill>
                  <a:srgbClr val="C00000"/>
                </a:solidFill>
                <a:latin typeface="Aptos" panose="020B0004020202020204" pitchFamily="34" charset="0"/>
              </a:rPr>
              <a:t>no</a:t>
            </a:r>
            <a:r>
              <a:rPr lang="en-US" sz="2400" b="1" dirty="0">
                <a:solidFill>
                  <a:srgbClr val="C00000"/>
                </a:solidFill>
                <a:latin typeface="Aptos" panose="020B0004020202020204" pitchFamily="34" charset="0"/>
              </a:rPr>
              <a:t> I, me, my, we etc.!</a:t>
            </a:r>
            <a:r>
              <a:rPr lang="en-US" sz="2400" dirty="0">
                <a:solidFill>
                  <a:srgbClr val="000000"/>
                </a:solidFill>
                <a:latin typeface="Aptos" panose="020B0004020202020204" pitchFamily="34" charset="0"/>
              </a:rPr>
              <a:t>) unless otherwise specified by your lecturer.</a:t>
            </a:r>
            <a:endParaRPr lang="en-US" sz="2400" dirty="0">
              <a:latin typeface="Aptos" panose="020B0004020202020204" pitchFamily="34" charset="0"/>
            </a:endParaRPr>
          </a:p>
          <a:p>
            <a:pPr marL="0" indent="0">
              <a:buNone/>
            </a:pPr>
            <a:endParaRPr lang="en-US" sz="2400" dirty="0">
              <a:latin typeface="Aptos" panose="020B0004020202020204" pitchFamily="34" charset="0"/>
            </a:endParaRPr>
          </a:p>
          <a:p>
            <a:pPr>
              <a:buFont typeface="Wingdings" panose="05000000000000000000" pitchFamily="2" charset="2"/>
              <a:buChar char="§"/>
            </a:pPr>
            <a:r>
              <a:rPr lang="en-US" sz="2400" dirty="0">
                <a:solidFill>
                  <a:srgbClr val="000000"/>
                </a:solidFill>
                <a:latin typeface="Aptos" panose="020B0004020202020204" pitchFamily="34" charset="0"/>
              </a:rPr>
              <a:t>Write in short paragraphs</a:t>
            </a:r>
            <a:endParaRPr lang="en-US" sz="2400" dirty="0">
              <a:latin typeface="Aptos" panose="020B0004020202020204" pitchFamily="34" charset="0"/>
            </a:endParaRPr>
          </a:p>
          <a:p>
            <a:pPr>
              <a:buFont typeface="Wingdings" panose="05000000000000000000" pitchFamily="2" charset="2"/>
              <a:buChar char="§"/>
            </a:pPr>
            <a:r>
              <a:rPr lang="en-US" sz="2400" dirty="0">
                <a:solidFill>
                  <a:srgbClr val="000000"/>
                </a:solidFill>
                <a:latin typeface="Aptos" panose="020B0004020202020204" pitchFamily="34" charset="0"/>
              </a:rPr>
              <a:t>Use headings and subheadings</a:t>
            </a:r>
            <a:endParaRPr lang="en-US" sz="2400" dirty="0">
              <a:latin typeface="Aptos" panose="020B0004020202020204" pitchFamily="34" charset="0"/>
            </a:endParaRPr>
          </a:p>
          <a:p>
            <a:pPr>
              <a:buFont typeface="Wingdings" panose="05000000000000000000" pitchFamily="2" charset="2"/>
              <a:buChar char="§"/>
            </a:pPr>
            <a:r>
              <a:rPr lang="en-US" sz="2400" dirty="0">
                <a:solidFill>
                  <a:srgbClr val="000000"/>
                </a:solidFill>
                <a:latin typeface="Aptos" panose="020B0004020202020204" pitchFamily="34" charset="0"/>
              </a:rPr>
              <a:t>Present evidence clearly</a:t>
            </a:r>
            <a:endParaRPr lang="en-US" sz="2400" dirty="0">
              <a:latin typeface="Aptos" panose="020B0004020202020204" pitchFamily="34" charset="0"/>
            </a:endParaRPr>
          </a:p>
          <a:p>
            <a:pPr>
              <a:buFont typeface="Wingdings" panose="05000000000000000000" pitchFamily="2" charset="2"/>
              <a:buChar char="§"/>
            </a:pPr>
            <a:r>
              <a:rPr lang="en-US" sz="2400" dirty="0">
                <a:solidFill>
                  <a:srgbClr val="000000"/>
                </a:solidFill>
                <a:latin typeface="Aptos" panose="020B0004020202020204" pitchFamily="34" charset="0"/>
              </a:rPr>
              <a:t>Avoid unnecessary description</a:t>
            </a:r>
            <a:endParaRPr lang="en-US" sz="2400" dirty="0">
              <a:latin typeface="Aptos" panose="020B0004020202020204" pitchFamily="34" charset="0"/>
            </a:endParaRPr>
          </a:p>
          <a:p>
            <a:pPr>
              <a:buFont typeface="Wingdings" panose="05000000000000000000" pitchFamily="2" charset="2"/>
              <a:buChar char="§"/>
            </a:pPr>
            <a:r>
              <a:rPr lang="en-US" sz="2400" dirty="0">
                <a:solidFill>
                  <a:srgbClr val="000000"/>
                </a:solidFill>
                <a:latin typeface="Aptos" panose="020B0004020202020204" pitchFamily="34" charset="0"/>
              </a:rPr>
              <a:t>Focus on analysis and recommendations</a:t>
            </a:r>
            <a:endParaRPr lang="en-US" sz="2400" dirty="0">
              <a:latin typeface="Aptos" panose="020B0004020202020204" pitchFamily="34" charset="0"/>
            </a:endParaRPr>
          </a:p>
          <a:p>
            <a:pPr marL="0" indent="0">
              <a:buNone/>
            </a:pPr>
            <a:endParaRPr lang="en-US" sz="2400" dirty="0"/>
          </a:p>
        </p:txBody>
      </p:sp>
      <p:pic>
        <p:nvPicPr>
          <p:cNvPr id="4" name="Graphic 3" descr="A lightbulb">
            <a:extLst>
              <a:ext uri="{FF2B5EF4-FFF2-40B4-BE49-F238E27FC236}">
                <a16:creationId xmlns:a16="http://schemas.microsoft.com/office/drawing/2014/main" id="{3E74A9FF-53C3-2336-CC79-903D5D65138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620736" y="2320526"/>
            <a:ext cx="3559295" cy="3559295"/>
          </a:xfrm>
          <a:prstGeom prst="rect">
            <a:avLst/>
          </a:prstGeom>
        </p:spPr>
      </p:pic>
    </p:spTree>
    <p:extLst>
      <p:ext uri="{BB962C8B-B14F-4D97-AF65-F5344CB8AC3E}">
        <p14:creationId xmlns:p14="http://schemas.microsoft.com/office/powerpoint/2010/main" val="25701477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767080-DB5D-9173-060F-3E3292DC8B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AFC22B-A8B1-29C3-77D5-8749C689215D}"/>
              </a:ext>
            </a:extLst>
          </p:cNvPr>
          <p:cNvSpPr>
            <a:spLocks noGrp="1"/>
          </p:cNvSpPr>
          <p:nvPr>
            <p:ph type="title"/>
          </p:nvPr>
        </p:nvSpPr>
        <p:spPr>
          <a:xfrm>
            <a:off x="291830" y="92901"/>
            <a:ext cx="11585642" cy="1152239"/>
          </a:xfrm>
          <a:solidFill>
            <a:srgbClr val="295E80"/>
          </a:solidFill>
        </p:spPr>
        <p:txBody>
          <a:bodyPr>
            <a:noAutofit/>
          </a:bodyPr>
          <a:lstStyle/>
          <a:p>
            <a:pPr algn="ctr"/>
            <a:r>
              <a:rPr lang="en-GB" sz="4000" b="1" dirty="0">
                <a:solidFill>
                  <a:schemeClr val="bg1"/>
                </a:solidFill>
                <a:effectLst>
                  <a:outerShdw blurRad="38100" dist="38100" dir="2700000" algn="tl">
                    <a:srgbClr val="000000">
                      <a:alpha val="43137"/>
                    </a:srgbClr>
                  </a:outerShdw>
                </a:effectLst>
              </a:rPr>
              <a:t>First- vs Third-Person Writing</a:t>
            </a:r>
            <a:endParaRPr lang="en-GB" sz="4000" dirty="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1618648E-633A-5D3F-303C-511970084054}"/>
              </a:ext>
            </a:extLst>
          </p:cNvPr>
          <p:cNvSpPr>
            <a:spLocks noGrp="1"/>
          </p:cNvSpPr>
          <p:nvPr>
            <p:ph idx="1"/>
          </p:nvPr>
        </p:nvSpPr>
        <p:spPr>
          <a:xfrm>
            <a:off x="461371" y="1562362"/>
            <a:ext cx="11269258" cy="1866638"/>
          </a:xfrm>
          <a:solidFill>
            <a:schemeClr val="accent4">
              <a:lumMod val="20000"/>
              <a:lumOff val="80000"/>
            </a:schemeClr>
          </a:solidFill>
        </p:spPr>
        <p:txBody>
          <a:bodyPr>
            <a:normAutofit lnSpcReduction="10000"/>
          </a:bodyPr>
          <a:lstStyle/>
          <a:p>
            <a:pPr marL="0" indent="0" algn="just">
              <a:buNone/>
            </a:pPr>
            <a:r>
              <a:rPr lang="en-GB" sz="2400" b="1" dirty="0">
                <a:solidFill>
                  <a:schemeClr val="accent4">
                    <a:lumMod val="75000"/>
                  </a:schemeClr>
                </a:solidFill>
                <a:latin typeface="Aptos" panose="020B0004020202020204" pitchFamily="34" charset="0"/>
              </a:rPr>
              <a:t>First person</a:t>
            </a:r>
            <a:r>
              <a:rPr lang="en-GB" sz="2400" dirty="0">
                <a:solidFill>
                  <a:schemeClr val="accent4">
                    <a:lumMod val="75000"/>
                  </a:schemeClr>
                </a:solidFill>
                <a:latin typeface="Aptos" panose="020B0004020202020204" pitchFamily="34" charset="0"/>
              </a:rPr>
              <a:t>: </a:t>
            </a:r>
            <a:r>
              <a:rPr lang="en-GB" sz="2400" i="1" dirty="0">
                <a:latin typeface="Aptos" panose="020B0004020202020204" pitchFamily="34" charset="0"/>
              </a:rPr>
              <a:t>In this essay, I analyse my research skills and understanding of academic integrity.</a:t>
            </a:r>
          </a:p>
          <a:p>
            <a:pPr marL="0" indent="0" algn="just">
              <a:buNone/>
            </a:pPr>
            <a:endParaRPr lang="en-GB" sz="2400" dirty="0">
              <a:latin typeface="Aptos" panose="020B0004020202020204" pitchFamily="34" charset="0"/>
            </a:endParaRPr>
          </a:p>
          <a:p>
            <a:pPr marL="0" lvl="0" indent="0" algn="just">
              <a:buNone/>
            </a:pPr>
            <a:r>
              <a:rPr lang="en-GB" sz="2400" dirty="0">
                <a:latin typeface="Aptos" panose="020B0004020202020204" pitchFamily="34" charset="0"/>
              </a:rPr>
              <a:t>	This version highlights the writer’s personal role and is suitable for reflective 	assignments only.</a:t>
            </a:r>
          </a:p>
        </p:txBody>
      </p:sp>
      <p:sp>
        <p:nvSpPr>
          <p:cNvPr id="5" name="TextBox 4">
            <a:extLst>
              <a:ext uri="{FF2B5EF4-FFF2-40B4-BE49-F238E27FC236}">
                <a16:creationId xmlns:a16="http://schemas.microsoft.com/office/drawing/2014/main" id="{0F0226DF-3321-92C6-A4EF-BB81F3D11EFD}"/>
              </a:ext>
            </a:extLst>
          </p:cNvPr>
          <p:cNvSpPr txBox="1"/>
          <p:nvPr/>
        </p:nvSpPr>
        <p:spPr>
          <a:xfrm>
            <a:off x="461371" y="3723536"/>
            <a:ext cx="11269258" cy="1938992"/>
          </a:xfrm>
          <a:prstGeom prst="rect">
            <a:avLst/>
          </a:prstGeom>
          <a:solidFill>
            <a:schemeClr val="accent4">
              <a:lumMod val="40000"/>
              <a:lumOff val="60000"/>
            </a:schemeClr>
          </a:solidFill>
        </p:spPr>
        <p:txBody>
          <a:bodyPr wrap="square">
            <a:spAutoFit/>
          </a:bodyPr>
          <a:lstStyle/>
          <a:p>
            <a:pPr marL="0" indent="0" algn="just">
              <a:buNone/>
            </a:pPr>
            <a:r>
              <a:rPr lang="en-GB" sz="2400" b="1" dirty="0">
                <a:solidFill>
                  <a:schemeClr val="accent4">
                    <a:lumMod val="50000"/>
                  </a:schemeClr>
                </a:solidFill>
                <a:latin typeface="Aptos" panose="020B0004020202020204" pitchFamily="34" charset="0"/>
              </a:rPr>
              <a:t>Third person</a:t>
            </a:r>
            <a:r>
              <a:rPr lang="en-GB" sz="2400" dirty="0">
                <a:solidFill>
                  <a:schemeClr val="accent4">
                    <a:lumMod val="50000"/>
                  </a:schemeClr>
                </a:solidFill>
                <a:latin typeface="Aptos" panose="020B0004020202020204" pitchFamily="34" charset="0"/>
              </a:rPr>
              <a:t>: </a:t>
            </a:r>
            <a:r>
              <a:rPr lang="en-GB" sz="2400" i="1" dirty="0">
                <a:latin typeface="Aptos" panose="020B0004020202020204" pitchFamily="34" charset="0"/>
              </a:rPr>
              <a:t>This essay analyses the importance of research skills and academic integrity for students beginning their higher education journey.</a:t>
            </a:r>
          </a:p>
          <a:p>
            <a:pPr marL="0" indent="0" algn="just">
              <a:buNone/>
            </a:pPr>
            <a:endParaRPr lang="en-GB" sz="2400" dirty="0">
              <a:latin typeface="Aptos" panose="020B0004020202020204" pitchFamily="34" charset="0"/>
            </a:endParaRPr>
          </a:p>
          <a:p>
            <a:pPr marL="0" lvl="0" indent="0" algn="just">
              <a:buNone/>
            </a:pPr>
            <a:r>
              <a:rPr lang="en-GB" sz="2400" dirty="0">
                <a:latin typeface="Aptos" panose="020B0004020202020204" pitchFamily="34" charset="0"/>
              </a:rPr>
              <a:t>	This version removes the writer’s personal presence and creates a more  	objective and formal academic tone.</a:t>
            </a:r>
          </a:p>
        </p:txBody>
      </p:sp>
      <p:pic>
        <p:nvPicPr>
          <p:cNvPr id="8" name="Graphic 7" descr="Arrow Right with solid fill">
            <a:extLst>
              <a:ext uri="{FF2B5EF4-FFF2-40B4-BE49-F238E27FC236}">
                <a16:creationId xmlns:a16="http://schemas.microsoft.com/office/drawing/2014/main" id="{E23AA34B-CB40-4D4C-E4A8-0CE7B89576E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3186" y="2514683"/>
            <a:ext cx="671841" cy="671841"/>
          </a:xfrm>
          <a:prstGeom prst="rect">
            <a:avLst/>
          </a:prstGeom>
        </p:spPr>
      </p:pic>
      <p:pic>
        <p:nvPicPr>
          <p:cNvPr id="10" name="Graphic 9" descr="Arrow Right with solid fill">
            <a:extLst>
              <a:ext uri="{FF2B5EF4-FFF2-40B4-BE49-F238E27FC236}">
                <a16:creationId xmlns:a16="http://schemas.microsoft.com/office/drawing/2014/main" id="{26A82688-EA16-DFD0-94DC-DA36FCA747E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13186" y="4713972"/>
            <a:ext cx="671841" cy="671841"/>
          </a:xfrm>
          <a:prstGeom prst="rect">
            <a:avLst/>
          </a:prstGeom>
        </p:spPr>
      </p:pic>
    </p:spTree>
    <p:extLst>
      <p:ext uri="{BB962C8B-B14F-4D97-AF65-F5344CB8AC3E}">
        <p14:creationId xmlns:p14="http://schemas.microsoft.com/office/powerpoint/2010/main" val="37263634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B944BFA-D7B2-1B87-27FD-47DC942131D5}"/>
              </a:ext>
            </a:extLst>
          </p:cNvPr>
          <p:cNvPicPr>
            <a:picLocks noChangeAspect="1"/>
          </p:cNvPicPr>
          <p:nvPr/>
        </p:nvPicPr>
        <p:blipFill>
          <a:blip r:embed="rId2"/>
          <a:stretch>
            <a:fillRect/>
          </a:stretch>
        </p:blipFill>
        <p:spPr>
          <a:xfrm>
            <a:off x="0" y="0"/>
            <a:ext cx="12197046" cy="6012492"/>
          </a:xfrm>
          <a:prstGeom prst="rect">
            <a:avLst/>
          </a:prstGeom>
        </p:spPr>
      </p:pic>
      <p:sp>
        <p:nvSpPr>
          <p:cNvPr id="5" name="Rectangle: Rounded Corners 4">
            <a:extLst>
              <a:ext uri="{FF2B5EF4-FFF2-40B4-BE49-F238E27FC236}">
                <a16:creationId xmlns:a16="http://schemas.microsoft.com/office/drawing/2014/main" id="{26E540B8-8EDA-43F3-2878-D17DDB85C730}"/>
              </a:ext>
            </a:extLst>
          </p:cNvPr>
          <p:cNvSpPr/>
          <p:nvPr/>
        </p:nvSpPr>
        <p:spPr>
          <a:xfrm>
            <a:off x="1528174" y="2217107"/>
            <a:ext cx="4440477" cy="2167003"/>
          </a:xfrm>
          <a:prstGeom prst="roundRect">
            <a:avLst/>
          </a:prstGeom>
          <a:solidFill>
            <a:schemeClr val="tx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DEBCA3D-4447-424E-1469-90D56B8AFBC2}"/>
              </a:ext>
            </a:extLst>
          </p:cNvPr>
          <p:cNvSpPr txBox="1"/>
          <p:nvPr/>
        </p:nvSpPr>
        <p:spPr>
          <a:xfrm>
            <a:off x="1806879" y="2464961"/>
            <a:ext cx="3883068" cy="923330"/>
          </a:xfrm>
          <a:prstGeom prst="rect">
            <a:avLst/>
          </a:prstGeom>
          <a:noFill/>
        </p:spPr>
        <p:txBody>
          <a:bodyPr wrap="square" rtlCol="0">
            <a:spAutoFit/>
          </a:bodyPr>
          <a:lstStyle/>
          <a:p>
            <a:r>
              <a:rPr lang="en-GB" sz="5400" b="1">
                <a:solidFill>
                  <a:schemeClr val="accent3">
                    <a:lumMod val="20000"/>
                    <a:lumOff val="80000"/>
                  </a:schemeClr>
                </a:solidFill>
              </a:rPr>
              <a:t>BREAK TIME</a:t>
            </a:r>
          </a:p>
        </p:txBody>
      </p:sp>
      <p:pic>
        <p:nvPicPr>
          <p:cNvPr id="9" name="Graphic 8" descr="Coffee with solid fill">
            <a:extLst>
              <a:ext uri="{FF2B5EF4-FFF2-40B4-BE49-F238E27FC236}">
                <a16:creationId xmlns:a16="http://schemas.microsoft.com/office/drawing/2014/main" id="{084E6689-34D8-8C6C-7122-31CAD2B0069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291212" y="3388291"/>
            <a:ext cx="914400" cy="914400"/>
          </a:xfrm>
          <a:prstGeom prst="rect">
            <a:avLst/>
          </a:prstGeom>
        </p:spPr>
      </p:pic>
    </p:spTree>
    <p:extLst>
      <p:ext uri="{BB962C8B-B14F-4D97-AF65-F5344CB8AC3E}">
        <p14:creationId xmlns:p14="http://schemas.microsoft.com/office/powerpoint/2010/main" val="8840621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158CA-1E66-4165-F0A2-90D6108FA9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11815E-3431-2180-8DA0-659BD279379F}"/>
              </a:ext>
            </a:extLst>
          </p:cNvPr>
          <p:cNvSpPr>
            <a:spLocks noGrp="1"/>
          </p:cNvSpPr>
          <p:nvPr>
            <p:ph type="title"/>
          </p:nvPr>
        </p:nvSpPr>
        <p:spPr>
          <a:xfrm>
            <a:off x="749784" y="1888406"/>
            <a:ext cx="11172315" cy="1638316"/>
          </a:xfrm>
        </p:spPr>
        <p:txBody>
          <a:bodyPr/>
          <a:lstStyle/>
          <a:p>
            <a:r>
              <a:rPr lang="en-GB" sz="4800" dirty="0">
                <a:effectLst>
                  <a:outerShdw blurRad="38100" dist="38100" dir="2700000" algn="tl">
                    <a:srgbClr val="000000">
                      <a:alpha val="43137"/>
                    </a:srgbClr>
                  </a:outerShdw>
                </a:effectLst>
              </a:rPr>
              <a:t>Artificial Intelligence: An Introduction</a:t>
            </a:r>
            <a:br>
              <a:rPr lang="en-GB" sz="4800" dirty="0">
                <a:latin typeface="Aptos" panose="020B0004020202020204" pitchFamily="34" charset="0"/>
              </a:rPr>
            </a:br>
            <a:endParaRPr lang="en-GB" sz="4800" dirty="0">
              <a:effectLst>
                <a:outerShdw blurRad="38100" dist="38100" dir="2700000" algn="tl">
                  <a:srgbClr val="000000">
                    <a:alpha val="43137"/>
                  </a:srgbClr>
                </a:outerShdw>
              </a:effectLst>
            </a:endParaRPr>
          </a:p>
        </p:txBody>
      </p:sp>
      <p:pic>
        <p:nvPicPr>
          <p:cNvPr id="4" name="Graphic 3" descr="Open book with table lamp, books, pen and pencil">
            <a:extLst>
              <a:ext uri="{FF2B5EF4-FFF2-40B4-BE49-F238E27FC236}">
                <a16:creationId xmlns:a16="http://schemas.microsoft.com/office/drawing/2014/main" id="{33A47F2B-B839-AC3D-D6FD-75BD02E205EF}"/>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360582" y="1119962"/>
            <a:ext cx="6496494" cy="6496494"/>
          </a:xfrm>
          <a:prstGeom prst="rect">
            <a:avLst/>
          </a:prstGeom>
        </p:spPr>
      </p:pic>
    </p:spTree>
    <p:extLst>
      <p:ext uri="{BB962C8B-B14F-4D97-AF65-F5344CB8AC3E}">
        <p14:creationId xmlns:p14="http://schemas.microsoft.com/office/powerpoint/2010/main" val="26990395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peech Bubble: Oval 4">
            <a:extLst>
              <a:ext uri="{FF2B5EF4-FFF2-40B4-BE49-F238E27FC236}">
                <a16:creationId xmlns:a16="http://schemas.microsoft.com/office/drawing/2014/main" id="{381F1D77-FBE7-3B2A-5524-29D33E075272}"/>
              </a:ext>
            </a:extLst>
          </p:cNvPr>
          <p:cNvSpPr/>
          <p:nvPr/>
        </p:nvSpPr>
        <p:spPr>
          <a:xfrm>
            <a:off x="2481816" y="412895"/>
            <a:ext cx="7228368" cy="4818321"/>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a:solidFill>
                  <a:schemeClr val="tx1"/>
                </a:solidFill>
                <a:latin typeface="Aptos ExtraBold" panose="020F0502020204030204" pitchFamily="34" charset="0"/>
              </a:rPr>
              <a:t>What is Artificial Intelligence?</a:t>
            </a:r>
            <a:endParaRPr lang="en-GB" sz="4000">
              <a:solidFill>
                <a:schemeClr val="tx1"/>
              </a:solidFill>
            </a:endParaRPr>
          </a:p>
        </p:txBody>
      </p:sp>
    </p:spTree>
    <p:extLst>
      <p:ext uri="{BB962C8B-B14F-4D97-AF65-F5344CB8AC3E}">
        <p14:creationId xmlns:p14="http://schemas.microsoft.com/office/powerpoint/2010/main" val="23702099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9EAE5E-DEAE-B754-BB18-5DCFCADBE4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D7F6CD-EA55-4197-A1BC-1C831F469543}"/>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a:solidFill>
                  <a:schemeClr val="bg1"/>
                </a:solidFill>
                <a:effectLst>
                  <a:outerShdw blurRad="38100" dist="38100" dir="2700000" algn="tl">
                    <a:srgbClr val="000000">
                      <a:alpha val="43137"/>
                    </a:srgbClr>
                  </a:outerShdw>
                </a:effectLst>
              </a:rPr>
              <a:t>What is Artificial Intelligence?</a:t>
            </a:r>
            <a:endParaRPr lang="en-GB" sz="400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51EE481B-5060-F6CA-802F-0DE69FA5569E}"/>
              </a:ext>
            </a:extLst>
          </p:cNvPr>
          <p:cNvSpPr txBox="1">
            <a:spLocks/>
          </p:cNvSpPr>
          <p:nvPr/>
        </p:nvSpPr>
        <p:spPr>
          <a:xfrm>
            <a:off x="482009" y="1428880"/>
            <a:ext cx="11001154" cy="4000239"/>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spcBef>
                <a:spcPts val="750"/>
              </a:spcBef>
              <a:spcAft>
                <a:spcPts val="750"/>
              </a:spcAft>
              <a:buFont typeface="Wingdings" panose="05000000000000000000" pitchFamily="2" charset="2"/>
              <a:buChar char="§"/>
            </a:pPr>
            <a:endParaRPr lang="en-GB" dirty="0">
              <a:solidFill>
                <a:srgbClr val="242424"/>
              </a:solidFill>
              <a:latin typeface="Aptos" panose="020B0004020202020204" pitchFamily="34" charset="0"/>
            </a:endParaRPr>
          </a:p>
          <a:p>
            <a:pPr algn="just">
              <a:spcBef>
                <a:spcPts val="750"/>
              </a:spcBef>
              <a:spcAft>
                <a:spcPts val="750"/>
              </a:spcAft>
              <a:buFont typeface="Wingdings" panose="05000000000000000000" pitchFamily="2" charset="2"/>
              <a:buChar char="§"/>
            </a:pPr>
            <a:r>
              <a:rPr lang="en-GB" dirty="0">
                <a:solidFill>
                  <a:srgbClr val="242424"/>
                </a:solidFill>
                <a:latin typeface="Aptos" panose="020B0004020202020204" pitchFamily="34" charset="0"/>
              </a:rPr>
              <a:t> AI is the simulation of human intelligence in machines that are programmed to think and learn.</a:t>
            </a:r>
          </a:p>
          <a:p>
            <a:pPr algn="just">
              <a:spcBef>
                <a:spcPts val="750"/>
              </a:spcBef>
              <a:spcAft>
                <a:spcPts val="750"/>
              </a:spcAft>
              <a:buFont typeface="Wingdings" panose="05000000000000000000" pitchFamily="2" charset="2"/>
              <a:buChar char="§"/>
            </a:pPr>
            <a:endParaRPr lang="en-GB" dirty="0">
              <a:solidFill>
                <a:srgbClr val="242424"/>
              </a:solidFill>
              <a:latin typeface="Aptos" panose="020B0004020202020204" pitchFamily="34" charset="0"/>
            </a:endParaRPr>
          </a:p>
          <a:p>
            <a:pPr algn="just">
              <a:spcBef>
                <a:spcPts val="750"/>
              </a:spcBef>
              <a:spcAft>
                <a:spcPts val="750"/>
              </a:spcAft>
              <a:buFont typeface="Wingdings" panose="05000000000000000000" pitchFamily="2" charset="2"/>
              <a:buChar char="§"/>
            </a:pPr>
            <a:r>
              <a:rPr lang="en-GB" dirty="0">
                <a:solidFill>
                  <a:srgbClr val="242424"/>
                </a:solidFill>
                <a:latin typeface="Aptos" panose="020B0004020202020204" pitchFamily="34" charset="0"/>
              </a:rPr>
              <a:t> Examples:</a:t>
            </a:r>
          </a:p>
          <a:p>
            <a:pPr lvl="1" algn="just">
              <a:spcBef>
                <a:spcPts val="750"/>
              </a:spcBef>
              <a:spcAft>
                <a:spcPts val="750"/>
              </a:spcAft>
              <a:buFont typeface="Wingdings" panose="05000000000000000000" pitchFamily="2" charset="2"/>
              <a:buChar char="v"/>
            </a:pPr>
            <a:r>
              <a:rPr lang="en-GB" dirty="0">
                <a:solidFill>
                  <a:srgbClr val="242424"/>
                </a:solidFill>
                <a:latin typeface="Aptos" panose="020B0004020202020204" pitchFamily="34" charset="0"/>
              </a:rPr>
              <a:t> Virtual assistants (Siri, Alexa)</a:t>
            </a:r>
          </a:p>
          <a:p>
            <a:pPr lvl="1" algn="just">
              <a:spcBef>
                <a:spcPts val="750"/>
              </a:spcBef>
              <a:spcAft>
                <a:spcPts val="750"/>
              </a:spcAft>
              <a:buFont typeface="Wingdings" panose="05000000000000000000" pitchFamily="2" charset="2"/>
              <a:buChar char="v"/>
            </a:pPr>
            <a:r>
              <a:rPr lang="en-GB" dirty="0">
                <a:solidFill>
                  <a:srgbClr val="242424"/>
                </a:solidFill>
                <a:latin typeface="Aptos" panose="020B0004020202020204" pitchFamily="34" charset="0"/>
              </a:rPr>
              <a:t> Recommendation systems (Netflix, Amazon)</a:t>
            </a:r>
          </a:p>
          <a:p>
            <a:pPr lvl="1" algn="just">
              <a:spcBef>
                <a:spcPts val="750"/>
              </a:spcBef>
              <a:spcAft>
                <a:spcPts val="750"/>
              </a:spcAft>
              <a:buFont typeface="Wingdings" panose="05000000000000000000" pitchFamily="2" charset="2"/>
              <a:buChar char="v"/>
            </a:pPr>
            <a:r>
              <a:rPr lang="en-GB" dirty="0">
                <a:solidFill>
                  <a:srgbClr val="242424"/>
                </a:solidFill>
                <a:latin typeface="Aptos" panose="020B0004020202020204" pitchFamily="34" charset="0"/>
              </a:rPr>
              <a:t> Generative AI (ChatGPT, Microsoft Copilot)</a:t>
            </a:r>
          </a:p>
        </p:txBody>
      </p:sp>
      <p:pic>
        <p:nvPicPr>
          <p:cNvPr id="4" name="Picture 3">
            <a:extLst>
              <a:ext uri="{FF2B5EF4-FFF2-40B4-BE49-F238E27FC236}">
                <a16:creationId xmlns:a16="http://schemas.microsoft.com/office/drawing/2014/main" id="{FBE4963F-7E80-985B-B738-BE544BF0D194}"/>
              </a:ext>
            </a:extLst>
          </p:cNvPr>
          <p:cNvPicPr>
            <a:picLocks noChangeAspect="1"/>
          </p:cNvPicPr>
          <p:nvPr/>
        </p:nvPicPr>
        <p:blipFill>
          <a:blip r:embed="rId2"/>
          <a:stretch>
            <a:fillRect/>
          </a:stretch>
        </p:blipFill>
        <p:spPr>
          <a:xfrm>
            <a:off x="7541640" y="2998489"/>
            <a:ext cx="3647545" cy="243074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53157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906CA03-EC7F-0FDB-9F3B-7C982188ABFF}"/>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a:solidFill>
                  <a:schemeClr val="bg1"/>
                </a:solidFill>
                <a:effectLst>
                  <a:outerShdw blurRad="38100" dist="38100" dir="2700000" algn="tl">
                    <a:srgbClr val="000000">
                      <a:alpha val="43137"/>
                    </a:srgbClr>
                  </a:outerShdw>
                </a:effectLst>
              </a:rPr>
              <a:t>Ethical Implications</a:t>
            </a:r>
            <a:endParaRPr lang="en-GB" sz="400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C220D6D3-CB17-D8DB-E445-FCEC6C645838}"/>
              </a:ext>
            </a:extLst>
          </p:cNvPr>
          <p:cNvSpPr txBox="1">
            <a:spLocks/>
          </p:cNvSpPr>
          <p:nvPr/>
        </p:nvSpPr>
        <p:spPr>
          <a:xfrm>
            <a:off x="6327485" y="1082107"/>
            <a:ext cx="5105400" cy="4439734"/>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spcBef>
                <a:spcPts val="750"/>
              </a:spcBef>
              <a:spcAft>
                <a:spcPts val="750"/>
              </a:spcAft>
              <a:buFont typeface="Wingdings" panose="05000000000000000000" pitchFamily="2" charset="2"/>
              <a:buChar char="§"/>
            </a:pPr>
            <a:endParaRPr lang="en-GB" sz="2200" dirty="0">
              <a:solidFill>
                <a:srgbClr val="242424"/>
              </a:solidFill>
              <a:latin typeface="Aptos" panose="020B0004020202020204" pitchFamily="34" charset="0"/>
            </a:endParaRPr>
          </a:p>
          <a:p>
            <a:pPr>
              <a:spcBef>
                <a:spcPts val="750"/>
              </a:spcBef>
              <a:spcAft>
                <a:spcPts val="750"/>
              </a:spcAft>
              <a:buFont typeface="Wingdings" panose="05000000000000000000" pitchFamily="2" charset="2"/>
              <a:buChar char="§"/>
            </a:pPr>
            <a:endParaRPr lang="en-GB" sz="2300" dirty="0">
              <a:solidFill>
                <a:srgbClr val="242424"/>
              </a:solidFill>
              <a:latin typeface="Aptos" panose="020B0004020202020204" pitchFamily="34" charset="0"/>
            </a:endParaRPr>
          </a:p>
          <a:p>
            <a:pPr algn="l">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 Transparency</a:t>
            </a:r>
          </a:p>
          <a:p>
            <a:pPr algn="l">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 Accuracy and reliability</a:t>
            </a:r>
          </a:p>
          <a:p>
            <a:pPr algn="l">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 Bias and fairness</a:t>
            </a:r>
          </a:p>
          <a:p>
            <a:pPr algn="l">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 Privacy and confidentiality</a:t>
            </a:r>
          </a:p>
          <a:p>
            <a:pPr algn="l">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 Academic integrity</a:t>
            </a:r>
          </a:p>
          <a:p>
            <a:pPr algn="l">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 Accountability</a:t>
            </a:r>
          </a:p>
          <a:p>
            <a:pPr algn="l">
              <a:spcBef>
                <a:spcPts val="750"/>
              </a:spcBef>
              <a:spcAft>
                <a:spcPts val="750"/>
              </a:spcAft>
              <a:buFont typeface="Wingdings" panose="05000000000000000000" pitchFamily="2" charset="2"/>
              <a:buChar char="§"/>
            </a:pPr>
            <a:r>
              <a:rPr lang="en-GB" sz="2300" dirty="0">
                <a:solidFill>
                  <a:srgbClr val="242424"/>
                </a:solidFill>
                <a:latin typeface="Aptos" panose="020B0004020202020204" pitchFamily="34" charset="0"/>
              </a:rPr>
              <a:t> Environmental Sustainability</a:t>
            </a:r>
          </a:p>
        </p:txBody>
      </p:sp>
      <p:pic>
        <p:nvPicPr>
          <p:cNvPr id="6" name="Picture 5">
            <a:extLst>
              <a:ext uri="{FF2B5EF4-FFF2-40B4-BE49-F238E27FC236}">
                <a16:creationId xmlns:a16="http://schemas.microsoft.com/office/drawing/2014/main" id="{A9C313D4-44F5-133D-8FCE-B489AFE7DA86}"/>
              </a:ext>
            </a:extLst>
          </p:cNvPr>
          <p:cNvPicPr>
            <a:picLocks noChangeAspect="1"/>
          </p:cNvPicPr>
          <p:nvPr/>
        </p:nvPicPr>
        <p:blipFill>
          <a:blip r:embed="rId3"/>
          <a:stretch>
            <a:fillRect/>
          </a:stretch>
        </p:blipFill>
        <p:spPr>
          <a:xfrm>
            <a:off x="1183664" y="2110013"/>
            <a:ext cx="4406678" cy="293663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2812906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70688D-2D60-A1EE-BED5-232CAECA9A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57A2A4-E4EE-5AC4-A0D8-E238D9C9299A}"/>
              </a:ext>
            </a:extLst>
          </p:cNvPr>
          <p:cNvSpPr txBox="1">
            <a:spLocks/>
          </p:cNvSpPr>
          <p:nvPr/>
        </p:nvSpPr>
        <p:spPr>
          <a:xfrm>
            <a:off x="291830" y="92902"/>
            <a:ext cx="11585642" cy="849420"/>
          </a:xfrm>
          <a:prstGeom prst="rect">
            <a:avLst/>
          </a:prstGeom>
          <a:solidFill>
            <a:srgbClr val="295E80"/>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dirty="0">
                <a:solidFill>
                  <a:schemeClr val="bg1"/>
                </a:solidFill>
                <a:effectLst>
                  <a:outerShdw blurRad="38100" dist="38100" dir="2700000" algn="tl">
                    <a:srgbClr val="000000">
                      <a:alpha val="43137"/>
                    </a:srgbClr>
                  </a:outerShdw>
                </a:effectLst>
              </a:rPr>
              <a:t>AI Literacy</a:t>
            </a:r>
            <a:endParaRPr lang="en-GB" sz="4000"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102D8F4A-6B76-A487-7896-DA13FFBCB4EF}"/>
              </a:ext>
            </a:extLst>
          </p:cNvPr>
          <p:cNvSpPr txBox="1">
            <a:spLocks/>
          </p:cNvSpPr>
          <p:nvPr/>
        </p:nvSpPr>
        <p:spPr>
          <a:xfrm>
            <a:off x="461370" y="1228508"/>
            <a:ext cx="9143373" cy="4553830"/>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lnSpc>
                <a:spcPct val="150000"/>
              </a:lnSpc>
            </a:pPr>
            <a:r>
              <a:rPr lang="en-GB" sz="2200" dirty="0">
                <a:latin typeface="Aptos" panose="020B0004020202020204" pitchFamily="34" charset="0"/>
              </a:rPr>
              <a:t>Research by Microsoft (2024) suggests that:</a:t>
            </a:r>
          </a:p>
          <a:p>
            <a:pPr algn="just">
              <a:lnSpc>
                <a:spcPct val="150000"/>
              </a:lnSpc>
              <a:buFont typeface="Wingdings" panose="05000000000000000000" pitchFamily="2" charset="2"/>
              <a:buChar char="§"/>
            </a:pPr>
            <a:r>
              <a:rPr lang="en-GB" sz="2200" b="1" dirty="0">
                <a:latin typeface="Aptos" panose="020B0004020202020204" pitchFamily="34" charset="0"/>
              </a:rPr>
              <a:t> 66% </a:t>
            </a:r>
            <a:r>
              <a:rPr lang="en-GB" sz="2200" dirty="0">
                <a:latin typeface="Aptos" panose="020B0004020202020204" pitchFamily="34" charset="0"/>
              </a:rPr>
              <a:t>of business leaders say they will not hire someone without AI skills</a:t>
            </a:r>
          </a:p>
          <a:p>
            <a:pPr algn="just">
              <a:lnSpc>
                <a:spcPct val="150000"/>
              </a:lnSpc>
              <a:buFont typeface="Wingdings" panose="05000000000000000000" pitchFamily="2" charset="2"/>
              <a:buChar char="§"/>
            </a:pPr>
            <a:r>
              <a:rPr lang="en-GB" sz="2200" b="1" dirty="0">
                <a:latin typeface="Aptos" panose="020B0004020202020204" pitchFamily="34" charset="0"/>
              </a:rPr>
              <a:t> 71% </a:t>
            </a:r>
            <a:r>
              <a:rPr lang="en-GB" sz="2200" dirty="0">
                <a:latin typeface="Aptos" panose="020B0004020202020204" pitchFamily="34" charset="0"/>
              </a:rPr>
              <a:t>of business leaders are more likely to hire a less experienced candidate with AI skills than a more experienced one without AI skills</a:t>
            </a:r>
          </a:p>
          <a:p>
            <a:pPr algn="just">
              <a:lnSpc>
                <a:spcPct val="150000"/>
              </a:lnSpc>
              <a:buFont typeface="Wingdings" panose="05000000000000000000" pitchFamily="2" charset="2"/>
              <a:buChar char="§"/>
            </a:pPr>
            <a:r>
              <a:rPr lang="en-GB" sz="2200" b="1" dirty="0">
                <a:latin typeface="Aptos" panose="020B0004020202020204" pitchFamily="34" charset="0"/>
              </a:rPr>
              <a:t> 76% </a:t>
            </a:r>
            <a:r>
              <a:rPr lang="en-GB" sz="2200" dirty="0">
                <a:latin typeface="Aptos" panose="020B0004020202020204" pitchFamily="34" charset="0"/>
              </a:rPr>
              <a:t>of professionals say they need AI skills to remain competitive</a:t>
            </a:r>
          </a:p>
          <a:p>
            <a:pPr algn="just">
              <a:lnSpc>
                <a:spcPct val="150000"/>
              </a:lnSpc>
              <a:buFont typeface="Wingdings" panose="05000000000000000000" pitchFamily="2" charset="2"/>
              <a:buChar char="§"/>
            </a:pPr>
            <a:r>
              <a:rPr lang="en-GB" sz="2200" b="1" dirty="0">
                <a:latin typeface="Aptos" panose="020B0004020202020204" pitchFamily="34" charset="0"/>
              </a:rPr>
              <a:t> 22% </a:t>
            </a:r>
            <a:r>
              <a:rPr lang="en-GB" sz="2200" dirty="0">
                <a:latin typeface="Aptos" panose="020B0004020202020204" pitchFamily="34" charset="0"/>
              </a:rPr>
              <a:t>of recruiters already say they’re updating job descriptions to reflect the usage of generative AI in the role.</a:t>
            </a:r>
          </a:p>
        </p:txBody>
      </p:sp>
      <p:sp>
        <p:nvSpPr>
          <p:cNvPr id="4" name="TextBox 3">
            <a:extLst>
              <a:ext uri="{FF2B5EF4-FFF2-40B4-BE49-F238E27FC236}">
                <a16:creationId xmlns:a16="http://schemas.microsoft.com/office/drawing/2014/main" id="{1CCADBDC-1DA9-9E5F-47DE-B26C65BF885E}"/>
              </a:ext>
            </a:extLst>
          </p:cNvPr>
          <p:cNvSpPr txBox="1"/>
          <p:nvPr/>
        </p:nvSpPr>
        <p:spPr>
          <a:xfrm>
            <a:off x="5181600" y="6172200"/>
            <a:ext cx="1828800" cy="381000"/>
          </a:xfrm>
          <a:prstGeom prst="rect">
            <a:avLst/>
          </a:prstGeom>
          <a:noFill/>
        </p:spPr>
        <p:txBody>
          <a:bodyPr wrap="square" rtlCol="0">
            <a:spAutoFit/>
          </a:body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(UWTSD, 2025)</a:t>
            </a:r>
          </a:p>
        </p:txBody>
      </p:sp>
      <p:pic>
        <p:nvPicPr>
          <p:cNvPr id="5" name="Graphic 4" descr="A microscope">
            <a:extLst>
              <a:ext uri="{FF2B5EF4-FFF2-40B4-BE49-F238E27FC236}">
                <a16:creationId xmlns:a16="http://schemas.microsoft.com/office/drawing/2014/main" id="{A29DBA92-DA28-8DB0-E978-0DB1B45FCD9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172353" y="3000152"/>
            <a:ext cx="3200400" cy="3200400"/>
          </a:xfrm>
          <a:prstGeom prst="rect">
            <a:avLst/>
          </a:prstGeom>
        </p:spPr>
      </p:pic>
    </p:spTree>
    <p:extLst>
      <p:ext uri="{BB962C8B-B14F-4D97-AF65-F5344CB8AC3E}">
        <p14:creationId xmlns:p14="http://schemas.microsoft.com/office/powerpoint/2010/main" val="22277668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72A4E1-E145-B25A-85A8-B891B09C3157}"/>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FAE45E79-156A-5E4D-F4C0-A91C15642CF1}"/>
              </a:ext>
            </a:extLst>
          </p:cNvPr>
          <p:cNvSpPr/>
          <p:nvPr/>
        </p:nvSpPr>
        <p:spPr>
          <a:xfrm>
            <a:off x="2941674" y="652129"/>
            <a:ext cx="6308651" cy="4352261"/>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dirty="0">
                <a:solidFill>
                  <a:schemeClr val="tx1"/>
                </a:solidFill>
                <a:latin typeface="Aptos ExtraBold" panose="020F0502020204030204" pitchFamily="34" charset="0"/>
              </a:rPr>
              <a:t>Who of you uses ChatGPT or other GenAI tools?</a:t>
            </a:r>
            <a:endParaRPr lang="en-GB" sz="4000" dirty="0">
              <a:solidFill>
                <a:schemeClr val="tx1"/>
              </a:solidFill>
            </a:endParaRPr>
          </a:p>
        </p:txBody>
      </p:sp>
    </p:spTree>
    <p:extLst>
      <p:ext uri="{BB962C8B-B14F-4D97-AF65-F5344CB8AC3E}">
        <p14:creationId xmlns:p14="http://schemas.microsoft.com/office/powerpoint/2010/main" val="221694061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2408FC-9CFD-2AEE-8D19-3CA48E098E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26730C-CFBE-89D1-90D5-991E0F652144}"/>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a:solidFill>
                  <a:schemeClr val="bg1"/>
                </a:solidFill>
                <a:effectLst>
                  <a:outerShdw blurRad="38100" dist="38100" dir="2700000" algn="tl">
                    <a:srgbClr val="000000">
                      <a:alpha val="43137"/>
                    </a:srgbClr>
                  </a:outerShdw>
                </a:effectLst>
              </a:rPr>
              <a:t>Crossing into Academic Misconduct Territory… </a:t>
            </a:r>
            <a:endParaRPr lang="en-GB" sz="4000"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3368A66-FE47-23E0-1A7D-BBF7857B0F8E}"/>
              </a:ext>
            </a:extLst>
          </p:cNvPr>
          <p:cNvSpPr txBox="1">
            <a:spLocks/>
          </p:cNvSpPr>
          <p:nvPr/>
        </p:nvSpPr>
        <p:spPr>
          <a:xfrm>
            <a:off x="404664" y="1725394"/>
            <a:ext cx="9767150" cy="4000239"/>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lnSpc>
                <a:spcPct val="100000"/>
              </a:lnSpc>
            </a:pPr>
            <a:r>
              <a:rPr lang="en-GB" sz="2100" dirty="0">
                <a:latin typeface="Aptos" panose="020B0004020202020204" pitchFamily="34" charset="0"/>
              </a:rPr>
              <a:t>Entering your assignment task into a generative AI tool like ChatGPT etc. results in:</a:t>
            </a:r>
          </a:p>
          <a:p>
            <a:pPr algn="just">
              <a:lnSpc>
                <a:spcPct val="100000"/>
              </a:lnSpc>
            </a:pPr>
            <a:endParaRPr lang="en-GB" sz="2100" dirty="0">
              <a:latin typeface="Aptos" panose="020B0004020202020204" pitchFamily="34" charset="0"/>
            </a:endParaRPr>
          </a:p>
          <a:p>
            <a:pPr algn="just">
              <a:lnSpc>
                <a:spcPct val="100000"/>
              </a:lnSpc>
              <a:buFont typeface="Wingdings" panose="05000000000000000000" pitchFamily="2" charset="2"/>
              <a:buChar char="§"/>
            </a:pPr>
            <a:r>
              <a:rPr lang="en-GB" sz="2100" b="1" dirty="0">
                <a:latin typeface="Aptos" panose="020B0004020202020204" pitchFamily="34" charset="0"/>
              </a:rPr>
              <a:t> Academic integrity breaches</a:t>
            </a:r>
          </a:p>
          <a:p>
            <a:pPr algn="just">
              <a:lnSpc>
                <a:spcPct val="100000"/>
              </a:lnSpc>
              <a:buFont typeface="Wingdings" panose="05000000000000000000" pitchFamily="2" charset="2"/>
              <a:buChar char="§"/>
            </a:pPr>
            <a:r>
              <a:rPr lang="en-GB" sz="2100" b="1" dirty="0">
                <a:latin typeface="Aptos" panose="020B0004020202020204" pitchFamily="34" charset="0"/>
              </a:rPr>
              <a:t> Loss of learning</a:t>
            </a:r>
            <a:r>
              <a:rPr lang="en-GB" sz="2100" dirty="0">
                <a:latin typeface="Aptos" panose="020B0004020202020204" pitchFamily="34" charset="0"/>
              </a:rPr>
              <a:t>, as you miss out on developing your own knowledge and skills</a:t>
            </a:r>
          </a:p>
          <a:p>
            <a:pPr algn="just">
              <a:lnSpc>
                <a:spcPct val="100000"/>
              </a:lnSpc>
              <a:buFont typeface="Wingdings" panose="05000000000000000000" pitchFamily="2" charset="2"/>
              <a:buChar char="§"/>
            </a:pPr>
            <a:r>
              <a:rPr lang="en-GB" sz="2100" b="1" dirty="0">
                <a:latin typeface="Aptos" panose="020B0004020202020204" pitchFamily="34" charset="0"/>
              </a:rPr>
              <a:t> Inaccurate content</a:t>
            </a:r>
            <a:r>
              <a:rPr lang="en-GB" sz="2100" dirty="0">
                <a:latin typeface="Aptos" panose="020B0004020202020204" pitchFamily="34" charset="0"/>
              </a:rPr>
              <a:t>, as AI can generate mistakes or misleading information (hallucinations)</a:t>
            </a:r>
          </a:p>
          <a:p>
            <a:pPr algn="just">
              <a:lnSpc>
                <a:spcPct val="100000"/>
              </a:lnSpc>
              <a:buFont typeface="Wingdings" panose="05000000000000000000" pitchFamily="2" charset="2"/>
              <a:buChar char="§"/>
            </a:pPr>
            <a:r>
              <a:rPr lang="en-GB" sz="2100" b="1" dirty="0">
                <a:latin typeface="Aptos" panose="020B0004020202020204" pitchFamily="34" charset="0"/>
              </a:rPr>
              <a:t> Skill development gaps</a:t>
            </a:r>
            <a:r>
              <a:rPr lang="en-GB" sz="2100" dirty="0">
                <a:latin typeface="Aptos" panose="020B0004020202020204" pitchFamily="34" charset="0"/>
              </a:rPr>
              <a:t>, as overreliance on AI may leave you unprepared for future assessments or the workplace.</a:t>
            </a:r>
          </a:p>
        </p:txBody>
      </p:sp>
      <p:pic>
        <p:nvPicPr>
          <p:cNvPr id="4" name="Graphic 3" descr="Warning with solid fill">
            <a:extLst>
              <a:ext uri="{FF2B5EF4-FFF2-40B4-BE49-F238E27FC236}">
                <a16:creationId xmlns:a16="http://schemas.microsoft.com/office/drawing/2014/main" id="{D02958BF-112B-ADED-73C1-D4415BAC139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0171814" y="1617921"/>
            <a:ext cx="1600200" cy="1600200"/>
          </a:xfrm>
          <a:prstGeom prst="rect">
            <a:avLst/>
          </a:prstGeom>
        </p:spPr>
      </p:pic>
    </p:spTree>
    <p:extLst>
      <p:ext uri="{BB962C8B-B14F-4D97-AF65-F5344CB8AC3E}">
        <p14:creationId xmlns:p14="http://schemas.microsoft.com/office/powerpoint/2010/main" val="247988525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85D157-9017-0C29-0B22-D0E73D9535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0EE27C-7190-9308-4396-D8FF1BEC8FDC}"/>
              </a:ext>
            </a:extLst>
          </p:cNvPr>
          <p:cNvSpPr>
            <a:spLocks noGrp="1"/>
          </p:cNvSpPr>
          <p:nvPr>
            <p:ph type="title"/>
          </p:nvPr>
        </p:nvSpPr>
        <p:spPr>
          <a:xfrm>
            <a:off x="763745" y="1790684"/>
            <a:ext cx="11172315" cy="1638316"/>
          </a:xfrm>
        </p:spPr>
        <p:txBody>
          <a:bodyPr/>
          <a:lstStyle/>
          <a:p>
            <a:r>
              <a:rPr lang="en-GB" sz="4800" dirty="0">
                <a:effectLst>
                  <a:outerShdw blurRad="38100" dist="38100" dir="2700000" algn="tl">
                    <a:srgbClr val="000000">
                      <a:alpha val="43137"/>
                    </a:srgbClr>
                  </a:outerShdw>
                </a:effectLst>
              </a:rPr>
              <a:t>UWTSD’s AI Policy 2026-27</a:t>
            </a:r>
          </a:p>
        </p:txBody>
      </p:sp>
      <p:pic>
        <p:nvPicPr>
          <p:cNvPr id="4" name="Graphic 3" descr="Open book with table lamp, books, pen and pencil">
            <a:extLst>
              <a:ext uri="{FF2B5EF4-FFF2-40B4-BE49-F238E27FC236}">
                <a16:creationId xmlns:a16="http://schemas.microsoft.com/office/drawing/2014/main" id="{2E73DF94-5A2B-9EAE-4E42-EB241AB14E46}"/>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554363" y="1441224"/>
            <a:ext cx="5267812" cy="5267812"/>
          </a:xfrm>
          <a:prstGeom prst="rect">
            <a:avLst/>
          </a:prstGeom>
        </p:spPr>
      </p:pic>
      <p:sp>
        <p:nvSpPr>
          <p:cNvPr id="5" name="TextBox 4">
            <a:extLst>
              <a:ext uri="{FF2B5EF4-FFF2-40B4-BE49-F238E27FC236}">
                <a16:creationId xmlns:a16="http://schemas.microsoft.com/office/drawing/2014/main" id="{A0C4476A-0E65-BC69-5FFF-4FEDC5727C22}"/>
              </a:ext>
            </a:extLst>
          </p:cNvPr>
          <p:cNvSpPr txBox="1"/>
          <p:nvPr/>
        </p:nvSpPr>
        <p:spPr>
          <a:xfrm>
            <a:off x="915508" y="3247504"/>
            <a:ext cx="9374458" cy="1318181"/>
          </a:xfrm>
          <a:prstGeom prst="rect">
            <a:avLst/>
          </a:prstGeom>
          <a:noFill/>
        </p:spPr>
        <p:txBody>
          <a:bodyPr wrap="square" rtlCol="0">
            <a:spAutoFit/>
          </a:bodyPr>
          <a:lstStyle/>
          <a:p>
            <a:pPr marL="342900" indent="-342900">
              <a:lnSpc>
                <a:spcPct val="150000"/>
              </a:lnSpc>
              <a:buAutoNum type="arabicPeriod"/>
            </a:pPr>
            <a:r>
              <a:rPr lang="en-GB" sz="2800" b="1" dirty="0">
                <a:solidFill>
                  <a:schemeClr val="bg1"/>
                </a:solidFill>
                <a:effectLst>
                  <a:outerShdw blurRad="38100" dist="38100" dir="2700000" algn="tl">
                    <a:srgbClr val="000000">
                      <a:alpha val="43137"/>
                    </a:srgbClr>
                  </a:outerShdw>
                </a:effectLst>
                <a:latin typeface="Aptos" panose="020B0004020202020204" pitchFamily="34" charset="0"/>
              </a:rPr>
              <a:t>General Allowable Uses of AI </a:t>
            </a:r>
          </a:p>
          <a:p>
            <a:pPr marL="342900" indent="-342900">
              <a:lnSpc>
                <a:spcPct val="150000"/>
              </a:lnSpc>
              <a:buAutoNum type="arabicPeriod"/>
            </a:pPr>
            <a:r>
              <a:rPr lang="en-GB" sz="2800" b="1" dirty="0">
                <a:solidFill>
                  <a:schemeClr val="bg1"/>
                </a:solidFill>
                <a:effectLst>
                  <a:outerShdw blurRad="38100" dist="38100" dir="2700000" algn="tl">
                    <a:srgbClr val="000000">
                      <a:alpha val="43137"/>
                    </a:srgbClr>
                  </a:outerShdw>
                </a:effectLst>
                <a:latin typeface="Aptos" panose="020B0004020202020204" pitchFamily="34" charset="0"/>
              </a:rPr>
              <a:t>Assessment-Specific Uses of AI</a:t>
            </a:r>
            <a:endParaRPr lang="en-GB" sz="2800" dirty="0">
              <a:solidFill>
                <a:schemeClr val="bg1"/>
              </a:solidFill>
              <a:effectLst>
                <a:outerShdw blurRad="38100" dist="38100" dir="2700000" algn="tl">
                  <a:srgbClr val="000000">
                    <a:alpha val="43137"/>
                  </a:srgbClr>
                </a:outerShdw>
              </a:effectLst>
              <a:latin typeface="Aptos" panose="020B0004020202020204" pitchFamily="34" charset="0"/>
            </a:endParaRPr>
          </a:p>
        </p:txBody>
      </p:sp>
    </p:spTree>
    <p:extLst>
      <p:ext uri="{BB962C8B-B14F-4D97-AF65-F5344CB8AC3E}">
        <p14:creationId xmlns:p14="http://schemas.microsoft.com/office/powerpoint/2010/main" val="38240205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829F77-F870-9A66-9FA5-F083F2E0178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FED61952-5832-CB26-7B04-96EAC7A4E53D}"/>
              </a:ext>
            </a:extLst>
          </p:cNvPr>
          <p:cNvSpPr txBox="1"/>
          <p:nvPr/>
        </p:nvSpPr>
        <p:spPr>
          <a:xfrm>
            <a:off x="838199" y="1123441"/>
            <a:ext cx="10668000" cy="1569660"/>
          </a:xfrm>
          <a:prstGeom prst="rect">
            <a:avLst/>
          </a:prstGeom>
          <a:noFill/>
        </p:spPr>
        <p:txBody>
          <a:bodyPr wrap="square" rtlCol="0">
            <a:spAutoFit/>
          </a:bodyPr>
          <a:lstStyle/>
          <a:p>
            <a:r>
              <a:rPr lang="en-GB" sz="2400" dirty="0">
                <a:latin typeface="Aptos" panose="020B0004020202020204" pitchFamily="34" charset="0"/>
              </a:rPr>
              <a:t>UWTSD’s </a:t>
            </a:r>
            <a:r>
              <a:rPr lang="en-GB" sz="2400" b="1" dirty="0">
                <a:latin typeface="Aptos" panose="020B0004020202020204" pitchFamily="34" charset="0"/>
              </a:rPr>
              <a:t>AI Guidance </a:t>
            </a:r>
            <a:r>
              <a:rPr lang="en-GB" sz="2400" dirty="0">
                <a:latin typeface="Aptos" panose="020B0004020202020204" pitchFamily="34" charset="0"/>
              </a:rPr>
              <a:t>can be accessed via Moodle or the Student Hwb:</a:t>
            </a:r>
          </a:p>
          <a:p>
            <a:pPr algn="ctr"/>
            <a:r>
              <a:rPr lang="en-GB" sz="2400" dirty="0">
                <a:latin typeface="Aptos" panose="020B0004020202020204" pitchFamily="34" charset="0"/>
                <a:hlinkClick r:id="rId2"/>
              </a:rPr>
              <a:t>AI Guidance</a:t>
            </a:r>
            <a:endParaRPr lang="en-GB" sz="2400" dirty="0">
              <a:latin typeface="Aptos" panose="020B0004020202020204" pitchFamily="34" charset="0"/>
            </a:endParaRPr>
          </a:p>
          <a:p>
            <a:endParaRPr lang="en-GB" sz="2400" dirty="0">
              <a:latin typeface="Aptos" panose="020B0004020202020204" pitchFamily="34" charset="0"/>
            </a:endParaRPr>
          </a:p>
          <a:p>
            <a:r>
              <a:rPr lang="en-GB" sz="2400" dirty="0">
                <a:latin typeface="Aptos" panose="020B0004020202020204" pitchFamily="34" charset="0"/>
              </a:rPr>
              <a:t>Resources and videos on responsible use of AI are available there!</a:t>
            </a:r>
          </a:p>
        </p:txBody>
      </p:sp>
      <p:sp>
        <p:nvSpPr>
          <p:cNvPr id="5" name="Title 1">
            <a:extLst>
              <a:ext uri="{FF2B5EF4-FFF2-40B4-BE49-F238E27FC236}">
                <a16:creationId xmlns:a16="http://schemas.microsoft.com/office/drawing/2014/main" id="{F18F2399-203F-2D56-4B7F-98C44A2C2B7C}"/>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solidFill>
                  <a:schemeClr val="bg1"/>
                </a:solidFill>
                <a:effectLst>
                  <a:outerShdw blurRad="38100" dist="38100" dir="2700000" algn="tl">
                    <a:srgbClr val="000000">
                      <a:alpha val="43137"/>
                    </a:srgbClr>
                  </a:outerShdw>
                </a:effectLst>
              </a:rPr>
              <a:t>AI Guidance 2026-27</a:t>
            </a:r>
            <a:endParaRPr lang="en-GB" sz="4000" dirty="0">
              <a:solidFill>
                <a:schemeClr val="bg1"/>
              </a:solidFill>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3A477825-A92F-6F44-C036-B0D70C033075}"/>
              </a:ext>
            </a:extLst>
          </p:cNvPr>
          <p:cNvPicPr>
            <a:picLocks noChangeAspect="1"/>
          </p:cNvPicPr>
          <p:nvPr/>
        </p:nvPicPr>
        <p:blipFill>
          <a:blip r:embed="rId3"/>
          <a:srcRect l="17959" t="35086" r="53859" b="19380"/>
          <a:stretch>
            <a:fillRect/>
          </a:stretch>
        </p:blipFill>
        <p:spPr>
          <a:xfrm>
            <a:off x="4722627" y="2775506"/>
            <a:ext cx="2899145" cy="3122756"/>
          </a:xfrm>
          <a:prstGeom prst="rect">
            <a:avLst/>
          </a:prstGeom>
          <a:ln>
            <a:noFill/>
          </a:ln>
          <a:effectLst>
            <a:outerShdw blurRad="292100" dist="139700" dir="2700000" algn="tl" rotWithShape="0">
              <a:srgbClr val="333333">
                <a:alpha val="65000"/>
              </a:srgbClr>
            </a:outerShdw>
          </a:effectLst>
        </p:spPr>
      </p:pic>
      <p:pic>
        <p:nvPicPr>
          <p:cNvPr id="9" name="Graphic 8" descr="Arrow Right with solid fill">
            <a:extLst>
              <a:ext uri="{FF2B5EF4-FFF2-40B4-BE49-F238E27FC236}">
                <a16:creationId xmlns:a16="http://schemas.microsoft.com/office/drawing/2014/main" id="{9260F835-322E-A46B-53BE-5EAEC6D2171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930502" y="4595036"/>
            <a:ext cx="914400" cy="914400"/>
          </a:xfrm>
          <a:prstGeom prst="rect">
            <a:avLst/>
          </a:prstGeom>
        </p:spPr>
      </p:pic>
    </p:spTree>
    <p:extLst>
      <p:ext uri="{BB962C8B-B14F-4D97-AF65-F5344CB8AC3E}">
        <p14:creationId xmlns:p14="http://schemas.microsoft.com/office/powerpoint/2010/main" val="2691281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E97B5-DBCF-A416-6DED-34C1AC3C5A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5AF01A-EC0F-89A8-3B0C-E44EF10CDBAB}"/>
              </a:ext>
            </a:extLst>
          </p:cNvPr>
          <p:cNvSpPr>
            <a:spLocks noGrp="1"/>
          </p:cNvSpPr>
          <p:nvPr>
            <p:ph type="title"/>
          </p:nvPr>
        </p:nvSpPr>
        <p:spPr>
          <a:xfrm>
            <a:off x="763745" y="1790684"/>
            <a:ext cx="11172315" cy="1638316"/>
          </a:xfrm>
        </p:spPr>
        <p:txBody>
          <a:bodyPr/>
          <a:lstStyle/>
          <a:p>
            <a:r>
              <a:rPr lang="en-GB" sz="4800" dirty="0">
                <a:effectLst>
                  <a:outerShdw blurRad="38100" dist="38100" dir="2700000" algn="tl">
                    <a:srgbClr val="000000">
                      <a:alpha val="43137"/>
                    </a:srgbClr>
                  </a:outerShdw>
                </a:effectLst>
              </a:rPr>
              <a:t>General Allowable Uses of AI</a:t>
            </a:r>
          </a:p>
        </p:txBody>
      </p:sp>
      <p:sp>
        <p:nvSpPr>
          <p:cNvPr id="5" name="TextBox 4">
            <a:extLst>
              <a:ext uri="{FF2B5EF4-FFF2-40B4-BE49-F238E27FC236}">
                <a16:creationId xmlns:a16="http://schemas.microsoft.com/office/drawing/2014/main" id="{93117061-374C-D379-EACA-D79E40881EFA}"/>
              </a:ext>
            </a:extLst>
          </p:cNvPr>
          <p:cNvSpPr txBox="1"/>
          <p:nvPr/>
        </p:nvSpPr>
        <p:spPr>
          <a:xfrm>
            <a:off x="915508" y="3247504"/>
            <a:ext cx="10622684" cy="676532"/>
          </a:xfrm>
          <a:prstGeom prst="rect">
            <a:avLst/>
          </a:prstGeom>
          <a:noFill/>
        </p:spPr>
        <p:txBody>
          <a:bodyPr wrap="square" rtlCol="0">
            <a:spAutoFit/>
          </a:bodyPr>
          <a:lstStyle/>
          <a:p>
            <a:pPr>
              <a:lnSpc>
                <a:spcPct val="150000"/>
              </a:lnSpc>
            </a:pPr>
            <a:r>
              <a:rPr lang="en-GB" sz="2800" dirty="0">
                <a:solidFill>
                  <a:schemeClr val="bg1"/>
                </a:solidFill>
                <a:latin typeface="Aptos" panose="020B0004020202020204" pitchFamily="34" charset="0"/>
              </a:rPr>
              <a:t>These uses are allowed across </a:t>
            </a:r>
            <a:r>
              <a:rPr lang="en-GB" sz="2800" b="1" u="sng" dirty="0">
                <a:solidFill>
                  <a:schemeClr val="bg1"/>
                </a:solidFill>
                <a:latin typeface="Aptos" panose="020B0004020202020204" pitchFamily="34" charset="0"/>
              </a:rPr>
              <a:t>all</a:t>
            </a:r>
            <a:r>
              <a:rPr lang="en-GB" sz="2800" dirty="0">
                <a:solidFill>
                  <a:schemeClr val="bg1"/>
                </a:solidFill>
                <a:latin typeface="Aptos" panose="020B0004020202020204" pitchFamily="34" charset="0"/>
              </a:rPr>
              <a:t> modules and assessments.</a:t>
            </a:r>
            <a:endParaRPr lang="en-GB" sz="2800" dirty="0">
              <a:solidFill>
                <a:schemeClr val="bg1"/>
              </a:solidFill>
              <a:effectLst>
                <a:outerShdw blurRad="38100" dist="38100" dir="2700000" algn="tl">
                  <a:srgbClr val="000000">
                    <a:alpha val="43137"/>
                  </a:srgbClr>
                </a:outerShdw>
              </a:effectLst>
              <a:latin typeface="Aptos" panose="020B0004020202020204" pitchFamily="34" charset="0"/>
            </a:endParaRPr>
          </a:p>
        </p:txBody>
      </p:sp>
    </p:spTree>
    <p:extLst>
      <p:ext uri="{BB962C8B-B14F-4D97-AF65-F5344CB8AC3E}">
        <p14:creationId xmlns:p14="http://schemas.microsoft.com/office/powerpoint/2010/main" val="40939400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F60D33-35A7-DD25-17FD-E24030F6CD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C2B3E8-3D8B-05E2-4A2E-2EEE6DF987EE}"/>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FA0F55A-2F75-9817-8E56-45B15E0339E8}"/>
              </a:ext>
            </a:extLst>
          </p:cNvPr>
          <p:cNvSpPr txBox="1">
            <a:spLocks/>
          </p:cNvSpPr>
          <p:nvPr/>
        </p:nvSpPr>
        <p:spPr>
          <a:xfrm>
            <a:off x="838200" y="1151684"/>
            <a:ext cx="10515600" cy="4575721"/>
          </a:xfrm>
          <a:prstGeom prst="rect">
            <a:avLst/>
          </a:prstGeom>
        </p:spPr>
        <p:txBody>
          <a:bodyPr vert="horz" lIns="91440" tIns="45720" rIns="91440" bIns="45720" rtlCol="0">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lnSpc>
                <a:spcPct val="110000"/>
              </a:lnSpc>
            </a:pPr>
            <a:r>
              <a:rPr lang="en-GB" dirty="0">
                <a:latin typeface="Aptos" panose="020B0004020202020204" pitchFamily="34" charset="0"/>
              </a:rPr>
              <a:t>You are allowed to use appropriate AI tools to help you find relevant books, articles and online resources on your topic.</a:t>
            </a:r>
          </a:p>
          <a:p>
            <a:pPr>
              <a:lnSpc>
                <a:spcPct val="110000"/>
              </a:lnSpc>
            </a:pPr>
            <a:endParaRPr lang="en-GB" dirty="0">
              <a:latin typeface="Aptos" panose="020B0004020202020204" pitchFamily="34" charset="0"/>
            </a:endParaRPr>
          </a:p>
          <a:p>
            <a:pPr algn="l">
              <a:lnSpc>
                <a:spcPct val="110000"/>
              </a:lnSpc>
            </a:pPr>
            <a:r>
              <a:rPr lang="en-GB" dirty="0">
                <a:latin typeface="Aptos" panose="020B0004020202020204" pitchFamily="34" charset="0"/>
              </a:rPr>
              <a:t>Suggested AI Tool: </a:t>
            </a:r>
            <a:r>
              <a:rPr lang="en-GB" b="1" dirty="0">
                <a:latin typeface="Aptos" panose="020B0004020202020204" pitchFamily="34" charset="0"/>
              </a:rPr>
              <a:t>UWTSD Library’s Primo Research Assistant</a:t>
            </a:r>
          </a:p>
          <a:p>
            <a:pPr>
              <a:lnSpc>
                <a:spcPct val="110000"/>
              </a:lnSpc>
            </a:pPr>
            <a:endParaRPr lang="en-GB" dirty="0">
              <a:latin typeface="Aptos" panose="020B0004020202020204" pitchFamily="34" charset="0"/>
            </a:endParaRPr>
          </a:p>
          <a:p>
            <a:pPr algn="l">
              <a:lnSpc>
                <a:spcPct val="110000"/>
              </a:lnSpc>
            </a:pPr>
            <a:r>
              <a:rPr lang="en-GB" dirty="0">
                <a:latin typeface="Aptos" panose="020B0004020202020204" pitchFamily="34" charset="0"/>
              </a:rPr>
              <a:t>Other useful tools: </a:t>
            </a:r>
          </a:p>
          <a:p>
            <a:pPr marL="342900" indent="-342900" algn="l">
              <a:lnSpc>
                <a:spcPct val="110000"/>
              </a:lnSpc>
              <a:buFont typeface="Wingdings" panose="05000000000000000000" pitchFamily="2" charset="2"/>
              <a:buChar char="ü"/>
            </a:pPr>
            <a:r>
              <a:rPr lang="en-GB" dirty="0">
                <a:latin typeface="Aptos" panose="020B0004020202020204" pitchFamily="34" charset="0"/>
              </a:rPr>
              <a:t> Google Scholar</a:t>
            </a:r>
          </a:p>
          <a:p>
            <a:pPr marL="342900" indent="-342900" algn="l">
              <a:lnSpc>
                <a:spcPct val="110000"/>
              </a:lnSpc>
              <a:buFont typeface="Wingdings" panose="05000000000000000000" pitchFamily="2" charset="2"/>
              <a:buChar char="ü"/>
            </a:pPr>
            <a:r>
              <a:rPr lang="en-GB" dirty="0">
                <a:latin typeface="Aptos" panose="020B0004020202020204" pitchFamily="34" charset="0"/>
              </a:rPr>
              <a:t> SCISPACE</a:t>
            </a:r>
          </a:p>
          <a:p>
            <a:pPr marL="342900" indent="-342900" algn="l">
              <a:lnSpc>
                <a:spcPct val="110000"/>
              </a:lnSpc>
              <a:buFont typeface="Wingdings" panose="05000000000000000000" pitchFamily="2" charset="2"/>
              <a:buChar char="ü"/>
            </a:pPr>
            <a:r>
              <a:rPr lang="en-GB" dirty="0">
                <a:latin typeface="Aptos" panose="020B0004020202020204" pitchFamily="34" charset="0"/>
              </a:rPr>
              <a:t> </a:t>
            </a:r>
            <a:r>
              <a:rPr lang="en-GB" dirty="0" err="1">
                <a:latin typeface="Aptos" panose="020B0004020202020204" pitchFamily="34" charset="0"/>
              </a:rPr>
              <a:t>SemanticScholar</a:t>
            </a:r>
            <a:endParaRPr lang="en-GB" dirty="0">
              <a:latin typeface="Aptos" panose="020B0004020202020204" pitchFamily="34" charset="0"/>
            </a:endParaRPr>
          </a:p>
        </p:txBody>
      </p:sp>
      <p:sp>
        <p:nvSpPr>
          <p:cNvPr id="4" name="TextBox 3">
            <a:extLst>
              <a:ext uri="{FF2B5EF4-FFF2-40B4-BE49-F238E27FC236}">
                <a16:creationId xmlns:a16="http://schemas.microsoft.com/office/drawing/2014/main" id="{7346E0BB-90EE-36EB-F0F1-DCF0315E95E2}"/>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5" name="Graphic 4" descr="A stack of books">
            <a:extLst>
              <a:ext uri="{FF2B5EF4-FFF2-40B4-BE49-F238E27FC236}">
                <a16:creationId xmlns:a16="http://schemas.microsoft.com/office/drawing/2014/main" id="{8539E927-7DFC-80EC-D4C6-57B930E6CBA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871145" y="2948762"/>
            <a:ext cx="3765698" cy="3765698"/>
          </a:xfrm>
          <a:prstGeom prst="rect">
            <a:avLst/>
          </a:prstGeom>
        </p:spPr>
      </p:pic>
      <p:sp>
        <p:nvSpPr>
          <p:cNvPr id="7" name="TextBox 6">
            <a:extLst>
              <a:ext uri="{FF2B5EF4-FFF2-40B4-BE49-F238E27FC236}">
                <a16:creationId xmlns:a16="http://schemas.microsoft.com/office/drawing/2014/main" id="{DA6FD800-9174-ADCE-72D2-EDD6D38A2EBF}"/>
              </a:ext>
            </a:extLst>
          </p:cNvPr>
          <p:cNvSpPr txBox="1"/>
          <p:nvPr/>
        </p:nvSpPr>
        <p:spPr>
          <a:xfrm>
            <a:off x="3036070" y="92902"/>
            <a:ext cx="6097162" cy="707886"/>
          </a:xfrm>
          <a:prstGeom prst="rect">
            <a:avLst/>
          </a:prstGeom>
          <a:noFill/>
        </p:spPr>
        <p:txBody>
          <a:bodyPr wrap="square">
            <a:spAutoFit/>
          </a:bodyPr>
          <a:lstStyle/>
          <a:p>
            <a:r>
              <a:rPr lang="en-GB" sz="4000" b="1" dirty="0">
                <a:solidFill>
                  <a:schemeClr val="bg1">
                    <a:lumMod val="95000"/>
                  </a:schemeClr>
                </a:solidFill>
                <a:latin typeface="Aptos Display" panose="020B0004020202020204" pitchFamily="34" charset="0"/>
              </a:rPr>
              <a:t>1. Create a Bibliography</a:t>
            </a:r>
            <a:endParaRPr lang="en-GB" dirty="0"/>
          </a:p>
        </p:txBody>
      </p:sp>
    </p:spTree>
    <p:extLst>
      <p:ext uri="{BB962C8B-B14F-4D97-AF65-F5344CB8AC3E}">
        <p14:creationId xmlns:p14="http://schemas.microsoft.com/office/powerpoint/2010/main" val="13149510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8ABE07-5B3A-B359-AFD4-16B5EC29926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1741343D-F509-061F-A1F9-8A52A3B22A3A}"/>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DD46A13C-23B2-3A1B-5583-5D205A9E456B}"/>
              </a:ext>
            </a:extLst>
          </p:cNvPr>
          <p:cNvPicPr>
            <a:picLocks noChangeAspect="1"/>
          </p:cNvPicPr>
          <p:nvPr/>
        </p:nvPicPr>
        <p:blipFill>
          <a:blip r:embed="rId2"/>
          <a:srcRect t="13332" b="6667"/>
          <a:stretch/>
        </p:blipFill>
        <p:spPr>
          <a:xfrm>
            <a:off x="1857375" y="1212112"/>
            <a:ext cx="8477250" cy="4521200"/>
          </a:xfrm>
          <a:prstGeom prst="rect">
            <a:avLst/>
          </a:prstGeom>
          <a:ln>
            <a:solidFill>
              <a:schemeClr val="tx1"/>
            </a:solidFill>
          </a:ln>
        </p:spPr>
      </p:pic>
      <p:sp>
        <p:nvSpPr>
          <p:cNvPr id="6" name="Title 1">
            <a:extLst>
              <a:ext uri="{FF2B5EF4-FFF2-40B4-BE49-F238E27FC236}">
                <a16:creationId xmlns:a16="http://schemas.microsoft.com/office/drawing/2014/main" id="{E4CA04AC-C1B6-4C28-6B06-2A6D0E11211C}"/>
              </a:ext>
            </a:extLst>
          </p:cNvPr>
          <p:cNvSpPr txBox="1">
            <a:spLocks/>
          </p:cNvSpPr>
          <p:nvPr/>
        </p:nvSpPr>
        <p:spPr>
          <a:xfrm>
            <a:off x="838200" y="-161320"/>
            <a:ext cx="10515600" cy="97345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a:solidFill>
                  <a:schemeClr val="bg1">
                    <a:lumMod val="95000"/>
                  </a:schemeClr>
                </a:solidFill>
                <a:latin typeface="Aptos Display" panose="020B0004020202020204" pitchFamily="34" charset="0"/>
              </a:rPr>
              <a:t>UWTSD Library – Primo Research Assistant</a:t>
            </a:r>
            <a:endParaRPr lang="en-GB" sz="3600" b="1" dirty="0">
              <a:solidFill>
                <a:schemeClr val="bg1">
                  <a:lumMod val="95000"/>
                </a:schemeClr>
              </a:solidFill>
              <a:latin typeface="Aptos Display" panose="020B0004020202020204" pitchFamily="34" charset="0"/>
            </a:endParaRPr>
          </a:p>
        </p:txBody>
      </p:sp>
    </p:spTree>
    <p:extLst>
      <p:ext uri="{BB962C8B-B14F-4D97-AF65-F5344CB8AC3E}">
        <p14:creationId xmlns:p14="http://schemas.microsoft.com/office/powerpoint/2010/main" val="33250359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B5273-FA47-E52C-24E7-0EDE6B642B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8C12DE-1B1C-425B-3ED9-1976FBFA0872}"/>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ACB08C3C-DDC3-2D40-95CA-A0F073872C95}"/>
              </a:ext>
            </a:extLst>
          </p:cNvPr>
          <p:cNvSpPr txBox="1">
            <a:spLocks/>
          </p:cNvSpPr>
          <p:nvPr/>
        </p:nvSpPr>
        <p:spPr>
          <a:xfrm>
            <a:off x="838200" y="1825626"/>
            <a:ext cx="10403958" cy="381317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buFont typeface="Wingdings" panose="05000000000000000000" pitchFamily="2" charset="2"/>
              <a:buChar char="ü"/>
            </a:pPr>
            <a:r>
              <a:rPr lang="en-GB" dirty="0">
                <a:latin typeface="Aptos" panose="020B0004020202020204" pitchFamily="34" charset="0"/>
              </a:rPr>
              <a:t> You </a:t>
            </a:r>
            <a:r>
              <a:rPr lang="en-GB" b="1" dirty="0">
                <a:latin typeface="Aptos" panose="020B0004020202020204" pitchFamily="34" charset="0"/>
              </a:rPr>
              <a:t>MUST</a:t>
            </a:r>
            <a:r>
              <a:rPr lang="en-GB" dirty="0">
                <a:latin typeface="Aptos" panose="020B0004020202020204" pitchFamily="34" charset="0"/>
              </a:rPr>
              <a:t> read the literature.</a:t>
            </a:r>
          </a:p>
          <a:p>
            <a:pPr algn="l">
              <a:buFont typeface="Wingdings" panose="05000000000000000000" pitchFamily="2" charset="2"/>
              <a:buChar char="ü"/>
            </a:pPr>
            <a:endParaRPr lang="en-GB" dirty="0">
              <a:latin typeface="Aptos" panose="020B0004020202020204" pitchFamily="34" charset="0"/>
            </a:endParaRPr>
          </a:p>
          <a:p>
            <a:pPr algn="l">
              <a:buFont typeface="Wingdings" panose="05000000000000000000" pitchFamily="2" charset="2"/>
              <a:buChar char="ü"/>
            </a:pPr>
            <a:r>
              <a:rPr lang="en-GB" dirty="0">
                <a:latin typeface="Aptos" panose="020B0004020202020204" pitchFamily="34" charset="0"/>
              </a:rPr>
              <a:t> Just adding the resources to your reference list without reading them is considered </a:t>
            </a:r>
            <a:r>
              <a:rPr lang="en-GB" b="1" dirty="0">
                <a:latin typeface="Aptos" panose="020B0004020202020204" pitchFamily="34" charset="0"/>
              </a:rPr>
              <a:t>academic misconduct</a:t>
            </a:r>
            <a:r>
              <a:rPr lang="en-GB" dirty="0">
                <a:latin typeface="Aptos" panose="020B0004020202020204" pitchFamily="34" charset="0"/>
              </a:rPr>
              <a:t>.</a:t>
            </a:r>
          </a:p>
        </p:txBody>
      </p:sp>
      <p:sp>
        <p:nvSpPr>
          <p:cNvPr id="4" name="TextBox 3">
            <a:extLst>
              <a:ext uri="{FF2B5EF4-FFF2-40B4-BE49-F238E27FC236}">
                <a16:creationId xmlns:a16="http://schemas.microsoft.com/office/drawing/2014/main" id="{79AA2713-E53F-C5C0-DD9B-02B1509E4AF5}"/>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5" name="Graphic 4" descr="Warning with solid fill">
            <a:extLst>
              <a:ext uri="{FF2B5EF4-FFF2-40B4-BE49-F238E27FC236}">
                <a16:creationId xmlns:a16="http://schemas.microsoft.com/office/drawing/2014/main" id="{3DBC9F73-2A8F-E64A-FF32-DCBF4EE87B5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240079" y="3790588"/>
            <a:ext cx="1600200" cy="1600200"/>
          </a:xfrm>
          <a:prstGeom prst="rect">
            <a:avLst/>
          </a:prstGeom>
        </p:spPr>
      </p:pic>
      <p:sp>
        <p:nvSpPr>
          <p:cNvPr id="6" name="Title 1">
            <a:extLst>
              <a:ext uri="{FF2B5EF4-FFF2-40B4-BE49-F238E27FC236}">
                <a16:creationId xmlns:a16="http://schemas.microsoft.com/office/drawing/2014/main" id="{CC5DF445-2D45-FC87-366D-F3AE11EC181C}"/>
              </a:ext>
            </a:extLst>
          </p:cNvPr>
          <p:cNvSpPr txBox="1">
            <a:spLocks/>
          </p:cNvSpPr>
          <p:nvPr/>
        </p:nvSpPr>
        <p:spPr>
          <a:xfrm>
            <a:off x="838200" y="-460064"/>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a:solidFill>
                  <a:schemeClr val="bg1">
                    <a:lumMod val="95000"/>
                  </a:schemeClr>
                </a:solidFill>
                <a:latin typeface="Aptos Display" panose="020B0004020202020204" pitchFamily="34" charset="0"/>
              </a:rPr>
              <a:t>1. Create a Bibliography (contd.)</a:t>
            </a:r>
            <a:endParaRPr lang="en-GB" sz="4000" b="1" dirty="0">
              <a:solidFill>
                <a:schemeClr val="bg1">
                  <a:lumMod val="95000"/>
                </a:schemeClr>
              </a:solidFill>
              <a:latin typeface="Aptos Display" panose="020B0004020202020204" pitchFamily="34" charset="0"/>
            </a:endParaRPr>
          </a:p>
        </p:txBody>
      </p:sp>
    </p:spTree>
    <p:extLst>
      <p:ext uri="{BB962C8B-B14F-4D97-AF65-F5344CB8AC3E}">
        <p14:creationId xmlns:p14="http://schemas.microsoft.com/office/powerpoint/2010/main" val="16684302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115D06-E121-561C-029D-0F515AC6A8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EE011F-807E-349C-26C1-73BDD3084B04}"/>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B34CB75D-E311-5D65-27A4-C12DCD8B1526}"/>
              </a:ext>
            </a:extLst>
          </p:cNvPr>
          <p:cNvSpPr txBox="1">
            <a:spLocks/>
          </p:cNvSpPr>
          <p:nvPr/>
        </p:nvSpPr>
        <p:spPr>
          <a:xfrm>
            <a:off x="838200" y="1418465"/>
            <a:ext cx="10515600" cy="422033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nSpc>
                <a:spcPct val="100000"/>
              </a:lnSpc>
            </a:pPr>
            <a:r>
              <a:rPr lang="en-GB" dirty="0">
                <a:latin typeface="Aptos" panose="020B0004020202020204" pitchFamily="34" charset="0"/>
              </a:rPr>
              <a:t>You are allowed to use AI tools to store and interlink notes, create mind maps and tag resources and ideas.</a:t>
            </a:r>
          </a:p>
          <a:p>
            <a:pPr>
              <a:lnSpc>
                <a:spcPct val="100000"/>
              </a:lnSpc>
            </a:pPr>
            <a:endParaRPr lang="en-GB" dirty="0">
              <a:latin typeface="Aptos" panose="020B0004020202020204" pitchFamily="34" charset="0"/>
            </a:endParaRPr>
          </a:p>
          <a:p>
            <a:pPr>
              <a:lnSpc>
                <a:spcPct val="100000"/>
              </a:lnSpc>
            </a:pPr>
            <a:r>
              <a:rPr lang="en-GB" dirty="0">
                <a:latin typeface="Aptos" panose="020B0004020202020204" pitchFamily="34" charset="0"/>
              </a:rPr>
              <a:t>Useful tools:</a:t>
            </a:r>
          </a:p>
          <a:p>
            <a:pPr>
              <a:lnSpc>
                <a:spcPct val="100000"/>
              </a:lnSpc>
              <a:buFont typeface="Wingdings" panose="05000000000000000000" pitchFamily="2" charset="2"/>
              <a:buChar char="Ø"/>
            </a:pPr>
            <a:r>
              <a:rPr lang="en-GB" dirty="0">
                <a:latin typeface="Aptos" panose="020B0004020202020204" pitchFamily="34" charset="0"/>
              </a:rPr>
              <a:t> Obsidian</a:t>
            </a:r>
          </a:p>
          <a:p>
            <a:pPr>
              <a:lnSpc>
                <a:spcPct val="100000"/>
              </a:lnSpc>
              <a:buFont typeface="Wingdings" panose="05000000000000000000" pitchFamily="2" charset="2"/>
              <a:buChar char="Ø"/>
            </a:pPr>
            <a:r>
              <a:rPr lang="en-GB" dirty="0">
                <a:latin typeface="Aptos" panose="020B0004020202020204" pitchFamily="34" charset="0"/>
              </a:rPr>
              <a:t> Kumu</a:t>
            </a:r>
          </a:p>
        </p:txBody>
      </p:sp>
      <p:sp>
        <p:nvSpPr>
          <p:cNvPr id="4" name="TextBox 3">
            <a:extLst>
              <a:ext uri="{FF2B5EF4-FFF2-40B4-BE49-F238E27FC236}">
                <a16:creationId xmlns:a16="http://schemas.microsoft.com/office/drawing/2014/main" id="{50503EE8-1E9D-790F-C256-CE8FA08176FD}"/>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5" name="Picture 2" descr="Obsidian AI: Easy Plugin Guide ...">
            <a:extLst>
              <a:ext uri="{FF2B5EF4-FFF2-40B4-BE49-F238E27FC236}">
                <a16:creationId xmlns:a16="http://schemas.microsoft.com/office/drawing/2014/main" id="{702944E2-BD6D-690B-6E8F-0F98F1E76E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44673" y="2738645"/>
            <a:ext cx="2485440" cy="248544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itle 1">
            <a:extLst>
              <a:ext uri="{FF2B5EF4-FFF2-40B4-BE49-F238E27FC236}">
                <a16:creationId xmlns:a16="http://schemas.microsoft.com/office/drawing/2014/main" id="{D37F325B-91EE-510E-9985-2E83B43EC3D5}"/>
              </a:ext>
            </a:extLst>
          </p:cNvPr>
          <p:cNvSpPr txBox="1">
            <a:spLocks/>
          </p:cNvSpPr>
          <p:nvPr/>
        </p:nvSpPr>
        <p:spPr>
          <a:xfrm>
            <a:off x="838200" y="-501946"/>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a:solidFill>
                  <a:schemeClr val="bg1">
                    <a:lumMod val="95000"/>
                  </a:schemeClr>
                </a:solidFill>
                <a:latin typeface="Aptos Display" panose="020B0004020202020204" pitchFamily="34" charset="0"/>
              </a:rPr>
              <a:t>2. Note Organisation</a:t>
            </a:r>
            <a:endParaRPr lang="en-GB" sz="4000" b="1" dirty="0">
              <a:solidFill>
                <a:schemeClr val="bg1">
                  <a:lumMod val="95000"/>
                </a:schemeClr>
              </a:solidFill>
              <a:latin typeface="Aptos Display" panose="020B0004020202020204" pitchFamily="34" charset="0"/>
            </a:endParaRPr>
          </a:p>
        </p:txBody>
      </p:sp>
      <p:pic>
        <p:nvPicPr>
          <p:cNvPr id="8" name="Graphic 7" descr="Graph and note paper with pencils">
            <a:extLst>
              <a:ext uri="{FF2B5EF4-FFF2-40B4-BE49-F238E27FC236}">
                <a16:creationId xmlns:a16="http://schemas.microsoft.com/office/drawing/2014/main" id="{E3678F3F-326F-BF83-FFCA-74842E17DB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89406" y="1808633"/>
            <a:ext cx="4363567" cy="4363567"/>
          </a:xfrm>
          <a:prstGeom prst="rect">
            <a:avLst/>
          </a:prstGeom>
        </p:spPr>
      </p:pic>
    </p:spTree>
    <p:extLst>
      <p:ext uri="{BB962C8B-B14F-4D97-AF65-F5344CB8AC3E}">
        <p14:creationId xmlns:p14="http://schemas.microsoft.com/office/powerpoint/2010/main" val="14575780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0D0A21-1531-2AF6-AE74-7BCA10225DCE}"/>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8EF5901-EEA9-E6D1-A05B-B57FDB52B94E}"/>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C1241573-2C58-2EF0-9C4E-D1ED43E4500C}"/>
              </a:ext>
            </a:extLst>
          </p:cNvPr>
          <p:cNvPicPr>
            <a:picLocks noChangeAspect="1"/>
          </p:cNvPicPr>
          <p:nvPr/>
        </p:nvPicPr>
        <p:blipFill>
          <a:blip r:embed="rId3"/>
          <a:srcRect l="28970" t="17302" r="10815" b="8435"/>
          <a:stretch>
            <a:fillRect/>
          </a:stretch>
        </p:blipFill>
        <p:spPr>
          <a:xfrm>
            <a:off x="2987489" y="1418465"/>
            <a:ext cx="6194324" cy="5092961"/>
          </a:xfrm>
          <a:prstGeom prst="rect">
            <a:avLst/>
          </a:prstGeom>
          <a:ln>
            <a:solidFill>
              <a:schemeClr val="tx1"/>
            </a:solidFill>
          </a:ln>
        </p:spPr>
      </p:pic>
      <p:sp>
        <p:nvSpPr>
          <p:cNvPr id="6" name="Title 1">
            <a:extLst>
              <a:ext uri="{FF2B5EF4-FFF2-40B4-BE49-F238E27FC236}">
                <a16:creationId xmlns:a16="http://schemas.microsoft.com/office/drawing/2014/main" id="{B30190C7-F2D5-FE0E-DEDC-00504FD66016}"/>
              </a:ext>
            </a:extLst>
          </p:cNvPr>
          <p:cNvSpPr txBox="1">
            <a:spLocks/>
          </p:cNvSpPr>
          <p:nvPr/>
        </p:nvSpPr>
        <p:spPr>
          <a:xfrm>
            <a:off x="838200" y="-460063"/>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a:solidFill>
                  <a:schemeClr val="bg1">
                    <a:lumMod val="95000"/>
                  </a:schemeClr>
                </a:solidFill>
                <a:latin typeface="Aptos Display" panose="020B0004020202020204" pitchFamily="34" charset="0"/>
              </a:rPr>
              <a:t>Obsidian</a:t>
            </a:r>
            <a:endParaRPr lang="en-GB" sz="4000" b="1" dirty="0">
              <a:solidFill>
                <a:schemeClr val="bg1">
                  <a:lumMod val="95000"/>
                </a:schemeClr>
              </a:solidFill>
              <a:latin typeface="Aptos Display" panose="020B0004020202020204" pitchFamily="34" charset="0"/>
            </a:endParaRPr>
          </a:p>
        </p:txBody>
      </p:sp>
    </p:spTree>
    <p:extLst>
      <p:ext uri="{BB962C8B-B14F-4D97-AF65-F5344CB8AC3E}">
        <p14:creationId xmlns:p14="http://schemas.microsoft.com/office/powerpoint/2010/main" val="7595179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8FC318-EB55-93C6-77B6-6EBB0A97DC6B}"/>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4FABF59-3AEE-3C5F-E93B-538A1B31F23A}"/>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pic>
        <p:nvPicPr>
          <p:cNvPr id="5" name="Picture 4">
            <a:extLst>
              <a:ext uri="{FF2B5EF4-FFF2-40B4-BE49-F238E27FC236}">
                <a16:creationId xmlns:a16="http://schemas.microsoft.com/office/drawing/2014/main" id="{71EFBE21-4BA4-21D6-B2AD-BC6480F8C16E}"/>
              </a:ext>
            </a:extLst>
          </p:cNvPr>
          <p:cNvPicPr>
            <a:picLocks noChangeAspect="1"/>
          </p:cNvPicPr>
          <p:nvPr/>
        </p:nvPicPr>
        <p:blipFill>
          <a:blip r:embed="rId3"/>
          <a:srcRect l="22855" t="13075" r="3109" b="14151"/>
          <a:stretch>
            <a:fillRect/>
          </a:stretch>
        </p:blipFill>
        <p:spPr>
          <a:xfrm>
            <a:off x="2287966" y="945371"/>
            <a:ext cx="7616068" cy="4990853"/>
          </a:xfrm>
          <a:prstGeom prst="rect">
            <a:avLst/>
          </a:prstGeom>
          <a:ln>
            <a:solidFill>
              <a:schemeClr val="tx1"/>
            </a:solidFill>
          </a:ln>
        </p:spPr>
      </p:pic>
      <p:sp>
        <p:nvSpPr>
          <p:cNvPr id="6" name="Title 1">
            <a:extLst>
              <a:ext uri="{FF2B5EF4-FFF2-40B4-BE49-F238E27FC236}">
                <a16:creationId xmlns:a16="http://schemas.microsoft.com/office/drawing/2014/main" id="{5608FEB7-9D3E-D134-47C8-8BC5962F5768}"/>
              </a:ext>
            </a:extLst>
          </p:cNvPr>
          <p:cNvSpPr txBox="1">
            <a:spLocks/>
          </p:cNvSpPr>
          <p:nvPr/>
        </p:nvSpPr>
        <p:spPr>
          <a:xfrm>
            <a:off x="838200" y="-476097"/>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a:solidFill>
                  <a:schemeClr val="bg1">
                    <a:lumMod val="95000"/>
                  </a:schemeClr>
                </a:solidFill>
                <a:latin typeface="Aptos Display" panose="020B0004020202020204" pitchFamily="34" charset="0"/>
              </a:rPr>
              <a:t>Obsidian</a:t>
            </a:r>
            <a:endParaRPr lang="en-GB" sz="4000" b="1" dirty="0">
              <a:solidFill>
                <a:schemeClr val="bg1">
                  <a:lumMod val="95000"/>
                </a:schemeClr>
              </a:solidFill>
              <a:latin typeface="Aptos Display" panose="020B0004020202020204" pitchFamily="34" charset="0"/>
            </a:endParaRPr>
          </a:p>
        </p:txBody>
      </p:sp>
    </p:spTree>
    <p:extLst>
      <p:ext uri="{BB962C8B-B14F-4D97-AF65-F5344CB8AC3E}">
        <p14:creationId xmlns:p14="http://schemas.microsoft.com/office/powerpoint/2010/main" val="10850781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EAD0E-B432-1646-9227-BCC35A9B1E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1CD1E0-69E6-E2B6-21ED-38615B34A43D}"/>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2F056FD-0812-B843-A891-C31E7ECF19F4}"/>
              </a:ext>
            </a:extLst>
          </p:cNvPr>
          <p:cNvSpPr txBox="1">
            <a:spLocks/>
          </p:cNvSpPr>
          <p:nvPr/>
        </p:nvSpPr>
        <p:spPr>
          <a:xfrm>
            <a:off x="616357" y="1048974"/>
            <a:ext cx="10515600" cy="3813174"/>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lnSpc>
                <a:spcPct val="100000"/>
              </a:lnSpc>
            </a:pPr>
            <a:r>
              <a:rPr lang="en-GB" sz="2000" dirty="0">
                <a:latin typeface="Aptos" panose="020B0004020202020204" pitchFamily="34" charset="0"/>
              </a:rPr>
              <a:t>You are allowed to use AI tools to manage references and format references and bibliographies.</a:t>
            </a:r>
          </a:p>
          <a:p>
            <a:pPr algn="just">
              <a:lnSpc>
                <a:spcPct val="100000"/>
              </a:lnSpc>
            </a:pPr>
            <a:endParaRPr lang="en-GB" sz="2000" dirty="0">
              <a:latin typeface="Aptos" panose="020B0004020202020204" pitchFamily="34" charset="0"/>
            </a:endParaRPr>
          </a:p>
          <a:p>
            <a:pPr algn="just">
              <a:lnSpc>
                <a:spcPct val="100000"/>
              </a:lnSpc>
            </a:pPr>
            <a:r>
              <a:rPr lang="en-GB" sz="2000" dirty="0">
                <a:latin typeface="Aptos" panose="020B0004020202020204" pitchFamily="34" charset="0"/>
              </a:rPr>
              <a:t>Suggested AI Tool: </a:t>
            </a:r>
            <a:r>
              <a:rPr lang="en-GB" sz="2000" b="1" dirty="0">
                <a:latin typeface="Aptos" panose="020B0004020202020204" pitchFamily="34" charset="0"/>
              </a:rPr>
              <a:t>Cite Them Right, EndNote Fusion </a:t>
            </a:r>
            <a:r>
              <a:rPr lang="en-GB" sz="2000" dirty="0">
                <a:latin typeface="Aptos" panose="020B0004020202020204" pitchFamily="34" charset="0"/>
              </a:rPr>
              <a:t>(formerly ‘RefWorks’)</a:t>
            </a:r>
          </a:p>
          <a:p>
            <a:pPr algn="just">
              <a:lnSpc>
                <a:spcPct val="100000"/>
              </a:lnSpc>
            </a:pPr>
            <a:r>
              <a:rPr lang="en-GB" sz="2000" dirty="0">
                <a:latin typeface="Aptos" panose="020B0004020202020204" pitchFamily="34" charset="0"/>
              </a:rPr>
              <a:t>Note that all UWTSD students have access to EndNote Fusion via the Library. You can find out more about using EndNote Fusion in the </a:t>
            </a:r>
            <a:r>
              <a:rPr lang="en-GB" sz="2000" i="1" dirty="0">
                <a:latin typeface="Aptos" panose="020B0004020202020204" pitchFamily="34" charset="0"/>
              </a:rPr>
              <a:t>UWTSD </a:t>
            </a:r>
            <a:r>
              <a:rPr lang="en-GB" sz="2000" i="1" dirty="0" err="1">
                <a:latin typeface="Aptos" panose="020B0004020202020204" pitchFamily="34" charset="0"/>
              </a:rPr>
              <a:t>Digicentre</a:t>
            </a:r>
            <a:r>
              <a:rPr lang="en-GB" sz="2000" i="1" dirty="0">
                <a:latin typeface="Aptos" panose="020B0004020202020204" pitchFamily="34" charset="0"/>
              </a:rPr>
              <a:t> (</a:t>
            </a:r>
            <a:r>
              <a:rPr lang="en-GB" sz="2000" dirty="0">
                <a:latin typeface="Aptos" panose="020B0004020202020204" pitchFamily="34" charset="0"/>
                <a:hlinkClick r:id="rId2"/>
              </a:rPr>
              <a:t>EndNote Fusion</a:t>
            </a:r>
            <a:r>
              <a:rPr lang="en-GB" sz="2000" dirty="0">
                <a:latin typeface="Aptos" panose="020B0004020202020204" pitchFamily="34" charset="0"/>
              </a:rPr>
              <a:t>).</a:t>
            </a:r>
          </a:p>
          <a:p>
            <a:pPr algn="just">
              <a:lnSpc>
                <a:spcPct val="100000"/>
              </a:lnSpc>
            </a:pPr>
            <a:endParaRPr lang="en-GB" sz="2000" dirty="0">
              <a:latin typeface="Aptos" panose="020B0004020202020204" pitchFamily="34" charset="0"/>
            </a:endParaRPr>
          </a:p>
          <a:p>
            <a:pPr algn="just">
              <a:lnSpc>
                <a:spcPct val="100000"/>
              </a:lnSpc>
            </a:pPr>
            <a:r>
              <a:rPr lang="en-GB" sz="2000" dirty="0">
                <a:latin typeface="Aptos" panose="020B0004020202020204" pitchFamily="34" charset="0"/>
              </a:rPr>
              <a:t>Other useful tools:</a:t>
            </a:r>
          </a:p>
          <a:p>
            <a:pPr algn="l">
              <a:lnSpc>
                <a:spcPct val="100000"/>
              </a:lnSpc>
              <a:buFont typeface="Wingdings" panose="05000000000000000000" pitchFamily="2" charset="2"/>
              <a:buChar char="Ø"/>
            </a:pPr>
            <a:r>
              <a:rPr lang="en-GB" sz="2000" dirty="0">
                <a:latin typeface="Aptos" panose="020B0004020202020204" pitchFamily="34" charset="0"/>
              </a:rPr>
              <a:t> Zotero</a:t>
            </a:r>
          </a:p>
          <a:p>
            <a:pPr algn="l">
              <a:lnSpc>
                <a:spcPct val="100000"/>
              </a:lnSpc>
              <a:buFont typeface="Wingdings" panose="05000000000000000000" pitchFamily="2" charset="2"/>
              <a:buChar char="Ø"/>
            </a:pPr>
            <a:r>
              <a:rPr lang="en-GB" sz="2000" dirty="0">
                <a:latin typeface="Aptos" panose="020B0004020202020204" pitchFamily="34" charset="0"/>
              </a:rPr>
              <a:t> Endnote</a:t>
            </a:r>
          </a:p>
          <a:p>
            <a:pPr algn="l">
              <a:lnSpc>
                <a:spcPct val="100000"/>
              </a:lnSpc>
              <a:buFont typeface="Wingdings" panose="05000000000000000000" pitchFamily="2" charset="2"/>
              <a:buChar char="Ø"/>
            </a:pPr>
            <a:r>
              <a:rPr lang="en-GB" sz="2000" dirty="0">
                <a:latin typeface="Aptos" panose="020B0004020202020204" pitchFamily="34" charset="0"/>
              </a:rPr>
              <a:t> Mendeley</a:t>
            </a:r>
          </a:p>
        </p:txBody>
      </p:sp>
      <p:sp>
        <p:nvSpPr>
          <p:cNvPr id="4" name="TextBox 3">
            <a:extLst>
              <a:ext uri="{FF2B5EF4-FFF2-40B4-BE49-F238E27FC236}">
                <a16:creationId xmlns:a16="http://schemas.microsoft.com/office/drawing/2014/main" id="{B0C00A95-A614-FBE4-22D5-C69DBDFA3153}"/>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sp>
        <p:nvSpPr>
          <p:cNvPr id="5" name="Title 1">
            <a:extLst>
              <a:ext uri="{FF2B5EF4-FFF2-40B4-BE49-F238E27FC236}">
                <a16:creationId xmlns:a16="http://schemas.microsoft.com/office/drawing/2014/main" id="{02BB0AFF-4695-7F13-180E-FCB6EFFD767F}"/>
              </a:ext>
            </a:extLst>
          </p:cNvPr>
          <p:cNvSpPr txBox="1">
            <a:spLocks/>
          </p:cNvSpPr>
          <p:nvPr/>
        </p:nvSpPr>
        <p:spPr>
          <a:xfrm>
            <a:off x="838200" y="-461599"/>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a:solidFill>
                  <a:schemeClr val="bg1">
                    <a:lumMod val="95000"/>
                  </a:schemeClr>
                </a:solidFill>
                <a:latin typeface="Aptos Display" panose="020B0004020202020204" pitchFamily="34" charset="0"/>
              </a:rPr>
              <a:t>3. Citation Formatting</a:t>
            </a:r>
            <a:endParaRPr lang="en-GB" sz="4000" b="1" dirty="0">
              <a:solidFill>
                <a:schemeClr val="bg1">
                  <a:lumMod val="95000"/>
                </a:schemeClr>
              </a:solidFill>
              <a:latin typeface="Aptos Display" panose="020B0004020202020204" pitchFamily="34" charset="0"/>
            </a:endParaRPr>
          </a:p>
        </p:txBody>
      </p:sp>
      <p:pic>
        <p:nvPicPr>
          <p:cNvPr id="7" name="Graphic 6" descr="An open book">
            <a:extLst>
              <a:ext uri="{FF2B5EF4-FFF2-40B4-BE49-F238E27FC236}">
                <a16:creationId xmlns:a16="http://schemas.microsoft.com/office/drawing/2014/main" id="{6E08F907-7107-B4B5-7EA8-FD85FD924BE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317037" y="3175969"/>
            <a:ext cx="3377231" cy="3377231"/>
          </a:xfrm>
          <a:prstGeom prst="rect">
            <a:avLst/>
          </a:prstGeom>
        </p:spPr>
      </p:pic>
    </p:spTree>
    <p:extLst>
      <p:ext uri="{BB962C8B-B14F-4D97-AF65-F5344CB8AC3E}">
        <p14:creationId xmlns:p14="http://schemas.microsoft.com/office/powerpoint/2010/main" val="918601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56E875-3781-50E2-C87F-366D9736BB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5C52BB-F94A-C5CA-13AC-E20E1C20FFB2}"/>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E347A29E-DDBF-2381-AC52-D853BEA11F49}"/>
              </a:ext>
            </a:extLst>
          </p:cNvPr>
          <p:cNvSpPr txBox="1">
            <a:spLocks/>
          </p:cNvSpPr>
          <p:nvPr/>
        </p:nvSpPr>
        <p:spPr>
          <a:xfrm>
            <a:off x="602512" y="1536210"/>
            <a:ext cx="7757815" cy="4006896"/>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lnSpc>
                <a:spcPct val="100000"/>
              </a:lnSpc>
            </a:pPr>
            <a:r>
              <a:rPr lang="en-GB" sz="2000">
                <a:latin typeface="Aptos" panose="020B0004020202020204" pitchFamily="34" charset="0"/>
              </a:rPr>
              <a:t>You can use an integrated tool like </a:t>
            </a:r>
            <a:r>
              <a:rPr lang="en-GB" sz="2000" b="1">
                <a:latin typeface="Aptos" panose="020B0004020202020204" pitchFamily="34" charset="0"/>
              </a:rPr>
              <a:t>Microsoft Editor</a:t>
            </a:r>
            <a:r>
              <a:rPr lang="en-GB" sz="2000">
                <a:latin typeface="Aptos" panose="020B0004020202020204" pitchFamily="34" charset="0"/>
              </a:rPr>
              <a:t>, or a specialised tool, like </a:t>
            </a:r>
            <a:r>
              <a:rPr lang="en-GB" sz="2000" b="1">
                <a:latin typeface="Aptos" panose="020B0004020202020204" pitchFamily="34" charset="0"/>
              </a:rPr>
              <a:t>Grammarly</a:t>
            </a:r>
            <a:r>
              <a:rPr lang="en-GB" sz="2000">
                <a:latin typeface="Aptos" panose="020B0004020202020204" pitchFamily="34" charset="0"/>
              </a:rPr>
              <a:t> (</a:t>
            </a:r>
            <a:r>
              <a:rPr lang="en-GB" sz="2000" i="1">
                <a:latin typeface="Aptos" panose="020B0004020202020204" pitchFamily="34" charset="0"/>
              </a:rPr>
              <a:t>not including the Grammarly Generative AI Assistant</a:t>
            </a:r>
            <a:r>
              <a:rPr lang="en-GB" sz="2000">
                <a:latin typeface="Aptos" panose="020B0004020202020204" pitchFamily="34" charset="0"/>
              </a:rPr>
              <a:t>), to check for grammar, spelling and readability.</a:t>
            </a:r>
          </a:p>
          <a:p>
            <a:pPr algn="just">
              <a:lnSpc>
                <a:spcPct val="100000"/>
              </a:lnSpc>
            </a:pPr>
            <a:endParaRPr lang="en-GB" sz="2000">
              <a:latin typeface="Aptos" panose="020B0004020202020204" pitchFamily="34" charset="0"/>
            </a:endParaRPr>
          </a:p>
          <a:p>
            <a:pPr algn="just">
              <a:lnSpc>
                <a:spcPct val="100000"/>
              </a:lnSpc>
            </a:pPr>
            <a:r>
              <a:rPr lang="en-GB" sz="2000">
                <a:latin typeface="Aptos" panose="020B0004020202020204" pitchFamily="34" charset="0"/>
              </a:rPr>
              <a:t>It is essential that you decide whether you want to implement the changes suggested by the Editor tool.</a:t>
            </a:r>
          </a:p>
          <a:p>
            <a:pPr algn="just">
              <a:lnSpc>
                <a:spcPct val="100000"/>
              </a:lnSpc>
            </a:pPr>
            <a:endParaRPr lang="en-GB" sz="2000">
              <a:latin typeface="Aptos" panose="020B0004020202020204" pitchFamily="34" charset="0"/>
            </a:endParaRPr>
          </a:p>
          <a:p>
            <a:pPr algn="just">
              <a:lnSpc>
                <a:spcPct val="100000"/>
              </a:lnSpc>
            </a:pPr>
            <a:r>
              <a:rPr lang="en-GB" sz="2000">
                <a:latin typeface="Aptos" panose="020B0004020202020204" pitchFamily="34" charset="0"/>
              </a:rPr>
              <a:t>It is very important that you understand the suggestions and changes that any editorial tool gives you as options. If you do not understand the change, then how can you know that it is correct?</a:t>
            </a:r>
            <a:endParaRPr lang="en-GB" sz="2000" dirty="0">
              <a:latin typeface="Aptos" panose="020B0004020202020204" pitchFamily="34" charset="0"/>
            </a:endParaRPr>
          </a:p>
        </p:txBody>
      </p:sp>
      <p:sp>
        <p:nvSpPr>
          <p:cNvPr id="4" name="TextBox 3">
            <a:extLst>
              <a:ext uri="{FF2B5EF4-FFF2-40B4-BE49-F238E27FC236}">
                <a16:creationId xmlns:a16="http://schemas.microsoft.com/office/drawing/2014/main" id="{C6BC1957-34D7-8E8A-8CC9-A68E7CB5837C}"/>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5" name="Picture 2" descr="Microsoft Editor - Wikipedia">
            <a:extLst>
              <a:ext uri="{FF2B5EF4-FFF2-40B4-BE49-F238E27FC236}">
                <a16:creationId xmlns:a16="http://schemas.microsoft.com/office/drawing/2014/main" id="{DDA6BC06-6992-1C87-8097-6B22B5D2C7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06794" y="1364061"/>
            <a:ext cx="1807014" cy="180701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6" name="Picture 4" descr="Grammarly: AI Writing and Grammar App ...">
            <a:extLst>
              <a:ext uri="{FF2B5EF4-FFF2-40B4-BE49-F238E27FC236}">
                <a16:creationId xmlns:a16="http://schemas.microsoft.com/office/drawing/2014/main" id="{37EE3C43-5A57-409A-D73F-A6B9CEE649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06794" y="3559838"/>
            <a:ext cx="1807014" cy="180701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B3E305BE-2B81-42E9-FC9C-534F41CBEC74}"/>
              </a:ext>
            </a:extLst>
          </p:cNvPr>
          <p:cNvSpPr txBox="1">
            <a:spLocks/>
          </p:cNvSpPr>
          <p:nvPr/>
        </p:nvSpPr>
        <p:spPr>
          <a:xfrm>
            <a:off x="826851" y="-487987"/>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a:solidFill>
                  <a:schemeClr val="bg1">
                    <a:lumMod val="95000"/>
                  </a:schemeClr>
                </a:solidFill>
                <a:latin typeface="Aptos Display" panose="020B0004020202020204" pitchFamily="34" charset="0"/>
              </a:rPr>
              <a:t>4. Basic Proofreading</a:t>
            </a:r>
            <a:endParaRPr lang="en-GB" sz="4000" b="1" dirty="0">
              <a:solidFill>
                <a:schemeClr val="bg1">
                  <a:lumMod val="95000"/>
                </a:schemeClr>
              </a:solidFill>
              <a:latin typeface="Aptos Display" panose="020B0004020202020204" pitchFamily="34" charset="0"/>
            </a:endParaRPr>
          </a:p>
        </p:txBody>
      </p:sp>
    </p:spTree>
    <p:extLst>
      <p:ext uri="{BB962C8B-B14F-4D97-AF65-F5344CB8AC3E}">
        <p14:creationId xmlns:p14="http://schemas.microsoft.com/office/powerpoint/2010/main" val="292173611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2CC05B-9D15-71BD-1B22-8A93167FA5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9FF25A-CF1E-2570-1C11-8B074B2FC887}"/>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dirty="0">
              <a:solidFill>
                <a:schemeClr val="bg1"/>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C7BD0C65-70E1-AAE1-08DB-8734F4C0E358}"/>
              </a:ext>
            </a:extLst>
          </p:cNvPr>
          <p:cNvSpPr txBox="1">
            <a:spLocks/>
          </p:cNvSpPr>
          <p:nvPr/>
        </p:nvSpPr>
        <p:spPr>
          <a:xfrm>
            <a:off x="708168" y="1261730"/>
            <a:ext cx="10775663" cy="4458585"/>
          </a:xfrm>
          <a:prstGeom prst="rect">
            <a:avLst/>
          </a:prstGeom>
        </p:spPr>
        <p:txBody>
          <a:bodyPr vert="horz" lIns="91440" tIns="45720" rIns="91440" bIns="45720" rtlCol="0">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lnSpc>
                <a:spcPct val="100000"/>
              </a:lnSpc>
            </a:pPr>
            <a:r>
              <a:rPr lang="en-GB" sz="2200" dirty="0">
                <a:latin typeface="Aptos" panose="020B0004020202020204" pitchFamily="34" charset="0"/>
              </a:rPr>
              <a:t>You </a:t>
            </a:r>
            <a:r>
              <a:rPr lang="en-GB" sz="2200" b="1" dirty="0">
                <a:latin typeface="Aptos" panose="020B0004020202020204" pitchFamily="34" charset="0"/>
              </a:rPr>
              <a:t>cannot</a:t>
            </a:r>
            <a:r>
              <a:rPr lang="en-GB" sz="2200" dirty="0">
                <a:latin typeface="Aptos" panose="020B0004020202020204" pitchFamily="34" charset="0"/>
              </a:rPr>
              <a:t> ask a Generative Artificial Intelligence (GAI) tool to create text for you or allow it to rewrite, expand or change beyond recognition your own text.</a:t>
            </a:r>
          </a:p>
          <a:p>
            <a:pPr algn="just">
              <a:lnSpc>
                <a:spcPct val="100000"/>
              </a:lnSpc>
            </a:pPr>
            <a:endParaRPr lang="en-GB" sz="2200" dirty="0">
              <a:latin typeface="Aptos" panose="020B0004020202020204" pitchFamily="34" charset="0"/>
            </a:endParaRPr>
          </a:p>
          <a:p>
            <a:pPr algn="just">
              <a:lnSpc>
                <a:spcPct val="100000"/>
              </a:lnSpc>
            </a:pPr>
            <a:r>
              <a:rPr lang="en-GB" sz="2200" dirty="0">
                <a:latin typeface="Aptos" panose="020B0004020202020204" pitchFamily="34" charset="0"/>
              </a:rPr>
              <a:t>So, you </a:t>
            </a:r>
            <a:r>
              <a:rPr lang="en-GB" sz="2200" b="1" dirty="0">
                <a:latin typeface="Aptos" panose="020B0004020202020204" pitchFamily="34" charset="0"/>
              </a:rPr>
              <a:t>cannot</a:t>
            </a:r>
            <a:r>
              <a:rPr lang="en-GB" sz="2200" dirty="0">
                <a:latin typeface="Aptos" panose="020B0004020202020204" pitchFamily="34" charset="0"/>
              </a:rPr>
              <a:t> use prompts like:</a:t>
            </a:r>
          </a:p>
          <a:p>
            <a:pPr lvl="1" algn="just">
              <a:lnSpc>
                <a:spcPct val="100000"/>
              </a:lnSpc>
              <a:buFont typeface="Wingdings" panose="05000000000000000000" pitchFamily="2" charset="2"/>
              <a:buChar char="§"/>
            </a:pPr>
            <a:r>
              <a:rPr lang="en-GB" sz="2200" dirty="0">
                <a:latin typeface="Aptos" panose="020B0004020202020204" pitchFamily="34" charset="0"/>
              </a:rPr>
              <a:t> Tell me why […]</a:t>
            </a:r>
          </a:p>
          <a:p>
            <a:pPr lvl="1" algn="just">
              <a:lnSpc>
                <a:spcPct val="100000"/>
              </a:lnSpc>
              <a:buFont typeface="Wingdings" panose="05000000000000000000" pitchFamily="2" charset="2"/>
              <a:buChar char="§"/>
            </a:pPr>
            <a:r>
              <a:rPr lang="en-GB" sz="2200" dirty="0">
                <a:latin typeface="Aptos" panose="020B0004020202020204" pitchFamily="34" charset="0"/>
              </a:rPr>
              <a:t> Write a paragraph on […]</a:t>
            </a:r>
          </a:p>
          <a:p>
            <a:pPr lvl="1" algn="just">
              <a:lnSpc>
                <a:spcPct val="100000"/>
              </a:lnSpc>
              <a:buFont typeface="Wingdings" panose="05000000000000000000" pitchFamily="2" charset="2"/>
              <a:buChar char="§"/>
            </a:pPr>
            <a:r>
              <a:rPr lang="en-GB" sz="2200" dirty="0">
                <a:latin typeface="Aptos" panose="020B0004020202020204" pitchFamily="34" charset="0"/>
              </a:rPr>
              <a:t> Continue this text […]</a:t>
            </a:r>
          </a:p>
          <a:p>
            <a:pPr algn="just">
              <a:lnSpc>
                <a:spcPct val="100000"/>
              </a:lnSpc>
            </a:pPr>
            <a:endParaRPr lang="en-GB" sz="2200" dirty="0">
              <a:latin typeface="Aptos" panose="020B0004020202020204" pitchFamily="34" charset="0"/>
            </a:endParaRPr>
          </a:p>
          <a:p>
            <a:pPr algn="just">
              <a:lnSpc>
                <a:spcPct val="100000"/>
              </a:lnSpc>
            </a:pPr>
            <a:r>
              <a:rPr lang="en-GB" sz="2200" dirty="0">
                <a:latin typeface="Aptos" panose="020B0004020202020204" pitchFamily="34" charset="0"/>
              </a:rPr>
              <a:t>You also cannot ask a GAI tool to rephrase text that you did not write yourself, such as from a book, article, internet source, or indeed AI-generated text.</a:t>
            </a:r>
          </a:p>
          <a:p>
            <a:pPr algn="just">
              <a:lnSpc>
                <a:spcPct val="100000"/>
              </a:lnSpc>
            </a:pPr>
            <a:r>
              <a:rPr lang="en-GB" sz="2200" dirty="0">
                <a:latin typeface="Aptos" panose="020B0004020202020204" pitchFamily="34" charset="0"/>
              </a:rPr>
              <a:t>Further, you cannot ask a GAI tool to rephrase or paraphrase text that another person has written.</a:t>
            </a:r>
          </a:p>
        </p:txBody>
      </p:sp>
      <p:sp>
        <p:nvSpPr>
          <p:cNvPr id="4" name="TextBox 3">
            <a:extLst>
              <a:ext uri="{FF2B5EF4-FFF2-40B4-BE49-F238E27FC236}">
                <a16:creationId xmlns:a16="http://schemas.microsoft.com/office/drawing/2014/main" id="{EAD23AFA-2E85-1E5F-822D-37B860FEEDB6}"/>
              </a:ext>
            </a:extLst>
          </p:cNvPr>
          <p:cNvSpPr txBox="1"/>
          <p:nvPr/>
        </p:nvSpPr>
        <p:spPr>
          <a:xfrm>
            <a:off x="5181600" y="6172200"/>
            <a:ext cx="1828800" cy="381000"/>
          </a:xfrm>
          <a:prstGeom prst="rect">
            <a:avLst/>
          </a:prstGeom>
          <a:noFill/>
        </p:spPr>
        <p:txBody>
          <a:bodyPr wrap="square" rtlCol="0">
            <a:spAutoFit/>
          </a:bodyPr>
          <a:lstStyle/>
          <a:p>
            <a:r>
              <a:rPr lang="en-GB" dirty="0">
                <a:solidFill>
                  <a:schemeClr val="bg1"/>
                </a:solidFill>
                <a:effectLst>
                  <a:outerShdw blurRad="38100" dist="38100" dir="2700000" algn="tl">
                    <a:srgbClr val="000000">
                      <a:alpha val="43137"/>
                    </a:srgbClr>
                  </a:outerShdw>
                </a:effectLst>
                <a:latin typeface="Aptos" panose="020B0004020202020204" pitchFamily="34" charset="0"/>
              </a:rPr>
              <a:t>(UWTSD, 2026)</a:t>
            </a:r>
          </a:p>
        </p:txBody>
      </p:sp>
      <p:pic>
        <p:nvPicPr>
          <p:cNvPr id="5" name="Graphic 4" descr="Warning with solid fill">
            <a:extLst>
              <a:ext uri="{FF2B5EF4-FFF2-40B4-BE49-F238E27FC236}">
                <a16:creationId xmlns:a16="http://schemas.microsoft.com/office/drawing/2014/main" id="{36448D50-A2B7-F3D3-F279-BFFF49B69EC9}"/>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8410523" y="2355112"/>
            <a:ext cx="1600200" cy="1600200"/>
          </a:xfrm>
          <a:prstGeom prst="rect">
            <a:avLst/>
          </a:prstGeom>
        </p:spPr>
      </p:pic>
      <p:sp>
        <p:nvSpPr>
          <p:cNvPr id="6" name="Title 1">
            <a:extLst>
              <a:ext uri="{FF2B5EF4-FFF2-40B4-BE49-F238E27FC236}">
                <a16:creationId xmlns:a16="http://schemas.microsoft.com/office/drawing/2014/main" id="{D7A96291-C6FF-03AB-18D1-80FA8757C745}"/>
              </a:ext>
            </a:extLst>
          </p:cNvPr>
          <p:cNvSpPr txBox="1">
            <a:spLocks/>
          </p:cNvSpPr>
          <p:nvPr/>
        </p:nvSpPr>
        <p:spPr>
          <a:xfrm>
            <a:off x="826851" y="-474024"/>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b="1">
                <a:solidFill>
                  <a:schemeClr val="bg1"/>
                </a:solidFill>
                <a:latin typeface="Aptos Display" panose="020B0004020202020204" pitchFamily="34" charset="0"/>
              </a:rPr>
              <a:t>4. Basic Proofreading – </a:t>
            </a:r>
            <a:r>
              <a:rPr lang="en-GB" sz="4000" b="1">
                <a:solidFill>
                  <a:srgbClr val="FF0000"/>
                </a:solidFill>
                <a:latin typeface="Aptos Display" panose="020B0004020202020204" pitchFamily="34" charset="0"/>
              </a:rPr>
              <a:t>what you CANNOT do</a:t>
            </a:r>
            <a:endParaRPr lang="en-GB" sz="4000" b="1" dirty="0">
              <a:solidFill>
                <a:srgbClr val="FF0000"/>
              </a:solidFill>
              <a:latin typeface="Aptos Display" panose="020B0004020202020204" pitchFamily="34" charset="0"/>
            </a:endParaRPr>
          </a:p>
        </p:txBody>
      </p:sp>
    </p:spTree>
    <p:extLst>
      <p:ext uri="{BB962C8B-B14F-4D97-AF65-F5344CB8AC3E}">
        <p14:creationId xmlns:p14="http://schemas.microsoft.com/office/powerpoint/2010/main" val="5581488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E95408-4A46-B115-D07C-DFEE2E42008C}"/>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CFBD124B-C802-6A8B-C1E6-6AEA3A15E7B0}"/>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E950E1E-E1F6-534B-F6F2-C81312C8FA7C}"/>
              </a:ext>
            </a:extLst>
          </p:cNvPr>
          <p:cNvSpPr>
            <a:spLocks noGrp="1"/>
          </p:cNvSpPr>
          <p:nvPr>
            <p:ph type="title"/>
          </p:nvPr>
        </p:nvSpPr>
        <p:spPr>
          <a:xfrm>
            <a:off x="838200" y="-173879"/>
            <a:ext cx="10515600" cy="1325563"/>
          </a:xfrm>
        </p:spPr>
        <p:txBody>
          <a:bodyPr>
            <a:normAutofit/>
          </a:bodyPr>
          <a:lstStyle/>
          <a:p>
            <a:pPr algn="ctr"/>
            <a:r>
              <a:rPr lang="en-GB" sz="3600" b="1">
                <a:solidFill>
                  <a:schemeClr val="bg1"/>
                </a:solidFill>
                <a:latin typeface="Aptos Display" panose="020B0004020202020204" pitchFamily="34" charset="0"/>
              </a:rPr>
              <a:t>Summary</a:t>
            </a:r>
          </a:p>
        </p:txBody>
      </p:sp>
      <p:sp>
        <p:nvSpPr>
          <p:cNvPr id="3" name="Content Placeholder 2">
            <a:extLst>
              <a:ext uri="{FF2B5EF4-FFF2-40B4-BE49-F238E27FC236}">
                <a16:creationId xmlns:a16="http://schemas.microsoft.com/office/drawing/2014/main" id="{DECE21FC-E892-EB10-20BE-CDCBCE18BF32}"/>
              </a:ext>
            </a:extLst>
          </p:cNvPr>
          <p:cNvSpPr>
            <a:spLocks noGrp="1"/>
          </p:cNvSpPr>
          <p:nvPr>
            <p:ph idx="1"/>
          </p:nvPr>
        </p:nvSpPr>
        <p:spPr>
          <a:xfrm>
            <a:off x="696432" y="1151685"/>
            <a:ext cx="9532089" cy="4606942"/>
          </a:xfrm>
          <a:solidFill>
            <a:schemeClr val="accent1">
              <a:lumMod val="20000"/>
              <a:lumOff val="80000"/>
            </a:schemeClr>
          </a:solidFill>
        </p:spPr>
        <p:txBody>
          <a:bodyPr>
            <a:normAutofit/>
          </a:bodyPr>
          <a:lstStyle/>
          <a:p>
            <a:pPr lvl="0" algn="just" fontAlgn="t">
              <a:lnSpc>
                <a:spcPct val="150000"/>
              </a:lnSpc>
              <a:buFont typeface="Wingdings" panose="05000000000000000000" pitchFamily="2" charset="2"/>
              <a:buChar char="ü"/>
            </a:pPr>
            <a:r>
              <a:rPr lang="en-GB" sz="2400" dirty="0">
                <a:latin typeface="Aptos" panose="020B0004020202020204" pitchFamily="34" charset="0"/>
              </a:rPr>
              <a:t> Academic writing requires analysis, not just description.</a:t>
            </a:r>
          </a:p>
          <a:p>
            <a:pPr lvl="0" algn="just" fontAlgn="t">
              <a:lnSpc>
                <a:spcPct val="150000"/>
              </a:lnSpc>
              <a:buFont typeface="Wingdings" panose="05000000000000000000" pitchFamily="2" charset="2"/>
              <a:buChar char="ü"/>
            </a:pPr>
            <a:r>
              <a:rPr lang="en-GB" sz="2400" dirty="0">
                <a:latin typeface="Aptos" panose="020B0004020202020204" pitchFamily="34" charset="0"/>
              </a:rPr>
              <a:t> Use PEEL to structure clear and focused paragraphs.</a:t>
            </a:r>
          </a:p>
          <a:p>
            <a:pPr lvl="0" algn="just" fontAlgn="t">
              <a:lnSpc>
                <a:spcPct val="150000"/>
              </a:lnSpc>
              <a:buFont typeface="Wingdings" panose="05000000000000000000" pitchFamily="2" charset="2"/>
              <a:buChar char="ü"/>
            </a:pPr>
            <a:r>
              <a:rPr lang="en-GB" sz="2400" dirty="0">
                <a:latin typeface="Aptos" panose="020B0004020202020204" pitchFamily="34" charset="0"/>
              </a:rPr>
              <a:t> Reports are structured, evidence-based, and reader-focused.</a:t>
            </a:r>
          </a:p>
          <a:p>
            <a:pPr lvl="0" algn="just" fontAlgn="t">
              <a:lnSpc>
                <a:spcPct val="150000"/>
              </a:lnSpc>
              <a:buFont typeface="Wingdings" panose="05000000000000000000" pitchFamily="2" charset="2"/>
              <a:buChar char="ü"/>
            </a:pPr>
            <a:r>
              <a:rPr lang="en-GB" sz="2400" dirty="0">
                <a:latin typeface="Aptos" panose="020B0004020202020204" pitchFamily="34" charset="0"/>
              </a:rPr>
              <a:t> Each report section has a specific purpose.</a:t>
            </a:r>
          </a:p>
          <a:p>
            <a:pPr lvl="0" algn="just" fontAlgn="t">
              <a:lnSpc>
                <a:spcPct val="150000"/>
              </a:lnSpc>
              <a:buFont typeface="Wingdings" panose="05000000000000000000" pitchFamily="2" charset="2"/>
              <a:buChar char="ü"/>
            </a:pPr>
            <a:r>
              <a:rPr lang="en-GB" sz="2400" dirty="0">
                <a:latin typeface="Aptos" panose="020B0004020202020204" pitchFamily="34" charset="0"/>
              </a:rPr>
              <a:t> Use sources effectively and reference accurately.</a:t>
            </a:r>
          </a:p>
          <a:p>
            <a:pPr lvl="0" algn="just" fontAlgn="t">
              <a:lnSpc>
                <a:spcPct val="150000"/>
              </a:lnSpc>
              <a:buFont typeface="Wingdings" panose="05000000000000000000" pitchFamily="2" charset="2"/>
              <a:buChar char="ü"/>
            </a:pPr>
            <a:r>
              <a:rPr lang="en-GB" sz="2400" dirty="0">
                <a:latin typeface="Aptos" panose="020B0004020202020204" pitchFamily="34" charset="0"/>
              </a:rPr>
              <a:t> AI can support your learning, but you remain responsible for your work.</a:t>
            </a:r>
          </a:p>
          <a:p>
            <a:pPr algn="just" fontAlgn="t">
              <a:lnSpc>
                <a:spcPct val="150000"/>
              </a:lnSpc>
              <a:buFont typeface="Wingdings" panose="05000000000000000000" pitchFamily="2" charset="2"/>
              <a:buChar char="§"/>
            </a:pPr>
            <a:endParaRPr lang="en-GB" sz="2200" dirty="0">
              <a:latin typeface="Aptos" panose="020B0004020202020204" pitchFamily="34" charset="0"/>
            </a:endParaRPr>
          </a:p>
        </p:txBody>
      </p:sp>
      <p:pic>
        <p:nvPicPr>
          <p:cNvPr id="6" name="Graphic 5" descr="Stack of books with pear">
            <a:extLst>
              <a:ext uri="{FF2B5EF4-FFF2-40B4-BE49-F238E27FC236}">
                <a16:creationId xmlns:a16="http://schemas.microsoft.com/office/drawing/2014/main" id="{327AC4E2-AC84-8A62-D0B1-D3F824B47FC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371362" y="1589131"/>
            <a:ext cx="5371214" cy="5371214"/>
          </a:xfrm>
          <a:prstGeom prst="rect">
            <a:avLst/>
          </a:prstGeom>
        </p:spPr>
      </p:pic>
    </p:spTree>
    <p:extLst>
      <p:ext uri="{BB962C8B-B14F-4D97-AF65-F5344CB8AC3E}">
        <p14:creationId xmlns:p14="http://schemas.microsoft.com/office/powerpoint/2010/main" val="15675958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1467B4-90DE-04DB-15E7-E76B003D3FE0}"/>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10D16F47-1237-30D8-1750-28CBD956AD52}"/>
              </a:ext>
            </a:extLst>
          </p:cNvPr>
          <p:cNvSpPr/>
          <p:nvPr/>
        </p:nvSpPr>
        <p:spPr>
          <a:xfrm>
            <a:off x="2904460" y="184297"/>
            <a:ext cx="6383079" cy="4004930"/>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a:solidFill>
                  <a:schemeClr val="tx1"/>
                </a:solidFill>
                <a:latin typeface="ADLaM Display" panose="02010000000000000000" pitchFamily="2" charset="0"/>
                <a:ea typeface="ADLaM Display" panose="02010000000000000000" pitchFamily="2" charset="0"/>
                <a:cs typeface="ADLaM Display" panose="02010000000000000000" pitchFamily="2" charset="0"/>
              </a:rPr>
              <a:t>Any Questions?</a:t>
            </a:r>
          </a:p>
        </p:txBody>
      </p:sp>
      <p:sp>
        <p:nvSpPr>
          <p:cNvPr id="2" name="TextBox 1">
            <a:extLst>
              <a:ext uri="{FF2B5EF4-FFF2-40B4-BE49-F238E27FC236}">
                <a16:creationId xmlns:a16="http://schemas.microsoft.com/office/drawing/2014/main" id="{A8F7072C-1EE0-16B5-AB74-291595DED8E9}"/>
              </a:ext>
            </a:extLst>
          </p:cNvPr>
          <p:cNvSpPr txBox="1"/>
          <p:nvPr/>
        </p:nvSpPr>
        <p:spPr>
          <a:xfrm>
            <a:off x="1078599" y="4964307"/>
            <a:ext cx="9601200" cy="830997"/>
          </a:xfrm>
          <a:prstGeom prst="rect">
            <a:avLst/>
          </a:prstGeom>
          <a:solidFill>
            <a:schemeClr val="accent1">
              <a:lumMod val="40000"/>
              <a:lumOff val="60000"/>
            </a:schemeClr>
          </a:solidFill>
        </p:spPr>
        <p:txBody>
          <a:bodyPr wrap="square" rtlCol="0">
            <a:spAutoFit/>
          </a:bodyPr>
          <a:lstStyle/>
          <a:p>
            <a:pPr algn="ctr"/>
            <a:r>
              <a:rPr lang="en-GB" sz="2400" dirty="0">
                <a:latin typeface="Aptos" panose="020B0004020202020204" pitchFamily="34" charset="0"/>
              </a:rPr>
              <a:t>If you have any questions, please do not hesitate to contact me via email: </a:t>
            </a:r>
            <a:r>
              <a:rPr lang="en-GB" sz="2400" b="1" dirty="0">
                <a:latin typeface="Aptos" panose="020B0004020202020204" pitchFamily="34" charset="0"/>
              </a:rPr>
              <a:t>l.bassler@uwtsd.ac.uk</a:t>
            </a:r>
          </a:p>
        </p:txBody>
      </p:sp>
    </p:spTree>
    <p:extLst>
      <p:ext uri="{BB962C8B-B14F-4D97-AF65-F5344CB8AC3E}">
        <p14:creationId xmlns:p14="http://schemas.microsoft.com/office/powerpoint/2010/main" val="2397902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916417-8F39-0C41-E138-3E03CFF48B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505FF1F-3F3F-02FA-8F84-E0470A0B319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b="1">
                <a:solidFill>
                  <a:schemeClr val="bg1"/>
                </a:solidFill>
                <a:effectLst>
                  <a:outerShdw blurRad="38100" dist="38100" dir="2700000" algn="tl">
                    <a:srgbClr val="000000">
                      <a:alpha val="43137"/>
                    </a:srgbClr>
                  </a:outerShdw>
                </a:effectLst>
              </a:rPr>
              <a:t>Course Reps</a:t>
            </a:r>
            <a:endParaRPr lang="en-GB">
              <a:solidFill>
                <a:schemeClr val="bg1"/>
              </a:solidFill>
              <a:effectLst>
                <a:outerShdw blurRad="38100" dist="38100" dir="2700000" algn="tl">
                  <a:srgbClr val="000000">
                    <a:alpha val="43137"/>
                  </a:srgbClr>
                </a:outerShdw>
              </a:effectLst>
            </a:endParaRPr>
          </a:p>
        </p:txBody>
      </p:sp>
      <p:pic>
        <p:nvPicPr>
          <p:cNvPr id="4" name="Picture 3">
            <a:extLst>
              <a:ext uri="{FF2B5EF4-FFF2-40B4-BE49-F238E27FC236}">
                <a16:creationId xmlns:a16="http://schemas.microsoft.com/office/drawing/2014/main" id="{8A455C14-2328-2767-AAF8-8029FF589FE3}"/>
              </a:ext>
            </a:extLst>
          </p:cNvPr>
          <p:cNvPicPr>
            <a:picLocks noChangeAspect="1"/>
          </p:cNvPicPr>
          <p:nvPr/>
        </p:nvPicPr>
        <p:blipFill>
          <a:blip r:embed="rId3"/>
          <a:stretch>
            <a:fillRect/>
          </a:stretch>
        </p:blipFill>
        <p:spPr>
          <a:xfrm>
            <a:off x="7318408" y="2147776"/>
            <a:ext cx="4287180" cy="2863702"/>
          </a:xfrm>
          <a:prstGeom prst="rect">
            <a:avLst/>
          </a:prstGeom>
          <a:ln>
            <a:noFill/>
          </a:ln>
          <a:effectLst>
            <a:outerShdw blurRad="292100" dist="139700" dir="2700000" algn="tl" rotWithShape="0">
              <a:srgbClr val="333333">
                <a:alpha val="65000"/>
              </a:srgbClr>
            </a:outerShdw>
          </a:effectLst>
        </p:spPr>
      </p:pic>
      <p:pic>
        <p:nvPicPr>
          <p:cNvPr id="8" name="Picture 7">
            <a:extLst>
              <a:ext uri="{FF2B5EF4-FFF2-40B4-BE49-F238E27FC236}">
                <a16:creationId xmlns:a16="http://schemas.microsoft.com/office/drawing/2014/main" id="{E73C858B-997D-0515-3772-E541041D05E6}"/>
              </a:ext>
            </a:extLst>
          </p:cNvPr>
          <p:cNvPicPr>
            <a:picLocks noChangeAspect="1"/>
          </p:cNvPicPr>
          <p:nvPr/>
        </p:nvPicPr>
        <p:blipFill>
          <a:blip r:embed="rId4"/>
          <a:srcRect l="30431" t="25219" r="5349" b="16796"/>
          <a:stretch>
            <a:fillRect/>
          </a:stretch>
        </p:blipFill>
        <p:spPr>
          <a:xfrm>
            <a:off x="426509" y="1591338"/>
            <a:ext cx="6606363" cy="397657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3567860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A37C0BC-3883-CD8B-0CBF-B29B1D974435}"/>
              </a:ext>
            </a:extLst>
          </p:cNvPr>
          <p:cNvSpPr txBox="1">
            <a:spLocks/>
          </p:cNvSpPr>
          <p:nvPr/>
        </p:nvSpPr>
        <p:spPr>
          <a:xfrm>
            <a:off x="291830" y="92902"/>
            <a:ext cx="11585642" cy="792002"/>
          </a:xfrm>
          <a:prstGeom prst="rect">
            <a:avLst/>
          </a:prstGeom>
          <a:solidFill>
            <a:srgbClr val="295E80"/>
          </a:solidFill>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sz="4000">
              <a:solidFill>
                <a:schemeClr val="bg1"/>
              </a:solidFill>
              <a:effectLst>
                <a:outerShdw blurRad="38100" dist="38100" dir="2700000" algn="tl">
                  <a:srgbClr val="000000">
                    <a:alpha val="43137"/>
                  </a:srgbClr>
                </a:outerShdw>
              </a:effectLst>
            </a:endParaRPr>
          </a:p>
        </p:txBody>
      </p:sp>
      <p:sp>
        <p:nvSpPr>
          <p:cNvPr id="2" name="Title 1">
            <a:extLst>
              <a:ext uri="{FF2B5EF4-FFF2-40B4-BE49-F238E27FC236}">
                <a16:creationId xmlns:a16="http://schemas.microsoft.com/office/drawing/2014/main" id="{B58256A7-A7E7-BE50-9EFE-DFC554762261}"/>
              </a:ext>
            </a:extLst>
          </p:cNvPr>
          <p:cNvSpPr>
            <a:spLocks noGrp="1"/>
          </p:cNvSpPr>
          <p:nvPr>
            <p:ph type="title"/>
          </p:nvPr>
        </p:nvSpPr>
        <p:spPr>
          <a:xfrm>
            <a:off x="826851" y="-173879"/>
            <a:ext cx="10515600" cy="1325563"/>
          </a:xfrm>
        </p:spPr>
        <p:txBody>
          <a:bodyPr>
            <a:normAutofit/>
          </a:bodyPr>
          <a:lstStyle/>
          <a:p>
            <a:pPr algn="ctr"/>
            <a:r>
              <a:rPr lang="en-GB" sz="3600" b="1">
                <a:solidFill>
                  <a:schemeClr val="bg1"/>
                </a:solidFill>
                <a:latin typeface="Aptos Display" panose="020B0004020202020204" pitchFamily="34" charset="0"/>
              </a:rPr>
              <a:t>References</a:t>
            </a:r>
          </a:p>
        </p:txBody>
      </p:sp>
      <p:sp>
        <p:nvSpPr>
          <p:cNvPr id="3" name="Content Placeholder 2">
            <a:extLst>
              <a:ext uri="{FF2B5EF4-FFF2-40B4-BE49-F238E27FC236}">
                <a16:creationId xmlns:a16="http://schemas.microsoft.com/office/drawing/2014/main" id="{A5E848F4-7715-EB56-FE3E-9C7CF48C216C}"/>
              </a:ext>
            </a:extLst>
          </p:cNvPr>
          <p:cNvSpPr>
            <a:spLocks noGrp="1"/>
          </p:cNvSpPr>
          <p:nvPr>
            <p:ph idx="1"/>
          </p:nvPr>
        </p:nvSpPr>
        <p:spPr>
          <a:xfrm>
            <a:off x="291830" y="1109156"/>
            <a:ext cx="11822198" cy="5135702"/>
          </a:xfrm>
        </p:spPr>
        <p:txBody>
          <a:bodyPr>
            <a:normAutofit/>
          </a:bodyPr>
          <a:lstStyle/>
          <a:p>
            <a:pPr marL="0" marR="414655" indent="0">
              <a:lnSpc>
                <a:spcPts val="2590"/>
              </a:lnSpc>
              <a:spcBef>
                <a:spcPts val="430"/>
              </a:spcBef>
              <a:buNone/>
            </a:pPr>
            <a:r>
              <a:rPr lang="en-GB" sz="1800" spc="-10" dirty="0">
                <a:latin typeface="Aptos" panose="020B0004020202020204" pitchFamily="34" charset="0"/>
                <a:cs typeface="Calibri"/>
              </a:rPr>
              <a:t>Microsoft (2024) </a:t>
            </a:r>
            <a:r>
              <a:rPr lang="en-GB" sz="1800" i="1" dirty="0">
                <a:solidFill>
                  <a:srgbClr val="212529"/>
                </a:solidFill>
                <a:latin typeface="Aptos" panose="020B0004020202020204" pitchFamily="34" charset="0"/>
              </a:rPr>
              <a:t>AI at Work Is Here. Now Comes the Hard Part</a:t>
            </a:r>
            <a:r>
              <a:rPr lang="en-GB" sz="1800" spc="-10" dirty="0">
                <a:latin typeface="Aptos" panose="020B0004020202020204" pitchFamily="34" charset="0"/>
                <a:cs typeface="Calibri"/>
              </a:rPr>
              <a:t>. Available at: </a:t>
            </a:r>
            <a:r>
              <a:rPr lang="en-GB" sz="1800" spc="-10" dirty="0">
                <a:latin typeface="Aptos" panose="020B0004020202020204" pitchFamily="34" charset="0"/>
                <a:cs typeface="Calibri"/>
                <a:hlinkClick r:id="rId2"/>
              </a:rPr>
              <a:t>https://www.microsoft.com/en-us/worklab/work-trend-index/ai-at-work-is-here-now-comes-the-hard-part#section1</a:t>
            </a:r>
            <a:r>
              <a:rPr lang="en-GB" sz="1800" spc="-10" dirty="0">
                <a:latin typeface="Aptos" panose="020B0004020202020204" pitchFamily="34" charset="0"/>
                <a:cs typeface="Calibri"/>
              </a:rPr>
              <a:t> (Accessed: 16</a:t>
            </a:r>
            <a:r>
              <a:rPr lang="en-GB" sz="1800" spc="-10" baseline="30000" dirty="0">
                <a:latin typeface="Aptos" panose="020B0004020202020204" pitchFamily="34" charset="0"/>
                <a:cs typeface="Calibri"/>
              </a:rPr>
              <a:t>th</a:t>
            </a:r>
            <a:r>
              <a:rPr lang="en-GB" sz="1800" spc="-10" dirty="0">
                <a:latin typeface="Aptos" panose="020B0004020202020204" pitchFamily="34" charset="0"/>
                <a:cs typeface="Calibri"/>
              </a:rPr>
              <a:t> October 2026).</a:t>
            </a:r>
          </a:p>
          <a:p>
            <a:pPr marL="0" marR="414655" indent="0">
              <a:lnSpc>
                <a:spcPts val="2590"/>
              </a:lnSpc>
              <a:spcBef>
                <a:spcPts val="430"/>
              </a:spcBef>
              <a:buNone/>
            </a:pPr>
            <a:r>
              <a:rPr lang="en-GB" sz="1800" dirty="0">
                <a:latin typeface="Aptos" panose="020B0004020202020204" pitchFamily="34" charset="0"/>
              </a:rPr>
              <a:t>Pears, R. and Shields, G. (2022) </a:t>
            </a:r>
            <a:r>
              <a:rPr lang="en-GB" sz="1800" i="1" dirty="0">
                <a:latin typeface="Aptos" panose="020B0004020202020204" pitchFamily="34" charset="0"/>
              </a:rPr>
              <a:t>Cite them right: the essential referencing guide</a:t>
            </a:r>
            <a:r>
              <a:rPr lang="en-GB" sz="1800" dirty="0">
                <a:latin typeface="Aptos" panose="020B0004020202020204" pitchFamily="34" charset="0"/>
              </a:rPr>
              <a:t>. 12</a:t>
            </a:r>
            <a:r>
              <a:rPr lang="en-GB" sz="1800" baseline="30000" dirty="0">
                <a:latin typeface="Aptos" panose="020B0004020202020204" pitchFamily="34" charset="0"/>
              </a:rPr>
              <a:t>th</a:t>
            </a:r>
            <a:r>
              <a:rPr lang="en-GB" sz="1800" dirty="0">
                <a:latin typeface="Aptos" panose="020B0004020202020204" pitchFamily="34" charset="0"/>
              </a:rPr>
              <a:t> </a:t>
            </a:r>
            <a:r>
              <a:rPr lang="en-GB" sz="1800" dirty="0" err="1">
                <a:latin typeface="Aptos" panose="020B0004020202020204" pitchFamily="34" charset="0"/>
              </a:rPr>
              <a:t>edn</a:t>
            </a:r>
            <a:r>
              <a:rPr lang="en-GB" sz="1800" dirty="0">
                <a:latin typeface="Aptos" panose="020B0004020202020204" pitchFamily="34" charset="0"/>
              </a:rPr>
              <a:t>. Bloomsbury.</a:t>
            </a:r>
          </a:p>
          <a:p>
            <a:pPr marL="0" marR="553085" indent="0">
              <a:lnSpc>
                <a:spcPts val="2590"/>
              </a:lnSpc>
              <a:buNone/>
            </a:pPr>
            <a:r>
              <a:rPr lang="en-GB" sz="1800" spc="-10" dirty="0">
                <a:latin typeface="Aptos" panose="020B0004020202020204" pitchFamily="34" charset="0"/>
                <a:cs typeface="Calibri"/>
              </a:rPr>
              <a:t>UWTSD (2025) </a:t>
            </a:r>
            <a:r>
              <a:rPr lang="en-GB" sz="1800" i="1" spc="-10" dirty="0">
                <a:latin typeface="Aptos" panose="020B0004020202020204" pitchFamily="34" charset="0"/>
                <a:cs typeface="Calibri"/>
              </a:rPr>
              <a:t>Harvard Referencing Handbook v1.5</a:t>
            </a:r>
            <a:r>
              <a:rPr lang="en-GB" sz="1800" spc="-10" dirty="0">
                <a:latin typeface="Aptos" panose="020B0004020202020204" pitchFamily="34" charset="0"/>
                <a:cs typeface="Calibri"/>
              </a:rPr>
              <a:t>. Available at: </a:t>
            </a:r>
            <a:r>
              <a:rPr lang="en-GB" sz="1800" spc="-10" dirty="0">
                <a:latin typeface="Aptos" panose="020B0004020202020204" pitchFamily="34" charset="0"/>
                <a:cs typeface="Calibri"/>
                <a:hlinkClick r:id="rId3"/>
              </a:rPr>
              <a:t>https://digitalservices.uwtsd.ac.uk/wp-content/uploads/2025/09/Havard-en_v1.5-V1.pdf</a:t>
            </a:r>
            <a:r>
              <a:rPr lang="en-GB" sz="1800" spc="-10" dirty="0">
                <a:latin typeface="Aptos" panose="020B0004020202020204" pitchFamily="34" charset="0"/>
                <a:cs typeface="Calibri"/>
              </a:rPr>
              <a:t> (Accessed: 16</a:t>
            </a:r>
            <a:r>
              <a:rPr lang="en-GB" sz="1800" spc="-10" baseline="30000" dirty="0">
                <a:latin typeface="Aptos" panose="020B0004020202020204" pitchFamily="34" charset="0"/>
                <a:cs typeface="Calibri"/>
              </a:rPr>
              <a:t>th</a:t>
            </a:r>
            <a:r>
              <a:rPr lang="en-GB" sz="1800" spc="-10" dirty="0">
                <a:latin typeface="Aptos" panose="020B0004020202020204" pitchFamily="34" charset="0"/>
                <a:cs typeface="Calibri"/>
              </a:rPr>
              <a:t> October 2026).</a:t>
            </a:r>
          </a:p>
          <a:p>
            <a:pPr marL="0" marR="553085" indent="0">
              <a:lnSpc>
                <a:spcPts val="2590"/>
              </a:lnSpc>
              <a:buNone/>
            </a:pPr>
            <a:r>
              <a:rPr lang="en-GB" sz="1800" spc="-10" dirty="0">
                <a:latin typeface="Aptos" panose="020B0004020202020204" pitchFamily="34" charset="0"/>
                <a:cs typeface="Calibri"/>
              </a:rPr>
              <a:t>UWTSD (2026) </a:t>
            </a:r>
            <a:r>
              <a:rPr lang="en-GB" sz="1800" i="1" dirty="0">
                <a:latin typeface="Aptos" panose="020B0004020202020204" pitchFamily="34" charset="0"/>
              </a:rPr>
              <a:t>Allowable Uses of AI – General - Eng</a:t>
            </a:r>
            <a:r>
              <a:rPr lang="en-GB" sz="1800" dirty="0">
                <a:latin typeface="Aptos" panose="020B0004020202020204" pitchFamily="34" charset="0"/>
              </a:rPr>
              <a:t>. Available at: </a:t>
            </a:r>
            <a:r>
              <a:rPr lang="en-GB" sz="1800" dirty="0">
                <a:latin typeface="Aptos" panose="020B0004020202020204" pitchFamily="34" charset="0"/>
                <a:hlinkClick r:id="rId4"/>
              </a:rPr>
              <a:t>https://hwb.uwtsd.ac.uk/pages/allowableusesofai</a:t>
            </a:r>
            <a:r>
              <a:rPr lang="en-GB" sz="1800" dirty="0">
                <a:latin typeface="Aptos" panose="020B0004020202020204" pitchFamily="34" charset="0"/>
              </a:rPr>
              <a:t> (Accessed: </a:t>
            </a:r>
            <a:r>
              <a:rPr lang="en-GB" sz="1800" spc="-10" dirty="0">
                <a:latin typeface="Aptos" panose="020B0004020202020204" pitchFamily="34" charset="0"/>
                <a:cs typeface="Calibri"/>
              </a:rPr>
              <a:t>16</a:t>
            </a:r>
            <a:r>
              <a:rPr lang="en-GB" sz="1800" spc="-10" baseline="30000" dirty="0">
                <a:latin typeface="Aptos" panose="020B0004020202020204" pitchFamily="34" charset="0"/>
                <a:cs typeface="Calibri"/>
              </a:rPr>
              <a:t>th</a:t>
            </a:r>
            <a:r>
              <a:rPr lang="en-GB" sz="1800" spc="-10" dirty="0">
                <a:latin typeface="Aptos" panose="020B0004020202020204" pitchFamily="34" charset="0"/>
                <a:cs typeface="Calibri"/>
              </a:rPr>
              <a:t> October 2026).</a:t>
            </a:r>
          </a:p>
          <a:p>
            <a:pPr marL="0" marR="553085" indent="0">
              <a:lnSpc>
                <a:spcPts val="2590"/>
              </a:lnSpc>
              <a:buNone/>
            </a:pPr>
            <a:endParaRPr lang="en-GB" sz="1800" spc="-10" dirty="0">
              <a:latin typeface="Aptos" panose="020B0004020202020204" pitchFamily="34" charset="0"/>
              <a:cs typeface="Calibri"/>
            </a:endParaRPr>
          </a:p>
          <a:p>
            <a:pPr marL="0" marR="414655" indent="0" algn="just">
              <a:lnSpc>
                <a:spcPts val="2590"/>
              </a:lnSpc>
              <a:spcBef>
                <a:spcPts val="430"/>
              </a:spcBef>
              <a:buNone/>
            </a:pPr>
            <a:r>
              <a:rPr lang="en-GB" sz="1800" b="1" dirty="0">
                <a:latin typeface="Aptos" panose="020B0004020202020204" pitchFamily="34" charset="0"/>
              </a:rPr>
              <a:t>Images used in this presentation are either UWTSD-owned, AI-generated, or sourced from </a:t>
            </a:r>
            <a:r>
              <a:rPr lang="en-GB" sz="1800" b="1" dirty="0" err="1">
                <a:latin typeface="Aptos" panose="020B0004020202020204" pitchFamily="34" charset="0"/>
              </a:rPr>
              <a:t>Pixabay</a:t>
            </a:r>
            <a:r>
              <a:rPr lang="en-GB" sz="1800" b="1" dirty="0">
                <a:latin typeface="Aptos" panose="020B0004020202020204" pitchFamily="34" charset="0"/>
              </a:rPr>
              <a:t>, a royalty-free image platform.</a:t>
            </a:r>
            <a:endParaRPr lang="en-GB" sz="1800" b="1" dirty="0">
              <a:effectLst>
                <a:outerShdw blurRad="38100" dist="38100" dir="2700000" algn="tl">
                  <a:srgbClr val="000000">
                    <a:alpha val="43137"/>
                  </a:srgbClr>
                </a:outerShdw>
              </a:effectLst>
              <a:latin typeface="Aptos" panose="020B0004020202020204" pitchFamily="34" charset="0"/>
            </a:endParaRPr>
          </a:p>
        </p:txBody>
      </p:sp>
    </p:spTree>
    <p:extLst>
      <p:ext uri="{BB962C8B-B14F-4D97-AF65-F5344CB8AC3E}">
        <p14:creationId xmlns:p14="http://schemas.microsoft.com/office/powerpoint/2010/main" val="254876757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VEVOX.CONNECTED.SESSION" val="{&quot;access_code&quot;:&quot;116156786&quot;,&quot;project_id&quot;:978613}"/>
</p:tagLst>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4.xml><?xml version="1.0" encoding="utf-8"?>
<a:theme xmlns:a="http://schemas.openxmlformats.org/drawingml/2006/main" name="1_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4520D893-3CC4-40B1-95B4-735F7AFBF46B}" vid="{9CDA9DB9-A95C-4C64-B0FD-E44CFFB8D6F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10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F559BFD-95D3-4BF8-B17E-F83F41A5CD21}">
  <we:reference id="3e0fcce7-415c-4081-926c-b4e449c650e4" version="1.1.0.2" store="EXCatalog" storeType="EXCatalog"/>
  <we:alternateReferences>
    <we:reference id="WA200004709" version="1.1.0.2" store="en-US"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3683</Words>
  <Application>Microsoft Office PowerPoint</Application>
  <PresentationFormat>Widescreen</PresentationFormat>
  <Paragraphs>437</Paragraphs>
  <Slides>61</Slides>
  <Notes>34</Notes>
  <HiddenSlides>0</HiddenSlides>
  <MMClips>0</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61</vt:i4>
      </vt:variant>
    </vt:vector>
  </HeadingPairs>
  <TitlesOfParts>
    <vt:vector size="75" baseType="lpstr">
      <vt:lpstr>ADLaM Display</vt:lpstr>
      <vt:lpstr>Aptos</vt:lpstr>
      <vt:lpstr>Aptos Display</vt:lpstr>
      <vt:lpstr>Aptos ExtraBold</vt:lpstr>
      <vt:lpstr>Arial</vt:lpstr>
      <vt:lpstr>Calibri</vt:lpstr>
      <vt:lpstr>Calibri Light</vt:lpstr>
      <vt:lpstr>Wingdings</vt:lpstr>
      <vt:lpstr>Accessible 2</vt:lpstr>
      <vt:lpstr>Sub Title 1</vt:lpstr>
      <vt:lpstr>Office 2013 - 2022 Theme</vt:lpstr>
      <vt:lpstr>1_Office 2013 - 2022 Theme</vt:lpstr>
      <vt:lpstr>Accessible 2</vt:lpstr>
      <vt:lpstr>1_Theme4</vt:lpstr>
      <vt:lpstr> Academic, Industry, and Digital Skills (BMTP4015)  Level 4  Lisa Bassler l.bassler@uwtsd.ac.uk   </vt:lpstr>
      <vt:lpstr>PowerPoint Presentation</vt:lpstr>
      <vt:lpstr>PowerPoint Presentation</vt:lpstr>
      <vt:lpstr>Recap: PEEL Structure   </vt:lpstr>
      <vt:lpstr>PowerPoint Presentation</vt:lpstr>
      <vt:lpstr>PowerPoint Presentation</vt:lpstr>
      <vt:lpstr>PowerPoint Presentation</vt:lpstr>
      <vt:lpstr>PowerPoint Presentation</vt:lpstr>
      <vt:lpstr>PowerPoint Presentation</vt:lpstr>
      <vt:lpstr>PowerPoint Presentation</vt:lpstr>
      <vt:lpstr>Task: Submitting to Turnitin (10 min)</vt:lpstr>
      <vt:lpstr>Assignment Deadline</vt:lpstr>
      <vt:lpstr>Report-Writing   </vt:lpstr>
      <vt:lpstr>PowerPoint Presentation</vt:lpstr>
      <vt:lpstr>What is a Report?</vt:lpstr>
      <vt:lpstr>Academic Reports</vt:lpstr>
      <vt:lpstr>Academic Reports</vt:lpstr>
      <vt:lpstr>Report Structure   </vt:lpstr>
      <vt:lpstr>Report Structure</vt:lpstr>
      <vt:lpstr>Title Page</vt:lpstr>
      <vt:lpstr>AI Acknowledgement Statement</vt:lpstr>
      <vt:lpstr>Executive Summary</vt:lpstr>
      <vt:lpstr>Table of Contents</vt:lpstr>
      <vt:lpstr>Table of Contents – Example</vt:lpstr>
      <vt:lpstr>Introduction</vt:lpstr>
      <vt:lpstr>Main Body</vt:lpstr>
      <vt:lpstr>Conclusion</vt:lpstr>
      <vt:lpstr>Recommendations</vt:lpstr>
      <vt:lpstr>References</vt:lpstr>
      <vt:lpstr>Appendices</vt:lpstr>
      <vt:lpstr>Common Mistakes</vt:lpstr>
      <vt:lpstr>PowerPoint Presentation</vt:lpstr>
      <vt:lpstr>PowerPoint Presentation</vt:lpstr>
      <vt:lpstr>Task: Report vs Essay</vt:lpstr>
      <vt:lpstr>PowerPoint Presentation</vt:lpstr>
      <vt:lpstr>Academic Writing Style</vt:lpstr>
      <vt:lpstr>First- vs Third-Person Writing</vt:lpstr>
      <vt:lpstr>PowerPoint Presentation</vt:lpstr>
      <vt:lpstr>Artificial Intelligence: An Introduction </vt:lpstr>
      <vt:lpstr>PowerPoint Presentation</vt:lpstr>
      <vt:lpstr>PowerPoint Presentation</vt:lpstr>
      <vt:lpstr>PowerPoint Presentation</vt:lpstr>
      <vt:lpstr>PowerPoint Presentation</vt:lpstr>
      <vt:lpstr>PowerPoint Presentation</vt:lpstr>
      <vt:lpstr>PowerPoint Presentation</vt:lpstr>
      <vt:lpstr>UWTSD’s AI Policy 2026-27</vt:lpstr>
      <vt:lpstr>PowerPoint Presentation</vt:lpstr>
      <vt:lpstr>General Allowable Uses of AI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PowerPoint Presentation</vt:lpstr>
      <vt:lpstr>Course Reps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Lisa-Marie Bassler</cp:lastModifiedBy>
  <cp:revision>1</cp:revision>
  <dcterms:created xsi:type="dcterms:W3CDTF">2015-10-03T11:53:06Z</dcterms:created>
  <dcterms:modified xsi:type="dcterms:W3CDTF">2026-10-26T13:13:44Z</dcterms:modified>
</cp:coreProperties>
</file>