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DCA75F-BA36-4023-A20E-21110782F9FC}" v="12" dt="2023-05-17T18:23:24.5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94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Cociuba" userId="c2a6bf23dfe78a66" providerId="LiveId" clId="{CADCA75F-BA36-4023-A20E-21110782F9FC}"/>
    <pc:docChg chg="addSld delSld modSld">
      <pc:chgData name="Mihaela Cociuba" userId="c2a6bf23dfe78a66" providerId="LiveId" clId="{CADCA75F-BA36-4023-A20E-21110782F9FC}" dt="2023-05-17T18:24:47.760" v="55" actId="20577"/>
      <pc:docMkLst>
        <pc:docMk/>
      </pc:docMkLst>
      <pc:sldChg chg="new del">
        <pc:chgData name="Mihaela Cociuba" userId="c2a6bf23dfe78a66" providerId="LiveId" clId="{CADCA75F-BA36-4023-A20E-21110782F9FC}" dt="2023-05-17T18:21:04.996" v="2" actId="2696"/>
        <pc:sldMkLst>
          <pc:docMk/>
          <pc:sldMk cId="1480804764" sldId="256"/>
        </pc:sldMkLst>
      </pc:sldChg>
      <pc:sldChg chg="add del">
        <pc:chgData name="Mihaela Cociuba" userId="c2a6bf23dfe78a66" providerId="LiveId" clId="{CADCA75F-BA36-4023-A20E-21110782F9FC}" dt="2023-05-17T18:21:43.300" v="11" actId="2696"/>
        <pc:sldMkLst>
          <pc:docMk/>
          <pc:sldMk cId="2242554314" sldId="256"/>
        </pc:sldMkLst>
      </pc:sldChg>
      <pc:sldChg chg="addSp modSp new mod">
        <pc:chgData name="Mihaela Cociuba" userId="c2a6bf23dfe78a66" providerId="LiveId" clId="{CADCA75F-BA36-4023-A20E-21110782F9FC}" dt="2023-05-17T18:24:47.760" v="55" actId="20577"/>
        <pc:sldMkLst>
          <pc:docMk/>
          <pc:sldMk cId="491372428" sldId="257"/>
        </pc:sldMkLst>
        <pc:graphicFrameChg chg="add mod modGraphic">
          <ac:chgData name="Mihaela Cociuba" userId="c2a6bf23dfe78a66" providerId="LiveId" clId="{CADCA75F-BA36-4023-A20E-21110782F9FC}" dt="2023-05-17T18:24:47.760" v="55" actId="20577"/>
          <ac:graphicFrameMkLst>
            <pc:docMk/>
            <pc:sldMk cId="491372428" sldId="257"/>
            <ac:graphicFrameMk id="2" creationId="{161C3B30-E543-34CA-DD8A-8A6BE6A33C3C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776EE-2FBE-936A-3EDD-53F047B2BB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3672A7-3C2C-8814-4C80-92D3AD6CE1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B1511-95A4-2CD3-F682-9313B97F2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AE9ED-E403-46B8-9AB0-ABBFCC21E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31065-750E-8F41-F618-2E4884148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02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EC5D0-C1DE-1470-49F8-D972973C5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98DD-1A2F-A301-4CC0-D105EF5C5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83101-8D08-DD56-67E0-5E10C4A04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4D7C7-DBB3-A468-4473-DEE97061D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D8654-37EE-0C6C-2DCF-FDBD45110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78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FA3EB-60B7-05AA-8BE9-4E4B9D543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CC9AB-D457-74EA-7AC6-53B49C533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63C89-A620-E87D-867F-54BFF603C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F889C-6482-2D6B-7D93-5FC40B154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91541-D289-E086-629B-F8E3590B5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460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1C52-F185-9CF2-61F3-9D3A0729F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332BB-1E76-48C6-6359-9023F8BD5F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064F8-28E0-AD3F-B987-6E067E5659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F7660-70BF-AC0B-FEA7-D7C696BA5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8CE043-9EE6-AF5E-ACB4-0204EC87D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0730D2-19CC-3EC6-290A-61657CD54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040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227A5-DFEA-C9C3-F315-0E50425A1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C4A45-A5F9-0421-1E51-E435E698C9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15A0D-4B36-4D9D-CC0D-D2DD087EDF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B0D79F-DEFC-B2B9-569A-757C17BE2F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9F4C80-5D28-0D7D-FB90-20D8B1E696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621CF0-49FD-244C-120A-28394E29B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CB34B1-B5D4-985F-2E0D-7FB64D020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D663DA-1385-1060-37C6-3C82E792D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603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78C7F-01CB-57E1-C3C7-894B18DDE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B4E0E1-39FE-C440-C81A-D044ACD41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0E3F6A-9749-835E-3419-6CACA25DF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006C70-BE50-2B54-AADA-AE7A0CC05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05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A7E0B4-CE23-1820-CADC-431E68405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66DB-1F77-0C82-D344-46B056033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70017-3C57-5846-3E4C-88AC134B8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92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68174-0630-DE52-AA5D-8A7B6CFF7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93B79-4B47-5335-4A2A-F8DCDDF33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1E9632-0580-3725-F649-34B95AA043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2B5720-6AE8-A13A-4B10-2E62A24D5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B03C3F-9AA8-775C-C156-1CEF43DD1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CEA7F0-7BE8-B674-4BAA-EE0B1B256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950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84672-39FF-D143-45B5-36ED24B9C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3BF1DD-AA04-822C-555B-CAD88E4D27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F89A83-7C50-B501-1381-D2E54199D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876D2-BC73-2B45-9F62-1793603B6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B1069-7560-9607-5037-C5EAD3163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167FB2-E51C-B3F6-4DB9-6D469FC99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89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6DAD-9B40-8D90-1697-9113FA83A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30A4D-5A59-7B93-3CC9-F38F3A6B2D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8A8CF-A3C3-0E88-B817-599478180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DBC00-6BA8-3941-20D3-F3697B451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AD831-75DA-A133-3D04-ECB8C4DCC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35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FE635F-F5E0-B035-75E6-0DFD158B52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4466F-8308-AB7C-6F2C-A8CF5862EE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D98A5-81F0-DF37-1835-242781C6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63899-E67C-2BA2-F2FF-92AE05B8E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B5DF8-28F1-E020-4C01-B0A83B07F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179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0763E6-2AB7-0B73-F3DC-76C623C14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F6D45-9AEE-B2E6-8591-38E426C6D3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C33734-4D87-C746-D73E-711541DDD0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04567-DED3-850A-DC93-6F218DD5B7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9BCF3E-330D-EB1A-492D-B4EE96223C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824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161C3B30-E543-34CA-DD8A-8A6BE6A33C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058780"/>
              </p:ext>
            </p:extLst>
          </p:nvPr>
        </p:nvGraphicFramePr>
        <p:xfrm>
          <a:off x="245806" y="137652"/>
          <a:ext cx="11257936" cy="656794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257936">
                  <a:extLst>
                    <a:ext uri="{9D8B030D-6E8A-4147-A177-3AD203B41FA5}">
                      <a16:colId xmlns:a16="http://schemas.microsoft.com/office/drawing/2014/main" val="960526898"/>
                    </a:ext>
                  </a:extLst>
                </a:gridCol>
              </a:tblGrid>
              <a:tr h="6567948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:   Guten Morgen! Hotel Berlin.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Womit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kann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ich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Ihnen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behilflich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sein?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(How may I help you?)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Guten Morgen! Ich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</a:t>
                      </a:r>
                      <a:r>
                        <a:rPr lang="en-GB" sz="2000" dirty="0" err="1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ö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chte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gerne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ein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Hotelzimmer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buchen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(Make a reservation)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:   Sehr gerne. Wie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hei</a:t>
                      </a:r>
                      <a:r>
                        <a:rPr lang="en-GB" sz="2000" i="0" dirty="0" err="1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ß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Sie?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(what is your name [formal])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Meine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Name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Alin Chiteala.</a:t>
                      </a:r>
                    </a:p>
                    <a:p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:   Sehr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sch</a:t>
                      </a:r>
                      <a:r>
                        <a:rPr lang="en-GB" sz="2000" dirty="0" err="1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ö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, </a:t>
                      </a:r>
                      <a:r>
                        <a:rPr lang="en-GB" sz="200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Mann Chiteala. 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wie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viele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Personen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(for how many people)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zwei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Personen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</a:p>
                    <a:p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:   Ein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oder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zwei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Zimmer?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Ein Zimmer, bitte.</a:t>
                      </a:r>
                    </a:p>
                    <a:p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:   Ein Zimmer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mit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Doppelbett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oder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mit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zwei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Einzelbetten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(double bed or 2 singles)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Ein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Doppelbett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, bitte.</a:t>
                      </a:r>
                    </a:p>
                    <a:p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:   Sehr gerne.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welches Datum?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(for what date)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den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zweiten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Juni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2023.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(2</a:t>
                      </a:r>
                      <a:r>
                        <a:rPr lang="en-GB" sz="2000" baseline="30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nd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of June 2023)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:  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wie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viele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</a:t>
                      </a:r>
                      <a:r>
                        <a:rPr lang="en-GB" sz="2000" dirty="0" err="1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ä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chte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(How many nights)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eine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Nacht, bitte.</a:t>
                      </a:r>
                    </a:p>
                    <a:p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:   Gut!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Alles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ist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reserviert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(Everything is reserved)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Das Zimmer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kostet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83 Euro.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Super!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Vielen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Dank. Auf Wiedersehen.</a:t>
                      </a:r>
                    </a:p>
                    <a:p>
                      <a:r>
                        <a:rPr lang="en-GB" sz="2000" dirty="0" err="1">
                          <a:effectLst/>
                          <a:latin typeface="+mn-lt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Rezeptionist</a:t>
                      </a:r>
                      <a:r>
                        <a:rPr lang="en-GB" sz="2000" dirty="0">
                          <a:effectLst/>
                          <a:latin typeface="+mn-lt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:   Danke! Auf Wiedersehen. </a:t>
                      </a:r>
                      <a:endParaRPr lang="en-GB" sz="2000" dirty="0">
                        <a:effectLst/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8683067"/>
                  </a:ext>
                </a:extLst>
              </a:tr>
            </a:tbl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2CB9D6C-FF97-86C0-8050-7BAF2ED19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372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206"/>
    </mc:Choice>
    <mc:Fallback>
      <p:transition spd="slow" advTm="60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220</Words>
  <Application>Microsoft Office PowerPoint</Application>
  <PresentationFormat>Widescreen</PresentationFormat>
  <Paragraphs>17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 Cociuba</dc:creator>
  <cp:lastModifiedBy>Alin Chiteala</cp:lastModifiedBy>
  <cp:revision>2</cp:revision>
  <dcterms:created xsi:type="dcterms:W3CDTF">2023-05-17T18:20:47Z</dcterms:created>
  <dcterms:modified xsi:type="dcterms:W3CDTF">2023-05-17T18:36:59Z</dcterms:modified>
</cp:coreProperties>
</file>