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DAE847-A5AF-7006-90EC-2CB006979602}" v="921" dt="2022-11-11T12:02:15.796"/>
    <p1510:client id="{F0965B48-66FB-48E8-8836-3FE3301749C8}" v="603" dt="2022-11-04T12:26:00.3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ert Cabey (2217575)" userId="S::2217575@student.uwtsd.ac.uk::c3cbbaa0-ffbd-4501-8ad0-db45095e4d30" providerId="AD" clId="Web-{F0965B48-66FB-48E8-8836-3FE3301749C8}"/>
    <pc:docChg chg="mod addSld delSld modSld addMainMaster delMainMaster modMainMaster setSldSz">
      <pc:chgData name="Robert Cabey (2217575)" userId="S::2217575@student.uwtsd.ac.uk::c3cbbaa0-ffbd-4501-8ad0-db45095e4d30" providerId="AD" clId="Web-{F0965B48-66FB-48E8-8836-3FE3301749C8}" dt="2022-11-04T12:26:15.640" v="598"/>
      <pc:docMkLst>
        <pc:docMk/>
      </pc:docMkLst>
      <pc:sldChg chg="addSp delSp modSp mod setBg modClrScheme delDesignElem chgLayout">
        <pc:chgData name="Robert Cabey (2217575)" userId="S::2217575@student.uwtsd.ac.uk::c3cbbaa0-ffbd-4501-8ad0-db45095e4d30" providerId="AD" clId="Web-{F0965B48-66FB-48E8-8836-3FE3301749C8}" dt="2022-11-04T12:22:28.215" v="586"/>
        <pc:sldMkLst>
          <pc:docMk/>
          <pc:sldMk cId="109857222" sldId="256"/>
        </pc:sldMkLst>
        <pc:spChg chg="mod ord">
          <ac:chgData name="Robert Cabey (2217575)" userId="S::2217575@student.uwtsd.ac.uk::c3cbbaa0-ffbd-4501-8ad0-db45095e4d30" providerId="AD" clId="Web-{F0965B48-66FB-48E8-8836-3FE3301749C8}" dt="2022-11-04T12:22:28.215" v="58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obert Cabey (2217575)" userId="S::2217575@student.uwtsd.ac.uk::c3cbbaa0-ffbd-4501-8ad0-db45095e4d30" providerId="AD" clId="Web-{F0965B48-66FB-48E8-8836-3FE3301749C8}" dt="2022-11-04T12:22:28.215" v="58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Robert Cabey (2217575)" userId="S::2217575@student.uwtsd.ac.uk::c3cbbaa0-ffbd-4501-8ad0-db45095e4d30" providerId="AD" clId="Web-{F0965B48-66FB-48E8-8836-3FE3301749C8}" dt="2022-11-04T12:19:40.140" v="581"/>
          <ac:spMkLst>
            <pc:docMk/>
            <pc:sldMk cId="109857222" sldId="256"/>
            <ac:spMk id="5" creationId="{A71B6B08-0FA1-EEE8-8371-CBD6ACE1ABCE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1:43:21.575" v="95"/>
          <ac:spMkLst>
            <pc:docMk/>
            <pc:sldMk cId="109857222" sldId="256"/>
            <ac:spMk id="9" creationId="{4063B759-00FC-46D1-9898-8E8625268FAF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1:43:21.575" v="95"/>
          <ac:spMkLst>
            <pc:docMk/>
            <pc:sldMk cId="109857222" sldId="256"/>
            <ac:spMk id="11" creationId="{D5B012D8-7F27-4758-9AC6-C889B154BD73}"/>
          </ac:spMkLst>
        </pc:spChg>
        <pc:picChg chg="add mod">
          <ac:chgData name="Robert Cabey (2217575)" userId="S::2217575@student.uwtsd.ac.uk::c3cbbaa0-ffbd-4501-8ad0-db45095e4d30" providerId="AD" clId="Web-{F0965B48-66FB-48E8-8836-3FE3301749C8}" dt="2022-11-04T12:19:40.140" v="581"/>
          <ac:picMkLst>
            <pc:docMk/>
            <pc:sldMk cId="109857222" sldId="256"/>
            <ac:picMk id="4" creationId="{1D503841-EE3B-F957-519D-CE3E274DE977}"/>
          </ac:picMkLst>
        </pc:picChg>
      </pc:sldChg>
      <pc:sldChg chg="addSp delSp modSp new del">
        <pc:chgData name="Robert Cabey (2217575)" userId="S::2217575@student.uwtsd.ac.uk::c3cbbaa0-ffbd-4501-8ad0-db45095e4d30" providerId="AD" clId="Web-{F0965B48-66FB-48E8-8836-3FE3301749C8}" dt="2022-11-04T11:41:48.537" v="74"/>
        <pc:sldMkLst>
          <pc:docMk/>
          <pc:sldMk cId="781930380" sldId="257"/>
        </pc:sldMkLst>
        <pc:spChg chg="del">
          <ac:chgData name="Robert Cabey (2217575)" userId="S::2217575@student.uwtsd.ac.uk::c3cbbaa0-ffbd-4501-8ad0-db45095e4d30" providerId="AD" clId="Web-{F0965B48-66FB-48E8-8836-3FE3301749C8}" dt="2022-11-04T11:41:22.003" v="67"/>
          <ac:spMkLst>
            <pc:docMk/>
            <pc:sldMk cId="781930380" sldId="257"/>
            <ac:spMk id="3" creationId="{5F12E353-6649-BC44-C875-F1573C5D1FE4}"/>
          </ac:spMkLst>
        </pc:spChg>
        <pc:graphicFrameChg chg="add mod ord modGraphic">
          <ac:chgData name="Robert Cabey (2217575)" userId="S::2217575@student.uwtsd.ac.uk::c3cbbaa0-ffbd-4501-8ad0-db45095e4d30" providerId="AD" clId="Web-{F0965B48-66FB-48E8-8836-3FE3301749C8}" dt="2022-11-04T11:41:38.192" v="73"/>
          <ac:graphicFrameMkLst>
            <pc:docMk/>
            <pc:sldMk cId="781930380" sldId="257"/>
            <ac:graphicFrameMk id="4" creationId="{E8104024-2B9E-3442-2590-70887200DA55}"/>
          </ac:graphicFrameMkLst>
        </pc:graphicFrameChg>
      </pc:sldChg>
      <pc:sldChg chg="addSp delSp modSp new mod modClrScheme chgLayout">
        <pc:chgData name="Robert Cabey (2217575)" userId="S::2217575@student.uwtsd.ac.uk::c3cbbaa0-ffbd-4501-8ad0-db45095e4d30" providerId="AD" clId="Web-{F0965B48-66FB-48E8-8836-3FE3301749C8}" dt="2022-11-04T12:22:28.215" v="586"/>
        <pc:sldMkLst>
          <pc:docMk/>
          <pc:sldMk cId="3542705760" sldId="257"/>
        </pc:sldMkLst>
        <pc:spChg chg="mod ord">
          <ac:chgData name="Robert Cabey (2217575)" userId="S::2217575@student.uwtsd.ac.uk::c3cbbaa0-ffbd-4501-8ad0-db45095e4d30" providerId="AD" clId="Web-{F0965B48-66FB-48E8-8836-3FE3301749C8}" dt="2022-11-04T12:22:28.215" v="586"/>
          <ac:spMkLst>
            <pc:docMk/>
            <pc:sldMk cId="3542705760" sldId="257"/>
            <ac:spMk id="2" creationId="{2CADE1FE-C9BC-F94F-9C61-BFB41285B21B}"/>
          </ac:spMkLst>
        </pc:spChg>
        <pc:spChg chg="del">
          <ac:chgData name="Robert Cabey (2217575)" userId="S::2217575@student.uwtsd.ac.uk::c3cbbaa0-ffbd-4501-8ad0-db45095e4d30" providerId="AD" clId="Web-{F0965B48-66FB-48E8-8836-3FE3301749C8}" dt="2022-11-04T11:41:59.506" v="76"/>
          <ac:spMkLst>
            <pc:docMk/>
            <pc:sldMk cId="3542705760" sldId="257"/>
            <ac:spMk id="3" creationId="{398B1CA4-1E46-16AA-858E-AAC045E3C52A}"/>
          </ac:spMkLst>
        </pc:spChg>
        <pc:spChg chg="add del mod">
          <ac:chgData name="Robert Cabey (2217575)" userId="S::2217575@student.uwtsd.ac.uk::c3cbbaa0-ffbd-4501-8ad0-db45095e4d30" providerId="AD" clId="Web-{F0965B48-66FB-48E8-8836-3FE3301749C8}" dt="2022-11-04T11:42:29.087" v="84"/>
          <ac:spMkLst>
            <pc:docMk/>
            <pc:sldMk cId="3542705760" sldId="257"/>
            <ac:spMk id="6" creationId="{9DEA4615-811A-C66A-CF48-C7EF3B2D6AD1}"/>
          </ac:spMkLst>
        </pc:spChg>
        <pc:graphicFrameChg chg="add mod ord modGraphic">
          <ac:chgData name="Robert Cabey (2217575)" userId="S::2217575@student.uwtsd.ac.uk::c3cbbaa0-ffbd-4501-8ad0-db45095e4d30" providerId="AD" clId="Web-{F0965B48-66FB-48E8-8836-3FE3301749C8}" dt="2022-11-04T12:22:28.215" v="586"/>
          <ac:graphicFrameMkLst>
            <pc:docMk/>
            <pc:sldMk cId="3542705760" sldId="257"/>
            <ac:graphicFrameMk id="4" creationId="{9EAC36BC-D05D-2576-21B6-2CAC71D91C8E}"/>
          </ac:graphicFrameMkLst>
        </pc:graphicFrameChg>
        <pc:picChg chg="add del mod">
          <ac:chgData name="Robert Cabey (2217575)" userId="S::2217575@student.uwtsd.ac.uk::c3cbbaa0-ffbd-4501-8ad0-db45095e4d30" providerId="AD" clId="Web-{F0965B48-66FB-48E8-8836-3FE3301749C8}" dt="2022-11-04T11:42:29.087" v="85"/>
          <ac:picMkLst>
            <pc:docMk/>
            <pc:sldMk cId="3542705760" sldId="257"/>
            <ac:picMk id="5" creationId="{89F4567A-F5D9-D1FF-3CB0-5F83CC0A7A4F}"/>
          </ac:picMkLst>
        </pc:picChg>
      </pc:sldChg>
      <pc:sldChg chg="addSp delSp modSp new mod setBg modClrScheme setClrOvrMap delDesignElem chgLayout">
        <pc:chgData name="Robert Cabey (2217575)" userId="S::2217575@student.uwtsd.ac.uk::c3cbbaa0-ffbd-4501-8ad0-db45095e4d30" providerId="AD" clId="Web-{F0965B48-66FB-48E8-8836-3FE3301749C8}" dt="2022-11-04T12:26:15.640" v="598"/>
        <pc:sldMkLst>
          <pc:docMk/>
          <pc:sldMk cId="1088807730" sldId="258"/>
        </pc:sldMkLst>
        <pc:spChg chg="mod ord">
          <ac:chgData name="Robert Cabey (2217575)" userId="S::2217575@student.uwtsd.ac.uk::c3cbbaa0-ffbd-4501-8ad0-db45095e4d30" providerId="AD" clId="Web-{F0965B48-66FB-48E8-8836-3FE3301749C8}" dt="2022-11-04T12:26:15.640" v="598"/>
          <ac:spMkLst>
            <pc:docMk/>
            <pc:sldMk cId="1088807730" sldId="258"/>
            <ac:spMk id="2" creationId="{39929B4E-9F5C-6797-0540-A379B5406048}"/>
          </ac:spMkLst>
        </pc:spChg>
        <pc:spChg chg="add del mod ord">
          <ac:chgData name="Robert Cabey (2217575)" userId="S::2217575@student.uwtsd.ac.uk::c3cbbaa0-ffbd-4501-8ad0-db45095e4d30" providerId="AD" clId="Web-{F0965B48-66FB-48E8-8836-3FE3301749C8}" dt="2022-11-04T11:49:10.212" v="114"/>
          <ac:spMkLst>
            <pc:docMk/>
            <pc:sldMk cId="1088807730" sldId="258"/>
            <ac:spMk id="3" creationId="{F6B7D41A-DBDC-6C2E-EA65-4DA29E7547DB}"/>
          </ac:spMkLst>
        </pc:spChg>
        <pc:spChg chg="add del mod">
          <ac:chgData name="Robert Cabey (2217575)" userId="S::2217575@student.uwtsd.ac.uk::c3cbbaa0-ffbd-4501-8ad0-db45095e4d30" providerId="AD" clId="Web-{F0965B48-66FB-48E8-8836-3FE3301749C8}" dt="2022-11-04T11:49:10.212" v="114"/>
          <ac:spMkLst>
            <pc:docMk/>
            <pc:sldMk cId="1088807730" sldId="258"/>
            <ac:spMk id="4" creationId="{FC0CD3FC-F33B-A90A-9C36-36BE93949E9C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1:53:30.624" v="132"/>
          <ac:spMkLst>
            <pc:docMk/>
            <pc:sldMk cId="1088807730" sldId="258"/>
            <ac:spMk id="10" creationId="{6AD30037-67ED-4367-9BE0-45787510BF13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1:49:10.181" v="113"/>
          <ac:spMkLst>
            <pc:docMk/>
            <pc:sldMk cId="1088807730" sldId="258"/>
            <ac:spMk id="11" creationId="{6B9B3D5D-FAFA-4C3E-85A7-25E2B5A5616A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1:49:10.181" v="113"/>
          <ac:spMkLst>
            <pc:docMk/>
            <pc:sldMk cId="1088807730" sldId="258"/>
            <ac:spMk id="13" creationId="{ABD1EBD0-A060-48EA-BCD1-847EA8790977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1:49:06.728" v="111"/>
          <ac:spMkLst>
            <pc:docMk/>
            <pc:sldMk cId="1088807730" sldId="258"/>
            <ac:spMk id="17" creationId="{E5A92FE9-DB05-4D0D-AF5A-BE8664B9FFB4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1:49:10.181" v="113"/>
          <ac:spMkLst>
            <pc:docMk/>
            <pc:sldMk cId="1088807730" sldId="258"/>
            <ac:spMk id="27" creationId="{EFF64A51-0B9E-4405-A276-88E23C246294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1:49:10.181" v="113"/>
          <ac:spMkLst>
            <pc:docMk/>
            <pc:sldMk cId="1088807730" sldId="258"/>
            <ac:spMk id="28" creationId="{F6B7D41A-DBDC-6C2E-EA65-4DA29E7547DB}"/>
          </ac:spMkLst>
        </pc:spChg>
        <pc:spChg chg="add mod ord">
          <ac:chgData name="Robert Cabey (2217575)" userId="S::2217575@student.uwtsd.ac.uk::c3cbbaa0-ffbd-4501-8ad0-db45095e4d30" providerId="AD" clId="Web-{F0965B48-66FB-48E8-8836-3FE3301749C8}" dt="2022-11-04T12:26:15.640" v="598"/>
          <ac:spMkLst>
            <pc:docMk/>
            <pc:sldMk cId="1088807730" sldId="258"/>
            <ac:spMk id="32" creationId="{F6B7D41A-DBDC-6C2E-EA65-4DA29E7547DB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2:26:04.998" v="593"/>
          <ac:spMkLst>
            <pc:docMk/>
            <pc:sldMk cId="1088807730" sldId="258"/>
            <ac:spMk id="37" creationId="{F13C74B1-5B17-4795-BED0-7140497B445A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2:26:04.998" v="593"/>
          <ac:spMkLst>
            <pc:docMk/>
            <pc:sldMk cId="1088807730" sldId="258"/>
            <ac:spMk id="39" creationId="{D4974D33-8DC5-464E-8C6D-BE58F0669C17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2:26:15.624" v="597"/>
          <ac:spMkLst>
            <pc:docMk/>
            <pc:sldMk cId="1088807730" sldId="258"/>
            <ac:spMk id="43" creationId="{04812C46-200A-4DEB-A05E-3ED6C68C2387}"/>
          </ac:spMkLst>
        </pc:spChg>
        <pc:spChg chg="add del">
          <ac:chgData name="Robert Cabey (2217575)" userId="S::2217575@student.uwtsd.ac.uk::c3cbbaa0-ffbd-4501-8ad0-db45095e4d30" providerId="AD" clId="Web-{F0965B48-66FB-48E8-8836-3FE3301749C8}" dt="2022-11-04T12:26:15.624" v="597"/>
          <ac:spMkLst>
            <pc:docMk/>
            <pc:sldMk cId="1088807730" sldId="258"/>
            <ac:spMk id="44" creationId="{D1EA859B-E555-4109-94F3-6700E046E008}"/>
          </ac:spMkLst>
        </pc:spChg>
        <pc:spChg chg="add">
          <ac:chgData name="Robert Cabey (2217575)" userId="S::2217575@student.uwtsd.ac.uk::c3cbbaa0-ffbd-4501-8ad0-db45095e4d30" providerId="AD" clId="Web-{F0965B48-66FB-48E8-8836-3FE3301749C8}" dt="2022-11-04T12:26:15.640" v="598"/>
          <ac:spMkLst>
            <pc:docMk/>
            <pc:sldMk cId="1088807730" sldId="258"/>
            <ac:spMk id="46" creationId="{CEB41C5C-0F34-4DDA-9D7C-5E717F35F60C}"/>
          </ac:spMkLst>
        </pc:spChg>
        <pc:grpChg chg="add del">
          <ac:chgData name="Robert Cabey (2217575)" userId="S::2217575@student.uwtsd.ac.uk::c3cbbaa0-ffbd-4501-8ad0-db45095e4d30" providerId="AD" clId="Web-{F0965B48-66FB-48E8-8836-3FE3301749C8}" dt="2022-11-04T11:49:06.728" v="111"/>
          <ac:grpSpMkLst>
            <pc:docMk/>
            <pc:sldMk cId="1088807730" sldId="258"/>
            <ac:grpSpMk id="9" creationId="{E9D059B6-ADD8-488A-B346-63289E90D13F}"/>
          </ac:grpSpMkLst>
        </pc:grpChg>
        <pc:grpChg chg="add del">
          <ac:chgData name="Robert Cabey (2217575)" userId="S::2217575@student.uwtsd.ac.uk::c3cbbaa0-ffbd-4501-8ad0-db45095e4d30" providerId="AD" clId="Web-{F0965B48-66FB-48E8-8836-3FE3301749C8}" dt="2022-11-04T11:53:30.624" v="132"/>
          <ac:grpSpMkLst>
            <pc:docMk/>
            <pc:sldMk cId="1088807730" sldId="258"/>
            <ac:grpSpMk id="12" creationId="{50841A4E-5BC1-44B4-83CF-D524E8AEAD64}"/>
          </ac:grpSpMkLst>
        </pc:grpChg>
        <pc:grpChg chg="add del">
          <ac:chgData name="Robert Cabey (2217575)" userId="S::2217575@student.uwtsd.ac.uk::c3cbbaa0-ffbd-4501-8ad0-db45095e4d30" providerId="AD" clId="Web-{F0965B48-66FB-48E8-8836-3FE3301749C8}" dt="2022-11-04T11:49:06.728" v="111"/>
          <ac:grpSpMkLst>
            <pc:docMk/>
            <pc:sldMk cId="1088807730" sldId="258"/>
            <ac:grpSpMk id="19" creationId="{53D9B26A-5143-49A7-BA98-D871D5BD719A}"/>
          </ac:grpSpMkLst>
        </pc:grpChg>
        <pc:picChg chg="add mod ord">
          <ac:chgData name="Robert Cabey (2217575)" userId="S::2217575@student.uwtsd.ac.uk::c3cbbaa0-ffbd-4501-8ad0-db45095e4d30" providerId="AD" clId="Web-{F0965B48-66FB-48E8-8836-3FE3301749C8}" dt="2022-11-04T12:26:15.640" v="598"/>
          <ac:picMkLst>
            <pc:docMk/>
            <pc:sldMk cId="1088807730" sldId="258"/>
            <ac:picMk id="6" creationId="{D1D69839-408C-7E6F-B1BD-9051EC427998}"/>
          </ac:picMkLst>
        </pc:picChg>
        <pc:cxnChg chg="add del">
          <ac:chgData name="Robert Cabey (2217575)" userId="S::2217575@student.uwtsd.ac.uk::c3cbbaa0-ffbd-4501-8ad0-db45095e4d30" providerId="AD" clId="Web-{F0965B48-66FB-48E8-8836-3FE3301749C8}" dt="2022-11-04T12:26:09.733" v="595"/>
          <ac:cxnSpMkLst>
            <pc:docMk/>
            <pc:sldMk cId="1088807730" sldId="258"/>
            <ac:cxnSpMk id="41" creationId="{E4A809D5-3600-46D4-A466-67F2349A54FB}"/>
          </ac:cxnSpMkLst>
        </pc:cxnChg>
      </pc:sldChg>
      <pc:sldMasterChg chg="del delSldLayout">
        <pc:chgData name="Robert Cabey (2217575)" userId="S::2217575@student.uwtsd.ac.uk::c3cbbaa0-ffbd-4501-8ad0-db45095e4d30" providerId="AD" clId="Web-{F0965B48-66FB-48E8-8836-3FE3301749C8}" dt="2022-11-04T11:38:46.413" v="31"/>
        <pc:sldMasterMkLst>
          <pc:docMk/>
          <pc:sldMasterMk cId="2460954070" sldId="2147483660"/>
        </pc:sldMasterMkLst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obert Cabey (2217575)" userId="S::2217575@student.uwtsd.ac.uk::c3cbbaa0-ffbd-4501-8ad0-db45095e4d30" providerId="AD" clId="Web-{F0965B48-66FB-48E8-8836-3FE3301749C8}" dt="2022-11-04T11:38:46.413" v="3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Robert Cabey (2217575)" userId="S::2217575@student.uwtsd.ac.uk::c3cbbaa0-ffbd-4501-8ad0-db45095e4d30" providerId="AD" clId="Web-{F0965B48-66FB-48E8-8836-3FE3301749C8}" dt="2022-11-04T11:43:21.575" v="95"/>
        <pc:sldMasterMkLst>
          <pc:docMk/>
          <pc:sldMasterMk cId="915249919" sldId="2147483672"/>
        </pc:sldMasterMkLst>
        <pc:sldLayoutChg chg="add del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3768413732" sldId="2147483673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1386752987" sldId="2147483674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2646683761" sldId="2147483675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2219789849" sldId="2147483676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1521541934" sldId="2147483677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1663681625" sldId="2147483678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4251474780" sldId="2147483679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2620543995" sldId="2147483680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2876077291" sldId="2147483681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2150371018" sldId="2147483682"/>
          </pc:sldLayoutMkLst>
        </pc:sldLayoutChg>
        <pc:sldLayoutChg chg="add del replId">
          <pc:chgData name="Robert Cabey (2217575)" userId="S::2217575@student.uwtsd.ac.uk::c3cbbaa0-ffbd-4501-8ad0-db45095e4d30" providerId="AD" clId="Web-{F0965B48-66FB-48E8-8836-3FE3301749C8}" dt="2022-11-04T11:43:21.575" v="95"/>
          <pc:sldLayoutMkLst>
            <pc:docMk/>
            <pc:sldMasterMk cId="915249919" sldId="2147483672"/>
            <pc:sldLayoutMk cId="651521360" sldId="2147483683"/>
          </pc:sldLayoutMkLst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1:43:25.294" v="96"/>
        <pc:sldMasterMkLst>
          <pc:docMk/>
          <pc:sldMasterMk cId="4161044286" sldId="2147483684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572281594" sldId="214748368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2687080850" sldId="214748368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1015126662" sldId="214748368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2225561477" sldId="214748368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3889407394" sldId="214748368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778671085" sldId="214748369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1366563589" sldId="214748369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4044446377" sldId="214748369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2117013960" sldId="214748369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1020262976" sldId="214748369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5.294" v="96"/>
          <pc:sldLayoutMkLst>
            <pc:docMk/>
            <pc:sldMasterMk cId="4161044286" sldId="2147483684"/>
            <pc:sldLayoutMk cId="1303477026" sldId="2147483695"/>
          </pc:sldLayoutMkLst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1:43:28.951" v="97"/>
        <pc:sldMasterMkLst>
          <pc:docMk/>
          <pc:sldMasterMk cId="350601572" sldId="2147483696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781168249" sldId="214748369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3999713573" sldId="214748369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2385351405" sldId="214748369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3349540929" sldId="214748370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1058983489" sldId="214748370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2678261505" sldId="214748370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3163484614" sldId="214748370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4156096919" sldId="214748370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710950131" sldId="214748370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2344959136" sldId="214748370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28.951" v="97"/>
          <pc:sldLayoutMkLst>
            <pc:docMk/>
            <pc:sldMasterMk cId="350601572" sldId="2147483696"/>
            <pc:sldLayoutMk cId="3498823249" sldId="2147483707"/>
          </pc:sldLayoutMkLst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1:43:31.717" v="98"/>
        <pc:sldMasterMkLst>
          <pc:docMk/>
          <pc:sldMasterMk cId="3620890818" sldId="2147483708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1890259573" sldId="214748370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2659025496" sldId="214748371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1037876387" sldId="214748371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430191875" sldId="214748371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327127924" sldId="214748371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2709521568" sldId="214748371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1904383939" sldId="214748371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3310118322" sldId="214748371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831941441" sldId="214748371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734619448" sldId="214748371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31.717" v="98"/>
          <pc:sldLayoutMkLst>
            <pc:docMk/>
            <pc:sldMasterMk cId="3620890818" sldId="2147483708"/>
            <pc:sldLayoutMk cId="1909075861" sldId="2147483719"/>
          </pc:sldLayoutMkLst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1:43:46.249" v="100"/>
        <pc:sldMasterMkLst>
          <pc:docMk/>
          <pc:sldMasterMk cId="633395836" sldId="2147483720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3990763499" sldId="214748372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2984932970" sldId="214748372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2616370330" sldId="214748372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2329726811" sldId="214748372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1695689976" sldId="214748372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3503513947" sldId="214748372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3133533763" sldId="214748372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2804006190" sldId="214748372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2896606350" sldId="214748372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2684528175" sldId="214748373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46.249" v="100"/>
          <pc:sldLayoutMkLst>
            <pc:docMk/>
            <pc:sldMasterMk cId="633395836" sldId="2147483720"/>
            <pc:sldLayoutMk cId="4034757954" sldId="2147483731"/>
          </pc:sldLayoutMkLst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1:43:56.594" v="101"/>
        <pc:sldMasterMkLst>
          <pc:docMk/>
          <pc:sldMasterMk cId="3363280245" sldId="2147483732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1436629103" sldId="214748373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1201624241" sldId="214748373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834196236" sldId="214748373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1811310198" sldId="214748373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593552499" sldId="214748373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3940284815" sldId="214748373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2837567902" sldId="214748373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1736500884" sldId="214748374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1192120275" sldId="214748374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1838659388" sldId="214748374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43:56.594" v="101"/>
          <pc:sldLayoutMkLst>
            <pc:docMk/>
            <pc:sldMasterMk cId="3363280245" sldId="2147483732"/>
            <pc:sldLayoutMk cId="1716035896" sldId="2147483743"/>
          </pc:sldLayoutMkLst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1:53:30.624" v="132"/>
        <pc:sldMasterMkLst>
          <pc:docMk/>
          <pc:sldMasterMk cId="49235471" sldId="2147483744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751926451" sldId="214748374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386342403" sldId="214748374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3471910328" sldId="214748374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130052167" sldId="214748374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974463266" sldId="214748374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610366402" sldId="214748375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2085134964" sldId="214748375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2889647501" sldId="214748375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2058537949" sldId="214748375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073924019" sldId="214748375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554753342" sldId="214748375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608555673" sldId="214748375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870920317" sldId="214748375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873352776" sldId="214748375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284159740" sldId="214748375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4277419594" sldId="214748376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1:53:30.624" v="132"/>
          <pc:sldLayoutMkLst>
            <pc:docMk/>
            <pc:sldMasterMk cId="49235471" sldId="2147483744"/>
            <pc:sldLayoutMk cId="1334580761" sldId="2147483761"/>
          </pc:sldLayoutMkLst>
        </pc:sldLayoutChg>
      </pc:sldMasterChg>
      <pc:sldMasterChg chg="modSp add del addSldLayout delSldLayout modSldLayout">
        <pc:chgData name="Robert Cabey (2217575)" userId="S::2217575@student.uwtsd.ac.uk::c3cbbaa0-ffbd-4501-8ad0-db45095e4d30" providerId="AD" clId="Web-{F0965B48-66FB-48E8-8836-3FE3301749C8}" dt="2022-11-04T12:19:40.499" v="582"/>
        <pc:sldMasterMkLst>
          <pc:docMk/>
          <pc:sldMasterMk cId="1237239946" sldId="2147483762"/>
        </pc:sldMasterMkLst>
        <pc:spChg chg="mod">
          <ac:chgData name="Robert Cabey (2217575)" userId="S::2217575@student.uwtsd.ac.uk::c3cbbaa0-ffbd-4501-8ad0-db45095e4d30" providerId="AD" clId="Web-{F0965B48-66FB-48E8-8836-3FE3301749C8}" dt="2022-11-04T12:19:40.140" v="581"/>
          <ac:spMkLst>
            <pc:docMk/>
            <pc:sldMasterMk cId="1237239946" sldId="2147483762"/>
            <ac:spMk id="2" creationId="{00000000-0000-0000-0000-000000000000}"/>
          </ac:spMkLst>
        </pc:spChg>
        <pc:spChg chg="mod">
          <ac:chgData name="Robert Cabey (2217575)" userId="S::2217575@student.uwtsd.ac.uk::c3cbbaa0-ffbd-4501-8ad0-db45095e4d30" providerId="AD" clId="Web-{F0965B48-66FB-48E8-8836-3FE3301749C8}" dt="2022-11-04T12:19:40.140" v="581"/>
          <ac:spMkLst>
            <pc:docMk/>
            <pc:sldMasterMk cId="1237239946" sldId="2147483762"/>
            <ac:spMk id="3" creationId="{00000000-0000-0000-0000-000000000000}"/>
          </ac:spMkLst>
        </pc:spChg>
        <pc:spChg chg="mod">
          <ac:chgData name="Robert Cabey (2217575)" userId="S::2217575@student.uwtsd.ac.uk::c3cbbaa0-ffbd-4501-8ad0-db45095e4d30" providerId="AD" clId="Web-{F0965B48-66FB-48E8-8836-3FE3301749C8}" dt="2022-11-04T12:19:40.140" v="581"/>
          <ac:spMkLst>
            <pc:docMk/>
            <pc:sldMasterMk cId="1237239946" sldId="2147483762"/>
            <ac:spMk id="4" creationId="{00000000-0000-0000-0000-000000000000}"/>
          </ac:spMkLst>
        </pc:spChg>
        <pc:spChg chg="mod">
          <ac:chgData name="Robert Cabey (2217575)" userId="S::2217575@student.uwtsd.ac.uk::c3cbbaa0-ffbd-4501-8ad0-db45095e4d30" providerId="AD" clId="Web-{F0965B48-66FB-48E8-8836-3FE3301749C8}" dt="2022-11-04T12:19:40.140" v="581"/>
          <ac:spMkLst>
            <pc:docMk/>
            <pc:sldMasterMk cId="1237239946" sldId="2147483762"/>
            <ac:spMk id="5" creationId="{00000000-0000-0000-0000-000000000000}"/>
          </ac:spMkLst>
        </pc:spChg>
        <pc:spChg chg="mod">
          <ac:chgData name="Robert Cabey (2217575)" userId="S::2217575@student.uwtsd.ac.uk::c3cbbaa0-ffbd-4501-8ad0-db45095e4d30" providerId="AD" clId="Web-{F0965B48-66FB-48E8-8836-3FE3301749C8}" dt="2022-11-04T12:19:40.140" v="581"/>
          <ac:spMkLst>
            <pc:docMk/>
            <pc:sldMasterMk cId="1237239946" sldId="2147483762"/>
            <ac:spMk id="6" creationId="{00000000-0000-0000-0000-000000000000}"/>
          </ac:spMkLst>
        </pc:spChg>
        <pc:sldLayoutChg chg="modSp 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57270571" sldId="2147483763"/>
          </pc:sldLayoutMkLst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57270571" sldId="2147483763"/>
              <ac:spMk id="2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57270571" sldId="2147483763"/>
              <ac:spMk id="3" creationId="{00000000-0000-0000-0000-000000000000}"/>
            </ac:spMkLst>
          </pc:spChg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789121057" sldId="2147483764"/>
          </pc:sldLayoutMkLst>
        </pc:sldLayoutChg>
        <pc:sldLayoutChg chg="modSp 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3489549102" sldId="2147483765"/>
          </pc:sldLayoutMkLst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3489549102" sldId="2147483765"/>
              <ac:spMk id="2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3489549102" sldId="2147483765"/>
              <ac:spMk id="3" creationId="{00000000-0000-0000-0000-000000000000}"/>
            </ac:spMkLst>
          </pc:spChg>
        </pc:sldLayoutChg>
        <pc:sldLayoutChg chg="modSp 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2848012270" sldId="2147483766"/>
          </pc:sldLayoutMkLst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2848012270" sldId="2147483766"/>
              <ac:spMk id="3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2848012270" sldId="2147483766"/>
              <ac:spMk id="4" creationId="{00000000-0000-0000-0000-000000000000}"/>
            </ac:spMkLst>
          </pc:spChg>
        </pc:sldLayoutChg>
        <pc:sldLayoutChg chg="modSp 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3014264141" sldId="2147483767"/>
          </pc:sldLayoutMkLst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3014264141" sldId="2147483767"/>
              <ac:spMk id="2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3014264141" sldId="2147483767"/>
              <ac:spMk id="3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3014264141" sldId="2147483767"/>
              <ac:spMk id="4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3014264141" sldId="2147483767"/>
              <ac:spMk id="5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3014264141" sldId="2147483767"/>
              <ac:spMk id="6" creationId="{00000000-0000-0000-0000-000000000000}"/>
            </ac:spMkLst>
          </pc:spChg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1056758206" sldId="214748376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1856877615" sldId="2147483769"/>
          </pc:sldLayoutMkLst>
        </pc:sldLayoutChg>
        <pc:sldLayoutChg chg="modSp 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2581090612" sldId="2147483770"/>
          </pc:sldLayoutMkLst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2581090612" sldId="2147483770"/>
              <ac:spMk id="2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2581090612" sldId="2147483770"/>
              <ac:spMk id="3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2581090612" sldId="2147483770"/>
              <ac:spMk id="4" creationId="{00000000-0000-0000-0000-000000000000}"/>
            </ac:spMkLst>
          </pc:spChg>
        </pc:sldLayoutChg>
        <pc:sldLayoutChg chg="modSp 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853595915" sldId="2147483771"/>
          </pc:sldLayoutMkLst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853595915" sldId="2147483771"/>
              <ac:spMk id="2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853595915" sldId="2147483771"/>
              <ac:spMk id="3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853595915" sldId="2147483771"/>
              <ac:spMk id="4" creationId="{00000000-0000-0000-0000-000000000000}"/>
            </ac:spMkLst>
          </pc:spChg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3121266065" sldId="2147483772"/>
          </pc:sldLayoutMkLst>
        </pc:sldLayoutChg>
        <pc:sldLayoutChg chg="modSp add del mod replId">
          <pc:chgData name="Robert Cabey (2217575)" userId="S::2217575@student.uwtsd.ac.uk::c3cbbaa0-ffbd-4501-8ad0-db45095e4d30" providerId="AD" clId="Web-{F0965B48-66FB-48E8-8836-3FE3301749C8}" dt="2022-11-04T12:19:40.499" v="582"/>
          <pc:sldLayoutMkLst>
            <pc:docMk/>
            <pc:sldMasterMk cId="1237239946" sldId="2147483762"/>
            <pc:sldLayoutMk cId="1749081966" sldId="2147483773"/>
          </pc:sldLayoutMkLst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1749081966" sldId="2147483773"/>
              <ac:spMk id="2" creationId="{00000000-0000-0000-0000-000000000000}"/>
            </ac:spMkLst>
          </pc:spChg>
          <pc:spChg chg="mod">
            <ac:chgData name="Robert Cabey (2217575)" userId="S::2217575@student.uwtsd.ac.uk::c3cbbaa0-ffbd-4501-8ad0-db45095e4d30" providerId="AD" clId="Web-{F0965B48-66FB-48E8-8836-3FE3301749C8}" dt="2022-11-04T12:19:40.140" v="581"/>
            <ac:spMkLst>
              <pc:docMk/>
              <pc:sldMasterMk cId="1237239946" sldId="2147483762"/>
              <pc:sldLayoutMk cId="1749081966" sldId="2147483773"/>
              <ac:spMk id="3" creationId="{00000000-0000-0000-0000-000000000000}"/>
            </ac:spMkLst>
          </pc:spChg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2:22:16.386" v="584"/>
        <pc:sldMasterMkLst>
          <pc:docMk/>
          <pc:sldMasterMk cId="3024095683" sldId="2147483774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2217642913" sldId="214748377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219176970" sldId="214748377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457199179" sldId="214748377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3579655955" sldId="214748377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3355251423" sldId="214748377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3606894162" sldId="214748378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1502524358" sldId="214748378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93871782" sldId="214748378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674142616" sldId="214748378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2616752346" sldId="214748378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16.386" v="584"/>
          <pc:sldLayoutMkLst>
            <pc:docMk/>
            <pc:sldMasterMk cId="3024095683" sldId="2147483774"/>
            <pc:sldLayoutMk cId="3002784941" sldId="2147483785"/>
          </pc:sldLayoutMkLst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2:22:24.559" v="585"/>
        <pc:sldMasterMkLst>
          <pc:docMk/>
          <pc:sldMasterMk cId="1486323515" sldId="2147483786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1951240146" sldId="214748378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2891911775" sldId="214748378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1939647038" sldId="214748378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223980185" sldId="214748379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206502009" sldId="214748379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509971630" sldId="214748379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1946728992" sldId="214748379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3598802834" sldId="214748379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523150293" sldId="214748379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1721378180" sldId="214748379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4.559" v="585"/>
          <pc:sldLayoutMkLst>
            <pc:docMk/>
            <pc:sldMasterMk cId="1486323515" sldId="2147483786"/>
            <pc:sldLayoutMk cId="3911080023" sldId="2147483797"/>
          </pc:sldLayoutMkLst>
        </pc:sldLayoutChg>
      </pc:sldMasterChg>
      <pc:sldMasterChg chg="add del addSldLayout delSldLayout modSldLayout">
        <pc:chgData name="Robert Cabey (2217575)" userId="S::2217575@student.uwtsd.ac.uk::c3cbbaa0-ffbd-4501-8ad0-db45095e4d30" providerId="AD" clId="Web-{F0965B48-66FB-48E8-8836-3FE3301749C8}" dt="2022-11-04T12:22:28.215" v="586"/>
        <pc:sldMasterMkLst>
          <pc:docMk/>
          <pc:sldMasterMk cId="3963436839" sldId="2147483798"/>
        </pc:sldMasterMkLst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3986018607" sldId="2147483799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2571502412" sldId="2147483800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154702061" sldId="2147483801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1659999435" sldId="2147483802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2584906226" sldId="2147483803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1014712521" sldId="2147483804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1500470503" sldId="2147483805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705060358" sldId="2147483806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239620219" sldId="2147483807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3792733302" sldId="2147483808"/>
          </pc:sldLayoutMkLst>
        </pc:sldLayoutChg>
        <pc:sldLayoutChg chg="add del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3963436839" sldId="2147483798"/>
            <pc:sldLayoutMk cId="2579253794" sldId="2147483809"/>
          </pc:sldLayoutMkLst>
        </pc:sldLayoutChg>
      </pc:sldMasterChg>
      <pc:sldMasterChg chg="add addSldLayout modSldLayout">
        <pc:chgData name="Robert Cabey (2217575)" userId="S::2217575@student.uwtsd.ac.uk::c3cbbaa0-ffbd-4501-8ad0-db45095e4d30" providerId="AD" clId="Web-{F0965B48-66FB-48E8-8836-3FE3301749C8}" dt="2022-11-04T12:22:28.215" v="586"/>
        <pc:sldMasterMkLst>
          <pc:docMk/>
          <pc:sldMasterMk cId="1594807301" sldId="2147483810"/>
        </pc:sldMasterMkLst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4088903371" sldId="2147483811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1938290221" sldId="2147483812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279229487" sldId="2147483813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1193111244" sldId="2147483814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3772756253" sldId="2147483815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59464197" sldId="2147483816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1675042154" sldId="2147483817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485471507" sldId="2147483818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1133383802" sldId="2147483819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2905004091" sldId="2147483820"/>
          </pc:sldLayoutMkLst>
        </pc:sldLayoutChg>
        <pc:sldLayoutChg chg="add mod replId">
          <pc:chgData name="Robert Cabey (2217575)" userId="S::2217575@student.uwtsd.ac.uk::c3cbbaa0-ffbd-4501-8ad0-db45095e4d30" providerId="AD" clId="Web-{F0965B48-66FB-48E8-8836-3FE3301749C8}" dt="2022-11-04T12:22:28.215" v="586"/>
          <pc:sldLayoutMkLst>
            <pc:docMk/>
            <pc:sldMasterMk cId="1594807301" sldId="2147483810"/>
            <pc:sldLayoutMk cId="1053204985" sldId="2147483821"/>
          </pc:sldLayoutMkLst>
        </pc:sldLayoutChg>
      </pc:sldMasterChg>
    </pc:docChg>
  </pc:docChgLst>
  <pc:docChgLst>
    <pc:chgData name="Robert Cabey (2217575)" userId="S::2217575@student.uwtsd.ac.uk::c3cbbaa0-ffbd-4501-8ad0-db45095e4d30" providerId="AD" clId="Web-{79DAE847-A5AF-7006-90EC-2CB006979602}"/>
    <pc:docChg chg="modSld">
      <pc:chgData name="Robert Cabey (2217575)" userId="S::2217575@student.uwtsd.ac.uk::c3cbbaa0-ffbd-4501-8ad0-db45095e4d30" providerId="AD" clId="Web-{79DAE847-A5AF-7006-90EC-2CB006979602}" dt="2022-11-11T12:02:15.811" v="897" actId="20577"/>
      <pc:docMkLst>
        <pc:docMk/>
      </pc:docMkLst>
      <pc:sldChg chg="modSp">
        <pc:chgData name="Robert Cabey (2217575)" userId="S::2217575@student.uwtsd.ac.uk::c3cbbaa0-ffbd-4501-8ad0-db45095e4d30" providerId="AD" clId="Web-{79DAE847-A5AF-7006-90EC-2CB006979602}" dt="2022-11-11T11:20:07.716" v="892"/>
        <pc:sldMkLst>
          <pc:docMk/>
          <pc:sldMk cId="3542705760" sldId="257"/>
        </pc:sldMkLst>
        <pc:graphicFrameChg chg="mod modGraphic">
          <ac:chgData name="Robert Cabey (2217575)" userId="S::2217575@student.uwtsd.ac.uk::c3cbbaa0-ffbd-4501-8ad0-db45095e4d30" providerId="AD" clId="Web-{79DAE847-A5AF-7006-90EC-2CB006979602}" dt="2022-11-11T11:20:07.716" v="892"/>
          <ac:graphicFrameMkLst>
            <pc:docMk/>
            <pc:sldMk cId="3542705760" sldId="257"/>
            <ac:graphicFrameMk id="4" creationId="{9EAC36BC-D05D-2576-21B6-2CAC71D91C8E}"/>
          </ac:graphicFrameMkLst>
        </pc:graphicFrameChg>
      </pc:sldChg>
      <pc:sldChg chg="modSp">
        <pc:chgData name="Robert Cabey (2217575)" userId="S::2217575@student.uwtsd.ac.uk::c3cbbaa0-ffbd-4501-8ad0-db45095e4d30" providerId="AD" clId="Web-{79DAE847-A5AF-7006-90EC-2CB006979602}" dt="2022-11-11T12:02:15.811" v="897" actId="20577"/>
        <pc:sldMkLst>
          <pc:docMk/>
          <pc:sldMk cId="1088807730" sldId="258"/>
        </pc:sldMkLst>
        <pc:spChg chg="mod">
          <ac:chgData name="Robert Cabey (2217575)" userId="S::2217575@student.uwtsd.ac.uk::c3cbbaa0-ffbd-4501-8ad0-db45095e4d30" providerId="AD" clId="Web-{79DAE847-A5AF-7006-90EC-2CB006979602}" dt="2022-11-11T12:02:15.811" v="897" actId="20577"/>
          <ac:spMkLst>
            <pc:docMk/>
            <pc:sldMk cId="1088807730" sldId="258"/>
            <ac:spMk id="32" creationId="{F6B7D41A-DBDC-6C2E-EA65-4DA29E7547D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903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8290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229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3111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2756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64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5042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5471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3383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5004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204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4807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1" r:id="rId1"/>
    <p:sldLayoutId id="2147483812" r:id="rId2"/>
    <p:sldLayoutId id="2147483813" r:id="rId3"/>
    <p:sldLayoutId id="2147483814" r:id="rId4"/>
    <p:sldLayoutId id="2147483815" r:id="rId5"/>
    <p:sldLayoutId id="2147483816" r:id="rId6"/>
    <p:sldLayoutId id="2147483817" r:id="rId7"/>
    <p:sldLayoutId id="2147483818" r:id="rId8"/>
    <p:sldLayoutId id="2147483819" r:id="rId9"/>
    <p:sldLayoutId id="2147483820" r:id="rId10"/>
    <p:sldLayoutId id="214748382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D503841-EE3B-F957-519D-CE3E274DE97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3" y="913678"/>
            <a:ext cx="9143998" cy="51435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0894" y="1177573"/>
            <a:ext cx="4089397" cy="2676932"/>
          </a:xfrm>
        </p:spPr>
        <p:txBody>
          <a:bodyPr anchor="t">
            <a:normAutofit/>
          </a:bodyPr>
          <a:lstStyle/>
          <a:p>
            <a:pPr algn="r"/>
            <a:r>
              <a:rPr lang="en-US">
                <a:solidFill>
                  <a:schemeClr val="bg1"/>
                </a:solidFill>
                <a:ea typeface="+mj-lt"/>
                <a:cs typeface="+mj-lt"/>
              </a:rPr>
              <a:t>LEARNING IN THE DIGITAL ERA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4292" y="4270526"/>
            <a:ext cx="4087109" cy="1440180"/>
          </a:xfrm>
        </p:spPr>
        <p:txBody>
          <a:bodyPr vert="horz" lIns="68580" tIns="34290" rIns="68580" bIns="34290" rtlCol="0" anchor="b">
            <a:normAutofit/>
          </a:bodyPr>
          <a:lstStyle/>
          <a:p>
            <a:pPr algn="r"/>
            <a:endParaRPr lang="en-US">
              <a:solidFill>
                <a:schemeClr val="bg1"/>
              </a:solidFill>
              <a:cs typeface="Calibri"/>
            </a:endParaRPr>
          </a:p>
          <a:p>
            <a:pPr algn="r"/>
            <a:endParaRPr lang="en-US" dirty="0">
              <a:solidFill>
                <a:schemeClr val="bg1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1B6B08-0FA1-EEE8-8371-CBD6ACE1ABCE}"/>
              </a:ext>
            </a:extLst>
          </p:cNvPr>
          <p:cNvSpPr txBox="1"/>
          <p:nvPr/>
        </p:nvSpPr>
        <p:spPr>
          <a:xfrm>
            <a:off x="1354666" y="4243917"/>
            <a:ext cx="2330009" cy="6232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dirty="0">
                <a:solidFill>
                  <a:schemeClr val="bg1"/>
                </a:solidFill>
              </a:rPr>
              <a:t>ROBERT CABEY </a:t>
            </a:r>
          </a:p>
          <a:p>
            <a:r>
              <a:rPr lang="en-US" sz="1800" dirty="0">
                <a:solidFill>
                  <a:schemeClr val="bg1"/>
                </a:solidFill>
              </a:rPr>
              <a:t>2217575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DE1FE-C9BC-F94F-9C61-BFB41285B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474" y="2619694"/>
            <a:ext cx="2624234" cy="43166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EAC36BC-D05D-2576-21B6-2CAC71D91C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6335647"/>
              </p:ext>
            </p:extLst>
          </p:nvPr>
        </p:nvGraphicFramePr>
        <p:xfrm>
          <a:off x="670795" y="609011"/>
          <a:ext cx="8164069" cy="6762369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376049">
                  <a:extLst>
                    <a:ext uri="{9D8B030D-6E8A-4147-A177-3AD203B41FA5}">
                      <a16:colId xmlns:a16="http://schemas.microsoft.com/office/drawing/2014/main" val="2066353599"/>
                    </a:ext>
                  </a:extLst>
                </a:gridCol>
                <a:gridCol w="1357604">
                  <a:extLst>
                    <a:ext uri="{9D8B030D-6E8A-4147-A177-3AD203B41FA5}">
                      <a16:colId xmlns:a16="http://schemas.microsoft.com/office/drawing/2014/main" val="358298019"/>
                    </a:ext>
                  </a:extLst>
                </a:gridCol>
                <a:gridCol w="1141540">
                  <a:extLst>
                    <a:ext uri="{9D8B030D-6E8A-4147-A177-3AD203B41FA5}">
                      <a16:colId xmlns:a16="http://schemas.microsoft.com/office/drawing/2014/main" val="2296837424"/>
                    </a:ext>
                  </a:extLst>
                </a:gridCol>
                <a:gridCol w="1573668">
                  <a:extLst>
                    <a:ext uri="{9D8B030D-6E8A-4147-A177-3AD203B41FA5}">
                      <a16:colId xmlns:a16="http://schemas.microsoft.com/office/drawing/2014/main" val="2549992282"/>
                    </a:ext>
                  </a:extLst>
                </a:gridCol>
                <a:gridCol w="1357604">
                  <a:extLst>
                    <a:ext uri="{9D8B030D-6E8A-4147-A177-3AD203B41FA5}">
                      <a16:colId xmlns:a16="http://schemas.microsoft.com/office/drawing/2014/main" val="49370660"/>
                    </a:ext>
                  </a:extLst>
                </a:gridCol>
                <a:gridCol w="1357604">
                  <a:extLst>
                    <a:ext uri="{9D8B030D-6E8A-4147-A177-3AD203B41FA5}">
                      <a16:colId xmlns:a16="http://schemas.microsoft.com/office/drawing/2014/main" val="986939389"/>
                    </a:ext>
                  </a:extLst>
                </a:gridCol>
              </a:tblGrid>
              <a:tr h="2116465">
                <a:tc>
                  <a:txBody>
                    <a:bodyPr/>
                    <a:lstStyle/>
                    <a:p>
                      <a:r>
                        <a:rPr lang="en-US" sz="1400" dirty="0"/>
                        <a:t>What are your </a:t>
                      </a:r>
                      <a:r>
                        <a:rPr lang="en-US" sz="1400"/>
                        <a:t>long-term</a:t>
                      </a:r>
                      <a:r>
                        <a:rPr lang="en-US" sz="1400" dirty="0"/>
                        <a:t> goal ?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What are your specific career goals ? Break in to 3 steps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What are the key skills needed for each one of your goals ?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What skills you need to work on ?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What actions are you going to take  ?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When are you going to complete your training by ?</a:t>
                      </a:r>
                      <a:endParaRPr lang="en-US" sz="1400" dirty="0" err="1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003911089"/>
                  </a:ext>
                </a:extLst>
              </a:tr>
              <a:tr h="1073722">
                <a:tc>
                  <a:txBody>
                    <a:bodyPr/>
                    <a:lstStyle/>
                    <a:p>
                      <a:r>
                        <a:rPr lang="en-US" sz="1400" dirty="0"/>
                        <a:t>My </a:t>
                      </a:r>
                      <a:r>
                        <a:rPr lang="en-US" sz="1400"/>
                        <a:t>long- </a:t>
                      </a:r>
                      <a:r>
                        <a:rPr lang="en-US" sz="1400" dirty="0"/>
                        <a:t>term goal have good computer skills  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Experienced</a:t>
                      </a:r>
                      <a:r>
                        <a:rPr lang="en-US" sz="1400" dirty="0"/>
                        <a:t>  in computers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Experience in data and computing 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Net work skills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Attend net working  events and computer events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One year 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336106692"/>
                  </a:ext>
                </a:extLst>
              </a:tr>
              <a:tr h="588479"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31325640"/>
                  </a:ext>
                </a:extLst>
              </a:tr>
              <a:tr h="1073722">
                <a:tc>
                  <a:txBody>
                    <a:bodyPr/>
                    <a:lstStyle/>
                    <a:p>
                      <a:r>
                        <a:rPr lang="en-US" sz="1400" dirty="0"/>
                        <a:t>To become confident in computer skills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Hopefully start a career </a:t>
                      </a:r>
                      <a:r>
                        <a:rPr lang="en-US" sz="1400"/>
                        <a:t>In computing 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Time </a:t>
                      </a:r>
                      <a:r>
                        <a:rPr lang="en-US" sz="1400"/>
                        <a:t>management</a:t>
                      </a:r>
                      <a:r>
                        <a:rPr lang="en-US" sz="1400" dirty="0"/>
                        <a:t> IT skills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Typing skills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Try and </a:t>
                      </a:r>
                      <a:r>
                        <a:rPr lang="en-US" sz="1400"/>
                        <a:t>improve</a:t>
                      </a:r>
                      <a:r>
                        <a:rPr lang="en-US" sz="1400" dirty="0"/>
                        <a:t> my typing and communication skills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6 to 8 months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413842905"/>
                  </a:ext>
                </a:extLst>
              </a:tr>
              <a:tr h="588479"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714624845"/>
                  </a:ext>
                </a:extLst>
              </a:tr>
              <a:tr h="1321502">
                <a:tc>
                  <a:txBody>
                    <a:bodyPr/>
                    <a:lstStyle/>
                    <a:p>
                      <a:r>
                        <a:rPr lang="en-US" sz="1400"/>
                        <a:t>Improve</a:t>
                      </a:r>
                      <a:r>
                        <a:rPr lang="en-US" sz="1400" dirty="0"/>
                        <a:t> my employability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Then,</a:t>
                      </a:r>
                      <a:r>
                        <a:rPr lang="en-US" sz="1400" dirty="0"/>
                        <a:t> if possible, study a higher qualification in computing 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Critical thinking skills and communication skills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And my </a:t>
                      </a:r>
                      <a:r>
                        <a:rPr lang="en-US" sz="1400"/>
                        <a:t>organizational</a:t>
                      </a:r>
                      <a:r>
                        <a:rPr lang="en-US" sz="1400" dirty="0"/>
                        <a:t> skills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Volunteer to get </a:t>
                      </a:r>
                      <a:r>
                        <a:rPr lang="en-US" sz="1400"/>
                        <a:t>experience</a:t>
                      </a:r>
                      <a:r>
                        <a:rPr lang="en-US" sz="1400" dirty="0"/>
                        <a:t> as and when I can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24 months 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1718175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27057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36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288" y="303591"/>
            <a:ext cx="4301692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929B4E-9F5C-6797-0540-A379B5406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70" y="640263"/>
            <a:ext cx="3929634" cy="1344975"/>
          </a:xfrm>
        </p:spPr>
        <p:txBody>
          <a:bodyPr>
            <a:normAutofit/>
          </a:bodyPr>
          <a:lstStyle/>
          <a:p>
            <a:pPr algn="ctr"/>
            <a:r>
              <a:rPr lang="en-US" sz="3500"/>
              <a:t>MY REFERENCES </a:t>
            </a:r>
            <a:br>
              <a:rPr lang="en-US" sz="3500"/>
            </a:br>
            <a:endParaRPr lang="en-US" sz="3500"/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F6B7D41A-DBDC-6C2E-EA65-4DA29E7547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207" y="2121763"/>
            <a:ext cx="3926618" cy="3773010"/>
          </a:xfrm>
        </p:spPr>
        <p:txBody>
          <a:bodyPr vert="horz" lIns="68580" tIns="34290" rIns="68580" bIns="34290" rtlCol="0" anchor="t">
            <a:normAutofit fontScale="62500" lnSpcReduction="20000"/>
          </a:bodyPr>
          <a:lstStyle/>
          <a:p>
            <a:endParaRPr lang="en-US" sz="1800" dirty="0">
              <a:cs typeface="Calibri"/>
            </a:endParaRPr>
          </a:p>
          <a:p>
            <a:r>
              <a:rPr lang="en-US" sz="1800" dirty="0"/>
              <a:t>  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    [1]D. Frost, Reflective action planning for teachers : a guide to teacher-led school and professional development. London: David Fulton, 1997.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  </a:t>
            </a:r>
            <a:r>
              <a:rPr lang="en-US" sz="1800" dirty="0">
                <a:ea typeface="+mn-lt"/>
                <a:cs typeface="+mn-lt"/>
              </a:rPr>
              <a:t>      [2]M. Clark, S. </a:t>
            </a:r>
            <a:r>
              <a:rPr lang="en-US" sz="1800" dirty="0" err="1">
                <a:ea typeface="+mn-lt"/>
                <a:cs typeface="+mn-lt"/>
              </a:rPr>
              <a:t>Lucett</a:t>
            </a:r>
            <a:r>
              <a:rPr lang="en-US" sz="1800" dirty="0">
                <a:ea typeface="+mn-lt"/>
                <a:cs typeface="+mn-lt"/>
              </a:rPr>
              <a:t>, and B. G. Sutton, NASM essentials of personal fitness training, Fourth edition revised. Burlington, MA: Jones &amp; Bartlett Learning, 2014.</a:t>
            </a:r>
            <a:endParaRPr lang="en-US" sz="1800" dirty="0">
              <a:cs typeface="Calibri"/>
            </a:endParaRPr>
          </a:p>
          <a:p>
            <a:pPr>
              <a:buClr>
                <a:srgbClr val="1287C3"/>
              </a:buClr>
            </a:pPr>
            <a:r>
              <a:rPr lang="en-US" sz="1800" dirty="0">
                <a:ea typeface="+mn-lt"/>
                <a:cs typeface="+mn-lt"/>
              </a:rPr>
              <a:t>    [3]H. </a:t>
            </a:r>
            <a:r>
              <a:rPr lang="en-US" sz="1800" dirty="0" err="1">
                <a:ea typeface="+mn-lt"/>
                <a:cs typeface="+mn-lt"/>
              </a:rPr>
              <a:t>Aguinis</a:t>
            </a:r>
            <a:r>
              <a:rPr lang="en-US" sz="1800" dirty="0">
                <a:ea typeface="+mn-lt"/>
                <a:cs typeface="+mn-lt"/>
              </a:rPr>
              <a:t>, Performance management, 2nd ed. London: Pearson/Prentice Hall, 2009.</a:t>
            </a:r>
          </a:p>
          <a:p>
            <a:pPr>
              <a:buClr>
                <a:srgbClr val="1287C3"/>
              </a:buClr>
            </a:pPr>
            <a:r>
              <a:rPr lang="en-US" sz="1800" dirty="0">
                <a:ea typeface="+mn-lt"/>
                <a:cs typeface="+mn-lt"/>
              </a:rPr>
              <a:t> Support for Individuals Who Are Deafblind. Toronto: University of Toronto Press, 2017. </a:t>
            </a:r>
            <a:r>
              <a:rPr lang="en-US" sz="1800" dirty="0" err="1">
                <a:ea typeface="+mn-lt"/>
                <a:cs typeface="+mn-lt"/>
              </a:rPr>
              <a:t>doi</a:t>
            </a:r>
            <a:r>
              <a:rPr lang="en-US" sz="1800" dirty="0">
                <a:ea typeface="+mn-lt"/>
                <a:cs typeface="+mn-lt"/>
              </a:rPr>
              <a:t>: 10.3138/9781442670341.</a:t>
            </a:r>
            <a:endParaRPr lang="en-US" sz="1800" dirty="0">
              <a:cs typeface="Calibri"/>
            </a:endParaRPr>
          </a:p>
          <a:p>
            <a:pPr>
              <a:buClr>
                <a:srgbClr val="1287C3"/>
              </a:buClr>
            </a:pPr>
            <a:r>
              <a:rPr lang="en-US" sz="1800" dirty="0">
                <a:ea typeface="+mn-lt"/>
                <a:cs typeface="+mn-lt"/>
              </a:rPr>
              <a:t>  </a:t>
            </a:r>
            <a:endParaRPr lang="en-US" sz="1800" dirty="0"/>
          </a:p>
          <a:p>
            <a:pPr>
              <a:buClr>
                <a:srgbClr val="1287C3"/>
              </a:buClr>
            </a:pPr>
            <a:endParaRPr lang="en-US" sz="800"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endParaRPr lang="en-US" sz="800"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endParaRPr lang="en-US" sz="800"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endParaRPr lang="en-US" sz="800"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endParaRPr lang="en-US" sz="800">
              <a:ea typeface="+mn-lt"/>
              <a:cs typeface="+mn-lt"/>
            </a:endParaRPr>
          </a:p>
          <a:p>
            <a:pPr>
              <a:buClr>
                <a:srgbClr val="1287C3"/>
              </a:buClr>
            </a:pPr>
            <a:r>
              <a:rPr lang="en-US" sz="800">
                <a:ea typeface="+mn-lt"/>
                <a:cs typeface="+mn-lt"/>
              </a:rPr>
              <a:t>  </a:t>
            </a:r>
            <a:endParaRPr lang="en-US" sz="800"/>
          </a:p>
          <a:p>
            <a:pPr>
              <a:buClr>
                <a:srgbClr val="1287C3"/>
              </a:buClr>
            </a:pPr>
            <a:endParaRPr lang="en-US" sz="800"/>
          </a:p>
          <a:p>
            <a:endParaRPr lang="en-US" sz="800"/>
          </a:p>
        </p:txBody>
      </p:sp>
      <p:pic>
        <p:nvPicPr>
          <p:cNvPr id="6" name="Picture 5" descr="Complex maths formulae on a blackboard">
            <a:extLst>
              <a:ext uri="{FF2B5EF4-FFF2-40B4-BE49-F238E27FC236}">
                <a16:creationId xmlns:a16="http://schemas.microsoft.com/office/drawing/2014/main" id="{D1D69839-408C-7E6F-B1BD-9051EC4279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00" r="27965" b="-9"/>
          <a:stretch/>
        </p:blipFill>
        <p:spPr>
          <a:xfrm>
            <a:off x="4935474" y="859804"/>
            <a:ext cx="3845052" cy="4982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8077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On-screen Show (4:3)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LEARNING IN THE DIGITAL ERA</vt:lpstr>
      <vt:lpstr>PowerPoint Presentation</vt:lpstr>
      <vt:lpstr>MY REFERENCES 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291</cp:revision>
  <dcterms:created xsi:type="dcterms:W3CDTF">2022-11-04T11:35:48Z</dcterms:created>
  <dcterms:modified xsi:type="dcterms:W3CDTF">2022-11-11T12:02:16Z</dcterms:modified>
</cp:coreProperties>
</file>