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2" r:id="rId1"/>
  </p:sldMasterIdLst>
  <p:sldIdLst>
    <p:sldId id="256" r:id="rId2"/>
    <p:sldId id="260" r:id="rId3"/>
    <p:sldId id="257" r:id="rId4"/>
    <p:sldId id="267" r:id="rId5"/>
    <p:sldId id="258" r:id="rId6"/>
    <p:sldId id="261" r:id="rId7"/>
    <p:sldId id="262" r:id="rId8"/>
    <p:sldId id="264" r:id="rId9"/>
    <p:sldId id="265" r:id="rId10"/>
    <p:sldId id="268" r:id="rId11"/>
    <p:sldId id="270" r:id="rId12"/>
    <p:sldId id="269" r:id="rId13"/>
    <p:sldId id="263" r:id="rId14"/>
    <p:sldId id="273" r:id="rId15"/>
    <p:sldId id="271" r:id="rId16"/>
    <p:sldId id="275" r:id="rId17"/>
    <p:sldId id="274" r:id="rId18"/>
    <p:sldId id="272"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51AC49-B0AD-0820-F37A-3A8A8293DE22}" v="91" dt="2025-04-27T16:56:40.9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Samuels (2404707)" userId="S::2404707@student.uwtsd.ac.uk::83822e80-a691-4d08-b65e-1212f0b035e1" providerId="AD" clId="Web-{1A5279CD-51B4-160D-36A7-4F249B355B4C}"/>
    <pc:docChg chg="addSld delSld modSld sldOrd addMainMaster delMainMaster">
      <pc:chgData name="Julia Samuels (2404707)" userId="S::2404707@student.uwtsd.ac.uk::83822e80-a691-4d08-b65e-1212f0b035e1" providerId="AD" clId="Web-{1A5279CD-51B4-160D-36A7-4F249B355B4C}" dt="2025-04-09T16:26:51.130" v="1603" actId="20577"/>
      <pc:docMkLst>
        <pc:docMk/>
      </pc:docMkLst>
      <pc:sldChg chg="modSp mod modClrScheme chgLayout">
        <pc:chgData name="Julia Samuels (2404707)" userId="S::2404707@student.uwtsd.ac.uk::83822e80-a691-4d08-b65e-1212f0b035e1" providerId="AD" clId="Web-{1A5279CD-51B4-160D-36A7-4F249B355B4C}" dt="2025-04-09T14:32:35.908" v="385"/>
        <pc:sldMkLst>
          <pc:docMk/>
          <pc:sldMk cId="109857222" sldId="256"/>
        </pc:sldMkLst>
        <pc:spChg chg="mod ord">
          <ac:chgData name="Julia Samuels (2404707)" userId="S::2404707@student.uwtsd.ac.uk::83822e80-a691-4d08-b65e-1212f0b035e1" providerId="AD" clId="Web-{1A5279CD-51B4-160D-36A7-4F249B355B4C}" dt="2025-04-09T14:32:35.908" v="385"/>
          <ac:spMkLst>
            <pc:docMk/>
            <pc:sldMk cId="109857222" sldId="256"/>
            <ac:spMk id="2" creationId="{00000000-0000-0000-0000-000000000000}"/>
          </ac:spMkLst>
        </pc:spChg>
        <pc:spChg chg="mod ord">
          <ac:chgData name="Julia Samuels (2404707)" userId="S::2404707@student.uwtsd.ac.uk::83822e80-a691-4d08-b65e-1212f0b035e1" providerId="AD" clId="Web-{1A5279CD-51B4-160D-36A7-4F249B355B4C}" dt="2025-04-09T14:32:35.908" v="385"/>
          <ac:spMkLst>
            <pc:docMk/>
            <pc:sldMk cId="109857222" sldId="256"/>
            <ac:spMk id="3" creationId="{00000000-0000-0000-0000-000000000000}"/>
          </ac:spMkLst>
        </pc:spChg>
      </pc:sldChg>
      <pc:sldChg chg="modSp mod modClrScheme chgLayout">
        <pc:chgData name="Julia Samuels (2404707)" userId="S::2404707@student.uwtsd.ac.uk::83822e80-a691-4d08-b65e-1212f0b035e1" providerId="AD" clId="Web-{1A5279CD-51B4-160D-36A7-4F249B355B4C}" dt="2025-04-09T14:32:35.908" v="385"/>
        <pc:sldMkLst>
          <pc:docMk/>
          <pc:sldMk cId="3496622184" sldId="257"/>
        </pc:sldMkLst>
        <pc:spChg chg="mod ord">
          <ac:chgData name="Julia Samuels (2404707)" userId="S::2404707@student.uwtsd.ac.uk::83822e80-a691-4d08-b65e-1212f0b035e1" providerId="AD" clId="Web-{1A5279CD-51B4-160D-36A7-4F249B355B4C}" dt="2025-04-09T14:32:35.908" v="385"/>
          <ac:spMkLst>
            <pc:docMk/>
            <pc:sldMk cId="3496622184" sldId="257"/>
            <ac:spMk id="2" creationId="{CA6C838C-E52C-DDEE-B670-F903D2E1AEEB}"/>
          </ac:spMkLst>
        </pc:spChg>
        <pc:spChg chg="mod ord">
          <ac:chgData name="Julia Samuels (2404707)" userId="S::2404707@student.uwtsd.ac.uk::83822e80-a691-4d08-b65e-1212f0b035e1" providerId="AD" clId="Web-{1A5279CD-51B4-160D-36A7-4F249B355B4C}" dt="2025-04-09T14:32:35.908" v="385"/>
          <ac:spMkLst>
            <pc:docMk/>
            <pc:sldMk cId="3496622184" sldId="257"/>
            <ac:spMk id="3" creationId="{D229E11D-75CA-6431-4A4A-B9877BDFB770}"/>
          </ac:spMkLst>
        </pc:spChg>
      </pc:sldChg>
      <pc:sldChg chg="modSp mod modClrScheme chgLayout">
        <pc:chgData name="Julia Samuels (2404707)" userId="S::2404707@student.uwtsd.ac.uk::83822e80-a691-4d08-b65e-1212f0b035e1" providerId="AD" clId="Web-{1A5279CD-51B4-160D-36A7-4F249B355B4C}" dt="2025-04-09T15:38:05.468" v="1075" actId="20577"/>
        <pc:sldMkLst>
          <pc:docMk/>
          <pc:sldMk cId="2414563671" sldId="258"/>
        </pc:sldMkLst>
        <pc:spChg chg="mod ord">
          <ac:chgData name="Julia Samuels (2404707)" userId="S::2404707@student.uwtsd.ac.uk::83822e80-a691-4d08-b65e-1212f0b035e1" providerId="AD" clId="Web-{1A5279CD-51B4-160D-36A7-4F249B355B4C}" dt="2025-04-09T14:32:35.908" v="385"/>
          <ac:spMkLst>
            <pc:docMk/>
            <pc:sldMk cId="2414563671" sldId="258"/>
            <ac:spMk id="2" creationId="{948A6311-2616-9A7A-2DDD-03244D5DE480}"/>
          </ac:spMkLst>
        </pc:spChg>
        <pc:spChg chg="mod ord">
          <ac:chgData name="Julia Samuels (2404707)" userId="S::2404707@student.uwtsd.ac.uk::83822e80-a691-4d08-b65e-1212f0b035e1" providerId="AD" clId="Web-{1A5279CD-51B4-160D-36A7-4F249B355B4C}" dt="2025-04-09T15:38:05.468" v="1075" actId="20577"/>
          <ac:spMkLst>
            <pc:docMk/>
            <pc:sldMk cId="2414563671" sldId="258"/>
            <ac:spMk id="3" creationId="{0F73434B-8096-FA0A-5DF4-C5CFD2C590C8}"/>
          </ac:spMkLst>
        </pc:spChg>
        <pc:spChg chg="mod ord">
          <ac:chgData name="Julia Samuels (2404707)" userId="S::2404707@student.uwtsd.ac.uk::83822e80-a691-4d08-b65e-1212f0b035e1" providerId="AD" clId="Web-{1A5279CD-51B4-160D-36A7-4F249B355B4C}" dt="2025-04-09T14:32:35.908" v="385"/>
          <ac:spMkLst>
            <pc:docMk/>
            <pc:sldMk cId="2414563671" sldId="258"/>
            <ac:spMk id="4" creationId="{A3C75582-2EEB-B54D-3838-37EA7F903E23}"/>
          </ac:spMkLst>
        </pc:spChg>
        <pc:spChg chg="mod ord">
          <ac:chgData name="Julia Samuels (2404707)" userId="S::2404707@student.uwtsd.ac.uk::83822e80-a691-4d08-b65e-1212f0b035e1" providerId="AD" clId="Web-{1A5279CD-51B4-160D-36A7-4F249B355B4C}" dt="2025-04-09T14:32:35.908" v="385"/>
          <ac:spMkLst>
            <pc:docMk/>
            <pc:sldMk cId="2414563671" sldId="258"/>
            <ac:spMk id="5" creationId="{D4E05F75-5FFF-F567-8CC6-180578FFB41F}"/>
          </ac:spMkLst>
        </pc:spChg>
        <pc:spChg chg="mod ord">
          <ac:chgData name="Julia Samuels (2404707)" userId="S::2404707@student.uwtsd.ac.uk::83822e80-a691-4d08-b65e-1212f0b035e1" providerId="AD" clId="Web-{1A5279CD-51B4-160D-36A7-4F249B355B4C}" dt="2025-04-09T14:32:35.908" v="385"/>
          <ac:spMkLst>
            <pc:docMk/>
            <pc:sldMk cId="2414563671" sldId="258"/>
            <ac:spMk id="6" creationId="{88AD2FED-7417-30D5-7CEB-065A0D0265A8}"/>
          </ac:spMkLst>
        </pc:spChg>
      </pc:sldChg>
      <pc:sldChg chg="modSp mod ord modClrScheme chgLayout">
        <pc:chgData name="Julia Samuels (2404707)" userId="S::2404707@student.uwtsd.ac.uk::83822e80-a691-4d08-b65e-1212f0b035e1" providerId="AD" clId="Web-{1A5279CD-51B4-160D-36A7-4F249B355B4C}" dt="2025-04-09T16:05:51.513" v="1476"/>
        <pc:sldMkLst>
          <pc:docMk/>
          <pc:sldMk cId="187105507" sldId="259"/>
        </pc:sldMkLst>
        <pc:spChg chg="mod ord">
          <ac:chgData name="Julia Samuels (2404707)" userId="S::2404707@student.uwtsd.ac.uk::83822e80-a691-4d08-b65e-1212f0b035e1" providerId="AD" clId="Web-{1A5279CD-51B4-160D-36A7-4F249B355B4C}" dt="2025-04-09T14:32:35.908" v="385"/>
          <ac:spMkLst>
            <pc:docMk/>
            <pc:sldMk cId="187105507" sldId="259"/>
            <ac:spMk id="2" creationId="{9A427BCC-416C-8444-5A01-3A5CD756596E}"/>
          </ac:spMkLst>
        </pc:spChg>
        <pc:spChg chg="mod ord">
          <ac:chgData name="Julia Samuels (2404707)" userId="S::2404707@student.uwtsd.ac.uk::83822e80-a691-4d08-b65e-1212f0b035e1" providerId="AD" clId="Web-{1A5279CD-51B4-160D-36A7-4F249B355B4C}" dt="2025-04-09T14:32:35.908" v="385"/>
          <ac:spMkLst>
            <pc:docMk/>
            <pc:sldMk cId="187105507" sldId="259"/>
            <ac:spMk id="3" creationId="{3B8A7E09-E9D1-E40F-BC2D-7CD28C8CCD8B}"/>
          </ac:spMkLst>
        </pc:spChg>
        <pc:spChg chg="mod ord">
          <ac:chgData name="Julia Samuels (2404707)" userId="S::2404707@student.uwtsd.ac.uk::83822e80-a691-4d08-b65e-1212f0b035e1" providerId="AD" clId="Web-{1A5279CD-51B4-160D-36A7-4F249B355B4C}" dt="2025-04-09T14:32:35.908" v="385"/>
          <ac:spMkLst>
            <pc:docMk/>
            <pc:sldMk cId="187105507" sldId="259"/>
            <ac:spMk id="4" creationId="{4238918C-2C14-BCB2-8D42-20650F3C7121}"/>
          </ac:spMkLst>
        </pc:spChg>
        <pc:spChg chg="mod ord">
          <ac:chgData name="Julia Samuels (2404707)" userId="S::2404707@student.uwtsd.ac.uk::83822e80-a691-4d08-b65e-1212f0b035e1" providerId="AD" clId="Web-{1A5279CD-51B4-160D-36A7-4F249B355B4C}" dt="2025-04-09T14:32:35.908" v="385"/>
          <ac:spMkLst>
            <pc:docMk/>
            <pc:sldMk cId="187105507" sldId="259"/>
            <ac:spMk id="5" creationId="{98A03B9E-48B5-1744-19AD-A93436A5537B}"/>
          </ac:spMkLst>
        </pc:spChg>
        <pc:spChg chg="mod ord">
          <ac:chgData name="Julia Samuels (2404707)" userId="S::2404707@student.uwtsd.ac.uk::83822e80-a691-4d08-b65e-1212f0b035e1" providerId="AD" clId="Web-{1A5279CD-51B4-160D-36A7-4F249B355B4C}" dt="2025-04-09T14:32:35.908" v="385"/>
          <ac:spMkLst>
            <pc:docMk/>
            <pc:sldMk cId="187105507" sldId="259"/>
            <ac:spMk id="6" creationId="{1DE16606-3216-10AA-23F5-F76D75798B36}"/>
          </ac:spMkLst>
        </pc:spChg>
      </pc:sldChg>
      <pc:sldChg chg="modSp mod modClrScheme chgLayout">
        <pc:chgData name="Julia Samuels (2404707)" userId="S::2404707@student.uwtsd.ac.uk::83822e80-a691-4d08-b65e-1212f0b035e1" providerId="AD" clId="Web-{1A5279CD-51B4-160D-36A7-4F249B355B4C}" dt="2025-04-09T15:38:28.423" v="1080" actId="20577"/>
        <pc:sldMkLst>
          <pc:docMk/>
          <pc:sldMk cId="3562685248" sldId="260"/>
        </pc:sldMkLst>
        <pc:spChg chg="mod ord">
          <ac:chgData name="Julia Samuels (2404707)" userId="S::2404707@student.uwtsd.ac.uk::83822e80-a691-4d08-b65e-1212f0b035e1" providerId="AD" clId="Web-{1A5279CD-51B4-160D-36A7-4F249B355B4C}" dt="2025-04-09T14:32:35.908" v="385"/>
          <ac:spMkLst>
            <pc:docMk/>
            <pc:sldMk cId="3562685248" sldId="260"/>
            <ac:spMk id="2" creationId="{DDB18272-9EC0-352F-1709-F3B4A4379372}"/>
          </ac:spMkLst>
        </pc:spChg>
        <pc:spChg chg="mod ord">
          <ac:chgData name="Julia Samuels (2404707)" userId="S::2404707@student.uwtsd.ac.uk::83822e80-a691-4d08-b65e-1212f0b035e1" providerId="AD" clId="Web-{1A5279CD-51B4-160D-36A7-4F249B355B4C}" dt="2025-04-09T14:32:35.908" v="385"/>
          <ac:spMkLst>
            <pc:docMk/>
            <pc:sldMk cId="3562685248" sldId="260"/>
            <ac:spMk id="3" creationId="{8A3B8BF3-A849-B969-7B40-90BB5C317EBA}"/>
          </ac:spMkLst>
        </pc:spChg>
        <pc:spChg chg="mod ord">
          <ac:chgData name="Julia Samuels (2404707)" userId="S::2404707@student.uwtsd.ac.uk::83822e80-a691-4d08-b65e-1212f0b035e1" providerId="AD" clId="Web-{1A5279CD-51B4-160D-36A7-4F249B355B4C}" dt="2025-04-09T14:32:35.908" v="385"/>
          <ac:spMkLst>
            <pc:docMk/>
            <pc:sldMk cId="3562685248" sldId="260"/>
            <ac:spMk id="4" creationId="{75B8D438-2185-5565-1F18-8CFD625ADDE0}"/>
          </ac:spMkLst>
        </pc:spChg>
        <pc:spChg chg="mod ord">
          <ac:chgData name="Julia Samuels (2404707)" userId="S::2404707@student.uwtsd.ac.uk::83822e80-a691-4d08-b65e-1212f0b035e1" providerId="AD" clId="Web-{1A5279CD-51B4-160D-36A7-4F249B355B4C}" dt="2025-04-09T14:32:35.908" v="385"/>
          <ac:spMkLst>
            <pc:docMk/>
            <pc:sldMk cId="3562685248" sldId="260"/>
            <ac:spMk id="7" creationId="{B68C82E5-0D35-86C0-392E-44B0E8F4A6F7}"/>
          </ac:spMkLst>
        </pc:spChg>
        <pc:spChg chg="mod ord">
          <ac:chgData name="Julia Samuels (2404707)" userId="S::2404707@student.uwtsd.ac.uk::83822e80-a691-4d08-b65e-1212f0b035e1" providerId="AD" clId="Web-{1A5279CD-51B4-160D-36A7-4F249B355B4C}" dt="2025-04-09T15:38:28.423" v="1080" actId="20577"/>
          <ac:spMkLst>
            <pc:docMk/>
            <pc:sldMk cId="3562685248" sldId="260"/>
            <ac:spMk id="8" creationId="{C919D7DB-13FF-B369-B1A6-3D9DB674D645}"/>
          </ac:spMkLst>
        </pc:spChg>
      </pc:sldChg>
      <pc:sldChg chg="modSp mod modClrScheme chgLayout">
        <pc:chgData name="Julia Samuels (2404707)" userId="S::2404707@student.uwtsd.ac.uk::83822e80-a691-4d08-b65e-1212f0b035e1" providerId="AD" clId="Web-{1A5279CD-51B4-160D-36A7-4F249B355B4C}" dt="2025-04-09T15:39:08.112" v="1083" actId="20577"/>
        <pc:sldMkLst>
          <pc:docMk/>
          <pc:sldMk cId="556516346" sldId="261"/>
        </pc:sldMkLst>
        <pc:spChg chg="mod ord">
          <ac:chgData name="Julia Samuels (2404707)" userId="S::2404707@student.uwtsd.ac.uk::83822e80-a691-4d08-b65e-1212f0b035e1" providerId="AD" clId="Web-{1A5279CD-51B4-160D-36A7-4F249B355B4C}" dt="2025-04-09T15:02:13.146" v="482" actId="20577"/>
          <ac:spMkLst>
            <pc:docMk/>
            <pc:sldMk cId="556516346" sldId="261"/>
            <ac:spMk id="2" creationId="{57A66AD8-9BE1-E683-26BD-AD74D6D35078}"/>
          </ac:spMkLst>
        </pc:spChg>
        <pc:spChg chg="mod ord">
          <ac:chgData name="Julia Samuels (2404707)" userId="S::2404707@student.uwtsd.ac.uk::83822e80-a691-4d08-b65e-1212f0b035e1" providerId="AD" clId="Web-{1A5279CD-51B4-160D-36A7-4F249B355B4C}" dt="2025-04-09T15:39:08.112" v="1083" actId="20577"/>
          <ac:spMkLst>
            <pc:docMk/>
            <pc:sldMk cId="556516346" sldId="261"/>
            <ac:spMk id="3" creationId="{189F8427-7E89-7D01-05C3-A9A2F53C637C}"/>
          </ac:spMkLst>
        </pc:spChg>
        <pc:spChg chg="mod ord">
          <ac:chgData name="Julia Samuels (2404707)" userId="S::2404707@student.uwtsd.ac.uk::83822e80-a691-4d08-b65e-1212f0b035e1" providerId="AD" clId="Web-{1A5279CD-51B4-160D-36A7-4F249B355B4C}" dt="2025-04-09T14:32:35.908" v="385"/>
          <ac:spMkLst>
            <pc:docMk/>
            <pc:sldMk cId="556516346" sldId="261"/>
            <ac:spMk id="4" creationId="{E8E2933F-5411-800D-DED7-4A58F17E650B}"/>
          </ac:spMkLst>
        </pc:spChg>
        <pc:spChg chg="mod ord">
          <ac:chgData name="Julia Samuels (2404707)" userId="S::2404707@student.uwtsd.ac.uk::83822e80-a691-4d08-b65e-1212f0b035e1" providerId="AD" clId="Web-{1A5279CD-51B4-160D-36A7-4F249B355B4C}" dt="2025-04-09T14:32:35.908" v="385"/>
          <ac:spMkLst>
            <pc:docMk/>
            <pc:sldMk cId="556516346" sldId="261"/>
            <ac:spMk id="5" creationId="{97B3C5EE-86DD-686D-C800-5C94126F3544}"/>
          </ac:spMkLst>
        </pc:spChg>
        <pc:spChg chg="mod ord">
          <ac:chgData name="Julia Samuels (2404707)" userId="S::2404707@student.uwtsd.ac.uk::83822e80-a691-4d08-b65e-1212f0b035e1" providerId="AD" clId="Web-{1A5279CD-51B4-160D-36A7-4F249B355B4C}" dt="2025-04-09T14:32:35.908" v="385"/>
          <ac:spMkLst>
            <pc:docMk/>
            <pc:sldMk cId="556516346" sldId="261"/>
            <ac:spMk id="6" creationId="{8AF4007C-24DE-DB35-0E01-659666733990}"/>
          </ac:spMkLst>
        </pc:spChg>
      </pc:sldChg>
      <pc:sldChg chg="modSp mod modClrScheme chgLayout">
        <pc:chgData name="Julia Samuels (2404707)" userId="S::2404707@student.uwtsd.ac.uk::83822e80-a691-4d08-b65e-1212f0b035e1" providerId="AD" clId="Web-{1A5279CD-51B4-160D-36A7-4F249B355B4C}" dt="2025-04-09T14:56:06.064" v="408" actId="20577"/>
        <pc:sldMkLst>
          <pc:docMk/>
          <pc:sldMk cId="2257045824" sldId="262"/>
        </pc:sldMkLst>
        <pc:spChg chg="mod ord">
          <ac:chgData name="Julia Samuels (2404707)" userId="S::2404707@student.uwtsd.ac.uk::83822e80-a691-4d08-b65e-1212f0b035e1" providerId="AD" clId="Web-{1A5279CD-51B4-160D-36A7-4F249B355B4C}" dt="2025-04-09T14:32:35.908" v="385"/>
          <ac:spMkLst>
            <pc:docMk/>
            <pc:sldMk cId="2257045824" sldId="262"/>
            <ac:spMk id="2" creationId="{BA7A626E-E3DD-9600-7A9F-D391D6048F66}"/>
          </ac:spMkLst>
        </pc:spChg>
        <pc:spChg chg="mod ord">
          <ac:chgData name="Julia Samuels (2404707)" userId="S::2404707@student.uwtsd.ac.uk::83822e80-a691-4d08-b65e-1212f0b035e1" providerId="AD" clId="Web-{1A5279CD-51B4-160D-36A7-4F249B355B4C}" dt="2025-04-09T14:56:06.064" v="408" actId="20577"/>
          <ac:spMkLst>
            <pc:docMk/>
            <pc:sldMk cId="2257045824" sldId="262"/>
            <ac:spMk id="3" creationId="{E4C836FC-0A5F-5EE1-86CF-E0C3E835D944}"/>
          </ac:spMkLst>
        </pc:spChg>
        <pc:spChg chg="mod ord">
          <ac:chgData name="Julia Samuels (2404707)" userId="S::2404707@student.uwtsd.ac.uk::83822e80-a691-4d08-b65e-1212f0b035e1" providerId="AD" clId="Web-{1A5279CD-51B4-160D-36A7-4F249B355B4C}" dt="2025-04-09T14:32:35.908" v="385"/>
          <ac:spMkLst>
            <pc:docMk/>
            <pc:sldMk cId="2257045824" sldId="262"/>
            <ac:spMk id="4" creationId="{49E09517-49EC-1076-5506-DC09DA5CAD92}"/>
          </ac:spMkLst>
        </pc:spChg>
        <pc:spChg chg="mod ord">
          <ac:chgData name="Julia Samuels (2404707)" userId="S::2404707@student.uwtsd.ac.uk::83822e80-a691-4d08-b65e-1212f0b035e1" providerId="AD" clId="Web-{1A5279CD-51B4-160D-36A7-4F249B355B4C}" dt="2025-04-09T14:32:35.908" v="385"/>
          <ac:spMkLst>
            <pc:docMk/>
            <pc:sldMk cId="2257045824" sldId="262"/>
            <ac:spMk id="5" creationId="{F383AFD1-8503-79D6-A480-54AC07666823}"/>
          </ac:spMkLst>
        </pc:spChg>
        <pc:spChg chg="mod ord">
          <ac:chgData name="Julia Samuels (2404707)" userId="S::2404707@student.uwtsd.ac.uk::83822e80-a691-4d08-b65e-1212f0b035e1" providerId="AD" clId="Web-{1A5279CD-51B4-160D-36A7-4F249B355B4C}" dt="2025-04-09T14:32:35.908" v="385"/>
          <ac:spMkLst>
            <pc:docMk/>
            <pc:sldMk cId="2257045824" sldId="262"/>
            <ac:spMk id="6" creationId="{1C5DBC07-CF5C-97C3-E0C3-208347E5FF9A}"/>
          </ac:spMkLst>
        </pc:spChg>
      </pc:sldChg>
      <pc:sldChg chg="addSp delSp modSp mod modClrScheme chgLayout">
        <pc:chgData name="Julia Samuels (2404707)" userId="S::2404707@student.uwtsd.ac.uk::83822e80-a691-4d08-b65e-1212f0b035e1" providerId="AD" clId="Web-{1A5279CD-51B4-160D-36A7-4F249B355B4C}" dt="2025-04-09T16:26:51.130" v="1603" actId="20577"/>
        <pc:sldMkLst>
          <pc:docMk/>
          <pc:sldMk cId="41735291" sldId="263"/>
        </pc:sldMkLst>
        <pc:spChg chg="mod ord">
          <ac:chgData name="Julia Samuels (2404707)" userId="S::2404707@student.uwtsd.ac.uk::83822e80-a691-4d08-b65e-1212f0b035e1" providerId="AD" clId="Web-{1A5279CD-51B4-160D-36A7-4F249B355B4C}" dt="2025-04-09T15:54:31.851" v="1106" actId="20577"/>
          <ac:spMkLst>
            <pc:docMk/>
            <pc:sldMk cId="41735291" sldId="263"/>
            <ac:spMk id="2" creationId="{5347E24C-09C3-2C34-395F-1E5B5CEB0744}"/>
          </ac:spMkLst>
        </pc:spChg>
        <pc:spChg chg="del mod ord">
          <ac:chgData name="Julia Samuels (2404707)" userId="S::2404707@student.uwtsd.ac.uk::83822e80-a691-4d08-b65e-1212f0b035e1" providerId="AD" clId="Web-{1A5279CD-51B4-160D-36A7-4F249B355B4C}" dt="2025-04-09T15:57:10.360" v="1107"/>
          <ac:spMkLst>
            <pc:docMk/>
            <pc:sldMk cId="41735291" sldId="263"/>
            <ac:spMk id="3" creationId="{DC99212D-60F2-A27A-5DDB-81CA2B674E41}"/>
          </ac:spMkLst>
        </pc:spChg>
        <pc:spChg chg="mod ord">
          <ac:chgData name="Julia Samuels (2404707)" userId="S::2404707@student.uwtsd.ac.uk::83822e80-a691-4d08-b65e-1212f0b035e1" providerId="AD" clId="Web-{1A5279CD-51B4-160D-36A7-4F249B355B4C}" dt="2025-04-09T14:32:35.908" v="385"/>
          <ac:spMkLst>
            <pc:docMk/>
            <pc:sldMk cId="41735291" sldId="263"/>
            <ac:spMk id="4" creationId="{A6632A40-49AA-BED9-7967-40AFEDFFD650}"/>
          </ac:spMkLst>
        </pc:spChg>
        <pc:spChg chg="mod ord">
          <ac:chgData name="Julia Samuels (2404707)" userId="S::2404707@student.uwtsd.ac.uk::83822e80-a691-4d08-b65e-1212f0b035e1" providerId="AD" clId="Web-{1A5279CD-51B4-160D-36A7-4F249B355B4C}" dt="2025-04-09T14:32:35.908" v="385"/>
          <ac:spMkLst>
            <pc:docMk/>
            <pc:sldMk cId="41735291" sldId="263"/>
            <ac:spMk id="5" creationId="{9CD11B2A-5DA5-614A-E034-FEA953727FA8}"/>
          </ac:spMkLst>
        </pc:spChg>
        <pc:spChg chg="mod ord">
          <ac:chgData name="Julia Samuels (2404707)" userId="S::2404707@student.uwtsd.ac.uk::83822e80-a691-4d08-b65e-1212f0b035e1" providerId="AD" clId="Web-{1A5279CD-51B4-160D-36A7-4F249B355B4C}" dt="2025-04-09T14:32:35.908" v="385"/>
          <ac:spMkLst>
            <pc:docMk/>
            <pc:sldMk cId="41735291" sldId="263"/>
            <ac:spMk id="6" creationId="{05D46B6C-7F06-4E45-A1DE-043100F2D500}"/>
          </ac:spMkLst>
        </pc:spChg>
        <pc:spChg chg="add mod">
          <ac:chgData name="Julia Samuels (2404707)" userId="S::2404707@student.uwtsd.ac.uk::83822e80-a691-4d08-b65e-1212f0b035e1" providerId="AD" clId="Web-{1A5279CD-51B4-160D-36A7-4F249B355B4C}" dt="2025-04-09T16:12:02.112" v="1536" actId="14100"/>
          <ac:spMkLst>
            <pc:docMk/>
            <pc:sldMk cId="41735291" sldId="263"/>
            <ac:spMk id="2246" creationId="{9EA9BB79-EFFD-F244-2824-ED11E17FF7A0}"/>
          </ac:spMkLst>
        </pc:spChg>
        <pc:graphicFrameChg chg="add mod ord modGraphic">
          <ac:chgData name="Julia Samuels (2404707)" userId="S::2404707@student.uwtsd.ac.uk::83822e80-a691-4d08-b65e-1212f0b035e1" providerId="AD" clId="Web-{1A5279CD-51B4-160D-36A7-4F249B355B4C}" dt="2025-04-09T16:26:51.130" v="1603" actId="20577"/>
          <ac:graphicFrameMkLst>
            <pc:docMk/>
            <pc:sldMk cId="41735291" sldId="263"/>
            <ac:graphicFrameMk id="7" creationId="{3FA4724E-82CE-C428-756D-C728C4E72AD1}"/>
          </ac:graphicFrameMkLst>
        </pc:graphicFrameChg>
      </pc:sldChg>
      <pc:sldChg chg="modSp mod modClrScheme chgLayout">
        <pc:chgData name="Julia Samuels (2404707)" userId="S::2404707@student.uwtsd.ac.uk::83822e80-a691-4d08-b65e-1212f0b035e1" providerId="AD" clId="Web-{1A5279CD-51B4-160D-36A7-4F249B355B4C}" dt="2025-04-09T15:40:17.460" v="1093" actId="20577"/>
        <pc:sldMkLst>
          <pc:docMk/>
          <pc:sldMk cId="2994248579" sldId="264"/>
        </pc:sldMkLst>
        <pc:spChg chg="mod ord">
          <ac:chgData name="Julia Samuels (2404707)" userId="S::2404707@student.uwtsd.ac.uk::83822e80-a691-4d08-b65e-1212f0b035e1" providerId="AD" clId="Web-{1A5279CD-51B4-160D-36A7-4F249B355B4C}" dt="2025-04-09T15:39:55.240" v="1089" actId="20577"/>
          <ac:spMkLst>
            <pc:docMk/>
            <pc:sldMk cId="2994248579" sldId="264"/>
            <ac:spMk id="2" creationId="{F8476F45-DB37-258F-81CF-3F9EEA5001F6}"/>
          </ac:spMkLst>
        </pc:spChg>
        <pc:spChg chg="mod ord">
          <ac:chgData name="Julia Samuels (2404707)" userId="S::2404707@student.uwtsd.ac.uk::83822e80-a691-4d08-b65e-1212f0b035e1" providerId="AD" clId="Web-{1A5279CD-51B4-160D-36A7-4F249B355B4C}" dt="2025-04-09T15:40:17.460" v="1093" actId="20577"/>
          <ac:spMkLst>
            <pc:docMk/>
            <pc:sldMk cId="2994248579" sldId="264"/>
            <ac:spMk id="3" creationId="{8089A3A6-0417-D0AE-6982-85D211816E3B}"/>
          </ac:spMkLst>
        </pc:spChg>
        <pc:spChg chg="mod ord">
          <ac:chgData name="Julia Samuels (2404707)" userId="S::2404707@student.uwtsd.ac.uk::83822e80-a691-4d08-b65e-1212f0b035e1" providerId="AD" clId="Web-{1A5279CD-51B4-160D-36A7-4F249B355B4C}" dt="2025-04-09T14:32:35.908" v="385"/>
          <ac:spMkLst>
            <pc:docMk/>
            <pc:sldMk cId="2994248579" sldId="264"/>
            <ac:spMk id="4" creationId="{5124049A-C170-F7F6-0007-766FC33399A3}"/>
          </ac:spMkLst>
        </pc:spChg>
        <pc:spChg chg="mod ord">
          <ac:chgData name="Julia Samuels (2404707)" userId="S::2404707@student.uwtsd.ac.uk::83822e80-a691-4d08-b65e-1212f0b035e1" providerId="AD" clId="Web-{1A5279CD-51B4-160D-36A7-4F249B355B4C}" dt="2025-04-09T14:32:35.908" v="385"/>
          <ac:spMkLst>
            <pc:docMk/>
            <pc:sldMk cId="2994248579" sldId="264"/>
            <ac:spMk id="5" creationId="{D545E418-5A30-784A-8394-5CECF3DECD8E}"/>
          </ac:spMkLst>
        </pc:spChg>
        <pc:spChg chg="mod ord">
          <ac:chgData name="Julia Samuels (2404707)" userId="S::2404707@student.uwtsd.ac.uk::83822e80-a691-4d08-b65e-1212f0b035e1" providerId="AD" clId="Web-{1A5279CD-51B4-160D-36A7-4F249B355B4C}" dt="2025-04-09T14:32:35.908" v="385"/>
          <ac:spMkLst>
            <pc:docMk/>
            <pc:sldMk cId="2994248579" sldId="264"/>
            <ac:spMk id="6" creationId="{69E0F897-14DF-DC04-2413-A1EE8F05574E}"/>
          </ac:spMkLst>
        </pc:spChg>
      </pc:sldChg>
      <pc:sldChg chg="modSp mod modClrScheme chgLayout">
        <pc:chgData name="Julia Samuels (2404707)" userId="S::2404707@student.uwtsd.ac.uk::83822e80-a691-4d08-b65e-1212f0b035e1" providerId="AD" clId="Web-{1A5279CD-51B4-160D-36A7-4F249B355B4C}" dt="2025-04-09T14:57:21.474" v="416" actId="14100"/>
        <pc:sldMkLst>
          <pc:docMk/>
          <pc:sldMk cId="3663791789" sldId="265"/>
        </pc:sldMkLst>
        <pc:spChg chg="mod ord">
          <ac:chgData name="Julia Samuels (2404707)" userId="S::2404707@student.uwtsd.ac.uk::83822e80-a691-4d08-b65e-1212f0b035e1" providerId="AD" clId="Web-{1A5279CD-51B4-160D-36A7-4F249B355B4C}" dt="2025-04-09T14:32:35.908" v="385"/>
          <ac:spMkLst>
            <pc:docMk/>
            <pc:sldMk cId="3663791789" sldId="265"/>
            <ac:spMk id="2" creationId="{11929D11-AF90-9E98-3EE6-17D7C023B53F}"/>
          </ac:spMkLst>
        </pc:spChg>
        <pc:spChg chg="mod ord">
          <ac:chgData name="Julia Samuels (2404707)" userId="S::2404707@student.uwtsd.ac.uk::83822e80-a691-4d08-b65e-1212f0b035e1" providerId="AD" clId="Web-{1A5279CD-51B4-160D-36A7-4F249B355B4C}" dt="2025-04-09T14:57:21.474" v="416" actId="14100"/>
          <ac:spMkLst>
            <pc:docMk/>
            <pc:sldMk cId="3663791789" sldId="265"/>
            <ac:spMk id="3" creationId="{1CC7E558-6470-23AD-1267-BFFA1077B097}"/>
          </ac:spMkLst>
        </pc:spChg>
        <pc:spChg chg="mod ord">
          <ac:chgData name="Julia Samuels (2404707)" userId="S::2404707@student.uwtsd.ac.uk::83822e80-a691-4d08-b65e-1212f0b035e1" providerId="AD" clId="Web-{1A5279CD-51B4-160D-36A7-4F249B355B4C}" dt="2025-04-09T14:32:35.908" v="385"/>
          <ac:spMkLst>
            <pc:docMk/>
            <pc:sldMk cId="3663791789" sldId="265"/>
            <ac:spMk id="4" creationId="{17961FDF-40CE-B911-DE3F-4ABCF81E7BF0}"/>
          </ac:spMkLst>
        </pc:spChg>
        <pc:spChg chg="mod ord">
          <ac:chgData name="Julia Samuels (2404707)" userId="S::2404707@student.uwtsd.ac.uk::83822e80-a691-4d08-b65e-1212f0b035e1" providerId="AD" clId="Web-{1A5279CD-51B4-160D-36A7-4F249B355B4C}" dt="2025-04-09T14:32:35.908" v="385"/>
          <ac:spMkLst>
            <pc:docMk/>
            <pc:sldMk cId="3663791789" sldId="265"/>
            <ac:spMk id="5" creationId="{54236F0B-9AF7-B803-D796-998A6056778F}"/>
          </ac:spMkLst>
        </pc:spChg>
        <pc:spChg chg="mod ord">
          <ac:chgData name="Julia Samuels (2404707)" userId="S::2404707@student.uwtsd.ac.uk::83822e80-a691-4d08-b65e-1212f0b035e1" providerId="AD" clId="Web-{1A5279CD-51B4-160D-36A7-4F249B355B4C}" dt="2025-04-09T14:32:35.908" v="385"/>
          <ac:spMkLst>
            <pc:docMk/>
            <pc:sldMk cId="3663791789" sldId="265"/>
            <ac:spMk id="6" creationId="{E0AE9B57-8D7C-F51E-BF5A-B37FD3F77ADD}"/>
          </ac:spMkLst>
        </pc:spChg>
      </pc:sldChg>
      <pc:sldChg chg="modSp mod ord modClrScheme chgLayout">
        <pc:chgData name="Julia Samuels (2404707)" userId="S::2404707@student.uwtsd.ac.uk::83822e80-a691-4d08-b65e-1212f0b035e1" providerId="AD" clId="Web-{1A5279CD-51B4-160D-36A7-4F249B355B4C}" dt="2025-04-09T15:37:22.669" v="1072" actId="1076"/>
        <pc:sldMkLst>
          <pc:docMk/>
          <pc:sldMk cId="1340154251" sldId="266"/>
        </pc:sldMkLst>
        <pc:spChg chg="mod ord">
          <ac:chgData name="Julia Samuels (2404707)" userId="S::2404707@student.uwtsd.ac.uk::83822e80-a691-4d08-b65e-1212f0b035e1" providerId="AD" clId="Web-{1A5279CD-51B4-160D-36A7-4F249B355B4C}" dt="2025-04-09T14:32:35.908" v="385"/>
          <ac:spMkLst>
            <pc:docMk/>
            <pc:sldMk cId="1340154251" sldId="266"/>
            <ac:spMk id="2" creationId="{EAE2BC94-691F-6557-96BF-00F9351AE0AD}"/>
          </ac:spMkLst>
        </pc:spChg>
        <pc:spChg chg="mod ord">
          <ac:chgData name="Julia Samuels (2404707)" userId="S::2404707@student.uwtsd.ac.uk::83822e80-a691-4d08-b65e-1212f0b035e1" providerId="AD" clId="Web-{1A5279CD-51B4-160D-36A7-4F249B355B4C}" dt="2025-04-09T15:37:22.669" v="1072" actId="1076"/>
          <ac:spMkLst>
            <pc:docMk/>
            <pc:sldMk cId="1340154251" sldId="266"/>
            <ac:spMk id="3" creationId="{485F4D99-F661-13F4-8739-8B037E4F95CB}"/>
          </ac:spMkLst>
        </pc:spChg>
        <pc:spChg chg="mod ord">
          <ac:chgData name="Julia Samuels (2404707)" userId="S::2404707@student.uwtsd.ac.uk::83822e80-a691-4d08-b65e-1212f0b035e1" providerId="AD" clId="Web-{1A5279CD-51B4-160D-36A7-4F249B355B4C}" dt="2025-04-09T14:32:35.908" v="385"/>
          <ac:spMkLst>
            <pc:docMk/>
            <pc:sldMk cId="1340154251" sldId="266"/>
            <ac:spMk id="4" creationId="{26C80949-F931-1011-6697-9516A8E4F575}"/>
          </ac:spMkLst>
        </pc:spChg>
        <pc:spChg chg="mod ord">
          <ac:chgData name="Julia Samuels (2404707)" userId="S::2404707@student.uwtsd.ac.uk::83822e80-a691-4d08-b65e-1212f0b035e1" providerId="AD" clId="Web-{1A5279CD-51B4-160D-36A7-4F249B355B4C}" dt="2025-04-09T14:32:35.908" v="385"/>
          <ac:spMkLst>
            <pc:docMk/>
            <pc:sldMk cId="1340154251" sldId="266"/>
            <ac:spMk id="5" creationId="{16B3E647-CFAD-ED8C-3F66-57A1CAECC7FE}"/>
          </ac:spMkLst>
        </pc:spChg>
        <pc:spChg chg="mod ord">
          <ac:chgData name="Julia Samuels (2404707)" userId="S::2404707@student.uwtsd.ac.uk::83822e80-a691-4d08-b65e-1212f0b035e1" providerId="AD" clId="Web-{1A5279CD-51B4-160D-36A7-4F249B355B4C}" dt="2025-04-09T14:32:35.908" v="385"/>
          <ac:spMkLst>
            <pc:docMk/>
            <pc:sldMk cId="1340154251" sldId="266"/>
            <ac:spMk id="6" creationId="{575EF685-BE11-FF8F-A631-0FB639153405}"/>
          </ac:spMkLst>
        </pc:spChg>
      </pc:sldChg>
      <pc:sldChg chg="modSp new mod modClrScheme chgLayout">
        <pc:chgData name="Julia Samuels (2404707)" userId="S::2404707@student.uwtsd.ac.uk::83822e80-a691-4d08-b65e-1212f0b035e1" providerId="AD" clId="Web-{1A5279CD-51B4-160D-36A7-4F249B355B4C}" dt="2025-04-09T14:32:35.908" v="385"/>
        <pc:sldMkLst>
          <pc:docMk/>
          <pc:sldMk cId="614198553" sldId="267"/>
        </pc:sldMkLst>
        <pc:spChg chg="mod ord">
          <ac:chgData name="Julia Samuels (2404707)" userId="S::2404707@student.uwtsd.ac.uk::83822e80-a691-4d08-b65e-1212f0b035e1" providerId="AD" clId="Web-{1A5279CD-51B4-160D-36A7-4F249B355B4C}" dt="2025-04-09T14:32:35.908" v="385"/>
          <ac:spMkLst>
            <pc:docMk/>
            <pc:sldMk cId="614198553" sldId="267"/>
            <ac:spMk id="2" creationId="{7ACBA957-79DE-FACB-C59B-02DB24374E4E}"/>
          </ac:spMkLst>
        </pc:spChg>
        <pc:spChg chg="mod ord">
          <ac:chgData name="Julia Samuels (2404707)" userId="S::2404707@student.uwtsd.ac.uk::83822e80-a691-4d08-b65e-1212f0b035e1" providerId="AD" clId="Web-{1A5279CD-51B4-160D-36A7-4F249B355B4C}" dt="2025-04-09T14:32:35.908" v="385"/>
          <ac:spMkLst>
            <pc:docMk/>
            <pc:sldMk cId="614198553" sldId="267"/>
            <ac:spMk id="3" creationId="{491ED342-D2FA-2EB3-70E1-8A30C4492DB2}"/>
          </ac:spMkLst>
        </pc:spChg>
        <pc:spChg chg="mod ord">
          <ac:chgData name="Julia Samuels (2404707)" userId="S::2404707@student.uwtsd.ac.uk::83822e80-a691-4d08-b65e-1212f0b035e1" providerId="AD" clId="Web-{1A5279CD-51B4-160D-36A7-4F249B355B4C}" dt="2025-04-09T14:32:35.908" v="385"/>
          <ac:spMkLst>
            <pc:docMk/>
            <pc:sldMk cId="614198553" sldId="267"/>
            <ac:spMk id="4" creationId="{4621517C-31EF-B5B1-0250-7A7A41BFDF68}"/>
          </ac:spMkLst>
        </pc:spChg>
        <pc:spChg chg="mod ord">
          <ac:chgData name="Julia Samuels (2404707)" userId="S::2404707@student.uwtsd.ac.uk::83822e80-a691-4d08-b65e-1212f0b035e1" providerId="AD" clId="Web-{1A5279CD-51B4-160D-36A7-4F249B355B4C}" dt="2025-04-09T14:32:35.908" v="385"/>
          <ac:spMkLst>
            <pc:docMk/>
            <pc:sldMk cId="614198553" sldId="267"/>
            <ac:spMk id="5" creationId="{95F9DEA9-7C58-6D71-1F4E-F1855D16226A}"/>
          </ac:spMkLst>
        </pc:spChg>
        <pc:spChg chg="mod ord">
          <ac:chgData name="Julia Samuels (2404707)" userId="S::2404707@student.uwtsd.ac.uk::83822e80-a691-4d08-b65e-1212f0b035e1" providerId="AD" clId="Web-{1A5279CD-51B4-160D-36A7-4F249B355B4C}" dt="2025-04-09T14:32:35.908" v="385"/>
          <ac:spMkLst>
            <pc:docMk/>
            <pc:sldMk cId="614198553" sldId="267"/>
            <ac:spMk id="6" creationId="{574B9ABF-466E-7B1E-18CA-1491F65AF833}"/>
          </ac:spMkLst>
        </pc:spChg>
      </pc:sldChg>
      <pc:sldChg chg="modSp new mod modClrScheme chgLayout">
        <pc:chgData name="Julia Samuels (2404707)" userId="S::2404707@student.uwtsd.ac.uk::83822e80-a691-4d08-b65e-1212f0b035e1" providerId="AD" clId="Web-{1A5279CD-51B4-160D-36A7-4F249B355B4C}" dt="2025-04-09T14:59:11.855" v="480" actId="20577"/>
        <pc:sldMkLst>
          <pc:docMk/>
          <pc:sldMk cId="1174027039" sldId="268"/>
        </pc:sldMkLst>
        <pc:spChg chg="mod ord">
          <ac:chgData name="Julia Samuels (2404707)" userId="S::2404707@student.uwtsd.ac.uk::83822e80-a691-4d08-b65e-1212f0b035e1" providerId="AD" clId="Web-{1A5279CD-51B4-160D-36A7-4F249B355B4C}" dt="2025-04-09T14:32:35.908" v="385"/>
          <ac:spMkLst>
            <pc:docMk/>
            <pc:sldMk cId="1174027039" sldId="268"/>
            <ac:spMk id="2" creationId="{32D61DBD-5900-3ADB-3845-53820E9CC402}"/>
          </ac:spMkLst>
        </pc:spChg>
        <pc:spChg chg="mod ord">
          <ac:chgData name="Julia Samuels (2404707)" userId="S::2404707@student.uwtsd.ac.uk::83822e80-a691-4d08-b65e-1212f0b035e1" providerId="AD" clId="Web-{1A5279CD-51B4-160D-36A7-4F249B355B4C}" dt="2025-04-09T14:59:11.855" v="480" actId="20577"/>
          <ac:spMkLst>
            <pc:docMk/>
            <pc:sldMk cId="1174027039" sldId="268"/>
            <ac:spMk id="3" creationId="{C02C898F-ED7B-F4F7-7503-613332E1D1C7}"/>
          </ac:spMkLst>
        </pc:spChg>
        <pc:spChg chg="mod ord">
          <ac:chgData name="Julia Samuels (2404707)" userId="S::2404707@student.uwtsd.ac.uk::83822e80-a691-4d08-b65e-1212f0b035e1" providerId="AD" clId="Web-{1A5279CD-51B4-160D-36A7-4F249B355B4C}" dt="2025-04-09T14:32:35.908" v="385"/>
          <ac:spMkLst>
            <pc:docMk/>
            <pc:sldMk cId="1174027039" sldId="268"/>
            <ac:spMk id="4" creationId="{23B58B3A-EF9F-F335-B660-69B0F725289C}"/>
          </ac:spMkLst>
        </pc:spChg>
        <pc:spChg chg="mod ord">
          <ac:chgData name="Julia Samuels (2404707)" userId="S::2404707@student.uwtsd.ac.uk::83822e80-a691-4d08-b65e-1212f0b035e1" providerId="AD" clId="Web-{1A5279CD-51B4-160D-36A7-4F249B355B4C}" dt="2025-04-09T14:32:35.908" v="385"/>
          <ac:spMkLst>
            <pc:docMk/>
            <pc:sldMk cId="1174027039" sldId="268"/>
            <ac:spMk id="5" creationId="{AB80C34D-2D28-5FBC-65A9-795B8A915987}"/>
          </ac:spMkLst>
        </pc:spChg>
        <pc:spChg chg="mod ord">
          <ac:chgData name="Julia Samuels (2404707)" userId="S::2404707@student.uwtsd.ac.uk::83822e80-a691-4d08-b65e-1212f0b035e1" providerId="AD" clId="Web-{1A5279CD-51B4-160D-36A7-4F249B355B4C}" dt="2025-04-09T14:32:35.908" v="385"/>
          <ac:spMkLst>
            <pc:docMk/>
            <pc:sldMk cId="1174027039" sldId="268"/>
            <ac:spMk id="6" creationId="{59CF77B8-870E-6BA9-1AC6-32C0C21D6919}"/>
          </ac:spMkLst>
        </pc:spChg>
      </pc:sldChg>
      <pc:sldChg chg="new del">
        <pc:chgData name="Julia Samuels (2404707)" userId="S::2404707@student.uwtsd.ac.uk::83822e80-a691-4d08-b65e-1212f0b035e1" providerId="AD" clId="Web-{1A5279CD-51B4-160D-36A7-4F249B355B4C}" dt="2025-04-09T14:26:46.966" v="345"/>
        <pc:sldMkLst>
          <pc:docMk/>
          <pc:sldMk cId="4193041143" sldId="268"/>
        </pc:sldMkLst>
      </pc:sldChg>
      <pc:sldChg chg="addSp delSp modSp add mod ord modClrScheme chgLayout">
        <pc:chgData name="Julia Samuels (2404707)" userId="S::2404707@student.uwtsd.ac.uk::83822e80-a691-4d08-b65e-1212f0b035e1" providerId="AD" clId="Web-{1A5279CD-51B4-160D-36A7-4F249B355B4C}" dt="2025-04-09T15:33:44.313" v="1055" actId="14100"/>
        <pc:sldMkLst>
          <pc:docMk/>
          <pc:sldMk cId="4193041143" sldId="269"/>
        </pc:sldMkLst>
        <pc:spChg chg="mod ord">
          <ac:chgData name="Julia Samuels (2404707)" userId="S::2404707@student.uwtsd.ac.uk::83822e80-a691-4d08-b65e-1212f0b035e1" providerId="AD" clId="Web-{1A5279CD-51B4-160D-36A7-4F249B355B4C}" dt="2025-04-09T14:32:35.908" v="385"/>
          <ac:spMkLst>
            <pc:docMk/>
            <pc:sldMk cId="4193041143" sldId="269"/>
            <ac:spMk id="2" creationId="{5E8D4B1F-9E66-F9A7-E355-B19EF3593601}"/>
          </ac:spMkLst>
        </pc:spChg>
        <pc:spChg chg="mod ord">
          <ac:chgData name="Julia Samuels (2404707)" userId="S::2404707@student.uwtsd.ac.uk::83822e80-a691-4d08-b65e-1212f0b035e1" providerId="AD" clId="Web-{1A5279CD-51B4-160D-36A7-4F249B355B4C}" dt="2025-04-09T14:32:35.908" v="385"/>
          <ac:spMkLst>
            <pc:docMk/>
            <pc:sldMk cId="4193041143" sldId="269"/>
            <ac:spMk id="3" creationId="{A6AA865D-E30C-4108-B8DB-E27F24E0DABC}"/>
          </ac:spMkLst>
        </pc:spChg>
        <pc:spChg chg="mod ord">
          <ac:chgData name="Julia Samuels (2404707)" userId="S::2404707@student.uwtsd.ac.uk::83822e80-a691-4d08-b65e-1212f0b035e1" providerId="AD" clId="Web-{1A5279CD-51B4-160D-36A7-4F249B355B4C}" dt="2025-04-09T14:32:35.908" v="385"/>
          <ac:spMkLst>
            <pc:docMk/>
            <pc:sldMk cId="4193041143" sldId="269"/>
            <ac:spMk id="4" creationId="{3C561832-2696-D733-C00E-CAF2C906A0F7}"/>
          </ac:spMkLst>
        </pc:spChg>
        <pc:spChg chg="add del mod">
          <ac:chgData name="Julia Samuels (2404707)" userId="S::2404707@student.uwtsd.ac.uk::83822e80-a691-4d08-b65e-1212f0b035e1" providerId="AD" clId="Web-{1A5279CD-51B4-160D-36A7-4F249B355B4C}" dt="2025-04-09T15:29:44.206" v="1028"/>
          <ac:spMkLst>
            <pc:docMk/>
            <pc:sldMk cId="4193041143" sldId="269"/>
            <ac:spMk id="6" creationId="{3903E290-10C7-738B-E3F2-F40E4A76A08D}"/>
          </ac:spMkLst>
        </pc:spChg>
        <pc:spChg chg="add del mod">
          <ac:chgData name="Julia Samuels (2404707)" userId="S::2404707@student.uwtsd.ac.uk::83822e80-a691-4d08-b65e-1212f0b035e1" providerId="AD" clId="Web-{1A5279CD-51B4-160D-36A7-4F249B355B4C}" dt="2025-04-09T15:30:18.130" v="1032"/>
          <ac:spMkLst>
            <pc:docMk/>
            <pc:sldMk cId="4193041143" sldId="269"/>
            <ac:spMk id="7" creationId="{7FF8ED02-5BE1-2A93-CD6A-9C7078AAA789}"/>
          </ac:spMkLst>
        </pc:spChg>
        <pc:spChg chg="add mod">
          <ac:chgData name="Julia Samuels (2404707)" userId="S::2404707@student.uwtsd.ac.uk::83822e80-a691-4d08-b65e-1212f0b035e1" providerId="AD" clId="Web-{1A5279CD-51B4-160D-36A7-4F249B355B4C}" dt="2025-04-09T15:33:44.313" v="1055" actId="14100"/>
          <ac:spMkLst>
            <pc:docMk/>
            <pc:sldMk cId="4193041143" sldId="269"/>
            <ac:spMk id="8" creationId="{D56046DC-1791-5649-5F9F-77AF381637CA}"/>
          </ac:spMkLst>
        </pc:spChg>
        <pc:picChg chg="add mod">
          <ac:chgData name="Julia Samuels (2404707)" userId="S::2404707@student.uwtsd.ac.uk::83822e80-a691-4d08-b65e-1212f0b035e1" providerId="AD" clId="Web-{1A5279CD-51B4-160D-36A7-4F249B355B4C}" dt="2025-04-09T15:29:57.707" v="1029" actId="1076"/>
          <ac:picMkLst>
            <pc:docMk/>
            <pc:sldMk cId="4193041143" sldId="269"/>
            <ac:picMk id="5" creationId="{9C06AF0E-4793-37CE-AFEC-BF3996D36178}"/>
          </ac:picMkLst>
        </pc:picChg>
      </pc:sldChg>
      <pc:sldChg chg="addSp delSp modSp new">
        <pc:chgData name="Julia Samuels (2404707)" userId="S::2404707@student.uwtsd.ac.uk::83822e80-a691-4d08-b65e-1212f0b035e1" providerId="AD" clId="Web-{1A5279CD-51B4-160D-36A7-4F249B355B4C}" dt="2025-04-09T15:36:14.853" v="1066" actId="14100"/>
        <pc:sldMkLst>
          <pc:docMk/>
          <pc:sldMk cId="1451289426" sldId="270"/>
        </pc:sldMkLst>
        <pc:spChg chg="mod">
          <ac:chgData name="Julia Samuels (2404707)" userId="S::2404707@student.uwtsd.ac.uk::83822e80-a691-4d08-b65e-1212f0b035e1" providerId="AD" clId="Web-{1A5279CD-51B4-160D-36A7-4F249B355B4C}" dt="2025-04-09T15:14:26.374" v="606" actId="20577"/>
          <ac:spMkLst>
            <pc:docMk/>
            <pc:sldMk cId="1451289426" sldId="270"/>
            <ac:spMk id="2" creationId="{6B669A20-2FE8-10FF-C465-3734A78A07CE}"/>
          </ac:spMkLst>
        </pc:spChg>
        <pc:spChg chg="del">
          <ac:chgData name="Julia Samuels (2404707)" userId="S::2404707@student.uwtsd.ac.uk::83822e80-a691-4d08-b65e-1212f0b035e1" providerId="AD" clId="Web-{1A5279CD-51B4-160D-36A7-4F249B355B4C}" dt="2025-04-09T15:07:21.788" v="518"/>
          <ac:spMkLst>
            <pc:docMk/>
            <pc:sldMk cId="1451289426" sldId="270"/>
            <ac:spMk id="3" creationId="{1A4B3F4F-2BBD-5B78-60B3-87F9A74904F7}"/>
          </ac:spMkLst>
        </pc:spChg>
        <pc:spChg chg="mod">
          <ac:chgData name="Julia Samuels (2404707)" userId="S::2404707@student.uwtsd.ac.uk::83822e80-a691-4d08-b65e-1212f0b035e1" providerId="AD" clId="Web-{1A5279CD-51B4-160D-36A7-4F249B355B4C}" dt="2025-04-09T15:26:04.678" v="1018" actId="20577"/>
          <ac:spMkLst>
            <pc:docMk/>
            <pc:sldMk cId="1451289426" sldId="270"/>
            <ac:spMk id="5" creationId="{715D4821-42E0-1C3B-BB7C-0ADE0A1BD2E0}"/>
          </ac:spMkLst>
        </pc:spChg>
        <pc:spChg chg="mod">
          <ac:chgData name="Julia Samuels (2404707)" userId="S::2404707@student.uwtsd.ac.uk::83822e80-a691-4d08-b65e-1212f0b035e1" providerId="AD" clId="Web-{1A5279CD-51B4-160D-36A7-4F249B355B4C}" dt="2025-04-09T15:36:14.853" v="1066" actId="14100"/>
          <ac:spMkLst>
            <pc:docMk/>
            <pc:sldMk cId="1451289426" sldId="270"/>
            <ac:spMk id="6" creationId="{18170818-920B-7D25-86AE-F4FE2098DCD5}"/>
          </ac:spMkLst>
        </pc:spChg>
        <pc:graphicFrameChg chg="add mod ord modGraphic">
          <ac:chgData name="Julia Samuels (2404707)" userId="S::2404707@student.uwtsd.ac.uk::83822e80-a691-4d08-b65e-1212f0b035e1" providerId="AD" clId="Web-{1A5279CD-51B4-160D-36A7-4F249B355B4C}" dt="2025-04-09T15:23:53.406" v="1000" actId="20577"/>
          <ac:graphicFrameMkLst>
            <pc:docMk/>
            <pc:sldMk cId="1451289426" sldId="270"/>
            <ac:graphicFrameMk id="7" creationId="{20D0234C-88B5-D61B-3AC5-29B079129BA9}"/>
          </ac:graphicFrameMkLst>
        </pc:graphicFrameChg>
      </pc:sldChg>
      <pc:sldChg chg="modSp new ord">
        <pc:chgData name="Julia Samuels (2404707)" userId="S::2404707@student.uwtsd.ac.uk::83822e80-a691-4d08-b65e-1212f0b035e1" providerId="AD" clId="Web-{1A5279CD-51B4-160D-36A7-4F249B355B4C}" dt="2025-04-09T16:16:15.751" v="1564" actId="20577"/>
        <pc:sldMkLst>
          <pc:docMk/>
          <pc:sldMk cId="2738200641" sldId="271"/>
        </pc:sldMkLst>
        <pc:spChg chg="mod">
          <ac:chgData name="Julia Samuels (2404707)" userId="S::2404707@student.uwtsd.ac.uk::83822e80-a691-4d08-b65e-1212f0b035e1" providerId="AD" clId="Web-{1A5279CD-51B4-160D-36A7-4F249B355B4C}" dt="2025-04-09T16:15:24.639" v="1551" actId="20577"/>
          <ac:spMkLst>
            <pc:docMk/>
            <pc:sldMk cId="2738200641" sldId="271"/>
            <ac:spMk id="2" creationId="{97446A91-79C2-F65A-414F-ACF69AE925CA}"/>
          </ac:spMkLst>
        </pc:spChg>
        <pc:spChg chg="mod">
          <ac:chgData name="Julia Samuels (2404707)" userId="S::2404707@student.uwtsd.ac.uk::83822e80-a691-4d08-b65e-1212f0b035e1" providerId="AD" clId="Web-{1A5279CD-51B4-160D-36A7-4F249B355B4C}" dt="2025-04-09T16:16:15.751" v="1564" actId="20577"/>
          <ac:spMkLst>
            <pc:docMk/>
            <pc:sldMk cId="2738200641" sldId="271"/>
            <ac:spMk id="3" creationId="{501FD18D-D644-6578-3E9F-FBF48F2F90B6}"/>
          </ac:spMkLst>
        </pc:spChg>
      </pc:sldChg>
      <pc:sldChg chg="new">
        <pc:chgData name="Julia Samuels (2404707)" userId="S::2404707@student.uwtsd.ac.uk::83822e80-a691-4d08-b65e-1212f0b035e1" providerId="AD" clId="Web-{1A5279CD-51B4-160D-36A7-4F249B355B4C}" dt="2025-04-09T16:16:16.079" v="1565"/>
        <pc:sldMkLst>
          <pc:docMk/>
          <pc:sldMk cId="1987892183" sldId="272"/>
        </pc:sldMkLst>
      </pc:sldChg>
      <pc:sldMasterChg chg="del delSldLayout">
        <pc:chgData name="Julia Samuels (2404707)" userId="S::2404707@student.uwtsd.ac.uk::83822e80-a691-4d08-b65e-1212f0b035e1" providerId="AD" clId="Web-{1A5279CD-51B4-160D-36A7-4F249B355B4C}" dt="2025-04-09T14:32:35.908" v="385"/>
        <pc:sldMasterMkLst>
          <pc:docMk/>
          <pc:sldMasterMk cId="186885562" sldId="2147484020"/>
        </pc:sldMasterMkLst>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1153154655" sldId="2147484021"/>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1539407381" sldId="2147484022"/>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3494487102" sldId="2147484023"/>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315656369" sldId="2147484024"/>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1209373474" sldId="2147484025"/>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227305821" sldId="2147484026"/>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4180925534" sldId="2147484027"/>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793857977" sldId="2147484028"/>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3147904647" sldId="2147484029"/>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519697066" sldId="2147484030"/>
          </pc:sldLayoutMkLst>
        </pc:sldLayoutChg>
        <pc:sldLayoutChg chg="del">
          <pc:chgData name="Julia Samuels (2404707)" userId="S::2404707@student.uwtsd.ac.uk::83822e80-a691-4d08-b65e-1212f0b035e1" providerId="AD" clId="Web-{1A5279CD-51B4-160D-36A7-4F249B355B4C}" dt="2025-04-09T14:32:35.908" v="385"/>
          <pc:sldLayoutMkLst>
            <pc:docMk/>
            <pc:sldMasterMk cId="186885562" sldId="2147484020"/>
            <pc:sldLayoutMk cId="3856875962" sldId="2147484031"/>
          </pc:sldLayoutMkLst>
        </pc:sldLayoutChg>
      </pc:sldMasterChg>
      <pc:sldMasterChg chg="add addSldLayout modSldLayout">
        <pc:chgData name="Julia Samuels (2404707)" userId="S::2404707@student.uwtsd.ac.uk::83822e80-a691-4d08-b65e-1212f0b035e1" providerId="AD" clId="Web-{1A5279CD-51B4-160D-36A7-4F249B355B4C}" dt="2025-04-09T14:32:35.908" v="385"/>
        <pc:sldMasterMkLst>
          <pc:docMk/>
          <pc:sldMasterMk cId="2125857958" sldId="2147484032"/>
        </pc:sldMasterMkLst>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723236658" sldId="2147484033"/>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2154142471" sldId="2147484034"/>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3816561992" sldId="2147484035"/>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4106420818" sldId="2147484036"/>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3656732027" sldId="2147484037"/>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1959168539" sldId="2147484038"/>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1201343694" sldId="2147484039"/>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3695568103" sldId="2147484040"/>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1431063776" sldId="2147484041"/>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1870610957" sldId="2147484042"/>
          </pc:sldLayoutMkLst>
        </pc:sldLayoutChg>
        <pc:sldLayoutChg chg="add mod replId">
          <pc:chgData name="Julia Samuels (2404707)" userId="S::2404707@student.uwtsd.ac.uk::83822e80-a691-4d08-b65e-1212f0b035e1" providerId="AD" clId="Web-{1A5279CD-51B4-160D-36A7-4F249B355B4C}" dt="2025-04-09T14:32:35.908" v="385"/>
          <pc:sldLayoutMkLst>
            <pc:docMk/>
            <pc:sldMasterMk cId="2125857958" sldId="2147484032"/>
            <pc:sldLayoutMk cId="1600415294" sldId="2147484043"/>
          </pc:sldLayoutMkLst>
        </pc:sldLayoutChg>
      </pc:sldMasterChg>
    </pc:docChg>
  </pc:docChgLst>
  <pc:docChgLst>
    <pc:chgData name="Julia Samuels (2404707)" userId="S::2404707@student.uwtsd.ac.uk::83822e80-a691-4d08-b65e-1212f0b035e1" providerId="AD" clId="Web-{8282AD7A-0BB5-FD00-9544-1C5346CD5875}"/>
    <pc:docChg chg="addSld modSld addMainMaster delMainMaster">
      <pc:chgData name="Julia Samuels (2404707)" userId="S::2404707@student.uwtsd.ac.uk::83822e80-a691-4d08-b65e-1212f0b035e1" providerId="AD" clId="Web-{8282AD7A-0BB5-FD00-9544-1C5346CD5875}" dt="2025-03-21T16:05:36.128" v="696" actId="20577"/>
      <pc:docMkLst>
        <pc:docMk/>
      </pc:docMkLst>
      <pc:sldChg chg="modSp mod modClrScheme chgLayout">
        <pc:chgData name="Julia Samuels (2404707)" userId="S::2404707@student.uwtsd.ac.uk::83822e80-a691-4d08-b65e-1212f0b035e1" providerId="AD" clId="Web-{8282AD7A-0BB5-FD00-9544-1C5346CD5875}" dt="2025-03-21T15:16:23.682" v="73" actId="20577"/>
        <pc:sldMkLst>
          <pc:docMk/>
          <pc:sldMk cId="109857222" sldId="256"/>
        </pc:sldMkLst>
        <pc:spChg chg="mod ord">
          <ac:chgData name="Julia Samuels (2404707)" userId="S::2404707@student.uwtsd.ac.uk::83822e80-a691-4d08-b65e-1212f0b035e1" providerId="AD" clId="Web-{8282AD7A-0BB5-FD00-9544-1C5346CD5875}" dt="2025-03-21T15:16:23.682" v="73" actId="20577"/>
          <ac:spMkLst>
            <pc:docMk/>
            <pc:sldMk cId="109857222" sldId="256"/>
            <ac:spMk id="2" creationId="{00000000-0000-0000-0000-000000000000}"/>
          </ac:spMkLst>
        </pc:spChg>
        <pc:spChg chg="mod ord">
          <ac:chgData name="Julia Samuels (2404707)" userId="S::2404707@student.uwtsd.ac.uk::83822e80-a691-4d08-b65e-1212f0b035e1" providerId="AD" clId="Web-{8282AD7A-0BB5-FD00-9544-1C5346CD5875}" dt="2025-03-21T15:15:44.383" v="60" actId="14100"/>
          <ac:spMkLst>
            <pc:docMk/>
            <pc:sldMk cId="109857222" sldId="256"/>
            <ac:spMk id="3" creationId="{00000000-0000-0000-0000-000000000000}"/>
          </ac:spMkLst>
        </pc:spChg>
      </pc:sldChg>
      <pc:sldChg chg="modSp mod modClrScheme chgLayout">
        <pc:chgData name="Julia Samuels (2404707)" userId="S::2404707@student.uwtsd.ac.uk::83822e80-a691-4d08-b65e-1212f0b035e1" providerId="AD" clId="Web-{8282AD7A-0BB5-FD00-9544-1C5346CD5875}" dt="2025-03-21T15:43:14.277" v="363" actId="20577"/>
        <pc:sldMkLst>
          <pc:docMk/>
          <pc:sldMk cId="3496622184" sldId="257"/>
        </pc:sldMkLst>
        <pc:spChg chg="mod ord">
          <ac:chgData name="Julia Samuels (2404707)" userId="S::2404707@student.uwtsd.ac.uk::83822e80-a691-4d08-b65e-1212f0b035e1" providerId="AD" clId="Web-{8282AD7A-0BB5-FD00-9544-1C5346CD5875}" dt="2025-03-21T15:31:30.187" v="256" actId="20577"/>
          <ac:spMkLst>
            <pc:docMk/>
            <pc:sldMk cId="3496622184" sldId="257"/>
            <ac:spMk id="2" creationId="{CA6C838C-E52C-DDEE-B670-F903D2E1AEEB}"/>
          </ac:spMkLst>
        </pc:spChg>
        <pc:spChg chg="mod ord">
          <ac:chgData name="Julia Samuels (2404707)" userId="S::2404707@student.uwtsd.ac.uk::83822e80-a691-4d08-b65e-1212f0b035e1" providerId="AD" clId="Web-{8282AD7A-0BB5-FD00-9544-1C5346CD5875}" dt="2025-03-21T15:43:14.277" v="363" actId="20577"/>
          <ac:spMkLst>
            <pc:docMk/>
            <pc:sldMk cId="3496622184" sldId="257"/>
            <ac:spMk id="3" creationId="{D229E11D-75CA-6431-4A4A-B9877BDFB770}"/>
          </ac:spMkLst>
        </pc:spChg>
      </pc:sldChg>
      <pc:sldChg chg="modSp new">
        <pc:chgData name="Julia Samuels (2404707)" userId="S::2404707@student.uwtsd.ac.uk::83822e80-a691-4d08-b65e-1212f0b035e1" providerId="AD" clId="Web-{8282AD7A-0BB5-FD00-9544-1C5346CD5875}" dt="2025-03-21T16:05:08.424" v="691" actId="20577"/>
        <pc:sldMkLst>
          <pc:docMk/>
          <pc:sldMk cId="2414563671" sldId="258"/>
        </pc:sldMkLst>
        <pc:spChg chg="mod">
          <ac:chgData name="Julia Samuels (2404707)" userId="S::2404707@student.uwtsd.ac.uk::83822e80-a691-4d08-b65e-1212f0b035e1" providerId="AD" clId="Web-{8282AD7A-0BB5-FD00-9544-1C5346CD5875}" dt="2025-03-21T15:45:04.047" v="366" actId="20577"/>
          <ac:spMkLst>
            <pc:docMk/>
            <pc:sldMk cId="2414563671" sldId="258"/>
            <ac:spMk id="2" creationId="{948A6311-2616-9A7A-2DDD-03244D5DE480}"/>
          </ac:spMkLst>
        </pc:spChg>
        <pc:spChg chg="mod">
          <ac:chgData name="Julia Samuels (2404707)" userId="S::2404707@student.uwtsd.ac.uk::83822e80-a691-4d08-b65e-1212f0b035e1" providerId="AD" clId="Web-{8282AD7A-0BB5-FD00-9544-1C5346CD5875}" dt="2025-03-21T16:05:08.424" v="691" actId="20577"/>
          <ac:spMkLst>
            <pc:docMk/>
            <pc:sldMk cId="2414563671" sldId="258"/>
            <ac:spMk id="3" creationId="{0F73434B-8096-FA0A-5DF4-C5CFD2C590C8}"/>
          </ac:spMkLst>
        </pc:spChg>
      </pc:sldChg>
      <pc:sldChg chg="modSp new">
        <pc:chgData name="Julia Samuels (2404707)" userId="S::2404707@student.uwtsd.ac.uk::83822e80-a691-4d08-b65e-1212f0b035e1" providerId="AD" clId="Web-{8282AD7A-0BB5-FD00-9544-1C5346CD5875}" dt="2025-03-21T16:05:36.128" v="696" actId="20577"/>
        <pc:sldMkLst>
          <pc:docMk/>
          <pc:sldMk cId="187105507" sldId="259"/>
        </pc:sldMkLst>
        <pc:spChg chg="mod">
          <ac:chgData name="Julia Samuels (2404707)" userId="S::2404707@student.uwtsd.ac.uk::83822e80-a691-4d08-b65e-1212f0b035e1" providerId="AD" clId="Web-{8282AD7A-0BB5-FD00-9544-1C5346CD5875}" dt="2025-03-21T16:01:03.976" v="572" actId="20577"/>
          <ac:spMkLst>
            <pc:docMk/>
            <pc:sldMk cId="187105507" sldId="259"/>
            <ac:spMk id="2" creationId="{9A427BCC-416C-8444-5A01-3A5CD756596E}"/>
          </ac:spMkLst>
        </pc:spChg>
        <pc:spChg chg="mod">
          <ac:chgData name="Julia Samuels (2404707)" userId="S::2404707@student.uwtsd.ac.uk::83822e80-a691-4d08-b65e-1212f0b035e1" providerId="AD" clId="Web-{8282AD7A-0BB5-FD00-9544-1C5346CD5875}" dt="2025-03-21T16:05:36.128" v="696" actId="20577"/>
          <ac:spMkLst>
            <pc:docMk/>
            <pc:sldMk cId="187105507" sldId="259"/>
            <ac:spMk id="3" creationId="{3B8A7E09-E9D1-E40F-BC2D-7CD28C8CCD8B}"/>
          </ac:spMkLst>
        </pc:spChg>
      </pc:sldChg>
      <pc:sldMasterChg chg="del delSldLayout">
        <pc:chgData name="Julia Samuels (2404707)" userId="S::2404707@student.uwtsd.ac.uk::83822e80-a691-4d08-b65e-1212f0b035e1" providerId="AD" clId="Web-{8282AD7A-0BB5-FD00-9544-1C5346CD5875}" dt="2025-03-21T15:13:05.768" v="0"/>
        <pc:sldMasterMkLst>
          <pc:docMk/>
          <pc:sldMasterMk cId="2562582377" sldId="2147483960"/>
        </pc:sldMasterMkLst>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3214501370" sldId="2147483961"/>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3985002561" sldId="2147483962"/>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844058281" sldId="2147483963"/>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3910967200" sldId="2147483964"/>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665837726" sldId="2147483965"/>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1381801589" sldId="2147483966"/>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1834275066" sldId="2147483967"/>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1860984002" sldId="2147483968"/>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4245424347" sldId="2147483969"/>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1866864240" sldId="2147483970"/>
          </pc:sldLayoutMkLst>
        </pc:sldLayoutChg>
        <pc:sldLayoutChg chg="del">
          <pc:chgData name="Julia Samuels (2404707)" userId="S::2404707@student.uwtsd.ac.uk::83822e80-a691-4d08-b65e-1212f0b035e1" providerId="AD" clId="Web-{8282AD7A-0BB5-FD00-9544-1C5346CD5875}" dt="2025-03-21T15:13:05.768" v="0"/>
          <pc:sldLayoutMkLst>
            <pc:docMk/>
            <pc:sldMasterMk cId="2562582377" sldId="2147483960"/>
            <pc:sldLayoutMk cId="320466864" sldId="2147483971"/>
          </pc:sldLayoutMkLst>
        </pc:sldLayoutChg>
      </pc:sldMasterChg>
      <pc:sldMasterChg chg="add del addSldLayout delSldLayout modSldLayout">
        <pc:chgData name="Julia Samuels (2404707)" userId="S::2404707@student.uwtsd.ac.uk::83822e80-a691-4d08-b65e-1212f0b035e1" providerId="AD" clId="Web-{8282AD7A-0BB5-FD00-9544-1C5346CD5875}" dt="2025-03-21T15:13:20.081" v="1"/>
        <pc:sldMasterMkLst>
          <pc:docMk/>
          <pc:sldMasterMk cId="3154829000" sldId="2147483972"/>
        </pc:sldMasterMkLst>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1673546607" sldId="2147483973"/>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2552862545" sldId="2147483974"/>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781988731" sldId="2147483975"/>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1281388935" sldId="2147483976"/>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2832339972" sldId="2147483977"/>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2198090724" sldId="2147483978"/>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573728473" sldId="2147483979"/>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1281457989" sldId="2147483980"/>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4114014932" sldId="2147483981"/>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3029241522" sldId="2147483982"/>
          </pc:sldLayoutMkLst>
        </pc:sldLayoutChg>
        <pc:sldLayoutChg chg="add del mod replId">
          <pc:chgData name="Julia Samuels (2404707)" userId="S::2404707@student.uwtsd.ac.uk::83822e80-a691-4d08-b65e-1212f0b035e1" providerId="AD" clId="Web-{8282AD7A-0BB5-FD00-9544-1C5346CD5875}" dt="2025-03-21T15:13:20.081" v="1"/>
          <pc:sldLayoutMkLst>
            <pc:docMk/>
            <pc:sldMasterMk cId="3154829000" sldId="2147483972"/>
            <pc:sldLayoutMk cId="1934844708" sldId="2147483983"/>
          </pc:sldLayoutMkLst>
        </pc:sldLayoutChg>
      </pc:sldMasterChg>
      <pc:sldMasterChg chg="add del addSldLayout delSldLayout modSldLayout">
        <pc:chgData name="Julia Samuels (2404707)" userId="S::2404707@student.uwtsd.ac.uk::83822e80-a691-4d08-b65e-1212f0b035e1" providerId="AD" clId="Web-{8282AD7A-0BB5-FD00-9544-1C5346CD5875}" dt="2025-03-21T15:13:38.128" v="2"/>
        <pc:sldMasterMkLst>
          <pc:docMk/>
          <pc:sldMasterMk cId="2373678266" sldId="2147483984"/>
        </pc:sldMasterMkLst>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374946779" sldId="2147483985"/>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3979573564" sldId="2147483986"/>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1575629809" sldId="2147483987"/>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2888712924" sldId="2147483988"/>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2412688969" sldId="2147483989"/>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1153165166" sldId="2147483990"/>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4118148411" sldId="2147483991"/>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2914059397" sldId="2147483992"/>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2679065716" sldId="2147483993"/>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3424707601" sldId="2147483994"/>
          </pc:sldLayoutMkLst>
        </pc:sldLayoutChg>
        <pc:sldLayoutChg chg="add del mod replId">
          <pc:chgData name="Julia Samuels (2404707)" userId="S::2404707@student.uwtsd.ac.uk::83822e80-a691-4d08-b65e-1212f0b035e1" providerId="AD" clId="Web-{8282AD7A-0BB5-FD00-9544-1C5346CD5875}" dt="2025-03-21T15:13:38.128" v="2"/>
          <pc:sldLayoutMkLst>
            <pc:docMk/>
            <pc:sldMasterMk cId="2373678266" sldId="2147483984"/>
            <pc:sldLayoutMk cId="2055769920" sldId="2147483995"/>
          </pc:sldLayoutMkLst>
        </pc:sldLayoutChg>
      </pc:sldMasterChg>
      <pc:sldMasterChg chg="add del addSldLayout delSldLayout modSldLayout">
        <pc:chgData name="Julia Samuels (2404707)" userId="S::2404707@student.uwtsd.ac.uk::83822e80-a691-4d08-b65e-1212f0b035e1" providerId="AD" clId="Web-{8282AD7A-0BB5-FD00-9544-1C5346CD5875}" dt="2025-03-21T15:13:52.566" v="3"/>
        <pc:sldMasterMkLst>
          <pc:docMk/>
          <pc:sldMasterMk cId="102114356" sldId="2147483996"/>
        </pc:sldMasterMkLst>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267946690" sldId="2147483997"/>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4266730909" sldId="2147483998"/>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1894180504" sldId="2147483999"/>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2082287725" sldId="2147484000"/>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1442101876" sldId="2147484001"/>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3054687452" sldId="2147484002"/>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2485742851" sldId="2147484003"/>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607179756" sldId="2147484004"/>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1139121704" sldId="2147484005"/>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3543275346" sldId="2147484006"/>
          </pc:sldLayoutMkLst>
        </pc:sldLayoutChg>
        <pc:sldLayoutChg chg="add del mod replId">
          <pc:chgData name="Julia Samuels (2404707)" userId="S::2404707@student.uwtsd.ac.uk::83822e80-a691-4d08-b65e-1212f0b035e1" providerId="AD" clId="Web-{8282AD7A-0BB5-FD00-9544-1C5346CD5875}" dt="2025-03-21T15:13:52.566" v="3"/>
          <pc:sldLayoutMkLst>
            <pc:docMk/>
            <pc:sldMasterMk cId="102114356" sldId="2147483996"/>
            <pc:sldLayoutMk cId="1617549315" sldId="2147484007"/>
          </pc:sldLayoutMkLst>
        </pc:sldLayoutChg>
      </pc:sldMasterChg>
      <pc:sldMasterChg chg="add del addSldLayout delSldLayout modSldLayout">
        <pc:chgData name="Julia Samuels (2404707)" userId="S::2404707@student.uwtsd.ac.uk::83822e80-a691-4d08-b65e-1212f0b035e1" providerId="AD" clId="Web-{8282AD7A-0BB5-FD00-9544-1C5346CD5875}" dt="2025-03-21T15:14:03.395" v="4"/>
        <pc:sldMasterMkLst>
          <pc:docMk/>
          <pc:sldMasterMk cId="571643065" sldId="2147484008"/>
        </pc:sldMasterMkLst>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4286769051" sldId="2147484009"/>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925269593" sldId="2147484010"/>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3934930103" sldId="2147484011"/>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3955339050" sldId="2147484012"/>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621402850" sldId="2147484013"/>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2852070900" sldId="2147484014"/>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2599270902" sldId="2147484015"/>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1407347139" sldId="2147484016"/>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1170058433" sldId="2147484017"/>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1764360371" sldId="2147484018"/>
          </pc:sldLayoutMkLst>
        </pc:sldLayoutChg>
        <pc:sldLayoutChg chg="add del mod replId">
          <pc:chgData name="Julia Samuels (2404707)" userId="S::2404707@student.uwtsd.ac.uk::83822e80-a691-4d08-b65e-1212f0b035e1" providerId="AD" clId="Web-{8282AD7A-0BB5-FD00-9544-1C5346CD5875}" dt="2025-03-21T15:14:03.395" v="4"/>
          <pc:sldLayoutMkLst>
            <pc:docMk/>
            <pc:sldMasterMk cId="571643065" sldId="2147484008"/>
            <pc:sldLayoutMk cId="1115833083" sldId="2147484019"/>
          </pc:sldLayoutMkLst>
        </pc:sldLayoutChg>
      </pc:sldMasterChg>
      <pc:sldMasterChg chg="add addSldLayout modSldLayout">
        <pc:chgData name="Julia Samuels (2404707)" userId="S::2404707@student.uwtsd.ac.uk::83822e80-a691-4d08-b65e-1212f0b035e1" providerId="AD" clId="Web-{8282AD7A-0BB5-FD00-9544-1C5346CD5875}" dt="2025-03-21T15:14:03.395" v="4"/>
        <pc:sldMasterMkLst>
          <pc:docMk/>
          <pc:sldMasterMk cId="186885562" sldId="2147484020"/>
        </pc:sldMasterMkLst>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1153154655" sldId="2147484021"/>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1539407381" sldId="2147484022"/>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3494487102" sldId="2147484023"/>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315656369" sldId="2147484024"/>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1209373474" sldId="2147484025"/>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227305821" sldId="2147484026"/>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4180925534" sldId="2147484027"/>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793857977" sldId="2147484028"/>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3147904647" sldId="2147484029"/>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519697066" sldId="2147484030"/>
          </pc:sldLayoutMkLst>
        </pc:sldLayoutChg>
        <pc:sldLayoutChg chg="add mod replId">
          <pc:chgData name="Julia Samuels (2404707)" userId="S::2404707@student.uwtsd.ac.uk::83822e80-a691-4d08-b65e-1212f0b035e1" providerId="AD" clId="Web-{8282AD7A-0BB5-FD00-9544-1C5346CD5875}" dt="2025-03-21T15:14:03.395" v="4"/>
          <pc:sldLayoutMkLst>
            <pc:docMk/>
            <pc:sldMasterMk cId="186885562" sldId="2147484020"/>
            <pc:sldLayoutMk cId="3856875962" sldId="2147484031"/>
          </pc:sldLayoutMkLst>
        </pc:sldLayoutChg>
      </pc:sldMasterChg>
    </pc:docChg>
  </pc:docChgLst>
  <pc:docChgLst>
    <pc:chgData name="Julia Samuels (2404707)" userId="S::2404707@student.uwtsd.ac.uk::83822e80-a691-4d08-b65e-1212f0b035e1" providerId="AD" clId="Web-{187870A1-43AD-E04E-FF92-DF1B78415A8D}"/>
    <pc:docChg chg="addSld delSld modSld sldOrd">
      <pc:chgData name="Julia Samuels (2404707)" userId="S::2404707@student.uwtsd.ac.uk::83822e80-a691-4d08-b65e-1212f0b035e1" providerId="AD" clId="Web-{187870A1-43AD-E04E-FF92-DF1B78415A8D}" dt="2025-04-15T10:39:33.995" v="1187" actId="20577"/>
      <pc:docMkLst>
        <pc:docMk/>
      </pc:docMkLst>
      <pc:sldChg chg="modSp">
        <pc:chgData name="Julia Samuels (2404707)" userId="S::2404707@student.uwtsd.ac.uk::83822e80-a691-4d08-b65e-1212f0b035e1" providerId="AD" clId="Web-{187870A1-43AD-E04E-FF92-DF1B78415A8D}" dt="2025-04-15T10:01:25.151" v="960" actId="14100"/>
        <pc:sldMkLst>
          <pc:docMk/>
          <pc:sldMk cId="109857222" sldId="256"/>
        </pc:sldMkLst>
        <pc:spChg chg="mod">
          <ac:chgData name="Julia Samuels (2404707)" userId="S::2404707@student.uwtsd.ac.uk::83822e80-a691-4d08-b65e-1212f0b035e1" providerId="AD" clId="Web-{187870A1-43AD-E04E-FF92-DF1B78415A8D}" dt="2025-04-15T10:01:25.151" v="960" actId="14100"/>
          <ac:spMkLst>
            <pc:docMk/>
            <pc:sldMk cId="109857222" sldId="256"/>
            <ac:spMk id="2" creationId="{00000000-0000-0000-0000-000000000000}"/>
          </ac:spMkLst>
        </pc:spChg>
      </pc:sldChg>
      <pc:sldChg chg="modSp">
        <pc:chgData name="Julia Samuels (2404707)" userId="S::2404707@student.uwtsd.ac.uk::83822e80-a691-4d08-b65e-1212f0b035e1" providerId="AD" clId="Web-{187870A1-43AD-E04E-FF92-DF1B78415A8D}" dt="2025-04-13T14:04:21.978" v="13" actId="20577"/>
        <pc:sldMkLst>
          <pc:docMk/>
          <pc:sldMk cId="3496622184" sldId="257"/>
        </pc:sldMkLst>
        <pc:spChg chg="mod">
          <ac:chgData name="Julia Samuels (2404707)" userId="S::2404707@student.uwtsd.ac.uk::83822e80-a691-4d08-b65e-1212f0b035e1" providerId="AD" clId="Web-{187870A1-43AD-E04E-FF92-DF1B78415A8D}" dt="2025-04-13T14:04:21.978" v="13" actId="20577"/>
          <ac:spMkLst>
            <pc:docMk/>
            <pc:sldMk cId="3496622184" sldId="257"/>
            <ac:spMk id="3" creationId="{D229E11D-75CA-6431-4A4A-B9877BDFB770}"/>
          </ac:spMkLst>
        </pc:spChg>
      </pc:sldChg>
      <pc:sldChg chg="del">
        <pc:chgData name="Julia Samuels (2404707)" userId="S::2404707@student.uwtsd.ac.uk::83822e80-a691-4d08-b65e-1212f0b035e1" providerId="AD" clId="Web-{187870A1-43AD-E04E-FF92-DF1B78415A8D}" dt="2025-04-15T10:00:14.586" v="954"/>
        <pc:sldMkLst>
          <pc:docMk/>
          <pc:sldMk cId="187105507" sldId="259"/>
        </pc:sldMkLst>
      </pc:sldChg>
      <pc:sldChg chg="modSp">
        <pc:chgData name="Julia Samuels (2404707)" userId="S::2404707@student.uwtsd.ac.uk::83822e80-a691-4d08-b65e-1212f0b035e1" providerId="AD" clId="Web-{187870A1-43AD-E04E-FF92-DF1B78415A8D}" dt="2025-04-15T09:58:37.537" v="952" actId="20577"/>
        <pc:sldMkLst>
          <pc:docMk/>
          <pc:sldMk cId="3562685248" sldId="260"/>
        </pc:sldMkLst>
        <pc:spChg chg="mod">
          <ac:chgData name="Julia Samuels (2404707)" userId="S::2404707@student.uwtsd.ac.uk::83822e80-a691-4d08-b65e-1212f0b035e1" providerId="AD" clId="Web-{187870A1-43AD-E04E-FF92-DF1B78415A8D}" dt="2025-04-15T09:58:37.537" v="952" actId="20577"/>
          <ac:spMkLst>
            <pc:docMk/>
            <pc:sldMk cId="3562685248" sldId="260"/>
            <ac:spMk id="8" creationId="{C919D7DB-13FF-B369-B1A6-3D9DB674D645}"/>
          </ac:spMkLst>
        </pc:spChg>
      </pc:sldChg>
      <pc:sldChg chg="modSp">
        <pc:chgData name="Julia Samuels (2404707)" userId="S::2404707@student.uwtsd.ac.uk::83822e80-a691-4d08-b65e-1212f0b035e1" providerId="AD" clId="Web-{187870A1-43AD-E04E-FF92-DF1B78415A8D}" dt="2025-04-15T10:07:16.489" v="970" actId="20577"/>
        <pc:sldMkLst>
          <pc:docMk/>
          <pc:sldMk cId="556516346" sldId="261"/>
        </pc:sldMkLst>
        <pc:spChg chg="mod">
          <ac:chgData name="Julia Samuels (2404707)" userId="S::2404707@student.uwtsd.ac.uk::83822e80-a691-4d08-b65e-1212f0b035e1" providerId="AD" clId="Web-{187870A1-43AD-E04E-FF92-DF1B78415A8D}" dt="2025-04-13T14:08:43.285" v="25" actId="14100"/>
          <ac:spMkLst>
            <pc:docMk/>
            <pc:sldMk cId="556516346" sldId="261"/>
            <ac:spMk id="2" creationId="{57A66AD8-9BE1-E683-26BD-AD74D6D35078}"/>
          </ac:spMkLst>
        </pc:spChg>
        <pc:spChg chg="mod">
          <ac:chgData name="Julia Samuels (2404707)" userId="S::2404707@student.uwtsd.ac.uk::83822e80-a691-4d08-b65e-1212f0b035e1" providerId="AD" clId="Web-{187870A1-43AD-E04E-FF92-DF1B78415A8D}" dt="2025-04-15T10:07:16.489" v="970" actId="20577"/>
          <ac:spMkLst>
            <pc:docMk/>
            <pc:sldMk cId="556516346" sldId="261"/>
            <ac:spMk id="3" creationId="{189F8427-7E89-7D01-05C3-A9A2F53C637C}"/>
          </ac:spMkLst>
        </pc:spChg>
      </pc:sldChg>
      <pc:sldChg chg="modSp">
        <pc:chgData name="Julia Samuels (2404707)" userId="S::2404707@student.uwtsd.ac.uk::83822e80-a691-4d08-b65e-1212f0b035e1" providerId="AD" clId="Web-{187870A1-43AD-E04E-FF92-DF1B78415A8D}" dt="2025-04-15T10:09:09.210" v="972" actId="20577"/>
        <pc:sldMkLst>
          <pc:docMk/>
          <pc:sldMk cId="2257045824" sldId="262"/>
        </pc:sldMkLst>
        <pc:spChg chg="mod">
          <ac:chgData name="Julia Samuels (2404707)" userId="S::2404707@student.uwtsd.ac.uk::83822e80-a691-4d08-b65e-1212f0b035e1" providerId="AD" clId="Web-{187870A1-43AD-E04E-FF92-DF1B78415A8D}" dt="2025-04-13T14:10:07.195" v="33" actId="14100"/>
          <ac:spMkLst>
            <pc:docMk/>
            <pc:sldMk cId="2257045824" sldId="262"/>
            <ac:spMk id="2" creationId="{BA7A626E-E3DD-9600-7A9F-D391D6048F66}"/>
          </ac:spMkLst>
        </pc:spChg>
        <pc:spChg chg="mod">
          <ac:chgData name="Julia Samuels (2404707)" userId="S::2404707@student.uwtsd.ac.uk::83822e80-a691-4d08-b65e-1212f0b035e1" providerId="AD" clId="Web-{187870A1-43AD-E04E-FF92-DF1B78415A8D}" dt="2025-04-15T10:09:09.210" v="972" actId="20577"/>
          <ac:spMkLst>
            <pc:docMk/>
            <pc:sldMk cId="2257045824" sldId="262"/>
            <ac:spMk id="3" creationId="{E4C836FC-0A5F-5EE1-86CF-E0C3E835D944}"/>
          </ac:spMkLst>
        </pc:spChg>
      </pc:sldChg>
      <pc:sldChg chg="modSp">
        <pc:chgData name="Julia Samuels (2404707)" userId="S::2404707@student.uwtsd.ac.uk::83822e80-a691-4d08-b65e-1212f0b035e1" providerId="AD" clId="Web-{187870A1-43AD-E04E-FF92-DF1B78415A8D}" dt="2025-04-15T10:16:00.034" v="978" actId="20577"/>
        <pc:sldMkLst>
          <pc:docMk/>
          <pc:sldMk cId="41735291" sldId="263"/>
        </pc:sldMkLst>
        <pc:graphicFrameChg chg="modGraphic">
          <ac:chgData name="Julia Samuels (2404707)" userId="S::2404707@student.uwtsd.ac.uk::83822e80-a691-4d08-b65e-1212f0b035e1" providerId="AD" clId="Web-{187870A1-43AD-E04E-FF92-DF1B78415A8D}" dt="2025-04-15T10:16:00.034" v="978" actId="20577"/>
          <ac:graphicFrameMkLst>
            <pc:docMk/>
            <pc:sldMk cId="41735291" sldId="263"/>
            <ac:graphicFrameMk id="7" creationId="{3FA4724E-82CE-C428-756D-C728C4E72AD1}"/>
          </ac:graphicFrameMkLst>
        </pc:graphicFrameChg>
      </pc:sldChg>
      <pc:sldChg chg="modSp">
        <pc:chgData name="Julia Samuels (2404707)" userId="S::2404707@student.uwtsd.ac.uk::83822e80-a691-4d08-b65e-1212f0b035e1" providerId="AD" clId="Web-{187870A1-43AD-E04E-FF92-DF1B78415A8D}" dt="2025-04-15T09:52:28.464" v="937" actId="20577"/>
        <pc:sldMkLst>
          <pc:docMk/>
          <pc:sldMk cId="2994248579" sldId="264"/>
        </pc:sldMkLst>
        <pc:spChg chg="mod">
          <ac:chgData name="Julia Samuels (2404707)" userId="S::2404707@student.uwtsd.ac.uk::83822e80-a691-4d08-b65e-1212f0b035e1" providerId="AD" clId="Web-{187870A1-43AD-E04E-FF92-DF1B78415A8D}" dt="2025-04-13T14:11:12.322" v="57" actId="14100"/>
          <ac:spMkLst>
            <pc:docMk/>
            <pc:sldMk cId="2994248579" sldId="264"/>
            <ac:spMk id="2" creationId="{F8476F45-DB37-258F-81CF-3F9EEA5001F6}"/>
          </ac:spMkLst>
        </pc:spChg>
        <pc:spChg chg="mod">
          <ac:chgData name="Julia Samuels (2404707)" userId="S::2404707@student.uwtsd.ac.uk::83822e80-a691-4d08-b65e-1212f0b035e1" providerId="AD" clId="Web-{187870A1-43AD-E04E-FF92-DF1B78415A8D}" dt="2025-04-15T09:52:28.464" v="937" actId="20577"/>
          <ac:spMkLst>
            <pc:docMk/>
            <pc:sldMk cId="2994248579" sldId="264"/>
            <ac:spMk id="3" creationId="{8089A3A6-0417-D0AE-6982-85D211816E3B}"/>
          </ac:spMkLst>
        </pc:spChg>
      </pc:sldChg>
      <pc:sldChg chg="modSp">
        <pc:chgData name="Julia Samuels (2404707)" userId="S::2404707@student.uwtsd.ac.uk::83822e80-a691-4d08-b65e-1212f0b035e1" providerId="AD" clId="Web-{187870A1-43AD-E04E-FF92-DF1B78415A8D}" dt="2025-04-13T14:11:48.121" v="64" actId="20577"/>
        <pc:sldMkLst>
          <pc:docMk/>
          <pc:sldMk cId="3663791789" sldId="265"/>
        </pc:sldMkLst>
        <pc:spChg chg="mod">
          <ac:chgData name="Julia Samuels (2404707)" userId="S::2404707@student.uwtsd.ac.uk::83822e80-a691-4d08-b65e-1212f0b035e1" providerId="AD" clId="Web-{187870A1-43AD-E04E-FF92-DF1B78415A8D}" dt="2025-04-13T14:11:48.121" v="64" actId="20577"/>
          <ac:spMkLst>
            <pc:docMk/>
            <pc:sldMk cId="3663791789" sldId="265"/>
            <ac:spMk id="2" creationId="{11929D11-AF90-9E98-3EE6-17D7C023B53F}"/>
          </ac:spMkLst>
        </pc:spChg>
      </pc:sldChg>
      <pc:sldChg chg="ord">
        <pc:chgData name="Julia Samuels (2404707)" userId="S::2404707@student.uwtsd.ac.uk::83822e80-a691-4d08-b65e-1212f0b035e1" providerId="AD" clId="Web-{187870A1-43AD-E04E-FF92-DF1B78415A8D}" dt="2025-04-15T09:59:28.413" v="953"/>
        <pc:sldMkLst>
          <pc:docMk/>
          <pc:sldMk cId="1340154251" sldId="266"/>
        </pc:sldMkLst>
      </pc:sldChg>
      <pc:sldChg chg="modSp">
        <pc:chgData name="Julia Samuels (2404707)" userId="S::2404707@student.uwtsd.ac.uk::83822e80-a691-4d08-b65e-1212f0b035e1" providerId="AD" clId="Web-{187870A1-43AD-E04E-FF92-DF1B78415A8D}" dt="2025-04-15T09:49:42.444" v="910" actId="20577"/>
        <pc:sldMkLst>
          <pc:docMk/>
          <pc:sldMk cId="614198553" sldId="267"/>
        </pc:sldMkLst>
        <pc:spChg chg="mod">
          <ac:chgData name="Julia Samuels (2404707)" userId="S::2404707@student.uwtsd.ac.uk::83822e80-a691-4d08-b65e-1212f0b035e1" providerId="AD" clId="Web-{187870A1-43AD-E04E-FF92-DF1B78415A8D}" dt="2025-04-15T09:49:42.444" v="910" actId="20577"/>
          <ac:spMkLst>
            <pc:docMk/>
            <pc:sldMk cId="614198553" sldId="267"/>
            <ac:spMk id="3" creationId="{491ED342-D2FA-2EB3-70E1-8A30C4492DB2}"/>
          </ac:spMkLst>
        </pc:spChg>
      </pc:sldChg>
      <pc:sldChg chg="modSp">
        <pc:chgData name="Julia Samuels (2404707)" userId="S::2404707@student.uwtsd.ac.uk::83822e80-a691-4d08-b65e-1212f0b035e1" providerId="AD" clId="Web-{187870A1-43AD-E04E-FF92-DF1B78415A8D}" dt="2025-04-15T10:11:43.230" v="974" actId="20577"/>
        <pc:sldMkLst>
          <pc:docMk/>
          <pc:sldMk cId="1174027039" sldId="268"/>
        </pc:sldMkLst>
        <pc:spChg chg="mod">
          <ac:chgData name="Julia Samuels (2404707)" userId="S::2404707@student.uwtsd.ac.uk::83822e80-a691-4d08-b65e-1212f0b035e1" providerId="AD" clId="Web-{187870A1-43AD-E04E-FF92-DF1B78415A8D}" dt="2025-04-13T14:12:38.654" v="78" actId="20577"/>
          <ac:spMkLst>
            <pc:docMk/>
            <pc:sldMk cId="1174027039" sldId="268"/>
            <ac:spMk id="2" creationId="{32D61DBD-5900-3ADB-3845-53820E9CC402}"/>
          </ac:spMkLst>
        </pc:spChg>
        <pc:spChg chg="mod">
          <ac:chgData name="Julia Samuels (2404707)" userId="S::2404707@student.uwtsd.ac.uk::83822e80-a691-4d08-b65e-1212f0b035e1" providerId="AD" clId="Web-{187870A1-43AD-E04E-FF92-DF1B78415A8D}" dt="2025-04-15T10:11:43.230" v="974" actId="20577"/>
          <ac:spMkLst>
            <pc:docMk/>
            <pc:sldMk cId="1174027039" sldId="268"/>
            <ac:spMk id="3" creationId="{C02C898F-ED7B-F4F7-7503-613332E1D1C7}"/>
          </ac:spMkLst>
        </pc:spChg>
      </pc:sldChg>
      <pc:sldChg chg="modSp">
        <pc:chgData name="Julia Samuels (2404707)" userId="S::2404707@student.uwtsd.ac.uk::83822e80-a691-4d08-b65e-1212f0b035e1" providerId="AD" clId="Web-{187870A1-43AD-E04E-FF92-DF1B78415A8D}" dt="2025-04-13T14:13:03.264" v="81" actId="20577"/>
        <pc:sldMkLst>
          <pc:docMk/>
          <pc:sldMk cId="1451289426" sldId="270"/>
        </pc:sldMkLst>
        <pc:spChg chg="mod">
          <ac:chgData name="Julia Samuels (2404707)" userId="S::2404707@student.uwtsd.ac.uk::83822e80-a691-4d08-b65e-1212f0b035e1" providerId="AD" clId="Web-{187870A1-43AD-E04E-FF92-DF1B78415A8D}" dt="2025-04-13T14:13:03.264" v="81" actId="20577"/>
          <ac:spMkLst>
            <pc:docMk/>
            <pc:sldMk cId="1451289426" sldId="270"/>
            <ac:spMk id="2" creationId="{6B669A20-2FE8-10FF-C465-3734A78A07CE}"/>
          </ac:spMkLst>
        </pc:spChg>
      </pc:sldChg>
      <pc:sldChg chg="addSp modSp">
        <pc:chgData name="Julia Samuels (2404707)" userId="S::2404707@student.uwtsd.ac.uk::83822e80-a691-4d08-b65e-1212f0b035e1" providerId="AD" clId="Web-{187870A1-43AD-E04E-FF92-DF1B78415A8D}" dt="2025-04-15T10:22:41.561" v="999" actId="20577"/>
        <pc:sldMkLst>
          <pc:docMk/>
          <pc:sldMk cId="2738200641" sldId="271"/>
        </pc:sldMkLst>
        <pc:spChg chg="mod">
          <ac:chgData name="Julia Samuels (2404707)" userId="S::2404707@student.uwtsd.ac.uk::83822e80-a691-4d08-b65e-1212f0b035e1" providerId="AD" clId="Web-{187870A1-43AD-E04E-FF92-DF1B78415A8D}" dt="2025-04-13T15:04:31.511" v="841" actId="20577"/>
          <ac:spMkLst>
            <pc:docMk/>
            <pc:sldMk cId="2738200641" sldId="271"/>
            <ac:spMk id="2" creationId="{97446A91-79C2-F65A-414F-ACF69AE925CA}"/>
          </ac:spMkLst>
        </pc:spChg>
        <pc:spChg chg="mod">
          <ac:chgData name="Julia Samuels (2404707)" userId="S::2404707@student.uwtsd.ac.uk::83822e80-a691-4d08-b65e-1212f0b035e1" providerId="AD" clId="Web-{187870A1-43AD-E04E-FF92-DF1B78415A8D}" dt="2025-04-15T10:20:38.761" v="983" actId="14100"/>
          <ac:spMkLst>
            <pc:docMk/>
            <pc:sldMk cId="2738200641" sldId="271"/>
            <ac:spMk id="3" creationId="{501FD18D-D644-6578-3E9F-FBF48F2F90B6}"/>
          </ac:spMkLst>
        </pc:spChg>
        <pc:spChg chg="add mod">
          <ac:chgData name="Julia Samuels (2404707)" userId="S::2404707@student.uwtsd.ac.uk::83822e80-a691-4d08-b65e-1212f0b035e1" providerId="AD" clId="Web-{187870A1-43AD-E04E-FF92-DF1B78415A8D}" dt="2025-04-15T10:22:41.561" v="999" actId="20577"/>
          <ac:spMkLst>
            <pc:docMk/>
            <pc:sldMk cId="2738200641" sldId="271"/>
            <ac:spMk id="7" creationId="{4330DDA4-EF66-0C2E-A8D7-772E8C3E44B2}"/>
          </ac:spMkLst>
        </pc:spChg>
      </pc:sldChg>
      <pc:sldChg chg="modSp">
        <pc:chgData name="Julia Samuels (2404707)" userId="S::2404707@student.uwtsd.ac.uk::83822e80-a691-4d08-b65e-1212f0b035e1" providerId="AD" clId="Web-{187870A1-43AD-E04E-FF92-DF1B78415A8D}" dt="2025-04-13T15:00:14.233" v="791" actId="20577"/>
        <pc:sldMkLst>
          <pc:docMk/>
          <pc:sldMk cId="1987892183" sldId="272"/>
        </pc:sldMkLst>
        <pc:spChg chg="mod">
          <ac:chgData name="Julia Samuels (2404707)" userId="S::2404707@student.uwtsd.ac.uk::83822e80-a691-4d08-b65e-1212f0b035e1" providerId="AD" clId="Web-{187870A1-43AD-E04E-FF92-DF1B78415A8D}" dt="2025-04-13T14:36:51.913" v="287" actId="20577"/>
          <ac:spMkLst>
            <pc:docMk/>
            <pc:sldMk cId="1987892183" sldId="272"/>
            <ac:spMk id="2" creationId="{4ECC1C06-E6EC-E9F9-AA59-45FFD1601AD2}"/>
          </ac:spMkLst>
        </pc:spChg>
        <pc:spChg chg="mod">
          <ac:chgData name="Julia Samuels (2404707)" userId="S::2404707@student.uwtsd.ac.uk::83822e80-a691-4d08-b65e-1212f0b035e1" providerId="AD" clId="Web-{187870A1-43AD-E04E-FF92-DF1B78415A8D}" dt="2025-04-13T15:00:14.233" v="791" actId="20577"/>
          <ac:spMkLst>
            <pc:docMk/>
            <pc:sldMk cId="1987892183" sldId="272"/>
            <ac:spMk id="3" creationId="{B74A291F-C53D-74A5-AABE-17202D3B0966}"/>
          </ac:spMkLst>
        </pc:spChg>
        <pc:spChg chg="mod">
          <ac:chgData name="Julia Samuels (2404707)" userId="S::2404707@student.uwtsd.ac.uk::83822e80-a691-4d08-b65e-1212f0b035e1" providerId="AD" clId="Web-{187870A1-43AD-E04E-FF92-DF1B78415A8D}" dt="2025-04-13T14:59:45.388" v="788" actId="14100"/>
          <ac:spMkLst>
            <pc:docMk/>
            <pc:sldMk cId="1987892183" sldId="272"/>
            <ac:spMk id="5" creationId="{D42C562F-CDDF-3A1C-B62C-8E31B7743E8A}"/>
          </ac:spMkLst>
        </pc:spChg>
        <pc:spChg chg="mod">
          <ac:chgData name="Julia Samuels (2404707)" userId="S::2404707@student.uwtsd.ac.uk::83822e80-a691-4d08-b65e-1212f0b035e1" providerId="AD" clId="Web-{187870A1-43AD-E04E-FF92-DF1B78415A8D}" dt="2025-04-13T14:58:43.542" v="779" actId="14100"/>
          <ac:spMkLst>
            <pc:docMk/>
            <pc:sldMk cId="1987892183" sldId="272"/>
            <ac:spMk id="6" creationId="{2D9133B4-FCEE-22B7-EB19-ADF6A2722F81}"/>
          </ac:spMkLst>
        </pc:spChg>
      </pc:sldChg>
      <pc:sldChg chg="addSp modSp new">
        <pc:chgData name="Julia Samuels (2404707)" userId="S::2404707@student.uwtsd.ac.uk::83822e80-a691-4d08-b65e-1212f0b035e1" providerId="AD" clId="Web-{187870A1-43AD-E04E-FF92-DF1B78415A8D}" dt="2025-04-13T14:50:24.366" v="667" actId="14100"/>
        <pc:sldMkLst>
          <pc:docMk/>
          <pc:sldMk cId="2735806267" sldId="273"/>
        </pc:sldMkLst>
        <pc:spChg chg="mod">
          <ac:chgData name="Julia Samuels (2404707)" userId="S::2404707@student.uwtsd.ac.uk::83822e80-a691-4d08-b65e-1212f0b035e1" providerId="AD" clId="Web-{187870A1-43AD-E04E-FF92-DF1B78415A8D}" dt="2025-04-13T14:41:17.970" v="347" actId="20577"/>
          <ac:spMkLst>
            <pc:docMk/>
            <pc:sldMk cId="2735806267" sldId="273"/>
            <ac:spMk id="2" creationId="{C5E53822-761C-5AD8-B6B0-B68D0F40596E}"/>
          </ac:spMkLst>
        </pc:spChg>
        <pc:spChg chg="mod">
          <ac:chgData name="Julia Samuels (2404707)" userId="S::2404707@student.uwtsd.ac.uk::83822e80-a691-4d08-b65e-1212f0b035e1" providerId="AD" clId="Web-{187870A1-43AD-E04E-FF92-DF1B78415A8D}" dt="2025-04-13T14:48:00.360" v="648" actId="20577"/>
          <ac:spMkLst>
            <pc:docMk/>
            <pc:sldMk cId="2735806267" sldId="273"/>
            <ac:spMk id="3" creationId="{88F1ACEB-5E32-EB01-5B06-BFC81851E4BE}"/>
          </ac:spMkLst>
        </pc:spChg>
        <pc:spChg chg="add mod">
          <ac:chgData name="Julia Samuels (2404707)" userId="S::2404707@student.uwtsd.ac.uk::83822e80-a691-4d08-b65e-1212f0b035e1" providerId="AD" clId="Web-{187870A1-43AD-E04E-FF92-DF1B78415A8D}" dt="2025-04-13T14:50:24.366" v="667" actId="14100"/>
          <ac:spMkLst>
            <pc:docMk/>
            <pc:sldMk cId="2735806267" sldId="273"/>
            <ac:spMk id="7" creationId="{242909C7-AEF7-8705-51DF-31A763CCC9E0}"/>
          </ac:spMkLst>
        </pc:spChg>
      </pc:sldChg>
      <pc:sldChg chg="addSp delSp modSp new mod modClrScheme chgLayout">
        <pc:chgData name="Julia Samuels (2404707)" userId="S::2404707@student.uwtsd.ac.uk::83822e80-a691-4d08-b65e-1212f0b035e1" providerId="AD" clId="Web-{187870A1-43AD-E04E-FF92-DF1B78415A8D}" dt="2025-04-15T10:31:25.481" v="1025"/>
        <pc:sldMkLst>
          <pc:docMk/>
          <pc:sldMk cId="1450886144" sldId="274"/>
        </pc:sldMkLst>
        <pc:spChg chg="mod">
          <ac:chgData name="Julia Samuels (2404707)" userId="S::2404707@student.uwtsd.ac.uk::83822e80-a691-4d08-b65e-1212f0b035e1" providerId="AD" clId="Web-{187870A1-43AD-E04E-FF92-DF1B78415A8D}" dt="2025-04-15T10:31:25.481" v="1025"/>
          <ac:spMkLst>
            <pc:docMk/>
            <pc:sldMk cId="1450886144" sldId="274"/>
            <ac:spMk id="2" creationId="{46C55316-E976-51FE-56D2-2A87139A0F26}"/>
          </ac:spMkLst>
        </pc:spChg>
        <pc:spChg chg="del mod">
          <ac:chgData name="Julia Samuels (2404707)" userId="S::2404707@student.uwtsd.ac.uk::83822e80-a691-4d08-b65e-1212f0b035e1" providerId="AD" clId="Web-{187870A1-43AD-E04E-FF92-DF1B78415A8D}" dt="2025-04-15T10:30:59.418" v="1022"/>
          <ac:spMkLst>
            <pc:docMk/>
            <pc:sldMk cId="1450886144" sldId="274"/>
            <ac:spMk id="3" creationId="{1E7F1CC8-509C-6F44-5D44-54776A5A91E2}"/>
          </ac:spMkLst>
        </pc:spChg>
        <pc:spChg chg="mod">
          <ac:chgData name="Julia Samuels (2404707)" userId="S::2404707@student.uwtsd.ac.uk::83822e80-a691-4d08-b65e-1212f0b035e1" providerId="AD" clId="Web-{187870A1-43AD-E04E-FF92-DF1B78415A8D}" dt="2025-04-15T10:31:25.481" v="1025"/>
          <ac:spMkLst>
            <pc:docMk/>
            <pc:sldMk cId="1450886144" sldId="274"/>
            <ac:spMk id="4" creationId="{86DDF412-9D6C-2E98-32E6-C091C8B7045E}"/>
          </ac:spMkLst>
        </pc:spChg>
        <pc:spChg chg="del">
          <ac:chgData name="Julia Samuels (2404707)" userId="S::2404707@student.uwtsd.ac.uk::83822e80-a691-4d08-b65e-1212f0b035e1" providerId="AD" clId="Web-{187870A1-43AD-E04E-FF92-DF1B78415A8D}" dt="2025-04-15T10:31:25.481" v="1025"/>
          <ac:spMkLst>
            <pc:docMk/>
            <pc:sldMk cId="1450886144" sldId="274"/>
            <ac:spMk id="5" creationId="{A9E845C9-ED3F-69C8-030A-648A1179206A}"/>
          </ac:spMkLst>
        </pc:spChg>
        <pc:spChg chg="mod">
          <ac:chgData name="Julia Samuels (2404707)" userId="S::2404707@student.uwtsd.ac.uk::83822e80-a691-4d08-b65e-1212f0b035e1" providerId="AD" clId="Web-{187870A1-43AD-E04E-FF92-DF1B78415A8D}" dt="2025-04-15T10:31:25.481" v="1025"/>
          <ac:spMkLst>
            <pc:docMk/>
            <pc:sldMk cId="1450886144" sldId="274"/>
            <ac:spMk id="6" creationId="{F1FDABB4-4226-F6C9-5803-3D74531D41DF}"/>
          </ac:spMkLst>
        </pc:spChg>
        <pc:spChg chg="add mod ord">
          <ac:chgData name="Julia Samuels (2404707)" userId="S::2404707@student.uwtsd.ac.uk::83822e80-a691-4d08-b65e-1212f0b035e1" providerId="AD" clId="Web-{187870A1-43AD-E04E-FF92-DF1B78415A8D}" dt="2025-04-15T10:31:25.481" v="1025"/>
          <ac:spMkLst>
            <pc:docMk/>
            <pc:sldMk cId="1450886144" sldId="274"/>
            <ac:spMk id="7" creationId="{B8DBDAED-C1FD-436F-0955-AED621F2A638}"/>
          </ac:spMkLst>
        </pc:spChg>
        <pc:spChg chg="add mod">
          <ac:chgData name="Julia Samuels (2404707)" userId="S::2404707@student.uwtsd.ac.uk::83822e80-a691-4d08-b65e-1212f0b035e1" providerId="AD" clId="Web-{187870A1-43AD-E04E-FF92-DF1B78415A8D}" dt="2025-04-15T10:31:25.481" v="1025"/>
          <ac:spMkLst>
            <pc:docMk/>
            <pc:sldMk cId="1450886144" sldId="274"/>
            <ac:spMk id="13" creationId="{6E318BE9-ABCB-0929-7E90-4CFF0C2CCFE5}"/>
          </ac:spMkLst>
        </pc:spChg>
        <pc:picChg chg="add mod ord">
          <ac:chgData name="Julia Samuels (2404707)" userId="S::2404707@student.uwtsd.ac.uk::83822e80-a691-4d08-b65e-1212f0b035e1" providerId="AD" clId="Web-{187870A1-43AD-E04E-FF92-DF1B78415A8D}" dt="2025-04-15T10:31:25.481" v="1025"/>
          <ac:picMkLst>
            <pc:docMk/>
            <pc:sldMk cId="1450886144" sldId="274"/>
            <ac:picMk id="8" creationId="{07592234-BC86-5F23-DE2C-F8255499B278}"/>
          </ac:picMkLst>
        </pc:picChg>
      </pc:sldChg>
      <pc:sldChg chg="addSp delSp modSp new mod modClrScheme chgLayout">
        <pc:chgData name="Julia Samuels (2404707)" userId="S::2404707@student.uwtsd.ac.uk::83822e80-a691-4d08-b65e-1212f0b035e1" providerId="AD" clId="Web-{187870A1-43AD-E04E-FF92-DF1B78415A8D}" dt="2025-04-15T10:39:33.995" v="1187" actId="20577"/>
        <pc:sldMkLst>
          <pc:docMk/>
          <pc:sldMk cId="3065106162" sldId="275"/>
        </pc:sldMkLst>
        <pc:spChg chg="del">
          <ac:chgData name="Julia Samuels (2404707)" userId="S::2404707@student.uwtsd.ac.uk::83822e80-a691-4d08-b65e-1212f0b035e1" providerId="AD" clId="Web-{187870A1-43AD-E04E-FF92-DF1B78415A8D}" dt="2025-04-15T10:33:13.500" v="1027"/>
          <ac:spMkLst>
            <pc:docMk/>
            <pc:sldMk cId="3065106162" sldId="275"/>
            <ac:spMk id="2" creationId="{AE2AA4A7-4B5D-9B08-8E5F-01E6317482A1}"/>
          </ac:spMkLst>
        </pc:spChg>
        <pc:spChg chg="del">
          <ac:chgData name="Julia Samuels (2404707)" userId="S::2404707@student.uwtsd.ac.uk::83822e80-a691-4d08-b65e-1212f0b035e1" providerId="AD" clId="Web-{187870A1-43AD-E04E-FF92-DF1B78415A8D}" dt="2025-04-15T10:33:13.500" v="1027"/>
          <ac:spMkLst>
            <pc:docMk/>
            <pc:sldMk cId="3065106162" sldId="275"/>
            <ac:spMk id="3" creationId="{8240C0F8-3560-6709-CB44-D2D7FAF004C0}"/>
          </ac:spMkLst>
        </pc:spChg>
        <pc:spChg chg="del">
          <ac:chgData name="Julia Samuels (2404707)" userId="S::2404707@student.uwtsd.ac.uk::83822e80-a691-4d08-b65e-1212f0b035e1" providerId="AD" clId="Web-{187870A1-43AD-E04E-FF92-DF1B78415A8D}" dt="2025-04-15T10:33:13.500" v="1027"/>
          <ac:spMkLst>
            <pc:docMk/>
            <pc:sldMk cId="3065106162" sldId="275"/>
            <ac:spMk id="4" creationId="{8BD6A596-B5BA-0818-10B8-D96C4D9A9A4F}"/>
          </ac:spMkLst>
        </pc:spChg>
        <pc:spChg chg="mod">
          <ac:chgData name="Julia Samuels (2404707)" userId="S::2404707@student.uwtsd.ac.uk::83822e80-a691-4d08-b65e-1212f0b035e1" providerId="AD" clId="Web-{187870A1-43AD-E04E-FF92-DF1B78415A8D}" dt="2025-04-15T10:33:13.500" v="1027"/>
          <ac:spMkLst>
            <pc:docMk/>
            <pc:sldMk cId="3065106162" sldId="275"/>
            <ac:spMk id="5" creationId="{877E6A34-69C2-486E-BB65-34D81DE966FB}"/>
          </ac:spMkLst>
        </pc:spChg>
        <pc:spChg chg="del">
          <ac:chgData name="Julia Samuels (2404707)" userId="S::2404707@student.uwtsd.ac.uk::83822e80-a691-4d08-b65e-1212f0b035e1" providerId="AD" clId="Web-{187870A1-43AD-E04E-FF92-DF1B78415A8D}" dt="2025-04-15T10:33:13.500" v="1027"/>
          <ac:spMkLst>
            <pc:docMk/>
            <pc:sldMk cId="3065106162" sldId="275"/>
            <ac:spMk id="6" creationId="{62DC6FFD-8C44-1C29-77F7-0DC0220376BE}"/>
          </ac:spMkLst>
        </pc:spChg>
        <pc:spChg chg="mod">
          <ac:chgData name="Julia Samuels (2404707)" userId="S::2404707@student.uwtsd.ac.uk::83822e80-a691-4d08-b65e-1212f0b035e1" providerId="AD" clId="Web-{187870A1-43AD-E04E-FF92-DF1B78415A8D}" dt="2025-04-15T10:33:13.500" v="1027"/>
          <ac:spMkLst>
            <pc:docMk/>
            <pc:sldMk cId="3065106162" sldId="275"/>
            <ac:spMk id="7" creationId="{BCB4C6EB-F229-FA91-18CF-A09E0FB18411}"/>
          </ac:spMkLst>
        </pc:spChg>
        <pc:spChg chg="add mod">
          <ac:chgData name="Julia Samuels (2404707)" userId="S::2404707@student.uwtsd.ac.uk::83822e80-a691-4d08-b65e-1212f0b035e1" providerId="AD" clId="Web-{187870A1-43AD-E04E-FF92-DF1B78415A8D}" dt="2025-04-15T10:33:56.657" v="1045" actId="20577"/>
          <ac:spMkLst>
            <pc:docMk/>
            <pc:sldMk cId="3065106162" sldId="275"/>
            <ac:spMk id="12" creationId="{8A384788-8BEB-D788-78B3-D18DCF2372D5}"/>
          </ac:spMkLst>
        </pc:spChg>
        <pc:spChg chg="add mod">
          <ac:chgData name="Julia Samuels (2404707)" userId="S::2404707@student.uwtsd.ac.uk::83822e80-a691-4d08-b65e-1212f0b035e1" providerId="AD" clId="Web-{187870A1-43AD-E04E-FF92-DF1B78415A8D}" dt="2025-04-15T10:39:33.995" v="1187" actId="20577"/>
          <ac:spMkLst>
            <pc:docMk/>
            <pc:sldMk cId="3065106162" sldId="275"/>
            <ac:spMk id="14" creationId="{8EFC8049-8610-A14B-57F0-A55DF0C6851A}"/>
          </ac:spMkLst>
        </pc:spChg>
        <pc:spChg chg="add mod">
          <ac:chgData name="Julia Samuels (2404707)" userId="S::2404707@student.uwtsd.ac.uk::83822e80-a691-4d08-b65e-1212f0b035e1" providerId="AD" clId="Web-{187870A1-43AD-E04E-FF92-DF1B78415A8D}" dt="2025-04-15T10:33:13.500" v="1027"/>
          <ac:spMkLst>
            <pc:docMk/>
            <pc:sldMk cId="3065106162" sldId="275"/>
            <ac:spMk id="16" creationId="{E4254931-EA2E-0050-2660-9AB2403A17C3}"/>
          </ac:spMkLst>
        </pc:spChg>
      </pc:sldChg>
    </pc:docChg>
  </pc:docChgLst>
  <pc:docChgLst>
    <pc:chgData name="Julia Samuels (2404707)" userId="S::2404707@student.uwtsd.ac.uk::83822e80-a691-4d08-b65e-1212f0b035e1" providerId="AD" clId="Web-{29842FBE-6129-69EE-DD14-E2C6831F063B}"/>
    <pc:docChg chg="addSld modSld sldOrd">
      <pc:chgData name="Julia Samuels (2404707)" userId="S::2404707@student.uwtsd.ac.uk::83822e80-a691-4d08-b65e-1212f0b035e1" providerId="AD" clId="Web-{29842FBE-6129-69EE-DD14-E2C6831F063B}" dt="2025-04-05T21:26:01.259" v="2531" actId="20577"/>
      <pc:docMkLst>
        <pc:docMk/>
      </pc:docMkLst>
      <pc:sldChg chg="modSp">
        <pc:chgData name="Julia Samuels (2404707)" userId="S::2404707@student.uwtsd.ac.uk::83822e80-a691-4d08-b65e-1212f0b035e1" providerId="AD" clId="Web-{29842FBE-6129-69EE-DD14-E2C6831F063B}" dt="2025-04-05T18:21:18.458" v="27" actId="20577"/>
        <pc:sldMkLst>
          <pc:docMk/>
          <pc:sldMk cId="109857222" sldId="256"/>
        </pc:sldMkLst>
        <pc:spChg chg="mod">
          <ac:chgData name="Julia Samuels (2404707)" userId="S::2404707@student.uwtsd.ac.uk::83822e80-a691-4d08-b65e-1212f0b035e1" providerId="AD" clId="Web-{29842FBE-6129-69EE-DD14-E2C6831F063B}" dt="2025-04-05T18:21:18.458" v="27" actId="20577"/>
          <ac:spMkLst>
            <pc:docMk/>
            <pc:sldMk cId="109857222" sldId="256"/>
            <ac:spMk id="2" creationId="{00000000-0000-0000-0000-000000000000}"/>
          </ac:spMkLst>
        </pc:spChg>
      </pc:sldChg>
      <pc:sldChg chg="modSp">
        <pc:chgData name="Julia Samuels (2404707)" userId="S::2404707@student.uwtsd.ac.uk::83822e80-a691-4d08-b65e-1212f0b035e1" providerId="AD" clId="Web-{29842FBE-6129-69EE-DD14-E2C6831F063B}" dt="2025-04-05T18:28:56.744" v="55" actId="20577"/>
        <pc:sldMkLst>
          <pc:docMk/>
          <pc:sldMk cId="2414563671" sldId="258"/>
        </pc:sldMkLst>
        <pc:spChg chg="mod">
          <ac:chgData name="Julia Samuels (2404707)" userId="S::2404707@student.uwtsd.ac.uk::83822e80-a691-4d08-b65e-1212f0b035e1" providerId="AD" clId="Web-{29842FBE-6129-69EE-DD14-E2C6831F063B}" dt="2025-04-05T18:28:56.744" v="55" actId="20577"/>
          <ac:spMkLst>
            <pc:docMk/>
            <pc:sldMk cId="2414563671" sldId="258"/>
            <ac:spMk id="3" creationId="{0F73434B-8096-FA0A-5DF4-C5CFD2C590C8}"/>
          </ac:spMkLst>
        </pc:spChg>
      </pc:sldChg>
      <pc:sldChg chg="modSp ord">
        <pc:chgData name="Julia Samuels (2404707)" userId="S::2404707@student.uwtsd.ac.uk::83822e80-a691-4d08-b65e-1212f0b035e1" providerId="AD" clId="Web-{29842FBE-6129-69EE-DD14-E2C6831F063B}" dt="2025-04-05T18:47:02.695" v="310"/>
        <pc:sldMkLst>
          <pc:docMk/>
          <pc:sldMk cId="187105507" sldId="259"/>
        </pc:sldMkLst>
        <pc:spChg chg="mod">
          <ac:chgData name="Julia Samuels (2404707)" userId="S::2404707@student.uwtsd.ac.uk::83822e80-a691-4d08-b65e-1212f0b035e1" providerId="AD" clId="Web-{29842FBE-6129-69EE-DD14-E2C6831F063B}" dt="2025-04-05T18:30:44.083" v="59" actId="20577"/>
          <ac:spMkLst>
            <pc:docMk/>
            <pc:sldMk cId="187105507" sldId="259"/>
            <ac:spMk id="3" creationId="{3B8A7E09-E9D1-E40F-BC2D-7CD28C8CCD8B}"/>
          </ac:spMkLst>
        </pc:spChg>
      </pc:sldChg>
      <pc:sldChg chg="addSp delSp modSp new mod modClrScheme chgLayout">
        <pc:chgData name="Julia Samuels (2404707)" userId="S::2404707@student.uwtsd.ac.uk::83822e80-a691-4d08-b65e-1212f0b035e1" providerId="AD" clId="Web-{29842FBE-6129-69EE-DD14-E2C6831F063B}" dt="2025-04-05T19:34:42.152" v="726" actId="20577"/>
        <pc:sldMkLst>
          <pc:docMk/>
          <pc:sldMk cId="3562685248" sldId="260"/>
        </pc:sldMkLst>
        <pc:spChg chg="mod ord">
          <ac:chgData name="Julia Samuels (2404707)" userId="S::2404707@student.uwtsd.ac.uk::83822e80-a691-4d08-b65e-1212f0b035e1" providerId="AD" clId="Web-{29842FBE-6129-69EE-DD14-E2C6831F063B}" dt="2025-04-05T18:34:47.651" v="74"/>
          <ac:spMkLst>
            <pc:docMk/>
            <pc:sldMk cId="3562685248" sldId="260"/>
            <ac:spMk id="2" creationId="{DDB18272-9EC0-352F-1709-F3B4A4379372}"/>
          </ac:spMkLst>
        </pc:spChg>
        <pc:spChg chg="mod ord">
          <ac:chgData name="Julia Samuels (2404707)" userId="S::2404707@student.uwtsd.ac.uk::83822e80-a691-4d08-b65e-1212f0b035e1" providerId="AD" clId="Web-{29842FBE-6129-69EE-DD14-E2C6831F063B}" dt="2025-04-05T18:34:47.651" v="74"/>
          <ac:spMkLst>
            <pc:docMk/>
            <pc:sldMk cId="3562685248" sldId="260"/>
            <ac:spMk id="3" creationId="{8A3B8BF3-A849-B969-7B40-90BB5C317EBA}"/>
          </ac:spMkLst>
        </pc:spChg>
        <pc:spChg chg="mod ord">
          <ac:chgData name="Julia Samuels (2404707)" userId="S::2404707@student.uwtsd.ac.uk::83822e80-a691-4d08-b65e-1212f0b035e1" providerId="AD" clId="Web-{29842FBE-6129-69EE-DD14-E2C6831F063B}" dt="2025-04-05T18:34:47.651" v="74"/>
          <ac:spMkLst>
            <pc:docMk/>
            <pc:sldMk cId="3562685248" sldId="260"/>
            <ac:spMk id="4" creationId="{75B8D438-2185-5565-1F18-8CFD625ADDE0}"/>
          </ac:spMkLst>
        </pc:spChg>
        <pc:spChg chg="add del">
          <ac:chgData name="Julia Samuels (2404707)" userId="S::2404707@student.uwtsd.ac.uk::83822e80-a691-4d08-b65e-1212f0b035e1" providerId="AD" clId="Web-{29842FBE-6129-69EE-DD14-E2C6831F063B}" dt="2025-04-05T18:32:16.460" v="63"/>
          <ac:spMkLst>
            <pc:docMk/>
            <pc:sldMk cId="3562685248" sldId="260"/>
            <ac:spMk id="5" creationId="{CA2E085B-6923-0725-55B3-C7C945518C24}"/>
          </ac:spMkLst>
        </pc:spChg>
        <pc:spChg chg="add del">
          <ac:chgData name="Julia Samuels (2404707)" userId="S::2404707@student.uwtsd.ac.uk::83822e80-a691-4d08-b65e-1212f0b035e1" providerId="AD" clId="Web-{29842FBE-6129-69EE-DD14-E2C6831F063B}" dt="2025-04-05T18:32:49.257" v="65"/>
          <ac:spMkLst>
            <pc:docMk/>
            <pc:sldMk cId="3562685248" sldId="260"/>
            <ac:spMk id="6" creationId="{2CB05346-5B4D-276C-90AB-96E9E0134B3B}"/>
          </ac:spMkLst>
        </pc:spChg>
        <pc:spChg chg="add mod ord">
          <ac:chgData name="Julia Samuels (2404707)" userId="S::2404707@student.uwtsd.ac.uk::83822e80-a691-4d08-b65e-1212f0b035e1" providerId="AD" clId="Web-{29842FBE-6129-69EE-DD14-E2C6831F063B}" dt="2025-04-05T18:38:26.281" v="140" actId="20577"/>
          <ac:spMkLst>
            <pc:docMk/>
            <pc:sldMk cId="3562685248" sldId="260"/>
            <ac:spMk id="7" creationId="{B68C82E5-0D35-86C0-392E-44B0E8F4A6F7}"/>
          </ac:spMkLst>
        </pc:spChg>
        <pc:spChg chg="add mod ord">
          <ac:chgData name="Julia Samuels (2404707)" userId="S::2404707@student.uwtsd.ac.uk::83822e80-a691-4d08-b65e-1212f0b035e1" providerId="AD" clId="Web-{29842FBE-6129-69EE-DD14-E2C6831F063B}" dt="2025-04-05T19:34:42.152" v="726" actId="20577"/>
          <ac:spMkLst>
            <pc:docMk/>
            <pc:sldMk cId="3562685248" sldId="260"/>
            <ac:spMk id="8" creationId="{C919D7DB-13FF-B369-B1A6-3D9DB674D645}"/>
          </ac:spMkLst>
        </pc:spChg>
      </pc:sldChg>
      <pc:sldChg chg="modSp new">
        <pc:chgData name="Julia Samuels (2404707)" userId="S::2404707@student.uwtsd.ac.uk::83822e80-a691-4d08-b65e-1212f0b035e1" providerId="AD" clId="Web-{29842FBE-6129-69EE-DD14-E2C6831F063B}" dt="2025-04-05T19:44:20.605" v="795" actId="20577"/>
        <pc:sldMkLst>
          <pc:docMk/>
          <pc:sldMk cId="556516346" sldId="261"/>
        </pc:sldMkLst>
        <pc:spChg chg="mod">
          <ac:chgData name="Julia Samuels (2404707)" userId="S::2404707@student.uwtsd.ac.uk::83822e80-a691-4d08-b65e-1212f0b035e1" providerId="AD" clId="Web-{29842FBE-6129-69EE-DD14-E2C6831F063B}" dt="2025-04-05T19:17:29.670" v="390" actId="20577"/>
          <ac:spMkLst>
            <pc:docMk/>
            <pc:sldMk cId="556516346" sldId="261"/>
            <ac:spMk id="2" creationId="{57A66AD8-9BE1-E683-26BD-AD74D6D35078}"/>
          </ac:spMkLst>
        </pc:spChg>
        <pc:spChg chg="mod">
          <ac:chgData name="Julia Samuels (2404707)" userId="S::2404707@student.uwtsd.ac.uk::83822e80-a691-4d08-b65e-1212f0b035e1" providerId="AD" clId="Web-{29842FBE-6129-69EE-DD14-E2C6831F063B}" dt="2025-04-05T19:44:20.605" v="795" actId="20577"/>
          <ac:spMkLst>
            <pc:docMk/>
            <pc:sldMk cId="556516346" sldId="261"/>
            <ac:spMk id="3" creationId="{189F8427-7E89-7D01-05C3-A9A2F53C637C}"/>
          </ac:spMkLst>
        </pc:spChg>
      </pc:sldChg>
      <pc:sldChg chg="modSp new">
        <pc:chgData name="Julia Samuels (2404707)" userId="S::2404707@student.uwtsd.ac.uk::83822e80-a691-4d08-b65e-1212f0b035e1" providerId="AD" clId="Web-{29842FBE-6129-69EE-DD14-E2C6831F063B}" dt="2025-04-05T20:37:36.581" v="1522" actId="20577"/>
        <pc:sldMkLst>
          <pc:docMk/>
          <pc:sldMk cId="2257045824" sldId="262"/>
        </pc:sldMkLst>
        <pc:spChg chg="mod">
          <ac:chgData name="Julia Samuels (2404707)" userId="S::2404707@student.uwtsd.ac.uk::83822e80-a691-4d08-b65e-1212f0b035e1" providerId="AD" clId="Web-{29842FBE-6129-69EE-DD14-E2C6831F063B}" dt="2025-04-05T20:31:02.751" v="1402" actId="20577"/>
          <ac:spMkLst>
            <pc:docMk/>
            <pc:sldMk cId="2257045824" sldId="262"/>
            <ac:spMk id="2" creationId="{BA7A626E-E3DD-9600-7A9F-D391D6048F66}"/>
          </ac:spMkLst>
        </pc:spChg>
        <pc:spChg chg="mod">
          <ac:chgData name="Julia Samuels (2404707)" userId="S::2404707@student.uwtsd.ac.uk::83822e80-a691-4d08-b65e-1212f0b035e1" providerId="AD" clId="Web-{29842FBE-6129-69EE-DD14-E2C6831F063B}" dt="2025-04-05T20:37:36.581" v="1522" actId="20577"/>
          <ac:spMkLst>
            <pc:docMk/>
            <pc:sldMk cId="2257045824" sldId="262"/>
            <ac:spMk id="3" creationId="{E4C836FC-0A5F-5EE1-86CF-E0C3E835D944}"/>
          </ac:spMkLst>
        </pc:spChg>
      </pc:sldChg>
      <pc:sldChg chg="modSp new ord">
        <pc:chgData name="Julia Samuels (2404707)" userId="S::2404707@student.uwtsd.ac.uk::83822e80-a691-4d08-b65e-1212f0b035e1" providerId="AD" clId="Web-{29842FBE-6129-69EE-DD14-E2C6831F063B}" dt="2025-04-05T21:23:15.818" v="2500" actId="20577"/>
        <pc:sldMkLst>
          <pc:docMk/>
          <pc:sldMk cId="41735291" sldId="263"/>
        </pc:sldMkLst>
        <pc:spChg chg="mod">
          <ac:chgData name="Julia Samuels (2404707)" userId="S::2404707@student.uwtsd.ac.uk::83822e80-a691-4d08-b65e-1212f0b035e1" providerId="AD" clId="Web-{29842FBE-6129-69EE-DD14-E2C6831F063B}" dt="2025-04-05T19:33:51.385" v="692" actId="20577"/>
          <ac:spMkLst>
            <pc:docMk/>
            <pc:sldMk cId="41735291" sldId="263"/>
            <ac:spMk id="2" creationId="{5347E24C-09C3-2C34-395F-1E5B5CEB0744}"/>
          </ac:spMkLst>
        </pc:spChg>
        <pc:spChg chg="mod">
          <ac:chgData name="Julia Samuels (2404707)" userId="S::2404707@student.uwtsd.ac.uk::83822e80-a691-4d08-b65e-1212f0b035e1" providerId="AD" clId="Web-{29842FBE-6129-69EE-DD14-E2C6831F063B}" dt="2025-04-05T21:23:15.818" v="2500" actId="20577"/>
          <ac:spMkLst>
            <pc:docMk/>
            <pc:sldMk cId="41735291" sldId="263"/>
            <ac:spMk id="3" creationId="{DC99212D-60F2-A27A-5DDB-81CA2B674E41}"/>
          </ac:spMkLst>
        </pc:spChg>
      </pc:sldChg>
      <pc:sldChg chg="modSp new">
        <pc:chgData name="Julia Samuels (2404707)" userId="S::2404707@student.uwtsd.ac.uk::83822e80-a691-4d08-b65e-1212f0b035e1" providerId="AD" clId="Web-{29842FBE-6129-69EE-DD14-E2C6831F063B}" dt="2025-04-05T20:51:27.194" v="1857" actId="20577"/>
        <pc:sldMkLst>
          <pc:docMk/>
          <pc:sldMk cId="2994248579" sldId="264"/>
        </pc:sldMkLst>
        <pc:spChg chg="mod">
          <ac:chgData name="Julia Samuels (2404707)" userId="S::2404707@student.uwtsd.ac.uk::83822e80-a691-4d08-b65e-1212f0b035e1" providerId="AD" clId="Web-{29842FBE-6129-69EE-DD14-E2C6831F063B}" dt="2025-04-05T20:48:22.299" v="1812" actId="20577"/>
          <ac:spMkLst>
            <pc:docMk/>
            <pc:sldMk cId="2994248579" sldId="264"/>
            <ac:spMk id="2" creationId="{F8476F45-DB37-258F-81CF-3F9EEA5001F6}"/>
          </ac:spMkLst>
        </pc:spChg>
        <pc:spChg chg="mod">
          <ac:chgData name="Julia Samuels (2404707)" userId="S::2404707@student.uwtsd.ac.uk::83822e80-a691-4d08-b65e-1212f0b035e1" providerId="AD" clId="Web-{29842FBE-6129-69EE-DD14-E2C6831F063B}" dt="2025-04-05T20:51:27.194" v="1857" actId="20577"/>
          <ac:spMkLst>
            <pc:docMk/>
            <pc:sldMk cId="2994248579" sldId="264"/>
            <ac:spMk id="3" creationId="{8089A3A6-0417-D0AE-6982-85D211816E3B}"/>
          </ac:spMkLst>
        </pc:spChg>
      </pc:sldChg>
      <pc:sldChg chg="modSp new ord">
        <pc:chgData name="Julia Samuels (2404707)" userId="S::2404707@student.uwtsd.ac.uk::83822e80-a691-4d08-b65e-1212f0b035e1" providerId="AD" clId="Web-{29842FBE-6129-69EE-DD14-E2C6831F063B}" dt="2025-04-05T21:25:50.040" v="2521" actId="20577"/>
        <pc:sldMkLst>
          <pc:docMk/>
          <pc:sldMk cId="3663791789" sldId="265"/>
        </pc:sldMkLst>
        <pc:spChg chg="mod">
          <ac:chgData name="Julia Samuels (2404707)" userId="S::2404707@student.uwtsd.ac.uk::83822e80-a691-4d08-b65e-1212f0b035e1" providerId="AD" clId="Web-{29842FBE-6129-69EE-DD14-E2C6831F063B}" dt="2025-04-05T20:53:49.682" v="1871" actId="20577"/>
          <ac:spMkLst>
            <pc:docMk/>
            <pc:sldMk cId="3663791789" sldId="265"/>
            <ac:spMk id="2" creationId="{11929D11-AF90-9E98-3EE6-17D7C023B53F}"/>
          </ac:spMkLst>
        </pc:spChg>
        <pc:spChg chg="mod">
          <ac:chgData name="Julia Samuels (2404707)" userId="S::2404707@student.uwtsd.ac.uk::83822e80-a691-4d08-b65e-1212f0b035e1" providerId="AD" clId="Web-{29842FBE-6129-69EE-DD14-E2C6831F063B}" dt="2025-04-05T21:25:50.040" v="2521" actId="20577"/>
          <ac:spMkLst>
            <pc:docMk/>
            <pc:sldMk cId="3663791789" sldId="265"/>
            <ac:spMk id="3" creationId="{1CC7E558-6470-23AD-1267-BFFA1077B097}"/>
          </ac:spMkLst>
        </pc:spChg>
      </pc:sldChg>
      <pc:sldChg chg="modSp new">
        <pc:chgData name="Julia Samuels (2404707)" userId="S::2404707@student.uwtsd.ac.uk::83822e80-a691-4d08-b65e-1212f0b035e1" providerId="AD" clId="Web-{29842FBE-6129-69EE-DD14-E2C6831F063B}" dt="2025-04-05T21:26:01.259" v="2531" actId="20577"/>
        <pc:sldMkLst>
          <pc:docMk/>
          <pc:sldMk cId="1340154251" sldId="266"/>
        </pc:sldMkLst>
        <pc:spChg chg="mod">
          <ac:chgData name="Julia Samuels (2404707)" userId="S::2404707@student.uwtsd.ac.uk::83822e80-a691-4d08-b65e-1212f0b035e1" providerId="AD" clId="Web-{29842FBE-6129-69EE-DD14-E2C6831F063B}" dt="2025-04-05T21:19:52.485" v="2463" actId="20577"/>
          <ac:spMkLst>
            <pc:docMk/>
            <pc:sldMk cId="1340154251" sldId="266"/>
            <ac:spMk id="2" creationId="{EAE2BC94-691F-6557-96BF-00F9351AE0AD}"/>
          </ac:spMkLst>
        </pc:spChg>
        <pc:spChg chg="mod">
          <ac:chgData name="Julia Samuels (2404707)" userId="S::2404707@student.uwtsd.ac.uk::83822e80-a691-4d08-b65e-1212f0b035e1" providerId="AD" clId="Web-{29842FBE-6129-69EE-DD14-E2C6831F063B}" dt="2025-04-05T21:26:01.259" v="2531" actId="20577"/>
          <ac:spMkLst>
            <pc:docMk/>
            <pc:sldMk cId="1340154251" sldId="266"/>
            <ac:spMk id="3" creationId="{485F4D99-F661-13F4-8739-8B037E4F95CB}"/>
          </ac:spMkLst>
        </pc:spChg>
      </pc:sldChg>
    </pc:docChg>
  </pc:docChgLst>
  <pc:docChgLst>
    <pc:chgData name="Julia Samuels (2404707)" userId="S::2404707@student.uwtsd.ac.uk::83822e80-a691-4d08-b65e-1212f0b035e1" providerId="AD" clId="Web-{9651AC49-B0AD-0820-F37A-3A8A8293DE22}"/>
    <pc:docChg chg="modSld">
      <pc:chgData name="Julia Samuels (2404707)" userId="S::2404707@student.uwtsd.ac.uk::83822e80-a691-4d08-b65e-1212f0b035e1" providerId="AD" clId="Web-{9651AC49-B0AD-0820-F37A-3A8A8293DE22}" dt="2025-04-27T16:56:40.948" v="65" actId="14100"/>
      <pc:docMkLst>
        <pc:docMk/>
      </pc:docMkLst>
      <pc:sldChg chg="modSp">
        <pc:chgData name="Julia Samuels (2404707)" userId="S::2404707@student.uwtsd.ac.uk::83822e80-a691-4d08-b65e-1212f0b035e1" providerId="AD" clId="Web-{9651AC49-B0AD-0820-F37A-3A8A8293DE22}" dt="2025-04-27T16:50:20.729" v="1" actId="20577"/>
        <pc:sldMkLst>
          <pc:docMk/>
          <pc:sldMk cId="109857222" sldId="256"/>
        </pc:sldMkLst>
        <pc:spChg chg="mod">
          <ac:chgData name="Julia Samuels (2404707)" userId="S::2404707@student.uwtsd.ac.uk::83822e80-a691-4d08-b65e-1212f0b035e1" providerId="AD" clId="Web-{9651AC49-B0AD-0820-F37A-3A8A8293DE22}" dt="2025-04-27T16:50:20.729" v="1" actId="20577"/>
          <ac:spMkLst>
            <pc:docMk/>
            <pc:sldMk cId="109857222" sldId="256"/>
            <ac:spMk id="2" creationId="{00000000-0000-0000-0000-000000000000}"/>
          </ac:spMkLst>
        </pc:spChg>
      </pc:sldChg>
      <pc:sldChg chg="modSp">
        <pc:chgData name="Julia Samuels (2404707)" userId="S::2404707@student.uwtsd.ac.uk::83822e80-a691-4d08-b65e-1212f0b035e1" providerId="AD" clId="Web-{9651AC49-B0AD-0820-F37A-3A8A8293DE22}" dt="2025-04-27T16:50:44.526" v="10" actId="20577"/>
        <pc:sldMkLst>
          <pc:docMk/>
          <pc:sldMk cId="3496622184" sldId="257"/>
        </pc:sldMkLst>
        <pc:spChg chg="mod">
          <ac:chgData name="Julia Samuels (2404707)" userId="S::2404707@student.uwtsd.ac.uk::83822e80-a691-4d08-b65e-1212f0b035e1" providerId="AD" clId="Web-{9651AC49-B0AD-0820-F37A-3A8A8293DE22}" dt="2025-04-27T16:50:44.526" v="10" actId="20577"/>
          <ac:spMkLst>
            <pc:docMk/>
            <pc:sldMk cId="3496622184" sldId="257"/>
            <ac:spMk id="2" creationId="{CA6C838C-E52C-DDEE-B670-F903D2E1AEEB}"/>
          </ac:spMkLst>
        </pc:spChg>
      </pc:sldChg>
      <pc:sldChg chg="modSp">
        <pc:chgData name="Julia Samuels (2404707)" userId="S::2404707@student.uwtsd.ac.uk::83822e80-a691-4d08-b65e-1212f0b035e1" providerId="AD" clId="Web-{9651AC49-B0AD-0820-F37A-3A8A8293DE22}" dt="2025-04-27T16:51:03.839" v="14" actId="20577"/>
        <pc:sldMkLst>
          <pc:docMk/>
          <pc:sldMk cId="2414563671" sldId="258"/>
        </pc:sldMkLst>
        <pc:spChg chg="mod">
          <ac:chgData name="Julia Samuels (2404707)" userId="S::2404707@student.uwtsd.ac.uk::83822e80-a691-4d08-b65e-1212f0b035e1" providerId="AD" clId="Web-{9651AC49-B0AD-0820-F37A-3A8A8293DE22}" dt="2025-04-27T16:51:03.839" v="14" actId="20577"/>
          <ac:spMkLst>
            <pc:docMk/>
            <pc:sldMk cId="2414563671" sldId="258"/>
            <ac:spMk id="2" creationId="{948A6311-2616-9A7A-2DDD-03244D5DE480}"/>
          </ac:spMkLst>
        </pc:spChg>
      </pc:sldChg>
      <pc:sldChg chg="modSp">
        <pc:chgData name="Julia Samuels (2404707)" userId="S::2404707@student.uwtsd.ac.uk::83822e80-a691-4d08-b65e-1212f0b035e1" providerId="AD" clId="Web-{9651AC49-B0AD-0820-F37A-3A8A8293DE22}" dt="2025-04-27T16:50:35.495" v="8" actId="20577"/>
        <pc:sldMkLst>
          <pc:docMk/>
          <pc:sldMk cId="3562685248" sldId="260"/>
        </pc:sldMkLst>
        <pc:spChg chg="mod">
          <ac:chgData name="Julia Samuels (2404707)" userId="S::2404707@student.uwtsd.ac.uk::83822e80-a691-4d08-b65e-1212f0b035e1" providerId="AD" clId="Web-{9651AC49-B0AD-0820-F37A-3A8A8293DE22}" dt="2025-04-27T16:50:35.495" v="8" actId="20577"/>
          <ac:spMkLst>
            <pc:docMk/>
            <pc:sldMk cId="3562685248" sldId="260"/>
            <ac:spMk id="7" creationId="{B68C82E5-0D35-86C0-392E-44B0E8F4A6F7}"/>
          </ac:spMkLst>
        </pc:spChg>
      </pc:sldChg>
      <pc:sldChg chg="modSp">
        <pc:chgData name="Julia Samuels (2404707)" userId="S::2404707@student.uwtsd.ac.uk::83822e80-a691-4d08-b65e-1212f0b035e1" providerId="AD" clId="Web-{9651AC49-B0AD-0820-F37A-3A8A8293DE22}" dt="2025-04-27T16:51:18.183" v="16" actId="20577"/>
        <pc:sldMkLst>
          <pc:docMk/>
          <pc:sldMk cId="556516346" sldId="261"/>
        </pc:sldMkLst>
        <pc:spChg chg="mod">
          <ac:chgData name="Julia Samuels (2404707)" userId="S::2404707@student.uwtsd.ac.uk::83822e80-a691-4d08-b65e-1212f0b035e1" providerId="AD" clId="Web-{9651AC49-B0AD-0820-F37A-3A8A8293DE22}" dt="2025-04-27T16:51:18.183" v="16" actId="20577"/>
          <ac:spMkLst>
            <pc:docMk/>
            <pc:sldMk cId="556516346" sldId="261"/>
            <ac:spMk id="2" creationId="{57A66AD8-9BE1-E683-26BD-AD74D6D35078}"/>
          </ac:spMkLst>
        </pc:spChg>
      </pc:sldChg>
      <pc:sldChg chg="modSp">
        <pc:chgData name="Julia Samuels (2404707)" userId="S::2404707@student.uwtsd.ac.uk::83822e80-a691-4d08-b65e-1212f0b035e1" providerId="AD" clId="Web-{9651AC49-B0AD-0820-F37A-3A8A8293DE22}" dt="2025-04-27T16:51:32.918" v="18" actId="20577"/>
        <pc:sldMkLst>
          <pc:docMk/>
          <pc:sldMk cId="2257045824" sldId="262"/>
        </pc:sldMkLst>
        <pc:spChg chg="mod">
          <ac:chgData name="Julia Samuels (2404707)" userId="S::2404707@student.uwtsd.ac.uk::83822e80-a691-4d08-b65e-1212f0b035e1" providerId="AD" clId="Web-{9651AC49-B0AD-0820-F37A-3A8A8293DE22}" dt="2025-04-27T16:51:32.918" v="18" actId="20577"/>
          <ac:spMkLst>
            <pc:docMk/>
            <pc:sldMk cId="2257045824" sldId="262"/>
            <ac:spMk id="2" creationId="{BA7A626E-E3DD-9600-7A9F-D391D6048F66}"/>
          </ac:spMkLst>
        </pc:spChg>
      </pc:sldChg>
      <pc:sldChg chg="modSp">
        <pc:chgData name="Julia Samuels (2404707)" userId="S::2404707@student.uwtsd.ac.uk::83822e80-a691-4d08-b65e-1212f0b035e1" providerId="AD" clId="Web-{9651AC49-B0AD-0820-F37A-3A8A8293DE22}" dt="2025-04-27T16:53:45.921" v="43" actId="20577"/>
        <pc:sldMkLst>
          <pc:docMk/>
          <pc:sldMk cId="41735291" sldId="263"/>
        </pc:sldMkLst>
        <pc:spChg chg="mod">
          <ac:chgData name="Julia Samuels (2404707)" userId="S::2404707@student.uwtsd.ac.uk::83822e80-a691-4d08-b65e-1212f0b035e1" providerId="AD" clId="Web-{9651AC49-B0AD-0820-F37A-3A8A8293DE22}" dt="2025-04-27T16:53:45.921" v="43" actId="20577"/>
          <ac:spMkLst>
            <pc:docMk/>
            <pc:sldMk cId="41735291" sldId="263"/>
            <ac:spMk id="2" creationId="{5347E24C-09C3-2C34-395F-1E5B5CEB0744}"/>
          </ac:spMkLst>
        </pc:spChg>
      </pc:sldChg>
      <pc:sldChg chg="modSp">
        <pc:chgData name="Julia Samuels (2404707)" userId="S::2404707@student.uwtsd.ac.uk::83822e80-a691-4d08-b65e-1212f0b035e1" providerId="AD" clId="Web-{9651AC49-B0AD-0820-F37A-3A8A8293DE22}" dt="2025-04-27T16:51:42.043" v="20" actId="20577"/>
        <pc:sldMkLst>
          <pc:docMk/>
          <pc:sldMk cId="2994248579" sldId="264"/>
        </pc:sldMkLst>
        <pc:spChg chg="mod">
          <ac:chgData name="Julia Samuels (2404707)" userId="S::2404707@student.uwtsd.ac.uk::83822e80-a691-4d08-b65e-1212f0b035e1" providerId="AD" clId="Web-{9651AC49-B0AD-0820-F37A-3A8A8293DE22}" dt="2025-04-27T16:51:42.043" v="20" actId="20577"/>
          <ac:spMkLst>
            <pc:docMk/>
            <pc:sldMk cId="2994248579" sldId="264"/>
            <ac:spMk id="2" creationId="{F8476F45-DB37-258F-81CF-3F9EEA5001F6}"/>
          </ac:spMkLst>
        </pc:spChg>
      </pc:sldChg>
      <pc:sldChg chg="modSp">
        <pc:chgData name="Julia Samuels (2404707)" userId="S::2404707@student.uwtsd.ac.uk::83822e80-a691-4d08-b65e-1212f0b035e1" providerId="AD" clId="Web-{9651AC49-B0AD-0820-F37A-3A8A8293DE22}" dt="2025-04-27T16:51:50.106" v="22" actId="20577"/>
        <pc:sldMkLst>
          <pc:docMk/>
          <pc:sldMk cId="3663791789" sldId="265"/>
        </pc:sldMkLst>
        <pc:spChg chg="mod">
          <ac:chgData name="Julia Samuels (2404707)" userId="S::2404707@student.uwtsd.ac.uk::83822e80-a691-4d08-b65e-1212f0b035e1" providerId="AD" clId="Web-{9651AC49-B0AD-0820-F37A-3A8A8293DE22}" dt="2025-04-27T16:51:50.106" v="22" actId="20577"/>
          <ac:spMkLst>
            <pc:docMk/>
            <pc:sldMk cId="3663791789" sldId="265"/>
            <ac:spMk id="2" creationId="{11929D11-AF90-9E98-3EE6-17D7C023B53F}"/>
          </ac:spMkLst>
        </pc:spChg>
      </pc:sldChg>
      <pc:sldChg chg="modSp">
        <pc:chgData name="Julia Samuels (2404707)" userId="S::2404707@student.uwtsd.ac.uk::83822e80-a691-4d08-b65e-1212f0b035e1" providerId="AD" clId="Web-{9651AC49-B0AD-0820-F37A-3A8A8293DE22}" dt="2025-04-27T16:50:55.979" v="12" actId="20577"/>
        <pc:sldMkLst>
          <pc:docMk/>
          <pc:sldMk cId="614198553" sldId="267"/>
        </pc:sldMkLst>
        <pc:spChg chg="mod">
          <ac:chgData name="Julia Samuels (2404707)" userId="S::2404707@student.uwtsd.ac.uk::83822e80-a691-4d08-b65e-1212f0b035e1" providerId="AD" clId="Web-{9651AC49-B0AD-0820-F37A-3A8A8293DE22}" dt="2025-04-27T16:50:55.979" v="12" actId="20577"/>
          <ac:spMkLst>
            <pc:docMk/>
            <pc:sldMk cId="614198553" sldId="267"/>
            <ac:spMk id="2" creationId="{7ACBA957-79DE-FACB-C59B-02DB24374E4E}"/>
          </ac:spMkLst>
        </pc:spChg>
      </pc:sldChg>
      <pc:sldChg chg="modSp">
        <pc:chgData name="Julia Samuels (2404707)" userId="S::2404707@student.uwtsd.ac.uk::83822e80-a691-4d08-b65e-1212f0b035e1" providerId="AD" clId="Web-{9651AC49-B0AD-0820-F37A-3A8A8293DE22}" dt="2025-04-27T16:51:58.090" v="25" actId="20577"/>
        <pc:sldMkLst>
          <pc:docMk/>
          <pc:sldMk cId="1174027039" sldId="268"/>
        </pc:sldMkLst>
        <pc:spChg chg="mod">
          <ac:chgData name="Julia Samuels (2404707)" userId="S::2404707@student.uwtsd.ac.uk::83822e80-a691-4d08-b65e-1212f0b035e1" providerId="AD" clId="Web-{9651AC49-B0AD-0820-F37A-3A8A8293DE22}" dt="2025-04-27T16:51:58.090" v="25" actId="20577"/>
          <ac:spMkLst>
            <pc:docMk/>
            <pc:sldMk cId="1174027039" sldId="268"/>
            <ac:spMk id="2" creationId="{32D61DBD-5900-3ADB-3845-53820E9CC402}"/>
          </ac:spMkLst>
        </pc:spChg>
      </pc:sldChg>
      <pc:sldChg chg="addSp modSp">
        <pc:chgData name="Julia Samuels (2404707)" userId="S::2404707@student.uwtsd.ac.uk::83822e80-a691-4d08-b65e-1212f0b035e1" providerId="AD" clId="Web-{9651AC49-B0AD-0820-F37A-3A8A8293DE22}" dt="2025-04-27T16:53:33.249" v="40" actId="20577"/>
        <pc:sldMkLst>
          <pc:docMk/>
          <pc:sldMk cId="4193041143" sldId="269"/>
        </pc:sldMkLst>
        <pc:spChg chg="add mod">
          <ac:chgData name="Julia Samuels (2404707)" userId="S::2404707@student.uwtsd.ac.uk::83822e80-a691-4d08-b65e-1212f0b035e1" providerId="AD" clId="Web-{9651AC49-B0AD-0820-F37A-3A8A8293DE22}" dt="2025-04-27T16:53:33.249" v="40" actId="20577"/>
          <ac:spMkLst>
            <pc:docMk/>
            <pc:sldMk cId="4193041143" sldId="269"/>
            <ac:spMk id="6" creationId="{403274DF-8418-3C7C-A363-147ADA10643D}"/>
          </ac:spMkLst>
        </pc:spChg>
      </pc:sldChg>
      <pc:sldChg chg="modSp">
        <pc:chgData name="Julia Samuels (2404707)" userId="S::2404707@student.uwtsd.ac.uk::83822e80-a691-4d08-b65e-1212f0b035e1" providerId="AD" clId="Web-{9651AC49-B0AD-0820-F37A-3A8A8293DE22}" dt="2025-04-27T16:52:03.872" v="27" actId="20577"/>
        <pc:sldMkLst>
          <pc:docMk/>
          <pc:sldMk cId="1451289426" sldId="270"/>
        </pc:sldMkLst>
        <pc:spChg chg="mod">
          <ac:chgData name="Julia Samuels (2404707)" userId="S::2404707@student.uwtsd.ac.uk::83822e80-a691-4d08-b65e-1212f0b035e1" providerId="AD" clId="Web-{9651AC49-B0AD-0820-F37A-3A8A8293DE22}" dt="2025-04-27T16:52:03.872" v="27" actId="20577"/>
          <ac:spMkLst>
            <pc:docMk/>
            <pc:sldMk cId="1451289426" sldId="270"/>
            <ac:spMk id="2" creationId="{6B669A20-2FE8-10FF-C465-3734A78A07CE}"/>
          </ac:spMkLst>
        </pc:spChg>
      </pc:sldChg>
      <pc:sldChg chg="modSp">
        <pc:chgData name="Julia Samuels (2404707)" userId="S::2404707@student.uwtsd.ac.uk::83822e80-a691-4d08-b65e-1212f0b035e1" providerId="AD" clId="Web-{9651AC49-B0AD-0820-F37A-3A8A8293DE22}" dt="2025-04-27T16:54:05.692" v="47" actId="20577"/>
        <pc:sldMkLst>
          <pc:docMk/>
          <pc:sldMk cId="2738200641" sldId="271"/>
        </pc:sldMkLst>
        <pc:spChg chg="mod">
          <ac:chgData name="Julia Samuels (2404707)" userId="S::2404707@student.uwtsd.ac.uk::83822e80-a691-4d08-b65e-1212f0b035e1" providerId="AD" clId="Web-{9651AC49-B0AD-0820-F37A-3A8A8293DE22}" dt="2025-04-27T16:54:05.692" v="47" actId="20577"/>
          <ac:spMkLst>
            <pc:docMk/>
            <pc:sldMk cId="2738200641" sldId="271"/>
            <ac:spMk id="2" creationId="{97446A91-79C2-F65A-414F-ACF69AE925CA}"/>
          </ac:spMkLst>
        </pc:spChg>
      </pc:sldChg>
      <pc:sldChg chg="modSp">
        <pc:chgData name="Julia Samuels (2404707)" userId="S::2404707@student.uwtsd.ac.uk::83822e80-a691-4d08-b65e-1212f0b035e1" providerId="AD" clId="Web-{9651AC49-B0AD-0820-F37A-3A8A8293DE22}" dt="2025-04-27T16:56:40.948" v="65" actId="14100"/>
        <pc:sldMkLst>
          <pc:docMk/>
          <pc:sldMk cId="1987892183" sldId="272"/>
        </pc:sldMkLst>
        <pc:spChg chg="mod">
          <ac:chgData name="Julia Samuels (2404707)" userId="S::2404707@student.uwtsd.ac.uk::83822e80-a691-4d08-b65e-1212f0b035e1" providerId="AD" clId="Web-{9651AC49-B0AD-0820-F37A-3A8A8293DE22}" dt="2025-04-27T16:56:40.948" v="65" actId="14100"/>
          <ac:spMkLst>
            <pc:docMk/>
            <pc:sldMk cId="1987892183" sldId="272"/>
            <ac:spMk id="2" creationId="{4ECC1C06-E6EC-E9F9-AA59-45FFD1601AD2}"/>
          </ac:spMkLst>
        </pc:spChg>
      </pc:sldChg>
      <pc:sldChg chg="modSp">
        <pc:chgData name="Julia Samuels (2404707)" userId="S::2404707@student.uwtsd.ac.uk::83822e80-a691-4d08-b65e-1212f0b035e1" providerId="AD" clId="Web-{9651AC49-B0AD-0820-F37A-3A8A8293DE22}" dt="2025-04-27T16:53:56.625" v="45" actId="20577"/>
        <pc:sldMkLst>
          <pc:docMk/>
          <pc:sldMk cId="2735806267" sldId="273"/>
        </pc:sldMkLst>
        <pc:spChg chg="mod">
          <ac:chgData name="Julia Samuels (2404707)" userId="S::2404707@student.uwtsd.ac.uk::83822e80-a691-4d08-b65e-1212f0b035e1" providerId="AD" clId="Web-{9651AC49-B0AD-0820-F37A-3A8A8293DE22}" dt="2025-04-27T16:53:56.625" v="45" actId="20577"/>
          <ac:spMkLst>
            <pc:docMk/>
            <pc:sldMk cId="2735806267" sldId="273"/>
            <ac:spMk id="2" creationId="{C5E53822-761C-5AD8-B6B0-B68D0F40596E}"/>
          </ac:spMkLst>
        </pc:spChg>
      </pc:sldChg>
      <pc:sldChg chg="addSp modSp">
        <pc:chgData name="Julia Samuels (2404707)" userId="S::2404707@student.uwtsd.ac.uk::83822e80-a691-4d08-b65e-1212f0b035e1" providerId="AD" clId="Web-{9651AC49-B0AD-0820-F37A-3A8A8293DE22}" dt="2025-04-27T16:55:59.554" v="63" actId="1076"/>
        <pc:sldMkLst>
          <pc:docMk/>
          <pc:sldMk cId="1450886144" sldId="274"/>
        </pc:sldMkLst>
        <pc:spChg chg="add mod">
          <ac:chgData name="Julia Samuels (2404707)" userId="S::2404707@student.uwtsd.ac.uk::83822e80-a691-4d08-b65e-1212f0b035e1" providerId="AD" clId="Web-{9651AC49-B0AD-0820-F37A-3A8A8293DE22}" dt="2025-04-27T16:55:59.554" v="63" actId="1076"/>
          <ac:spMkLst>
            <pc:docMk/>
            <pc:sldMk cId="1450886144" sldId="274"/>
            <ac:spMk id="3" creationId="{5940B79E-9B6E-7391-E87D-93E840DA839D}"/>
          </ac:spMkLst>
        </pc:spChg>
      </pc:sldChg>
      <pc:sldChg chg="modSp">
        <pc:chgData name="Julia Samuels (2404707)" userId="S::2404707@student.uwtsd.ac.uk::83822e80-a691-4d08-b65e-1212f0b035e1" providerId="AD" clId="Web-{9651AC49-B0AD-0820-F37A-3A8A8293DE22}" dt="2025-04-27T16:54:14.629" v="49" actId="20577"/>
        <pc:sldMkLst>
          <pc:docMk/>
          <pc:sldMk cId="3065106162" sldId="275"/>
        </pc:sldMkLst>
        <pc:spChg chg="mod">
          <ac:chgData name="Julia Samuels (2404707)" userId="S::2404707@student.uwtsd.ac.uk::83822e80-a691-4d08-b65e-1212f0b035e1" providerId="AD" clId="Web-{9651AC49-B0AD-0820-F37A-3A8A8293DE22}" dt="2025-04-27T16:54:14.629" v="49" actId="20577"/>
          <ac:spMkLst>
            <pc:docMk/>
            <pc:sldMk cId="3065106162" sldId="275"/>
            <ac:spMk id="12" creationId="{8A384788-8BEB-D788-78B3-D18DCF2372D5}"/>
          </ac:spMkLst>
        </pc:spChg>
      </pc:sldChg>
    </pc:docChg>
  </pc:docChgLst>
  <pc:docChgLst>
    <pc:chgData name="Julia Samuels (2404707)" userId="S::2404707@student.uwtsd.ac.uk::83822e80-a691-4d08-b65e-1212f0b035e1" providerId="AD" clId="Web-{66E9D14A-A83F-0599-993F-D6520A7D1964}"/>
    <pc:docChg chg="modSld">
      <pc:chgData name="Julia Samuels (2404707)" userId="S::2404707@student.uwtsd.ac.uk::83822e80-a691-4d08-b65e-1212f0b035e1" providerId="AD" clId="Web-{66E9D14A-A83F-0599-993F-D6520A7D1964}" dt="2025-04-17T09:22:43.658" v="1" actId="20577"/>
      <pc:docMkLst>
        <pc:docMk/>
      </pc:docMkLst>
      <pc:sldChg chg="modSp">
        <pc:chgData name="Julia Samuels (2404707)" userId="S::2404707@student.uwtsd.ac.uk::83822e80-a691-4d08-b65e-1212f0b035e1" providerId="AD" clId="Web-{66E9D14A-A83F-0599-993F-D6520A7D1964}" dt="2025-04-17T09:22:43.658" v="1" actId="20577"/>
        <pc:sldMkLst>
          <pc:docMk/>
          <pc:sldMk cId="3065106162" sldId="275"/>
        </pc:sldMkLst>
        <pc:spChg chg="mod">
          <ac:chgData name="Julia Samuels (2404707)" userId="S::2404707@student.uwtsd.ac.uk::83822e80-a691-4d08-b65e-1212f0b035e1" providerId="AD" clId="Web-{66E9D14A-A83F-0599-993F-D6520A7D1964}" dt="2025-04-17T09:22:43.658" v="1" actId="20577"/>
          <ac:spMkLst>
            <pc:docMk/>
            <pc:sldMk cId="3065106162" sldId="275"/>
            <ac:spMk id="14" creationId="{8EFC8049-8610-A14B-57F0-A55DF0C6851A}"/>
          </ac:spMkLst>
        </pc:spChg>
      </pc:sldChg>
    </pc:docChg>
  </pc:docChgLst>
  <pc:docChgLst>
    <pc:chgData name="Julia Samuels (2404707)" userId="S::2404707@student.uwtsd.ac.uk::83822e80-a691-4d08-b65e-1212f0b035e1" providerId="AD" clId="Web-{E2101EFA-1F3C-2B79-A6B3-7D952A7D3E67}"/>
    <pc:docChg chg="modSld">
      <pc:chgData name="Julia Samuels (2404707)" userId="S::2404707@student.uwtsd.ac.uk::83822e80-a691-4d08-b65e-1212f0b035e1" providerId="AD" clId="Web-{E2101EFA-1F3C-2B79-A6B3-7D952A7D3E67}" dt="2025-04-15T16:19:29.078" v="4" actId="1076"/>
      <pc:docMkLst>
        <pc:docMk/>
      </pc:docMkLst>
      <pc:sldChg chg="modSp">
        <pc:chgData name="Julia Samuels (2404707)" userId="S::2404707@student.uwtsd.ac.uk::83822e80-a691-4d08-b65e-1212f0b035e1" providerId="AD" clId="Web-{E2101EFA-1F3C-2B79-A6B3-7D952A7D3E67}" dt="2025-04-15T16:19:29.078" v="4" actId="1076"/>
        <pc:sldMkLst>
          <pc:docMk/>
          <pc:sldMk cId="1987892183" sldId="272"/>
        </pc:sldMkLst>
        <pc:spChg chg="mod">
          <ac:chgData name="Julia Samuels (2404707)" userId="S::2404707@student.uwtsd.ac.uk::83822e80-a691-4d08-b65e-1212f0b035e1" providerId="AD" clId="Web-{E2101EFA-1F3C-2B79-A6B3-7D952A7D3E67}" dt="2025-04-15T16:19:29.078" v="4" actId="1076"/>
          <ac:spMkLst>
            <pc:docMk/>
            <pc:sldMk cId="1987892183" sldId="272"/>
            <ac:spMk id="3" creationId="{B74A291F-C53D-74A5-AABE-17202D3B0966}"/>
          </ac:spMkLst>
        </pc:spChg>
      </pc:sldChg>
    </pc:docChg>
  </pc:docChgLst>
  <pc:docChgLst>
    <pc:chgData name="Julia Samuels (2404707)" userId="S::2404707@student.uwtsd.ac.uk::83822e80-a691-4d08-b65e-1212f0b035e1" providerId="AD" clId="Web-{9492B73F-D514-B530-0DB8-45A022A964D9}"/>
    <pc:docChg chg="addSld delSld modSld sldOrd">
      <pc:chgData name="Julia Samuels (2404707)" userId="S::2404707@student.uwtsd.ac.uk::83822e80-a691-4d08-b65e-1212f0b035e1" providerId="AD" clId="Web-{9492B73F-D514-B530-0DB8-45A022A964D9}" dt="2025-04-23T11:12:16.341" v="627" actId="20577"/>
      <pc:docMkLst>
        <pc:docMk/>
      </pc:docMkLst>
      <pc:sldChg chg="delSp">
        <pc:chgData name="Julia Samuels (2404707)" userId="S::2404707@student.uwtsd.ac.uk::83822e80-a691-4d08-b65e-1212f0b035e1" providerId="AD" clId="Web-{9492B73F-D514-B530-0DB8-45A022A964D9}" dt="2025-04-22T12:36:04.345" v="0"/>
        <pc:sldMkLst>
          <pc:docMk/>
          <pc:sldMk cId="109857222" sldId="256"/>
        </pc:sldMkLst>
        <pc:spChg chg="del">
          <ac:chgData name="Julia Samuels (2404707)" userId="S::2404707@student.uwtsd.ac.uk::83822e80-a691-4d08-b65e-1212f0b035e1" providerId="AD" clId="Web-{9492B73F-D514-B530-0DB8-45A022A964D9}" dt="2025-04-22T12:36:04.345" v="0"/>
          <ac:spMkLst>
            <pc:docMk/>
            <pc:sldMk cId="109857222" sldId="256"/>
            <ac:spMk id="3" creationId="{00000000-0000-0000-0000-000000000000}"/>
          </ac:spMkLst>
        </pc:spChg>
      </pc:sldChg>
      <pc:sldChg chg="modSp">
        <pc:chgData name="Julia Samuels (2404707)" userId="S::2404707@student.uwtsd.ac.uk::83822e80-a691-4d08-b65e-1212f0b035e1" providerId="AD" clId="Web-{9492B73F-D514-B530-0DB8-45A022A964D9}" dt="2025-04-22T13:10:59.415" v="16" actId="20577"/>
        <pc:sldMkLst>
          <pc:docMk/>
          <pc:sldMk cId="3496622184" sldId="257"/>
        </pc:sldMkLst>
        <pc:spChg chg="mod">
          <ac:chgData name="Julia Samuels (2404707)" userId="S::2404707@student.uwtsd.ac.uk::83822e80-a691-4d08-b65e-1212f0b035e1" providerId="AD" clId="Web-{9492B73F-D514-B530-0DB8-45A022A964D9}" dt="2025-04-22T13:10:59.415" v="16" actId="20577"/>
          <ac:spMkLst>
            <pc:docMk/>
            <pc:sldMk cId="3496622184" sldId="257"/>
            <ac:spMk id="3" creationId="{D229E11D-75CA-6431-4A4A-B9877BDFB770}"/>
          </ac:spMkLst>
        </pc:spChg>
      </pc:sldChg>
      <pc:sldChg chg="modSp">
        <pc:chgData name="Julia Samuels (2404707)" userId="S::2404707@student.uwtsd.ac.uk::83822e80-a691-4d08-b65e-1212f0b035e1" providerId="AD" clId="Web-{9492B73F-D514-B530-0DB8-45A022A964D9}" dt="2025-04-22T13:12:44.730" v="35" actId="20577"/>
        <pc:sldMkLst>
          <pc:docMk/>
          <pc:sldMk cId="2414563671" sldId="258"/>
        </pc:sldMkLst>
        <pc:spChg chg="mod">
          <ac:chgData name="Julia Samuels (2404707)" userId="S::2404707@student.uwtsd.ac.uk::83822e80-a691-4d08-b65e-1212f0b035e1" providerId="AD" clId="Web-{9492B73F-D514-B530-0DB8-45A022A964D9}" dt="2025-04-22T13:12:44.730" v="35" actId="20577"/>
          <ac:spMkLst>
            <pc:docMk/>
            <pc:sldMk cId="2414563671" sldId="258"/>
            <ac:spMk id="3" creationId="{0F73434B-8096-FA0A-5DF4-C5CFD2C590C8}"/>
          </ac:spMkLst>
        </pc:spChg>
      </pc:sldChg>
      <pc:sldChg chg="modSp">
        <pc:chgData name="Julia Samuels (2404707)" userId="S::2404707@student.uwtsd.ac.uk::83822e80-a691-4d08-b65e-1212f0b035e1" providerId="AD" clId="Web-{9492B73F-D514-B530-0DB8-45A022A964D9}" dt="2025-04-23T10:26:03.545" v="546" actId="20577"/>
        <pc:sldMkLst>
          <pc:docMk/>
          <pc:sldMk cId="3562685248" sldId="260"/>
        </pc:sldMkLst>
        <pc:spChg chg="mod">
          <ac:chgData name="Julia Samuels (2404707)" userId="S::2404707@student.uwtsd.ac.uk::83822e80-a691-4d08-b65e-1212f0b035e1" providerId="AD" clId="Web-{9492B73F-D514-B530-0DB8-45A022A964D9}" dt="2025-04-23T10:26:03.545" v="546" actId="20577"/>
          <ac:spMkLst>
            <pc:docMk/>
            <pc:sldMk cId="3562685248" sldId="260"/>
            <ac:spMk id="8" creationId="{C919D7DB-13FF-B369-B1A6-3D9DB674D645}"/>
          </ac:spMkLst>
        </pc:spChg>
      </pc:sldChg>
      <pc:sldChg chg="modSp">
        <pc:chgData name="Julia Samuels (2404707)" userId="S::2404707@student.uwtsd.ac.uk::83822e80-a691-4d08-b65e-1212f0b035e1" providerId="AD" clId="Web-{9492B73F-D514-B530-0DB8-45A022A964D9}" dt="2025-04-22T13:25:05.547" v="75" actId="20577"/>
        <pc:sldMkLst>
          <pc:docMk/>
          <pc:sldMk cId="2257045824" sldId="262"/>
        </pc:sldMkLst>
        <pc:spChg chg="mod">
          <ac:chgData name="Julia Samuels (2404707)" userId="S::2404707@student.uwtsd.ac.uk::83822e80-a691-4d08-b65e-1212f0b035e1" providerId="AD" clId="Web-{9492B73F-D514-B530-0DB8-45A022A964D9}" dt="2025-04-22T13:25:05.547" v="75" actId="20577"/>
          <ac:spMkLst>
            <pc:docMk/>
            <pc:sldMk cId="2257045824" sldId="262"/>
            <ac:spMk id="3" creationId="{E4C836FC-0A5F-5EE1-86CF-E0C3E835D944}"/>
          </ac:spMkLst>
        </pc:spChg>
      </pc:sldChg>
      <pc:sldChg chg="modSp">
        <pc:chgData name="Julia Samuels (2404707)" userId="S::2404707@student.uwtsd.ac.uk::83822e80-a691-4d08-b65e-1212f0b035e1" providerId="AD" clId="Web-{9492B73F-D514-B530-0DB8-45A022A964D9}" dt="2025-04-23T10:49:05.232" v="565" actId="20577"/>
        <pc:sldMkLst>
          <pc:docMk/>
          <pc:sldMk cId="41735291" sldId="263"/>
        </pc:sldMkLst>
        <pc:spChg chg="mod">
          <ac:chgData name="Julia Samuels (2404707)" userId="S::2404707@student.uwtsd.ac.uk::83822e80-a691-4d08-b65e-1212f0b035e1" providerId="AD" clId="Web-{9492B73F-D514-B530-0DB8-45A022A964D9}" dt="2025-04-23T09:23:51.894" v="513" actId="20577"/>
          <ac:spMkLst>
            <pc:docMk/>
            <pc:sldMk cId="41735291" sldId="263"/>
            <ac:spMk id="2" creationId="{5347E24C-09C3-2C34-395F-1E5B5CEB0744}"/>
          </ac:spMkLst>
        </pc:spChg>
        <pc:graphicFrameChg chg="modGraphic">
          <ac:chgData name="Julia Samuels (2404707)" userId="S::2404707@student.uwtsd.ac.uk::83822e80-a691-4d08-b65e-1212f0b035e1" providerId="AD" clId="Web-{9492B73F-D514-B530-0DB8-45A022A964D9}" dt="2025-04-23T10:49:05.232" v="565" actId="20577"/>
          <ac:graphicFrameMkLst>
            <pc:docMk/>
            <pc:sldMk cId="41735291" sldId="263"/>
            <ac:graphicFrameMk id="7" creationId="{3FA4724E-82CE-C428-756D-C728C4E72AD1}"/>
          </ac:graphicFrameMkLst>
        </pc:graphicFrameChg>
      </pc:sldChg>
      <pc:sldChg chg="modSp">
        <pc:chgData name="Julia Samuels (2404707)" userId="S::2404707@student.uwtsd.ac.uk::83822e80-a691-4d08-b65e-1212f0b035e1" providerId="AD" clId="Web-{9492B73F-D514-B530-0DB8-45A022A964D9}" dt="2025-04-23T11:12:16.341" v="627" actId="20577"/>
        <pc:sldMkLst>
          <pc:docMk/>
          <pc:sldMk cId="2994248579" sldId="264"/>
        </pc:sldMkLst>
        <pc:spChg chg="mod">
          <ac:chgData name="Julia Samuels (2404707)" userId="S::2404707@student.uwtsd.ac.uk::83822e80-a691-4d08-b65e-1212f0b035e1" providerId="AD" clId="Web-{9492B73F-D514-B530-0DB8-45A022A964D9}" dt="2025-04-23T11:12:16.341" v="627" actId="20577"/>
          <ac:spMkLst>
            <pc:docMk/>
            <pc:sldMk cId="2994248579" sldId="264"/>
            <ac:spMk id="3" creationId="{8089A3A6-0417-D0AE-6982-85D211816E3B}"/>
          </ac:spMkLst>
        </pc:spChg>
      </pc:sldChg>
      <pc:sldChg chg="modSp">
        <pc:chgData name="Julia Samuels (2404707)" userId="S::2404707@student.uwtsd.ac.uk::83822e80-a691-4d08-b65e-1212f0b035e1" providerId="AD" clId="Web-{9492B73F-D514-B530-0DB8-45A022A964D9}" dt="2025-04-22T14:10:10.635" v="164" actId="20577"/>
        <pc:sldMkLst>
          <pc:docMk/>
          <pc:sldMk cId="3663791789" sldId="265"/>
        </pc:sldMkLst>
        <pc:spChg chg="mod">
          <ac:chgData name="Julia Samuels (2404707)" userId="S::2404707@student.uwtsd.ac.uk::83822e80-a691-4d08-b65e-1212f0b035e1" providerId="AD" clId="Web-{9492B73F-D514-B530-0DB8-45A022A964D9}" dt="2025-04-22T14:10:10.635" v="164" actId="20577"/>
          <ac:spMkLst>
            <pc:docMk/>
            <pc:sldMk cId="3663791789" sldId="265"/>
            <ac:spMk id="3" creationId="{1CC7E558-6470-23AD-1267-BFFA1077B097}"/>
          </ac:spMkLst>
        </pc:spChg>
      </pc:sldChg>
      <pc:sldChg chg="del">
        <pc:chgData name="Julia Samuels (2404707)" userId="S::2404707@student.uwtsd.ac.uk::83822e80-a691-4d08-b65e-1212f0b035e1" providerId="AD" clId="Web-{9492B73F-D514-B530-0DB8-45A022A964D9}" dt="2025-04-22T12:59:18.944" v="1"/>
        <pc:sldMkLst>
          <pc:docMk/>
          <pc:sldMk cId="1340154251" sldId="266"/>
        </pc:sldMkLst>
      </pc:sldChg>
      <pc:sldChg chg="modSp">
        <pc:chgData name="Julia Samuels (2404707)" userId="S::2404707@student.uwtsd.ac.uk::83822e80-a691-4d08-b65e-1212f0b035e1" providerId="AD" clId="Web-{9492B73F-D514-B530-0DB8-45A022A964D9}" dt="2025-04-22T13:16:37.330" v="60" actId="20577"/>
        <pc:sldMkLst>
          <pc:docMk/>
          <pc:sldMk cId="614198553" sldId="267"/>
        </pc:sldMkLst>
        <pc:spChg chg="mod">
          <ac:chgData name="Julia Samuels (2404707)" userId="S::2404707@student.uwtsd.ac.uk::83822e80-a691-4d08-b65e-1212f0b035e1" providerId="AD" clId="Web-{9492B73F-D514-B530-0DB8-45A022A964D9}" dt="2025-04-22T13:16:37.330" v="60" actId="20577"/>
          <ac:spMkLst>
            <pc:docMk/>
            <pc:sldMk cId="614198553" sldId="267"/>
            <ac:spMk id="3" creationId="{491ED342-D2FA-2EB3-70E1-8A30C4492DB2}"/>
          </ac:spMkLst>
        </pc:spChg>
      </pc:sldChg>
      <pc:sldChg chg="ord">
        <pc:chgData name="Julia Samuels (2404707)" userId="S::2404707@student.uwtsd.ac.uk::83822e80-a691-4d08-b65e-1212f0b035e1" providerId="AD" clId="Web-{9492B73F-D514-B530-0DB8-45A022A964D9}" dt="2025-04-23T09:09:13.120" v="412"/>
        <pc:sldMkLst>
          <pc:docMk/>
          <pc:sldMk cId="4193041143" sldId="269"/>
        </pc:sldMkLst>
      </pc:sldChg>
      <pc:sldChg chg="modSp">
        <pc:chgData name="Julia Samuels (2404707)" userId="S::2404707@student.uwtsd.ac.uk::83822e80-a691-4d08-b65e-1212f0b035e1" providerId="AD" clId="Web-{9492B73F-D514-B530-0DB8-45A022A964D9}" dt="2025-04-23T09:16:59.610" v="458" actId="20577"/>
        <pc:sldMkLst>
          <pc:docMk/>
          <pc:sldMk cId="1451289426" sldId="270"/>
        </pc:sldMkLst>
        <pc:graphicFrameChg chg="modGraphic">
          <ac:chgData name="Julia Samuels (2404707)" userId="S::2404707@student.uwtsd.ac.uk::83822e80-a691-4d08-b65e-1212f0b035e1" providerId="AD" clId="Web-{9492B73F-D514-B530-0DB8-45A022A964D9}" dt="2025-04-23T09:16:59.610" v="458" actId="20577"/>
          <ac:graphicFrameMkLst>
            <pc:docMk/>
            <pc:sldMk cId="1451289426" sldId="270"/>
            <ac:graphicFrameMk id="7" creationId="{20D0234C-88B5-D61B-3AC5-29B079129BA9}"/>
          </ac:graphicFrameMkLst>
        </pc:graphicFrameChg>
      </pc:sldChg>
      <pc:sldChg chg="modSp">
        <pc:chgData name="Julia Samuels (2404707)" userId="S::2404707@student.uwtsd.ac.uk::83822e80-a691-4d08-b65e-1212f0b035e1" providerId="AD" clId="Web-{9492B73F-D514-B530-0DB8-45A022A964D9}" dt="2025-04-23T11:09:57.570" v="618" actId="20577"/>
        <pc:sldMkLst>
          <pc:docMk/>
          <pc:sldMk cId="1987892183" sldId="272"/>
        </pc:sldMkLst>
        <pc:spChg chg="mod">
          <ac:chgData name="Julia Samuels (2404707)" userId="S::2404707@student.uwtsd.ac.uk::83822e80-a691-4d08-b65e-1212f0b035e1" providerId="AD" clId="Web-{9492B73F-D514-B530-0DB8-45A022A964D9}" dt="2025-04-23T11:09:57.570" v="618" actId="20577"/>
          <ac:spMkLst>
            <pc:docMk/>
            <pc:sldMk cId="1987892183" sldId="272"/>
            <ac:spMk id="3" creationId="{B74A291F-C53D-74A5-AABE-17202D3B0966}"/>
          </ac:spMkLst>
        </pc:spChg>
      </pc:sldChg>
      <pc:sldChg chg="modSp">
        <pc:chgData name="Julia Samuels (2404707)" userId="S::2404707@student.uwtsd.ac.uk::83822e80-a691-4d08-b65e-1212f0b035e1" providerId="AD" clId="Web-{9492B73F-D514-B530-0DB8-45A022A964D9}" dt="2025-04-23T09:24:53.021" v="521" actId="20577"/>
        <pc:sldMkLst>
          <pc:docMk/>
          <pc:sldMk cId="2735806267" sldId="273"/>
        </pc:sldMkLst>
        <pc:spChg chg="mod">
          <ac:chgData name="Julia Samuels (2404707)" userId="S::2404707@student.uwtsd.ac.uk::83822e80-a691-4d08-b65e-1212f0b035e1" providerId="AD" clId="Web-{9492B73F-D514-B530-0DB8-45A022A964D9}" dt="2025-04-23T09:24:53.021" v="521" actId="20577"/>
          <ac:spMkLst>
            <pc:docMk/>
            <pc:sldMk cId="2735806267" sldId="273"/>
            <ac:spMk id="2" creationId="{C5E53822-761C-5AD8-B6B0-B68D0F40596E}"/>
          </ac:spMkLst>
        </pc:spChg>
        <pc:spChg chg="mod">
          <ac:chgData name="Julia Samuels (2404707)" userId="S::2404707@student.uwtsd.ac.uk::83822e80-a691-4d08-b65e-1212f0b035e1" providerId="AD" clId="Web-{9492B73F-D514-B530-0DB8-45A022A964D9}" dt="2025-04-23T09:19:11.006" v="473" actId="20577"/>
          <ac:spMkLst>
            <pc:docMk/>
            <pc:sldMk cId="2735806267" sldId="273"/>
            <ac:spMk id="3" creationId="{88F1ACEB-5E32-EB01-5B06-BFC81851E4BE}"/>
          </ac:spMkLst>
        </pc:spChg>
        <pc:spChg chg="mod">
          <ac:chgData name="Julia Samuels (2404707)" userId="S::2404707@student.uwtsd.ac.uk::83822e80-a691-4d08-b65e-1212f0b035e1" providerId="AD" clId="Web-{9492B73F-D514-B530-0DB8-45A022A964D9}" dt="2025-04-23T09:19:18.475" v="474" actId="1076"/>
          <ac:spMkLst>
            <pc:docMk/>
            <pc:sldMk cId="2735806267" sldId="273"/>
            <ac:spMk id="7" creationId="{242909C7-AEF7-8705-51DF-31A763CCC9E0}"/>
          </ac:spMkLst>
        </pc:spChg>
      </pc:sldChg>
      <pc:sldChg chg="ord">
        <pc:chgData name="Julia Samuels (2404707)" userId="S::2404707@student.uwtsd.ac.uk::83822e80-a691-4d08-b65e-1212f0b035e1" providerId="AD" clId="Web-{9492B73F-D514-B530-0DB8-45A022A964D9}" dt="2025-04-23T09:27:25.934" v="522"/>
        <pc:sldMkLst>
          <pc:docMk/>
          <pc:sldMk cId="1450886144" sldId="274"/>
        </pc:sldMkLst>
      </pc:sldChg>
      <pc:sldChg chg="modSp">
        <pc:chgData name="Julia Samuels (2404707)" userId="S::2404707@student.uwtsd.ac.uk::83822e80-a691-4d08-b65e-1212f0b035e1" providerId="AD" clId="Web-{9492B73F-D514-B530-0DB8-45A022A964D9}" dt="2025-04-23T09:27:47.451" v="526" actId="20577"/>
        <pc:sldMkLst>
          <pc:docMk/>
          <pc:sldMk cId="3065106162" sldId="275"/>
        </pc:sldMkLst>
        <pc:spChg chg="mod">
          <ac:chgData name="Julia Samuels (2404707)" userId="S::2404707@student.uwtsd.ac.uk::83822e80-a691-4d08-b65e-1212f0b035e1" providerId="AD" clId="Web-{9492B73F-D514-B530-0DB8-45A022A964D9}" dt="2025-04-23T09:27:47.451" v="526" actId="20577"/>
          <ac:spMkLst>
            <pc:docMk/>
            <pc:sldMk cId="3065106162" sldId="275"/>
            <ac:spMk id="14" creationId="{8EFC8049-8610-A14B-57F0-A55DF0C6851A}"/>
          </ac:spMkLst>
        </pc:spChg>
      </pc:sldChg>
      <pc:sldChg chg="modSp new">
        <pc:chgData name="Julia Samuels (2404707)" userId="S::2404707@student.uwtsd.ac.uk::83822e80-a691-4d08-b65e-1212f0b035e1" providerId="AD" clId="Web-{9492B73F-D514-B530-0DB8-45A022A964D9}" dt="2025-04-23T11:10:18.414" v="620" actId="20577"/>
        <pc:sldMkLst>
          <pc:docMk/>
          <pc:sldMk cId="3977555660" sldId="276"/>
        </pc:sldMkLst>
        <pc:spChg chg="mod">
          <ac:chgData name="Julia Samuels (2404707)" userId="S::2404707@student.uwtsd.ac.uk::83822e80-a691-4d08-b65e-1212f0b035e1" providerId="AD" clId="Web-{9492B73F-D514-B530-0DB8-45A022A964D9}" dt="2025-04-23T11:07:13.156" v="602" actId="20577"/>
          <ac:spMkLst>
            <pc:docMk/>
            <pc:sldMk cId="3977555660" sldId="276"/>
            <ac:spMk id="2" creationId="{0D348267-8D88-C3BC-7584-C1F2B3C186BD}"/>
          </ac:spMkLst>
        </pc:spChg>
        <pc:spChg chg="mod">
          <ac:chgData name="Julia Samuels (2404707)" userId="S::2404707@student.uwtsd.ac.uk::83822e80-a691-4d08-b65e-1212f0b035e1" providerId="AD" clId="Web-{9492B73F-D514-B530-0DB8-45A022A964D9}" dt="2025-04-23T11:10:18.414" v="620" actId="20577"/>
          <ac:spMkLst>
            <pc:docMk/>
            <pc:sldMk cId="3977555660" sldId="276"/>
            <ac:spMk id="3" creationId="{861A3214-9932-6205-0CD3-3A48CA08D094}"/>
          </ac:spMkLst>
        </pc:spChg>
      </pc:sldChg>
    </pc:docChg>
  </pc:docChgLst>
  <pc:docChgLst>
    <pc:chgData name="Julia Samuels (2404707)" userId="S::2404707@student.uwtsd.ac.uk::83822e80-a691-4d08-b65e-1212f0b035e1" providerId="AD" clId="Web-{60D7D055-B99C-F3DF-49FE-24CF151E050F}"/>
    <pc:docChg chg="addSld modSld addMainMaster delMainMaster">
      <pc:chgData name="Julia Samuels (2404707)" userId="S::2404707@student.uwtsd.ac.uk::83822e80-a691-4d08-b65e-1212f0b035e1" providerId="AD" clId="Web-{60D7D055-B99C-F3DF-49FE-24CF151E050F}" dt="2025-03-21T10:52:50.096" v="24"/>
      <pc:docMkLst>
        <pc:docMk/>
      </pc:docMkLst>
      <pc:sldChg chg="modSp mod modClrScheme chgLayout">
        <pc:chgData name="Julia Samuels (2404707)" userId="S::2404707@student.uwtsd.ac.uk::83822e80-a691-4d08-b65e-1212f0b035e1" providerId="AD" clId="Web-{60D7D055-B99C-F3DF-49FE-24CF151E050F}" dt="2025-03-21T10:52:50.096" v="24"/>
        <pc:sldMkLst>
          <pc:docMk/>
          <pc:sldMk cId="109857222" sldId="256"/>
        </pc:sldMkLst>
        <pc:spChg chg="mod ord">
          <ac:chgData name="Julia Samuels (2404707)" userId="S::2404707@student.uwtsd.ac.uk::83822e80-a691-4d08-b65e-1212f0b035e1" providerId="AD" clId="Web-{60D7D055-B99C-F3DF-49FE-24CF151E050F}" dt="2025-03-21T10:52:50.096" v="24"/>
          <ac:spMkLst>
            <pc:docMk/>
            <pc:sldMk cId="109857222" sldId="256"/>
            <ac:spMk id="2" creationId="{00000000-0000-0000-0000-000000000000}"/>
          </ac:spMkLst>
        </pc:spChg>
        <pc:spChg chg="mod ord">
          <ac:chgData name="Julia Samuels (2404707)" userId="S::2404707@student.uwtsd.ac.uk::83822e80-a691-4d08-b65e-1212f0b035e1" providerId="AD" clId="Web-{60D7D055-B99C-F3DF-49FE-24CF151E050F}" dt="2025-03-21T10:52:50.096" v="24"/>
          <ac:spMkLst>
            <pc:docMk/>
            <pc:sldMk cId="109857222" sldId="256"/>
            <ac:spMk id="3" creationId="{00000000-0000-0000-0000-000000000000}"/>
          </ac:spMkLst>
        </pc:spChg>
      </pc:sldChg>
      <pc:sldChg chg="modSp new mod modClrScheme chgLayout">
        <pc:chgData name="Julia Samuels (2404707)" userId="S::2404707@student.uwtsd.ac.uk::83822e80-a691-4d08-b65e-1212f0b035e1" providerId="AD" clId="Web-{60D7D055-B99C-F3DF-49FE-24CF151E050F}" dt="2025-03-21T10:52:50.096" v="24"/>
        <pc:sldMkLst>
          <pc:docMk/>
          <pc:sldMk cId="3496622184" sldId="257"/>
        </pc:sldMkLst>
        <pc:spChg chg="mod ord">
          <ac:chgData name="Julia Samuels (2404707)" userId="S::2404707@student.uwtsd.ac.uk::83822e80-a691-4d08-b65e-1212f0b035e1" providerId="AD" clId="Web-{60D7D055-B99C-F3DF-49FE-24CF151E050F}" dt="2025-03-21T10:52:50.096" v="24"/>
          <ac:spMkLst>
            <pc:docMk/>
            <pc:sldMk cId="3496622184" sldId="257"/>
            <ac:spMk id="2" creationId="{CA6C838C-E52C-DDEE-B670-F903D2E1AEEB}"/>
          </ac:spMkLst>
        </pc:spChg>
        <pc:spChg chg="mod ord">
          <ac:chgData name="Julia Samuels (2404707)" userId="S::2404707@student.uwtsd.ac.uk::83822e80-a691-4d08-b65e-1212f0b035e1" providerId="AD" clId="Web-{60D7D055-B99C-F3DF-49FE-24CF151E050F}" dt="2025-03-21T10:52:50.096" v="24"/>
          <ac:spMkLst>
            <pc:docMk/>
            <pc:sldMk cId="3496622184" sldId="257"/>
            <ac:spMk id="3" creationId="{D229E11D-75CA-6431-4A4A-B9877BDFB770}"/>
          </ac:spMkLst>
        </pc:spChg>
      </pc:sldChg>
      <pc:sldMasterChg chg="del delSldLayout">
        <pc:chgData name="Julia Samuels (2404707)" userId="S::2404707@student.uwtsd.ac.uk::83822e80-a691-4d08-b65e-1212f0b035e1" providerId="AD" clId="Web-{60D7D055-B99C-F3DF-49FE-24CF151E050F}" dt="2025-03-21T10:47:31.709" v="1"/>
        <pc:sldMasterMkLst>
          <pc:docMk/>
          <pc:sldMasterMk cId="2460954070" sldId="2147483660"/>
        </pc:sldMasterMkLst>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2385387890" sldId="2147483661"/>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949138452" sldId="2147483662"/>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2591524520" sldId="2147483663"/>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1203092039" sldId="2147483664"/>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3733172339" sldId="2147483665"/>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3210312558" sldId="2147483666"/>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3146388984" sldId="2147483667"/>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3171841454" sldId="2147483668"/>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1718958274" sldId="2147483669"/>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2202905451" sldId="2147483670"/>
          </pc:sldLayoutMkLst>
        </pc:sldLayoutChg>
        <pc:sldLayoutChg chg="del">
          <pc:chgData name="Julia Samuels (2404707)" userId="S::2404707@student.uwtsd.ac.uk::83822e80-a691-4d08-b65e-1212f0b035e1" providerId="AD" clId="Web-{60D7D055-B99C-F3DF-49FE-24CF151E050F}" dt="2025-03-21T10:47:31.709" v="1"/>
          <pc:sldLayoutMkLst>
            <pc:docMk/>
            <pc:sldMasterMk cId="2460954070" sldId="2147483660"/>
            <pc:sldLayoutMk cId="3479445657" sldId="2147483671"/>
          </pc:sldLayoutMkLst>
        </pc:sldLayoutChg>
      </pc:sldMasterChg>
      <pc:sldMasterChg chg="add del addSldLayout delSldLayout modSldLayout">
        <pc:chgData name="Julia Samuels (2404707)" userId="S::2404707@student.uwtsd.ac.uk::83822e80-a691-4d08-b65e-1212f0b035e1" providerId="AD" clId="Web-{60D7D055-B99C-F3DF-49FE-24CF151E050F}" dt="2025-03-21T10:47:37.912" v="2"/>
        <pc:sldMasterMkLst>
          <pc:docMk/>
          <pc:sldMasterMk cId="1842954367" sldId="2147483672"/>
        </pc:sldMasterMkLst>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2211111397" sldId="2147483673"/>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4206074229" sldId="2147483674"/>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1212626265" sldId="2147483675"/>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2059800592" sldId="2147483676"/>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908547617" sldId="2147483677"/>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406546300" sldId="2147483678"/>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1760542224" sldId="2147483679"/>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2460356743" sldId="2147483680"/>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2505838674" sldId="2147483681"/>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3469208076" sldId="2147483682"/>
          </pc:sldLayoutMkLst>
        </pc:sldLayoutChg>
        <pc:sldLayoutChg chg="add del mod replId">
          <pc:chgData name="Julia Samuels (2404707)" userId="S::2404707@student.uwtsd.ac.uk::83822e80-a691-4d08-b65e-1212f0b035e1" providerId="AD" clId="Web-{60D7D055-B99C-F3DF-49FE-24CF151E050F}" dt="2025-03-21T10:47:37.912" v="2"/>
          <pc:sldLayoutMkLst>
            <pc:docMk/>
            <pc:sldMasterMk cId="1842954367" sldId="2147483672"/>
            <pc:sldLayoutMk cId="1744608605" sldId="2147483683"/>
          </pc:sldLayoutMkLst>
        </pc:sldLayoutChg>
      </pc:sldMasterChg>
      <pc:sldMasterChg chg="add del addSldLayout delSldLayout modSldLayout">
        <pc:chgData name="Julia Samuels (2404707)" userId="S::2404707@student.uwtsd.ac.uk::83822e80-a691-4d08-b65e-1212f0b035e1" providerId="AD" clId="Web-{60D7D055-B99C-F3DF-49FE-24CF151E050F}" dt="2025-03-21T10:49:35.870" v="4"/>
        <pc:sldMasterMkLst>
          <pc:docMk/>
          <pc:sldMasterMk cId="2254029125" sldId="2147483684"/>
        </pc:sldMasterMkLst>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2086012815" sldId="2147483685"/>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4053064891" sldId="2147483686"/>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1572875360" sldId="2147483687"/>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3013688827" sldId="2147483688"/>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2452483209" sldId="2147483689"/>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3305763226" sldId="2147483690"/>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257378175" sldId="2147483691"/>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1208125175" sldId="2147483692"/>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1307604253" sldId="2147483693"/>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2971629371" sldId="2147483694"/>
          </pc:sldLayoutMkLst>
        </pc:sldLayoutChg>
        <pc:sldLayoutChg chg="add del mod replId">
          <pc:chgData name="Julia Samuels (2404707)" userId="S::2404707@student.uwtsd.ac.uk::83822e80-a691-4d08-b65e-1212f0b035e1" providerId="AD" clId="Web-{60D7D055-B99C-F3DF-49FE-24CF151E050F}" dt="2025-03-21T10:49:35.870" v="4"/>
          <pc:sldLayoutMkLst>
            <pc:docMk/>
            <pc:sldMasterMk cId="2254029125" sldId="2147483684"/>
            <pc:sldLayoutMk cId="4102543115" sldId="2147483695"/>
          </pc:sldLayoutMkLst>
        </pc:sldLayoutChg>
      </pc:sldMasterChg>
      <pc:sldMasterChg chg="add del addSldLayout delSldLayout modSldLayout">
        <pc:chgData name="Julia Samuels (2404707)" userId="S::2404707@student.uwtsd.ac.uk::83822e80-a691-4d08-b65e-1212f0b035e1" providerId="AD" clId="Web-{60D7D055-B99C-F3DF-49FE-24CF151E050F}" dt="2025-03-21T10:49:39.386" v="5"/>
        <pc:sldMasterMkLst>
          <pc:docMk/>
          <pc:sldMasterMk cId="27189688" sldId="2147483696"/>
        </pc:sldMasterMkLst>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2452224438" sldId="2147483697"/>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1793314626" sldId="2147483698"/>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4231942381" sldId="2147483699"/>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2113792625" sldId="2147483700"/>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3933322497" sldId="2147483701"/>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503851001" sldId="2147483702"/>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1318649877" sldId="2147483703"/>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937288137" sldId="2147483704"/>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4083978345" sldId="2147483705"/>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2226324316" sldId="2147483706"/>
          </pc:sldLayoutMkLst>
        </pc:sldLayoutChg>
        <pc:sldLayoutChg chg="add del mod replId">
          <pc:chgData name="Julia Samuels (2404707)" userId="S::2404707@student.uwtsd.ac.uk::83822e80-a691-4d08-b65e-1212f0b035e1" providerId="AD" clId="Web-{60D7D055-B99C-F3DF-49FE-24CF151E050F}" dt="2025-03-21T10:49:39.386" v="5"/>
          <pc:sldLayoutMkLst>
            <pc:docMk/>
            <pc:sldMasterMk cId="27189688" sldId="2147483696"/>
            <pc:sldLayoutMk cId="1503730277" sldId="2147483707"/>
          </pc:sldLayoutMkLst>
        </pc:sldLayoutChg>
      </pc:sldMasterChg>
      <pc:sldMasterChg chg="add del addSldLayout delSldLayout modSldLayout">
        <pc:chgData name="Julia Samuels (2404707)" userId="S::2404707@student.uwtsd.ac.uk::83822e80-a691-4d08-b65e-1212f0b035e1" providerId="AD" clId="Web-{60D7D055-B99C-F3DF-49FE-24CF151E050F}" dt="2025-03-21T10:49:41.370" v="6"/>
        <pc:sldMasterMkLst>
          <pc:docMk/>
          <pc:sldMasterMk cId="1615862619" sldId="2147483708"/>
        </pc:sldMasterMkLst>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3061680257" sldId="2147483709"/>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3604108872" sldId="2147483710"/>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2401642515" sldId="2147483711"/>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3589949648" sldId="2147483712"/>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1250354778" sldId="2147483713"/>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2830084617" sldId="2147483714"/>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1039149893" sldId="2147483715"/>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2574364521" sldId="2147483716"/>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50332665" sldId="2147483717"/>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2496807063" sldId="2147483718"/>
          </pc:sldLayoutMkLst>
        </pc:sldLayoutChg>
        <pc:sldLayoutChg chg="add del mod replId">
          <pc:chgData name="Julia Samuels (2404707)" userId="S::2404707@student.uwtsd.ac.uk::83822e80-a691-4d08-b65e-1212f0b035e1" providerId="AD" clId="Web-{60D7D055-B99C-F3DF-49FE-24CF151E050F}" dt="2025-03-21T10:49:41.370" v="6"/>
          <pc:sldLayoutMkLst>
            <pc:docMk/>
            <pc:sldMasterMk cId="1615862619" sldId="2147483708"/>
            <pc:sldLayoutMk cId="1923849668" sldId="2147483719"/>
          </pc:sldLayoutMkLst>
        </pc:sldLayoutChg>
      </pc:sldMasterChg>
      <pc:sldMasterChg chg="add del addSldLayout delSldLayout modSldLayout">
        <pc:chgData name="Julia Samuels (2404707)" userId="S::2404707@student.uwtsd.ac.uk::83822e80-a691-4d08-b65e-1212f0b035e1" providerId="AD" clId="Web-{60D7D055-B99C-F3DF-49FE-24CF151E050F}" dt="2025-03-21T10:49:45.589" v="7"/>
        <pc:sldMasterMkLst>
          <pc:docMk/>
          <pc:sldMasterMk cId="1390000295" sldId="2147483720"/>
        </pc:sldMasterMkLst>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74314038" sldId="2147483721"/>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2410861016" sldId="2147483722"/>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3279404326" sldId="2147483723"/>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4207333232" sldId="2147483724"/>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3385119019" sldId="2147483725"/>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3496406244" sldId="2147483726"/>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2220247711" sldId="2147483727"/>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3585264668" sldId="2147483728"/>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1647473607" sldId="2147483729"/>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1163259460" sldId="2147483730"/>
          </pc:sldLayoutMkLst>
        </pc:sldLayoutChg>
        <pc:sldLayoutChg chg="add del mod replId">
          <pc:chgData name="Julia Samuels (2404707)" userId="S::2404707@student.uwtsd.ac.uk::83822e80-a691-4d08-b65e-1212f0b035e1" providerId="AD" clId="Web-{60D7D055-B99C-F3DF-49FE-24CF151E050F}" dt="2025-03-21T10:49:45.589" v="7"/>
          <pc:sldLayoutMkLst>
            <pc:docMk/>
            <pc:sldMasterMk cId="1390000295" sldId="2147483720"/>
            <pc:sldLayoutMk cId="3576365982" sldId="2147483731"/>
          </pc:sldLayoutMkLst>
        </pc:sldLayoutChg>
      </pc:sldMasterChg>
      <pc:sldMasterChg chg="add del addSldLayout delSldLayout modSldLayout">
        <pc:chgData name="Julia Samuels (2404707)" userId="S::2404707@student.uwtsd.ac.uk::83822e80-a691-4d08-b65e-1212f0b035e1" providerId="AD" clId="Web-{60D7D055-B99C-F3DF-49FE-24CF151E050F}" dt="2025-03-21T10:49:51.745" v="8"/>
        <pc:sldMasterMkLst>
          <pc:docMk/>
          <pc:sldMasterMk cId="975919073" sldId="2147483732"/>
        </pc:sldMasterMkLst>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3040955902" sldId="2147483733"/>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2188143193" sldId="2147483734"/>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94011189" sldId="2147483735"/>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182850717" sldId="2147483736"/>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439554930" sldId="2147483737"/>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3633348802" sldId="2147483738"/>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4063032905" sldId="2147483739"/>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1358219882" sldId="2147483740"/>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3451208430" sldId="2147483741"/>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1238607260" sldId="2147483742"/>
          </pc:sldLayoutMkLst>
        </pc:sldLayoutChg>
        <pc:sldLayoutChg chg="add del mod replId">
          <pc:chgData name="Julia Samuels (2404707)" userId="S::2404707@student.uwtsd.ac.uk::83822e80-a691-4d08-b65e-1212f0b035e1" providerId="AD" clId="Web-{60D7D055-B99C-F3DF-49FE-24CF151E050F}" dt="2025-03-21T10:49:51.745" v="8"/>
          <pc:sldLayoutMkLst>
            <pc:docMk/>
            <pc:sldMasterMk cId="975919073" sldId="2147483732"/>
            <pc:sldLayoutMk cId="2045441462" sldId="2147483743"/>
          </pc:sldLayoutMkLst>
        </pc:sldLayoutChg>
      </pc:sldMasterChg>
      <pc:sldMasterChg chg="add del addSldLayout delSldLayout modSldLayout">
        <pc:chgData name="Julia Samuels (2404707)" userId="S::2404707@student.uwtsd.ac.uk::83822e80-a691-4d08-b65e-1212f0b035e1" providerId="AD" clId="Web-{60D7D055-B99C-F3DF-49FE-24CF151E050F}" dt="2025-03-21T10:49:59.136" v="9"/>
        <pc:sldMasterMkLst>
          <pc:docMk/>
          <pc:sldMasterMk cId="2451889318" sldId="2147483744"/>
        </pc:sldMasterMkLst>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1920820330" sldId="2147483745"/>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2585748476" sldId="2147483746"/>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2284582971" sldId="2147483747"/>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3784176803" sldId="2147483748"/>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114894930" sldId="2147483749"/>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2484719572" sldId="2147483750"/>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2458332673" sldId="2147483751"/>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1420376250" sldId="2147483752"/>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683746002" sldId="2147483753"/>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1253343615" sldId="2147483754"/>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4138169469" sldId="2147483755"/>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3109944297" sldId="2147483756"/>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56773318" sldId="2147483757"/>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1026864937" sldId="2147483758"/>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2512267888" sldId="2147483759"/>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2126823578" sldId="2147483760"/>
          </pc:sldLayoutMkLst>
        </pc:sldLayoutChg>
        <pc:sldLayoutChg chg="add del mod replId">
          <pc:chgData name="Julia Samuels (2404707)" userId="S::2404707@student.uwtsd.ac.uk::83822e80-a691-4d08-b65e-1212f0b035e1" providerId="AD" clId="Web-{60D7D055-B99C-F3DF-49FE-24CF151E050F}" dt="2025-03-21T10:49:59.136" v="9"/>
          <pc:sldLayoutMkLst>
            <pc:docMk/>
            <pc:sldMasterMk cId="2451889318" sldId="2147483744"/>
            <pc:sldLayoutMk cId="2050459557" sldId="2147483761"/>
          </pc:sldLayoutMkLst>
        </pc:sldLayoutChg>
      </pc:sldMasterChg>
      <pc:sldMasterChg chg="add del addSldLayout delSldLayout modSldLayout">
        <pc:chgData name="Julia Samuels (2404707)" userId="S::2404707@student.uwtsd.ac.uk::83822e80-a691-4d08-b65e-1212f0b035e1" providerId="AD" clId="Web-{60D7D055-B99C-F3DF-49FE-24CF151E050F}" dt="2025-03-21T10:50:09.590" v="10"/>
        <pc:sldMasterMkLst>
          <pc:docMk/>
          <pc:sldMasterMk cId="3199905779" sldId="2147483762"/>
        </pc:sldMasterMkLst>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3813155077" sldId="2147483763"/>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1000331550" sldId="2147483764"/>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1152761302" sldId="2147483765"/>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3426125248" sldId="2147483766"/>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711300528" sldId="2147483767"/>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2755449450" sldId="2147483768"/>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637738561" sldId="2147483769"/>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3081421608" sldId="2147483770"/>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1125529579" sldId="2147483771"/>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1415766844" sldId="2147483772"/>
          </pc:sldLayoutMkLst>
        </pc:sldLayoutChg>
        <pc:sldLayoutChg chg="add del mod replId">
          <pc:chgData name="Julia Samuels (2404707)" userId="S::2404707@student.uwtsd.ac.uk::83822e80-a691-4d08-b65e-1212f0b035e1" providerId="AD" clId="Web-{60D7D055-B99C-F3DF-49FE-24CF151E050F}" dt="2025-03-21T10:50:09.590" v="10"/>
          <pc:sldLayoutMkLst>
            <pc:docMk/>
            <pc:sldMasterMk cId="3199905779" sldId="2147483762"/>
            <pc:sldLayoutMk cId="978415683" sldId="2147483773"/>
          </pc:sldLayoutMkLst>
        </pc:sldLayoutChg>
      </pc:sldMasterChg>
      <pc:sldMasterChg chg="add del addSldLayout delSldLayout modSldLayout">
        <pc:chgData name="Julia Samuels (2404707)" userId="S::2404707@student.uwtsd.ac.uk::83822e80-a691-4d08-b65e-1212f0b035e1" providerId="AD" clId="Web-{60D7D055-B99C-F3DF-49FE-24CF151E050F}" dt="2025-03-21T10:50:20.481" v="11"/>
        <pc:sldMasterMkLst>
          <pc:docMk/>
          <pc:sldMasterMk cId="3977500218" sldId="2147483774"/>
        </pc:sldMasterMkLst>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1279188684" sldId="2147483775"/>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3565254950" sldId="2147483776"/>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117352407" sldId="2147483777"/>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1659301210" sldId="2147483778"/>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1892326566" sldId="2147483779"/>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3009529990" sldId="2147483780"/>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801987961" sldId="2147483781"/>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251970229" sldId="2147483782"/>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3298803448" sldId="2147483783"/>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2199217185" sldId="2147483784"/>
          </pc:sldLayoutMkLst>
        </pc:sldLayoutChg>
        <pc:sldLayoutChg chg="add del mod replId">
          <pc:chgData name="Julia Samuels (2404707)" userId="S::2404707@student.uwtsd.ac.uk::83822e80-a691-4d08-b65e-1212f0b035e1" providerId="AD" clId="Web-{60D7D055-B99C-F3DF-49FE-24CF151E050F}" dt="2025-03-21T10:50:20.481" v="11"/>
          <pc:sldLayoutMkLst>
            <pc:docMk/>
            <pc:sldMasterMk cId="3977500218" sldId="2147483774"/>
            <pc:sldLayoutMk cId="169216793" sldId="2147483785"/>
          </pc:sldLayoutMkLst>
        </pc:sldLayoutChg>
      </pc:sldMasterChg>
      <pc:sldMasterChg chg="add del addSldLayout delSldLayout modSldLayout">
        <pc:chgData name="Julia Samuels (2404707)" userId="S::2404707@student.uwtsd.ac.uk::83822e80-a691-4d08-b65e-1212f0b035e1" providerId="AD" clId="Web-{60D7D055-B99C-F3DF-49FE-24CF151E050F}" dt="2025-03-21T10:50:27.840" v="12"/>
        <pc:sldMasterMkLst>
          <pc:docMk/>
          <pc:sldMasterMk cId="1622722788" sldId="2147483786"/>
        </pc:sldMasterMkLst>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1737604391" sldId="2147483787"/>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1296295559" sldId="2147483788"/>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1830433434" sldId="2147483789"/>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1000058509" sldId="2147483790"/>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3335821836" sldId="2147483791"/>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2705852755" sldId="2147483792"/>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2440480992" sldId="2147483793"/>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702148086" sldId="2147483794"/>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1204476146" sldId="2147483795"/>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3362029278" sldId="2147483796"/>
          </pc:sldLayoutMkLst>
        </pc:sldLayoutChg>
        <pc:sldLayoutChg chg="add del mod replId">
          <pc:chgData name="Julia Samuels (2404707)" userId="S::2404707@student.uwtsd.ac.uk::83822e80-a691-4d08-b65e-1212f0b035e1" providerId="AD" clId="Web-{60D7D055-B99C-F3DF-49FE-24CF151E050F}" dt="2025-03-21T10:50:27.840" v="12"/>
          <pc:sldLayoutMkLst>
            <pc:docMk/>
            <pc:sldMasterMk cId="1622722788" sldId="2147483786"/>
            <pc:sldLayoutMk cId="426600563" sldId="2147483797"/>
          </pc:sldLayoutMkLst>
        </pc:sldLayoutChg>
      </pc:sldMasterChg>
      <pc:sldMasterChg chg="add del addSldLayout delSldLayout modSldLayout">
        <pc:chgData name="Julia Samuels (2404707)" userId="S::2404707@student.uwtsd.ac.uk::83822e80-a691-4d08-b65e-1212f0b035e1" providerId="AD" clId="Web-{60D7D055-B99C-F3DF-49FE-24CF151E050F}" dt="2025-03-21T10:50:47.388" v="13"/>
        <pc:sldMasterMkLst>
          <pc:docMk/>
          <pc:sldMasterMk cId="386295169" sldId="2147483798"/>
        </pc:sldMasterMkLst>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2471051684" sldId="2147483799"/>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4147160822" sldId="2147483800"/>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460306403" sldId="2147483801"/>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2625476508" sldId="2147483802"/>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2457600976" sldId="2147483803"/>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1402608829" sldId="2147483804"/>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3930264396" sldId="2147483805"/>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356965449" sldId="2147483806"/>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4000703890" sldId="2147483807"/>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2640084241" sldId="2147483808"/>
          </pc:sldLayoutMkLst>
        </pc:sldLayoutChg>
        <pc:sldLayoutChg chg="add del mod replId">
          <pc:chgData name="Julia Samuels (2404707)" userId="S::2404707@student.uwtsd.ac.uk::83822e80-a691-4d08-b65e-1212f0b035e1" providerId="AD" clId="Web-{60D7D055-B99C-F3DF-49FE-24CF151E050F}" dt="2025-03-21T10:50:47.388" v="13"/>
          <pc:sldLayoutMkLst>
            <pc:docMk/>
            <pc:sldMasterMk cId="386295169" sldId="2147483798"/>
            <pc:sldLayoutMk cId="3585636375" sldId="2147483809"/>
          </pc:sldLayoutMkLst>
        </pc:sldLayoutChg>
      </pc:sldMasterChg>
      <pc:sldMasterChg chg="add del addSldLayout delSldLayout modSldLayout">
        <pc:chgData name="Julia Samuels (2404707)" userId="S::2404707@student.uwtsd.ac.uk::83822e80-a691-4d08-b65e-1212f0b035e1" providerId="AD" clId="Web-{60D7D055-B99C-F3DF-49FE-24CF151E050F}" dt="2025-03-21T10:50:51.201" v="14"/>
        <pc:sldMasterMkLst>
          <pc:docMk/>
          <pc:sldMasterMk cId="501914812" sldId="2147483810"/>
        </pc:sldMasterMkLst>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733506623" sldId="2147483811"/>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3933912324" sldId="2147483812"/>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3990633391" sldId="2147483813"/>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2623268179" sldId="2147483814"/>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559058811" sldId="2147483815"/>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2544666200" sldId="2147483816"/>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427535914" sldId="2147483817"/>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1146949592" sldId="2147483818"/>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1010927702" sldId="2147483819"/>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3626882672" sldId="2147483820"/>
          </pc:sldLayoutMkLst>
        </pc:sldLayoutChg>
        <pc:sldLayoutChg chg="add del mod replId">
          <pc:chgData name="Julia Samuels (2404707)" userId="S::2404707@student.uwtsd.ac.uk::83822e80-a691-4d08-b65e-1212f0b035e1" providerId="AD" clId="Web-{60D7D055-B99C-F3DF-49FE-24CF151E050F}" dt="2025-03-21T10:50:51.201" v="14"/>
          <pc:sldLayoutMkLst>
            <pc:docMk/>
            <pc:sldMasterMk cId="501914812" sldId="2147483810"/>
            <pc:sldLayoutMk cId="2566618866" sldId="2147483821"/>
          </pc:sldLayoutMkLst>
        </pc:sldLayoutChg>
      </pc:sldMasterChg>
      <pc:sldMasterChg chg="add del addSldLayout delSldLayout modSldLayout">
        <pc:chgData name="Julia Samuels (2404707)" userId="S::2404707@student.uwtsd.ac.uk::83822e80-a691-4d08-b65e-1212f0b035e1" providerId="AD" clId="Web-{60D7D055-B99C-F3DF-49FE-24CF151E050F}" dt="2025-03-21T10:50:53.560" v="15"/>
        <pc:sldMasterMkLst>
          <pc:docMk/>
          <pc:sldMasterMk cId="281696589" sldId="2147483822"/>
        </pc:sldMasterMkLst>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1410294552" sldId="2147483823"/>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1095373098" sldId="2147483824"/>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2072458350" sldId="2147483825"/>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3899473683" sldId="2147483826"/>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4167535684" sldId="2147483827"/>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1056228288" sldId="2147483828"/>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3547354241" sldId="2147483829"/>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2187093641" sldId="2147483830"/>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3746667658" sldId="2147483831"/>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1519851226" sldId="2147483832"/>
          </pc:sldLayoutMkLst>
        </pc:sldLayoutChg>
        <pc:sldLayoutChg chg="add del mod replId">
          <pc:chgData name="Julia Samuels (2404707)" userId="S::2404707@student.uwtsd.ac.uk::83822e80-a691-4d08-b65e-1212f0b035e1" providerId="AD" clId="Web-{60D7D055-B99C-F3DF-49FE-24CF151E050F}" dt="2025-03-21T10:50:53.560" v="15"/>
          <pc:sldLayoutMkLst>
            <pc:docMk/>
            <pc:sldMasterMk cId="281696589" sldId="2147483822"/>
            <pc:sldLayoutMk cId="2328047672" sldId="2147483833"/>
          </pc:sldLayoutMkLst>
        </pc:sldLayoutChg>
      </pc:sldMasterChg>
      <pc:sldMasterChg chg="add del addSldLayout delSldLayout modSldLayout">
        <pc:chgData name="Julia Samuels (2404707)" userId="S::2404707@student.uwtsd.ac.uk::83822e80-a691-4d08-b65e-1212f0b035e1" providerId="AD" clId="Web-{60D7D055-B99C-F3DF-49FE-24CF151E050F}" dt="2025-03-21T10:51:00.170" v="16"/>
        <pc:sldMasterMkLst>
          <pc:docMk/>
          <pc:sldMasterMk cId="1382523665" sldId="2147483834"/>
        </pc:sldMasterMkLst>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3700606077" sldId="2147483835"/>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151813213" sldId="2147483836"/>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599550589" sldId="2147483837"/>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2740378062" sldId="2147483838"/>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3071321322" sldId="2147483839"/>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335090439" sldId="2147483840"/>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885607286" sldId="2147483841"/>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1964895697" sldId="2147483842"/>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3642274282" sldId="2147483843"/>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130020243" sldId="2147483844"/>
          </pc:sldLayoutMkLst>
        </pc:sldLayoutChg>
        <pc:sldLayoutChg chg="add del mod replId">
          <pc:chgData name="Julia Samuels (2404707)" userId="S::2404707@student.uwtsd.ac.uk::83822e80-a691-4d08-b65e-1212f0b035e1" providerId="AD" clId="Web-{60D7D055-B99C-F3DF-49FE-24CF151E050F}" dt="2025-03-21T10:51:00.170" v="16"/>
          <pc:sldLayoutMkLst>
            <pc:docMk/>
            <pc:sldMasterMk cId="1382523665" sldId="2147483834"/>
            <pc:sldLayoutMk cId="1855314521" sldId="2147483845"/>
          </pc:sldLayoutMkLst>
        </pc:sldLayoutChg>
      </pc:sldMasterChg>
      <pc:sldMasterChg chg="add del addSldLayout delSldLayout modSldLayout">
        <pc:chgData name="Julia Samuels (2404707)" userId="S::2404707@student.uwtsd.ac.uk::83822e80-a691-4d08-b65e-1212f0b035e1" providerId="AD" clId="Web-{60D7D055-B99C-F3DF-49FE-24CF151E050F}" dt="2025-03-21T10:51:09.811" v="17"/>
        <pc:sldMasterMkLst>
          <pc:docMk/>
          <pc:sldMasterMk cId="494003609" sldId="2147483846"/>
        </pc:sldMasterMkLst>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4005802753" sldId="2147483847"/>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1436967507" sldId="2147483848"/>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1762737912" sldId="2147483849"/>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3414893732" sldId="2147483850"/>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3332030828" sldId="2147483851"/>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2136577863" sldId="2147483852"/>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1468665084" sldId="2147483853"/>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1680930085" sldId="2147483854"/>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2014987634" sldId="2147483855"/>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4085633318" sldId="2147483856"/>
          </pc:sldLayoutMkLst>
        </pc:sldLayoutChg>
        <pc:sldLayoutChg chg="add del mod replId">
          <pc:chgData name="Julia Samuels (2404707)" userId="S::2404707@student.uwtsd.ac.uk::83822e80-a691-4d08-b65e-1212f0b035e1" providerId="AD" clId="Web-{60D7D055-B99C-F3DF-49FE-24CF151E050F}" dt="2025-03-21T10:51:09.811" v="17"/>
          <pc:sldLayoutMkLst>
            <pc:docMk/>
            <pc:sldMasterMk cId="494003609" sldId="2147483846"/>
            <pc:sldLayoutMk cId="284676310" sldId="2147483857"/>
          </pc:sldLayoutMkLst>
        </pc:sldLayoutChg>
      </pc:sldMasterChg>
      <pc:sldMasterChg chg="add del addSldLayout delSldLayout modSldLayout">
        <pc:chgData name="Julia Samuels (2404707)" userId="S::2404707@student.uwtsd.ac.uk::83822e80-a691-4d08-b65e-1212f0b035e1" providerId="AD" clId="Web-{60D7D055-B99C-F3DF-49FE-24CF151E050F}" dt="2025-03-21T10:51:20.592" v="18"/>
        <pc:sldMasterMkLst>
          <pc:docMk/>
          <pc:sldMasterMk cId="2145392823" sldId="2147483858"/>
        </pc:sldMasterMkLst>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588394612" sldId="2147483859"/>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2340556232" sldId="2147483860"/>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378582188" sldId="2147483861"/>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1497856273" sldId="2147483862"/>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326815269" sldId="2147483863"/>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2153084216" sldId="2147483864"/>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2196472328" sldId="2147483865"/>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3511778494" sldId="2147483866"/>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429043473" sldId="2147483867"/>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3140855096" sldId="2147483868"/>
          </pc:sldLayoutMkLst>
        </pc:sldLayoutChg>
        <pc:sldLayoutChg chg="add del mod replId">
          <pc:chgData name="Julia Samuels (2404707)" userId="S::2404707@student.uwtsd.ac.uk::83822e80-a691-4d08-b65e-1212f0b035e1" providerId="AD" clId="Web-{60D7D055-B99C-F3DF-49FE-24CF151E050F}" dt="2025-03-21T10:51:20.592" v="18"/>
          <pc:sldLayoutMkLst>
            <pc:docMk/>
            <pc:sldMasterMk cId="2145392823" sldId="2147483858"/>
            <pc:sldLayoutMk cId="1382945855" sldId="2147483869"/>
          </pc:sldLayoutMkLst>
        </pc:sldLayoutChg>
      </pc:sldMasterChg>
      <pc:sldMasterChg chg="add del addSldLayout delSldLayout modSldLayout">
        <pc:chgData name="Julia Samuels (2404707)" userId="S::2404707@student.uwtsd.ac.uk::83822e80-a691-4d08-b65e-1212f0b035e1" providerId="AD" clId="Web-{60D7D055-B99C-F3DF-49FE-24CF151E050F}" dt="2025-03-21T10:51:27.765" v="19"/>
        <pc:sldMasterMkLst>
          <pc:docMk/>
          <pc:sldMasterMk cId="2927373721" sldId="2147483870"/>
        </pc:sldMasterMkLst>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1915794085" sldId="2147483871"/>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743299126" sldId="2147483872"/>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3333679726" sldId="2147483873"/>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764578672" sldId="2147483874"/>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2676343066" sldId="2147483875"/>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4288919062" sldId="2147483876"/>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2993459945" sldId="2147483877"/>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4158398582" sldId="2147483878"/>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2047459285" sldId="2147483879"/>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62242352" sldId="2147483880"/>
          </pc:sldLayoutMkLst>
        </pc:sldLayoutChg>
        <pc:sldLayoutChg chg="add del mod replId">
          <pc:chgData name="Julia Samuels (2404707)" userId="S::2404707@student.uwtsd.ac.uk::83822e80-a691-4d08-b65e-1212f0b035e1" providerId="AD" clId="Web-{60D7D055-B99C-F3DF-49FE-24CF151E050F}" dt="2025-03-21T10:51:27.765" v="19"/>
          <pc:sldLayoutMkLst>
            <pc:docMk/>
            <pc:sldMasterMk cId="2927373721" sldId="2147483870"/>
            <pc:sldLayoutMk cId="3688323191" sldId="2147483881"/>
          </pc:sldLayoutMkLst>
        </pc:sldLayoutChg>
      </pc:sldMasterChg>
      <pc:sldMasterChg chg="add del addSldLayout delSldLayout modSldLayout">
        <pc:chgData name="Julia Samuels (2404707)" userId="S::2404707@student.uwtsd.ac.uk::83822e80-a691-4d08-b65e-1212f0b035e1" providerId="AD" clId="Web-{60D7D055-B99C-F3DF-49FE-24CF151E050F}" dt="2025-03-21T10:51:36.359" v="20"/>
        <pc:sldMasterMkLst>
          <pc:docMk/>
          <pc:sldMasterMk cId="143647073" sldId="2147483882"/>
        </pc:sldMasterMkLst>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2159956285" sldId="2147483883"/>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1666118403" sldId="2147483884"/>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2630792750" sldId="2147483885"/>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1564219872" sldId="2147483886"/>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3896878988" sldId="2147483887"/>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2816435799" sldId="2147483888"/>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412277936" sldId="2147483889"/>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1059996721" sldId="2147483890"/>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3204780865" sldId="2147483891"/>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3344874016" sldId="2147483892"/>
          </pc:sldLayoutMkLst>
        </pc:sldLayoutChg>
        <pc:sldLayoutChg chg="add del mod replId">
          <pc:chgData name="Julia Samuels (2404707)" userId="S::2404707@student.uwtsd.ac.uk::83822e80-a691-4d08-b65e-1212f0b035e1" providerId="AD" clId="Web-{60D7D055-B99C-F3DF-49FE-24CF151E050F}" dt="2025-03-21T10:51:36.359" v="20"/>
          <pc:sldLayoutMkLst>
            <pc:docMk/>
            <pc:sldMasterMk cId="143647073" sldId="2147483882"/>
            <pc:sldLayoutMk cId="2500127095" sldId="2147483893"/>
          </pc:sldLayoutMkLst>
        </pc:sldLayoutChg>
      </pc:sldMasterChg>
      <pc:sldMasterChg chg="add del addSldLayout delSldLayout modSldLayout">
        <pc:chgData name="Julia Samuels (2404707)" userId="S::2404707@student.uwtsd.ac.uk::83822e80-a691-4d08-b65e-1212f0b035e1" providerId="AD" clId="Web-{60D7D055-B99C-F3DF-49FE-24CF151E050F}" dt="2025-03-21T10:51:43.828" v="21"/>
        <pc:sldMasterMkLst>
          <pc:docMk/>
          <pc:sldMasterMk cId="4039595933" sldId="2147483894"/>
        </pc:sldMasterMkLst>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1051703459" sldId="2147483895"/>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4086918733" sldId="2147483896"/>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9271275" sldId="2147483897"/>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2486810036" sldId="2147483898"/>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3886723013" sldId="2147483899"/>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1970336953" sldId="2147483900"/>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3841852218" sldId="2147483901"/>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1138010102" sldId="2147483902"/>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2507816243" sldId="2147483903"/>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358140398" sldId="2147483904"/>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2733471047" sldId="2147483905"/>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3396163806" sldId="2147483906"/>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956376901" sldId="2147483907"/>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3654195200" sldId="2147483908"/>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2837811648" sldId="2147483909"/>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1197012396" sldId="2147483910"/>
          </pc:sldLayoutMkLst>
        </pc:sldLayoutChg>
        <pc:sldLayoutChg chg="add del mod replId">
          <pc:chgData name="Julia Samuels (2404707)" userId="S::2404707@student.uwtsd.ac.uk::83822e80-a691-4d08-b65e-1212f0b035e1" providerId="AD" clId="Web-{60D7D055-B99C-F3DF-49FE-24CF151E050F}" dt="2025-03-21T10:51:43.828" v="21"/>
          <pc:sldLayoutMkLst>
            <pc:docMk/>
            <pc:sldMasterMk cId="4039595933" sldId="2147483894"/>
            <pc:sldLayoutMk cId="3209531348" sldId="2147483911"/>
          </pc:sldLayoutMkLst>
        </pc:sldLayoutChg>
      </pc:sldMasterChg>
      <pc:sldMasterChg chg="add del addSldLayout delSldLayout modSldLayout">
        <pc:chgData name="Julia Samuels (2404707)" userId="S::2404707@student.uwtsd.ac.uk::83822e80-a691-4d08-b65e-1212f0b035e1" providerId="AD" clId="Web-{60D7D055-B99C-F3DF-49FE-24CF151E050F}" dt="2025-03-21T10:51:51.687" v="22"/>
        <pc:sldMasterMkLst>
          <pc:docMk/>
          <pc:sldMasterMk cId="697811787" sldId="2147483912"/>
        </pc:sldMasterMkLst>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123070059" sldId="2147483913"/>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447880922" sldId="2147483914"/>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996560286" sldId="2147483915"/>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3716544019" sldId="2147483916"/>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3574716918" sldId="2147483917"/>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1421951365" sldId="2147483918"/>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3892021288" sldId="2147483919"/>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254660821" sldId="2147483920"/>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511492387" sldId="2147483921"/>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1531613963" sldId="2147483922"/>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1618743063" sldId="2147483923"/>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2799811561" sldId="2147483924"/>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2235397976" sldId="2147483925"/>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2589810688" sldId="2147483926"/>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1945105712" sldId="2147483927"/>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450049012" sldId="2147483928"/>
          </pc:sldLayoutMkLst>
        </pc:sldLayoutChg>
        <pc:sldLayoutChg chg="add del mod replId">
          <pc:chgData name="Julia Samuels (2404707)" userId="S::2404707@student.uwtsd.ac.uk::83822e80-a691-4d08-b65e-1212f0b035e1" providerId="AD" clId="Web-{60D7D055-B99C-F3DF-49FE-24CF151E050F}" dt="2025-03-21T10:51:51.687" v="22"/>
          <pc:sldLayoutMkLst>
            <pc:docMk/>
            <pc:sldMasterMk cId="697811787" sldId="2147483912"/>
            <pc:sldLayoutMk cId="288842554" sldId="2147483929"/>
          </pc:sldLayoutMkLst>
        </pc:sldLayoutChg>
      </pc:sldMasterChg>
      <pc:sldMasterChg chg="add del addSldLayout delSldLayout modSldLayout">
        <pc:chgData name="Julia Samuels (2404707)" userId="S::2404707@student.uwtsd.ac.uk::83822e80-a691-4d08-b65e-1212f0b035e1" providerId="AD" clId="Web-{60D7D055-B99C-F3DF-49FE-24CF151E050F}" dt="2025-03-21T10:51:58.016" v="23"/>
        <pc:sldMasterMkLst>
          <pc:docMk/>
          <pc:sldMasterMk cId="4031582696" sldId="2147483930"/>
        </pc:sldMasterMkLst>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443120755" sldId="2147483931"/>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3771662160" sldId="2147483932"/>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1064893500" sldId="2147483933"/>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3118397974" sldId="2147483934"/>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3850001263" sldId="2147483935"/>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2606167471" sldId="2147483936"/>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1051271850" sldId="2147483937"/>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311825164" sldId="2147483938"/>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3385520858" sldId="2147483939"/>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2331720706" sldId="2147483940"/>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1565511452" sldId="2147483941"/>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3075607469" sldId="2147483942"/>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2901510288" sldId="2147483943"/>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871014431" sldId="2147483944"/>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2527829678" sldId="2147483945"/>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885104866" sldId="2147483946"/>
          </pc:sldLayoutMkLst>
        </pc:sldLayoutChg>
        <pc:sldLayoutChg chg="add del mod replId">
          <pc:chgData name="Julia Samuels (2404707)" userId="S::2404707@student.uwtsd.ac.uk::83822e80-a691-4d08-b65e-1212f0b035e1" providerId="AD" clId="Web-{60D7D055-B99C-F3DF-49FE-24CF151E050F}" dt="2025-03-21T10:51:58.016" v="23"/>
          <pc:sldLayoutMkLst>
            <pc:docMk/>
            <pc:sldMasterMk cId="4031582696" sldId="2147483930"/>
            <pc:sldLayoutMk cId="4170728943" sldId="2147483947"/>
          </pc:sldLayoutMkLst>
        </pc:sldLayoutChg>
      </pc:sldMasterChg>
      <pc:sldMasterChg chg="add del addSldLayout delSldLayout modSldLayout">
        <pc:chgData name="Julia Samuels (2404707)" userId="S::2404707@student.uwtsd.ac.uk::83822e80-a691-4d08-b65e-1212f0b035e1" providerId="AD" clId="Web-{60D7D055-B99C-F3DF-49FE-24CF151E050F}" dt="2025-03-21T10:52:50.096" v="24"/>
        <pc:sldMasterMkLst>
          <pc:docMk/>
          <pc:sldMasterMk cId="2742752879" sldId="2147483948"/>
        </pc:sldMasterMkLst>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2066389149" sldId="2147483949"/>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2039749997" sldId="2147483950"/>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1370218454" sldId="2147483951"/>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2750252791" sldId="2147483952"/>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4153938746" sldId="2147483953"/>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3446668268" sldId="2147483954"/>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3277391246" sldId="2147483955"/>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2850123460" sldId="2147483956"/>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2260023852" sldId="2147483957"/>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696344433" sldId="2147483958"/>
          </pc:sldLayoutMkLst>
        </pc:sldLayoutChg>
        <pc:sldLayoutChg chg="add del mod replId">
          <pc:chgData name="Julia Samuels (2404707)" userId="S::2404707@student.uwtsd.ac.uk::83822e80-a691-4d08-b65e-1212f0b035e1" providerId="AD" clId="Web-{60D7D055-B99C-F3DF-49FE-24CF151E050F}" dt="2025-03-21T10:52:50.096" v="24"/>
          <pc:sldLayoutMkLst>
            <pc:docMk/>
            <pc:sldMasterMk cId="2742752879" sldId="2147483948"/>
            <pc:sldLayoutMk cId="1527536359" sldId="2147483959"/>
          </pc:sldLayoutMkLst>
        </pc:sldLayoutChg>
      </pc:sldMasterChg>
      <pc:sldMasterChg chg="add addSldLayout modSldLayout">
        <pc:chgData name="Julia Samuels (2404707)" userId="S::2404707@student.uwtsd.ac.uk::83822e80-a691-4d08-b65e-1212f0b035e1" providerId="AD" clId="Web-{60D7D055-B99C-F3DF-49FE-24CF151E050F}" dt="2025-03-21T10:52:50.096" v="24"/>
        <pc:sldMasterMkLst>
          <pc:docMk/>
          <pc:sldMasterMk cId="2562582377" sldId="2147483960"/>
        </pc:sldMasterMkLst>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3214501370" sldId="2147483961"/>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3985002561" sldId="2147483962"/>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844058281" sldId="2147483963"/>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3910967200" sldId="2147483964"/>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665837726" sldId="2147483965"/>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1381801589" sldId="2147483966"/>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1834275066" sldId="2147483967"/>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1860984002" sldId="2147483968"/>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4245424347" sldId="2147483969"/>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1866864240" sldId="2147483970"/>
          </pc:sldLayoutMkLst>
        </pc:sldLayoutChg>
        <pc:sldLayoutChg chg="add mod replId">
          <pc:chgData name="Julia Samuels (2404707)" userId="S::2404707@student.uwtsd.ac.uk::83822e80-a691-4d08-b65e-1212f0b035e1" providerId="AD" clId="Web-{60D7D055-B99C-F3DF-49FE-24CF151E050F}" dt="2025-03-21T10:52:50.096" v="24"/>
          <pc:sldLayoutMkLst>
            <pc:docMk/>
            <pc:sldMasterMk cId="2562582377" sldId="2147483960"/>
            <pc:sldLayoutMk cId="320466864" sldId="2147483971"/>
          </pc:sldLayoutMkLst>
        </pc:sldLayoutChg>
      </pc:sldMasterChg>
    </pc:docChg>
  </pc:docChgLst>
  <pc:docChgLst>
    <pc:chgData name="Julia Samuels (2404707)" userId="S::2404707@student.uwtsd.ac.uk::83822e80-a691-4d08-b65e-1212f0b035e1" providerId="AD" clId="Web-{51B25789-5E72-60BF-BE50-79579D3C100D}"/>
    <pc:docChg chg="modSld sldOrd">
      <pc:chgData name="Julia Samuels (2404707)" userId="S::2404707@student.uwtsd.ac.uk::83822e80-a691-4d08-b65e-1212f0b035e1" providerId="AD" clId="Web-{51B25789-5E72-60BF-BE50-79579D3C100D}" dt="2025-04-10T08:55:17.922" v="25" actId="20577"/>
      <pc:docMkLst>
        <pc:docMk/>
      </pc:docMkLst>
      <pc:sldChg chg="modSp">
        <pc:chgData name="Julia Samuels (2404707)" userId="S::2404707@student.uwtsd.ac.uk::83822e80-a691-4d08-b65e-1212f0b035e1" providerId="AD" clId="Web-{51B25789-5E72-60BF-BE50-79579D3C100D}" dt="2025-04-10T08:34:11.922" v="1" actId="20577"/>
        <pc:sldMkLst>
          <pc:docMk/>
          <pc:sldMk cId="109857222" sldId="256"/>
        </pc:sldMkLst>
        <pc:spChg chg="mod">
          <ac:chgData name="Julia Samuels (2404707)" userId="S::2404707@student.uwtsd.ac.uk::83822e80-a691-4d08-b65e-1212f0b035e1" providerId="AD" clId="Web-{51B25789-5E72-60BF-BE50-79579D3C100D}" dt="2025-04-10T08:34:11.922" v="1" actId="20577"/>
          <ac:spMkLst>
            <pc:docMk/>
            <pc:sldMk cId="109857222" sldId="256"/>
            <ac:spMk id="2" creationId="{00000000-0000-0000-0000-000000000000}"/>
          </ac:spMkLst>
        </pc:spChg>
      </pc:sldChg>
      <pc:sldChg chg="modSp ord">
        <pc:chgData name="Julia Samuels (2404707)" userId="S::2404707@student.uwtsd.ac.uk::83822e80-a691-4d08-b65e-1212f0b035e1" providerId="AD" clId="Web-{51B25789-5E72-60BF-BE50-79579D3C100D}" dt="2025-04-10T08:38:59.320" v="15" actId="20577"/>
        <pc:sldMkLst>
          <pc:docMk/>
          <pc:sldMk cId="3496622184" sldId="257"/>
        </pc:sldMkLst>
        <pc:spChg chg="mod">
          <ac:chgData name="Julia Samuels (2404707)" userId="S::2404707@student.uwtsd.ac.uk::83822e80-a691-4d08-b65e-1212f0b035e1" providerId="AD" clId="Web-{51B25789-5E72-60BF-BE50-79579D3C100D}" dt="2025-04-10T08:38:59.320" v="15" actId="20577"/>
          <ac:spMkLst>
            <pc:docMk/>
            <pc:sldMk cId="3496622184" sldId="257"/>
            <ac:spMk id="3" creationId="{D229E11D-75CA-6431-4A4A-B9877BDFB770}"/>
          </ac:spMkLst>
        </pc:spChg>
      </pc:sldChg>
      <pc:sldChg chg="ord">
        <pc:chgData name="Julia Samuels (2404707)" userId="S::2404707@student.uwtsd.ac.uk::83822e80-a691-4d08-b65e-1212f0b035e1" providerId="AD" clId="Web-{51B25789-5E72-60BF-BE50-79579D3C100D}" dt="2025-04-10T08:34:49.282" v="2"/>
        <pc:sldMkLst>
          <pc:docMk/>
          <pc:sldMk cId="3562685248" sldId="260"/>
        </pc:sldMkLst>
      </pc:sldChg>
      <pc:sldChg chg="modSp">
        <pc:chgData name="Julia Samuels (2404707)" userId="S::2404707@student.uwtsd.ac.uk::83822e80-a691-4d08-b65e-1212f0b035e1" providerId="AD" clId="Web-{51B25789-5E72-60BF-BE50-79579D3C100D}" dt="2025-04-10T08:44:26.812" v="18" actId="20577"/>
        <pc:sldMkLst>
          <pc:docMk/>
          <pc:sldMk cId="556516346" sldId="261"/>
        </pc:sldMkLst>
        <pc:spChg chg="mod">
          <ac:chgData name="Julia Samuels (2404707)" userId="S::2404707@student.uwtsd.ac.uk::83822e80-a691-4d08-b65e-1212f0b035e1" providerId="AD" clId="Web-{51B25789-5E72-60BF-BE50-79579D3C100D}" dt="2025-04-10T08:44:26.812" v="18" actId="20577"/>
          <ac:spMkLst>
            <pc:docMk/>
            <pc:sldMk cId="556516346" sldId="261"/>
            <ac:spMk id="3" creationId="{189F8427-7E89-7D01-05C3-A9A2F53C637C}"/>
          </ac:spMkLst>
        </pc:spChg>
      </pc:sldChg>
      <pc:sldChg chg="ord">
        <pc:chgData name="Julia Samuels (2404707)" userId="S::2404707@student.uwtsd.ac.uk::83822e80-a691-4d08-b65e-1212f0b035e1" providerId="AD" clId="Web-{51B25789-5E72-60BF-BE50-79579D3C100D}" dt="2025-04-10T08:54:03.436" v="21"/>
        <pc:sldMkLst>
          <pc:docMk/>
          <pc:sldMk cId="1340154251" sldId="266"/>
        </pc:sldMkLst>
      </pc:sldChg>
      <pc:sldChg chg="ord">
        <pc:chgData name="Julia Samuels (2404707)" userId="S::2404707@student.uwtsd.ac.uk::83822e80-a691-4d08-b65e-1212f0b035e1" providerId="AD" clId="Web-{51B25789-5E72-60BF-BE50-79579D3C100D}" dt="2025-04-10T08:49:43.258" v="19"/>
        <pc:sldMkLst>
          <pc:docMk/>
          <pc:sldMk cId="1451289426" sldId="270"/>
        </pc:sldMkLst>
      </pc:sldChg>
      <pc:sldChg chg="modSp">
        <pc:chgData name="Julia Samuels (2404707)" userId="S::2404707@student.uwtsd.ac.uk::83822e80-a691-4d08-b65e-1212f0b035e1" providerId="AD" clId="Web-{51B25789-5E72-60BF-BE50-79579D3C100D}" dt="2025-04-10T08:55:17.922" v="25" actId="20577"/>
        <pc:sldMkLst>
          <pc:docMk/>
          <pc:sldMk cId="2738200641" sldId="271"/>
        </pc:sldMkLst>
        <pc:spChg chg="mod">
          <ac:chgData name="Julia Samuels (2404707)" userId="S::2404707@student.uwtsd.ac.uk::83822e80-a691-4d08-b65e-1212f0b035e1" providerId="AD" clId="Web-{51B25789-5E72-60BF-BE50-79579D3C100D}" dt="2025-04-10T08:55:17.922" v="25" actId="20577"/>
          <ac:spMkLst>
            <pc:docMk/>
            <pc:sldMk cId="2738200641" sldId="271"/>
            <ac:spMk id="3" creationId="{501FD18D-D644-6578-3E9F-FBF48F2F90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5B8EFF-88DF-4C41-AAD6-3C59B8C2DC07}"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D328619D-3033-4A12-AD4B-52CE8F438AA9}">
      <dgm:prSet phldrT="[Text]" phldr="0"/>
      <dgm:spPr/>
      <dgm:t>
        <a:bodyPr/>
        <a:lstStyle/>
        <a:p>
          <a:pPr rtl="0"/>
          <a:r>
            <a:rPr lang="en-US" dirty="0">
              <a:latin typeface="Avenir Next LT Pro"/>
            </a:rPr>
            <a:t> 1. Re-entering learning environment. (Counselling skills).</a:t>
          </a:r>
          <a:endParaRPr lang="en-US" dirty="0"/>
        </a:p>
      </dgm:t>
    </dgm:pt>
    <dgm:pt modelId="{C69A058A-9F20-44D9-9100-6BFD0EFF524F}" type="parTrans" cxnId="{C18ECE20-1BBA-4C75-A840-BD022FCF8F7C}">
      <dgm:prSet/>
      <dgm:spPr/>
      <dgm:t>
        <a:bodyPr/>
        <a:lstStyle/>
        <a:p>
          <a:endParaRPr lang="en-US"/>
        </a:p>
      </dgm:t>
    </dgm:pt>
    <dgm:pt modelId="{86DB4E8A-E7C2-413A-83C0-B167A0E50281}" type="sibTrans" cxnId="{C18ECE20-1BBA-4C75-A840-BD022FCF8F7C}">
      <dgm:prSet/>
      <dgm:spPr/>
      <dgm:t>
        <a:bodyPr/>
        <a:lstStyle/>
        <a:p>
          <a:endParaRPr lang="en-US"/>
        </a:p>
      </dgm:t>
    </dgm:pt>
    <dgm:pt modelId="{D0C9AAFF-64D7-4461-87E8-5E3933DF60CA}">
      <dgm:prSet phldrT="[Text]" phldr="0"/>
      <dgm:spPr/>
      <dgm:t>
        <a:bodyPr/>
        <a:lstStyle/>
        <a:p>
          <a:pPr rtl="0"/>
          <a:r>
            <a:rPr lang="en-US" dirty="0">
              <a:latin typeface="Avenir Next LT Pro"/>
            </a:rPr>
            <a:t> 3. Realised that the learning had changed and I did not know what I thought I did</a:t>
          </a:r>
          <a:endParaRPr lang="en-US" dirty="0"/>
        </a:p>
      </dgm:t>
    </dgm:pt>
    <dgm:pt modelId="{9E76E127-68D0-4F50-A5BD-65E37D099CDD}" type="parTrans" cxnId="{DAC5545C-3203-4D72-8375-FE4F237F39BF}">
      <dgm:prSet/>
      <dgm:spPr/>
      <dgm:t>
        <a:bodyPr/>
        <a:lstStyle/>
        <a:p>
          <a:endParaRPr lang="en-US"/>
        </a:p>
      </dgm:t>
    </dgm:pt>
    <dgm:pt modelId="{E229C468-0C89-40A7-80BB-0B2F8E7915EB}" type="sibTrans" cxnId="{DAC5545C-3203-4D72-8375-FE4F237F39BF}">
      <dgm:prSet/>
      <dgm:spPr/>
      <dgm:t>
        <a:bodyPr/>
        <a:lstStyle/>
        <a:p>
          <a:endParaRPr lang="en-US"/>
        </a:p>
      </dgm:t>
    </dgm:pt>
    <dgm:pt modelId="{0102B796-03D2-4E79-9699-E708013D4736}">
      <dgm:prSet phldrT="[Text]" phldr="0"/>
      <dgm:spPr/>
      <dgm:t>
        <a:bodyPr/>
        <a:lstStyle/>
        <a:p>
          <a:pPr rtl="0"/>
          <a:r>
            <a:rPr lang="en-US" dirty="0">
              <a:latin typeface="Avenir Next LT Pro"/>
            </a:rPr>
            <a:t> 4. i.e. in 90's had to share 'real' situations, now it is completely 'skills based'. Awareness of 'group' dynamics &amp; management.</a:t>
          </a:r>
          <a:endParaRPr lang="en-US" dirty="0"/>
        </a:p>
      </dgm:t>
    </dgm:pt>
    <dgm:pt modelId="{1BCE17CC-AA48-4C1D-A2FF-4CFD968F60CE}" type="parTrans" cxnId="{07628FD7-E882-410B-AA3A-143F657129C5}">
      <dgm:prSet/>
      <dgm:spPr/>
      <dgm:t>
        <a:bodyPr/>
        <a:lstStyle/>
        <a:p>
          <a:endParaRPr lang="en-US"/>
        </a:p>
      </dgm:t>
    </dgm:pt>
    <dgm:pt modelId="{270AA495-2FC1-4374-8976-A59F457F982C}" type="sibTrans" cxnId="{07628FD7-E882-410B-AA3A-143F657129C5}">
      <dgm:prSet/>
      <dgm:spPr/>
      <dgm:t>
        <a:bodyPr/>
        <a:lstStyle/>
        <a:p>
          <a:endParaRPr lang="en-US"/>
        </a:p>
      </dgm:t>
    </dgm:pt>
    <dgm:pt modelId="{89488106-863B-4B01-AEAF-A955151A84FE}">
      <dgm:prSet phldrT="[Text]" phldr="0"/>
      <dgm:spPr/>
      <dgm:t>
        <a:bodyPr/>
        <a:lstStyle/>
        <a:p>
          <a:pPr rtl="0"/>
          <a:r>
            <a:rPr lang="en-US" dirty="0">
              <a:latin typeface="Avenir Next LT Pro"/>
            </a:rPr>
            <a:t> 5. New skills, initially uncomfortable in day to day life. I.e. allowing unfolding of the problem.</a:t>
          </a:r>
          <a:endParaRPr lang="en-US" dirty="0"/>
        </a:p>
      </dgm:t>
    </dgm:pt>
    <dgm:pt modelId="{C1D4ABF4-4A82-417C-A7BB-5DA94EEB4346}" type="parTrans" cxnId="{82FA48AC-D31F-4B52-A20E-6CF39DE082A0}">
      <dgm:prSet/>
      <dgm:spPr/>
      <dgm:t>
        <a:bodyPr/>
        <a:lstStyle/>
        <a:p>
          <a:endParaRPr lang="en-US"/>
        </a:p>
      </dgm:t>
    </dgm:pt>
    <dgm:pt modelId="{13CB575A-78EE-4860-A00B-76B86B398814}" type="sibTrans" cxnId="{82FA48AC-D31F-4B52-A20E-6CF39DE082A0}">
      <dgm:prSet/>
      <dgm:spPr/>
      <dgm:t>
        <a:bodyPr/>
        <a:lstStyle/>
        <a:p>
          <a:endParaRPr lang="en-US"/>
        </a:p>
      </dgm:t>
    </dgm:pt>
    <dgm:pt modelId="{01F09686-DE4B-47E4-BE48-0A756B5F092A}">
      <dgm:prSet phldrT="[Text]" phldr="0"/>
      <dgm:spPr/>
      <dgm:t>
        <a:bodyPr/>
        <a:lstStyle/>
        <a:p>
          <a:pPr rtl="0"/>
          <a:r>
            <a:rPr lang="en-US" dirty="0">
              <a:latin typeface="Avenir Next LT Pro"/>
            </a:rPr>
            <a:t> 6. Group – initially uncomfortable with the 'new' skills, but group was really comfortable and everyone bonded. 'Safe' space.</a:t>
          </a:r>
          <a:endParaRPr lang="en-US" dirty="0"/>
        </a:p>
      </dgm:t>
    </dgm:pt>
    <dgm:pt modelId="{B60EB754-7FDC-402C-BB68-74A54498DB7B}" type="parTrans" cxnId="{5CA10A1E-C105-4EF1-8572-F4407914DDF6}">
      <dgm:prSet/>
      <dgm:spPr/>
      <dgm:t>
        <a:bodyPr/>
        <a:lstStyle/>
        <a:p>
          <a:endParaRPr lang="en-US"/>
        </a:p>
      </dgm:t>
    </dgm:pt>
    <dgm:pt modelId="{12F7E59E-7210-47F4-9CA3-1B767A3BAFA5}" type="sibTrans" cxnId="{5CA10A1E-C105-4EF1-8572-F4407914DDF6}">
      <dgm:prSet/>
      <dgm:spPr/>
      <dgm:t>
        <a:bodyPr/>
        <a:lstStyle/>
        <a:p>
          <a:endParaRPr lang="en-US"/>
        </a:p>
      </dgm:t>
    </dgm:pt>
    <dgm:pt modelId="{0E30564C-7758-4250-A923-1BF535A22DE4}">
      <dgm:prSet phldr="0"/>
      <dgm:spPr/>
      <dgm:t>
        <a:bodyPr/>
        <a:lstStyle/>
        <a:p>
          <a:pPr rtl="0"/>
          <a:r>
            <a:rPr lang="en-US" dirty="0">
              <a:latin typeface="Avenir Next LT Pro"/>
            </a:rPr>
            <a:t> 2. Had practiced counselling over the years in everyday situations</a:t>
          </a:r>
        </a:p>
      </dgm:t>
    </dgm:pt>
    <dgm:pt modelId="{1985310C-B2E9-419B-8B6B-EF25CBA32886}" type="parTrans" cxnId="{76D40504-33CF-44D9-9D0C-DA38B615D929}">
      <dgm:prSet/>
      <dgm:spPr/>
    </dgm:pt>
    <dgm:pt modelId="{0E1426A7-3BEE-4101-970D-DF217B3C3950}" type="sibTrans" cxnId="{76D40504-33CF-44D9-9D0C-DA38B615D929}">
      <dgm:prSet/>
      <dgm:spPr/>
    </dgm:pt>
    <dgm:pt modelId="{CE89D066-4C82-4717-8865-245B687EFC81}" type="pres">
      <dgm:prSet presAssocID="{9A5B8EFF-88DF-4C41-AAD6-3C59B8C2DC07}" presName="diagram" presStyleCnt="0">
        <dgm:presLayoutVars>
          <dgm:dir/>
          <dgm:resizeHandles val="exact"/>
        </dgm:presLayoutVars>
      </dgm:prSet>
      <dgm:spPr/>
    </dgm:pt>
    <dgm:pt modelId="{E8F4F847-F04A-469B-956B-EF86353D21E7}" type="pres">
      <dgm:prSet presAssocID="{D328619D-3033-4A12-AD4B-52CE8F438AA9}" presName="node" presStyleLbl="node1" presStyleIdx="0" presStyleCnt="6">
        <dgm:presLayoutVars>
          <dgm:bulletEnabled val="1"/>
        </dgm:presLayoutVars>
      </dgm:prSet>
      <dgm:spPr/>
    </dgm:pt>
    <dgm:pt modelId="{8EDA9883-50FE-4627-B054-6F993070ECDC}" type="pres">
      <dgm:prSet presAssocID="{86DB4E8A-E7C2-413A-83C0-B167A0E50281}" presName="sibTrans" presStyleCnt="0"/>
      <dgm:spPr/>
    </dgm:pt>
    <dgm:pt modelId="{96C88531-C36D-4B4D-808E-619E993AACF5}" type="pres">
      <dgm:prSet presAssocID="{0E30564C-7758-4250-A923-1BF535A22DE4}" presName="node" presStyleLbl="node1" presStyleIdx="1" presStyleCnt="6">
        <dgm:presLayoutVars>
          <dgm:bulletEnabled val="1"/>
        </dgm:presLayoutVars>
      </dgm:prSet>
      <dgm:spPr/>
    </dgm:pt>
    <dgm:pt modelId="{1874CFE2-A1CF-445F-8EB5-17F6A11B814D}" type="pres">
      <dgm:prSet presAssocID="{0E1426A7-3BEE-4101-970D-DF217B3C3950}" presName="sibTrans" presStyleCnt="0"/>
      <dgm:spPr/>
    </dgm:pt>
    <dgm:pt modelId="{555AFB2F-8F63-4DF6-89F3-81A9772D34EA}" type="pres">
      <dgm:prSet presAssocID="{D0C9AAFF-64D7-4461-87E8-5E3933DF60CA}" presName="node" presStyleLbl="node1" presStyleIdx="2" presStyleCnt="6">
        <dgm:presLayoutVars>
          <dgm:bulletEnabled val="1"/>
        </dgm:presLayoutVars>
      </dgm:prSet>
      <dgm:spPr/>
    </dgm:pt>
    <dgm:pt modelId="{946CB18A-E75A-4FC3-9294-FCFC8ED95A34}" type="pres">
      <dgm:prSet presAssocID="{E229C468-0C89-40A7-80BB-0B2F8E7915EB}" presName="sibTrans" presStyleCnt="0"/>
      <dgm:spPr/>
    </dgm:pt>
    <dgm:pt modelId="{FD7F0D48-DF63-4241-AD97-104367214F57}" type="pres">
      <dgm:prSet presAssocID="{0102B796-03D2-4E79-9699-E708013D4736}" presName="node" presStyleLbl="node1" presStyleIdx="3" presStyleCnt="6">
        <dgm:presLayoutVars>
          <dgm:bulletEnabled val="1"/>
        </dgm:presLayoutVars>
      </dgm:prSet>
      <dgm:spPr/>
    </dgm:pt>
    <dgm:pt modelId="{89660FD4-D13B-4673-A8A7-5283F6A45CE5}" type="pres">
      <dgm:prSet presAssocID="{270AA495-2FC1-4374-8976-A59F457F982C}" presName="sibTrans" presStyleCnt="0"/>
      <dgm:spPr/>
    </dgm:pt>
    <dgm:pt modelId="{3AC78AA8-FE53-4A3E-B404-9F104A424662}" type="pres">
      <dgm:prSet presAssocID="{89488106-863B-4B01-AEAF-A955151A84FE}" presName="node" presStyleLbl="node1" presStyleIdx="4" presStyleCnt="6">
        <dgm:presLayoutVars>
          <dgm:bulletEnabled val="1"/>
        </dgm:presLayoutVars>
      </dgm:prSet>
      <dgm:spPr/>
    </dgm:pt>
    <dgm:pt modelId="{65E0BFA2-850E-4387-8D39-627D70DE3180}" type="pres">
      <dgm:prSet presAssocID="{13CB575A-78EE-4860-A00B-76B86B398814}" presName="sibTrans" presStyleCnt="0"/>
      <dgm:spPr/>
    </dgm:pt>
    <dgm:pt modelId="{A914CDAE-CEC6-4BF7-BDE2-2C95631FB456}" type="pres">
      <dgm:prSet presAssocID="{01F09686-DE4B-47E4-BE48-0A756B5F092A}" presName="node" presStyleLbl="node1" presStyleIdx="5" presStyleCnt="6">
        <dgm:presLayoutVars>
          <dgm:bulletEnabled val="1"/>
        </dgm:presLayoutVars>
      </dgm:prSet>
      <dgm:spPr/>
    </dgm:pt>
  </dgm:ptLst>
  <dgm:cxnLst>
    <dgm:cxn modelId="{76D40504-33CF-44D9-9D0C-DA38B615D929}" srcId="{9A5B8EFF-88DF-4C41-AAD6-3C59B8C2DC07}" destId="{0E30564C-7758-4250-A923-1BF535A22DE4}" srcOrd="1" destOrd="0" parTransId="{1985310C-B2E9-419B-8B6B-EF25CBA32886}" sibTransId="{0E1426A7-3BEE-4101-970D-DF217B3C3950}"/>
    <dgm:cxn modelId="{5CA10A1E-C105-4EF1-8572-F4407914DDF6}" srcId="{9A5B8EFF-88DF-4C41-AAD6-3C59B8C2DC07}" destId="{01F09686-DE4B-47E4-BE48-0A756B5F092A}" srcOrd="5" destOrd="0" parTransId="{B60EB754-7FDC-402C-BB68-74A54498DB7B}" sibTransId="{12F7E59E-7210-47F4-9CA3-1B767A3BAFA5}"/>
    <dgm:cxn modelId="{C18ECE20-1BBA-4C75-A840-BD022FCF8F7C}" srcId="{9A5B8EFF-88DF-4C41-AAD6-3C59B8C2DC07}" destId="{D328619D-3033-4A12-AD4B-52CE8F438AA9}" srcOrd="0" destOrd="0" parTransId="{C69A058A-9F20-44D9-9100-6BFD0EFF524F}" sibTransId="{86DB4E8A-E7C2-413A-83C0-B167A0E50281}"/>
    <dgm:cxn modelId="{B6B02430-9383-41CD-B480-5F869EED9EFC}" type="presOf" srcId="{0102B796-03D2-4E79-9699-E708013D4736}" destId="{FD7F0D48-DF63-4241-AD97-104367214F57}" srcOrd="0" destOrd="0" presId="urn:microsoft.com/office/officeart/2005/8/layout/default"/>
    <dgm:cxn modelId="{4BA9693F-3A4F-4A95-8F7C-DB5CD85A6194}" type="presOf" srcId="{0E30564C-7758-4250-A923-1BF535A22DE4}" destId="{96C88531-C36D-4B4D-808E-619E993AACF5}" srcOrd="0" destOrd="0" presId="urn:microsoft.com/office/officeart/2005/8/layout/default"/>
    <dgm:cxn modelId="{DAC5545C-3203-4D72-8375-FE4F237F39BF}" srcId="{9A5B8EFF-88DF-4C41-AAD6-3C59B8C2DC07}" destId="{D0C9AAFF-64D7-4461-87E8-5E3933DF60CA}" srcOrd="2" destOrd="0" parTransId="{9E76E127-68D0-4F50-A5BD-65E37D099CDD}" sibTransId="{E229C468-0C89-40A7-80BB-0B2F8E7915EB}"/>
    <dgm:cxn modelId="{6B354768-B190-4837-A7E6-571B37EB1416}" type="presOf" srcId="{89488106-863B-4B01-AEAF-A955151A84FE}" destId="{3AC78AA8-FE53-4A3E-B404-9F104A424662}" srcOrd="0" destOrd="0" presId="urn:microsoft.com/office/officeart/2005/8/layout/default"/>
    <dgm:cxn modelId="{CBE5AB49-DBA7-43EE-A830-84F18E66D359}" type="presOf" srcId="{9A5B8EFF-88DF-4C41-AAD6-3C59B8C2DC07}" destId="{CE89D066-4C82-4717-8865-245B687EFC81}" srcOrd="0" destOrd="0" presId="urn:microsoft.com/office/officeart/2005/8/layout/default"/>
    <dgm:cxn modelId="{5454AD70-D25C-43A7-BEF8-90A897A9F89E}" type="presOf" srcId="{D328619D-3033-4A12-AD4B-52CE8F438AA9}" destId="{E8F4F847-F04A-469B-956B-EF86353D21E7}" srcOrd="0" destOrd="0" presId="urn:microsoft.com/office/officeart/2005/8/layout/default"/>
    <dgm:cxn modelId="{6A4C149D-0C69-44EA-987D-FBB71F20E483}" type="presOf" srcId="{01F09686-DE4B-47E4-BE48-0A756B5F092A}" destId="{A914CDAE-CEC6-4BF7-BDE2-2C95631FB456}" srcOrd="0" destOrd="0" presId="urn:microsoft.com/office/officeart/2005/8/layout/default"/>
    <dgm:cxn modelId="{82FA48AC-D31F-4B52-A20E-6CF39DE082A0}" srcId="{9A5B8EFF-88DF-4C41-AAD6-3C59B8C2DC07}" destId="{89488106-863B-4B01-AEAF-A955151A84FE}" srcOrd="4" destOrd="0" parTransId="{C1D4ABF4-4A82-417C-A7BB-5DA94EEB4346}" sibTransId="{13CB575A-78EE-4860-A00B-76B86B398814}"/>
    <dgm:cxn modelId="{07628FD7-E882-410B-AA3A-143F657129C5}" srcId="{9A5B8EFF-88DF-4C41-AAD6-3C59B8C2DC07}" destId="{0102B796-03D2-4E79-9699-E708013D4736}" srcOrd="3" destOrd="0" parTransId="{1BCE17CC-AA48-4C1D-A2FF-4CFD968F60CE}" sibTransId="{270AA495-2FC1-4374-8976-A59F457F982C}"/>
    <dgm:cxn modelId="{B5A414E5-D41E-495D-A773-30B653A07C29}" type="presOf" srcId="{D0C9AAFF-64D7-4461-87E8-5E3933DF60CA}" destId="{555AFB2F-8F63-4DF6-89F3-81A9772D34EA}" srcOrd="0" destOrd="0" presId="urn:microsoft.com/office/officeart/2005/8/layout/default"/>
    <dgm:cxn modelId="{F2F25F87-0BFC-4C68-8539-2F6EA53B914B}" type="presParOf" srcId="{CE89D066-4C82-4717-8865-245B687EFC81}" destId="{E8F4F847-F04A-469B-956B-EF86353D21E7}" srcOrd="0" destOrd="0" presId="urn:microsoft.com/office/officeart/2005/8/layout/default"/>
    <dgm:cxn modelId="{CE219A75-1579-4461-AA30-6E3B844B0E42}" type="presParOf" srcId="{CE89D066-4C82-4717-8865-245B687EFC81}" destId="{8EDA9883-50FE-4627-B054-6F993070ECDC}" srcOrd="1" destOrd="0" presId="urn:microsoft.com/office/officeart/2005/8/layout/default"/>
    <dgm:cxn modelId="{EE5AA2AD-383E-474A-AB50-793E943C11A4}" type="presParOf" srcId="{CE89D066-4C82-4717-8865-245B687EFC81}" destId="{96C88531-C36D-4B4D-808E-619E993AACF5}" srcOrd="2" destOrd="0" presId="urn:microsoft.com/office/officeart/2005/8/layout/default"/>
    <dgm:cxn modelId="{E22DE55F-AC7B-4188-90ED-906E0BD53FCA}" type="presParOf" srcId="{CE89D066-4C82-4717-8865-245B687EFC81}" destId="{1874CFE2-A1CF-445F-8EB5-17F6A11B814D}" srcOrd="3" destOrd="0" presId="urn:microsoft.com/office/officeart/2005/8/layout/default"/>
    <dgm:cxn modelId="{17058BDC-F168-4574-B333-748A2E7789F0}" type="presParOf" srcId="{CE89D066-4C82-4717-8865-245B687EFC81}" destId="{555AFB2F-8F63-4DF6-89F3-81A9772D34EA}" srcOrd="4" destOrd="0" presId="urn:microsoft.com/office/officeart/2005/8/layout/default"/>
    <dgm:cxn modelId="{1397FE3A-A959-432D-89CF-BE55FE77910C}" type="presParOf" srcId="{CE89D066-4C82-4717-8865-245B687EFC81}" destId="{946CB18A-E75A-4FC3-9294-FCFC8ED95A34}" srcOrd="5" destOrd="0" presId="urn:microsoft.com/office/officeart/2005/8/layout/default"/>
    <dgm:cxn modelId="{690718E5-22C8-479F-8C81-710FD893E48D}" type="presParOf" srcId="{CE89D066-4C82-4717-8865-245B687EFC81}" destId="{FD7F0D48-DF63-4241-AD97-104367214F57}" srcOrd="6" destOrd="0" presId="urn:microsoft.com/office/officeart/2005/8/layout/default"/>
    <dgm:cxn modelId="{4F203EA1-3D99-4B10-B673-3471303A9ED6}" type="presParOf" srcId="{CE89D066-4C82-4717-8865-245B687EFC81}" destId="{89660FD4-D13B-4673-A8A7-5283F6A45CE5}" srcOrd="7" destOrd="0" presId="urn:microsoft.com/office/officeart/2005/8/layout/default"/>
    <dgm:cxn modelId="{7FFD9694-7FD8-4ED8-BD36-71DC7612D224}" type="presParOf" srcId="{CE89D066-4C82-4717-8865-245B687EFC81}" destId="{3AC78AA8-FE53-4A3E-B404-9F104A424662}" srcOrd="8" destOrd="0" presId="urn:microsoft.com/office/officeart/2005/8/layout/default"/>
    <dgm:cxn modelId="{3A15B37F-D86C-4945-973D-1293F561D16C}" type="presParOf" srcId="{CE89D066-4C82-4717-8865-245B687EFC81}" destId="{65E0BFA2-850E-4387-8D39-627D70DE3180}" srcOrd="9" destOrd="0" presId="urn:microsoft.com/office/officeart/2005/8/layout/default"/>
    <dgm:cxn modelId="{B9FC451A-2F18-4B78-AB73-A2765B3B7A12}" type="presParOf" srcId="{CE89D066-4C82-4717-8865-245B687EFC81}" destId="{A914CDAE-CEC6-4BF7-BDE2-2C95631FB45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0DE125-E947-46A6-BDD3-B5C6BD66F594}"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DE07CA1A-8DD5-49CA-87EE-51B9C45CE331}">
      <dgm:prSet phldrT="[Text]" phldr="0"/>
      <dgm:spPr/>
      <dgm:t>
        <a:bodyPr/>
        <a:lstStyle/>
        <a:p>
          <a:pPr rtl="0"/>
          <a:r>
            <a:rPr lang="en-US" dirty="0">
              <a:latin typeface="Avenir Next LT Pro"/>
            </a:rPr>
            <a:t> 1. Client young person, 'X' could not access medical support. </a:t>
          </a:r>
          <a:endParaRPr lang="en-US" dirty="0"/>
        </a:p>
      </dgm:t>
    </dgm:pt>
    <dgm:pt modelId="{E8918C2F-C90A-46C5-B4E8-86FA1B18AEFF}" type="parTrans" cxnId="{760A2F86-5801-4153-AABD-04CAFEC6A072}">
      <dgm:prSet/>
      <dgm:spPr/>
      <dgm:t>
        <a:bodyPr/>
        <a:lstStyle/>
        <a:p>
          <a:endParaRPr lang="en-US"/>
        </a:p>
      </dgm:t>
    </dgm:pt>
    <dgm:pt modelId="{F800DDEE-6827-488F-95BC-EC586AD55296}" type="sibTrans" cxnId="{760A2F86-5801-4153-AABD-04CAFEC6A072}">
      <dgm:prSet/>
      <dgm:spPr/>
      <dgm:t>
        <a:bodyPr/>
        <a:lstStyle/>
        <a:p>
          <a:endParaRPr lang="en-US"/>
        </a:p>
      </dgm:t>
    </dgm:pt>
    <dgm:pt modelId="{0E66D7C7-D9FE-4B37-A9FA-5A325C021C2F}">
      <dgm:prSet phldrT="[Text]" phldr="0"/>
      <dgm:spPr/>
      <dgm:t>
        <a:bodyPr/>
        <a:lstStyle/>
        <a:p>
          <a:pPr rtl="0"/>
          <a:r>
            <a:rPr lang="en-US" dirty="0">
              <a:latin typeface="Avenir Next LT Pro"/>
            </a:rPr>
            <a:t> 2. We decided to contacted SEAP - (Support, Empower, Advocate, Promote).</a:t>
          </a:r>
          <a:endParaRPr lang="en-US" dirty="0"/>
        </a:p>
      </dgm:t>
    </dgm:pt>
    <dgm:pt modelId="{ED34B33C-31E5-42E1-A035-C6710BB5767F}" type="parTrans" cxnId="{CB2698B8-EF82-41F6-A8CF-FD5D097E9F8B}">
      <dgm:prSet/>
      <dgm:spPr/>
      <dgm:t>
        <a:bodyPr/>
        <a:lstStyle/>
        <a:p>
          <a:endParaRPr lang="en-US"/>
        </a:p>
      </dgm:t>
    </dgm:pt>
    <dgm:pt modelId="{CDE01ACC-5467-44DA-AAFA-98AFA29325BD}" type="sibTrans" cxnId="{CB2698B8-EF82-41F6-A8CF-FD5D097E9F8B}">
      <dgm:prSet/>
      <dgm:spPr/>
      <dgm:t>
        <a:bodyPr/>
        <a:lstStyle/>
        <a:p>
          <a:endParaRPr lang="en-US"/>
        </a:p>
      </dgm:t>
    </dgm:pt>
    <dgm:pt modelId="{7A9D8A3D-2619-42D5-82E9-41D818AB1BFC}">
      <dgm:prSet phldrT="[Text]" phldr="0"/>
      <dgm:spPr/>
      <dgm:t>
        <a:bodyPr/>
        <a:lstStyle/>
        <a:p>
          <a:pPr rtl="0"/>
          <a:r>
            <a:rPr lang="en-US" dirty="0">
              <a:latin typeface="Avenir Next LT Pro"/>
            </a:rPr>
            <a:t>3. Accessed an advocate for 'X'. Received medical support with the support of SEAP. Positive result for 'X' who received needed support* next slide</a:t>
          </a:r>
          <a:endParaRPr lang="en-US" dirty="0"/>
        </a:p>
      </dgm:t>
    </dgm:pt>
    <dgm:pt modelId="{88EBC4B0-BD06-4D0C-8011-25FF84565B8C}" type="parTrans" cxnId="{BEE0D130-085A-4937-BBA8-E7975C491D8C}">
      <dgm:prSet/>
      <dgm:spPr/>
      <dgm:t>
        <a:bodyPr/>
        <a:lstStyle/>
        <a:p>
          <a:endParaRPr lang="en-US"/>
        </a:p>
      </dgm:t>
    </dgm:pt>
    <dgm:pt modelId="{FE6492C2-144F-4B32-9A0F-D12F509CC153}" type="sibTrans" cxnId="{BEE0D130-085A-4937-BBA8-E7975C491D8C}">
      <dgm:prSet/>
      <dgm:spPr/>
      <dgm:t>
        <a:bodyPr/>
        <a:lstStyle/>
        <a:p>
          <a:endParaRPr lang="en-US"/>
        </a:p>
      </dgm:t>
    </dgm:pt>
    <dgm:pt modelId="{BFEB761F-7D03-4C01-B769-C0E58C0B95F4}">
      <dgm:prSet phldrT="[Text]" phldr="0"/>
      <dgm:spPr/>
      <dgm:t>
        <a:bodyPr/>
        <a:lstStyle/>
        <a:p>
          <a:pPr rtl="0"/>
          <a:r>
            <a:rPr lang="en-US" dirty="0">
              <a:latin typeface="Avenir Next LT Pro"/>
            </a:rPr>
            <a:t> 4. SEAP then asked me to sit on employment panels with them to decide on appointments.</a:t>
          </a:r>
          <a:endParaRPr lang="en-US" dirty="0"/>
        </a:p>
      </dgm:t>
    </dgm:pt>
    <dgm:pt modelId="{4CF3A361-7E43-468A-97D9-FCBA3BB80D2F}" type="parTrans" cxnId="{435F5011-20FB-4A7C-AA38-A7AD5632EFCD}">
      <dgm:prSet/>
      <dgm:spPr/>
      <dgm:t>
        <a:bodyPr/>
        <a:lstStyle/>
        <a:p>
          <a:endParaRPr lang="en-US"/>
        </a:p>
      </dgm:t>
    </dgm:pt>
    <dgm:pt modelId="{DCC4657A-6453-489A-BF32-9BC5DE577AFB}" type="sibTrans" cxnId="{435F5011-20FB-4A7C-AA38-A7AD5632EFCD}">
      <dgm:prSet/>
      <dgm:spPr/>
      <dgm:t>
        <a:bodyPr/>
        <a:lstStyle/>
        <a:p>
          <a:endParaRPr lang="en-US"/>
        </a:p>
      </dgm:t>
    </dgm:pt>
    <dgm:pt modelId="{4FBA85EF-0E22-489D-B19E-09C0CC21AFB0}">
      <dgm:prSet phldrT="[Text]" phldr="0"/>
      <dgm:spPr/>
      <dgm:t>
        <a:bodyPr/>
        <a:lstStyle/>
        <a:p>
          <a:pPr rtl="0"/>
          <a:r>
            <a:rPr lang="en-US" dirty="0">
              <a:latin typeface="Avenir Next LT Pro"/>
            </a:rPr>
            <a:t> 5. Worked collaboratively with them with 'X', led to opportunity and further collaboration.</a:t>
          </a:r>
          <a:endParaRPr lang="en-US" dirty="0"/>
        </a:p>
      </dgm:t>
    </dgm:pt>
    <dgm:pt modelId="{CC753A6D-C37B-4E1D-AD31-B99A252731C9}" type="parTrans" cxnId="{B5B2158F-5328-4530-9E38-51C9263BD12B}">
      <dgm:prSet/>
      <dgm:spPr/>
      <dgm:t>
        <a:bodyPr/>
        <a:lstStyle/>
        <a:p>
          <a:endParaRPr lang="en-US"/>
        </a:p>
      </dgm:t>
    </dgm:pt>
    <dgm:pt modelId="{24990DC8-D577-47AE-8F38-D66D77A9DB99}" type="sibTrans" cxnId="{B5B2158F-5328-4530-9E38-51C9263BD12B}">
      <dgm:prSet/>
      <dgm:spPr/>
      <dgm:t>
        <a:bodyPr/>
        <a:lstStyle/>
        <a:p>
          <a:endParaRPr lang="en-US"/>
        </a:p>
      </dgm:t>
    </dgm:pt>
    <dgm:pt modelId="{753768BB-612B-4042-9445-890CEAB0B5D0}" type="pres">
      <dgm:prSet presAssocID="{800DE125-E947-46A6-BDD3-B5C6BD66F594}" presName="diagram" presStyleCnt="0">
        <dgm:presLayoutVars>
          <dgm:dir/>
          <dgm:resizeHandles val="exact"/>
        </dgm:presLayoutVars>
      </dgm:prSet>
      <dgm:spPr/>
    </dgm:pt>
    <dgm:pt modelId="{C78A8173-A7B8-4D83-9196-C4F58D4F0C36}" type="pres">
      <dgm:prSet presAssocID="{DE07CA1A-8DD5-49CA-87EE-51B9C45CE331}" presName="node" presStyleLbl="node1" presStyleIdx="0" presStyleCnt="5">
        <dgm:presLayoutVars>
          <dgm:bulletEnabled val="1"/>
        </dgm:presLayoutVars>
      </dgm:prSet>
      <dgm:spPr/>
    </dgm:pt>
    <dgm:pt modelId="{13CA5E40-E923-4BF9-9205-CB505E3639BC}" type="pres">
      <dgm:prSet presAssocID="{F800DDEE-6827-488F-95BC-EC586AD55296}" presName="sibTrans" presStyleCnt="0"/>
      <dgm:spPr/>
    </dgm:pt>
    <dgm:pt modelId="{900032D9-2307-4C8D-B2FD-EE7CCBDDBF2F}" type="pres">
      <dgm:prSet presAssocID="{0E66D7C7-D9FE-4B37-A9FA-5A325C021C2F}" presName="node" presStyleLbl="node1" presStyleIdx="1" presStyleCnt="5">
        <dgm:presLayoutVars>
          <dgm:bulletEnabled val="1"/>
        </dgm:presLayoutVars>
      </dgm:prSet>
      <dgm:spPr/>
    </dgm:pt>
    <dgm:pt modelId="{7AA5C1FB-F87D-40AA-AB7F-CF01DD09ABE8}" type="pres">
      <dgm:prSet presAssocID="{CDE01ACC-5467-44DA-AAFA-98AFA29325BD}" presName="sibTrans" presStyleCnt="0"/>
      <dgm:spPr/>
    </dgm:pt>
    <dgm:pt modelId="{FB8D56C8-C76A-45A8-85A2-738FC64D66A8}" type="pres">
      <dgm:prSet presAssocID="{7A9D8A3D-2619-42D5-82E9-41D818AB1BFC}" presName="node" presStyleLbl="node1" presStyleIdx="2" presStyleCnt="5">
        <dgm:presLayoutVars>
          <dgm:bulletEnabled val="1"/>
        </dgm:presLayoutVars>
      </dgm:prSet>
      <dgm:spPr/>
    </dgm:pt>
    <dgm:pt modelId="{016E6E8D-BD83-4AF6-AB38-33551C64A20C}" type="pres">
      <dgm:prSet presAssocID="{FE6492C2-144F-4B32-9A0F-D12F509CC153}" presName="sibTrans" presStyleCnt="0"/>
      <dgm:spPr/>
    </dgm:pt>
    <dgm:pt modelId="{2E192C8F-22C5-4A22-A159-C0E15369472A}" type="pres">
      <dgm:prSet presAssocID="{BFEB761F-7D03-4C01-B769-C0E58C0B95F4}" presName="node" presStyleLbl="node1" presStyleIdx="3" presStyleCnt="5">
        <dgm:presLayoutVars>
          <dgm:bulletEnabled val="1"/>
        </dgm:presLayoutVars>
      </dgm:prSet>
      <dgm:spPr/>
    </dgm:pt>
    <dgm:pt modelId="{7316E863-E481-4D72-99D3-001CFE5DF56E}" type="pres">
      <dgm:prSet presAssocID="{DCC4657A-6453-489A-BF32-9BC5DE577AFB}" presName="sibTrans" presStyleCnt="0"/>
      <dgm:spPr/>
    </dgm:pt>
    <dgm:pt modelId="{E2AE6EEA-F182-4DC5-81EC-9B775B43DB6D}" type="pres">
      <dgm:prSet presAssocID="{4FBA85EF-0E22-489D-B19E-09C0CC21AFB0}" presName="node" presStyleLbl="node1" presStyleIdx="4" presStyleCnt="5">
        <dgm:presLayoutVars>
          <dgm:bulletEnabled val="1"/>
        </dgm:presLayoutVars>
      </dgm:prSet>
      <dgm:spPr/>
    </dgm:pt>
  </dgm:ptLst>
  <dgm:cxnLst>
    <dgm:cxn modelId="{435F5011-20FB-4A7C-AA38-A7AD5632EFCD}" srcId="{800DE125-E947-46A6-BDD3-B5C6BD66F594}" destId="{BFEB761F-7D03-4C01-B769-C0E58C0B95F4}" srcOrd="3" destOrd="0" parTransId="{4CF3A361-7E43-468A-97D9-FCBA3BB80D2F}" sibTransId="{DCC4657A-6453-489A-BF32-9BC5DE577AFB}"/>
    <dgm:cxn modelId="{FABEC91F-4C94-411E-A112-5D624AA075BA}" type="presOf" srcId="{800DE125-E947-46A6-BDD3-B5C6BD66F594}" destId="{753768BB-612B-4042-9445-890CEAB0B5D0}" srcOrd="0" destOrd="0" presId="urn:microsoft.com/office/officeart/2005/8/layout/default"/>
    <dgm:cxn modelId="{BEE0D130-085A-4937-BBA8-E7975C491D8C}" srcId="{800DE125-E947-46A6-BDD3-B5C6BD66F594}" destId="{7A9D8A3D-2619-42D5-82E9-41D818AB1BFC}" srcOrd="2" destOrd="0" parTransId="{88EBC4B0-BD06-4D0C-8011-25FF84565B8C}" sibTransId="{FE6492C2-144F-4B32-9A0F-D12F509CC153}"/>
    <dgm:cxn modelId="{81CF7866-2075-4924-B468-BA7E08ED3CFF}" type="presOf" srcId="{7A9D8A3D-2619-42D5-82E9-41D818AB1BFC}" destId="{FB8D56C8-C76A-45A8-85A2-738FC64D66A8}" srcOrd="0" destOrd="0" presId="urn:microsoft.com/office/officeart/2005/8/layout/default"/>
    <dgm:cxn modelId="{50ADE77A-E375-4973-B93B-43AA8894DE3F}" type="presOf" srcId="{0E66D7C7-D9FE-4B37-A9FA-5A325C021C2F}" destId="{900032D9-2307-4C8D-B2FD-EE7CCBDDBF2F}" srcOrd="0" destOrd="0" presId="urn:microsoft.com/office/officeart/2005/8/layout/default"/>
    <dgm:cxn modelId="{760A2F86-5801-4153-AABD-04CAFEC6A072}" srcId="{800DE125-E947-46A6-BDD3-B5C6BD66F594}" destId="{DE07CA1A-8DD5-49CA-87EE-51B9C45CE331}" srcOrd="0" destOrd="0" parTransId="{E8918C2F-C90A-46C5-B4E8-86FA1B18AEFF}" sibTransId="{F800DDEE-6827-488F-95BC-EC586AD55296}"/>
    <dgm:cxn modelId="{B5B2158F-5328-4530-9E38-51C9263BD12B}" srcId="{800DE125-E947-46A6-BDD3-B5C6BD66F594}" destId="{4FBA85EF-0E22-489D-B19E-09C0CC21AFB0}" srcOrd="4" destOrd="0" parTransId="{CC753A6D-C37B-4E1D-AD31-B99A252731C9}" sibTransId="{24990DC8-D577-47AE-8F38-D66D77A9DB99}"/>
    <dgm:cxn modelId="{E2C41F9A-F9A7-4F1A-A7FA-4A09C93E4709}" type="presOf" srcId="{BFEB761F-7D03-4C01-B769-C0E58C0B95F4}" destId="{2E192C8F-22C5-4A22-A159-C0E15369472A}" srcOrd="0" destOrd="0" presId="urn:microsoft.com/office/officeart/2005/8/layout/default"/>
    <dgm:cxn modelId="{4AB5DEA5-3B41-4332-9B36-93E720AFFEF7}" type="presOf" srcId="{4FBA85EF-0E22-489D-B19E-09C0CC21AFB0}" destId="{E2AE6EEA-F182-4DC5-81EC-9B775B43DB6D}" srcOrd="0" destOrd="0" presId="urn:microsoft.com/office/officeart/2005/8/layout/default"/>
    <dgm:cxn modelId="{CB2698B8-EF82-41F6-A8CF-FD5D097E9F8B}" srcId="{800DE125-E947-46A6-BDD3-B5C6BD66F594}" destId="{0E66D7C7-D9FE-4B37-A9FA-5A325C021C2F}" srcOrd="1" destOrd="0" parTransId="{ED34B33C-31E5-42E1-A035-C6710BB5767F}" sibTransId="{CDE01ACC-5467-44DA-AAFA-98AFA29325BD}"/>
    <dgm:cxn modelId="{752DCCC7-D893-49EA-88D1-72ADA06747F4}" type="presOf" srcId="{DE07CA1A-8DD5-49CA-87EE-51B9C45CE331}" destId="{C78A8173-A7B8-4D83-9196-C4F58D4F0C36}" srcOrd="0" destOrd="0" presId="urn:microsoft.com/office/officeart/2005/8/layout/default"/>
    <dgm:cxn modelId="{D676449A-E573-479E-AA95-989FE4D361E0}" type="presParOf" srcId="{753768BB-612B-4042-9445-890CEAB0B5D0}" destId="{C78A8173-A7B8-4D83-9196-C4F58D4F0C36}" srcOrd="0" destOrd="0" presId="urn:microsoft.com/office/officeart/2005/8/layout/default"/>
    <dgm:cxn modelId="{30758521-CEF2-4530-99D6-59402D4BAEA8}" type="presParOf" srcId="{753768BB-612B-4042-9445-890CEAB0B5D0}" destId="{13CA5E40-E923-4BF9-9205-CB505E3639BC}" srcOrd="1" destOrd="0" presId="urn:microsoft.com/office/officeart/2005/8/layout/default"/>
    <dgm:cxn modelId="{E441A258-1CBD-437A-B401-46576CBE0DA7}" type="presParOf" srcId="{753768BB-612B-4042-9445-890CEAB0B5D0}" destId="{900032D9-2307-4C8D-B2FD-EE7CCBDDBF2F}" srcOrd="2" destOrd="0" presId="urn:microsoft.com/office/officeart/2005/8/layout/default"/>
    <dgm:cxn modelId="{E5AF80F4-B1F3-464F-B75A-25E7A6B86498}" type="presParOf" srcId="{753768BB-612B-4042-9445-890CEAB0B5D0}" destId="{7AA5C1FB-F87D-40AA-AB7F-CF01DD09ABE8}" srcOrd="3" destOrd="0" presId="urn:microsoft.com/office/officeart/2005/8/layout/default"/>
    <dgm:cxn modelId="{1B157BFB-7C22-4391-AF60-46476272654D}" type="presParOf" srcId="{753768BB-612B-4042-9445-890CEAB0B5D0}" destId="{FB8D56C8-C76A-45A8-85A2-738FC64D66A8}" srcOrd="4" destOrd="0" presId="urn:microsoft.com/office/officeart/2005/8/layout/default"/>
    <dgm:cxn modelId="{1A3E140A-3613-46C8-9219-A492E3390014}" type="presParOf" srcId="{753768BB-612B-4042-9445-890CEAB0B5D0}" destId="{016E6E8D-BD83-4AF6-AB38-33551C64A20C}" srcOrd="5" destOrd="0" presId="urn:microsoft.com/office/officeart/2005/8/layout/default"/>
    <dgm:cxn modelId="{5C095464-3976-465F-9A9F-362FA5DA1DB5}" type="presParOf" srcId="{753768BB-612B-4042-9445-890CEAB0B5D0}" destId="{2E192C8F-22C5-4A22-A159-C0E15369472A}" srcOrd="6" destOrd="0" presId="urn:microsoft.com/office/officeart/2005/8/layout/default"/>
    <dgm:cxn modelId="{31F9A621-F307-4585-9941-E484C64FA50E}" type="presParOf" srcId="{753768BB-612B-4042-9445-890CEAB0B5D0}" destId="{7316E863-E481-4D72-99D3-001CFE5DF56E}" srcOrd="7" destOrd="0" presId="urn:microsoft.com/office/officeart/2005/8/layout/default"/>
    <dgm:cxn modelId="{E16C9F38-A580-4C42-BDFE-1BBF78AFC3C6}" type="presParOf" srcId="{753768BB-612B-4042-9445-890CEAB0B5D0}" destId="{E2AE6EEA-F182-4DC5-81EC-9B775B43DB6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4F847-F04A-469B-956B-EF86353D21E7}">
      <dsp:nvSpPr>
        <dsp:cNvPr id="0" name=""/>
        <dsp:cNvSpPr/>
      </dsp:nvSpPr>
      <dsp:spPr>
        <a:xfrm>
          <a:off x="540171" y="1138"/>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1. Re-entering learning environment. (Counselling skills).</a:t>
          </a:r>
          <a:endParaRPr lang="en-US" sz="1800" kern="1200" dirty="0"/>
        </a:p>
      </dsp:txBody>
      <dsp:txXfrm>
        <a:off x="540171" y="1138"/>
        <a:ext cx="2839873" cy="1703923"/>
      </dsp:txXfrm>
    </dsp:sp>
    <dsp:sp modelId="{96C88531-C36D-4B4D-808E-619E993AACF5}">
      <dsp:nvSpPr>
        <dsp:cNvPr id="0" name=""/>
        <dsp:cNvSpPr/>
      </dsp:nvSpPr>
      <dsp:spPr>
        <a:xfrm>
          <a:off x="3664031" y="1138"/>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2. Had practiced counselling over the years in everyday situations</a:t>
          </a:r>
        </a:p>
      </dsp:txBody>
      <dsp:txXfrm>
        <a:off x="3664031" y="1138"/>
        <a:ext cx="2839873" cy="1703923"/>
      </dsp:txXfrm>
    </dsp:sp>
    <dsp:sp modelId="{555AFB2F-8F63-4DF6-89F3-81A9772D34EA}">
      <dsp:nvSpPr>
        <dsp:cNvPr id="0" name=""/>
        <dsp:cNvSpPr/>
      </dsp:nvSpPr>
      <dsp:spPr>
        <a:xfrm>
          <a:off x="6787892" y="1138"/>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3. Realised that the learning had changed and I did not know what I thought I did</a:t>
          </a:r>
          <a:endParaRPr lang="en-US" sz="1800" kern="1200" dirty="0"/>
        </a:p>
      </dsp:txBody>
      <dsp:txXfrm>
        <a:off x="6787892" y="1138"/>
        <a:ext cx="2839873" cy="1703923"/>
      </dsp:txXfrm>
    </dsp:sp>
    <dsp:sp modelId="{FD7F0D48-DF63-4241-AD97-104367214F57}">
      <dsp:nvSpPr>
        <dsp:cNvPr id="0" name=""/>
        <dsp:cNvSpPr/>
      </dsp:nvSpPr>
      <dsp:spPr>
        <a:xfrm>
          <a:off x="540171" y="1989049"/>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4. i.e. in 90's had to share 'real' situations, now it is completely 'skills based'. Awareness of 'group' dynamics &amp; management.</a:t>
          </a:r>
          <a:endParaRPr lang="en-US" sz="1800" kern="1200" dirty="0"/>
        </a:p>
      </dsp:txBody>
      <dsp:txXfrm>
        <a:off x="540171" y="1989049"/>
        <a:ext cx="2839873" cy="1703923"/>
      </dsp:txXfrm>
    </dsp:sp>
    <dsp:sp modelId="{3AC78AA8-FE53-4A3E-B404-9F104A424662}">
      <dsp:nvSpPr>
        <dsp:cNvPr id="0" name=""/>
        <dsp:cNvSpPr/>
      </dsp:nvSpPr>
      <dsp:spPr>
        <a:xfrm>
          <a:off x="3664031" y="1989049"/>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5. New skills, initially uncomfortable in day to day life. I.e. allowing unfolding of the problem.</a:t>
          </a:r>
          <a:endParaRPr lang="en-US" sz="1800" kern="1200" dirty="0"/>
        </a:p>
      </dsp:txBody>
      <dsp:txXfrm>
        <a:off x="3664031" y="1989049"/>
        <a:ext cx="2839873" cy="1703923"/>
      </dsp:txXfrm>
    </dsp:sp>
    <dsp:sp modelId="{A914CDAE-CEC6-4BF7-BDE2-2C95631FB456}">
      <dsp:nvSpPr>
        <dsp:cNvPr id="0" name=""/>
        <dsp:cNvSpPr/>
      </dsp:nvSpPr>
      <dsp:spPr>
        <a:xfrm>
          <a:off x="6787892" y="1989049"/>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6. Group – initially uncomfortable with the 'new' skills, but group was really comfortable and everyone bonded. 'Safe' space.</a:t>
          </a:r>
          <a:endParaRPr lang="en-US" sz="1800" kern="1200" dirty="0"/>
        </a:p>
      </dsp:txBody>
      <dsp:txXfrm>
        <a:off x="6787892" y="1989049"/>
        <a:ext cx="2839873" cy="17039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A8173-A7B8-4D83-9196-C4F58D4F0C36}">
      <dsp:nvSpPr>
        <dsp:cNvPr id="0" name=""/>
        <dsp:cNvSpPr/>
      </dsp:nvSpPr>
      <dsp:spPr>
        <a:xfrm>
          <a:off x="540171" y="1138"/>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1. Client young person, 'X' could not access medical support. </a:t>
          </a:r>
          <a:endParaRPr lang="en-US" sz="1800" kern="1200" dirty="0"/>
        </a:p>
      </dsp:txBody>
      <dsp:txXfrm>
        <a:off x="540171" y="1138"/>
        <a:ext cx="2839873" cy="1703923"/>
      </dsp:txXfrm>
    </dsp:sp>
    <dsp:sp modelId="{900032D9-2307-4C8D-B2FD-EE7CCBDDBF2F}">
      <dsp:nvSpPr>
        <dsp:cNvPr id="0" name=""/>
        <dsp:cNvSpPr/>
      </dsp:nvSpPr>
      <dsp:spPr>
        <a:xfrm>
          <a:off x="3664031" y="1138"/>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2. We decided to contacted SEAP - (Support, Empower, Advocate, Promote).</a:t>
          </a:r>
          <a:endParaRPr lang="en-US" sz="1800" kern="1200" dirty="0"/>
        </a:p>
      </dsp:txBody>
      <dsp:txXfrm>
        <a:off x="3664031" y="1138"/>
        <a:ext cx="2839873" cy="1703923"/>
      </dsp:txXfrm>
    </dsp:sp>
    <dsp:sp modelId="{FB8D56C8-C76A-45A8-85A2-738FC64D66A8}">
      <dsp:nvSpPr>
        <dsp:cNvPr id="0" name=""/>
        <dsp:cNvSpPr/>
      </dsp:nvSpPr>
      <dsp:spPr>
        <a:xfrm>
          <a:off x="6787892" y="1138"/>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3. Accessed an advocate for 'X'. Received medical support with the support of SEAP. Positive result for 'X' who received needed support* next slide</a:t>
          </a:r>
          <a:endParaRPr lang="en-US" sz="1800" kern="1200" dirty="0"/>
        </a:p>
      </dsp:txBody>
      <dsp:txXfrm>
        <a:off x="6787892" y="1138"/>
        <a:ext cx="2839873" cy="1703923"/>
      </dsp:txXfrm>
    </dsp:sp>
    <dsp:sp modelId="{2E192C8F-22C5-4A22-A159-C0E15369472A}">
      <dsp:nvSpPr>
        <dsp:cNvPr id="0" name=""/>
        <dsp:cNvSpPr/>
      </dsp:nvSpPr>
      <dsp:spPr>
        <a:xfrm>
          <a:off x="2102101" y="1989049"/>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4. SEAP then asked me to sit on employment panels with them to decide on appointments.</a:t>
          </a:r>
          <a:endParaRPr lang="en-US" sz="1800" kern="1200" dirty="0"/>
        </a:p>
      </dsp:txBody>
      <dsp:txXfrm>
        <a:off x="2102101" y="1989049"/>
        <a:ext cx="2839873" cy="1703923"/>
      </dsp:txXfrm>
    </dsp:sp>
    <dsp:sp modelId="{E2AE6EEA-F182-4DC5-81EC-9B775B43DB6D}">
      <dsp:nvSpPr>
        <dsp:cNvPr id="0" name=""/>
        <dsp:cNvSpPr/>
      </dsp:nvSpPr>
      <dsp:spPr>
        <a:xfrm>
          <a:off x="5225962" y="1989049"/>
          <a:ext cx="2839873" cy="17039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venir Next LT Pro"/>
            </a:rPr>
            <a:t> 5. Worked collaboratively with them with 'X', led to opportunity and further collaboration.</a:t>
          </a:r>
          <a:endParaRPr lang="en-US" sz="1800" kern="1200" dirty="0"/>
        </a:p>
      </dsp:txBody>
      <dsp:txXfrm>
        <a:off x="5225962" y="1989049"/>
        <a:ext cx="2839873" cy="170392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4/27/2025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23236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4/27/2025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154142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4/27/2025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816561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4/27/2025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106420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4/27/2025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56732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4/27/2025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959168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4/27/2025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201343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4/27/2025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95568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4/27/2025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431063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4/27/2025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870610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4/27/2025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00415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4/27/2025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2125857958"/>
      </p:ext>
    </p:extLst>
  </p:cSld>
  <p:clrMap bg1="lt1" tx1="dk1" bg2="lt2" tx2="dk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promo.cymru/wp-content/uploads/2025/02/TECmodel-ENG.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promo.cymru/wp-content/uploads/2025/02/TECmodel-ENG.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proquest.com/docview/214106018?accountid=130472&amp;parentSessionId=M%2FygabmbcdyNbPVFedUfxVQA1wz8Gn2mi7f3tcOR404%3D&amp;pq-origsite=primo&amp;sourcetype=Scholarly%20Journals"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hyperlink" Target="https://www.proquest.com/docview/214106018?accountid=130472&amp;parentSessionId=M%2FygabmbcdyNbPVFedUfxVQA1wz8Gn2mi7f3tcOR404%3D&amp;pq-origsite=primo&amp;sourcetype=Scholarly%20Journals"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www.mkuh.nhs.uk/wp-content/uploads/2018/09/seAp-Welcome-Leaflet-English-Feb-2017.pdf"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hyperlink" Target="https://nationalcareers.service.gov.uk/careers-advice/interview-advice/the-star-method"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promo.cymru/2025/03/19/report-good-practice-digital-youth-informati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ristol.ac.uk/media-library/sites/staffdevelopment/migrated/documents/aua-behaviours-booklet.pdf" TargetMode="External"/><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hyperlink" Target="https://www.bacp.co.uk/media/8890/bacp-counselling-skills-competence-framework-may20.pdf" TargetMode="External"/><Relationship Id="rId2" Type="http://schemas.openxmlformats.org/officeDocument/2006/relationships/hyperlink" Target="https://www.um.edu.mt/library/oar/bitstream/123456789/910/1/2009.Vol21.Issue1.A2.pdf" TargetMode="External"/><Relationship Id="rId1" Type="http://schemas.openxmlformats.org/officeDocument/2006/relationships/slideLayout" Target="../slideLayouts/slideLayout2.xml"/><Relationship Id="rId4" Type="http://schemas.openxmlformats.org/officeDocument/2006/relationships/hyperlink" Target="https://www.proquest.com/docview/214106018?accountid=130472&amp;parentSessionId=M%2FygabmbcdyNbPVFedUfxVQA1wz8Gn2mi7f3tcOR404%3D&amp;pq-origsite=primo&amp;sourcetype=Scholarly%20Journal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mkuh.nhs.uk/wp-content/uploads/2018/09/seAp-Welcome-Leaflet-English-Feb-2017.pdf" TargetMode="External"/><Relationship Id="rId2" Type="http://schemas.openxmlformats.org/officeDocument/2006/relationships/hyperlink" Target="https://nationalcareers.service.gov.uk/careers-advice/interview-advice/the-star-method" TargetMode="External"/><Relationship Id="rId1" Type="http://schemas.openxmlformats.org/officeDocument/2006/relationships/slideLayout" Target="../slideLayouts/slideLayout2.xml"/><Relationship Id="rId6" Type="http://schemas.openxmlformats.org/officeDocument/2006/relationships/hyperlink" Target="https://www.bristol.ac.uk/media-library/sites/staffdevelopment/migrated/documents/aua-behaviours-booklet.pdf" TargetMode="External"/><Relationship Id="rId5" Type="http://schemas.openxmlformats.org/officeDocument/2006/relationships/hyperlink" Target="https://promo.cymru/2025/03/19/report-good-practice-digital-youth-information/" TargetMode="External"/><Relationship Id="rId4" Type="http://schemas.openxmlformats.org/officeDocument/2006/relationships/hyperlink" Target="https://promo.cymru/wp-content/uploads/2025/02/TECmodel-E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01923" y="1309268"/>
            <a:ext cx="7588155" cy="3109986"/>
          </a:xfrm>
        </p:spPr>
        <p:txBody>
          <a:bodyPr>
            <a:normAutofit/>
          </a:bodyPr>
          <a:lstStyle/>
          <a:p>
            <a:pPr marL="514350" indent="-514350">
              <a:buAutoNum type="arabicPeriod"/>
            </a:pPr>
            <a:r>
              <a:rPr lang="en-US" sz="3200" dirty="0"/>
              <a:t>Presentation</a:t>
            </a:r>
            <a:br>
              <a:rPr lang="en-US" sz="3200" dirty="0"/>
            </a:br>
            <a:r>
              <a:rPr lang="en-US" sz="3200" dirty="0"/>
              <a:t>for Julia Samuels</a:t>
            </a:r>
            <a:br>
              <a:rPr lang="en-US" sz="3200" dirty="0"/>
            </a:br>
            <a:br>
              <a:rPr lang="en-US" sz="3200" dirty="0"/>
            </a:br>
            <a:r>
              <a:rPr lang="en-US" sz="3200" dirty="0"/>
              <a:t>Applicant for </a:t>
            </a:r>
            <a:br>
              <a:rPr lang="en-US" sz="3200" dirty="0"/>
            </a:br>
            <a:r>
              <a:rPr lang="en-US" sz="3200" dirty="0"/>
              <a:t>Helpline Advisor Advocate</a:t>
            </a:r>
            <a:br>
              <a:rPr lang="en-US" sz="3200" dirty="0"/>
            </a:br>
            <a:r>
              <a:rPr lang="en-US" sz="3200" dirty="0"/>
              <a:t>PRO-MO, Cymru</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68C82E5-0D35-86C0-392E-44B0E8F4A6F7}"/>
              </a:ext>
            </a:extLst>
          </p:cNvPr>
          <p:cNvSpPr>
            <a:spLocks noGrp="1"/>
          </p:cNvSpPr>
          <p:nvPr>
            <p:ph type="title"/>
          </p:nvPr>
        </p:nvSpPr>
        <p:spPr/>
        <p:txBody>
          <a:bodyPr>
            <a:normAutofit/>
          </a:bodyPr>
          <a:lstStyle/>
          <a:p>
            <a:r>
              <a:rPr lang="en-US" dirty="0"/>
              <a:t>2. Person</a:t>
            </a:r>
            <a:r>
              <a:rPr lang="en-US" sz="4000" dirty="0"/>
              <a:t> Specification considered: </a:t>
            </a:r>
            <a:endParaRPr lang="en-US" dirty="0"/>
          </a:p>
        </p:txBody>
      </p:sp>
      <p:sp>
        <p:nvSpPr>
          <p:cNvPr id="8" name="Content Placeholder 7">
            <a:extLst>
              <a:ext uri="{FF2B5EF4-FFF2-40B4-BE49-F238E27FC236}">
                <a16:creationId xmlns:a16="http://schemas.microsoft.com/office/drawing/2014/main" id="{C919D7DB-13FF-B369-B1A6-3D9DB674D645}"/>
              </a:ext>
            </a:extLst>
          </p:cNvPr>
          <p:cNvSpPr>
            <a:spLocks noGrp="1"/>
          </p:cNvSpPr>
          <p:nvPr>
            <p:ph idx="1"/>
          </p:nvPr>
        </p:nvSpPr>
        <p:spPr>
          <a:xfrm>
            <a:off x="612647" y="1701155"/>
            <a:ext cx="10653579" cy="5183299"/>
          </a:xfrm>
        </p:spPr>
        <p:txBody>
          <a:bodyPr vert="horz" lIns="91440" tIns="45720" rIns="91440" bIns="45720" rtlCol="0" anchor="t">
            <a:normAutofit/>
          </a:bodyPr>
          <a:lstStyle/>
          <a:p>
            <a:r>
              <a:rPr lang="en-US" sz="2000" b="1" dirty="0"/>
              <a:t>Qualities</a:t>
            </a:r>
            <a:r>
              <a:rPr lang="en-US" sz="2000" dirty="0"/>
              <a:t> - Rights Based. Values based. </a:t>
            </a:r>
            <a:r>
              <a:rPr lang="en-US" sz="2000" b="1" dirty="0"/>
              <a:t>(Slide 8, 9, 15)</a:t>
            </a:r>
          </a:p>
          <a:p>
            <a:r>
              <a:rPr lang="en-US" sz="2000" dirty="0"/>
              <a:t>Self-awareness, Reflective. </a:t>
            </a:r>
            <a:r>
              <a:rPr lang="en-US" sz="2000" b="1" dirty="0"/>
              <a:t>(slide 8, 11, 12)</a:t>
            </a:r>
          </a:p>
          <a:p>
            <a:r>
              <a:rPr lang="en-US" sz="2000" dirty="0"/>
              <a:t>Anti-discriminatory.</a:t>
            </a:r>
          </a:p>
          <a:p>
            <a:r>
              <a:rPr lang="en-US" sz="2000" b="1" dirty="0"/>
              <a:t>Education </a:t>
            </a:r>
            <a:r>
              <a:rPr lang="en-US" sz="2000" dirty="0"/>
              <a:t>- Professional development skills.</a:t>
            </a:r>
            <a:r>
              <a:rPr lang="en-US" sz="2000" b="1" dirty="0"/>
              <a:t> (Slide 5)</a:t>
            </a:r>
          </a:p>
          <a:p>
            <a:r>
              <a:rPr lang="en-US" sz="2000" b="1" dirty="0"/>
              <a:t>Skills</a:t>
            </a:r>
            <a:r>
              <a:rPr lang="en-US" sz="2000" dirty="0"/>
              <a:t> - Effective Communication with a wide variety of people. </a:t>
            </a:r>
            <a:r>
              <a:rPr lang="en-US" sz="2000" b="1" dirty="0"/>
              <a:t>(Slide 6, 14)</a:t>
            </a:r>
          </a:p>
          <a:p>
            <a:r>
              <a:rPr lang="en-US" sz="2000" dirty="0"/>
              <a:t>Use a variety of platforms.</a:t>
            </a:r>
          </a:p>
          <a:p>
            <a:r>
              <a:rPr lang="en-US" sz="2000" dirty="0"/>
              <a:t>Respond to challenging and difficult situations. </a:t>
            </a:r>
            <a:r>
              <a:rPr lang="en-US" sz="2000" b="1" dirty="0"/>
              <a:t>(Slide 13, 14)</a:t>
            </a:r>
          </a:p>
          <a:p>
            <a:r>
              <a:rPr lang="en-US" sz="2000" dirty="0" err="1"/>
              <a:t>Organise</a:t>
            </a:r>
            <a:r>
              <a:rPr lang="en-US" sz="2000" dirty="0"/>
              <a:t> own time and work.</a:t>
            </a:r>
          </a:p>
          <a:p>
            <a:r>
              <a:rPr lang="en-US" sz="2000" b="1" dirty="0"/>
              <a:t>Experience </a:t>
            </a:r>
            <a:r>
              <a:rPr lang="en-US" sz="2000" dirty="0"/>
              <a:t>- Collaborative working</a:t>
            </a:r>
            <a:r>
              <a:rPr lang="en-US" sz="2000" b="1" dirty="0"/>
              <a:t> (slide 6, 9, 13, 14)</a:t>
            </a:r>
          </a:p>
          <a:p>
            <a:endParaRPr lang="en-US" sz="2800" dirty="0"/>
          </a:p>
        </p:txBody>
      </p:sp>
      <p:sp>
        <p:nvSpPr>
          <p:cNvPr id="2" name="Date Placeholder 1">
            <a:extLst>
              <a:ext uri="{FF2B5EF4-FFF2-40B4-BE49-F238E27FC236}">
                <a16:creationId xmlns:a16="http://schemas.microsoft.com/office/drawing/2014/main" id="{DDB18272-9EC0-352F-1709-F3B4A4379372}"/>
              </a:ext>
            </a:extLst>
          </p:cNvPr>
          <p:cNvSpPr>
            <a:spLocks noGrp="1"/>
          </p:cNvSpPr>
          <p:nvPr>
            <p:ph type="dt" sz="half" idx="10"/>
          </p:nvPr>
        </p:nvSpPr>
        <p:spPr/>
        <p:txBody>
          <a:bodyPr/>
          <a:lstStyle/>
          <a:p>
            <a:fld id="{4A5F4706-2CA0-4CF6-9ADF-0C600675E022}" type="datetime1">
              <a:t>4/27/2025</a:t>
            </a:fld>
            <a:endParaRPr lang="en-US" dirty="0"/>
          </a:p>
        </p:txBody>
      </p:sp>
      <p:sp>
        <p:nvSpPr>
          <p:cNvPr id="3" name="Footer Placeholder 2">
            <a:extLst>
              <a:ext uri="{FF2B5EF4-FFF2-40B4-BE49-F238E27FC236}">
                <a16:creationId xmlns:a16="http://schemas.microsoft.com/office/drawing/2014/main" id="{8A3B8BF3-A849-B969-7B40-90BB5C317EBA}"/>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75B8D438-2185-5565-1F18-8CFD625ADDE0}"/>
              </a:ext>
            </a:extLst>
          </p:cNvPr>
          <p:cNvSpPr>
            <a:spLocks noGrp="1"/>
          </p:cNvSpPr>
          <p:nvPr>
            <p:ph type="sldNum" sz="quarter" idx="12"/>
          </p:nvPr>
        </p:nvSpPr>
        <p:spPr/>
        <p:txBody>
          <a:bodyPr/>
          <a:lstStyle/>
          <a:p>
            <a:fld id="{CC057153-B650-4DEB-B370-79DDCFDCE934}" type="slidenum">
              <a:rPr lang="en-US" dirty="0"/>
              <a:t>2</a:t>
            </a:fld>
            <a:endParaRPr lang="en-US" dirty="0"/>
          </a:p>
        </p:txBody>
      </p:sp>
    </p:spTree>
    <p:extLst>
      <p:ext uri="{BB962C8B-B14F-4D97-AF65-F5344CB8AC3E}">
        <p14:creationId xmlns:p14="http://schemas.microsoft.com/office/powerpoint/2010/main" val="3562685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838C-E52C-DDEE-B670-F903D2E1AEEB}"/>
              </a:ext>
            </a:extLst>
          </p:cNvPr>
          <p:cNvSpPr>
            <a:spLocks noGrp="1"/>
          </p:cNvSpPr>
          <p:nvPr>
            <p:ph type="title"/>
          </p:nvPr>
        </p:nvSpPr>
        <p:spPr/>
        <p:txBody>
          <a:bodyPr/>
          <a:lstStyle/>
          <a:p>
            <a:r>
              <a:rPr lang="en-US" dirty="0"/>
              <a:t>3. Job Role History – Paid Work</a:t>
            </a:r>
          </a:p>
        </p:txBody>
      </p:sp>
      <p:sp>
        <p:nvSpPr>
          <p:cNvPr id="3" name="Content Placeholder 2">
            <a:extLst>
              <a:ext uri="{FF2B5EF4-FFF2-40B4-BE49-F238E27FC236}">
                <a16:creationId xmlns:a16="http://schemas.microsoft.com/office/drawing/2014/main" id="{D229E11D-75CA-6431-4A4A-B9877BDFB770}"/>
              </a:ext>
            </a:extLst>
          </p:cNvPr>
          <p:cNvSpPr>
            <a:spLocks noGrp="1"/>
          </p:cNvSpPr>
          <p:nvPr>
            <p:ph idx="1"/>
          </p:nvPr>
        </p:nvSpPr>
        <p:spPr>
          <a:xfrm>
            <a:off x="612647" y="1701155"/>
            <a:ext cx="11329315" cy="4608205"/>
          </a:xfrm>
        </p:spPr>
        <p:txBody>
          <a:bodyPr vert="horz" lIns="91440" tIns="45720" rIns="91440" bIns="45720" rtlCol="0" anchor="t">
            <a:normAutofit/>
          </a:bodyPr>
          <a:lstStyle/>
          <a:p>
            <a:r>
              <a:rPr lang="en-US" sz="3200" b="1" dirty="0">
                <a:solidFill>
                  <a:schemeClr val="tx1">
                    <a:lumMod val="95000"/>
                    <a:lumOff val="5000"/>
                  </a:schemeClr>
                </a:solidFill>
                <a:latin typeface="Times New Roman"/>
                <a:cs typeface="Times New Roman"/>
              </a:rPr>
              <a:t>Youth Offending Team, Bath, 1999-2001.</a:t>
            </a:r>
          </a:p>
          <a:p>
            <a:r>
              <a:rPr lang="en-US" sz="3200" b="1" dirty="0">
                <a:solidFill>
                  <a:schemeClr val="tx1">
                    <a:lumMod val="95000"/>
                    <a:lumOff val="5000"/>
                  </a:schemeClr>
                </a:solidFill>
                <a:latin typeface="Times New Roman"/>
                <a:cs typeface="Times New Roman"/>
              </a:rPr>
              <a:t>Social Work, Somerset, 2001- 2008.</a:t>
            </a:r>
          </a:p>
          <a:p>
            <a:r>
              <a:rPr lang="en-US" sz="3200" b="1" dirty="0">
                <a:solidFill>
                  <a:schemeClr val="tx1">
                    <a:lumMod val="95000"/>
                    <a:lumOff val="5000"/>
                  </a:schemeClr>
                </a:solidFill>
                <a:latin typeface="Times New Roman"/>
                <a:cs typeface="Times New Roman"/>
              </a:rPr>
              <a:t>Advocacy Panel Work – SEAP – (Support, Empower, Advocate, Promote). 2008-2010.</a:t>
            </a:r>
          </a:p>
          <a:p>
            <a:r>
              <a:rPr lang="en-US" sz="3200" b="1" dirty="0">
                <a:solidFill>
                  <a:schemeClr val="tx1">
                    <a:lumMod val="95000"/>
                    <a:lumOff val="5000"/>
                  </a:schemeClr>
                </a:solidFill>
                <a:latin typeface="Times New Roman"/>
                <a:cs typeface="Times New Roman"/>
              </a:rPr>
              <a:t>Temporary roles, ED Care, LD, substance users, 2008-2011.</a:t>
            </a:r>
          </a:p>
          <a:p>
            <a:r>
              <a:rPr lang="en-US" sz="3200" b="1" dirty="0">
                <a:solidFill>
                  <a:schemeClr val="tx1">
                    <a:lumMod val="95000"/>
                    <a:lumOff val="5000"/>
                  </a:schemeClr>
                </a:solidFill>
                <a:latin typeface="Times New Roman"/>
                <a:cs typeface="Times New Roman"/>
              </a:rPr>
              <a:t>Business owner, Pet Grooming and Care, 2011 – 2023.</a:t>
            </a:r>
          </a:p>
          <a:p>
            <a:pPr marL="0" indent="0">
              <a:buNone/>
            </a:pPr>
            <a:endParaRPr lang="en-US" sz="3200" b="1" dirty="0">
              <a:solidFill>
                <a:schemeClr val="tx1">
                  <a:lumMod val="95000"/>
                  <a:lumOff val="5000"/>
                </a:schemeClr>
              </a:solidFill>
              <a:latin typeface="Times New Roman"/>
              <a:cs typeface="Times New Roman"/>
            </a:endParaRPr>
          </a:p>
          <a:p>
            <a:endParaRPr lang="en-US" sz="3200" b="1" dirty="0">
              <a:solidFill>
                <a:schemeClr val="tx1">
                  <a:lumMod val="95000"/>
                  <a:lumOff val="5000"/>
                </a:schemeClr>
              </a:solidFill>
              <a:latin typeface="Times New Roman"/>
              <a:cs typeface="Times New Roman"/>
            </a:endParaRPr>
          </a:p>
          <a:p>
            <a:endParaRPr lang="en-US" sz="3200" b="1" dirty="0">
              <a:solidFill>
                <a:schemeClr val="tx1">
                  <a:lumMod val="95000"/>
                  <a:lumOff val="5000"/>
                </a:schemeClr>
              </a:solidFill>
              <a:latin typeface="Times New Roman"/>
              <a:cs typeface="Times New Roman"/>
            </a:endParaRPr>
          </a:p>
          <a:p>
            <a:pPr marL="0" indent="0">
              <a:buNone/>
            </a:pPr>
            <a:endParaRPr lang="en-US" sz="3200" b="1" dirty="0">
              <a:solidFill>
                <a:schemeClr val="tx1">
                  <a:lumMod val="95000"/>
                  <a:lumOff val="5000"/>
                </a:schemeClr>
              </a:solidFill>
              <a:latin typeface="Times New Roman"/>
              <a:cs typeface="Times New Roman"/>
            </a:endParaRPr>
          </a:p>
        </p:txBody>
      </p:sp>
    </p:spTree>
    <p:extLst>
      <p:ext uri="{BB962C8B-B14F-4D97-AF65-F5344CB8AC3E}">
        <p14:creationId xmlns:p14="http://schemas.microsoft.com/office/powerpoint/2010/main" val="3496622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BA957-79DE-FACB-C59B-02DB24374E4E}"/>
              </a:ext>
            </a:extLst>
          </p:cNvPr>
          <p:cNvSpPr>
            <a:spLocks noGrp="1"/>
          </p:cNvSpPr>
          <p:nvPr>
            <p:ph type="title"/>
          </p:nvPr>
        </p:nvSpPr>
        <p:spPr/>
        <p:txBody>
          <a:bodyPr/>
          <a:lstStyle/>
          <a:p>
            <a:r>
              <a:rPr lang="en-US" dirty="0"/>
              <a:t>4. Unpaid work</a:t>
            </a:r>
          </a:p>
        </p:txBody>
      </p:sp>
      <p:sp>
        <p:nvSpPr>
          <p:cNvPr id="3" name="Content Placeholder 2">
            <a:extLst>
              <a:ext uri="{FF2B5EF4-FFF2-40B4-BE49-F238E27FC236}">
                <a16:creationId xmlns:a16="http://schemas.microsoft.com/office/drawing/2014/main" id="{491ED342-D2FA-2EB3-70E1-8A30C4492DB2}"/>
              </a:ext>
            </a:extLst>
          </p:cNvPr>
          <p:cNvSpPr>
            <a:spLocks noGrp="1"/>
          </p:cNvSpPr>
          <p:nvPr>
            <p:ph idx="1"/>
          </p:nvPr>
        </p:nvSpPr>
        <p:spPr>
          <a:xfrm>
            <a:off x="799045" y="1727748"/>
            <a:ext cx="10472928" cy="3260422"/>
          </a:xfrm>
        </p:spPr>
        <p:txBody>
          <a:bodyPr vert="horz" lIns="91440" tIns="45720" rIns="91440" bIns="45720" rtlCol="0" anchor="t">
            <a:normAutofit fontScale="92500"/>
          </a:bodyPr>
          <a:lstStyle/>
          <a:p>
            <a:r>
              <a:rPr lang="en-US" sz="3200" b="1" dirty="0">
                <a:latin typeface="Times New Roman"/>
                <a:cs typeface="Times New Roman"/>
              </a:rPr>
              <a:t>Care and support – mental health and ASD (up to current).</a:t>
            </a:r>
          </a:p>
          <a:p>
            <a:r>
              <a:rPr lang="en-US" sz="3200" b="1" dirty="0">
                <a:latin typeface="Times New Roman"/>
                <a:cs typeface="Times New Roman"/>
              </a:rPr>
              <a:t>Support group for carers of people with mental health issues, (2007-10). Facilitated a group voluntarily.</a:t>
            </a:r>
          </a:p>
          <a:p>
            <a:r>
              <a:rPr lang="en-US" sz="3200" b="1" dirty="0">
                <a:latin typeface="Times New Roman"/>
                <a:cs typeface="Times New Roman"/>
              </a:rPr>
              <a:t>Rescue dogs, support with integrating and placing, communicating with rescue </a:t>
            </a:r>
            <a:r>
              <a:rPr lang="en-US" sz="3200" b="1" dirty="0" err="1">
                <a:latin typeface="Times New Roman"/>
                <a:cs typeface="Times New Roman"/>
              </a:rPr>
              <a:t>organisations</a:t>
            </a:r>
            <a:r>
              <a:rPr lang="en-US" sz="3200" b="1" dirty="0">
                <a:latin typeface="Times New Roman"/>
                <a:cs typeface="Times New Roman"/>
              </a:rPr>
              <a:t>.</a:t>
            </a:r>
          </a:p>
        </p:txBody>
      </p:sp>
      <p:sp>
        <p:nvSpPr>
          <p:cNvPr id="4" name="Date Placeholder 3">
            <a:extLst>
              <a:ext uri="{FF2B5EF4-FFF2-40B4-BE49-F238E27FC236}">
                <a16:creationId xmlns:a16="http://schemas.microsoft.com/office/drawing/2014/main" id="{4621517C-31EF-B5B1-0250-7A7A41BFDF68}"/>
              </a:ext>
            </a:extLst>
          </p:cNvPr>
          <p:cNvSpPr>
            <a:spLocks noGrp="1"/>
          </p:cNvSpPr>
          <p:nvPr>
            <p:ph type="dt" sz="half" idx="10"/>
          </p:nvPr>
        </p:nvSpPr>
        <p:spPr/>
        <p:txBody>
          <a:bodyPr/>
          <a:lstStyle/>
          <a:p>
            <a:fld id="{EC059FF5-252D-4D03-8D21-AD316AD494C9}" type="datetime1">
              <a:t>4/27/2025</a:t>
            </a:fld>
            <a:endParaRPr lang="en-US" dirty="0"/>
          </a:p>
        </p:txBody>
      </p:sp>
      <p:sp>
        <p:nvSpPr>
          <p:cNvPr id="5" name="Footer Placeholder 4">
            <a:extLst>
              <a:ext uri="{FF2B5EF4-FFF2-40B4-BE49-F238E27FC236}">
                <a16:creationId xmlns:a16="http://schemas.microsoft.com/office/drawing/2014/main" id="{95F9DEA9-7C58-6D71-1F4E-F1855D16226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74B9ABF-466E-7B1E-18CA-1491F65AF833}"/>
              </a:ext>
            </a:extLst>
          </p:cNvPr>
          <p:cNvSpPr>
            <a:spLocks noGrp="1"/>
          </p:cNvSpPr>
          <p:nvPr>
            <p:ph type="sldNum" sz="quarter" idx="12"/>
          </p:nvPr>
        </p:nvSpPr>
        <p:spPr/>
        <p:txBody>
          <a:bodyPr/>
          <a:lstStyle/>
          <a:p>
            <a:fld id="{CC057153-B650-4DEB-B370-79DDCFDCE934}" type="slidenum">
              <a:rPr lang="en-US" dirty="0"/>
              <a:t>4</a:t>
            </a:fld>
            <a:endParaRPr lang="en-US" dirty="0"/>
          </a:p>
        </p:txBody>
      </p:sp>
    </p:spTree>
    <p:extLst>
      <p:ext uri="{BB962C8B-B14F-4D97-AF65-F5344CB8AC3E}">
        <p14:creationId xmlns:p14="http://schemas.microsoft.com/office/powerpoint/2010/main" val="614198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A6311-2616-9A7A-2DDD-03244D5DE480}"/>
              </a:ext>
            </a:extLst>
          </p:cNvPr>
          <p:cNvSpPr>
            <a:spLocks noGrp="1"/>
          </p:cNvSpPr>
          <p:nvPr>
            <p:ph type="title"/>
          </p:nvPr>
        </p:nvSpPr>
        <p:spPr/>
        <p:txBody>
          <a:bodyPr/>
          <a:lstStyle/>
          <a:p>
            <a:r>
              <a:rPr lang="en-US" dirty="0"/>
              <a:t>5. Education - </a:t>
            </a:r>
          </a:p>
        </p:txBody>
      </p:sp>
      <p:sp>
        <p:nvSpPr>
          <p:cNvPr id="3" name="Content Placeholder 2">
            <a:extLst>
              <a:ext uri="{FF2B5EF4-FFF2-40B4-BE49-F238E27FC236}">
                <a16:creationId xmlns:a16="http://schemas.microsoft.com/office/drawing/2014/main" id="{0F73434B-8096-FA0A-5DF4-C5CFD2C590C8}"/>
              </a:ext>
            </a:extLst>
          </p:cNvPr>
          <p:cNvSpPr>
            <a:spLocks noGrp="1"/>
          </p:cNvSpPr>
          <p:nvPr>
            <p:ph idx="1"/>
          </p:nvPr>
        </p:nvSpPr>
        <p:spPr>
          <a:xfrm>
            <a:off x="1115568" y="1833255"/>
            <a:ext cx="10156405" cy="3342484"/>
          </a:xfrm>
        </p:spPr>
        <p:txBody>
          <a:bodyPr vert="horz" lIns="91440" tIns="45720" rIns="91440" bIns="45720" rtlCol="0" anchor="t">
            <a:noAutofit/>
          </a:bodyPr>
          <a:lstStyle/>
          <a:p>
            <a:r>
              <a:rPr lang="en-US" sz="2000" b="1" dirty="0">
                <a:latin typeface="Times New Roman"/>
                <a:cs typeface="Times New Roman"/>
              </a:rPr>
              <a:t>RSA – Level 2 1995, Counselling Skills Certificate, Strode College, Somerset.</a:t>
            </a:r>
          </a:p>
          <a:p>
            <a:r>
              <a:rPr lang="en-US" sz="2000" b="1" dirty="0">
                <a:latin typeface="Times New Roman"/>
                <a:cs typeface="Times New Roman"/>
              </a:rPr>
              <a:t>Social Work Diploma – 2004, Bristol UWE.</a:t>
            </a:r>
          </a:p>
          <a:p>
            <a:r>
              <a:rPr lang="en-US" sz="2000" b="1" dirty="0">
                <a:latin typeface="Times New Roman"/>
                <a:cs typeface="Times New Roman"/>
              </a:rPr>
              <a:t>City and Guilds Level 3 advanced technical Diploma – 2012, Bridgwater College.</a:t>
            </a:r>
          </a:p>
          <a:p>
            <a:r>
              <a:rPr lang="en-US" sz="2000" b="1" dirty="0">
                <a:latin typeface="Times New Roman"/>
                <a:cs typeface="Times New Roman"/>
              </a:rPr>
              <a:t>Accountancy (AAT) Level 2, 2023.</a:t>
            </a:r>
            <a:endParaRPr lang="en-US" dirty="0"/>
          </a:p>
          <a:p>
            <a:r>
              <a:rPr lang="en-US" sz="2000" b="1" dirty="0">
                <a:latin typeface="Times New Roman"/>
                <a:cs typeface="Times New Roman"/>
              </a:rPr>
              <a:t>Counselling Certificate, Coleg Sir Gar.</a:t>
            </a:r>
          </a:p>
          <a:p>
            <a:r>
              <a:rPr lang="en-US" sz="2000" b="1" dirty="0">
                <a:latin typeface="Times New Roman"/>
                <a:cs typeface="Times New Roman"/>
              </a:rPr>
              <a:t>Sociology BA, 2024-5, UWTSD.</a:t>
            </a:r>
          </a:p>
          <a:p>
            <a:endParaRPr lang="en-US" sz="3200" b="1" dirty="0">
              <a:latin typeface="Times New Roman"/>
              <a:cs typeface="Times New Roman"/>
            </a:endParaRPr>
          </a:p>
          <a:p>
            <a:endParaRPr lang="en-US" sz="3200" b="1" dirty="0">
              <a:latin typeface="Times New Roman"/>
              <a:cs typeface="Times New Roman"/>
            </a:endParaRPr>
          </a:p>
          <a:p>
            <a:endParaRPr lang="en-US" sz="3200" b="1" dirty="0">
              <a:latin typeface="Times New Roman"/>
              <a:cs typeface="Times New Roman"/>
            </a:endParaRPr>
          </a:p>
        </p:txBody>
      </p:sp>
      <p:sp>
        <p:nvSpPr>
          <p:cNvPr id="4" name="Date Placeholder 3">
            <a:extLst>
              <a:ext uri="{FF2B5EF4-FFF2-40B4-BE49-F238E27FC236}">
                <a16:creationId xmlns:a16="http://schemas.microsoft.com/office/drawing/2014/main" id="{A3C75582-2EEB-B54D-3838-37EA7F903E23}"/>
              </a:ext>
            </a:extLst>
          </p:cNvPr>
          <p:cNvSpPr>
            <a:spLocks noGrp="1"/>
          </p:cNvSpPr>
          <p:nvPr>
            <p:ph type="dt" sz="half" idx="10"/>
          </p:nvPr>
        </p:nvSpPr>
        <p:spPr/>
        <p:txBody>
          <a:bodyPr/>
          <a:lstStyle/>
          <a:p>
            <a:fld id="{4946DD9D-9A89-4888-A4D8-F82D9BB36F74}" type="datetime1">
              <a:t>4/27/2025</a:t>
            </a:fld>
            <a:endParaRPr lang="en-US" dirty="0"/>
          </a:p>
        </p:txBody>
      </p:sp>
      <p:sp>
        <p:nvSpPr>
          <p:cNvPr id="5" name="Footer Placeholder 4">
            <a:extLst>
              <a:ext uri="{FF2B5EF4-FFF2-40B4-BE49-F238E27FC236}">
                <a16:creationId xmlns:a16="http://schemas.microsoft.com/office/drawing/2014/main" id="{D4E05F75-5FFF-F567-8CC6-180578FFB41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8AD2FED-7417-30D5-7CEB-065A0D0265A8}"/>
              </a:ext>
            </a:extLst>
          </p:cNvPr>
          <p:cNvSpPr>
            <a:spLocks noGrp="1"/>
          </p:cNvSpPr>
          <p:nvPr>
            <p:ph type="sldNum" sz="quarter" idx="12"/>
          </p:nvPr>
        </p:nvSpPr>
        <p:spPr/>
        <p:txBody>
          <a:bodyPr/>
          <a:lstStyle/>
          <a:p>
            <a:fld id="{CC057153-B650-4DEB-B370-79DDCFDCE934}" type="slidenum">
              <a:rPr lang="en-US" dirty="0"/>
              <a:t>5</a:t>
            </a:fld>
            <a:endParaRPr lang="en-US" dirty="0"/>
          </a:p>
        </p:txBody>
      </p:sp>
    </p:spTree>
    <p:extLst>
      <p:ext uri="{BB962C8B-B14F-4D97-AF65-F5344CB8AC3E}">
        <p14:creationId xmlns:p14="http://schemas.microsoft.com/office/powerpoint/2010/main" val="2414563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66AD8-9BE1-E683-26BD-AD74D6D35078}"/>
              </a:ext>
            </a:extLst>
          </p:cNvPr>
          <p:cNvSpPr>
            <a:spLocks noGrp="1"/>
          </p:cNvSpPr>
          <p:nvPr>
            <p:ph type="title"/>
          </p:nvPr>
        </p:nvSpPr>
        <p:spPr>
          <a:xfrm>
            <a:off x="729488" y="548640"/>
            <a:ext cx="10544048" cy="1169416"/>
          </a:xfrm>
        </p:spPr>
        <p:txBody>
          <a:bodyPr>
            <a:normAutofit/>
          </a:bodyPr>
          <a:lstStyle/>
          <a:p>
            <a:r>
              <a:rPr lang="en-US" sz="2800" b="1" dirty="0">
                <a:latin typeface="Times New Roman"/>
                <a:cs typeface="Times New Roman"/>
              </a:rPr>
              <a:t>6. Effective Communication with a wide variety of people:</a:t>
            </a:r>
          </a:p>
        </p:txBody>
      </p:sp>
      <p:sp>
        <p:nvSpPr>
          <p:cNvPr id="3" name="Content Placeholder 2">
            <a:extLst>
              <a:ext uri="{FF2B5EF4-FFF2-40B4-BE49-F238E27FC236}">
                <a16:creationId xmlns:a16="http://schemas.microsoft.com/office/drawing/2014/main" id="{189F8427-7E89-7D01-05C3-A9A2F53C637C}"/>
              </a:ext>
            </a:extLst>
          </p:cNvPr>
          <p:cNvSpPr>
            <a:spLocks noGrp="1"/>
          </p:cNvSpPr>
          <p:nvPr>
            <p:ph idx="1"/>
          </p:nvPr>
        </p:nvSpPr>
        <p:spPr>
          <a:xfrm>
            <a:off x="612647" y="1427986"/>
            <a:ext cx="10653579" cy="5988429"/>
          </a:xfrm>
        </p:spPr>
        <p:txBody>
          <a:bodyPr vert="horz" lIns="91440" tIns="45720" rIns="91440" bIns="45720" rtlCol="0" anchor="t">
            <a:normAutofit/>
          </a:bodyPr>
          <a:lstStyle/>
          <a:p>
            <a:pPr marL="0" indent="0">
              <a:buNone/>
            </a:pPr>
            <a:r>
              <a:rPr lang="en-US" sz="2000" dirty="0">
                <a:latin typeface="Times New Roman"/>
                <a:cs typeface="Times New Roman"/>
              </a:rPr>
              <a:t>Counselling skills as a principle of 'active' listening and assisting:</a:t>
            </a:r>
          </a:p>
          <a:p>
            <a:pPr marL="457200" indent="-457200"/>
            <a:r>
              <a:rPr lang="en-US" sz="2000" dirty="0">
                <a:latin typeface="Times New Roman"/>
                <a:cs typeface="Times New Roman"/>
              </a:rPr>
              <a:t>Attention giving – giving full attention</a:t>
            </a:r>
          </a:p>
          <a:p>
            <a:pPr marL="457200" indent="-457200"/>
            <a:r>
              <a:rPr lang="en-US" sz="2000" dirty="0">
                <a:latin typeface="Times New Roman"/>
                <a:cs typeface="Times New Roman"/>
              </a:rPr>
              <a:t>Observing – picking up clues – keywords, nonverbal</a:t>
            </a:r>
          </a:p>
          <a:p>
            <a:pPr marL="457200" indent="-457200"/>
            <a:r>
              <a:rPr lang="en-US" sz="2000" dirty="0">
                <a:latin typeface="Times New Roman"/>
                <a:cs typeface="Times New Roman"/>
              </a:rPr>
              <a:t>Listening – feelings and talk has been heard</a:t>
            </a:r>
          </a:p>
          <a:p>
            <a:pPr marL="457200" indent="-457200"/>
            <a:r>
              <a:rPr lang="en-US" sz="2000" dirty="0">
                <a:latin typeface="Times New Roman"/>
                <a:cs typeface="Times New Roman"/>
              </a:rPr>
              <a:t>Appropriate responding</a:t>
            </a:r>
          </a:p>
          <a:p>
            <a:pPr marL="0" indent="0">
              <a:buNone/>
            </a:pPr>
            <a:r>
              <a:rPr lang="en-US" sz="2000" dirty="0">
                <a:latin typeface="Times New Roman"/>
                <a:cs typeface="Times New Roman"/>
              </a:rPr>
              <a:t>These skills are is relevant to this role::</a:t>
            </a:r>
          </a:p>
          <a:p>
            <a:pPr marL="342900" indent="-342900"/>
            <a:r>
              <a:rPr lang="en-US" sz="2000" dirty="0">
                <a:latin typeface="Times New Roman"/>
                <a:cs typeface="Times New Roman"/>
              </a:rPr>
              <a:t>Active Listening - over the phone or messenger this is the only way to demonstrate hearing someone.</a:t>
            </a:r>
          </a:p>
          <a:p>
            <a:pPr marL="342900" indent="-342900"/>
            <a:r>
              <a:rPr lang="en-US" sz="2000" dirty="0">
                <a:latin typeface="Times New Roman"/>
                <a:cs typeface="Times New Roman"/>
              </a:rPr>
              <a:t>Responding – knowing when to interject, appropriate questioning, paraphrasing, reflecting and </a:t>
            </a:r>
            <a:r>
              <a:rPr lang="en-US" sz="2000" err="1">
                <a:latin typeface="Times New Roman"/>
                <a:cs typeface="Times New Roman"/>
              </a:rPr>
              <a:t>summarising</a:t>
            </a:r>
            <a:r>
              <a:rPr lang="en-US" sz="2000" dirty="0">
                <a:latin typeface="Times New Roman"/>
                <a:cs typeface="Times New Roman"/>
              </a:rPr>
              <a:t>.</a:t>
            </a:r>
          </a:p>
          <a:p>
            <a:pPr marL="0" indent="0" algn="r">
              <a:buNone/>
            </a:pPr>
            <a:r>
              <a:rPr lang="en-US" sz="1400" dirty="0">
                <a:solidFill>
                  <a:srgbClr val="3A3A3A"/>
                </a:solidFill>
                <a:latin typeface="Times New Roman"/>
                <a:cs typeface="Times New Roman"/>
              </a:rPr>
              <a:t>British Association for Counselling and Psychotherapy. (2020) </a:t>
            </a:r>
            <a:r>
              <a:rPr lang="en-US" sz="1400" i="1" dirty="0">
                <a:solidFill>
                  <a:srgbClr val="3A3A3A"/>
                </a:solidFill>
                <a:latin typeface="Times New Roman"/>
                <a:cs typeface="Times New Roman"/>
              </a:rPr>
              <a:t>Counselling skills competence framewor</a:t>
            </a:r>
            <a:r>
              <a:rPr lang="en-US" sz="1050" i="1" dirty="0">
                <a:solidFill>
                  <a:srgbClr val="3A3A3A"/>
                </a:solidFill>
                <a:latin typeface="Times New Roman"/>
                <a:cs typeface="Times New Roman"/>
              </a:rPr>
              <a:t>k,</a:t>
            </a:r>
            <a:endParaRPr lang="en-US" sz="1050" dirty="0"/>
          </a:p>
          <a:p>
            <a:pPr marL="457200" indent="-457200"/>
            <a:endParaRPr lang="en-US" dirty="0"/>
          </a:p>
        </p:txBody>
      </p:sp>
      <p:sp>
        <p:nvSpPr>
          <p:cNvPr id="4" name="Date Placeholder 3">
            <a:extLst>
              <a:ext uri="{FF2B5EF4-FFF2-40B4-BE49-F238E27FC236}">
                <a16:creationId xmlns:a16="http://schemas.microsoft.com/office/drawing/2014/main" id="{E8E2933F-5411-800D-DED7-4A58F17E650B}"/>
              </a:ext>
            </a:extLst>
          </p:cNvPr>
          <p:cNvSpPr>
            <a:spLocks noGrp="1"/>
          </p:cNvSpPr>
          <p:nvPr>
            <p:ph type="dt" sz="half" idx="10"/>
          </p:nvPr>
        </p:nvSpPr>
        <p:spPr/>
        <p:txBody>
          <a:bodyPr/>
          <a:lstStyle/>
          <a:p>
            <a:fld id="{7140F582-6BC1-47BF-BFAD-2F80D738EB4E}" type="datetime1">
              <a:t>4/27/2025</a:t>
            </a:fld>
            <a:endParaRPr lang="en-US" dirty="0"/>
          </a:p>
        </p:txBody>
      </p:sp>
      <p:sp>
        <p:nvSpPr>
          <p:cNvPr id="5" name="Footer Placeholder 4">
            <a:extLst>
              <a:ext uri="{FF2B5EF4-FFF2-40B4-BE49-F238E27FC236}">
                <a16:creationId xmlns:a16="http://schemas.microsoft.com/office/drawing/2014/main" id="{97B3C5EE-86DD-686D-C800-5C94126F354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AF4007C-24DE-DB35-0E01-659666733990}"/>
              </a:ext>
            </a:extLst>
          </p:cNvPr>
          <p:cNvSpPr>
            <a:spLocks noGrp="1"/>
          </p:cNvSpPr>
          <p:nvPr>
            <p:ph type="sldNum" sz="quarter" idx="12"/>
          </p:nvPr>
        </p:nvSpPr>
        <p:spPr/>
        <p:txBody>
          <a:bodyPr/>
          <a:lstStyle/>
          <a:p>
            <a:fld id="{CC057153-B650-4DEB-B370-79DDCFDCE934}" type="slidenum">
              <a:rPr lang="en-US" dirty="0"/>
              <a:t>6</a:t>
            </a:fld>
            <a:endParaRPr lang="en-US" dirty="0"/>
          </a:p>
        </p:txBody>
      </p:sp>
    </p:spTree>
    <p:extLst>
      <p:ext uri="{BB962C8B-B14F-4D97-AF65-F5344CB8AC3E}">
        <p14:creationId xmlns:p14="http://schemas.microsoft.com/office/powerpoint/2010/main" val="556516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A626E-E3DD-9600-7A9F-D391D6048F66}"/>
              </a:ext>
            </a:extLst>
          </p:cNvPr>
          <p:cNvSpPr>
            <a:spLocks noGrp="1"/>
          </p:cNvSpPr>
          <p:nvPr>
            <p:ph type="title"/>
          </p:nvPr>
        </p:nvSpPr>
        <p:spPr>
          <a:xfrm>
            <a:off x="928663" y="548640"/>
            <a:ext cx="10355033" cy="1165199"/>
          </a:xfrm>
        </p:spPr>
        <p:txBody>
          <a:bodyPr/>
          <a:lstStyle/>
          <a:p>
            <a:r>
              <a:rPr lang="en-US" sz="2800" b="1" dirty="0">
                <a:latin typeface="Times New Roman"/>
                <a:cs typeface="Times New Roman"/>
              </a:rPr>
              <a:t>7. Demonstrating person </a:t>
            </a:r>
            <a:r>
              <a:rPr lang="en-US" sz="2800" b="1" dirty="0" err="1">
                <a:latin typeface="Times New Roman"/>
                <a:cs typeface="Times New Roman"/>
              </a:rPr>
              <a:t>centred</a:t>
            </a:r>
            <a:r>
              <a:rPr lang="en-US" sz="2800" b="1" dirty="0">
                <a:latin typeface="Times New Roman"/>
                <a:cs typeface="Times New Roman"/>
              </a:rPr>
              <a:t> listening and assisting:</a:t>
            </a:r>
          </a:p>
        </p:txBody>
      </p:sp>
      <p:sp>
        <p:nvSpPr>
          <p:cNvPr id="3" name="Content Placeholder 2">
            <a:extLst>
              <a:ext uri="{FF2B5EF4-FFF2-40B4-BE49-F238E27FC236}">
                <a16:creationId xmlns:a16="http://schemas.microsoft.com/office/drawing/2014/main" id="{E4C836FC-0A5F-5EE1-86CF-E0C3E835D944}"/>
              </a:ext>
            </a:extLst>
          </p:cNvPr>
          <p:cNvSpPr>
            <a:spLocks noGrp="1"/>
          </p:cNvSpPr>
          <p:nvPr>
            <p:ph idx="1"/>
          </p:nvPr>
        </p:nvSpPr>
        <p:spPr>
          <a:xfrm>
            <a:off x="612647" y="1701155"/>
            <a:ext cx="10653579" cy="5125789"/>
          </a:xfrm>
        </p:spPr>
        <p:txBody>
          <a:bodyPr vert="horz" lIns="91440" tIns="45720" rIns="91440" bIns="45720" rtlCol="0" anchor="t">
            <a:normAutofit fontScale="92500" lnSpcReduction="20000"/>
          </a:bodyPr>
          <a:lstStyle/>
          <a:p>
            <a:r>
              <a:rPr lang="en-US" sz="2800" dirty="0">
                <a:latin typeface="Times New Roman"/>
                <a:cs typeface="Times New Roman"/>
              </a:rPr>
              <a:t>Active listening </a:t>
            </a:r>
            <a:r>
              <a:rPr lang="en-US" dirty="0">
                <a:latin typeface="Times New Roman"/>
                <a:cs typeface="Times New Roman"/>
              </a:rPr>
              <a:t>and advocating:</a:t>
            </a:r>
            <a:endParaRPr lang="en-US" sz="2800" dirty="0">
              <a:latin typeface="Times New Roman"/>
              <a:cs typeface="Times New Roman"/>
            </a:endParaRPr>
          </a:p>
          <a:p>
            <a:pPr marL="285750" indent="-285750"/>
            <a:r>
              <a:rPr lang="en-US" sz="1600" dirty="0"/>
              <a:t> </a:t>
            </a:r>
            <a:r>
              <a:rPr lang="en-US" sz="1600" dirty="0">
                <a:latin typeface="Avenir Next LT Pro"/>
                <a:cs typeface="Times New Roman"/>
              </a:rPr>
              <a:t>  </a:t>
            </a:r>
            <a:r>
              <a:rPr lang="en-US" sz="2800" dirty="0">
                <a:latin typeface="Times New Roman"/>
                <a:cs typeface="Times New Roman"/>
              </a:rPr>
              <a:t>'R' was distressed that she had an argument with her parent.</a:t>
            </a:r>
          </a:p>
          <a:p>
            <a:pPr marL="457200" indent="-457200"/>
            <a:r>
              <a:rPr lang="en-US" sz="2800" dirty="0">
                <a:latin typeface="Times New Roman"/>
                <a:cs typeface="Times New Roman"/>
              </a:rPr>
              <a:t>Listening to the situation, appears to be a long history of difficulties. 'R' discussed how angry she felt, and that she wanted the relationship to change or end.</a:t>
            </a:r>
          </a:p>
          <a:p>
            <a:pPr marL="457200" indent="-457200"/>
            <a:r>
              <a:rPr lang="en-US" sz="2800" dirty="0">
                <a:latin typeface="Times New Roman"/>
                <a:cs typeface="Times New Roman"/>
              </a:rPr>
              <a:t>Paraphrased – reflecting anger (feelings), clarifying. </a:t>
            </a:r>
          </a:p>
          <a:p>
            <a:pPr marL="457200" indent="-457200"/>
            <a:r>
              <a:rPr lang="en-US" sz="2800" dirty="0">
                <a:latin typeface="Times New Roman"/>
                <a:cs typeface="Times New Roman"/>
              </a:rPr>
              <a:t>Reflecting, 'it sounds like a difficult situation'. Repeated a word she had used, 'powerless...'. 'R' confirmed anger and powerlessness.</a:t>
            </a:r>
          </a:p>
          <a:p>
            <a:pPr marL="457200" indent="-457200"/>
            <a:r>
              <a:rPr lang="en-US" sz="2800" dirty="0" err="1">
                <a:latin typeface="Times New Roman"/>
                <a:cs typeface="Times New Roman"/>
              </a:rPr>
              <a:t>Summarising</a:t>
            </a:r>
            <a:r>
              <a:rPr lang="en-US" sz="2800" dirty="0">
                <a:latin typeface="Times New Roman"/>
                <a:cs typeface="Times New Roman"/>
              </a:rPr>
              <a:t> – you sound frustrated about the relationship, really want it to change but feel powerless within it?</a:t>
            </a:r>
          </a:p>
          <a:p>
            <a:pPr marL="457200" indent="-457200"/>
            <a:r>
              <a:rPr lang="en-US" dirty="0">
                <a:latin typeface="Times New Roman"/>
                <a:cs typeface="Times New Roman"/>
              </a:rPr>
              <a:t>'R'</a:t>
            </a:r>
            <a:r>
              <a:rPr lang="en-US" sz="2800" dirty="0">
                <a:latin typeface="Times New Roman"/>
                <a:cs typeface="Times New Roman"/>
              </a:rPr>
              <a:t> agreed, we discussed an action plan</a:t>
            </a:r>
            <a:r>
              <a:rPr lang="en-US" dirty="0">
                <a:latin typeface="Times New Roman"/>
                <a:cs typeface="Times New Roman"/>
              </a:rPr>
              <a:t> (outlined in </a:t>
            </a:r>
            <a:r>
              <a:rPr lang="en-US" b="1" dirty="0">
                <a:latin typeface="Times New Roman"/>
                <a:cs typeface="Times New Roman"/>
              </a:rPr>
              <a:t>slide 9</a:t>
            </a:r>
            <a:r>
              <a:rPr lang="en-US" dirty="0">
                <a:latin typeface="Times New Roman"/>
                <a:cs typeface="Times New Roman"/>
              </a:rPr>
              <a:t>)</a:t>
            </a:r>
            <a:endParaRPr lang="en-US" sz="2800">
              <a:latin typeface="Times New Roman"/>
              <a:cs typeface="Times New Roman"/>
            </a:endParaRPr>
          </a:p>
          <a:p>
            <a:pPr marL="0" indent="0">
              <a:buNone/>
            </a:pPr>
            <a:endParaRPr lang="en-US" dirty="0">
              <a:latin typeface="Neue Haas Grotesk Text Pro"/>
              <a:cs typeface="Times New Roman"/>
            </a:endParaRPr>
          </a:p>
        </p:txBody>
      </p:sp>
      <p:sp>
        <p:nvSpPr>
          <p:cNvPr id="4" name="Date Placeholder 3">
            <a:extLst>
              <a:ext uri="{FF2B5EF4-FFF2-40B4-BE49-F238E27FC236}">
                <a16:creationId xmlns:a16="http://schemas.microsoft.com/office/drawing/2014/main" id="{49E09517-49EC-1076-5506-DC09DA5CAD92}"/>
              </a:ext>
            </a:extLst>
          </p:cNvPr>
          <p:cNvSpPr>
            <a:spLocks noGrp="1"/>
          </p:cNvSpPr>
          <p:nvPr>
            <p:ph type="dt" sz="half" idx="10"/>
          </p:nvPr>
        </p:nvSpPr>
        <p:spPr/>
        <p:txBody>
          <a:bodyPr/>
          <a:lstStyle/>
          <a:p>
            <a:fld id="{310AB543-3C4A-49CA-969B-A83A79CB4485}" type="datetime1">
              <a:t>4/27/2025</a:t>
            </a:fld>
            <a:endParaRPr lang="en-US" dirty="0"/>
          </a:p>
        </p:txBody>
      </p:sp>
      <p:sp>
        <p:nvSpPr>
          <p:cNvPr id="5" name="Footer Placeholder 4">
            <a:extLst>
              <a:ext uri="{FF2B5EF4-FFF2-40B4-BE49-F238E27FC236}">
                <a16:creationId xmlns:a16="http://schemas.microsoft.com/office/drawing/2014/main" id="{F383AFD1-8503-79D6-A480-54AC0766682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C5DBC07-CF5C-97C3-E0C3-208347E5FF9A}"/>
              </a:ext>
            </a:extLst>
          </p:cNvPr>
          <p:cNvSpPr>
            <a:spLocks noGrp="1"/>
          </p:cNvSpPr>
          <p:nvPr>
            <p:ph type="sldNum" sz="quarter" idx="12"/>
          </p:nvPr>
        </p:nvSpPr>
        <p:spPr/>
        <p:txBody>
          <a:bodyPr/>
          <a:lstStyle/>
          <a:p>
            <a:fld id="{CC057153-B650-4DEB-B370-79DDCFDCE934}" type="slidenum">
              <a:rPr lang="en-US" dirty="0"/>
              <a:t>7</a:t>
            </a:fld>
            <a:endParaRPr lang="en-US" dirty="0"/>
          </a:p>
        </p:txBody>
      </p:sp>
    </p:spTree>
    <p:extLst>
      <p:ext uri="{BB962C8B-B14F-4D97-AF65-F5344CB8AC3E}">
        <p14:creationId xmlns:p14="http://schemas.microsoft.com/office/powerpoint/2010/main" val="2257045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76F45-DB37-258F-81CF-3F9EEA5001F6}"/>
              </a:ext>
            </a:extLst>
          </p:cNvPr>
          <p:cNvSpPr>
            <a:spLocks noGrp="1"/>
          </p:cNvSpPr>
          <p:nvPr>
            <p:ph type="title"/>
          </p:nvPr>
        </p:nvSpPr>
        <p:spPr>
          <a:xfrm>
            <a:off x="713002" y="548640"/>
            <a:ext cx="10570694" cy="1165199"/>
          </a:xfrm>
        </p:spPr>
        <p:txBody>
          <a:bodyPr>
            <a:normAutofit/>
          </a:bodyPr>
          <a:lstStyle/>
          <a:p>
            <a:r>
              <a:rPr lang="en-US" sz="2800" b="1" dirty="0">
                <a:latin typeface="Times New Roman"/>
                <a:cs typeface="Times New Roman"/>
              </a:rPr>
              <a:t>8. Humanistic values that are relevant:</a:t>
            </a:r>
          </a:p>
        </p:txBody>
      </p:sp>
      <p:sp>
        <p:nvSpPr>
          <p:cNvPr id="3" name="Content Placeholder 2">
            <a:extLst>
              <a:ext uri="{FF2B5EF4-FFF2-40B4-BE49-F238E27FC236}">
                <a16:creationId xmlns:a16="http://schemas.microsoft.com/office/drawing/2014/main" id="{8089A3A6-0417-D0AE-6982-85D211816E3B}"/>
              </a:ext>
            </a:extLst>
          </p:cNvPr>
          <p:cNvSpPr>
            <a:spLocks noGrp="1"/>
          </p:cNvSpPr>
          <p:nvPr>
            <p:ph idx="1"/>
          </p:nvPr>
        </p:nvSpPr>
        <p:spPr>
          <a:xfrm>
            <a:off x="612647" y="1701155"/>
            <a:ext cx="10653579" cy="4651338"/>
          </a:xfrm>
        </p:spPr>
        <p:txBody>
          <a:bodyPr vert="horz" lIns="91440" tIns="45720" rIns="91440" bIns="45720" rtlCol="0" anchor="t">
            <a:normAutofit/>
          </a:bodyPr>
          <a:lstStyle/>
          <a:p>
            <a:pPr marL="0" indent="0">
              <a:buNone/>
            </a:pPr>
            <a:r>
              <a:rPr lang="en-US" sz="2000" dirty="0">
                <a:latin typeface="Times New Roman"/>
                <a:cs typeface="Times New Roman"/>
              </a:rPr>
              <a:t>Five points informing humanistic psychology including:</a:t>
            </a:r>
          </a:p>
          <a:p>
            <a:r>
              <a:rPr lang="en-US" sz="2000" dirty="0">
                <a:latin typeface="Times New Roman"/>
                <a:cs typeface="Times New Roman"/>
              </a:rPr>
              <a:t>'Human beings have some choice and, with that, responsibility'</a:t>
            </a:r>
          </a:p>
          <a:p>
            <a:r>
              <a:rPr lang="en-US" sz="2000" dirty="0">
                <a:latin typeface="Times New Roman"/>
                <a:cs typeface="Times New Roman"/>
              </a:rPr>
              <a:t>'Human beings are intentional, aim at goals, are aware that they cause future events, and seek meaning, value and creativity' </a:t>
            </a:r>
          </a:p>
          <a:p>
            <a:pPr marL="0" indent="0">
              <a:buNone/>
            </a:pPr>
            <a:r>
              <a:rPr lang="en-US" sz="2000" dirty="0">
                <a:latin typeface="Times New Roman"/>
                <a:cs typeface="Times New Roman"/>
              </a:rPr>
              <a:t>These phrases are relevant to humanistic practice, that 'R' needed to find her own solution, my role at that time was a sounding board, helping her to take control of her situation.</a:t>
            </a:r>
          </a:p>
          <a:p>
            <a:pPr marL="0" indent="0">
              <a:buNone/>
            </a:pPr>
            <a:r>
              <a:rPr lang="en-US" sz="2000" dirty="0">
                <a:latin typeface="Times New Roman"/>
                <a:cs typeface="Times New Roman"/>
              </a:rPr>
              <a:t>*Learning for me – sitting back and not 'acting'  immediately, which is not always helpful in these situations, (this theme also refers to </a:t>
            </a:r>
            <a:r>
              <a:rPr lang="en-US" sz="2000" b="1" dirty="0">
                <a:latin typeface="Times New Roman"/>
                <a:cs typeface="Times New Roman"/>
              </a:rPr>
              <a:t>slide 12</a:t>
            </a:r>
            <a:r>
              <a:rPr lang="en-US" sz="2000" dirty="0">
                <a:latin typeface="Times New Roman"/>
                <a:cs typeface="Times New Roman"/>
              </a:rPr>
              <a:t>).</a:t>
            </a:r>
          </a:p>
          <a:p>
            <a:endParaRPr lang="en-US" sz="2000" dirty="0">
              <a:latin typeface="Times New Roman"/>
              <a:cs typeface="Times New Roman"/>
            </a:endParaRPr>
          </a:p>
          <a:p>
            <a:pPr marL="0" indent="0">
              <a:buNone/>
            </a:pPr>
            <a:r>
              <a:rPr lang="en-US" sz="2000" dirty="0">
                <a:latin typeface="Times New Roman"/>
                <a:cs typeface="Times New Roman"/>
              </a:rPr>
              <a:t>Bugental, (1964), cited in McLeod, (2009).</a:t>
            </a:r>
            <a:endParaRPr lang="en-US" sz="2000" dirty="0"/>
          </a:p>
        </p:txBody>
      </p:sp>
      <p:sp>
        <p:nvSpPr>
          <p:cNvPr id="4" name="Date Placeholder 3">
            <a:extLst>
              <a:ext uri="{FF2B5EF4-FFF2-40B4-BE49-F238E27FC236}">
                <a16:creationId xmlns:a16="http://schemas.microsoft.com/office/drawing/2014/main" id="{5124049A-C170-F7F6-0007-766FC33399A3}"/>
              </a:ext>
            </a:extLst>
          </p:cNvPr>
          <p:cNvSpPr>
            <a:spLocks noGrp="1"/>
          </p:cNvSpPr>
          <p:nvPr>
            <p:ph type="dt" sz="half" idx="10"/>
          </p:nvPr>
        </p:nvSpPr>
        <p:spPr/>
        <p:txBody>
          <a:bodyPr/>
          <a:lstStyle/>
          <a:p>
            <a:fld id="{694EF4C0-C378-496B-83AD-B2C9086ADB40}" type="datetime1">
              <a:t>4/27/2025</a:t>
            </a:fld>
            <a:endParaRPr lang="en-US" dirty="0"/>
          </a:p>
        </p:txBody>
      </p:sp>
      <p:sp>
        <p:nvSpPr>
          <p:cNvPr id="5" name="Footer Placeholder 4">
            <a:extLst>
              <a:ext uri="{FF2B5EF4-FFF2-40B4-BE49-F238E27FC236}">
                <a16:creationId xmlns:a16="http://schemas.microsoft.com/office/drawing/2014/main" id="{D545E418-5A30-784A-8394-5CECF3DECD8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9E0F897-14DF-DC04-2413-A1EE8F05574E}"/>
              </a:ext>
            </a:extLst>
          </p:cNvPr>
          <p:cNvSpPr>
            <a:spLocks noGrp="1"/>
          </p:cNvSpPr>
          <p:nvPr>
            <p:ph type="sldNum" sz="quarter" idx="12"/>
          </p:nvPr>
        </p:nvSpPr>
        <p:spPr/>
        <p:txBody>
          <a:bodyPr/>
          <a:lstStyle/>
          <a:p>
            <a:fld id="{CC057153-B650-4DEB-B370-79DDCFDCE934}" type="slidenum">
              <a:rPr lang="en-US" dirty="0"/>
              <a:t>8</a:t>
            </a:fld>
            <a:endParaRPr lang="en-US" dirty="0"/>
          </a:p>
        </p:txBody>
      </p:sp>
    </p:spTree>
    <p:extLst>
      <p:ext uri="{BB962C8B-B14F-4D97-AF65-F5344CB8AC3E}">
        <p14:creationId xmlns:p14="http://schemas.microsoft.com/office/powerpoint/2010/main" val="2994248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29D11-AF90-9E98-3EE6-17D7C023B53F}"/>
              </a:ext>
            </a:extLst>
          </p:cNvPr>
          <p:cNvSpPr>
            <a:spLocks noGrp="1"/>
          </p:cNvSpPr>
          <p:nvPr>
            <p:ph type="title"/>
          </p:nvPr>
        </p:nvSpPr>
        <p:spPr/>
        <p:txBody>
          <a:bodyPr>
            <a:normAutofit/>
          </a:bodyPr>
          <a:lstStyle/>
          <a:p>
            <a:r>
              <a:rPr lang="en-US" sz="2800" b="1" dirty="0">
                <a:latin typeface="Times New Roman"/>
                <a:cs typeface="Times New Roman"/>
              </a:rPr>
              <a:t>9. What happened next:</a:t>
            </a:r>
          </a:p>
        </p:txBody>
      </p:sp>
      <p:sp>
        <p:nvSpPr>
          <p:cNvPr id="3" name="Content Placeholder 2">
            <a:extLst>
              <a:ext uri="{FF2B5EF4-FFF2-40B4-BE49-F238E27FC236}">
                <a16:creationId xmlns:a16="http://schemas.microsoft.com/office/drawing/2014/main" id="{1CC7E558-6470-23AD-1267-BFFA1077B097}"/>
              </a:ext>
            </a:extLst>
          </p:cNvPr>
          <p:cNvSpPr>
            <a:spLocks noGrp="1"/>
          </p:cNvSpPr>
          <p:nvPr>
            <p:ph idx="1"/>
          </p:nvPr>
        </p:nvSpPr>
        <p:spPr>
          <a:xfrm>
            <a:off x="1115568" y="1960440"/>
            <a:ext cx="10168128" cy="4298024"/>
          </a:xfrm>
        </p:spPr>
        <p:txBody>
          <a:bodyPr vert="horz" lIns="91440" tIns="45720" rIns="91440" bIns="45720" rtlCol="0" anchor="t">
            <a:noAutofit/>
          </a:bodyPr>
          <a:lstStyle/>
          <a:p>
            <a:pPr marL="0" indent="0">
              <a:buNone/>
            </a:pPr>
            <a:r>
              <a:rPr lang="en-US" sz="1800" dirty="0">
                <a:latin typeface="Times New Roman"/>
                <a:cs typeface="Times New Roman"/>
              </a:rPr>
              <a:t>We discussed next steps:</a:t>
            </a:r>
          </a:p>
          <a:p>
            <a:pPr>
              <a:buFont typeface="Calibri" panose="020B0604020202020204" pitchFamily="34" charset="0"/>
              <a:buChar char="-"/>
            </a:pPr>
            <a:r>
              <a:rPr lang="en-US" sz="1800" dirty="0">
                <a:latin typeface="Times New Roman"/>
                <a:cs typeface="Times New Roman"/>
              </a:rPr>
              <a:t>'R' decided she wanted to get some </a:t>
            </a:r>
            <a:r>
              <a:rPr lang="en-US" sz="1800" dirty="0" err="1">
                <a:latin typeface="Times New Roman"/>
                <a:cs typeface="Times New Roman"/>
              </a:rPr>
              <a:t>support..She</a:t>
            </a:r>
            <a:r>
              <a:rPr lang="en-US" sz="1800" dirty="0">
                <a:latin typeface="Times New Roman"/>
                <a:cs typeface="Times New Roman"/>
              </a:rPr>
              <a:t> is now engaging with counselling services to deal with her relationship with her parent.</a:t>
            </a:r>
          </a:p>
          <a:p>
            <a:pPr>
              <a:buFont typeface="Calibri" panose="020B0604020202020204" pitchFamily="34" charset="0"/>
              <a:buChar char="-"/>
            </a:pPr>
            <a:r>
              <a:rPr lang="en-US" sz="1800" dirty="0">
                <a:latin typeface="Times New Roman"/>
                <a:cs typeface="Times New Roman"/>
              </a:rPr>
              <a:t>In the interim, she has decided to have less contact with her parent to avoid intense </a:t>
            </a:r>
            <a:r>
              <a:rPr lang="en-US" sz="1800" err="1">
                <a:latin typeface="Times New Roman"/>
                <a:cs typeface="Times New Roman"/>
              </a:rPr>
              <a:t>overwheming</a:t>
            </a:r>
            <a:r>
              <a:rPr lang="en-US" sz="1800" dirty="0">
                <a:latin typeface="Times New Roman"/>
                <a:cs typeface="Times New Roman"/>
              </a:rPr>
              <a:t> feelings.</a:t>
            </a:r>
          </a:p>
          <a:p>
            <a:pPr marL="0" indent="0">
              <a:buNone/>
            </a:pPr>
            <a:r>
              <a:rPr lang="en-US" sz="1800" dirty="0">
                <a:latin typeface="Times New Roman"/>
                <a:cs typeface="Times New Roman"/>
              </a:rPr>
              <a:t>My own role in this was to aid and support 'R' with her next steps. I sourced some </a:t>
            </a:r>
            <a:r>
              <a:rPr lang="en-US" sz="1800" dirty="0" err="1">
                <a:latin typeface="Times New Roman"/>
                <a:cs typeface="Times New Roman"/>
              </a:rPr>
              <a:t>organisations</a:t>
            </a:r>
            <a:r>
              <a:rPr lang="en-US" sz="1800" dirty="0">
                <a:latin typeface="Times New Roman"/>
                <a:cs typeface="Times New Roman"/>
              </a:rPr>
              <a:t> for 'R' to contact in her area. My goal was to ensure that 'R' felt she had some professional support, 'R' decided herself to contact and engage with this support</a:t>
            </a:r>
          </a:p>
          <a:p>
            <a:pPr marL="342900" indent="-342900">
              <a:buFont typeface="Calibri" panose="020B0604020202020204" pitchFamily="34" charset="0"/>
              <a:buChar char="-"/>
            </a:pPr>
            <a:r>
              <a:rPr lang="en-US" sz="1800" dirty="0">
                <a:latin typeface="Times New Roman"/>
                <a:cs typeface="Times New Roman"/>
              </a:rPr>
              <a:t>This is in line with the job role engaging, signposting and advocating.</a:t>
            </a:r>
          </a:p>
          <a:p>
            <a:pPr marL="342900" indent="-342900">
              <a:buFont typeface="Calibri" panose="020B0604020202020204" pitchFamily="34" charset="0"/>
              <a:buChar char="-"/>
            </a:pPr>
            <a:r>
              <a:rPr lang="en-US" sz="1800" dirty="0">
                <a:latin typeface="Times New Roman"/>
                <a:cs typeface="Times New Roman"/>
              </a:rPr>
              <a:t>Links with Pro-Mo model of aiding own decision making and signposting appropriately (next slide) (Promo-Cymru TEC model, No Date, </a:t>
            </a:r>
            <a:r>
              <a:rPr lang="en-US" sz="1800" dirty="0">
                <a:latin typeface="Times New Roman"/>
                <a:ea typeface="+mn-lt"/>
                <a:cs typeface="+mn-lt"/>
              </a:rPr>
              <a:t>Available at: </a:t>
            </a:r>
            <a:r>
              <a:rPr lang="en-US" sz="1800" dirty="0">
                <a:latin typeface="Times New Roman"/>
                <a:ea typeface="+mn-lt"/>
                <a:cs typeface="+mn-lt"/>
                <a:hlinkClick r:id="rId2"/>
              </a:rPr>
              <a:t>TECmodel-ENG.pdf</a:t>
            </a:r>
            <a:r>
              <a:rPr lang="en-US" sz="1800" dirty="0">
                <a:latin typeface="Times New Roman"/>
                <a:cs typeface="Times New Roman"/>
              </a:rPr>
              <a:t>).</a:t>
            </a:r>
          </a:p>
          <a:p>
            <a:pPr marL="342900" indent="-342900">
              <a:buFont typeface="Calibri" panose="020B0604020202020204" pitchFamily="34" charset="0"/>
              <a:buChar char="-"/>
            </a:pPr>
            <a:endParaRPr lang="en-US" dirty="0"/>
          </a:p>
        </p:txBody>
      </p:sp>
      <p:sp>
        <p:nvSpPr>
          <p:cNvPr id="4" name="Date Placeholder 3">
            <a:extLst>
              <a:ext uri="{FF2B5EF4-FFF2-40B4-BE49-F238E27FC236}">
                <a16:creationId xmlns:a16="http://schemas.microsoft.com/office/drawing/2014/main" id="{17961FDF-40CE-B911-DE3F-4ABCF81E7BF0}"/>
              </a:ext>
            </a:extLst>
          </p:cNvPr>
          <p:cNvSpPr>
            <a:spLocks noGrp="1"/>
          </p:cNvSpPr>
          <p:nvPr>
            <p:ph type="dt" sz="half" idx="10"/>
          </p:nvPr>
        </p:nvSpPr>
        <p:spPr/>
        <p:txBody>
          <a:bodyPr/>
          <a:lstStyle/>
          <a:p>
            <a:fld id="{13DC8EA3-BFE6-413D-8687-1B2375E5D5A2}" type="datetime1">
              <a:t>4/27/2025</a:t>
            </a:fld>
            <a:endParaRPr lang="en-US" dirty="0"/>
          </a:p>
        </p:txBody>
      </p:sp>
      <p:sp>
        <p:nvSpPr>
          <p:cNvPr id="5" name="Footer Placeholder 4">
            <a:extLst>
              <a:ext uri="{FF2B5EF4-FFF2-40B4-BE49-F238E27FC236}">
                <a16:creationId xmlns:a16="http://schemas.microsoft.com/office/drawing/2014/main" id="{54236F0B-9AF7-B803-D796-998A6056778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0AE9B57-8D7C-F51E-BF5A-B37FD3F77ADD}"/>
              </a:ext>
            </a:extLst>
          </p:cNvPr>
          <p:cNvSpPr>
            <a:spLocks noGrp="1"/>
          </p:cNvSpPr>
          <p:nvPr>
            <p:ph type="sldNum" sz="quarter" idx="12"/>
          </p:nvPr>
        </p:nvSpPr>
        <p:spPr/>
        <p:txBody>
          <a:bodyPr/>
          <a:lstStyle/>
          <a:p>
            <a:fld id="{CC057153-B650-4DEB-B370-79DDCFDCE934}" type="slidenum">
              <a:rPr lang="en-US" dirty="0"/>
              <a:t>9</a:t>
            </a:fld>
            <a:endParaRPr lang="en-US" dirty="0"/>
          </a:p>
        </p:txBody>
      </p:sp>
    </p:spTree>
    <p:extLst>
      <p:ext uri="{BB962C8B-B14F-4D97-AF65-F5344CB8AC3E}">
        <p14:creationId xmlns:p14="http://schemas.microsoft.com/office/powerpoint/2010/main" val="3663791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1DBD-5900-3ADB-3845-53820E9CC402}"/>
              </a:ext>
            </a:extLst>
          </p:cNvPr>
          <p:cNvSpPr>
            <a:spLocks noGrp="1"/>
          </p:cNvSpPr>
          <p:nvPr>
            <p:ph type="title"/>
          </p:nvPr>
        </p:nvSpPr>
        <p:spPr/>
        <p:txBody>
          <a:bodyPr/>
          <a:lstStyle/>
          <a:p>
            <a:r>
              <a:rPr lang="en-US" sz="2800" b="1" u="sng" dirty="0">
                <a:latin typeface="Times New Roman"/>
                <a:ea typeface="+mj-lt"/>
                <a:cs typeface="+mj-lt"/>
              </a:rPr>
              <a:t>10. Links to aims and goals of </a:t>
            </a:r>
            <a:r>
              <a:rPr lang="en-US" sz="2800" b="1" u="sng" dirty="0" err="1">
                <a:latin typeface="Times New Roman"/>
                <a:ea typeface="+mj-lt"/>
                <a:cs typeface="+mj-lt"/>
              </a:rPr>
              <a:t>ProMo</a:t>
            </a:r>
            <a:r>
              <a:rPr lang="en-US" sz="2800" b="1" u="sng" dirty="0">
                <a:latin typeface="Times New Roman"/>
                <a:ea typeface="+mj-lt"/>
                <a:cs typeface="+mj-lt"/>
              </a:rPr>
              <a:t>.</a:t>
            </a:r>
            <a:endParaRPr lang="en-US" sz="2800" b="1" u="sng" dirty="0">
              <a:latin typeface="Times New Roman"/>
            </a:endParaRPr>
          </a:p>
        </p:txBody>
      </p:sp>
      <p:sp>
        <p:nvSpPr>
          <p:cNvPr id="3" name="Content Placeholder 2">
            <a:extLst>
              <a:ext uri="{FF2B5EF4-FFF2-40B4-BE49-F238E27FC236}">
                <a16:creationId xmlns:a16="http://schemas.microsoft.com/office/drawing/2014/main" id="{C02C898F-ED7B-F4F7-7503-613332E1D1C7}"/>
              </a:ext>
            </a:extLst>
          </p:cNvPr>
          <p:cNvSpPr>
            <a:spLocks noGrp="1"/>
          </p:cNvSpPr>
          <p:nvPr>
            <p:ph idx="1"/>
          </p:nvPr>
        </p:nvSpPr>
        <p:spPr/>
        <p:txBody>
          <a:bodyPr vert="horz" lIns="91440" tIns="45720" rIns="91440" bIns="45720" rtlCol="0" anchor="t">
            <a:normAutofit/>
          </a:bodyPr>
          <a:lstStyle/>
          <a:p>
            <a:r>
              <a:rPr lang="en-US" sz="2800" b="1" dirty="0" err="1">
                <a:ea typeface="+mn-lt"/>
                <a:cs typeface="+mn-lt"/>
              </a:rPr>
              <a:t>ProMo</a:t>
            </a:r>
            <a:r>
              <a:rPr lang="en-US" sz="2800" b="1" dirty="0">
                <a:ea typeface="+mn-lt"/>
                <a:cs typeface="+mn-lt"/>
              </a:rPr>
              <a:t>-Cymru goal</a:t>
            </a:r>
            <a:r>
              <a:rPr lang="en-US" sz="2800" dirty="0">
                <a:ea typeface="+mn-lt"/>
                <a:cs typeface="+mn-lt"/>
              </a:rPr>
              <a:t> '...listen to and engage in a dialogue with your audiences, provide pathways, preventative services and effective signposting'. </a:t>
            </a:r>
            <a:r>
              <a:rPr lang="en-US" sz="2800" dirty="0">
                <a:ea typeface="+mn-lt"/>
                <a:cs typeface="+mn-lt"/>
                <a:hlinkClick r:id="rId2"/>
              </a:rPr>
              <a:t>TECmodel-ENG.pdf</a:t>
            </a:r>
            <a:r>
              <a:rPr lang="en-US" sz="2800" dirty="0">
                <a:ea typeface="+mn-lt"/>
                <a:cs typeface="+mn-lt"/>
              </a:rPr>
              <a:t>.</a:t>
            </a:r>
          </a:p>
          <a:p>
            <a:r>
              <a:rPr lang="en-US" b="1" dirty="0"/>
              <a:t>Person specification-</a:t>
            </a:r>
          </a:p>
          <a:p>
            <a:r>
              <a:rPr lang="en-US" dirty="0"/>
              <a:t>Rights based, values based – (R reaching own solution).</a:t>
            </a:r>
            <a:endParaRPr lang="en-US" sz="2800" dirty="0"/>
          </a:p>
          <a:p>
            <a:endParaRPr lang="en-US" dirty="0"/>
          </a:p>
        </p:txBody>
      </p:sp>
      <p:sp>
        <p:nvSpPr>
          <p:cNvPr id="4" name="Date Placeholder 3">
            <a:extLst>
              <a:ext uri="{FF2B5EF4-FFF2-40B4-BE49-F238E27FC236}">
                <a16:creationId xmlns:a16="http://schemas.microsoft.com/office/drawing/2014/main" id="{23B58B3A-EF9F-F335-B660-69B0F725289C}"/>
              </a:ext>
            </a:extLst>
          </p:cNvPr>
          <p:cNvSpPr>
            <a:spLocks noGrp="1"/>
          </p:cNvSpPr>
          <p:nvPr>
            <p:ph type="dt" sz="half" idx="10"/>
          </p:nvPr>
        </p:nvSpPr>
        <p:spPr/>
        <p:txBody>
          <a:bodyPr/>
          <a:lstStyle/>
          <a:p>
            <a:fld id="{5579C7AB-CA7C-4E1E-9019-7D6F8739EFAC}" type="datetime1">
              <a:t>4/27/2025</a:t>
            </a:fld>
            <a:endParaRPr lang="en-US" dirty="0"/>
          </a:p>
        </p:txBody>
      </p:sp>
      <p:sp>
        <p:nvSpPr>
          <p:cNvPr id="5" name="Footer Placeholder 4">
            <a:extLst>
              <a:ext uri="{FF2B5EF4-FFF2-40B4-BE49-F238E27FC236}">
                <a16:creationId xmlns:a16="http://schemas.microsoft.com/office/drawing/2014/main" id="{AB80C34D-2D28-5FBC-65A9-795B8A91598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9CF77B8-870E-6BA9-1AC6-32C0C21D6919}"/>
              </a:ext>
            </a:extLst>
          </p:cNvPr>
          <p:cNvSpPr>
            <a:spLocks noGrp="1"/>
          </p:cNvSpPr>
          <p:nvPr>
            <p:ph type="sldNum" sz="quarter" idx="12"/>
          </p:nvPr>
        </p:nvSpPr>
        <p:spPr/>
        <p:txBody>
          <a:bodyPr/>
          <a:lstStyle/>
          <a:p>
            <a:fld id="{CC057153-B650-4DEB-B370-79DDCFDCE934}" type="slidenum">
              <a:rPr lang="en-US" dirty="0"/>
              <a:t>10</a:t>
            </a:fld>
            <a:endParaRPr lang="en-US" dirty="0"/>
          </a:p>
        </p:txBody>
      </p:sp>
    </p:spTree>
    <p:extLst>
      <p:ext uri="{BB962C8B-B14F-4D97-AF65-F5344CB8AC3E}">
        <p14:creationId xmlns:p14="http://schemas.microsoft.com/office/powerpoint/2010/main" val="1174027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69A20-2FE8-10FF-C465-3734A78A07CE}"/>
              </a:ext>
            </a:extLst>
          </p:cNvPr>
          <p:cNvSpPr>
            <a:spLocks noGrp="1"/>
          </p:cNvSpPr>
          <p:nvPr>
            <p:ph type="title"/>
          </p:nvPr>
        </p:nvSpPr>
        <p:spPr/>
        <p:txBody>
          <a:bodyPr>
            <a:normAutofit/>
          </a:bodyPr>
          <a:lstStyle/>
          <a:p>
            <a:r>
              <a:rPr lang="en-US" sz="2800" b="1" dirty="0">
                <a:latin typeface="Times New Roman"/>
                <a:cs typeface="Times New Roman"/>
              </a:rPr>
              <a:t>11. Ongoing development. Maslow's stages of learning:</a:t>
            </a:r>
          </a:p>
        </p:txBody>
      </p:sp>
      <p:graphicFrame>
        <p:nvGraphicFramePr>
          <p:cNvPr id="7" name="Content Placeholder 6">
            <a:extLst>
              <a:ext uri="{FF2B5EF4-FFF2-40B4-BE49-F238E27FC236}">
                <a16:creationId xmlns:a16="http://schemas.microsoft.com/office/drawing/2014/main" id="{20D0234C-88B5-D61B-3AC5-29B079129BA9}"/>
              </a:ext>
            </a:extLst>
          </p:cNvPr>
          <p:cNvGraphicFramePr>
            <a:graphicFrameLocks noGrp="1"/>
          </p:cNvGraphicFramePr>
          <p:nvPr>
            <p:ph idx="1"/>
            <p:extLst>
              <p:ext uri="{D42A27DB-BD31-4B8C-83A1-F6EECF244321}">
                <p14:modId xmlns:p14="http://schemas.microsoft.com/office/powerpoint/2010/main" val="3998773600"/>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E235D369-795A-9BE9-7DFE-E5FE515B3342}"/>
              </a:ext>
            </a:extLst>
          </p:cNvPr>
          <p:cNvSpPr>
            <a:spLocks noGrp="1"/>
          </p:cNvSpPr>
          <p:nvPr>
            <p:ph type="dt" sz="half" idx="10"/>
          </p:nvPr>
        </p:nvSpPr>
        <p:spPr/>
        <p:txBody>
          <a:bodyPr/>
          <a:lstStyle/>
          <a:p>
            <a:fld id="{AF69651B-03C5-4DD3-8662-E30E91F40B42}" type="datetime1">
              <a:t>4/27/2025</a:t>
            </a:fld>
            <a:endParaRPr lang="en-US" dirty="0"/>
          </a:p>
        </p:txBody>
      </p:sp>
      <p:sp>
        <p:nvSpPr>
          <p:cNvPr id="5" name="Footer Placeholder 4">
            <a:extLst>
              <a:ext uri="{FF2B5EF4-FFF2-40B4-BE49-F238E27FC236}">
                <a16:creationId xmlns:a16="http://schemas.microsoft.com/office/drawing/2014/main" id="{715D4821-42E0-1C3B-BB7C-0ADE0A1BD2E0}"/>
              </a:ext>
            </a:extLst>
          </p:cNvPr>
          <p:cNvSpPr>
            <a:spLocks noGrp="1"/>
          </p:cNvSpPr>
          <p:nvPr>
            <p:ph type="ftr" sz="quarter" idx="11"/>
          </p:nvPr>
        </p:nvSpPr>
        <p:spPr>
          <a:xfrm>
            <a:off x="2572110" y="6313218"/>
            <a:ext cx="7105290" cy="379503"/>
          </a:xfrm>
        </p:spPr>
        <p:txBody>
          <a:bodyPr/>
          <a:lstStyle/>
          <a:p>
            <a:r>
              <a:rPr lang="en-US" sz="2000" dirty="0">
                <a:solidFill>
                  <a:srgbClr val="000000"/>
                </a:solidFill>
                <a:latin typeface="Times New Roman"/>
                <a:cs typeface="Times New Roman"/>
              </a:rPr>
              <a:t>Crosbie, R., ‘Learning the soft skills of leadership’,(2005).</a:t>
            </a:r>
            <a:endParaRPr lang="en-US" sz="2000" dirty="0"/>
          </a:p>
        </p:txBody>
      </p:sp>
      <p:sp>
        <p:nvSpPr>
          <p:cNvPr id="6" name="Slide Number Placeholder 5">
            <a:extLst>
              <a:ext uri="{FF2B5EF4-FFF2-40B4-BE49-F238E27FC236}">
                <a16:creationId xmlns:a16="http://schemas.microsoft.com/office/drawing/2014/main" id="{18170818-920B-7D25-86AE-F4FE2098DCD5}"/>
              </a:ext>
            </a:extLst>
          </p:cNvPr>
          <p:cNvSpPr>
            <a:spLocks noGrp="1"/>
          </p:cNvSpPr>
          <p:nvPr>
            <p:ph type="sldNum" sz="quarter" idx="12"/>
          </p:nvPr>
        </p:nvSpPr>
        <p:spPr>
          <a:xfrm>
            <a:off x="8916416" y="6315710"/>
            <a:ext cx="1838960" cy="385445"/>
          </a:xfrm>
        </p:spPr>
        <p:txBody>
          <a:bodyPr/>
          <a:lstStyle/>
          <a:p>
            <a:r>
              <a:rPr lang="en-US" u="sng" dirty="0">
                <a:latin typeface="Times New Roman"/>
                <a:cs typeface="Times New Roman"/>
                <a:hlinkClick r:id="rId7"/>
              </a:rPr>
              <a:t>Learning the soft skills of leadership - ProQuest</a:t>
            </a:r>
            <a:r>
              <a:rPr lang="en-US" dirty="0">
                <a:solidFill>
                  <a:srgbClr val="000000"/>
                </a:solidFill>
                <a:latin typeface="Times New Roman"/>
                <a:cs typeface="Times New Roman"/>
              </a:rPr>
              <a:t> </a:t>
            </a:r>
            <a:endParaRPr lang="en-US" dirty="0"/>
          </a:p>
        </p:txBody>
      </p:sp>
    </p:spTree>
    <p:extLst>
      <p:ext uri="{BB962C8B-B14F-4D97-AF65-F5344CB8AC3E}">
        <p14:creationId xmlns:p14="http://schemas.microsoft.com/office/powerpoint/2010/main" val="1451289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8D4B1F-9E66-F9A7-E355-B19EF3593601}"/>
              </a:ext>
            </a:extLst>
          </p:cNvPr>
          <p:cNvSpPr>
            <a:spLocks noGrp="1"/>
          </p:cNvSpPr>
          <p:nvPr>
            <p:ph type="dt" sz="half" idx="10"/>
          </p:nvPr>
        </p:nvSpPr>
        <p:spPr/>
        <p:txBody>
          <a:bodyPr/>
          <a:lstStyle/>
          <a:p>
            <a:fld id="{F9EE0308-B626-4AC8-937C-ADAB211463C4}" type="datetime1">
              <a:t>4/27/2025</a:t>
            </a:fld>
            <a:endParaRPr lang="en-US" dirty="0"/>
          </a:p>
        </p:txBody>
      </p:sp>
      <p:sp>
        <p:nvSpPr>
          <p:cNvPr id="3" name="Footer Placeholder 2">
            <a:extLst>
              <a:ext uri="{FF2B5EF4-FFF2-40B4-BE49-F238E27FC236}">
                <a16:creationId xmlns:a16="http://schemas.microsoft.com/office/drawing/2014/main" id="{A6AA865D-E30C-4108-B8DB-E27F24E0DAB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C561832-2696-D733-C00E-CAF2C906A0F7}"/>
              </a:ext>
            </a:extLst>
          </p:cNvPr>
          <p:cNvSpPr>
            <a:spLocks noGrp="1"/>
          </p:cNvSpPr>
          <p:nvPr>
            <p:ph type="sldNum" sz="quarter" idx="12"/>
          </p:nvPr>
        </p:nvSpPr>
        <p:spPr/>
        <p:txBody>
          <a:bodyPr/>
          <a:lstStyle/>
          <a:p>
            <a:fld id="{CC057153-B650-4DEB-B370-79DDCFDCE934}" type="slidenum">
              <a:rPr lang="en-US" dirty="0"/>
              <a:t>12</a:t>
            </a:fld>
            <a:endParaRPr lang="en-US" dirty="0"/>
          </a:p>
        </p:txBody>
      </p:sp>
      <p:pic>
        <p:nvPicPr>
          <p:cNvPr id="5" name="Picture 4" descr="A diagram of steps with text&#10;&#10;AI-generated content may be incorrect.">
            <a:extLst>
              <a:ext uri="{FF2B5EF4-FFF2-40B4-BE49-F238E27FC236}">
                <a16:creationId xmlns:a16="http://schemas.microsoft.com/office/drawing/2014/main" id="{9C06AF0E-4793-37CE-AFEC-BF3996D36178}"/>
              </a:ext>
            </a:extLst>
          </p:cNvPr>
          <p:cNvPicPr>
            <a:picLocks noChangeAspect="1"/>
          </p:cNvPicPr>
          <p:nvPr/>
        </p:nvPicPr>
        <p:blipFill>
          <a:blip r:embed="rId2"/>
          <a:stretch>
            <a:fillRect/>
          </a:stretch>
        </p:blipFill>
        <p:spPr>
          <a:xfrm>
            <a:off x="1585913" y="456303"/>
            <a:ext cx="9020175" cy="5724525"/>
          </a:xfrm>
          <a:prstGeom prst="rect">
            <a:avLst/>
          </a:prstGeom>
        </p:spPr>
      </p:pic>
      <p:sp>
        <p:nvSpPr>
          <p:cNvPr id="8" name="TextBox 7">
            <a:extLst>
              <a:ext uri="{FF2B5EF4-FFF2-40B4-BE49-F238E27FC236}">
                <a16:creationId xmlns:a16="http://schemas.microsoft.com/office/drawing/2014/main" id="{D56046DC-1791-5649-5F9F-77AF381637CA}"/>
              </a:ext>
            </a:extLst>
          </p:cNvPr>
          <p:cNvSpPr txBox="1"/>
          <p:nvPr/>
        </p:nvSpPr>
        <p:spPr>
          <a:xfrm>
            <a:off x="5727700" y="5359400"/>
            <a:ext cx="425704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Times New Roman"/>
                <a:cs typeface="Times New Roman"/>
              </a:rPr>
              <a:t>Crosbie, R. ‘Learning the soft skills of leadership’(2005). </a:t>
            </a:r>
            <a:r>
              <a:rPr lang="en-US" sz="1100" u="sng" dirty="0">
                <a:latin typeface="Times New Roman"/>
                <a:cs typeface="Times New Roman"/>
                <a:hlinkClick r:id="rId3"/>
              </a:rPr>
              <a:t>Learning the soft skills of leadership - ProQuest</a:t>
            </a:r>
            <a:r>
              <a:rPr lang="en-US" sz="1100" dirty="0">
                <a:latin typeface="Times New Roman"/>
                <a:cs typeface="Times New Roman"/>
              </a:rPr>
              <a:t> </a:t>
            </a:r>
            <a:endParaRPr lang="en-US" sz="1100" dirty="0"/>
          </a:p>
        </p:txBody>
      </p:sp>
      <p:sp>
        <p:nvSpPr>
          <p:cNvPr id="6" name="TextBox 5">
            <a:extLst>
              <a:ext uri="{FF2B5EF4-FFF2-40B4-BE49-F238E27FC236}">
                <a16:creationId xmlns:a16="http://schemas.microsoft.com/office/drawing/2014/main" id="{403274DF-8418-3C7C-A363-147ADA10643D}"/>
              </a:ext>
            </a:extLst>
          </p:cNvPr>
          <p:cNvSpPr txBox="1"/>
          <p:nvPr/>
        </p:nvSpPr>
        <p:spPr>
          <a:xfrm>
            <a:off x="6972456" y="868056"/>
            <a:ext cx="187612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t>12.</a:t>
            </a:r>
          </a:p>
        </p:txBody>
      </p:sp>
    </p:spTree>
    <p:extLst>
      <p:ext uri="{BB962C8B-B14F-4D97-AF65-F5344CB8AC3E}">
        <p14:creationId xmlns:p14="http://schemas.microsoft.com/office/powerpoint/2010/main" val="4193041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7E24C-09C3-2C34-395F-1E5B5CEB0744}"/>
              </a:ext>
            </a:extLst>
          </p:cNvPr>
          <p:cNvSpPr>
            <a:spLocks noGrp="1"/>
          </p:cNvSpPr>
          <p:nvPr>
            <p:ph type="title"/>
          </p:nvPr>
        </p:nvSpPr>
        <p:spPr/>
        <p:txBody>
          <a:bodyPr>
            <a:normAutofit/>
          </a:bodyPr>
          <a:lstStyle/>
          <a:p>
            <a:r>
              <a:rPr lang="en-US" sz="3200" dirty="0">
                <a:latin typeface="Times New Roman"/>
                <a:cs typeface="Times New Roman"/>
              </a:rPr>
              <a:t>13. Responding to difficult situations.</a:t>
            </a:r>
            <a:br>
              <a:rPr lang="en-US" sz="3200" dirty="0">
                <a:latin typeface="Times New Roman"/>
                <a:cs typeface="Times New Roman"/>
              </a:rPr>
            </a:br>
            <a:r>
              <a:rPr lang="en-US" sz="3200" dirty="0">
                <a:latin typeface="Times New Roman"/>
                <a:cs typeface="Times New Roman"/>
              </a:rPr>
              <a:t>Rights based.</a:t>
            </a:r>
          </a:p>
        </p:txBody>
      </p:sp>
      <p:graphicFrame>
        <p:nvGraphicFramePr>
          <p:cNvPr id="7" name="Content Placeholder 6">
            <a:extLst>
              <a:ext uri="{FF2B5EF4-FFF2-40B4-BE49-F238E27FC236}">
                <a16:creationId xmlns:a16="http://schemas.microsoft.com/office/drawing/2014/main" id="{3FA4724E-82CE-C428-756D-C728C4E72AD1}"/>
              </a:ext>
            </a:extLst>
          </p:cNvPr>
          <p:cNvGraphicFramePr>
            <a:graphicFrameLocks noGrp="1"/>
          </p:cNvGraphicFramePr>
          <p:nvPr>
            <p:ph idx="1"/>
            <p:extLst>
              <p:ext uri="{D42A27DB-BD31-4B8C-83A1-F6EECF244321}">
                <p14:modId xmlns:p14="http://schemas.microsoft.com/office/powerpoint/2010/main" val="791960944"/>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A6632A40-49AA-BED9-7967-40AFEDFFD650}"/>
              </a:ext>
            </a:extLst>
          </p:cNvPr>
          <p:cNvSpPr>
            <a:spLocks noGrp="1"/>
          </p:cNvSpPr>
          <p:nvPr>
            <p:ph type="dt" sz="half" idx="10"/>
          </p:nvPr>
        </p:nvSpPr>
        <p:spPr/>
        <p:txBody>
          <a:bodyPr/>
          <a:lstStyle/>
          <a:p>
            <a:fld id="{8F3E65F4-2D36-4E77-A027-1745F6FC31A9}" type="datetime1">
              <a:t>4/27/2025</a:t>
            </a:fld>
            <a:endParaRPr lang="en-US" dirty="0"/>
          </a:p>
        </p:txBody>
      </p:sp>
      <p:sp>
        <p:nvSpPr>
          <p:cNvPr id="5" name="Footer Placeholder 4">
            <a:extLst>
              <a:ext uri="{FF2B5EF4-FFF2-40B4-BE49-F238E27FC236}">
                <a16:creationId xmlns:a16="http://schemas.microsoft.com/office/drawing/2014/main" id="{9CD11B2A-5DA5-614A-E034-FEA953727FA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5D46B6C-7F06-4E45-A1DE-043100F2D500}"/>
              </a:ext>
            </a:extLst>
          </p:cNvPr>
          <p:cNvSpPr>
            <a:spLocks noGrp="1"/>
          </p:cNvSpPr>
          <p:nvPr>
            <p:ph type="sldNum" sz="quarter" idx="12"/>
          </p:nvPr>
        </p:nvSpPr>
        <p:spPr/>
        <p:txBody>
          <a:bodyPr/>
          <a:lstStyle/>
          <a:p>
            <a:fld id="{CC057153-B650-4DEB-B370-79DDCFDCE934}" type="slidenum">
              <a:rPr lang="en-US" dirty="0"/>
              <a:t>13</a:t>
            </a:fld>
            <a:endParaRPr lang="en-US" dirty="0"/>
          </a:p>
        </p:txBody>
      </p:sp>
      <p:sp>
        <p:nvSpPr>
          <p:cNvPr id="2246" name="TextBox 2245">
            <a:extLst>
              <a:ext uri="{FF2B5EF4-FFF2-40B4-BE49-F238E27FC236}">
                <a16:creationId xmlns:a16="http://schemas.microsoft.com/office/drawing/2014/main" id="{9EA9BB79-EFFD-F244-2824-ED11E17FF7A0}"/>
              </a:ext>
            </a:extLst>
          </p:cNvPr>
          <p:cNvSpPr txBox="1"/>
          <p:nvPr/>
        </p:nvSpPr>
        <p:spPr>
          <a:xfrm>
            <a:off x="4631581" y="6344855"/>
            <a:ext cx="66141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National Health Service,, SEAP (2017),, </a:t>
            </a:r>
            <a:r>
              <a:rPr lang="en-US" dirty="0">
                <a:ea typeface="+mn-lt"/>
                <a:cs typeface="+mn-lt"/>
                <a:hlinkClick r:id="rId7"/>
              </a:rPr>
              <a:t>SEAP Welcome Leaflet</a:t>
            </a:r>
            <a:endParaRPr lang="en-US"/>
          </a:p>
        </p:txBody>
      </p:sp>
    </p:spTree>
    <p:extLst>
      <p:ext uri="{BB962C8B-B14F-4D97-AF65-F5344CB8AC3E}">
        <p14:creationId xmlns:p14="http://schemas.microsoft.com/office/powerpoint/2010/main" val="41735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53822-761C-5AD8-B6B0-B68D0F40596E}"/>
              </a:ext>
            </a:extLst>
          </p:cNvPr>
          <p:cNvSpPr>
            <a:spLocks noGrp="1"/>
          </p:cNvSpPr>
          <p:nvPr>
            <p:ph type="title"/>
          </p:nvPr>
        </p:nvSpPr>
        <p:spPr>
          <a:xfrm>
            <a:off x="1115568" y="548640"/>
            <a:ext cx="10168128" cy="1165199"/>
          </a:xfrm>
        </p:spPr>
        <p:txBody>
          <a:bodyPr>
            <a:normAutofit fontScale="90000"/>
          </a:bodyPr>
          <a:lstStyle/>
          <a:p>
            <a:r>
              <a:rPr lang="en-US" sz="2800" b="1" dirty="0">
                <a:latin typeface="Times New Roman"/>
                <a:cs typeface="Times New Roman"/>
              </a:rPr>
              <a:t>14. Learning skills through advocacy and</a:t>
            </a:r>
            <a:br>
              <a:rPr lang="en-US" sz="2800" b="1" dirty="0">
                <a:latin typeface="Times New Roman"/>
                <a:cs typeface="Times New Roman"/>
              </a:rPr>
            </a:br>
            <a:r>
              <a:rPr lang="en-US" sz="2800" b="1" dirty="0">
                <a:latin typeface="Times New Roman"/>
                <a:cs typeface="Times New Roman"/>
              </a:rPr>
              <a:t>Responding to a difficult situation</a:t>
            </a:r>
            <a:br>
              <a:rPr lang="en-US" sz="2800" b="1" dirty="0">
                <a:latin typeface="Times New Roman"/>
                <a:cs typeface="Times New Roman"/>
              </a:rPr>
            </a:br>
            <a:r>
              <a:rPr lang="en-US" sz="2800" b="1" dirty="0">
                <a:latin typeface="Times New Roman"/>
                <a:cs typeface="Times New Roman"/>
              </a:rPr>
              <a:t>Effective communication:</a:t>
            </a:r>
          </a:p>
        </p:txBody>
      </p:sp>
      <p:sp>
        <p:nvSpPr>
          <p:cNvPr id="3" name="Content Placeholder 2">
            <a:extLst>
              <a:ext uri="{FF2B5EF4-FFF2-40B4-BE49-F238E27FC236}">
                <a16:creationId xmlns:a16="http://schemas.microsoft.com/office/drawing/2014/main" id="{88F1ACEB-5E32-EB01-5B06-BFC81851E4BE}"/>
              </a:ext>
            </a:extLst>
          </p:cNvPr>
          <p:cNvSpPr>
            <a:spLocks noGrp="1"/>
          </p:cNvSpPr>
          <p:nvPr>
            <p:ph idx="1"/>
          </p:nvPr>
        </p:nvSpPr>
        <p:spPr>
          <a:xfrm>
            <a:off x="1115568" y="1816666"/>
            <a:ext cx="10168128" cy="4355534"/>
          </a:xfrm>
        </p:spPr>
        <p:txBody>
          <a:bodyPr vert="horz" lIns="91440" tIns="45720" rIns="91440" bIns="45720" rtlCol="0" anchor="t">
            <a:normAutofit/>
          </a:bodyPr>
          <a:lstStyle/>
          <a:p>
            <a:r>
              <a:rPr lang="en-US" sz="2000" u="sng" dirty="0">
                <a:latin typeface="Times New Roman"/>
                <a:cs typeface="Times New Roman"/>
              </a:rPr>
              <a:t>Situation</a:t>
            </a:r>
            <a:r>
              <a:rPr lang="en-US" sz="2000" dirty="0">
                <a:latin typeface="Times New Roman"/>
                <a:cs typeface="Times New Roman"/>
              </a:rPr>
              <a:t> – presented with a situation that 'X' needed medical support.</a:t>
            </a:r>
          </a:p>
          <a:p>
            <a:r>
              <a:rPr lang="en-US" sz="2000" u="sng" dirty="0">
                <a:latin typeface="Times New Roman"/>
                <a:cs typeface="Times New Roman"/>
              </a:rPr>
              <a:t>Task</a:t>
            </a:r>
            <a:r>
              <a:rPr lang="en-US" sz="2000" dirty="0">
                <a:latin typeface="Times New Roman"/>
                <a:cs typeface="Times New Roman"/>
              </a:rPr>
              <a:t> – was to try to advocate for the best outcome, including receipt of support.</a:t>
            </a:r>
          </a:p>
          <a:p>
            <a:r>
              <a:rPr lang="en-US" sz="2000" u="sng" dirty="0">
                <a:latin typeface="Times New Roman"/>
                <a:cs typeface="Times New Roman"/>
              </a:rPr>
              <a:t>Action</a:t>
            </a:r>
            <a:r>
              <a:rPr lang="en-US" sz="2000" dirty="0">
                <a:latin typeface="Times New Roman"/>
                <a:cs typeface="Times New Roman"/>
              </a:rPr>
              <a:t> – wrote a report with SEAP advocate, provided information &amp; acted as a go-between</a:t>
            </a:r>
          </a:p>
          <a:p>
            <a:r>
              <a:rPr lang="en-US" sz="2000" u="sng" dirty="0">
                <a:latin typeface="Times New Roman"/>
                <a:cs typeface="Times New Roman"/>
              </a:rPr>
              <a:t>Result </a:t>
            </a:r>
            <a:r>
              <a:rPr lang="en-US" sz="2000" dirty="0">
                <a:latin typeface="Times New Roman"/>
                <a:cs typeface="Times New Roman"/>
              </a:rPr>
              <a:t>– 'X' received support, and medical help.</a:t>
            </a:r>
          </a:p>
          <a:p>
            <a:pPr marL="0" indent="0">
              <a:buNone/>
            </a:pPr>
            <a:r>
              <a:rPr lang="en-US" sz="2000" dirty="0">
                <a:latin typeface="Times New Roman"/>
                <a:cs typeface="Times New Roman"/>
              </a:rPr>
              <a:t>'X' in benefited from SEAP access in several ways:</a:t>
            </a:r>
          </a:p>
          <a:p>
            <a:r>
              <a:rPr lang="en-US" sz="2000" dirty="0">
                <a:latin typeface="Times New Roman"/>
                <a:cs typeface="Times New Roman"/>
              </a:rPr>
              <a:t>Received needed advice and support.</a:t>
            </a:r>
          </a:p>
          <a:p>
            <a:r>
              <a:rPr lang="en-US" sz="2000" dirty="0">
                <a:latin typeface="Times New Roman"/>
                <a:cs typeface="Times New Roman"/>
              </a:rPr>
              <a:t>Also learning in being able to access support for themselves next time, </a:t>
            </a:r>
            <a:r>
              <a:rPr lang="en-US" sz="2000" dirty="0" err="1">
                <a:latin typeface="Times New Roman"/>
                <a:cs typeface="Times New Roman"/>
              </a:rPr>
              <a:t>ie</a:t>
            </a:r>
            <a:r>
              <a:rPr lang="en-US" sz="2000" dirty="0">
                <a:latin typeface="Times New Roman"/>
                <a:cs typeface="Times New Roman"/>
              </a:rPr>
              <a:t>. Hopefully confident to be able to link with services such as </a:t>
            </a:r>
            <a:r>
              <a:rPr lang="en-US" sz="2000" dirty="0" err="1">
                <a:latin typeface="Times New Roman"/>
                <a:cs typeface="Times New Roman"/>
              </a:rPr>
              <a:t>ProMo</a:t>
            </a:r>
            <a:r>
              <a:rPr lang="en-US" sz="2000" dirty="0">
                <a:latin typeface="Times New Roman"/>
                <a:cs typeface="Times New Roman"/>
              </a:rPr>
              <a:t> or SEAP directly having established that link.</a:t>
            </a:r>
          </a:p>
          <a:p>
            <a:endParaRPr lang="en-US" sz="2400" dirty="0">
              <a:latin typeface="Times New Roman"/>
              <a:cs typeface="Times New Roman"/>
            </a:endParaRPr>
          </a:p>
        </p:txBody>
      </p:sp>
      <p:sp>
        <p:nvSpPr>
          <p:cNvPr id="4" name="Date Placeholder 3">
            <a:extLst>
              <a:ext uri="{FF2B5EF4-FFF2-40B4-BE49-F238E27FC236}">
                <a16:creationId xmlns:a16="http://schemas.microsoft.com/office/drawing/2014/main" id="{601C8290-3408-C5C5-C1D7-E1650CB327B6}"/>
              </a:ext>
            </a:extLst>
          </p:cNvPr>
          <p:cNvSpPr>
            <a:spLocks noGrp="1"/>
          </p:cNvSpPr>
          <p:nvPr>
            <p:ph type="dt" sz="half" idx="10"/>
          </p:nvPr>
        </p:nvSpPr>
        <p:spPr/>
        <p:txBody>
          <a:bodyPr/>
          <a:lstStyle/>
          <a:p>
            <a:fld id="{F0EE5F6E-18F9-4D1C-8DF2-FB4C38D046E2}" type="datetime1">
              <a:t>4/27/2025</a:t>
            </a:fld>
            <a:endParaRPr lang="en-US" dirty="0"/>
          </a:p>
        </p:txBody>
      </p:sp>
      <p:sp>
        <p:nvSpPr>
          <p:cNvPr id="5" name="Footer Placeholder 4">
            <a:extLst>
              <a:ext uri="{FF2B5EF4-FFF2-40B4-BE49-F238E27FC236}">
                <a16:creationId xmlns:a16="http://schemas.microsoft.com/office/drawing/2014/main" id="{F0B6553B-05AD-3412-BDBB-20E737B3411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687319-6B74-8663-3B8B-0DDD3F099533}"/>
              </a:ext>
            </a:extLst>
          </p:cNvPr>
          <p:cNvSpPr>
            <a:spLocks noGrp="1"/>
          </p:cNvSpPr>
          <p:nvPr>
            <p:ph type="sldNum" sz="quarter" idx="12"/>
          </p:nvPr>
        </p:nvSpPr>
        <p:spPr/>
        <p:txBody>
          <a:bodyPr/>
          <a:lstStyle/>
          <a:p>
            <a:fld id="{A65A5C87-DF58-40C8-B092-1DE63DB4547E}" type="slidenum">
              <a:rPr lang="en-US" dirty="0"/>
              <a:t>14</a:t>
            </a:fld>
            <a:endParaRPr lang="en-US" dirty="0"/>
          </a:p>
        </p:txBody>
      </p:sp>
      <p:sp>
        <p:nvSpPr>
          <p:cNvPr id="7" name="TextBox 6">
            <a:extLst>
              <a:ext uri="{FF2B5EF4-FFF2-40B4-BE49-F238E27FC236}">
                <a16:creationId xmlns:a16="http://schemas.microsoft.com/office/drawing/2014/main" id="{242909C7-AEF7-8705-51DF-31A763CCC9E0}"/>
              </a:ext>
            </a:extLst>
          </p:cNvPr>
          <p:cNvSpPr txBox="1"/>
          <p:nvPr/>
        </p:nvSpPr>
        <p:spPr>
          <a:xfrm>
            <a:off x="5372401" y="5678895"/>
            <a:ext cx="668259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tx1">
                    <a:lumMod val="95000"/>
                    <a:lumOff val="5000"/>
                  </a:schemeClr>
                </a:solidFill>
                <a:ea typeface="+mn-lt"/>
                <a:cs typeface="+mn-lt"/>
                <a:hlinkClick r:id="rId2">
                  <a:extLst>
                    <a:ext uri="{A12FA001-AC4F-418D-AE19-62706E023703}">
                      <ahyp:hlinkClr xmlns:ahyp="http://schemas.microsoft.com/office/drawing/2018/hyperlinkcolor" val="tx"/>
                    </a:ext>
                  </a:extLst>
                </a:hlinkClick>
              </a:rPr>
              <a:t>National Careers Service</a:t>
            </a:r>
            <a:r>
              <a:rPr lang="en-US" sz="1400" dirty="0">
                <a:solidFill>
                  <a:schemeClr val="tx1">
                    <a:lumMod val="95000"/>
                    <a:lumOff val="5000"/>
                  </a:schemeClr>
                </a:solidFill>
                <a:ea typeface="+mn-lt"/>
                <a:cs typeface="+mn-lt"/>
                <a:hlinkClick r:id="rId2">
                  <a:extLst>
                    <a:ext uri="{A12FA001-AC4F-418D-AE19-62706E023703}">
                      <ahyp:hlinkClr xmlns:ahyp="http://schemas.microsoft.com/office/drawing/2018/hyperlinkcolor" val="tx"/>
                    </a:ext>
                  </a:extLst>
                </a:hlinkClick>
              </a:rPr>
              <a:t> </a:t>
            </a:r>
            <a:r>
              <a:rPr lang="en-US" sz="1400" dirty="0">
                <a:solidFill>
                  <a:srgbClr val="2998E3"/>
                </a:solidFill>
                <a:ea typeface="+mn-lt"/>
                <a:cs typeface="+mn-lt"/>
                <a:hlinkClick r:id="rId2">
                  <a:extLst>
                    <a:ext uri="{A12FA001-AC4F-418D-AE19-62706E023703}">
                      <ahyp:hlinkClr xmlns:ahyp="http://schemas.microsoft.com/office/drawing/2018/hyperlinkcolor" val="tx"/>
                    </a:ext>
                  </a:extLst>
                </a:hlinkClick>
              </a:rPr>
              <a:t>-</a:t>
            </a:r>
            <a:r>
              <a:rPr lang="en-US" sz="1400" dirty="0">
                <a:solidFill>
                  <a:schemeClr val="tx1">
                    <a:lumMod val="95000"/>
                    <a:lumOff val="5000"/>
                  </a:schemeClr>
                </a:solidFill>
                <a:ea typeface="+mn-lt"/>
                <a:cs typeface="+mn-lt"/>
                <a:hlinkClick r:id="rId2">
                  <a:extLst>
                    <a:ext uri="{A12FA001-AC4F-418D-AE19-62706E023703}">
                      <ahyp:hlinkClr xmlns:ahyp="http://schemas.microsoft.com/office/drawing/2018/hyperlinkcolor" val="tx"/>
                    </a:ext>
                  </a:extLst>
                </a:hlinkClick>
              </a:rPr>
              <a:t> The STAR method | National CareersService</a:t>
            </a:r>
            <a:endParaRPr lang="en-US" sz="1400">
              <a:solidFill>
                <a:schemeClr val="tx1">
                  <a:lumMod val="95000"/>
                  <a:lumOff val="5000"/>
                </a:schemeClr>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735806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46A91-79C2-F65A-414F-ACF69AE925CA}"/>
              </a:ext>
            </a:extLst>
          </p:cNvPr>
          <p:cNvSpPr>
            <a:spLocks noGrp="1"/>
          </p:cNvSpPr>
          <p:nvPr>
            <p:ph type="title"/>
          </p:nvPr>
        </p:nvSpPr>
        <p:spPr/>
        <p:txBody>
          <a:bodyPr>
            <a:normAutofit/>
          </a:bodyPr>
          <a:lstStyle/>
          <a:p>
            <a:r>
              <a:rPr lang="en-US" sz="2800" b="1" dirty="0">
                <a:latin typeface="Times New Roman"/>
                <a:cs typeface="Times New Roman"/>
              </a:rPr>
              <a:t>15. Professional </a:t>
            </a:r>
            <a:r>
              <a:rPr lang="en-US" sz="2800" b="1" dirty="0" err="1">
                <a:latin typeface="Times New Roman"/>
                <a:cs typeface="Times New Roman"/>
              </a:rPr>
              <a:t>Behaviours</a:t>
            </a:r>
            <a:r>
              <a:rPr lang="en-US" sz="2800" b="1" dirty="0">
                <a:latin typeface="Times New Roman"/>
                <a:cs typeface="Times New Roman"/>
              </a:rPr>
              <a:t>: </a:t>
            </a:r>
          </a:p>
        </p:txBody>
      </p:sp>
      <p:sp>
        <p:nvSpPr>
          <p:cNvPr id="3" name="Content Placeholder 2">
            <a:extLst>
              <a:ext uri="{FF2B5EF4-FFF2-40B4-BE49-F238E27FC236}">
                <a16:creationId xmlns:a16="http://schemas.microsoft.com/office/drawing/2014/main" id="{501FD18D-D644-6578-3E9F-FBF48F2F90B6}"/>
              </a:ext>
            </a:extLst>
          </p:cNvPr>
          <p:cNvSpPr>
            <a:spLocks noGrp="1"/>
          </p:cNvSpPr>
          <p:nvPr>
            <p:ph idx="1"/>
          </p:nvPr>
        </p:nvSpPr>
        <p:spPr>
          <a:xfrm>
            <a:off x="1115568" y="1730401"/>
            <a:ext cx="10168128" cy="3622289"/>
          </a:xfrm>
        </p:spPr>
        <p:txBody>
          <a:bodyPr vert="horz" lIns="91440" tIns="45720" rIns="91440" bIns="45720" rtlCol="0" anchor="t">
            <a:normAutofit/>
          </a:bodyPr>
          <a:lstStyle/>
          <a:p>
            <a:pPr marL="0" indent="0">
              <a:buNone/>
            </a:pPr>
            <a:r>
              <a:rPr lang="en-US" sz="1600" u="sng" dirty="0">
                <a:latin typeface="Times New Roman"/>
                <a:ea typeface="+mn-lt"/>
                <a:cs typeface="+mn-lt"/>
              </a:rPr>
              <a:t>Rights based/ Values based:</a:t>
            </a:r>
          </a:p>
          <a:p>
            <a:pPr marL="0" indent="0">
              <a:buNone/>
            </a:pPr>
            <a:r>
              <a:rPr lang="en-US" sz="1600" dirty="0" err="1">
                <a:latin typeface="Times New Roman"/>
                <a:ea typeface="+mn-lt"/>
                <a:cs typeface="+mn-lt"/>
              </a:rPr>
              <a:t>ProMo</a:t>
            </a:r>
            <a:r>
              <a:rPr lang="en-US" sz="1600" dirty="0">
                <a:latin typeface="Times New Roman"/>
                <a:ea typeface="+mn-lt"/>
                <a:cs typeface="+mn-lt"/>
              </a:rPr>
              <a:t> advocates for young people and cite access to services and support:</a:t>
            </a:r>
            <a:endParaRPr lang="en-US" sz="1600">
              <a:latin typeface="Times New Roman"/>
              <a:ea typeface="+mn-lt"/>
              <a:cs typeface="Times New Roman"/>
            </a:endParaRPr>
          </a:p>
          <a:p>
            <a:pPr marL="0" indent="0">
              <a:buNone/>
            </a:pPr>
            <a:r>
              <a:rPr lang="en-US" sz="1600" dirty="0">
                <a:latin typeface="Times New Roman"/>
                <a:cs typeface="Segoe UI"/>
              </a:rPr>
              <a:t>UNCRC, (United Convention on the Rights of the Child):</a:t>
            </a:r>
          </a:p>
          <a:p>
            <a:pPr>
              <a:buNone/>
            </a:pPr>
            <a:r>
              <a:rPr lang="en-GB" sz="1200" dirty="0">
                <a:solidFill>
                  <a:srgbClr val="111827"/>
                </a:solidFill>
                <a:latin typeface="Segoe UI"/>
                <a:ea typeface="+mn-lt"/>
                <a:cs typeface="Segoe UI"/>
              </a:rPr>
              <a:t>Article 12 (Respect for Children’s Views): Every child has the right to express their views on matters that affect them, and for these views to be given due weight.  </a:t>
            </a:r>
            <a:endParaRPr lang="en-US" sz="1200" dirty="0">
              <a:solidFill>
                <a:srgbClr val="111827"/>
              </a:solidFill>
              <a:latin typeface="Segoe UI"/>
              <a:ea typeface="+mn-lt"/>
              <a:cs typeface="Segoe UI"/>
            </a:endParaRPr>
          </a:p>
          <a:p>
            <a:pPr>
              <a:buNone/>
            </a:pPr>
            <a:r>
              <a:rPr lang="en-GB" sz="1200" dirty="0">
                <a:solidFill>
                  <a:srgbClr val="111827"/>
                </a:solidFill>
                <a:latin typeface="Segoe UI"/>
                <a:ea typeface="+mn-lt"/>
                <a:cs typeface="Segoe UI"/>
              </a:rPr>
              <a:t>Article 13 (Freedom of Expression): Every child has the right to seek, receive, and impart information and ideas of all kinds, whether orally, in writing or in print, in the form of art, or through any other media of the child’s choice</a:t>
            </a:r>
            <a:endParaRPr lang="en-US" sz="1200" dirty="0">
              <a:solidFill>
                <a:srgbClr val="111827"/>
              </a:solidFill>
              <a:latin typeface="Segoe UI"/>
              <a:ea typeface="+mn-lt"/>
              <a:cs typeface="Segoe UI"/>
            </a:endParaRPr>
          </a:p>
        </p:txBody>
      </p:sp>
      <p:sp>
        <p:nvSpPr>
          <p:cNvPr id="4" name="Date Placeholder 3">
            <a:extLst>
              <a:ext uri="{FF2B5EF4-FFF2-40B4-BE49-F238E27FC236}">
                <a16:creationId xmlns:a16="http://schemas.microsoft.com/office/drawing/2014/main" id="{0645BC77-9C46-33F4-C63B-27AE1BDE379E}"/>
              </a:ext>
            </a:extLst>
          </p:cNvPr>
          <p:cNvSpPr>
            <a:spLocks noGrp="1"/>
          </p:cNvSpPr>
          <p:nvPr>
            <p:ph type="dt" sz="half" idx="10"/>
          </p:nvPr>
        </p:nvSpPr>
        <p:spPr/>
        <p:txBody>
          <a:bodyPr/>
          <a:lstStyle/>
          <a:p>
            <a:fld id="{550992EA-4188-439B-9D8E-91ADDC711E60}" type="datetime1">
              <a:t>4/27/2025</a:t>
            </a:fld>
            <a:endParaRPr lang="en-US" dirty="0"/>
          </a:p>
        </p:txBody>
      </p:sp>
      <p:sp>
        <p:nvSpPr>
          <p:cNvPr id="5" name="Footer Placeholder 4">
            <a:extLst>
              <a:ext uri="{FF2B5EF4-FFF2-40B4-BE49-F238E27FC236}">
                <a16:creationId xmlns:a16="http://schemas.microsoft.com/office/drawing/2014/main" id="{3B66CBAC-B838-C270-0186-D3A6DC5977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253DED-8AD0-F155-FB34-A93CFDE270D6}"/>
              </a:ext>
            </a:extLst>
          </p:cNvPr>
          <p:cNvSpPr>
            <a:spLocks noGrp="1"/>
          </p:cNvSpPr>
          <p:nvPr>
            <p:ph type="sldNum" sz="quarter" idx="12"/>
          </p:nvPr>
        </p:nvSpPr>
        <p:spPr/>
        <p:txBody>
          <a:bodyPr/>
          <a:lstStyle/>
          <a:p>
            <a:fld id="{A65A5C87-DF58-40C8-B092-1DE63DB4547E}" type="slidenum">
              <a:rPr lang="en-US" dirty="0"/>
              <a:t>15</a:t>
            </a:fld>
            <a:endParaRPr lang="en-US" dirty="0"/>
          </a:p>
        </p:txBody>
      </p:sp>
      <p:sp>
        <p:nvSpPr>
          <p:cNvPr id="7" name="TextBox 6">
            <a:extLst>
              <a:ext uri="{FF2B5EF4-FFF2-40B4-BE49-F238E27FC236}">
                <a16:creationId xmlns:a16="http://schemas.microsoft.com/office/drawing/2014/main" id="{4330DDA4-EF66-0C2E-A8D7-772E8C3E44B2}"/>
              </a:ext>
            </a:extLst>
          </p:cNvPr>
          <p:cNvSpPr txBox="1"/>
          <p:nvPr/>
        </p:nvSpPr>
        <p:spPr>
          <a:xfrm>
            <a:off x="4035320" y="4556049"/>
            <a:ext cx="80484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Segoe UI"/>
                <a:cs typeface="Segoe UI"/>
              </a:rPr>
              <a:t>'What Good Practice Looks Like in Digital Youth Information: </a:t>
            </a:r>
            <a:r>
              <a:rPr lang="en-US" sz="900" dirty="0">
                <a:latin typeface="Segoe UI"/>
                <a:cs typeface="Segoe UI"/>
                <a:hlinkClick r:id="rId2"/>
              </a:rPr>
              <a:t>https://promo.cymru/2025/03/19/report-good-practice-digital-youth-information/</a:t>
            </a:r>
            <a:endParaRPr lang="en-US" dirty="0">
              <a:latin typeface="Avenir Next LT Pro"/>
              <a:cs typeface="Segoe UI"/>
            </a:endParaRPr>
          </a:p>
          <a:p>
            <a:endParaRPr lang="en-US" sz="900" dirty="0">
              <a:latin typeface="Avenir Next LT Pro"/>
              <a:cs typeface="Segoe UI"/>
            </a:endParaRPr>
          </a:p>
        </p:txBody>
      </p:sp>
    </p:spTree>
    <p:extLst>
      <p:ext uri="{BB962C8B-B14F-4D97-AF65-F5344CB8AC3E}">
        <p14:creationId xmlns:p14="http://schemas.microsoft.com/office/powerpoint/2010/main" val="2738200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A384788-8BEB-D788-78B3-D18DCF2372D5}"/>
              </a:ext>
            </a:extLst>
          </p:cNvPr>
          <p:cNvSpPr>
            <a:spLocks noGrp="1"/>
          </p:cNvSpPr>
          <p:nvPr>
            <p:ph type="title"/>
          </p:nvPr>
        </p:nvSpPr>
        <p:spPr>
          <a:xfrm>
            <a:off x="1115568" y="548640"/>
            <a:ext cx="10168128" cy="1179576"/>
          </a:xfrm>
        </p:spPr>
        <p:txBody>
          <a:bodyPr/>
          <a:lstStyle/>
          <a:p>
            <a:r>
              <a:rPr lang="en-US" sz="2800" b="1" dirty="0">
                <a:latin typeface="Times New Roman"/>
                <a:cs typeface="Times New Roman"/>
              </a:rPr>
              <a:t>16. Professional </a:t>
            </a:r>
            <a:r>
              <a:rPr lang="en-US" sz="2800" b="1" dirty="0" err="1">
                <a:latin typeface="Times New Roman"/>
                <a:cs typeface="Times New Roman"/>
              </a:rPr>
              <a:t>Behaviours</a:t>
            </a:r>
            <a:r>
              <a:rPr lang="en-US" sz="2800" b="1" dirty="0">
                <a:latin typeface="Times New Roman"/>
                <a:cs typeface="Times New Roman"/>
              </a:rPr>
              <a:t> Demonstrated:</a:t>
            </a:r>
          </a:p>
        </p:txBody>
      </p:sp>
      <p:sp>
        <p:nvSpPr>
          <p:cNvPr id="14" name="Content Placeholder 2">
            <a:extLst>
              <a:ext uri="{FF2B5EF4-FFF2-40B4-BE49-F238E27FC236}">
                <a16:creationId xmlns:a16="http://schemas.microsoft.com/office/drawing/2014/main" id="{8EFC8049-8610-A14B-57F0-A55DF0C6851A}"/>
              </a:ext>
            </a:extLst>
          </p:cNvPr>
          <p:cNvSpPr>
            <a:spLocks noGrp="1"/>
          </p:cNvSpPr>
          <p:nvPr>
            <p:ph idx="1"/>
          </p:nvPr>
        </p:nvSpPr>
        <p:spPr>
          <a:xfrm>
            <a:off x="1115568" y="1917307"/>
            <a:ext cx="10168128" cy="3694176"/>
          </a:xfrm>
        </p:spPr>
        <p:txBody>
          <a:bodyPr vert="horz" lIns="91440" tIns="45720" rIns="91440" bIns="45720" rtlCol="0" anchor="t">
            <a:normAutofit/>
          </a:bodyPr>
          <a:lstStyle/>
          <a:p>
            <a:r>
              <a:rPr lang="en-US" sz="2400" b="1" dirty="0">
                <a:latin typeface="Times New Roman"/>
                <a:cs typeface="Times New Roman"/>
              </a:rPr>
              <a:t>Using resources – </a:t>
            </a:r>
            <a:r>
              <a:rPr lang="en-US" sz="2400" dirty="0">
                <a:latin typeface="Times New Roman"/>
                <a:cs typeface="Times New Roman"/>
              </a:rPr>
              <a:t>Made referrals to SEAP and advocated for counselling service in the local areas.</a:t>
            </a:r>
          </a:p>
          <a:p>
            <a:r>
              <a:rPr lang="en-US" sz="2400" b="1" dirty="0">
                <a:latin typeface="Times New Roman"/>
                <a:cs typeface="Times New Roman"/>
              </a:rPr>
              <a:t>Working with people – </a:t>
            </a:r>
            <a:r>
              <a:rPr lang="en-US" sz="2400" dirty="0">
                <a:latin typeface="Times New Roman"/>
                <a:cs typeface="Times New Roman"/>
              </a:rPr>
              <a:t>Both professionals and clients.</a:t>
            </a:r>
          </a:p>
          <a:p>
            <a:r>
              <a:rPr lang="en-US" sz="2400" b="1" dirty="0">
                <a:latin typeface="Times New Roman"/>
                <a:cs typeface="Times New Roman"/>
              </a:rPr>
              <a:t>Providing direction – </a:t>
            </a:r>
            <a:r>
              <a:rPr lang="en-US" sz="2400" dirty="0">
                <a:latin typeface="Times New Roman"/>
                <a:cs typeface="Times New Roman"/>
              </a:rPr>
              <a:t>referrals and support.</a:t>
            </a:r>
          </a:p>
          <a:p>
            <a:r>
              <a:rPr lang="en-US" sz="2400" b="1" dirty="0">
                <a:latin typeface="Times New Roman"/>
                <a:cs typeface="Times New Roman"/>
              </a:rPr>
              <a:t>Achieving Results</a:t>
            </a:r>
            <a:r>
              <a:rPr lang="en-US" sz="2400" dirty="0">
                <a:latin typeface="Times New Roman"/>
                <a:cs typeface="Times New Roman"/>
              </a:rPr>
              <a:t> – 'X' and 'R' received support and guidance. Longer term solutions.</a:t>
            </a:r>
          </a:p>
          <a:p>
            <a:endParaRPr lang="en-US" sz="2400" dirty="0">
              <a:latin typeface="Times New Roman"/>
              <a:cs typeface="Times New Roman"/>
            </a:endParaRPr>
          </a:p>
        </p:txBody>
      </p:sp>
      <p:sp>
        <p:nvSpPr>
          <p:cNvPr id="5" name="Date Placeholder 4">
            <a:extLst>
              <a:ext uri="{FF2B5EF4-FFF2-40B4-BE49-F238E27FC236}">
                <a16:creationId xmlns:a16="http://schemas.microsoft.com/office/drawing/2014/main" id="{877E6A34-69C2-486E-BB65-34D81DE966FB}"/>
              </a:ext>
            </a:extLst>
          </p:cNvPr>
          <p:cNvSpPr>
            <a:spLocks noGrp="1"/>
          </p:cNvSpPr>
          <p:nvPr>
            <p:ph type="dt" sz="half" idx="10"/>
          </p:nvPr>
        </p:nvSpPr>
        <p:spPr>
          <a:xfrm>
            <a:off x="1115568" y="6356350"/>
            <a:ext cx="2743200" cy="365125"/>
          </a:xfrm>
        </p:spPr>
        <p:txBody>
          <a:bodyPr anchor="ctr">
            <a:normAutofit/>
          </a:bodyPr>
          <a:lstStyle/>
          <a:p>
            <a:pPr>
              <a:spcAft>
                <a:spcPts val="600"/>
              </a:spcAft>
            </a:pPr>
            <a:fld id="{08CB2467-912E-4466-88E7-C3C2EEEEA779}" type="datetime1">
              <a:pPr>
                <a:spcAft>
                  <a:spcPts val="600"/>
                </a:spcAft>
              </a:pPr>
              <a:t>4/27/2025</a:t>
            </a:fld>
            <a:endParaRPr lang="en-US"/>
          </a:p>
        </p:txBody>
      </p:sp>
      <p:sp>
        <p:nvSpPr>
          <p:cNvPr id="16" name="Footer Placeholder 4">
            <a:extLst>
              <a:ext uri="{FF2B5EF4-FFF2-40B4-BE49-F238E27FC236}">
                <a16:creationId xmlns:a16="http://schemas.microsoft.com/office/drawing/2014/main" id="{E4254931-EA2E-0050-2660-9AB2403A17C3}"/>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BCB4C6EB-F229-FA91-18CF-A09E0FB18411}"/>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16</a:t>
            </a:fld>
            <a:endParaRPr lang="en-US"/>
          </a:p>
        </p:txBody>
      </p:sp>
    </p:spTree>
    <p:extLst>
      <p:ext uri="{BB962C8B-B14F-4D97-AF65-F5344CB8AC3E}">
        <p14:creationId xmlns:p14="http://schemas.microsoft.com/office/powerpoint/2010/main" val="3065106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55316-E976-51FE-56D2-2A87139A0F26}"/>
              </a:ext>
            </a:extLst>
          </p:cNvPr>
          <p:cNvSpPr>
            <a:spLocks noGrp="1"/>
          </p:cNvSpPr>
          <p:nvPr>
            <p:ph type="title"/>
          </p:nvPr>
        </p:nvSpPr>
        <p:spPr>
          <a:xfrm>
            <a:off x="868680" y="1709928"/>
            <a:ext cx="3099816" cy="1709928"/>
          </a:xfrm>
        </p:spPr>
        <p:txBody>
          <a:bodyPr vert="horz" lIns="91440" tIns="45720" rIns="91440" bIns="45720" rtlCol="0" anchor="t">
            <a:normAutofit/>
          </a:bodyPr>
          <a:lstStyle/>
          <a:p>
            <a:pPr>
              <a:lnSpc>
                <a:spcPct val="90000"/>
              </a:lnSpc>
            </a:pPr>
            <a:r>
              <a:rPr lang="en-US" sz="2400" b="1" u="sng" kern="1200">
                <a:latin typeface="+mj-lt"/>
                <a:ea typeface="+mj-ea"/>
                <a:cs typeface="+mj-cs"/>
              </a:rPr>
              <a:t>Professional Behaviours (University of Bristol framework):</a:t>
            </a:r>
            <a:endParaRPr lang="en-US" sz="2400" b="1" kern="1200">
              <a:latin typeface="+mj-lt"/>
              <a:ea typeface="+mj-ea"/>
              <a:cs typeface="+mj-cs"/>
            </a:endParaRPr>
          </a:p>
        </p:txBody>
      </p:sp>
      <p:pic>
        <p:nvPicPr>
          <p:cNvPr id="8" name="Content Placeholder 7" descr="A colorful circle with white text&#10;&#10;AI-generated content may be incorrect.">
            <a:extLst>
              <a:ext uri="{FF2B5EF4-FFF2-40B4-BE49-F238E27FC236}">
                <a16:creationId xmlns:a16="http://schemas.microsoft.com/office/drawing/2014/main" id="{07592234-BC86-5F23-DE2C-F8255499B278}"/>
              </a:ext>
            </a:extLst>
          </p:cNvPr>
          <p:cNvPicPr>
            <a:picLocks noGrp="1" noChangeAspect="1"/>
          </p:cNvPicPr>
          <p:nvPr>
            <p:ph type="pic" idx="1"/>
          </p:nvPr>
        </p:nvPicPr>
        <p:blipFill>
          <a:blip r:embed="rId2"/>
          <a:stretch/>
        </p:blipFill>
        <p:spPr>
          <a:xfrm>
            <a:off x="5913767" y="1161288"/>
            <a:ext cx="4832834" cy="4645152"/>
          </a:xfrm>
          <a:noFill/>
        </p:spPr>
      </p:pic>
      <p:sp>
        <p:nvSpPr>
          <p:cNvPr id="7" name="TextBox 6">
            <a:extLst>
              <a:ext uri="{FF2B5EF4-FFF2-40B4-BE49-F238E27FC236}">
                <a16:creationId xmlns:a16="http://schemas.microsoft.com/office/drawing/2014/main" id="{B8DBDAED-C1FD-436F-0955-AED621F2A638}"/>
              </a:ext>
            </a:extLst>
          </p:cNvPr>
          <p:cNvSpPr txBox="1"/>
          <p:nvPr/>
        </p:nvSpPr>
        <p:spPr>
          <a:xfrm>
            <a:off x="868680" y="3438144"/>
            <a:ext cx="3099816" cy="20574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pPr>
            <a:r>
              <a:rPr lang="en-US" kern="1200">
                <a:latin typeface="+mn-lt"/>
                <a:ea typeface="+mn-ea"/>
                <a:cs typeface="+mn-cs"/>
              </a:rPr>
              <a:t>University of Bristol, Professional Behaviours, </a:t>
            </a:r>
            <a:r>
              <a:rPr lang="en-US" kern="1200">
                <a:latin typeface="+mn-lt"/>
                <a:ea typeface="+mn-ea"/>
                <a:cs typeface="+mn-cs"/>
                <a:hlinkClick r:id="rId3">
                  <a:extLst>
                    <a:ext uri="{A12FA001-AC4F-418D-AE19-62706E023703}">
                      <ahyp:hlinkClr xmlns:ahyp="http://schemas.microsoft.com/office/drawing/2018/hyperlinkcolor" val="tx"/>
                    </a:ext>
                  </a:extLst>
                </a:hlinkClick>
              </a:rPr>
              <a:t>aua-behaviours-booklet.pdf</a:t>
            </a:r>
            <a:endParaRPr lang="en-US" kern="1200">
              <a:latin typeface="+mn-lt"/>
              <a:ea typeface="+mn-ea"/>
              <a:cs typeface="+mn-cs"/>
            </a:endParaRPr>
          </a:p>
        </p:txBody>
      </p:sp>
      <p:sp>
        <p:nvSpPr>
          <p:cNvPr id="4" name="Date Placeholder 3">
            <a:extLst>
              <a:ext uri="{FF2B5EF4-FFF2-40B4-BE49-F238E27FC236}">
                <a16:creationId xmlns:a16="http://schemas.microsoft.com/office/drawing/2014/main" id="{86DDF412-9D6C-2E98-32E6-C091C8B7045E}"/>
              </a:ext>
            </a:extLst>
          </p:cNvPr>
          <p:cNvSpPr>
            <a:spLocks noGrp="1"/>
          </p:cNvSpPr>
          <p:nvPr>
            <p:ph type="dt" sz="half" idx="10"/>
          </p:nvPr>
        </p:nvSpPr>
        <p:spPr>
          <a:xfrm>
            <a:off x="868680" y="6356350"/>
            <a:ext cx="2743200" cy="365125"/>
          </a:xfrm>
        </p:spPr>
        <p:txBody>
          <a:bodyPr vert="horz" lIns="91440" tIns="45720" rIns="91440" bIns="45720" rtlCol="0" anchor="ctr">
            <a:normAutofit/>
          </a:bodyPr>
          <a:lstStyle/>
          <a:p>
            <a:pPr>
              <a:spcAft>
                <a:spcPts val="600"/>
              </a:spcAft>
            </a:pPr>
            <a:fld id="{FD666454-0D98-475C-8485-44830E1766BA}" type="datetime1">
              <a:pPr>
                <a:spcAft>
                  <a:spcPts val="600"/>
                </a:spcAft>
              </a:pPr>
              <a:t>4/27/2025</a:t>
            </a:fld>
            <a:endParaRPr lang="en-US"/>
          </a:p>
        </p:txBody>
      </p:sp>
      <p:sp>
        <p:nvSpPr>
          <p:cNvPr id="13" name="Footer Placeholder 5">
            <a:extLst>
              <a:ext uri="{FF2B5EF4-FFF2-40B4-BE49-F238E27FC236}">
                <a16:creationId xmlns:a16="http://schemas.microsoft.com/office/drawing/2014/main" id="{6E318BE9-ABCB-0929-7E90-4CFF0C2CCFE5}"/>
              </a:ext>
            </a:extLst>
          </p:cNvPr>
          <p:cNvSpPr>
            <a:spLocks noGrp="1"/>
          </p:cNvSpPr>
          <p:nvPr>
            <p:ph type="ftr" sz="quarter" idx="11"/>
          </p:nvPr>
        </p:nvSpPr>
        <p:spPr>
          <a:xfrm>
            <a:off x="403860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F1FDABB4-4226-F6C9-5803-3D74531D41D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dirty="0"/>
              <a:pPr>
                <a:spcAft>
                  <a:spcPts val="600"/>
                </a:spcAft>
              </a:pPr>
              <a:t>17</a:t>
            </a:fld>
            <a:endParaRPr lang="en-US"/>
          </a:p>
        </p:txBody>
      </p:sp>
      <p:sp>
        <p:nvSpPr>
          <p:cNvPr id="3" name="TextBox 2">
            <a:extLst>
              <a:ext uri="{FF2B5EF4-FFF2-40B4-BE49-F238E27FC236}">
                <a16:creationId xmlns:a16="http://schemas.microsoft.com/office/drawing/2014/main" id="{5940B79E-9B6E-7391-E87D-93E840DA839D}"/>
              </a:ext>
            </a:extLst>
          </p:cNvPr>
          <p:cNvSpPr txBox="1"/>
          <p:nvPr/>
        </p:nvSpPr>
        <p:spPr>
          <a:xfrm>
            <a:off x="863539" y="5806846"/>
            <a:ext cx="187988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t>17.</a:t>
            </a:r>
          </a:p>
        </p:txBody>
      </p:sp>
    </p:spTree>
    <p:extLst>
      <p:ext uri="{BB962C8B-B14F-4D97-AF65-F5344CB8AC3E}">
        <p14:creationId xmlns:p14="http://schemas.microsoft.com/office/powerpoint/2010/main" val="14508861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C1C06-E6EC-E9F9-AA59-45FFD1601AD2}"/>
              </a:ext>
            </a:extLst>
          </p:cNvPr>
          <p:cNvSpPr>
            <a:spLocks noGrp="1"/>
          </p:cNvSpPr>
          <p:nvPr>
            <p:ph type="title"/>
          </p:nvPr>
        </p:nvSpPr>
        <p:spPr>
          <a:xfrm>
            <a:off x="971795" y="548640"/>
            <a:ext cx="10311901" cy="1179576"/>
          </a:xfrm>
        </p:spPr>
        <p:txBody>
          <a:bodyPr>
            <a:normAutofit/>
          </a:bodyPr>
          <a:lstStyle/>
          <a:p>
            <a:r>
              <a:rPr lang="en-US" sz="2800" b="1" dirty="0">
                <a:latin typeface="Times New Roman"/>
                <a:cs typeface="Times New Roman"/>
              </a:rPr>
              <a:t>References:</a:t>
            </a:r>
          </a:p>
        </p:txBody>
      </p:sp>
      <p:sp>
        <p:nvSpPr>
          <p:cNvPr id="3" name="Content Placeholder 2">
            <a:extLst>
              <a:ext uri="{FF2B5EF4-FFF2-40B4-BE49-F238E27FC236}">
                <a16:creationId xmlns:a16="http://schemas.microsoft.com/office/drawing/2014/main" id="{B74A291F-C53D-74A5-AABE-17202D3B0966}"/>
              </a:ext>
            </a:extLst>
          </p:cNvPr>
          <p:cNvSpPr>
            <a:spLocks noGrp="1"/>
          </p:cNvSpPr>
          <p:nvPr>
            <p:ph idx="1"/>
          </p:nvPr>
        </p:nvSpPr>
        <p:spPr>
          <a:xfrm>
            <a:off x="1006711" y="1711711"/>
            <a:ext cx="10168128" cy="3652687"/>
          </a:xfrm>
        </p:spPr>
        <p:txBody>
          <a:bodyPr vert="horz" lIns="91440" tIns="45720" rIns="91440" bIns="45720" rtlCol="0" anchor="t">
            <a:normAutofit/>
          </a:bodyPr>
          <a:lstStyle/>
          <a:p>
            <a:pPr>
              <a:buNone/>
            </a:pPr>
            <a:r>
              <a:rPr lang="en-US" sz="1800" dirty="0">
                <a:solidFill>
                  <a:schemeClr val="tx1">
                    <a:lumMod val="95000"/>
                    <a:lumOff val="5000"/>
                  </a:schemeClr>
                </a:solidFill>
                <a:latin typeface="Times New Roman"/>
                <a:cs typeface="Times New Roman"/>
              </a:rPr>
              <a:t>Abela, J. (2009) ‘Adult learning theories and medical education: a review’, </a:t>
            </a:r>
            <a:r>
              <a:rPr lang="en-US" sz="1800" i="1" dirty="0">
                <a:solidFill>
                  <a:schemeClr val="tx1">
                    <a:lumMod val="95000"/>
                    <a:lumOff val="5000"/>
                  </a:schemeClr>
                </a:solidFill>
                <a:latin typeface="Times New Roman"/>
                <a:cs typeface="Times New Roman"/>
              </a:rPr>
              <a:t>Malta Medical Journal, </a:t>
            </a:r>
            <a:r>
              <a:rPr lang="en-US" sz="1800" dirty="0">
                <a:solidFill>
                  <a:schemeClr val="tx1">
                    <a:lumMod val="95000"/>
                    <a:lumOff val="5000"/>
                  </a:schemeClr>
                </a:solidFill>
                <a:latin typeface="Times New Roman"/>
                <a:cs typeface="Times New Roman"/>
              </a:rPr>
              <a:t>Vol.21, Issue 01, (March), Available at: </a:t>
            </a:r>
            <a:r>
              <a:rPr lang="en-US" sz="1800" dirty="0">
                <a:solidFill>
                  <a:schemeClr val="tx1">
                    <a:lumMod val="95000"/>
                    <a:lumOff val="5000"/>
                  </a:schemeClr>
                </a:solidFill>
                <a:latin typeface="Times New Roman"/>
                <a:cs typeface="Times New Roman"/>
                <a:hlinkClick r:id="rId2">
                  <a:extLst>
                    <a:ext uri="{A12FA001-AC4F-418D-AE19-62706E023703}">
                      <ahyp:hlinkClr xmlns:ahyp="http://schemas.microsoft.com/office/drawing/2018/hyperlinkcolor" val="tx"/>
                    </a:ext>
                  </a:extLst>
                </a:hlinkClick>
              </a:rPr>
              <a:t>2009.Vol21.Issue1.A2.pdf.</a:t>
            </a:r>
            <a:r>
              <a:rPr lang="en-US" sz="1800" dirty="0">
                <a:solidFill>
                  <a:schemeClr val="tx1">
                    <a:lumMod val="95000"/>
                    <a:lumOff val="5000"/>
                  </a:schemeClr>
                </a:solidFill>
                <a:latin typeface="Times New Roman"/>
                <a:cs typeface="Times New Roman"/>
              </a:rPr>
              <a:t> (Accessed 2 April 2015).</a:t>
            </a:r>
            <a:endParaRPr lang="en-US" dirty="0">
              <a:solidFill>
                <a:schemeClr val="tx1">
                  <a:lumMod val="95000"/>
                  <a:lumOff val="5000"/>
                </a:schemeClr>
              </a:solidFill>
            </a:endParaRPr>
          </a:p>
          <a:p>
            <a:pPr>
              <a:buNone/>
            </a:pPr>
            <a:r>
              <a:rPr lang="en-US" sz="1800" dirty="0">
                <a:solidFill>
                  <a:schemeClr val="tx1">
                    <a:lumMod val="95000"/>
                    <a:lumOff val="5000"/>
                  </a:schemeClr>
                </a:solidFill>
                <a:latin typeface="Times New Roman"/>
                <a:cs typeface="Times New Roman"/>
              </a:rPr>
              <a:t>British Association for Counselling and Psychotherapy, (2004) </a:t>
            </a:r>
            <a:r>
              <a:rPr lang="en-US" sz="1800" i="1" dirty="0">
                <a:solidFill>
                  <a:schemeClr val="tx1">
                    <a:lumMod val="95000"/>
                    <a:lumOff val="5000"/>
                  </a:schemeClr>
                </a:solidFill>
                <a:latin typeface="Times New Roman"/>
                <a:cs typeface="Times New Roman"/>
              </a:rPr>
              <a:t>Counselling skills in context</a:t>
            </a:r>
            <a:r>
              <a:rPr lang="en-US" sz="1800" dirty="0">
                <a:solidFill>
                  <a:schemeClr val="tx1">
                    <a:lumMod val="95000"/>
                    <a:lumOff val="5000"/>
                  </a:schemeClr>
                </a:solidFill>
                <a:latin typeface="Times New Roman"/>
                <a:cs typeface="Times New Roman"/>
              </a:rPr>
              <a:t>. Edited by S. Aldridge and S. Rigby. London: Hodder &amp; Stoughton.</a:t>
            </a:r>
            <a:endParaRPr lang="en-US">
              <a:solidFill>
                <a:schemeClr val="tx1">
                  <a:lumMod val="95000"/>
                  <a:lumOff val="5000"/>
                </a:schemeClr>
              </a:solidFill>
            </a:endParaRPr>
          </a:p>
          <a:p>
            <a:pPr>
              <a:buNone/>
            </a:pPr>
            <a:r>
              <a:rPr lang="en-US" sz="1800" dirty="0">
                <a:solidFill>
                  <a:schemeClr val="tx1">
                    <a:lumMod val="95000"/>
                    <a:lumOff val="5000"/>
                  </a:schemeClr>
                </a:solidFill>
                <a:latin typeface="Times New Roman"/>
                <a:cs typeface="Times New Roman"/>
              </a:rPr>
              <a:t>British Association for Counselling and Psychotherapy. (2020) </a:t>
            </a:r>
            <a:r>
              <a:rPr lang="en-US" sz="1800" i="1" dirty="0">
                <a:solidFill>
                  <a:schemeClr val="tx1">
                    <a:lumMod val="95000"/>
                    <a:lumOff val="5000"/>
                  </a:schemeClr>
                </a:solidFill>
                <a:latin typeface="Times New Roman"/>
                <a:cs typeface="Times New Roman"/>
              </a:rPr>
              <a:t>Counselling skills competence framework, </a:t>
            </a:r>
            <a:r>
              <a:rPr lang="en-US" sz="1800" dirty="0">
                <a:solidFill>
                  <a:schemeClr val="tx1">
                    <a:lumMod val="95000"/>
                    <a:lumOff val="5000"/>
                  </a:schemeClr>
                </a:solidFill>
                <a:latin typeface="Times New Roman"/>
                <a:cs typeface="Times New Roman"/>
              </a:rPr>
              <a:t>Available at: </a:t>
            </a:r>
            <a:r>
              <a:rPr lang="en-US" sz="1800" u="sng" dirty="0">
                <a:solidFill>
                  <a:schemeClr val="tx1">
                    <a:lumMod val="95000"/>
                    <a:lumOff val="5000"/>
                  </a:schemeClr>
                </a:solidFill>
                <a:latin typeface="Times New Roman"/>
                <a:cs typeface="Times New Roman"/>
                <a:hlinkClick r:id="rId3">
                  <a:extLst>
                    <a:ext uri="{A12FA001-AC4F-418D-AE19-62706E023703}">
                      <ahyp:hlinkClr xmlns:ahyp="http://schemas.microsoft.com/office/drawing/2018/hyperlinkcolor" val="tx"/>
                    </a:ext>
                  </a:extLst>
                </a:hlinkClick>
              </a:rPr>
              <a:t>Counselling skills competence framework.</a:t>
            </a:r>
            <a:r>
              <a:rPr lang="en-US" sz="1800" dirty="0">
                <a:solidFill>
                  <a:schemeClr val="tx1">
                    <a:lumMod val="95000"/>
                    <a:lumOff val="5000"/>
                  </a:schemeClr>
                </a:solidFill>
                <a:latin typeface="Times New Roman"/>
                <a:cs typeface="Times New Roman"/>
              </a:rPr>
              <a:t> (Accessed 9 April 2025).</a:t>
            </a:r>
          </a:p>
          <a:p>
            <a:pPr>
              <a:buNone/>
            </a:pPr>
            <a:r>
              <a:rPr lang="en-US" sz="1800" dirty="0">
                <a:solidFill>
                  <a:schemeClr val="tx1">
                    <a:lumMod val="95000"/>
                    <a:lumOff val="5000"/>
                  </a:schemeClr>
                </a:solidFill>
                <a:latin typeface="Times New Roman"/>
                <a:cs typeface="Times New Roman"/>
              </a:rPr>
              <a:t>Crosbie, R. (2005) ‘Learning the soft skills of leadership’ </a:t>
            </a:r>
            <a:r>
              <a:rPr lang="en-US" sz="1800" i="1" dirty="0">
                <a:solidFill>
                  <a:schemeClr val="tx1">
                    <a:lumMod val="95000"/>
                    <a:lumOff val="5000"/>
                  </a:schemeClr>
                </a:solidFill>
                <a:latin typeface="Times New Roman"/>
                <a:cs typeface="Times New Roman"/>
              </a:rPr>
              <a:t>Industrial and Commercial Training</a:t>
            </a:r>
            <a:r>
              <a:rPr lang="en-US" sz="1800" dirty="0">
                <a:solidFill>
                  <a:schemeClr val="tx1">
                    <a:lumMod val="95000"/>
                    <a:lumOff val="5000"/>
                  </a:schemeClr>
                </a:solidFill>
                <a:latin typeface="Times New Roman"/>
                <a:cs typeface="Times New Roman"/>
              </a:rPr>
              <a:t>; Vol:37, Issue:1; pp. 45-51 Available at: </a:t>
            </a:r>
            <a:r>
              <a:rPr lang="en-US" sz="1800" u="sng" dirty="0">
                <a:solidFill>
                  <a:schemeClr val="tx1">
                    <a:lumMod val="95000"/>
                    <a:lumOff val="5000"/>
                  </a:schemeClr>
                </a:solidFill>
                <a:latin typeface="Times New Roman"/>
                <a:cs typeface="Times New Roman"/>
                <a:hlinkClick r:id="rId4">
                  <a:extLst>
                    <a:ext uri="{A12FA001-AC4F-418D-AE19-62706E023703}">
                      <ahyp:hlinkClr xmlns:ahyp="http://schemas.microsoft.com/office/drawing/2018/hyperlinkcolor" val="tx"/>
                    </a:ext>
                  </a:extLst>
                </a:hlinkClick>
              </a:rPr>
              <a:t>Learning the soft skills of leadership - ProQuest</a:t>
            </a:r>
            <a:r>
              <a:rPr lang="en-US" sz="1800" dirty="0">
                <a:solidFill>
                  <a:schemeClr val="tx1">
                    <a:lumMod val="95000"/>
                    <a:lumOff val="5000"/>
                  </a:schemeClr>
                </a:solidFill>
                <a:latin typeface="Times New Roman"/>
                <a:cs typeface="Times New Roman"/>
              </a:rPr>
              <a:t> (Accessed 1 April 2025).</a:t>
            </a:r>
          </a:p>
          <a:p>
            <a:pPr>
              <a:buNone/>
            </a:pPr>
            <a:r>
              <a:rPr lang="en-US" sz="1900" dirty="0">
                <a:solidFill>
                  <a:schemeClr val="tx1">
                    <a:lumMod val="95000"/>
                    <a:lumOff val="5000"/>
                  </a:schemeClr>
                </a:solidFill>
                <a:latin typeface="Times New Roman"/>
                <a:cs typeface="Times New Roman"/>
              </a:rPr>
              <a:t>McLeod, J. (2009) </a:t>
            </a:r>
            <a:r>
              <a:rPr lang="en-US" sz="1900" i="1" dirty="0">
                <a:solidFill>
                  <a:schemeClr val="tx1">
                    <a:lumMod val="95000"/>
                    <a:lumOff val="5000"/>
                  </a:schemeClr>
                </a:solidFill>
                <a:latin typeface="Times New Roman"/>
                <a:cs typeface="Times New Roman"/>
              </a:rPr>
              <a:t>An introduction to counselling</a:t>
            </a:r>
            <a:r>
              <a:rPr lang="en-US" sz="1900" dirty="0">
                <a:solidFill>
                  <a:schemeClr val="tx1">
                    <a:lumMod val="95000"/>
                    <a:lumOff val="5000"/>
                  </a:schemeClr>
                </a:solidFill>
                <a:latin typeface="Times New Roman"/>
                <a:cs typeface="Times New Roman"/>
              </a:rPr>
              <a:t>. 4th ed. Maidenhead: McGraw Hill/Open University Press.</a:t>
            </a:r>
            <a:endParaRPr lang="en-US" dirty="0">
              <a:solidFill>
                <a:schemeClr val="tx1">
                  <a:lumMod val="95000"/>
                  <a:lumOff val="5000"/>
                </a:schemeClr>
              </a:solidFill>
            </a:endParaRPr>
          </a:p>
          <a:p>
            <a:pPr>
              <a:buNone/>
            </a:pPr>
            <a:endParaRPr lang="en-US" sz="1800" dirty="0">
              <a:solidFill>
                <a:schemeClr val="tx1">
                  <a:lumMod val="95000"/>
                  <a:lumOff val="5000"/>
                </a:schemeClr>
              </a:solidFill>
              <a:latin typeface="Times New Roman"/>
              <a:cs typeface="Times New Roman"/>
            </a:endParaRPr>
          </a:p>
          <a:p>
            <a:pPr>
              <a:buNone/>
            </a:pPr>
            <a:endParaRPr lang="en-US" sz="1200" dirty="0">
              <a:solidFill>
                <a:schemeClr val="tx1">
                  <a:lumMod val="95000"/>
                  <a:lumOff val="5000"/>
                </a:schemeClr>
              </a:solidFill>
              <a:latin typeface="Times New Roman"/>
              <a:cs typeface="Times New Roman"/>
            </a:endParaRPr>
          </a:p>
          <a:p>
            <a:pPr marL="0" indent="0">
              <a:buNone/>
            </a:pPr>
            <a:endParaRPr lang="en-US" dirty="0">
              <a:solidFill>
                <a:srgbClr val="000000"/>
              </a:solidFill>
              <a:latin typeface="Avenir Next LT Pro"/>
              <a:cs typeface="Times New Roman"/>
            </a:endParaRPr>
          </a:p>
        </p:txBody>
      </p:sp>
      <p:sp>
        <p:nvSpPr>
          <p:cNvPr id="4" name="Date Placeholder 3">
            <a:extLst>
              <a:ext uri="{FF2B5EF4-FFF2-40B4-BE49-F238E27FC236}">
                <a16:creationId xmlns:a16="http://schemas.microsoft.com/office/drawing/2014/main" id="{EB811B42-B5C3-C2DD-BF72-292C7B579719}"/>
              </a:ext>
            </a:extLst>
          </p:cNvPr>
          <p:cNvSpPr>
            <a:spLocks noGrp="1"/>
          </p:cNvSpPr>
          <p:nvPr>
            <p:ph type="dt" sz="half" idx="10"/>
          </p:nvPr>
        </p:nvSpPr>
        <p:spPr/>
        <p:txBody>
          <a:bodyPr/>
          <a:lstStyle/>
          <a:p>
            <a:fld id="{708C7B4E-0905-4D39-95DD-E5FEA7E12B5B}" type="datetime1">
              <a:t>4/27/2025</a:t>
            </a:fld>
            <a:endParaRPr lang="en-US" dirty="0"/>
          </a:p>
        </p:txBody>
      </p:sp>
      <p:sp>
        <p:nvSpPr>
          <p:cNvPr id="5" name="Footer Placeholder 4">
            <a:extLst>
              <a:ext uri="{FF2B5EF4-FFF2-40B4-BE49-F238E27FC236}">
                <a16:creationId xmlns:a16="http://schemas.microsoft.com/office/drawing/2014/main" id="{D42C562F-CDDF-3A1C-B62C-8E31B7743E8A}"/>
              </a:ext>
            </a:extLst>
          </p:cNvPr>
          <p:cNvSpPr>
            <a:spLocks noGrp="1"/>
          </p:cNvSpPr>
          <p:nvPr>
            <p:ph type="ftr" sz="quarter" idx="11"/>
          </p:nvPr>
        </p:nvSpPr>
        <p:spPr>
          <a:xfrm flipV="1">
            <a:off x="4038600" y="6750229"/>
            <a:ext cx="204159" cy="80573"/>
          </a:xfrm>
        </p:spPr>
        <p:txBody>
          <a:bodyPr/>
          <a:lstStyle/>
          <a:p>
            <a:endParaRPr lang="en-US" dirty="0"/>
          </a:p>
        </p:txBody>
      </p:sp>
      <p:sp>
        <p:nvSpPr>
          <p:cNvPr id="6" name="Slide Number Placeholder 5">
            <a:extLst>
              <a:ext uri="{FF2B5EF4-FFF2-40B4-BE49-F238E27FC236}">
                <a16:creationId xmlns:a16="http://schemas.microsoft.com/office/drawing/2014/main" id="{2D9133B4-FCEE-22B7-EB19-ADF6A2722F81}"/>
              </a:ext>
            </a:extLst>
          </p:cNvPr>
          <p:cNvSpPr>
            <a:spLocks noGrp="1"/>
          </p:cNvSpPr>
          <p:nvPr>
            <p:ph type="sldNum" sz="quarter" idx="12"/>
          </p:nvPr>
        </p:nvSpPr>
        <p:spPr>
          <a:xfrm>
            <a:off x="9906345" y="6356350"/>
            <a:ext cx="1377351" cy="192597"/>
          </a:xfrm>
        </p:spPr>
        <p:txBody>
          <a:bodyPr/>
          <a:lstStyle/>
          <a:p>
            <a:fld id="{A65A5C87-DF58-40C8-B092-1DE63DB4547E}" type="slidenum">
              <a:rPr lang="en-US" dirty="0"/>
              <a:t>18</a:t>
            </a:fld>
            <a:endParaRPr lang="en-US" dirty="0"/>
          </a:p>
        </p:txBody>
      </p:sp>
    </p:spTree>
    <p:extLst>
      <p:ext uri="{BB962C8B-B14F-4D97-AF65-F5344CB8AC3E}">
        <p14:creationId xmlns:p14="http://schemas.microsoft.com/office/powerpoint/2010/main" val="1987892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8267-8D88-C3BC-7584-C1F2B3C186BD}"/>
              </a:ext>
            </a:extLst>
          </p:cNvPr>
          <p:cNvSpPr>
            <a:spLocks noGrp="1"/>
          </p:cNvSpPr>
          <p:nvPr>
            <p:ph type="title"/>
          </p:nvPr>
        </p:nvSpPr>
        <p:spPr/>
        <p:txBody>
          <a:bodyPr>
            <a:normAutofit/>
          </a:bodyPr>
          <a:lstStyle/>
          <a:p>
            <a:r>
              <a:rPr lang="en-US" sz="2800" b="1" dirty="0">
                <a:latin typeface="Times New Roman"/>
                <a:cs typeface="Times New Roman"/>
              </a:rPr>
              <a:t>References (continued):</a:t>
            </a:r>
          </a:p>
        </p:txBody>
      </p:sp>
      <p:sp>
        <p:nvSpPr>
          <p:cNvPr id="3" name="Content Placeholder 2">
            <a:extLst>
              <a:ext uri="{FF2B5EF4-FFF2-40B4-BE49-F238E27FC236}">
                <a16:creationId xmlns:a16="http://schemas.microsoft.com/office/drawing/2014/main" id="{861A3214-9932-6205-0CD3-3A48CA08D094}"/>
              </a:ext>
            </a:extLst>
          </p:cNvPr>
          <p:cNvSpPr>
            <a:spLocks noGrp="1"/>
          </p:cNvSpPr>
          <p:nvPr>
            <p:ph idx="1"/>
          </p:nvPr>
        </p:nvSpPr>
        <p:spPr>
          <a:xfrm>
            <a:off x="1013968" y="1919224"/>
            <a:ext cx="10168128" cy="3694176"/>
          </a:xfrm>
        </p:spPr>
        <p:txBody>
          <a:bodyPr vert="horz" lIns="91440" tIns="45720" rIns="91440" bIns="45720" rtlCol="0" anchor="t">
            <a:noAutofit/>
          </a:bodyPr>
          <a:lstStyle/>
          <a:p>
            <a:pPr>
              <a:buNone/>
            </a:pPr>
            <a:r>
              <a:rPr lang="en-US" sz="1700" dirty="0">
                <a:solidFill>
                  <a:schemeClr val="tx1">
                    <a:lumMod val="95000"/>
                    <a:lumOff val="5000"/>
                  </a:schemeClr>
                </a:solidFill>
                <a:latin typeface="Times New Roman"/>
                <a:cs typeface="Times New Roman"/>
              </a:rPr>
              <a:t>National Careers Service, (no date) </a:t>
            </a:r>
            <a:r>
              <a:rPr lang="en-US" sz="1700" i="1" dirty="0">
                <a:solidFill>
                  <a:schemeClr val="tx1">
                    <a:lumMod val="95000"/>
                    <a:lumOff val="5000"/>
                  </a:schemeClr>
                </a:solidFill>
                <a:latin typeface="Times New Roman"/>
                <a:cs typeface="Times New Roman"/>
              </a:rPr>
              <a:t>The Star Method, </a:t>
            </a:r>
            <a:r>
              <a:rPr lang="en-US" sz="1700" dirty="0">
                <a:solidFill>
                  <a:schemeClr val="tx1">
                    <a:lumMod val="95000"/>
                    <a:lumOff val="5000"/>
                  </a:schemeClr>
                </a:solidFill>
                <a:latin typeface="Times New Roman"/>
                <a:cs typeface="Times New Roman"/>
              </a:rPr>
              <a:t>Available at: (</a:t>
            </a:r>
            <a:r>
              <a:rPr lang="en-US" sz="1700" dirty="0">
                <a:solidFill>
                  <a:schemeClr val="tx1">
                    <a:lumMod val="95000"/>
                    <a:lumOff val="5000"/>
                  </a:schemeClr>
                </a:solidFill>
                <a:latin typeface="Times New Roman"/>
                <a:cs typeface="Times New Roman"/>
                <a:hlinkClick r:id="rId2">
                  <a:extLst>
                    <a:ext uri="{A12FA001-AC4F-418D-AE19-62706E023703}">
                      <ahyp:hlinkClr xmlns:ahyp="http://schemas.microsoft.com/office/drawing/2018/hyperlinkcolor" val="tx"/>
                    </a:ext>
                  </a:extLst>
                </a:hlinkClick>
              </a:rPr>
              <a:t>The STAR method | National Careers Service,</a:t>
            </a:r>
            <a:r>
              <a:rPr lang="en-US" sz="1700" dirty="0">
                <a:solidFill>
                  <a:schemeClr val="tx1">
                    <a:lumMod val="95000"/>
                    <a:lumOff val="5000"/>
                  </a:schemeClr>
                </a:solidFill>
                <a:latin typeface="Times New Roman"/>
                <a:cs typeface="Times New Roman"/>
              </a:rPr>
              <a:t> (Accessed 2 April 2025).</a:t>
            </a:r>
            <a:endParaRPr lang="en-US" dirty="0">
              <a:solidFill>
                <a:schemeClr val="tx1">
                  <a:lumMod val="95000"/>
                  <a:lumOff val="5000"/>
                </a:schemeClr>
              </a:solidFill>
            </a:endParaRPr>
          </a:p>
          <a:p>
            <a:pPr>
              <a:buNone/>
            </a:pPr>
            <a:r>
              <a:rPr lang="en-US" sz="1800" dirty="0">
                <a:solidFill>
                  <a:schemeClr val="tx1">
                    <a:lumMod val="95000"/>
                    <a:lumOff val="5000"/>
                  </a:schemeClr>
                </a:solidFill>
                <a:latin typeface="Times New Roman"/>
                <a:cs typeface="Times New Roman"/>
              </a:rPr>
              <a:t>National Health Service, (2017) </a:t>
            </a:r>
            <a:r>
              <a:rPr lang="en-US" sz="1800" i="1" dirty="0">
                <a:solidFill>
                  <a:schemeClr val="tx1">
                    <a:lumMod val="95000"/>
                    <a:lumOff val="5000"/>
                  </a:schemeClr>
                </a:solidFill>
                <a:latin typeface="Times New Roman"/>
                <a:cs typeface="Times New Roman"/>
              </a:rPr>
              <a:t>SEAP advocacy, </a:t>
            </a:r>
            <a:r>
              <a:rPr lang="en-US" sz="1800" dirty="0">
                <a:solidFill>
                  <a:schemeClr val="tx1">
                    <a:lumMod val="95000"/>
                    <a:lumOff val="5000"/>
                  </a:schemeClr>
                </a:solidFill>
                <a:latin typeface="Times New Roman"/>
                <a:cs typeface="Times New Roman"/>
              </a:rPr>
              <a:t>Available at: </a:t>
            </a:r>
            <a:r>
              <a:rPr lang="en-US" sz="1800" dirty="0">
                <a:solidFill>
                  <a:srgbClr val="0D0D0D"/>
                </a:solidFill>
                <a:latin typeface="Times New Roman"/>
                <a:cs typeface="Times New Roman"/>
                <a:hlinkClick r:id="rId3">
                  <a:extLst>
                    <a:ext uri="{A12FA001-AC4F-418D-AE19-62706E023703}">
                      <ahyp:hlinkClr xmlns:ahyp="http://schemas.microsoft.com/office/drawing/2018/hyperlinkcolor" val="tx"/>
                    </a:ext>
                  </a:extLst>
                </a:hlinkClick>
              </a:rPr>
              <a:t>SEAP Welcome Leaflet.</a:t>
            </a:r>
            <a:r>
              <a:rPr lang="en-US" sz="1800" dirty="0">
                <a:solidFill>
                  <a:schemeClr val="tx1">
                    <a:lumMod val="95000"/>
                    <a:lumOff val="5000"/>
                  </a:schemeClr>
                </a:solidFill>
                <a:latin typeface="Times New Roman"/>
                <a:cs typeface="Times New Roman"/>
              </a:rPr>
              <a:t> (Accessed 9 April 2025).</a:t>
            </a:r>
          </a:p>
          <a:p>
            <a:pPr>
              <a:buNone/>
            </a:pPr>
            <a:r>
              <a:rPr lang="en-US" sz="1800" dirty="0" err="1">
                <a:latin typeface="Times New Roman"/>
                <a:cs typeface="Times New Roman"/>
              </a:rPr>
              <a:t>ProM</a:t>
            </a:r>
            <a:r>
              <a:rPr lang="en-US" sz="1800" dirty="0" err="1">
                <a:solidFill>
                  <a:schemeClr val="tx1">
                    <a:lumMod val="95000"/>
                    <a:lumOff val="5000"/>
                  </a:schemeClr>
                </a:solidFill>
                <a:latin typeface="Times New Roman"/>
                <a:cs typeface="Times New Roman"/>
              </a:rPr>
              <a:t>o</a:t>
            </a:r>
            <a:r>
              <a:rPr lang="en-US" sz="1800" dirty="0">
                <a:solidFill>
                  <a:schemeClr val="tx1">
                    <a:lumMod val="95000"/>
                    <a:lumOff val="5000"/>
                  </a:schemeClr>
                </a:solidFill>
                <a:latin typeface="Times New Roman"/>
                <a:cs typeface="Times New Roman"/>
              </a:rPr>
              <a:t> Cymru, (No Date) </a:t>
            </a:r>
            <a:r>
              <a:rPr lang="en-US" sz="1800" i="1" dirty="0">
                <a:solidFill>
                  <a:schemeClr val="tx1">
                    <a:lumMod val="95000"/>
                    <a:lumOff val="5000"/>
                  </a:schemeClr>
                </a:solidFill>
                <a:latin typeface="Times New Roman"/>
                <a:cs typeface="Times New Roman"/>
              </a:rPr>
              <a:t>Promo-Cymru TEC model: Transformation, Engagement, Communication, </a:t>
            </a:r>
            <a:r>
              <a:rPr lang="en-US" sz="1800" dirty="0">
                <a:solidFill>
                  <a:schemeClr val="tx1">
                    <a:lumMod val="95000"/>
                    <a:lumOff val="5000"/>
                  </a:schemeClr>
                </a:solidFill>
                <a:latin typeface="Times New Roman"/>
                <a:cs typeface="Times New Roman"/>
              </a:rPr>
              <a:t>Cardiff Bay, </a:t>
            </a:r>
            <a:r>
              <a:rPr lang="en-US" sz="1800" dirty="0" err="1">
                <a:solidFill>
                  <a:schemeClr val="tx1">
                    <a:lumMod val="95000"/>
                    <a:lumOff val="5000"/>
                  </a:schemeClr>
                </a:solidFill>
                <a:latin typeface="Times New Roman"/>
                <a:cs typeface="Times New Roman"/>
              </a:rPr>
              <a:t>ProMo</a:t>
            </a:r>
            <a:r>
              <a:rPr lang="en-US" sz="1800" dirty="0">
                <a:solidFill>
                  <a:schemeClr val="tx1">
                    <a:lumMod val="95000"/>
                    <a:lumOff val="5000"/>
                  </a:schemeClr>
                </a:solidFill>
                <a:latin typeface="Times New Roman"/>
                <a:cs typeface="Times New Roman"/>
              </a:rPr>
              <a:t>-Cymru. Available at: </a:t>
            </a:r>
            <a:r>
              <a:rPr lang="en-US" sz="1800" dirty="0">
                <a:solidFill>
                  <a:srgbClr val="0D0D0D"/>
                </a:solidFill>
                <a:latin typeface="Times New Roman"/>
                <a:cs typeface="Times New Roman"/>
                <a:hlinkClick r:id="rId4">
                  <a:extLst>
                    <a:ext uri="{A12FA001-AC4F-418D-AE19-62706E023703}">
                      <ahyp:hlinkClr xmlns:ahyp="http://schemas.microsoft.com/office/drawing/2018/hyperlinkcolor" val="tx"/>
                    </a:ext>
                  </a:extLst>
                </a:hlinkClick>
              </a:rPr>
              <a:t>TECmodel-ENG.pdf</a:t>
            </a:r>
            <a:r>
              <a:rPr lang="en-US" sz="1800" dirty="0">
                <a:solidFill>
                  <a:schemeClr val="tx1">
                    <a:lumMod val="95000"/>
                    <a:lumOff val="5000"/>
                  </a:schemeClr>
                </a:solidFill>
                <a:latin typeface="Times New Roman"/>
                <a:cs typeface="Times New Roman"/>
              </a:rPr>
              <a:t> (Accessed 5 April 2025).</a:t>
            </a:r>
          </a:p>
          <a:p>
            <a:pPr>
              <a:buNone/>
            </a:pPr>
            <a:r>
              <a:rPr lang="en-US" sz="1800" err="1">
                <a:solidFill>
                  <a:schemeClr val="tx1">
                    <a:lumMod val="95000"/>
                    <a:lumOff val="5000"/>
                  </a:schemeClr>
                </a:solidFill>
                <a:latin typeface="Times New Roman"/>
                <a:cs typeface="Times New Roman"/>
              </a:rPr>
              <a:t>ProMo</a:t>
            </a:r>
            <a:r>
              <a:rPr lang="en-US" sz="1800" dirty="0">
                <a:solidFill>
                  <a:schemeClr val="tx1">
                    <a:lumMod val="95000"/>
                    <a:lumOff val="5000"/>
                  </a:schemeClr>
                </a:solidFill>
                <a:latin typeface="Times New Roman"/>
                <a:cs typeface="Times New Roman"/>
              </a:rPr>
              <a:t> </a:t>
            </a:r>
            <a:r>
              <a:rPr lang="en-US" sz="1800" err="1">
                <a:solidFill>
                  <a:schemeClr val="tx1">
                    <a:lumMod val="95000"/>
                    <a:lumOff val="5000"/>
                  </a:schemeClr>
                </a:solidFill>
                <a:latin typeface="Times New Roman"/>
                <a:cs typeface="Times New Roman"/>
              </a:rPr>
              <a:t>Crymu</a:t>
            </a:r>
            <a:r>
              <a:rPr lang="en-US" sz="1800" dirty="0">
                <a:solidFill>
                  <a:schemeClr val="tx1">
                    <a:lumMod val="95000"/>
                    <a:lumOff val="5000"/>
                  </a:schemeClr>
                </a:solidFill>
                <a:latin typeface="Times New Roman"/>
                <a:cs typeface="Times New Roman"/>
              </a:rPr>
              <a:t>, (No Date) </a:t>
            </a:r>
            <a:r>
              <a:rPr lang="en-US" sz="1800" i="1" dirty="0">
                <a:solidFill>
                  <a:schemeClr val="tx1">
                    <a:lumMod val="95000"/>
                    <a:lumOff val="5000"/>
                  </a:schemeClr>
                </a:solidFill>
                <a:latin typeface="Times New Roman"/>
                <a:cs typeface="Times New Roman"/>
              </a:rPr>
              <a:t>Report: What Good Practice Looks Like in Digital Youth Information,  </a:t>
            </a:r>
            <a:r>
              <a:rPr lang="en-US" sz="1800" dirty="0">
                <a:solidFill>
                  <a:schemeClr val="tx1">
                    <a:lumMod val="95000"/>
                    <a:lumOff val="5000"/>
                  </a:schemeClr>
                </a:solidFill>
                <a:latin typeface="Times New Roman"/>
                <a:cs typeface="Times New Roman"/>
              </a:rPr>
              <a:t>Available at:</a:t>
            </a:r>
            <a:r>
              <a:rPr lang="en-US" sz="1800" i="1" dirty="0">
                <a:solidFill>
                  <a:schemeClr val="tx1">
                    <a:lumMod val="95000"/>
                    <a:lumOff val="5000"/>
                  </a:schemeClr>
                </a:solidFill>
                <a:latin typeface="Times New Roman"/>
                <a:cs typeface="Times New Roman"/>
              </a:rPr>
              <a:t> </a:t>
            </a:r>
            <a:r>
              <a:rPr lang="en-US" sz="1800" dirty="0">
                <a:solidFill>
                  <a:srgbClr val="0D0D0D"/>
                </a:solidFill>
                <a:latin typeface="Times New Roman"/>
                <a:cs typeface="Times New Roman"/>
                <a:hlinkClick r:id="rId5">
                  <a:extLst>
                    <a:ext uri="{A12FA001-AC4F-418D-AE19-62706E023703}">
                      <ahyp:hlinkClr xmlns:ahyp="http://schemas.microsoft.com/office/drawing/2018/hyperlinkcolor" val="tx"/>
                    </a:ext>
                  </a:extLst>
                </a:hlinkClick>
              </a:rPr>
              <a:t>Report: What Good Practice Looks Like in Digital Youth Information - ProMo Cymru.</a:t>
            </a:r>
            <a:r>
              <a:rPr lang="en-US" sz="1800" dirty="0">
                <a:solidFill>
                  <a:schemeClr val="tx1">
                    <a:lumMod val="95000"/>
                    <a:lumOff val="5000"/>
                  </a:schemeClr>
                </a:solidFill>
                <a:latin typeface="Times New Roman"/>
                <a:cs typeface="Times New Roman"/>
              </a:rPr>
              <a:t> (Accessed 13 April 2025).</a:t>
            </a:r>
          </a:p>
          <a:p>
            <a:pPr>
              <a:buNone/>
            </a:pPr>
            <a:r>
              <a:rPr lang="en-US" sz="1800" dirty="0">
                <a:solidFill>
                  <a:srgbClr val="0D0D0D"/>
                </a:solidFill>
                <a:latin typeface="Times New Roman"/>
                <a:cs typeface="Times New Roman"/>
                <a:hlinkClick r:id="rId6">
                  <a:extLst>
                    <a:ext uri="{A12FA001-AC4F-418D-AE19-62706E023703}">
                      <ahyp:hlinkClr xmlns:ahyp="http://schemas.microsoft.com/office/drawing/2018/hyperlinkcolor" val="tx"/>
                    </a:ext>
                  </a:extLst>
                </a:hlinkClick>
              </a:rPr>
              <a:t>University of Bristol, (No Date</a:t>
            </a:r>
            <a:r>
              <a:rPr lang="en-US" sz="1800" dirty="0">
                <a:solidFill>
                  <a:schemeClr val="tx1">
                    <a:lumMod val="95000"/>
                    <a:lumOff val="5000"/>
                  </a:schemeClr>
                </a:solidFill>
                <a:latin typeface="Times New Roman"/>
                <a:cs typeface="Times New Roman"/>
              </a:rPr>
              <a:t>), Professional </a:t>
            </a:r>
            <a:r>
              <a:rPr lang="en-US" sz="1800" err="1">
                <a:solidFill>
                  <a:schemeClr val="tx1">
                    <a:lumMod val="95000"/>
                    <a:lumOff val="5000"/>
                  </a:schemeClr>
                </a:solidFill>
                <a:latin typeface="Times New Roman"/>
                <a:cs typeface="Times New Roman"/>
              </a:rPr>
              <a:t>Behaviours</a:t>
            </a:r>
            <a:r>
              <a:rPr lang="en-US" sz="1800" dirty="0">
                <a:solidFill>
                  <a:schemeClr val="tx1">
                    <a:lumMod val="95000"/>
                    <a:lumOff val="5000"/>
                  </a:schemeClr>
                </a:solidFill>
                <a:latin typeface="Times New Roman"/>
                <a:cs typeface="Times New Roman"/>
              </a:rPr>
              <a:t>, Available at: </a:t>
            </a:r>
            <a:r>
              <a:rPr lang="en-US" sz="1800" dirty="0">
                <a:solidFill>
                  <a:srgbClr val="0D0D0D"/>
                </a:solidFill>
                <a:latin typeface="Times New Roman"/>
                <a:cs typeface="Times New Roman"/>
                <a:hlinkClick r:id="rId6">
                  <a:extLst>
                    <a:ext uri="{A12FA001-AC4F-418D-AE19-62706E023703}">
                      <ahyp:hlinkClr xmlns:ahyp="http://schemas.microsoft.com/office/drawing/2018/hyperlinkcolor" val="tx"/>
                    </a:ext>
                  </a:extLst>
                </a:hlinkClick>
              </a:rPr>
              <a:t>, aua-behaviours-booklet.pdf</a:t>
            </a:r>
            <a:r>
              <a:rPr lang="en-US" sz="1800" dirty="0">
                <a:solidFill>
                  <a:schemeClr val="tx1">
                    <a:lumMod val="95000"/>
                    <a:lumOff val="5000"/>
                  </a:schemeClr>
                </a:solidFill>
                <a:latin typeface="Times New Roman"/>
                <a:cs typeface="Times New Roman"/>
              </a:rPr>
              <a:t>. (Accessed: 13 Apri 2025).</a:t>
            </a:r>
            <a:endParaRPr lang="en-US" sz="1800" dirty="0">
              <a:solidFill>
                <a:schemeClr val="tx1">
                  <a:lumMod val="95000"/>
                  <a:lumOff val="5000"/>
                </a:schemeClr>
              </a:solidFill>
            </a:endParaRPr>
          </a:p>
        </p:txBody>
      </p:sp>
      <p:sp>
        <p:nvSpPr>
          <p:cNvPr id="4" name="Date Placeholder 3">
            <a:extLst>
              <a:ext uri="{FF2B5EF4-FFF2-40B4-BE49-F238E27FC236}">
                <a16:creationId xmlns:a16="http://schemas.microsoft.com/office/drawing/2014/main" id="{3CFC529D-3E96-A7FF-5B57-AAC40DA62643}"/>
              </a:ext>
            </a:extLst>
          </p:cNvPr>
          <p:cNvSpPr>
            <a:spLocks noGrp="1"/>
          </p:cNvSpPr>
          <p:nvPr>
            <p:ph type="dt" sz="half" idx="10"/>
          </p:nvPr>
        </p:nvSpPr>
        <p:spPr/>
        <p:txBody>
          <a:bodyPr/>
          <a:lstStyle/>
          <a:p>
            <a:fld id="{ADA63E2B-8670-40B0-9329-DF4C4D967B0C}" type="datetime1">
              <a:t>4/27/2025</a:t>
            </a:fld>
            <a:endParaRPr lang="en-US" dirty="0"/>
          </a:p>
        </p:txBody>
      </p:sp>
      <p:sp>
        <p:nvSpPr>
          <p:cNvPr id="5" name="Footer Placeholder 4">
            <a:extLst>
              <a:ext uri="{FF2B5EF4-FFF2-40B4-BE49-F238E27FC236}">
                <a16:creationId xmlns:a16="http://schemas.microsoft.com/office/drawing/2014/main" id="{C1D59780-BD5F-76FB-5FBC-739BD2BA9A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F02ECF9-F7CF-92E8-F8B0-5111A2B12BCF}"/>
              </a:ext>
            </a:extLst>
          </p:cNvPr>
          <p:cNvSpPr>
            <a:spLocks noGrp="1"/>
          </p:cNvSpPr>
          <p:nvPr>
            <p:ph type="sldNum" sz="quarter" idx="12"/>
          </p:nvPr>
        </p:nvSpPr>
        <p:spPr/>
        <p:txBody>
          <a:bodyPr/>
          <a:lstStyle/>
          <a:p>
            <a:fld id="{A65A5C87-DF58-40C8-B092-1DE63DB4547E}" type="slidenum">
              <a:rPr lang="en-US" dirty="0"/>
              <a:t>19</a:t>
            </a:fld>
            <a:endParaRPr lang="en-US" dirty="0"/>
          </a:p>
        </p:txBody>
      </p:sp>
    </p:spTree>
    <p:extLst>
      <p:ext uri="{BB962C8B-B14F-4D97-AF65-F5344CB8AC3E}">
        <p14:creationId xmlns:p14="http://schemas.microsoft.com/office/powerpoint/2010/main" val="3977555660"/>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AccentBoxVTI</vt:lpstr>
      <vt:lpstr>Presentation for Julia Samuels  Applicant for  Helpline Advisor Advocate PRO-MO, Cymru</vt:lpstr>
      <vt:lpstr>2. Person Specification considered: </vt:lpstr>
      <vt:lpstr>3. Job Role History – Paid Work</vt:lpstr>
      <vt:lpstr>4. Unpaid work</vt:lpstr>
      <vt:lpstr>5. Education - </vt:lpstr>
      <vt:lpstr>6. Effective Communication with a wide variety of people:</vt:lpstr>
      <vt:lpstr>7. Demonstrating person centred listening and assisting:</vt:lpstr>
      <vt:lpstr>8. Humanistic values that are relevant:</vt:lpstr>
      <vt:lpstr>9. What happened next:</vt:lpstr>
      <vt:lpstr>10. Links to aims and goals of ProMo.</vt:lpstr>
      <vt:lpstr>11. Ongoing development. Maslow's stages of learning:</vt:lpstr>
      <vt:lpstr>PowerPoint Presentation</vt:lpstr>
      <vt:lpstr>13. Responding to difficult situations. Rights based.</vt:lpstr>
      <vt:lpstr>14. Learning skills through advocacy and Responding to a difficult situation Effective communication:</vt:lpstr>
      <vt:lpstr>15. Professional Behaviours: </vt:lpstr>
      <vt:lpstr>16. Professional Behaviours Demonstrated:</vt:lpstr>
      <vt:lpstr>Professional Behaviours (University of Bristol framework):</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1787</cp:revision>
  <dcterms:created xsi:type="dcterms:W3CDTF">2025-03-21T10:38:45Z</dcterms:created>
  <dcterms:modified xsi:type="dcterms:W3CDTF">2025-04-27T16:56:43Z</dcterms:modified>
</cp:coreProperties>
</file>