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1A803B-A2B3-54BC-5BFD-12FFF56B22D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9B0A0D-2C2D-88D7-6B49-839FE5265B2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E92039-B04B-9987-2687-336242C267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AFBE4-1BAD-CB4B-AAE8-D425D3835832}" type="datetimeFigureOut">
              <a:rPr lang="en-US" smtClean="0"/>
              <a:t>7/24/25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3EC8D1-CAFC-1DAB-6F34-25527C3761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069A5A-7AFA-1D4E-7AE0-9684CDF851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5CE53D-852F-0F41-B02B-251DEA3568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89520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D38AAE-CC37-7149-AC5D-7DD2A06732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556475-6E81-F8A2-B693-417EB0EC5C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911A63-AE24-FCC9-5090-77062185CD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AFBE4-1BAD-CB4B-AAE8-D425D3835832}" type="datetimeFigureOut">
              <a:rPr lang="en-US" smtClean="0"/>
              <a:t>7/24/25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F13486-A51F-3FBA-A7D8-4E1C9D8419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BDF506-B918-AD93-0153-9CE8C66C89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5CE53D-852F-0F41-B02B-251DEA3568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48056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BB8FA6-ADBA-3760-BA54-711D7DFC9F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ED7EFB6-7186-BC6C-644A-0E202369D4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28C236-053E-C6E5-3359-117DE33A69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AFBE4-1BAD-CB4B-AAE8-D425D3835832}" type="datetimeFigureOut">
              <a:rPr lang="en-US" smtClean="0"/>
              <a:t>7/24/25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441D74-A377-01CA-5433-5D94499D50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8A012D-4BB9-64A0-6427-42004C3F55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5CE53D-852F-0F41-B02B-251DEA3568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63084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554D93-F64B-C6EF-9404-9FC7A45265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D5DB71-64E3-2C87-D59D-B85F0723E05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B8CC72-239C-25ED-ADF8-7381096066D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0446731-CCDF-2885-F909-0BE1F40B46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AFBE4-1BAD-CB4B-AAE8-D425D3835832}" type="datetimeFigureOut">
              <a:rPr lang="en-US" smtClean="0"/>
              <a:t>7/24/25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7B2AFA-B016-B702-0808-C93551621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AB4432A-3AF6-AF69-A179-5E563537A2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5CE53D-852F-0F41-B02B-251DEA3568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41393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ADC96-5A3A-611A-917F-AF6658E5E6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1A7963-9CE3-3F3C-7707-DC6EB6B8A6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609B5D2-83C1-9337-CD1F-E4C8EAB192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A06FD5-ADC0-CEF5-D201-3DF3FD20063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73CB79-6AB3-E0AF-2380-50176A3A7F5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11ED68B-4742-235A-4596-DFDBCB8A1F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AFBE4-1BAD-CB4B-AAE8-D425D3835832}" type="datetimeFigureOut">
              <a:rPr lang="en-US" smtClean="0"/>
              <a:t>7/24/25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6D0D8F5-05F8-2715-195A-76813C82F7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9B401F-768B-BB78-065D-F64826C352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5CE53D-852F-0F41-B02B-251DEA3568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16880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C02AF0-0F05-3178-40AA-A8AD246E1B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8855E83-6B68-74A3-08E1-3F3764869F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AFBE4-1BAD-CB4B-AAE8-D425D3835832}" type="datetimeFigureOut">
              <a:rPr lang="en-US" smtClean="0"/>
              <a:t>7/24/25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BACC4D6-DEA0-AC24-B6C4-717929E8C3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1EE0B7-0AC4-EFC8-695E-B999BE3146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5CE53D-852F-0F41-B02B-251DEA3568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13309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1E0B630-674F-CC77-5B6D-F1342B71C0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AFBE4-1BAD-CB4B-AAE8-D425D3835832}" type="datetimeFigureOut">
              <a:rPr lang="en-US" smtClean="0"/>
              <a:t>7/24/25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E4D0610-21E3-97E7-F08A-F4413A8049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D97F74-A329-B690-9527-8FF0B511A2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5CE53D-852F-0F41-B02B-251DEA3568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17162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CD85CA-3BD7-E7F9-7FE5-8F88A5ABBF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09962A-EBE7-2A2E-7CD1-D83BE0E901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2BECEB3-BF7B-BEF1-E77A-DAE54DB59CD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7B88BE-C886-BFF6-6ED9-9DF2386781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AFBE4-1BAD-CB4B-AAE8-D425D3835832}" type="datetimeFigureOut">
              <a:rPr lang="en-US" smtClean="0"/>
              <a:t>7/24/25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C310F2-3D01-6B05-4F15-F4E0BF6964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AAF778-9D8A-3D46-D242-73E88F8D43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5CE53D-852F-0F41-B02B-251DEA3568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69689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C5234-1E05-CF86-DC0B-100734647F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EBFCFB2-512A-CE4A-AC13-441506CA4E2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DAC182D-7713-051A-8C23-73E48800EA2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0A7505-68D4-1204-48BA-5FD7F0D98A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AFBE4-1BAD-CB4B-AAE8-D425D3835832}" type="datetimeFigureOut">
              <a:rPr lang="en-US" smtClean="0"/>
              <a:t>7/24/25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7595E2A-8F33-41D2-9A5B-7D0F9992B2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09A9D8-0421-3142-7FE0-E5F0F5125C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5CE53D-852F-0F41-B02B-251DEA3568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51768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B0A79C-75A6-7B1E-6AA9-26F38221CA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D901D21-684E-38D3-0E59-81FE0254AA3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663FC5-726A-CFD3-3029-694E325899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AFBE4-1BAD-CB4B-AAE8-D425D3835832}" type="datetimeFigureOut">
              <a:rPr lang="en-US" smtClean="0"/>
              <a:t>7/24/25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C2E53D-D72D-EBD7-BDE5-328123070D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94244C-D51E-4AC6-C43E-C93F3A550B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5CE53D-852F-0F41-B02B-251DEA3568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96232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3449F4A-2112-F820-3620-710BB4D04C2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1C2ABA0-1680-7D47-E008-68A2EAA3F90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8C0475-BFBA-EC2B-2619-679EF83897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AFBE4-1BAD-CB4B-AAE8-D425D3835832}" type="datetimeFigureOut">
              <a:rPr lang="en-US" smtClean="0"/>
              <a:t>7/24/25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458ACE-56DB-95A2-36AB-96256DFBE6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C2EBFE-B4BA-0F38-CE80-76510A9A38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5CE53D-852F-0F41-B02B-251DEA3568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33994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2E174E3-0791-83DE-80BD-19B18D85AA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366CCC-8EDA-B31E-F35E-462424799C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414A6A-C79F-C83B-6062-2A1CF098EE6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46AFBE4-1BAD-CB4B-AAE8-D425D3835832}" type="datetimeFigureOut">
              <a:rPr lang="en-US" smtClean="0"/>
              <a:t>7/24/25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1C5C87-3E12-DEDD-546A-E7BEA32DC6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6126F0-AE75-77CB-87E6-8949CA531EA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55CE53D-852F-0F41-B02B-251DEA3568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914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902E168-FAA5-A09F-182F-CD34FFB396AB}"/>
              </a:ext>
            </a:extLst>
          </p:cNvPr>
          <p:cNvSpPr txBox="1"/>
          <p:nvPr/>
        </p:nvSpPr>
        <p:spPr>
          <a:xfrm>
            <a:off x="5184233" y="2514959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EFCB7AF-7D9D-F93C-67D7-285F9B352117}"/>
              </a:ext>
            </a:extLst>
          </p:cNvPr>
          <p:cNvSpPr txBox="1"/>
          <p:nvPr/>
        </p:nvSpPr>
        <p:spPr>
          <a:xfrm>
            <a:off x="5184233" y="2514959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FA445A0-B7AE-6459-E196-FF4ED9B009BF}"/>
              </a:ext>
            </a:extLst>
          </p:cNvPr>
          <p:cNvSpPr txBox="1"/>
          <p:nvPr/>
        </p:nvSpPr>
        <p:spPr>
          <a:xfrm>
            <a:off x="136446" y="240146"/>
            <a:ext cx="332844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Step1 </a:t>
            </a:r>
          </a:p>
          <a:p>
            <a:pPr algn="l"/>
            <a:endParaRPr lang="en-US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03747321-8551-1429-8BE5-94AD5900C34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0127" y="574582"/>
            <a:ext cx="3827358" cy="1301935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CF3CF120-A948-55CF-994A-CF97DA56CAD8}"/>
              </a:ext>
            </a:extLst>
          </p:cNvPr>
          <p:cNvSpPr txBox="1"/>
          <p:nvPr/>
        </p:nvSpPr>
        <p:spPr>
          <a:xfrm>
            <a:off x="840788" y="1220913"/>
            <a:ext cx="52482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We need to select the tex that we want to link / hyperlink </a:t>
            </a:r>
            <a:endParaRPr lang="en-US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4D7E067-7529-731A-E451-7D43C465B4B4}"/>
              </a:ext>
            </a:extLst>
          </p:cNvPr>
          <p:cNvSpPr txBox="1"/>
          <p:nvPr/>
        </p:nvSpPr>
        <p:spPr>
          <a:xfrm>
            <a:off x="8894154" y="1621892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Step 2</a:t>
            </a:r>
            <a:endParaRPr lang="en-US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F50BE591-0710-3832-00DE-EEFBD5C3141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88647" y="1924674"/>
            <a:ext cx="6990080" cy="774700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4BCC73C8-5216-F0CE-AA64-56148CAC8408}"/>
              </a:ext>
            </a:extLst>
          </p:cNvPr>
          <p:cNvSpPr txBox="1"/>
          <p:nvPr/>
        </p:nvSpPr>
        <p:spPr>
          <a:xfrm>
            <a:off x="5498572" y="2872143"/>
            <a:ext cx="61722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We need to click on the ‘ Insert’ menu bar and then in the ‘link’ tool </a:t>
            </a:r>
            <a:endParaRPr lang="en-US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FB222DA9-8480-8FBD-431F-D565240F4D4C}"/>
              </a:ext>
            </a:extLst>
          </p:cNvPr>
          <p:cNvSpPr txBox="1"/>
          <p:nvPr/>
        </p:nvSpPr>
        <p:spPr>
          <a:xfrm>
            <a:off x="350127" y="4128600"/>
            <a:ext cx="61722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In step 3 we need to copy the link and press done to make the Text clickable link</a:t>
            </a:r>
            <a:endParaRPr lang="en-US" dirty="0"/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7B151F92-4120-4CF3-B88F-68B533D3129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45452" y="1"/>
            <a:ext cx="1217182" cy="507563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39DA075F-8B69-99A0-723F-7B1E0F189755}"/>
              </a:ext>
            </a:extLst>
          </p:cNvPr>
          <p:cNvSpPr txBox="1"/>
          <p:nvPr/>
        </p:nvSpPr>
        <p:spPr>
          <a:xfrm>
            <a:off x="8490524" y="-9993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Robert A Gancs</a:t>
            </a:r>
            <a:endParaRPr lang="en-US" dirty="0"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5EFE0EF7-8357-38B6-202D-1F1DBCE7C50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0127" y="4953194"/>
            <a:ext cx="1571360" cy="1664660"/>
          </a:xfrm>
          <a:prstGeom prst="rect">
            <a:avLst/>
          </a:prstGeom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D4C53C06-E7FB-BDBC-5206-B582122C0D67}"/>
              </a:ext>
            </a:extLst>
          </p:cNvPr>
          <p:cNvSpPr txBox="1"/>
          <p:nvPr/>
        </p:nvSpPr>
        <p:spPr>
          <a:xfrm>
            <a:off x="8490524" y="182976"/>
            <a:ext cx="263606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Student ID: 2312250</a:t>
            </a:r>
            <a:endParaRPr lang="en-US" dirty="0">
              <a:ln w="0"/>
              <a:gradFill>
                <a:gsLst>
                  <a:gs pos="0">
                    <a:schemeClr val="accent5">
                      <a:lumMod val="50000"/>
                    </a:schemeClr>
                  </a:gs>
                  <a:gs pos="50000">
                    <a:schemeClr val="accent5"/>
                  </a:gs>
                  <a:gs pos="100000">
                    <a:schemeClr val="accent5">
                      <a:lumMod val="60000"/>
                      <a:lumOff val="40000"/>
                    </a:schemeClr>
                  </a:gs>
                </a:gsLst>
                <a:lin ang="5400000"/>
              </a:gradFill>
              <a:effectLst>
                <a:reflection blurRad="6350" stA="53000" endA="300" endPos="35500" dir="5400000" sy="-90000" algn="bl" rotWithShape="0"/>
              </a:effectLst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0BDA82B0-0BBD-2402-7A50-B244F35F3E21}"/>
              </a:ext>
            </a:extLst>
          </p:cNvPr>
          <p:cNvSpPr txBox="1"/>
          <p:nvPr/>
        </p:nvSpPr>
        <p:spPr>
          <a:xfrm>
            <a:off x="8490524" y="485758"/>
            <a:ext cx="3994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University of Wales Trinity Saint David</a:t>
            </a:r>
            <a:endParaRPr lang="en-US" dirty="0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A46510FB-9142-D8A0-16B3-B292C812C578}"/>
              </a:ext>
            </a:extLst>
          </p:cNvPr>
          <p:cNvSpPr txBox="1"/>
          <p:nvPr/>
        </p:nvSpPr>
        <p:spPr>
          <a:xfrm>
            <a:off x="8490524" y="780284"/>
            <a:ext cx="22913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 err="1"/>
              <a:t>Rejwan</a:t>
            </a:r>
            <a:r>
              <a:rPr lang="en-GB" dirty="0"/>
              <a:t> Bin Sulaiman </a:t>
            </a:r>
            <a:endParaRPr lang="en-US" dirty="0"/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71BC3407-F009-C742-83D2-F40FE9928A1F}"/>
              </a:ext>
            </a:extLst>
          </p:cNvPr>
          <p:cNvSpPr txBox="1"/>
          <p:nvPr/>
        </p:nvSpPr>
        <p:spPr>
          <a:xfrm>
            <a:off x="8490524" y="1079791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Digital skills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608954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Robert Alexandru Gancs (2312250)</dc:creator>
  <cp:lastModifiedBy>Robert Alexandru Gancs (2312250)</cp:lastModifiedBy>
  <cp:revision>3</cp:revision>
  <dcterms:created xsi:type="dcterms:W3CDTF">2025-06-29T08:26:18Z</dcterms:created>
  <dcterms:modified xsi:type="dcterms:W3CDTF">2025-07-24T04:26:03Z</dcterms:modified>
</cp:coreProperties>
</file>