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102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6B14E8-9CB7-4C5E-93E2-D153667800D9}" type="datetimeFigureOut">
              <a:rPr lang="en-GB" smtClean="0"/>
              <a:t>17/01/2015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619B68-838A-4FD3-B73F-0483CE73A3A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Presentation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Group Work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676456" cy="914400"/>
          </a:xfrm>
        </p:spPr>
        <p:txBody>
          <a:bodyPr>
            <a:normAutofit fontScale="90000"/>
          </a:bodyPr>
          <a:lstStyle/>
          <a:p>
            <a:r>
              <a:rPr lang="en-GB" sz="3600" b="1" u="sng" dirty="0" smtClean="0"/>
              <a:t>Group Work\Presented </a:t>
            </a:r>
            <a:r>
              <a:rPr lang="en-GB" sz="3600" b="1" u="sng" dirty="0" smtClean="0"/>
              <a:t>Element 25%</a:t>
            </a:r>
            <a:r>
              <a:rPr lang="en-GB" sz="3600" dirty="0" smtClean="0"/>
              <a:t/>
            </a:r>
            <a:br>
              <a:rPr lang="en-GB" sz="3600" dirty="0" smtClean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20688"/>
            <a:ext cx="8496944" cy="5976664"/>
          </a:xfrm>
        </p:spPr>
        <p:txBody>
          <a:bodyPr>
            <a:normAutofit fontScale="47500" lnSpcReduction="20000"/>
          </a:bodyPr>
          <a:lstStyle/>
          <a:p>
            <a:pPr marL="85725" indent="-17463" algn="just">
              <a:buNone/>
            </a:pPr>
            <a:r>
              <a:rPr lang="en-GB" sz="3800" dirty="0" smtClean="0"/>
              <a:t>As </a:t>
            </a:r>
            <a:r>
              <a:rPr lang="en-GB" sz="3800" dirty="0" smtClean="0"/>
              <a:t>part of a small group design, create and deliver a presentation on the topic </a:t>
            </a:r>
            <a:r>
              <a:rPr lang="en-GB" sz="3800" dirty="0" smtClean="0"/>
              <a:t>of</a:t>
            </a:r>
          </a:p>
          <a:p>
            <a:pPr marL="85725" indent="-17463" algn="ctr">
              <a:buNone/>
            </a:pPr>
            <a:endParaRPr lang="en-GB" sz="3800" dirty="0" smtClean="0"/>
          </a:p>
          <a:p>
            <a:pPr marL="85725" indent="-17463" algn="ctr">
              <a:buNone/>
            </a:pPr>
            <a:r>
              <a:rPr lang="en-GB" sz="4200" dirty="0" smtClean="0"/>
              <a:t> </a:t>
            </a:r>
            <a:r>
              <a:rPr lang="en-GB" sz="4200" b="1" dirty="0" smtClean="0"/>
              <a:t>“ACADEMIC WRITING AND PLAGIARISM AVOIDANCE”</a:t>
            </a:r>
            <a:r>
              <a:rPr lang="en-GB" sz="4200" dirty="0" smtClean="0"/>
              <a:t>.  </a:t>
            </a:r>
            <a:endParaRPr lang="en-GB" sz="4200" dirty="0" smtClean="0"/>
          </a:p>
          <a:p>
            <a:pPr marL="85725" indent="-17463" algn="just">
              <a:buNone/>
            </a:pPr>
            <a:r>
              <a:rPr lang="en-GB" sz="3800" b="1" dirty="0" smtClean="0"/>
              <a:t> </a:t>
            </a:r>
            <a:endParaRPr lang="en-GB" sz="3800" b="1" dirty="0" smtClean="0"/>
          </a:p>
          <a:p>
            <a:pPr marL="85725" indent="-17463" algn="just">
              <a:buNone/>
            </a:pPr>
            <a:r>
              <a:rPr lang="en-GB" sz="3800" b="1" dirty="0" smtClean="0"/>
              <a:t>1</a:t>
            </a:r>
            <a:r>
              <a:rPr lang="en-GB" sz="3800" b="1" dirty="0" smtClean="0"/>
              <a:t>: Title Slide</a:t>
            </a:r>
            <a:endParaRPr lang="en-GB" sz="3800" dirty="0" smtClean="0"/>
          </a:p>
          <a:p>
            <a:pPr marL="85725" indent="-17463" algn="just">
              <a:buNone/>
            </a:pPr>
            <a:r>
              <a:rPr lang="en-GB" sz="3800" b="1" dirty="0" smtClean="0"/>
              <a:t>2: Introduction </a:t>
            </a:r>
            <a:endParaRPr lang="en-GB" sz="3800" dirty="0" smtClean="0"/>
          </a:p>
          <a:p>
            <a:pPr marL="85725" indent="-17463" algn="just">
              <a:buNone/>
            </a:pPr>
            <a:r>
              <a:rPr lang="en-GB" sz="3800" b="1" dirty="0" smtClean="0"/>
              <a:t>3: Main body (Divided by group into appropriate sections) </a:t>
            </a:r>
            <a:endParaRPr lang="en-GB" sz="3800" dirty="0" smtClean="0"/>
          </a:p>
          <a:p>
            <a:pPr marL="85725" indent="-17463" algn="just">
              <a:buNone/>
            </a:pPr>
            <a:r>
              <a:rPr lang="en-GB" sz="3800" b="1" dirty="0" smtClean="0"/>
              <a:t>4: Conclusion.</a:t>
            </a:r>
            <a:endParaRPr lang="en-GB" sz="3800" dirty="0" smtClean="0"/>
          </a:p>
          <a:p>
            <a:pPr marL="85725" indent="-17463" algn="just">
              <a:buNone/>
            </a:pPr>
            <a:r>
              <a:rPr lang="en-GB" sz="3800" b="1" dirty="0" smtClean="0"/>
              <a:t>5: Recommendations  </a:t>
            </a:r>
            <a:endParaRPr lang="en-GB" sz="3800" dirty="0" smtClean="0"/>
          </a:p>
          <a:p>
            <a:pPr marL="85725" indent="-17463" algn="just">
              <a:buNone/>
            </a:pPr>
            <a:r>
              <a:rPr lang="en-GB" sz="3800" b="1" dirty="0" smtClean="0"/>
              <a:t>6: References</a:t>
            </a:r>
            <a:endParaRPr lang="en-GB" sz="3800" dirty="0" smtClean="0"/>
          </a:p>
          <a:p>
            <a:pPr marL="85725" indent="-17463" algn="just">
              <a:buNone/>
            </a:pPr>
            <a:r>
              <a:rPr lang="en-GB" sz="3800" b="1" dirty="0" smtClean="0"/>
              <a:t>7: Questions and Answers</a:t>
            </a:r>
            <a:endParaRPr lang="en-GB" sz="3800" dirty="0" smtClean="0"/>
          </a:p>
          <a:p>
            <a:pPr marL="85725" indent="-17463" algn="just">
              <a:buNone/>
            </a:pPr>
            <a:endParaRPr lang="en-GB" dirty="0" smtClean="0"/>
          </a:p>
          <a:p>
            <a:pPr marL="85725" indent="-17463" algn="just">
              <a:buNone/>
            </a:pPr>
            <a:r>
              <a:rPr lang="en-GB" sz="4400" dirty="0" smtClean="0"/>
              <a:t>It </a:t>
            </a:r>
            <a:r>
              <a:rPr lang="en-GB" sz="4400" dirty="0" smtClean="0"/>
              <a:t>is advised that some file sharing (such as Google Drive or drop box) and communication web technologies (such as e-mail or social media groups) be utilised to facilitate remote team working.  </a:t>
            </a:r>
            <a:endParaRPr lang="en-GB" sz="4400" dirty="0" smtClean="0"/>
          </a:p>
          <a:p>
            <a:pPr marL="85725" indent="-17463" algn="just">
              <a:buNone/>
            </a:pPr>
            <a:endParaRPr lang="en-GB" sz="4400" dirty="0"/>
          </a:p>
          <a:p>
            <a:pPr marL="85725" indent="-17463" algn="just">
              <a:buNone/>
            </a:pPr>
            <a:r>
              <a:rPr lang="en-GB" sz="4400" dirty="0" smtClean="0"/>
              <a:t>The </a:t>
            </a:r>
            <a:r>
              <a:rPr lang="en-GB" sz="4400" dirty="0" smtClean="0"/>
              <a:t>presentation should contain the following </a:t>
            </a:r>
            <a:r>
              <a:rPr lang="en-GB" sz="4400" dirty="0" smtClean="0"/>
              <a:t>sections.  Each </a:t>
            </a:r>
            <a:r>
              <a:rPr lang="en-GB" sz="4400" dirty="0" smtClean="0"/>
              <a:t>member of the group shall be graded individually so it is important that each individual is represented within the presentation delivery.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</TotalTime>
  <Words>33</Words>
  <Application>Microsoft Office PowerPoint</Application>
  <PresentationFormat>On-screen Show (4:3)</PresentationFormat>
  <Paragraphs>18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Presentation</vt:lpstr>
      <vt:lpstr>Group Work\Presented Element 25%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Administrator</dc:creator>
  <cp:lastModifiedBy>Administrator</cp:lastModifiedBy>
  <cp:revision>2</cp:revision>
  <dcterms:created xsi:type="dcterms:W3CDTF">2015-01-17T01:32:46Z</dcterms:created>
  <dcterms:modified xsi:type="dcterms:W3CDTF">2015-01-17T01:47:49Z</dcterms:modified>
</cp:coreProperties>
</file>