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8" r:id="rId5"/>
    <p:sldId id="258" r:id="rId6"/>
    <p:sldId id="269" r:id="rId7"/>
    <p:sldId id="270" r:id="rId8"/>
    <p:sldId id="263" r:id="rId9"/>
    <p:sldId id="271" r:id="rId10"/>
    <p:sldId id="264" r:id="rId11"/>
    <p:sldId id="273" r:id="rId12"/>
    <p:sldId id="274" r:id="rId13"/>
    <p:sldId id="276" r:id="rId14"/>
    <p:sldId id="259" r:id="rId15"/>
    <p:sldId id="267" r:id="rId16"/>
    <p:sldId id="278" r:id="rId17"/>
    <p:sldId id="265" r:id="rId18"/>
    <p:sldId id="260"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B57BF7-8510-960B-ADA1-2713DF138C46}" v="5" dt="2025-03-31T23:05:34.8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36" d="100"/>
          <a:sy n="36" d="100"/>
        </p:scale>
        <p:origin x="972" y="2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inaba Sama (2408620)" userId="S::2408620@student.uwtsd.ac.uk::4d59d0a3-d05e-4f34-a5c6-6a44f4fa5947" providerId="AD" clId="Web-{53E10B0C-D4C0-D43B-F733-23044DA67353}"/>
    <pc:docChg chg="addSld delSld modSld sldOrd">
      <pc:chgData name="Jainaba Sama (2408620)" userId="S::2408620@student.uwtsd.ac.uk::4d59d0a3-d05e-4f34-a5c6-6a44f4fa5947" providerId="AD" clId="Web-{53E10B0C-D4C0-D43B-F733-23044DA67353}" dt="2025-03-29T14:59:14.609" v="1668" actId="20577"/>
      <pc:docMkLst>
        <pc:docMk/>
      </pc:docMkLst>
      <pc:sldChg chg="addSp delSp modSp mod setBg">
        <pc:chgData name="Jainaba Sama (2408620)" userId="S::2408620@student.uwtsd.ac.uk::4d59d0a3-d05e-4f34-a5c6-6a44f4fa5947" providerId="AD" clId="Web-{53E10B0C-D4C0-D43B-F733-23044DA67353}" dt="2025-03-29T14:59:14.609" v="1668" actId="20577"/>
        <pc:sldMkLst>
          <pc:docMk/>
          <pc:sldMk cId="258460394" sldId="258"/>
        </pc:sldMkLst>
        <pc:spChg chg="mod">
          <ac:chgData name="Jainaba Sama (2408620)" userId="S::2408620@student.uwtsd.ac.uk::4d59d0a3-d05e-4f34-a5c6-6a44f4fa5947" providerId="AD" clId="Web-{53E10B0C-D4C0-D43B-F733-23044DA67353}" dt="2025-03-29T14:19:31.444" v="1482"/>
          <ac:spMkLst>
            <pc:docMk/>
            <pc:sldMk cId="258460394" sldId="258"/>
            <ac:spMk id="2" creationId="{716ECFBA-8ECC-0000-A293-1C4C61B8B5C2}"/>
          </ac:spMkLst>
        </pc:spChg>
        <pc:spChg chg="mod">
          <ac:chgData name="Jainaba Sama (2408620)" userId="S::2408620@student.uwtsd.ac.uk::4d59d0a3-d05e-4f34-a5c6-6a44f4fa5947" providerId="AD" clId="Web-{53E10B0C-D4C0-D43B-F733-23044DA67353}" dt="2025-03-29T14:59:14.609" v="1668" actId="20577"/>
          <ac:spMkLst>
            <pc:docMk/>
            <pc:sldMk cId="258460394" sldId="258"/>
            <ac:spMk id="3" creationId="{416F56B6-E5C6-17F9-D096-DAA115344B74}"/>
          </ac:spMkLst>
        </pc:spChg>
        <pc:spChg chg="add del">
          <ac:chgData name="Jainaba Sama (2408620)" userId="S::2408620@student.uwtsd.ac.uk::4d59d0a3-d05e-4f34-a5c6-6a44f4fa5947" providerId="AD" clId="Web-{53E10B0C-D4C0-D43B-F733-23044DA67353}" dt="2025-03-29T14:19:31.444" v="1482"/>
          <ac:spMkLst>
            <pc:docMk/>
            <pc:sldMk cId="258460394" sldId="258"/>
            <ac:spMk id="8" creationId="{DBF61EA3-B236-439E-9C0B-340980D56BEE}"/>
          </ac:spMkLst>
        </pc:spChg>
        <pc:spChg chg="add del">
          <ac:chgData name="Jainaba Sama (2408620)" userId="S::2408620@student.uwtsd.ac.uk::4d59d0a3-d05e-4f34-a5c6-6a44f4fa5947" providerId="AD" clId="Web-{53E10B0C-D4C0-D43B-F733-23044DA67353}" dt="2025-03-29T14:19:31.444" v="1482"/>
          <ac:spMkLst>
            <pc:docMk/>
            <pc:sldMk cId="258460394" sldId="258"/>
            <ac:spMk id="14" creationId="{E659831F-0D9A-4C63-9EBB-8435B85A440F}"/>
          </ac:spMkLst>
        </pc:spChg>
        <pc:spChg chg="add">
          <ac:chgData name="Jainaba Sama (2408620)" userId="S::2408620@student.uwtsd.ac.uk::4d59d0a3-d05e-4f34-a5c6-6a44f4fa5947" providerId="AD" clId="Web-{53E10B0C-D4C0-D43B-F733-23044DA67353}" dt="2025-03-29T14:19:31.444" v="1482"/>
          <ac:spMkLst>
            <pc:docMk/>
            <pc:sldMk cId="258460394" sldId="258"/>
            <ac:spMk id="21" creationId="{E02239D2-A05D-4A1C-9F06-FBA7FC730E1B}"/>
          </ac:spMkLst>
        </pc:spChg>
        <pc:grpChg chg="add del">
          <ac:chgData name="Jainaba Sama (2408620)" userId="S::2408620@student.uwtsd.ac.uk::4d59d0a3-d05e-4f34-a5c6-6a44f4fa5947" providerId="AD" clId="Web-{53E10B0C-D4C0-D43B-F733-23044DA67353}" dt="2025-03-29T14:19:31.444" v="1482"/>
          <ac:grpSpMkLst>
            <pc:docMk/>
            <pc:sldMk cId="258460394" sldId="258"/>
            <ac:grpSpMk id="10" creationId="{28FAF094-D087-493F-8DF9-A486C2D6BBAA}"/>
          </ac:grpSpMkLst>
        </pc:grpChg>
        <pc:picChg chg="add">
          <ac:chgData name="Jainaba Sama (2408620)" userId="S::2408620@student.uwtsd.ac.uk::4d59d0a3-d05e-4f34-a5c6-6a44f4fa5947" providerId="AD" clId="Web-{53E10B0C-D4C0-D43B-F733-23044DA67353}" dt="2025-03-29T14:19:31.444" v="1482"/>
          <ac:picMkLst>
            <pc:docMk/>
            <pc:sldMk cId="258460394" sldId="258"/>
            <ac:picMk id="18" creationId="{4ABC8184-FCD9-2982-F321-372F555E38B3}"/>
          </ac:picMkLst>
        </pc:picChg>
      </pc:sldChg>
      <pc:sldChg chg="addSp modSp mod setBg">
        <pc:chgData name="Jainaba Sama (2408620)" userId="S::2408620@student.uwtsd.ac.uk::4d59d0a3-d05e-4f34-a5c6-6a44f4fa5947" providerId="AD" clId="Web-{53E10B0C-D4C0-D43B-F733-23044DA67353}" dt="2025-03-29T14:25:25.488" v="1572" actId="20577"/>
        <pc:sldMkLst>
          <pc:docMk/>
          <pc:sldMk cId="1694520089" sldId="259"/>
        </pc:sldMkLst>
        <pc:spChg chg="mod">
          <ac:chgData name="Jainaba Sama (2408620)" userId="S::2408620@student.uwtsd.ac.uk::4d59d0a3-d05e-4f34-a5c6-6a44f4fa5947" providerId="AD" clId="Web-{53E10B0C-D4C0-D43B-F733-23044DA67353}" dt="2025-03-29T14:23:07.950" v="1523" actId="20577"/>
          <ac:spMkLst>
            <pc:docMk/>
            <pc:sldMk cId="1694520089" sldId="259"/>
            <ac:spMk id="2" creationId="{0BE04465-B1D8-98A2-B44F-1355D7FCDA50}"/>
          </ac:spMkLst>
        </pc:spChg>
        <pc:spChg chg="mod ord">
          <ac:chgData name="Jainaba Sama (2408620)" userId="S::2408620@student.uwtsd.ac.uk::4d59d0a3-d05e-4f34-a5c6-6a44f4fa5947" providerId="AD" clId="Web-{53E10B0C-D4C0-D43B-F733-23044DA67353}" dt="2025-03-29T14:25:25.488" v="1572" actId="20577"/>
          <ac:spMkLst>
            <pc:docMk/>
            <pc:sldMk cId="1694520089" sldId="259"/>
            <ac:spMk id="3" creationId="{14397D2D-C38E-DF7F-0982-20C96E470BAE}"/>
          </ac:spMkLst>
        </pc:spChg>
        <pc:spChg chg="add">
          <ac:chgData name="Jainaba Sama (2408620)" userId="S::2408620@student.uwtsd.ac.uk::4d59d0a3-d05e-4f34-a5c6-6a44f4fa5947" providerId="AD" clId="Web-{53E10B0C-D4C0-D43B-F733-23044DA67353}" dt="2025-03-29T13:39:49.081" v="952"/>
          <ac:spMkLst>
            <pc:docMk/>
            <pc:sldMk cId="1694520089" sldId="259"/>
            <ac:spMk id="9" creationId="{2EB492CD-616E-47F8-933B-5E2D952A0593}"/>
          </ac:spMkLst>
        </pc:spChg>
        <pc:spChg chg="add">
          <ac:chgData name="Jainaba Sama (2408620)" userId="S::2408620@student.uwtsd.ac.uk::4d59d0a3-d05e-4f34-a5c6-6a44f4fa5947" providerId="AD" clId="Web-{53E10B0C-D4C0-D43B-F733-23044DA67353}" dt="2025-03-29T13:39:49.081" v="952"/>
          <ac:spMkLst>
            <pc:docMk/>
            <pc:sldMk cId="1694520089" sldId="259"/>
            <ac:spMk id="11" creationId="{59383CF9-23B5-4335-9B21-1791C4CF1C75}"/>
          </ac:spMkLst>
        </pc:spChg>
        <pc:spChg chg="add">
          <ac:chgData name="Jainaba Sama (2408620)" userId="S::2408620@student.uwtsd.ac.uk::4d59d0a3-d05e-4f34-a5c6-6a44f4fa5947" providerId="AD" clId="Web-{53E10B0C-D4C0-D43B-F733-23044DA67353}" dt="2025-03-29T13:39:49.081" v="952"/>
          <ac:spMkLst>
            <pc:docMk/>
            <pc:sldMk cId="1694520089" sldId="259"/>
            <ac:spMk id="13" creationId="{0007FE00-9498-4706-B255-6437B0252C02}"/>
          </ac:spMkLst>
        </pc:spChg>
        <pc:picChg chg="add mod">
          <ac:chgData name="Jainaba Sama (2408620)" userId="S::2408620@student.uwtsd.ac.uk::4d59d0a3-d05e-4f34-a5c6-6a44f4fa5947" providerId="AD" clId="Web-{53E10B0C-D4C0-D43B-F733-23044DA67353}" dt="2025-03-29T13:39:49.081" v="952"/>
          <ac:picMkLst>
            <pc:docMk/>
            <pc:sldMk cId="1694520089" sldId="259"/>
            <ac:picMk id="4" creationId="{45E34637-53CE-70BE-6972-A1741FDFD652}"/>
          </ac:picMkLst>
        </pc:picChg>
      </pc:sldChg>
      <pc:sldChg chg="modSp">
        <pc:chgData name="Jainaba Sama (2408620)" userId="S::2408620@student.uwtsd.ac.uk::4d59d0a3-d05e-4f34-a5c6-6a44f4fa5947" providerId="AD" clId="Web-{53E10B0C-D4C0-D43B-F733-23044DA67353}" dt="2025-03-29T14:34:10.127" v="1648" actId="14100"/>
        <pc:sldMkLst>
          <pc:docMk/>
          <pc:sldMk cId="13544930" sldId="260"/>
        </pc:sldMkLst>
        <pc:spChg chg="mod">
          <ac:chgData name="Jainaba Sama (2408620)" userId="S::2408620@student.uwtsd.ac.uk::4d59d0a3-d05e-4f34-a5c6-6a44f4fa5947" providerId="AD" clId="Web-{53E10B0C-D4C0-D43B-F733-23044DA67353}" dt="2025-03-29T14:34:10.127" v="1648" actId="14100"/>
          <ac:spMkLst>
            <pc:docMk/>
            <pc:sldMk cId="13544930" sldId="260"/>
            <ac:spMk id="2" creationId="{985C9400-3986-0FE0-4E2C-022D2EC3BA52}"/>
          </ac:spMkLst>
        </pc:spChg>
        <pc:spChg chg="mod">
          <ac:chgData name="Jainaba Sama (2408620)" userId="S::2408620@student.uwtsd.ac.uk::4d59d0a3-d05e-4f34-a5c6-6a44f4fa5947" providerId="AD" clId="Web-{53E10B0C-D4C0-D43B-F733-23044DA67353}" dt="2025-03-29T14:33:46.767" v="1641" actId="14100"/>
          <ac:spMkLst>
            <pc:docMk/>
            <pc:sldMk cId="13544930" sldId="260"/>
            <ac:spMk id="3" creationId="{9739EE2A-4B38-8A95-6A52-06BE5FC32A3B}"/>
          </ac:spMkLst>
        </pc:spChg>
      </pc:sldChg>
      <pc:sldChg chg="del">
        <pc:chgData name="Jainaba Sama (2408620)" userId="S::2408620@student.uwtsd.ac.uk::4d59d0a3-d05e-4f34-a5c6-6a44f4fa5947" providerId="AD" clId="Web-{53E10B0C-D4C0-D43B-F733-23044DA67353}" dt="2025-03-29T14:13:52.795" v="1399"/>
        <pc:sldMkLst>
          <pc:docMk/>
          <pc:sldMk cId="3513499926" sldId="261"/>
        </pc:sldMkLst>
      </pc:sldChg>
      <pc:sldChg chg="del">
        <pc:chgData name="Jainaba Sama (2408620)" userId="S::2408620@student.uwtsd.ac.uk::4d59d0a3-d05e-4f34-a5c6-6a44f4fa5947" providerId="AD" clId="Web-{53E10B0C-D4C0-D43B-F733-23044DA67353}" dt="2025-03-29T12:38:04.297" v="438"/>
        <pc:sldMkLst>
          <pc:docMk/>
          <pc:sldMk cId="3955196151" sldId="262"/>
        </pc:sldMkLst>
      </pc:sldChg>
      <pc:sldChg chg="addSp delSp modSp mod ord setBg">
        <pc:chgData name="Jainaba Sama (2408620)" userId="S::2408620@student.uwtsd.ac.uk::4d59d0a3-d05e-4f34-a5c6-6a44f4fa5947" providerId="AD" clId="Web-{53E10B0C-D4C0-D43B-F733-23044DA67353}" dt="2025-03-29T14:17:57.723" v="1467" actId="20577"/>
        <pc:sldMkLst>
          <pc:docMk/>
          <pc:sldMk cId="811336688" sldId="263"/>
        </pc:sldMkLst>
        <pc:spChg chg="mod">
          <ac:chgData name="Jainaba Sama (2408620)" userId="S::2408620@student.uwtsd.ac.uk::4d59d0a3-d05e-4f34-a5c6-6a44f4fa5947" providerId="AD" clId="Web-{53E10B0C-D4C0-D43B-F733-23044DA67353}" dt="2025-03-29T14:17:57.723" v="1467" actId="20577"/>
          <ac:spMkLst>
            <pc:docMk/>
            <pc:sldMk cId="811336688" sldId="263"/>
            <ac:spMk id="2" creationId="{B6ECD586-7F84-C28C-7017-0E97844F5C7E}"/>
          </ac:spMkLst>
        </pc:spChg>
        <pc:spChg chg="mod">
          <ac:chgData name="Jainaba Sama (2408620)" userId="S::2408620@student.uwtsd.ac.uk::4d59d0a3-d05e-4f34-a5c6-6a44f4fa5947" providerId="AD" clId="Web-{53E10B0C-D4C0-D43B-F733-23044DA67353}" dt="2025-03-29T13:35:25.059" v="886" actId="14100"/>
          <ac:spMkLst>
            <pc:docMk/>
            <pc:sldMk cId="811336688" sldId="263"/>
            <ac:spMk id="3" creationId="{590D7809-FDC4-E020-8308-E073ED97E74A}"/>
          </ac:spMkLst>
        </pc:spChg>
        <pc:spChg chg="add del">
          <ac:chgData name="Jainaba Sama (2408620)" userId="S::2408620@student.uwtsd.ac.uk::4d59d0a3-d05e-4f34-a5c6-6a44f4fa5947" providerId="AD" clId="Web-{53E10B0C-D4C0-D43B-F733-23044DA67353}" dt="2025-03-29T13:35:51.231" v="891"/>
          <ac:spMkLst>
            <pc:docMk/>
            <pc:sldMk cId="811336688" sldId="263"/>
            <ac:spMk id="6" creationId="{BB19E50E-3643-462B-8387-2952D684B490}"/>
          </ac:spMkLst>
        </pc:spChg>
        <pc:spChg chg="add">
          <ac:chgData name="Jainaba Sama (2408620)" userId="S::2408620@student.uwtsd.ac.uk::4d59d0a3-d05e-4f34-a5c6-6a44f4fa5947" providerId="AD" clId="Web-{53E10B0C-D4C0-D43B-F733-23044DA67353}" dt="2025-03-29T13:33:51.041" v="871"/>
          <ac:spMkLst>
            <pc:docMk/>
            <pc:sldMk cId="811336688" sldId="263"/>
            <ac:spMk id="9" creationId="{B6FACB3C-9069-4791-BC5C-0DB7CD19B853}"/>
          </ac:spMkLst>
        </pc:spChg>
        <pc:spChg chg="add">
          <ac:chgData name="Jainaba Sama (2408620)" userId="S::2408620@student.uwtsd.ac.uk::4d59d0a3-d05e-4f34-a5c6-6a44f4fa5947" providerId="AD" clId="Web-{53E10B0C-D4C0-D43B-F733-23044DA67353}" dt="2025-03-29T13:33:51.041" v="871"/>
          <ac:spMkLst>
            <pc:docMk/>
            <pc:sldMk cId="811336688" sldId="263"/>
            <ac:spMk id="11" creationId="{71F2038E-D777-4B76-81DD-DD13EE91B9DD}"/>
          </ac:spMkLst>
        </pc:spChg>
        <pc:grpChg chg="add">
          <ac:chgData name="Jainaba Sama (2408620)" userId="S::2408620@student.uwtsd.ac.uk::4d59d0a3-d05e-4f34-a5c6-6a44f4fa5947" providerId="AD" clId="Web-{53E10B0C-D4C0-D43B-F733-23044DA67353}" dt="2025-03-29T13:33:51.041" v="871"/>
          <ac:grpSpMkLst>
            <pc:docMk/>
            <pc:sldMk cId="811336688" sldId="263"/>
            <ac:grpSpMk id="13" creationId="{DD354807-230F-4402-B1B9-F733A8F1F190}"/>
          </ac:grpSpMkLst>
        </pc:grpChg>
        <pc:picChg chg="add mod modCrop">
          <ac:chgData name="Jainaba Sama (2408620)" userId="S::2408620@student.uwtsd.ac.uk::4d59d0a3-d05e-4f34-a5c6-6a44f4fa5947" providerId="AD" clId="Web-{53E10B0C-D4C0-D43B-F733-23044DA67353}" dt="2025-03-29T13:33:57.681" v="872" actId="14100"/>
          <ac:picMkLst>
            <pc:docMk/>
            <pc:sldMk cId="811336688" sldId="263"/>
            <ac:picMk id="4" creationId="{397BC216-5639-AE5A-00E7-8FF38050552F}"/>
          </ac:picMkLst>
        </pc:picChg>
      </pc:sldChg>
      <pc:sldChg chg="addSp modSp ord">
        <pc:chgData name="Jainaba Sama (2408620)" userId="S::2408620@student.uwtsd.ac.uk::4d59d0a3-d05e-4f34-a5c6-6a44f4fa5947" providerId="AD" clId="Web-{53E10B0C-D4C0-D43B-F733-23044DA67353}" dt="2025-03-29T13:40:28.832" v="956" actId="20577"/>
        <pc:sldMkLst>
          <pc:docMk/>
          <pc:sldMk cId="3747308539" sldId="264"/>
        </pc:sldMkLst>
        <pc:spChg chg="mod">
          <ac:chgData name="Jainaba Sama (2408620)" userId="S::2408620@student.uwtsd.ac.uk::4d59d0a3-d05e-4f34-a5c6-6a44f4fa5947" providerId="AD" clId="Web-{53E10B0C-D4C0-D43B-F733-23044DA67353}" dt="2025-03-29T13:40:28.832" v="956" actId="20577"/>
          <ac:spMkLst>
            <pc:docMk/>
            <pc:sldMk cId="3747308539" sldId="264"/>
            <ac:spMk id="2" creationId="{F83CAC29-5B1C-819D-EACD-50E58BE21B56}"/>
          </ac:spMkLst>
        </pc:spChg>
        <pc:spChg chg="add mod">
          <ac:chgData name="Jainaba Sama (2408620)" userId="S::2408620@student.uwtsd.ac.uk::4d59d0a3-d05e-4f34-a5c6-6a44f4fa5947" providerId="AD" clId="Web-{53E10B0C-D4C0-D43B-F733-23044DA67353}" dt="2025-03-29T12:55:36.980" v="605" actId="14100"/>
          <ac:spMkLst>
            <pc:docMk/>
            <pc:sldMk cId="3747308539" sldId="264"/>
            <ac:spMk id="3" creationId="{507024D1-3707-26A1-90D5-E4A9FBCB49F7}"/>
          </ac:spMkLst>
        </pc:spChg>
        <pc:graphicFrameChg chg="mod modGraphic">
          <ac:chgData name="Jainaba Sama (2408620)" userId="S::2408620@student.uwtsd.ac.uk::4d59d0a3-d05e-4f34-a5c6-6a44f4fa5947" providerId="AD" clId="Web-{53E10B0C-D4C0-D43B-F733-23044DA67353}" dt="2025-03-29T12:54:37.869" v="594" actId="1076"/>
          <ac:graphicFrameMkLst>
            <pc:docMk/>
            <pc:sldMk cId="3747308539" sldId="264"/>
            <ac:graphicFrameMk id="4" creationId="{3D1A188E-EFC8-C8EB-7822-BCE2F106FF34}"/>
          </ac:graphicFrameMkLst>
        </pc:graphicFrameChg>
      </pc:sldChg>
      <pc:sldChg chg="addSp modSp mod setBg">
        <pc:chgData name="Jainaba Sama (2408620)" userId="S::2408620@student.uwtsd.ac.uk::4d59d0a3-d05e-4f34-a5c6-6a44f4fa5947" providerId="AD" clId="Web-{53E10B0C-D4C0-D43B-F733-23044DA67353}" dt="2025-03-29T14:34:30.940" v="1650"/>
        <pc:sldMkLst>
          <pc:docMk/>
          <pc:sldMk cId="1019198882" sldId="265"/>
        </pc:sldMkLst>
        <pc:spChg chg="mod">
          <ac:chgData name="Jainaba Sama (2408620)" userId="S::2408620@student.uwtsd.ac.uk::4d59d0a3-d05e-4f34-a5c6-6a44f4fa5947" providerId="AD" clId="Web-{53E10B0C-D4C0-D43B-F733-23044DA67353}" dt="2025-03-29T14:34:30.940" v="1650"/>
          <ac:spMkLst>
            <pc:docMk/>
            <pc:sldMk cId="1019198882" sldId="265"/>
            <ac:spMk id="2" creationId="{5BD8BF2C-EA5D-A829-3B22-97DFC39B0176}"/>
          </ac:spMkLst>
        </pc:spChg>
        <pc:spChg chg="mod">
          <ac:chgData name="Jainaba Sama (2408620)" userId="S::2408620@student.uwtsd.ac.uk::4d59d0a3-d05e-4f34-a5c6-6a44f4fa5947" providerId="AD" clId="Web-{53E10B0C-D4C0-D43B-F733-23044DA67353}" dt="2025-03-29T14:34:30.940" v="1650"/>
          <ac:spMkLst>
            <pc:docMk/>
            <pc:sldMk cId="1019198882" sldId="265"/>
            <ac:spMk id="3" creationId="{38C0ACA9-195C-5498-45C6-C6CC46B538C1}"/>
          </ac:spMkLst>
        </pc:spChg>
        <pc:spChg chg="add">
          <ac:chgData name="Jainaba Sama (2408620)" userId="S::2408620@student.uwtsd.ac.uk::4d59d0a3-d05e-4f34-a5c6-6a44f4fa5947" providerId="AD" clId="Web-{53E10B0C-D4C0-D43B-F733-23044DA67353}" dt="2025-03-29T14:34:30.940" v="1650"/>
          <ac:spMkLst>
            <pc:docMk/>
            <pc:sldMk cId="1019198882" sldId="265"/>
            <ac:spMk id="8" creationId="{777A147A-9ED8-46B4-8660-1B3C2AA880B5}"/>
          </ac:spMkLst>
        </pc:spChg>
        <pc:spChg chg="add">
          <ac:chgData name="Jainaba Sama (2408620)" userId="S::2408620@student.uwtsd.ac.uk::4d59d0a3-d05e-4f34-a5c6-6a44f4fa5947" providerId="AD" clId="Web-{53E10B0C-D4C0-D43B-F733-23044DA67353}" dt="2025-03-29T14:34:30.940" v="1650"/>
          <ac:spMkLst>
            <pc:docMk/>
            <pc:sldMk cId="1019198882" sldId="265"/>
            <ac:spMk id="10" creationId="{5D6C15A0-C087-4593-8414-2B4EC1CDC3DE}"/>
          </ac:spMkLst>
        </pc:spChg>
      </pc:sldChg>
      <pc:sldChg chg="del">
        <pc:chgData name="Jainaba Sama (2408620)" userId="S::2408620@student.uwtsd.ac.uk::4d59d0a3-d05e-4f34-a5c6-6a44f4fa5947" providerId="AD" clId="Web-{53E10B0C-D4C0-D43B-F733-23044DA67353}" dt="2025-03-29T14:13:56.732" v="1400"/>
        <pc:sldMkLst>
          <pc:docMk/>
          <pc:sldMk cId="3987839472" sldId="266"/>
        </pc:sldMkLst>
      </pc:sldChg>
      <pc:sldChg chg="addSp delSp modSp new">
        <pc:chgData name="Jainaba Sama (2408620)" userId="S::2408620@student.uwtsd.ac.uk::4d59d0a3-d05e-4f34-a5c6-6a44f4fa5947" providerId="AD" clId="Web-{53E10B0C-D4C0-D43B-F733-23044DA67353}" dt="2025-03-29T14:34:57.894" v="1651" actId="14100"/>
        <pc:sldMkLst>
          <pc:docMk/>
          <pc:sldMk cId="2964194694" sldId="267"/>
        </pc:sldMkLst>
        <pc:spChg chg="mod">
          <ac:chgData name="Jainaba Sama (2408620)" userId="S::2408620@student.uwtsd.ac.uk::4d59d0a3-d05e-4f34-a5c6-6a44f4fa5947" providerId="AD" clId="Web-{53E10B0C-D4C0-D43B-F733-23044DA67353}" dt="2025-03-29T14:27:26.194" v="1591" actId="1076"/>
          <ac:spMkLst>
            <pc:docMk/>
            <pc:sldMk cId="2964194694" sldId="267"/>
            <ac:spMk id="2" creationId="{517F6187-3EB0-CC14-D23D-7D085D711728}"/>
          </ac:spMkLst>
        </pc:spChg>
        <pc:spChg chg="del mod">
          <ac:chgData name="Jainaba Sama (2408620)" userId="S::2408620@student.uwtsd.ac.uk::4d59d0a3-d05e-4f34-a5c6-6a44f4fa5947" providerId="AD" clId="Web-{53E10B0C-D4C0-D43B-F733-23044DA67353}" dt="2025-03-29T12:10:09.238" v="75"/>
          <ac:spMkLst>
            <pc:docMk/>
            <pc:sldMk cId="2964194694" sldId="267"/>
            <ac:spMk id="3" creationId="{85188811-FD4E-7E53-D3B0-26888A609D65}"/>
          </ac:spMkLst>
        </pc:spChg>
        <pc:spChg chg="add del">
          <ac:chgData name="Jainaba Sama (2408620)" userId="S::2408620@student.uwtsd.ac.uk::4d59d0a3-d05e-4f34-a5c6-6a44f4fa5947" providerId="AD" clId="Web-{53E10B0C-D4C0-D43B-F733-23044DA67353}" dt="2025-03-29T12:10:54.880" v="82"/>
          <ac:spMkLst>
            <pc:docMk/>
            <pc:sldMk cId="2964194694" sldId="267"/>
            <ac:spMk id="5" creationId="{04E36A01-2561-1488-04D6-BCAC990DBE3E}"/>
          </ac:spMkLst>
        </pc:spChg>
        <pc:spChg chg="add mod">
          <ac:chgData name="Jainaba Sama (2408620)" userId="S::2408620@student.uwtsd.ac.uk::4d59d0a3-d05e-4f34-a5c6-6a44f4fa5947" providerId="AD" clId="Web-{53E10B0C-D4C0-D43B-F733-23044DA67353}" dt="2025-03-29T14:34:57.894" v="1651" actId="14100"/>
          <ac:spMkLst>
            <pc:docMk/>
            <pc:sldMk cId="2964194694" sldId="267"/>
            <ac:spMk id="6" creationId="{6A2F87B8-A4AA-331C-1F9B-5F3A4E33117A}"/>
          </ac:spMkLst>
        </pc:spChg>
        <pc:picChg chg="add mod ord">
          <ac:chgData name="Jainaba Sama (2408620)" userId="S::2408620@student.uwtsd.ac.uk::4d59d0a3-d05e-4f34-a5c6-6a44f4fa5947" providerId="AD" clId="Web-{53E10B0C-D4C0-D43B-F733-23044DA67353}" dt="2025-03-29T12:10:41.286" v="80" actId="14100"/>
          <ac:picMkLst>
            <pc:docMk/>
            <pc:sldMk cId="2964194694" sldId="267"/>
            <ac:picMk id="4" creationId="{81D4A4C2-1850-3E86-9070-0A21D801A3FD}"/>
          </ac:picMkLst>
        </pc:picChg>
      </pc:sldChg>
      <pc:sldChg chg="addSp modSp new ord">
        <pc:chgData name="Jainaba Sama (2408620)" userId="S::2408620@student.uwtsd.ac.uk::4d59d0a3-d05e-4f34-a5c6-6a44f4fa5947" providerId="AD" clId="Web-{53E10B0C-D4C0-D43B-F733-23044DA67353}" dt="2025-03-29T13:39:06.142" v="951" actId="14100"/>
        <pc:sldMkLst>
          <pc:docMk/>
          <pc:sldMk cId="679149188" sldId="268"/>
        </pc:sldMkLst>
        <pc:spChg chg="mod">
          <ac:chgData name="Jainaba Sama (2408620)" userId="S::2408620@student.uwtsd.ac.uk::4d59d0a3-d05e-4f34-a5c6-6a44f4fa5947" providerId="AD" clId="Web-{53E10B0C-D4C0-D43B-F733-23044DA67353}" dt="2025-03-29T13:39:06.142" v="951" actId="14100"/>
          <ac:spMkLst>
            <pc:docMk/>
            <pc:sldMk cId="679149188" sldId="268"/>
            <ac:spMk id="2" creationId="{BC203BEC-5F94-711C-2081-F02AC110429A}"/>
          </ac:spMkLst>
        </pc:spChg>
        <pc:spChg chg="mod">
          <ac:chgData name="Jainaba Sama (2408620)" userId="S::2408620@student.uwtsd.ac.uk::4d59d0a3-d05e-4f34-a5c6-6a44f4fa5947" providerId="AD" clId="Web-{53E10B0C-D4C0-D43B-F733-23044DA67353}" dt="2025-03-29T12:30:18.926" v="329" actId="1076"/>
          <ac:spMkLst>
            <pc:docMk/>
            <pc:sldMk cId="679149188" sldId="268"/>
            <ac:spMk id="3" creationId="{5545912C-1A9E-598F-1DEF-602DC5AB1886}"/>
          </ac:spMkLst>
        </pc:spChg>
        <pc:spChg chg="add mod">
          <ac:chgData name="Jainaba Sama (2408620)" userId="S::2408620@student.uwtsd.ac.uk::4d59d0a3-d05e-4f34-a5c6-6a44f4fa5947" providerId="AD" clId="Web-{53E10B0C-D4C0-D43B-F733-23044DA67353}" dt="2025-03-29T12:31:01.021" v="336" actId="1076"/>
          <ac:spMkLst>
            <pc:docMk/>
            <pc:sldMk cId="679149188" sldId="268"/>
            <ac:spMk id="4" creationId="{81214A4E-3AD0-E9E8-6063-CB36FDB12FA2}"/>
          </ac:spMkLst>
        </pc:spChg>
        <pc:picChg chg="add mod">
          <ac:chgData name="Jainaba Sama (2408620)" userId="S::2408620@student.uwtsd.ac.uk::4d59d0a3-d05e-4f34-a5c6-6a44f4fa5947" providerId="AD" clId="Web-{53E10B0C-D4C0-D43B-F733-23044DA67353}" dt="2025-03-29T12:31:50.241" v="349" actId="14100"/>
          <ac:picMkLst>
            <pc:docMk/>
            <pc:sldMk cId="679149188" sldId="268"/>
            <ac:picMk id="5" creationId="{491D0967-EAF8-161A-450B-300B411E10DB}"/>
          </ac:picMkLst>
        </pc:picChg>
      </pc:sldChg>
      <pc:sldChg chg="addSp delSp modSp new mod setBg">
        <pc:chgData name="Jainaba Sama (2408620)" userId="S::2408620@student.uwtsd.ac.uk::4d59d0a3-d05e-4f34-a5c6-6a44f4fa5947" providerId="AD" clId="Web-{53E10B0C-D4C0-D43B-F733-23044DA67353}" dt="2025-03-29T14:18:34.115" v="1474" actId="20577"/>
        <pc:sldMkLst>
          <pc:docMk/>
          <pc:sldMk cId="2190726448" sldId="269"/>
        </pc:sldMkLst>
        <pc:spChg chg="mod">
          <ac:chgData name="Jainaba Sama (2408620)" userId="S::2408620@student.uwtsd.ac.uk::4d59d0a3-d05e-4f34-a5c6-6a44f4fa5947" providerId="AD" clId="Web-{53E10B0C-D4C0-D43B-F733-23044DA67353}" dt="2025-03-29T14:18:28.630" v="1473" actId="20577"/>
          <ac:spMkLst>
            <pc:docMk/>
            <pc:sldMk cId="2190726448" sldId="269"/>
            <ac:spMk id="2" creationId="{9BFB88A8-5F60-DDF2-B1BB-AFD8A3AD5D04}"/>
          </ac:spMkLst>
        </pc:spChg>
        <pc:spChg chg="add del mod">
          <ac:chgData name="Jainaba Sama (2408620)" userId="S::2408620@student.uwtsd.ac.uk::4d59d0a3-d05e-4f34-a5c6-6a44f4fa5947" providerId="AD" clId="Web-{53E10B0C-D4C0-D43B-F733-23044DA67353}" dt="2025-03-29T13:34:32.385" v="879"/>
          <ac:spMkLst>
            <pc:docMk/>
            <pc:sldMk cId="2190726448" sldId="269"/>
            <ac:spMk id="3" creationId="{F4AF0B6D-E5E9-FB4B-BC2E-3D61796EB64A}"/>
          </ac:spMkLst>
        </pc:spChg>
        <pc:spChg chg="add del">
          <ac:chgData name="Jainaba Sama (2408620)" userId="S::2408620@student.uwtsd.ac.uk::4d59d0a3-d05e-4f34-a5c6-6a44f4fa5947" providerId="AD" clId="Web-{53E10B0C-D4C0-D43B-F733-23044DA67353}" dt="2025-03-29T13:34:32.385" v="879"/>
          <ac:spMkLst>
            <pc:docMk/>
            <pc:sldMk cId="2190726448" sldId="269"/>
            <ac:spMk id="9" creationId="{058A14AF-9FB5-4CC7-BA35-E8E85D3EDF0E}"/>
          </ac:spMkLst>
        </pc:spChg>
        <pc:spChg chg="add del">
          <ac:chgData name="Jainaba Sama (2408620)" userId="S::2408620@student.uwtsd.ac.uk::4d59d0a3-d05e-4f34-a5c6-6a44f4fa5947" providerId="AD" clId="Web-{53E10B0C-D4C0-D43B-F733-23044DA67353}" dt="2025-03-29T12:57:31.202" v="615"/>
          <ac:spMkLst>
            <pc:docMk/>
            <pc:sldMk cId="2190726448" sldId="269"/>
            <ac:spMk id="11" creationId="{3A9A4357-BD1D-4622-A4FE-766E6AB8DE84}"/>
          </ac:spMkLst>
        </pc:spChg>
        <pc:spChg chg="add del">
          <ac:chgData name="Jainaba Sama (2408620)" userId="S::2408620@student.uwtsd.ac.uk::4d59d0a3-d05e-4f34-a5c6-6a44f4fa5947" providerId="AD" clId="Web-{53E10B0C-D4C0-D43B-F733-23044DA67353}" dt="2025-03-29T12:58:09.578" v="624"/>
          <ac:spMkLst>
            <pc:docMk/>
            <pc:sldMk cId="2190726448" sldId="269"/>
            <ac:spMk id="13" creationId="{E659831F-0D9A-4C63-9EBB-8435B85A440F}"/>
          </ac:spMkLst>
        </pc:spChg>
        <pc:spChg chg="add del">
          <ac:chgData name="Jainaba Sama (2408620)" userId="S::2408620@student.uwtsd.ac.uk::4d59d0a3-d05e-4f34-a5c6-6a44f4fa5947" providerId="AD" clId="Web-{53E10B0C-D4C0-D43B-F733-23044DA67353}" dt="2025-03-29T13:34:21.885" v="874"/>
          <ac:spMkLst>
            <pc:docMk/>
            <pc:sldMk cId="2190726448" sldId="269"/>
            <ac:spMk id="14" creationId="{45D37F4E-DDB4-456B-97E0-9937730A039F}"/>
          </ac:spMkLst>
        </pc:spChg>
        <pc:spChg chg="add del">
          <ac:chgData name="Jainaba Sama (2408620)" userId="S::2408620@student.uwtsd.ac.uk::4d59d0a3-d05e-4f34-a5c6-6a44f4fa5947" providerId="AD" clId="Web-{53E10B0C-D4C0-D43B-F733-23044DA67353}" dt="2025-03-29T12:57:45.218" v="618"/>
          <ac:spMkLst>
            <pc:docMk/>
            <pc:sldMk cId="2190726448" sldId="269"/>
            <ac:spMk id="15" creationId="{E6995CE5-F890-4ABA-82A2-26507CE8D2A3}"/>
          </ac:spMkLst>
        </pc:spChg>
        <pc:spChg chg="add del">
          <ac:chgData name="Jainaba Sama (2408620)" userId="S::2408620@student.uwtsd.ac.uk::4d59d0a3-d05e-4f34-a5c6-6a44f4fa5947" providerId="AD" clId="Web-{53E10B0C-D4C0-D43B-F733-23044DA67353}" dt="2025-03-29T13:34:21.885" v="874"/>
          <ac:spMkLst>
            <pc:docMk/>
            <pc:sldMk cId="2190726448" sldId="269"/>
            <ac:spMk id="16" creationId="{B2DD41CD-8F47-4F56-AD12-4E2FF7696987}"/>
          </ac:spMkLst>
        </pc:spChg>
        <pc:spChg chg="add del">
          <ac:chgData name="Jainaba Sama (2408620)" userId="S::2408620@student.uwtsd.ac.uk::4d59d0a3-d05e-4f34-a5c6-6a44f4fa5947" providerId="AD" clId="Web-{53E10B0C-D4C0-D43B-F733-23044DA67353}" dt="2025-03-29T13:34:26.042" v="876"/>
          <ac:spMkLst>
            <pc:docMk/>
            <pc:sldMk cId="2190726448" sldId="269"/>
            <ac:spMk id="18" creationId="{058A14AF-9FB5-4CC7-BA35-E8E85D3EDF0E}"/>
          </ac:spMkLst>
        </pc:spChg>
        <pc:spChg chg="add del">
          <ac:chgData name="Jainaba Sama (2408620)" userId="S::2408620@student.uwtsd.ac.uk::4d59d0a3-d05e-4f34-a5c6-6a44f4fa5947" providerId="AD" clId="Web-{53E10B0C-D4C0-D43B-F733-23044DA67353}" dt="2025-03-29T13:34:32.385" v="878"/>
          <ac:spMkLst>
            <pc:docMk/>
            <pc:sldMk cId="2190726448" sldId="269"/>
            <ac:spMk id="21" creationId="{058A14AF-9FB5-4CC7-BA35-E8E85D3EDF0E}"/>
          </ac:spMkLst>
        </pc:spChg>
        <pc:spChg chg="add">
          <ac:chgData name="Jainaba Sama (2408620)" userId="S::2408620@student.uwtsd.ac.uk::4d59d0a3-d05e-4f34-a5c6-6a44f4fa5947" providerId="AD" clId="Web-{53E10B0C-D4C0-D43B-F733-23044DA67353}" dt="2025-03-29T13:34:32.385" v="879"/>
          <ac:spMkLst>
            <pc:docMk/>
            <pc:sldMk cId="2190726448" sldId="269"/>
            <ac:spMk id="24" creationId="{45D37F4E-DDB4-456B-97E0-9937730A039F}"/>
          </ac:spMkLst>
        </pc:spChg>
        <pc:spChg chg="add">
          <ac:chgData name="Jainaba Sama (2408620)" userId="S::2408620@student.uwtsd.ac.uk::4d59d0a3-d05e-4f34-a5c6-6a44f4fa5947" providerId="AD" clId="Web-{53E10B0C-D4C0-D43B-F733-23044DA67353}" dt="2025-03-29T13:34:32.385" v="879"/>
          <ac:spMkLst>
            <pc:docMk/>
            <pc:sldMk cId="2190726448" sldId="269"/>
            <ac:spMk id="25" creationId="{B2DD41CD-8F47-4F56-AD12-4E2FF7696987}"/>
          </ac:spMkLst>
        </pc:spChg>
        <pc:spChg chg="add mod">
          <ac:chgData name="Jainaba Sama (2408620)" userId="S::2408620@student.uwtsd.ac.uk::4d59d0a3-d05e-4f34-a5c6-6a44f4fa5947" providerId="AD" clId="Web-{53E10B0C-D4C0-D43B-F733-23044DA67353}" dt="2025-03-29T14:18:34.115" v="1474" actId="20577"/>
          <ac:spMkLst>
            <pc:docMk/>
            <pc:sldMk cId="2190726448" sldId="269"/>
            <ac:spMk id="26" creationId="{F4AF0B6D-E5E9-FB4B-BC2E-3D61796EB64A}"/>
          </ac:spMkLst>
        </pc:spChg>
        <pc:graphicFrameChg chg="add del">
          <ac:chgData name="Jainaba Sama (2408620)" userId="S::2408620@student.uwtsd.ac.uk::4d59d0a3-d05e-4f34-a5c6-6a44f4fa5947" providerId="AD" clId="Web-{53E10B0C-D4C0-D43B-F733-23044DA67353}" dt="2025-03-29T13:34:26.042" v="876"/>
          <ac:graphicFrameMkLst>
            <pc:docMk/>
            <pc:sldMk cId="2190726448" sldId="269"/>
            <ac:graphicFrameMk id="19" creationId="{B9ED782C-FA5D-FA71-2BA8-4CE48FECE6BD}"/>
          </ac:graphicFrameMkLst>
        </pc:graphicFrameChg>
        <pc:graphicFrameChg chg="add del">
          <ac:chgData name="Jainaba Sama (2408620)" userId="S::2408620@student.uwtsd.ac.uk::4d59d0a3-d05e-4f34-a5c6-6a44f4fa5947" providerId="AD" clId="Web-{53E10B0C-D4C0-D43B-F733-23044DA67353}" dt="2025-03-29T13:34:32.385" v="878"/>
          <ac:graphicFrameMkLst>
            <pc:docMk/>
            <pc:sldMk cId="2190726448" sldId="269"/>
            <ac:graphicFrameMk id="22" creationId="{174C71C8-6F4E-D686-A239-E56B2EFED6C4}"/>
          </ac:graphicFrameMkLst>
        </pc:graphicFrameChg>
        <pc:picChg chg="add mod modCrop">
          <ac:chgData name="Jainaba Sama (2408620)" userId="S::2408620@student.uwtsd.ac.uk::4d59d0a3-d05e-4f34-a5c6-6a44f4fa5947" providerId="AD" clId="Web-{53E10B0C-D4C0-D43B-F733-23044DA67353}" dt="2025-03-29T13:34:32.385" v="879"/>
          <ac:picMkLst>
            <pc:docMk/>
            <pc:sldMk cId="2190726448" sldId="269"/>
            <ac:picMk id="4" creationId="{F67594FF-B6D3-589A-88C2-B2BB4A659CBA}"/>
          </ac:picMkLst>
        </pc:picChg>
      </pc:sldChg>
      <pc:sldChg chg="addSp delSp modSp new mod setBg">
        <pc:chgData name="Jainaba Sama (2408620)" userId="S::2408620@student.uwtsd.ac.uk::4d59d0a3-d05e-4f34-a5c6-6a44f4fa5947" providerId="AD" clId="Web-{53E10B0C-D4C0-D43B-F733-23044DA67353}" dt="2025-03-29T14:35:45.989" v="1659" actId="14100"/>
        <pc:sldMkLst>
          <pc:docMk/>
          <pc:sldMk cId="3941562881" sldId="270"/>
        </pc:sldMkLst>
        <pc:spChg chg="mod ord">
          <ac:chgData name="Jainaba Sama (2408620)" userId="S::2408620@student.uwtsd.ac.uk::4d59d0a3-d05e-4f34-a5c6-6a44f4fa5947" providerId="AD" clId="Web-{53E10B0C-D4C0-D43B-F733-23044DA67353}" dt="2025-03-29T14:35:35.441" v="1657" actId="14100"/>
          <ac:spMkLst>
            <pc:docMk/>
            <pc:sldMk cId="3941562881" sldId="270"/>
            <ac:spMk id="2" creationId="{FCB153FF-F433-6A87-D194-A574A89F481A}"/>
          </ac:spMkLst>
        </pc:spChg>
        <pc:spChg chg="mod ord">
          <ac:chgData name="Jainaba Sama (2408620)" userId="S::2408620@student.uwtsd.ac.uk::4d59d0a3-d05e-4f34-a5c6-6a44f4fa5947" providerId="AD" clId="Web-{53E10B0C-D4C0-D43B-F733-23044DA67353}" dt="2025-03-29T14:35:45.989" v="1659" actId="14100"/>
          <ac:spMkLst>
            <pc:docMk/>
            <pc:sldMk cId="3941562881" sldId="270"/>
            <ac:spMk id="3" creationId="{5AD9A93E-AD34-EB67-09AB-17FC926ABE45}"/>
          </ac:spMkLst>
        </pc:spChg>
        <pc:spChg chg="add del">
          <ac:chgData name="Jainaba Sama (2408620)" userId="S::2408620@student.uwtsd.ac.uk::4d59d0a3-d05e-4f34-a5c6-6a44f4fa5947" providerId="AD" clId="Web-{53E10B0C-D4C0-D43B-F733-23044DA67353}" dt="2025-03-29T13:31:06.411" v="860"/>
          <ac:spMkLst>
            <pc:docMk/>
            <pc:sldMk cId="3941562881" sldId="270"/>
            <ac:spMk id="9" creationId="{F13C74B1-5B17-4795-BED0-7140497B445A}"/>
          </ac:spMkLst>
        </pc:spChg>
        <pc:spChg chg="add del">
          <ac:chgData name="Jainaba Sama (2408620)" userId="S::2408620@student.uwtsd.ac.uk::4d59d0a3-d05e-4f34-a5c6-6a44f4fa5947" providerId="AD" clId="Web-{53E10B0C-D4C0-D43B-F733-23044DA67353}" dt="2025-03-29T13:31:06.411" v="860"/>
          <ac:spMkLst>
            <pc:docMk/>
            <pc:sldMk cId="3941562881" sldId="270"/>
            <ac:spMk id="11" creationId="{D4974D33-8DC5-464E-8C6D-BE58F0669C17}"/>
          </ac:spMkLst>
        </pc:spChg>
        <pc:spChg chg="add del">
          <ac:chgData name="Jainaba Sama (2408620)" userId="S::2408620@student.uwtsd.ac.uk::4d59d0a3-d05e-4f34-a5c6-6a44f4fa5947" providerId="AD" clId="Web-{53E10B0C-D4C0-D43B-F733-23044DA67353}" dt="2025-03-29T14:35:19.285" v="1652"/>
          <ac:spMkLst>
            <pc:docMk/>
            <pc:sldMk cId="3941562881" sldId="270"/>
            <ac:spMk id="13" creationId="{23E547B5-89CF-4EC0-96DE-25771AED0799}"/>
          </ac:spMkLst>
        </pc:spChg>
        <pc:spChg chg="add del">
          <ac:chgData name="Jainaba Sama (2408620)" userId="S::2408620@student.uwtsd.ac.uk::4d59d0a3-d05e-4f34-a5c6-6a44f4fa5947" providerId="AD" clId="Web-{53E10B0C-D4C0-D43B-F733-23044DA67353}" dt="2025-03-29T14:35:19.285" v="1652"/>
          <ac:spMkLst>
            <pc:docMk/>
            <pc:sldMk cId="3941562881" sldId="270"/>
            <ac:spMk id="14" creationId="{3F0B8CEB-8279-4E5E-A0CE-1FC9F71736F2}"/>
          </ac:spMkLst>
        </pc:spChg>
        <pc:spChg chg="add">
          <ac:chgData name="Jainaba Sama (2408620)" userId="S::2408620@student.uwtsd.ac.uk::4d59d0a3-d05e-4f34-a5c6-6a44f4fa5947" providerId="AD" clId="Web-{53E10B0C-D4C0-D43B-F733-23044DA67353}" dt="2025-03-29T14:35:19.285" v="1652"/>
          <ac:spMkLst>
            <pc:docMk/>
            <pc:sldMk cId="3941562881" sldId="270"/>
            <ac:spMk id="19" creationId="{04812C46-200A-4DEB-A05E-3ED6C68C2387}"/>
          </ac:spMkLst>
        </pc:spChg>
        <pc:spChg chg="add">
          <ac:chgData name="Jainaba Sama (2408620)" userId="S::2408620@student.uwtsd.ac.uk::4d59d0a3-d05e-4f34-a5c6-6a44f4fa5947" providerId="AD" clId="Web-{53E10B0C-D4C0-D43B-F733-23044DA67353}" dt="2025-03-29T14:35:19.285" v="1652"/>
          <ac:spMkLst>
            <pc:docMk/>
            <pc:sldMk cId="3941562881" sldId="270"/>
            <ac:spMk id="21" creationId="{D1EA859B-E555-4109-94F3-6700E046E008}"/>
          </ac:spMkLst>
        </pc:spChg>
        <pc:picChg chg="add mod">
          <ac:chgData name="Jainaba Sama (2408620)" userId="S::2408620@student.uwtsd.ac.uk::4d59d0a3-d05e-4f34-a5c6-6a44f4fa5947" providerId="AD" clId="Web-{53E10B0C-D4C0-D43B-F733-23044DA67353}" dt="2025-03-29T14:35:19.285" v="1652"/>
          <ac:picMkLst>
            <pc:docMk/>
            <pc:sldMk cId="3941562881" sldId="270"/>
            <ac:picMk id="4" creationId="{1E3FA0FD-B3DD-236E-9619-A5CE63352F60}"/>
          </ac:picMkLst>
        </pc:picChg>
      </pc:sldChg>
      <pc:sldChg chg="addSp delSp modSp new mod setBg">
        <pc:chgData name="Jainaba Sama (2408620)" userId="S::2408620@student.uwtsd.ac.uk::4d59d0a3-d05e-4f34-a5c6-6a44f4fa5947" providerId="AD" clId="Web-{53E10B0C-D4C0-D43B-F733-23044DA67353}" dt="2025-03-29T14:17:52.473" v="1466" actId="20577"/>
        <pc:sldMkLst>
          <pc:docMk/>
          <pc:sldMk cId="2789666807" sldId="271"/>
        </pc:sldMkLst>
        <pc:spChg chg="mod">
          <ac:chgData name="Jainaba Sama (2408620)" userId="S::2408620@student.uwtsd.ac.uk::4d59d0a3-d05e-4f34-a5c6-6a44f4fa5947" providerId="AD" clId="Web-{53E10B0C-D4C0-D43B-F733-23044DA67353}" dt="2025-03-29T14:17:52.473" v="1466" actId="20577"/>
          <ac:spMkLst>
            <pc:docMk/>
            <pc:sldMk cId="2789666807" sldId="271"/>
            <ac:spMk id="2" creationId="{F4ABA975-B4D1-E0EE-24BC-F31DD4C3FE8D}"/>
          </ac:spMkLst>
        </pc:spChg>
        <pc:spChg chg="mod">
          <ac:chgData name="Jainaba Sama (2408620)" userId="S::2408620@student.uwtsd.ac.uk::4d59d0a3-d05e-4f34-a5c6-6a44f4fa5947" providerId="AD" clId="Web-{53E10B0C-D4C0-D43B-F733-23044DA67353}" dt="2025-03-29T13:31:40.740" v="867" actId="1076"/>
          <ac:spMkLst>
            <pc:docMk/>
            <pc:sldMk cId="2789666807" sldId="271"/>
            <ac:spMk id="3" creationId="{38C4E8EE-9041-6165-F9C9-264F97A3963A}"/>
          </ac:spMkLst>
        </pc:spChg>
        <pc:spChg chg="add del">
          <ac:chgData name="Jainaba Sama (2408620)" userId="S::2408620@student.uwtsd.ac.uk::4d59d0a3-d05e-4f34-a5c6-6a44f4fa5947" providerId="AD" clId="Web-{53E10B0C-D4C0-D43B-F733-23044DA67353}" dt="2025-03-29T13:31:15.802" v="862"/>
          <ac:spMkLst>
            <pc:docMk/>
            <pc:sldMk cId="2789666807" sldId="271"/>
            <ac:spMk id="9" creationId="{F13C74B1-5B17-4795-BED0-7140497B445A}"/>
          </ac:spMkLst>
        </pc:spChg>
        <pc:spChg chg="add del">
          <ac:chgData name="Jainaba Sama (2408620)" userId="S::2408620@student.uwtsd.ac.uk::4d59d0a3-d05e-4f34-a5c6-6a44f4fa5947" providerId="AD" clId="Web-{53E10B0C-D4C0-D43B-F733-23044DA67353}" dt="2025-03-29T13:31:15.802" v="862"/>
          <ac:spMkLst>
            <pc:docMk/>
            <pc:sldMk cId="2789666807" sldId="271"/>
            <ac:spMk id="11" creationId="{D4974D33-8DC5-464E-8C6D-BE58F0669C17}"/>
          </ac:spMkLst>
        </pc:spChg>
        <pc:spChg chg="add">
          <ac:chgData name="Jainaba Sama (2408620)" userId="S::2408620@student.uwtsd.ac.uk::4d59d0a3-d05e-4f34-a5c6-6a44f4fa5947" providerId="AD" clId="Web-{53E10B0C-D4C0-D43B-F733-23044DA67353}" dt="2025-03-29T13:31:15.802" v="862"/>
          <ac:spMkLst>
            <pc:docMk/>
            <pc:sldMk cId="2789666807" sldId="271"/>
            <ac:spMk id="16" creationId="{04812C46-200A-4DEB-A05E-3ED6C68C2387}"/>
          </ac:spMkLst>
        </pc:spChg>
        <pc:spChg chg="add">
          <ac:chgData name="Jainaba Sama (2408620)" userId="S::2408620@student.uwtsd.ac.uk::4d59d0a3-d05e-4f34-a5c6-6a44f4fa5947" providerId="AD" clId="Web-{53E10B0C-D4C0-D43B-F733-23044DA67353}" dt="2025-03-29T13:31:15.802" v="862"/>
          <ac:spMkLst>
            <pc:docMk/>
            <pc:sldMk cId="2789666807" sldId="271"/>
            <ac:spMk id="18" creationId="{D1EA859B-E555-4109-94F3-6700E046E008}"/>
          </ac:spMkLst>
        </pc:spChg>
        <pc:picChg chg="add mod ord">
          <ac:chgData name="Jainaba Sama (2408620)" userId="S::2408620@student.uwtsd.ac.uk::4d59d0a3-d05e-4f34-a5c6-6a44f4fa5947" providerId="AD" clId="Web-{53E10B0C-D4C0-D43B-F733-23044DA67353}" dt="2025-03-29T13:31:15.802" v="862"/>
          <ac:picMkLst>
            <pc:docMk/>
            <pc:sldMk cId="2789666807" sldId="271"/>
            <ac:picMk id="4" creationId="{A0108660-61C7-155F-FD88-5A5C833E1243}"/>
          </ac:picMkLst>
        </pc:picChg>
      </pc:sldChg>
      <pc:sldChg chg="new del">
        <pc:chgData name="Jainaba Sama (2408620)" userId="S::2408620@student.uwtsd.ac.uk::4d59d0a3-d05e-4f34-a5c6-6a44f4fa5947" providerId="AD" clId="Web-{53E10B0C-D4C0-D43B-F733-23044DA67353}" dt="2025-03-29T13:49:21.127" v="999"/>
        <pc:sldMkLst>
          <pc:docMk/>
          <pc:sldMk cId="2264206894" sldId="272"/>
        </pc:sldMkLst>
      </pc:sldChg>
      <pc:sldChg chg="addSp delSp modSp new mod setBg">
        <pc:chgData name="Jainaba Sama (2408620)" userId="S::2408620@student.uwtsd.ac.uk::4d59d0a3-d05e-4f34-a5c6-6a44f4fa5947" providerId="AD" clId="Web-{53E10B0C-D4C0-D43B-F733-23044DA67353}" dt="2025-03-29T14:17:43.426" v="1465" actId="20577"/>
        <pc:sldMkLst>
          <pc:docMk/>
          <pc:sldMk cId="3055598285" sldId="273"/>
        </pc:sldMkLst>
        <pc:spChg chg="mod">
          <ac:chgData name="Jainaba Sama (2408620)" userId="S::2408620@student.uwtsd.ac.uk::4d59d0a3-d05e-4f34-a5c6-6a44f4fa5947" providerId="AD" clId="Web-{53E10B0C-D4C0-D43B-F733-23044DA67353}" dt="2025-03-29T14:17:43.426" v="1465" actId="20577"/>
          <ac:spMkLst>
            <pc:docMk/>
            <pc:sldMk cId="3055598285" sldId="273"/>
            <ac:spMk id="2" creationId="{FE1E9122-6FBE-F7D7-E397-17EB6D1404E0}"/>
          </ac:spMkLst>
        </pc:spChg>
        <pc:spChg chg="add del mod">
          <ac:chgData name="Jainaba Sama (2408620)" userId="S::2408620@student.uwtsd.ac.uk::4d59d0a3-d05e-4f34-a5c6-6a44f4fa5947" providerId="AD" clId="Web-{53E10B0C-D4C0-D43B-F733-23044DA67353}" dt="2025-03-29T13:48:24.735" v="985"/>
          <ac:spMkLst>
            <pc:docMk/>
            <pc:sldMk cId="3055598285" sldId="273"/>
            <ac:spMk id="3" creationId="{2B0A45A4-3BDB-CB72-63DD-E1CD3090BD40}"/>
          </ac:spMkLst>
        </pc:spChg>
        <pc:spChg chg="add del">
          <ac:chgData name="Jainaba Sama (2408620)" userId="S::2408620@student.uwtsd.ac.uk::4d59d0a3-d05e-4f34-a5c6-6a44f4fa5947" providerId="AD" clId="Web-{53E10B0C-D4C0-D43B-F733-23044DA67353}" dt="2025-03-29T13:48:18.078" v="982"/>
          <ac:spMkLst>
            <pc:docMk/>
            <pc:sldMk cId="3055598285" sldId="273"/>
            <ac:spMk id="8" creationId="{B6CDA21F-E7AF-4C75-8395-33F58D5B0E45}"/>
          </ac:spMkLst>
        </pc:spChg>
        <pc:spChg chg="add del">
          <ac:chgData name="Jainaba Sama (2408620)" userId="S::2408620@student.uwtsd.ac.uk::4d59d0a3-d05e-4f34-a5c6-6a44f4fa5947" providerId="AD" clId="Web-{53E10B0C-D4C0-D43B-F733-23044DA67353}" dt="2025-03-29T13:48:24.719" v="984"/>
          <ac:spMkLst>
            <pc:docMk/>
            <pc:sldMk cId="3055598285" sldId="273"/>
            <ac:spMk id="9" creationId="{AE2B703B-46F9-481A-A605-82E2A828C4FA}"/>
          </ac:spMkLst>
        </pc:spChg>
        <pc:spChg chg="add del">
          <ac:chgData name="Jainaba Sama (2408620)" userId="S::2408620@student.uwtsd.ac.uk::4d59d0a3-d05e-4f34-a5c6-6a44f4fa5947" providerId="AD" clId="Web-{53E10B0C-D4C0-D43B-F733-23044DA67353}" dt="2025-03-29T13:48:12.360" v="980"/>
          <ac:spMkLst>
            <pc:docMk/>
            <pc:sldMk cId="3055598285" sldId="273"/>
            <ac:spMk id="10" creationId="{058A14AF-9FB5-4CC7-BA35-E8E85D3EDF0E}"/>
          </ac:spMkLst>
        </pc:spChg>
        <pc:spChg chg="add del">
          <ac:chgData name="Jainaba Sama (2408620)" userId="S::2408620@student.uwtsd.ac.uk::4d59d0a3-d05e-4f34-a5c6-6a44f4fa5947" providerId="AD" clId="Web-{53E10B0C-D4C0-D43B-F733-23044DA67353}" dt="2025-03-29T13:48:24.719" v="984"/>
          <ac:spMkLst>
            <pc:docMk/>
            <pc:sldMk cId="3055598285" sldId="273"/>
            <ac:spMk id="11" creationId="{F13BE4D7-0C3D-4906-B230-A1C5B4665CCF}"/>
          </ac:spMkLst>
        </pc:spChg>
        <pc:spChg chg="add del">
          <ac:chgData name="Jainaba Sama (2408620)" userId="S::2408620@student.uwtsd.ac.uk::4d59d0a3-d05e-4f34-a5c6-6a44f4fa5947" providerId="AD" clId="Web-{53E10B0C-D4C0-D43B-F733-23044DA67353}" dt="2025-03-29T13:48:12.360" v="980"/>
          <ac:spMkLst>
            <pc:docMk/>
            <pc:sldMk cId="3055598285" sldId="273"/>
            <ac:spMk id="12" creationId="{3A9A4357-BD1D-4622-A4FE-766E6AB8DE84}"/>
          </ac:spMkLst>
        </pc:spChg>
        <pc:spChg chg="add del">
          <ac:chgData name="Jainaba Sama (2408620)" userId="S::2408620@student.uwtsd.ac.uk::4d59d0a3-d05e-4f34-a5c6-6a44f4fa5947" providerId="AD" clId="Web-{53E10B0C-D4C0-D43B-F733-23044DA67353}" dt="2025-03-29T13:48:12.360" v="980"/>
          <ac:spMkLst>
            <pc:docMk/>
            <pc:sldMk cId="3055598285" sldId="273"/>
            <ac:spMk id="14" creationId="{E659831F-0D9A-4C63-9EBB-8435B85A440F}"/>
          </ac:spMkLst>
        </pc:spChg>
        <pc:spChg chg="add del">
          <ac:chgData name="Jainaba Sama (2408620)" userId="S::2408620@student.uwtsd.ac.uk::4d59d0a3-d05e-4f34-a5c6-6a44f4fa5947" providerId="AD" clId="Web-{53E10B0C-D4C0-D43B-F733-23044DA67353}" dt="2025-03-29T13:48:18.078" v="982"/>
          <ac:spMkLst>
            <pc:docMk/>
            <pc:sldMk cId="3055598285" sldId="273"/>
            <ac:spMk id="15" creationId="{D5B0017B-2ECA-49AF-B397-DC140825DF8D}"/>
          </ac:spMkLst>
        </pc:spChg>
        <pc:spChg chg="add del">
          <ac:chgData name="Jainaba Sama (2408620)" userId="S::2408620@student.uwtsd.ac.uk::4d59d0a3-d05e-4f34-a5c6-6a44f4fa5947" providerId="AD" clId="Web-{53E10B0C-D4C0-D43B-F733-23044DA67353}" dt="2025-03-29T13:48:12.360" v="980"/>
          <ac:spMkLst>
            <pc:docMk/>
            <pc:sldMk cId="3055598285" sldId="273"/>
            <ac:spMk id="16" creationId="{E6995CE5-F890-4ABA-82A2-26507CE8D2A3}"/>
          </ac:spMkLst>
        </pc:spChg>
        <pc:grpChg chg="add del">
          <ac:chgData name="Jainaba Sama (2408620)" userId="S::2408620@student.uwtsd.ac.uk::4d59d0a3-d05e-4f34-a5c6-6a44f4fa5947" providerId="AD" clId="Web-{53E10B0C-D4C0-D43B-F733-23044DA67353}" dt="2025-03-29T13:48:18.078" v="982"/>
          <ac:grpSpMkLst>
            <pc:docMk/>
            <pc:sldMk cId="3055598285" sldId="273"/>
            <ac:grpSpMk id="18" creationId="{AE1C45F0-260A-458C-96ED-C1F6D2151219}"/>
          </ac:grpSpMkLst>
        </pc:grpChg>
        <pc:graphicFrameChg chg="add del">
          <ac:chgData name="Jainaba Sama (2408620)" userId="S::2408620@student.uwtsd.ac.uk::4d59d0a3-d05e-4f34-a5c6-6a44f4fa5947" providerId="AD" clId="Web-{53E10B0C-D4C0-D43B-F733-23044DA67353}" dt="2025-03-29T13:48:24.719" v="984"/>
          <ac:graphicFrameMkLst>
            <pc:docMk/>
            <pc:sldMk cId="3055598285" sldId="273"/>
            <ac:graphicFrameMk id="5" creationId="{ACCA462B-A9F7-C2ED-06AD-ED0117FF88DB}"/>
          </ac:graphicFrameMkLst>
        </pc:graphicFrameChg>
        <pc:graphicFrameChg chg="add mod modGraphic">
          <ac:chgData name="Jainaba Sama (2408620)" userId="S::2408620@student.uwtsd.ac.uk::4d59d0a3-d05e-4f34-a5c6-6a44f4fa5947" providerId="AD" clId="Web-{53E10B0C-D4C0-D43B-F733-23044DA67353}" dt="2025-03-29T13:49:42.596" v="1001" actId="20577"/>
          <ac:graphicFrameMkLst>
            <pc:docMk/>
            <pc:sldMk cId="3055598285" sldId="273"/>
            <ac:graphicFrameMk id="13" creationId="{19B0F60F-B6E8-7407-D0A0-386B10C841F5}"/>
          </ac:graphicFrameMkLst>
        </pc:graphicFrameChg>
        <pc:picChg chg="add del">
          <ac:chgData name="Jainaba Sama (2408620)" userId="S::2408620@student.uwtsd.ac.uk::4d59d0a3-d05e-4f34-a5c6-6a44f4fa5947" providerId="AD" clId="Web-{53E10B0C-D4C0-D43B-F733-23044DA67353}" dt="2025-03-29T13:48:12.360" v="980"/>
          <ac:picMkLst>
            <pc:docMk/>
            <pc:sldMk cId="3055598285" sldId="273"/>
            <ac:picMk id="7" creationId="{35C14CEF-5BE3-780B-9FCA-FDC8DDCDB912}"/>
          </ac:picMkLst>
        </pc:picChg>
        <pc:cxnChg chg="add del">
          <ac:chgData name="Jainaba Sama (2408620)" userId="S::2408620@student.uwtsd.ac.uk::4d59d0a3-d05e-4f34-a5c6-6a44f4fa5947" providerId="AD" clId="Web-{53E10B0C-D4C0-D43B-F733-23044DA67353}" dt="2025-03-29T13:48:18.078" v="982"/>
          <ac:cxnSpMkLst>
            <pc:docMk/>
            <pc:sldMk cId="3055598285" sldId="273"/>
            <ac:cxnSpMk id="17" creationId="{6CF1BAF6-AD41-4082-B212-8A1F9A2E8779}"/>
          </ac:cxnSpMkLst>
        </pc:cxnChg>
      </pc:sldChg>
      <pc:sldChg chg="modSp add replId">
        <pc:chgData name="Jainaba Sama (2408620)" userId="S::2408620@student.uwtsd.ac.uk::4d59d0a3-d05e-4f34-a5c6-6a44f4fa5947" providerId="AD" clId="Web-{53E10B0C-D4C0-D43B-F733-23044DA67353}" dt="2025-03-29T14:17:31.941" v="1463" actId="20577"/>
        <pc:sldMkLst>
          <pc:docMk/>
          <pc:sldMk cId="1669593400" sldId="274"/>
        </pc:sldMkLst>
        <pc:spChg chg="mod">
          <ac:chgData name="Jainaba Sama (2408620)" userId="S::2408620@student.uwtsd.ac.uk::4d59d0a3-d05e-4f34-a5c6-6a44f4fa5947" providerId="AD" clId="Web-{53E10B0C-D4C0-D43B-F733-23044DA67353}" dt="2025-03-29T14:17:31.941" v="1463" actId="20577"/>
          <ac:spMkLst>
            <pc:docMk/>
            <pc:sldMk cId="1669593400" sldId="274"/>
            <ac:spMk id="2" creationId="{B988B676-1D83-D098-CA55-D9C0668ABB26}"/>
          </ac:spMkLst>
        </pc:spChg>
      </pc:sldChg>
      <pc:sldChg chg="addSp delSp modSp new mod setBg">
        <pc:chgData name="Jainaba Sama (2408620)" userId="S::2408620@student.uwtsd.ac.uk::4d59d0a3-d05e-4f34-a5c6-6a44f4fa5947" providerId="AD" clId="Web-{53E10B0C-D4C0-D43B-F733-23044DA67353}" dt="2025-03-29T14:17:38.504" v="1464" actId="20577"/>
        <pc:sldMkLst>
          <pc:docMk/>
          <pc:sldMk cId="18295665" sldId="275"/>
        </pc:sldMkLst>
        <pc:spChg chg="mod">
          <ac:chgData name="Jainaba Sama (2408620)" userId="S::2408620@student.uwtsd.ac.uk::4d59d0a3-d05e-4f34-a5c6-6a44f4fa5947" providerId="AD" clId="Web-{53E10B0C-D4C0-D43B-F733-23044DA67353}" dt="2025-03-29T14:17:38.504" v="1464" actId="20577"/>
          <ac:spMkLst>
            <pc:docMk/>
            <pc:sldMk cId="18295665" sldId="275"/>
            <ac:spMk id="2" creationId="{A7167F45-F08A-AADF-8E90-DC15A98F44A7}"/>
          </ac:spMkLst>
        </pc:spChg>
        <pc:spChg chg="mod">
          <ac:chgData name="Jainaba Sama (2408620)" userId="S::2408620@student.uwtsd.ac.uk::4d59d0a3-d05e-4f34-a5c6-6a44f4fa5947" providerId="AD" clId="Web-{53E10B0C-D4C0-D43B-F733-23044DA67353}" dt="2025-03-29T14:06:10.873" v="1246" actId="20577"/>
          <ac:spMkLst>
            <pc:docMk/>
            <pc:sldMk cId="18295665" sldId="275"/>
            <ac:spMk id="3" creationId="{9F014649-BEFA-8931-0D35-D6F04D060B20}"/>
          </ac:spMkLst>
        </pc:spChg>
        <pc:spChg chg="add del">
          <ac:chgData name="Jainaba Sama (2408620)" userId="S::2408620@student.uwtsd.ac.uk::4d59d0a3-d05e-4f34-a5c6-6a44f4fa5947" providerId="AD" clId="Web-{53E10B0C-D4C0-D43B-F733-23044DA67353}" dt="2025-03-29T14:05:37.841" v="1238"/>
          <ac:spMkLst>
            <pc:docMk/>
            <pc:sldMk cId="18295665" sldId="275"/>
            <ac:spMk id="9" creationId="{743AA782-23D1-4521-8CAD-47662984AA08}"/>
          </ac:spMkLst>
        </pc:spChg>
        <pc:spChg chg="add del">
          <ac:chgData name="Jainaba Sama (2408620)" userId="S::2408620@student.uwtsd.ac.uk::4d59d0a3-d05e-4f34-a5c6-6a44f4fa5947" providerId="AD" clId="Web-{53E10B0C-D4C0-D43B-F733-23044DA67353}" dt="2025-03-29T14:05:37.841" v="1238"/>
          <ac:spMkLst>
            <pc:docMk/>
            <pc:sldMk cId="18295665" sldId="275"/>
            <ac:spMk id="11" creationId="{71877DBC-BB60-40F0-AC93-2ACDBAAE60CE}"/>
          </ac:spMkLst>
        </pc:spChg>
        <pc:spChg chg="add">
          <ac:chgData name="Jainaba Sama (2408620)" userId="S::2408620@student.uwtsd.ac.uk::4d59d0a3-d05e-4f34-a5c6-6a44f4fa5947" providerId="AD" clId="Web-{53E10B0C-D4C0-D43B-F733-23044DA67353}" dt="2025-03-29T14:05:37.841" v="1238"/>
          <ac:spMkLst>
            <pc:docMk/>
            <pc:sldMk cId="18295665" sldId="275"/>
            <ac:spMk id="16" creationId="{45D37F4E-DDB4-456B-97E0-9937730A039F}"/>
          </ac:spMkLst>
        </pc:spChg>
        <pc:spChg chg="add">
          <ac:chgData name="Jainaba Sama (2408620)" userId="S::2408620@student.uwtsd.ac.uk::4d59d0a3-d05e-4f34-a5c6-6a44f4fa5947" providerId="AD" clId="Web-{53E10B0C-D4C0-D43B-F733-23044DA67353}" dt="2025-03-29T14:05:37.841" v="1238"/>
          <ac:spMkLst>
            <pc:docMk/>
            <pc:sldMk cId="18295665" sldId="275"/>
            <ac:spMk id="18" creationId="{B2DD41CD-8F47-4F56-AD12-4E2FF7696987}"/>
          </ac:spMkLst>
        </pc:spChg>
        <pc:picChg chg="add mod">
          <ac:chgData name="Jainaba Sama (2408620)" userId="S::2408620@student.uwtsd.ac.uk::4d59d0a3-d05e-4f34-a5c6-6a44f4fa5947" providerId="AD" clId="Web-{53E10B0C-D4C0-D43B-F733-23044DA67353}" dt="2025-03-29T14:05:37.841" v="1238"/>
          <ac:picMkLst>
            <pc:docMk/>
            <pc:sldMk cId="18295665" sldId="275"/>
            <ac:picMk id="4" creationId="{259360F4-3806-429B-53F2-2B14C788DDEE}"/>
          </ac:picMkLst>
        </pc:picChg>
      </pc:sldChg>
      <pc:sldChg chg="addSp delSp modSp new mod setBg">
        <pc:chgData name="Jainaba Sama (2408620)" userId="S::2408620@student.uwtsd.ac.uk::4d59d0a3-d05e-4f34-a5c6-6a44f4fa5947" providerId="AD" clId="Web-{53E10B0C-D4C0-D43B-F733-23044DA67353}" dt="2025-03-29T14:17:20.222" v="1458" actId="20577"/>
        <pc:sldMkLst>
          <pc:docMk/>
          <pc:sldMk cId="311519278" sldId="276"/>
        </pc:sldMkLst>
        <pc:spChg chg="mod">
          <ac:chgData name="Jainaba Sama (2408620)" userId="S::2408620@student.uwtsd.ac.uk::4d59d0a3-d05e-4f34-a5c6-6a44f4fa5947" providerId="AD" clId="Web-{53E10B0C-D4C0-D43B-F733-23044DA67353}" dt="2025-03-29T14:17:20.222" v="1458" actId="20577"/>
          <ac:spMkLst>
            <pc:docMk/>
            <pc:sldMk cId="311519278" sldId="276"/>
            <ac:spMk id="2" creationId="{E8436448-9E81-9BA5-DBED-4800EA2477F5}"/>
          </ac:spMkLst>
        </pc:spChg>
        <pc:spChg chg="mod">
          <ac:chgData name="Jainaba Sama (2408620)" userId="S::2408620@student.uwtsd.ac.uk::4d59d0a3-d05e-4f34-a5c6-6a44f4fa5947" providerId="AD" clId="Web-{53E10B0C-D4C0-D43B-F733-23044DA67353}" dt="2025-03-29T14:15:32.641" v="1435" actId="20577"/>
          <ac:spMkLst>
            <pc:docMk/>
            <pc:sldMk cId="311519278" sldId="276"/>
            <ac:spMk id="3" creationId="{E923E497-8D7D-7DB9-2415-46CD16793358}"/>
          </ac:spMkLst>
        </pc:spChg>
        <pc:spChg chg="add del">
          <ac:chgData name="Jainaba Sama (2408620)" userId="S::2408620@student.uwtsd.ac.uk::4d59d0a3-d05e-4f34-a5c6-6a44f4fa5947" providerId="AD" clId="Web-{53E10B0C-D4C0-D43B-F733-23044DA67353}" dt="2025-03-29T13:57:22.344" v="1118"/>
          <ac:spMkLst>
            <pc:docMk/>
            <pc:sldMk cId="311519278" sldId="276"/>
            <ac:spMk id="9" creationId="{743AA782-23D1-4521-8CAD-47662984AA08}"/>
          </ac:spMkLst>
        </pc:spChg>
        <pc:spChg chg="add del">
          <ac:chgData name="Jainaba Sama (2408620)" userId="S::2408620@student.uwtsd.ac.uk::4d59d0a3-d05e-4f34-a5c6-6a44f4fa5947" providerId="AD" clId="Web-{53E10B0C-D4C0-D43B-F733-23044DA67353}" dt="2025-03-29T13:57:22.344" v="1118"/>
          <ac:spMkLst>
            <pc:docMk/>
            <pc:sldMk cId="311519278" sldId="276"/>
            <ac:spMk id="11" creationId="{71877DBC-BB60-40F0-AC93-2ACDBAAE60CE}"/>
          </ac:spMkLst>
        </pc:spChg>
        <pc:spChg chg="add del">
          <ac:chgData name="Jainaba Sama (2408620)" userId="S::2408620@student.uwtsd.ac.uk::4d59d0a3-d05e-4f34-a5c6-6a44f4fa5947" providerId="AD" clId="Web-{53E10B0C-D4C0-D43B-F733-23044DA67353}" dt="2025-03-29T13:57:38.298" v="1121"/>
          <ac:spMkLst>
            <pc:docMk/>
            <pc:sldMk cId="311519278" sldId="276"/>
            <ac:spMk id="16" creationId="{0288C6B4-AFC3-407F-A595-EFFD38D4CCAF}"/>
          </ac:spMkLst>
        </pc:spChg>
        <pc:spChg chg="add del">
          <ac:chgData name="Jainaba Sama (2408620)" userId="S::2408620@student.uwtsd.ac.uk::4d59d0a3-d05e-4f34-a5c6-6a44f4fa5947" providerId="AD" clId="Web-{53E10B0C-D4C0-D43B-F733-23044DA67353}" dt="2025-03-29T13:57:38.298" v="1121"/>
          <ac:spMkLst>
            <pc:docMk/>
            <pc:sldMk cId="311519278" sldId="276"/>
            <ac:spMk id="18" creationId="{CF236821-17FE-429B-8D2C-08E13A64EA40}"/>
          </ac:spMkLst>
        </pc:spChg>
        <pc:spChg chg="add del">
          <ac:chgData name="Jainaba Sama (2408620)" userId="S::2408620@student.uwtsd.ac.uk::4d59d0a3-d05e-4f34-a5c6-6a44f4fa5947" providerId="AD" clId="Web-{53E10B0C-D4C0-D43B-F733-23044DA67353}" dt="2025-03-29T13:57:38.298" v="1121"/>
          <ac:spMkLst>
            <pc:docMk/>
            <pc:sldMk cId="311519278" sldId="276"/>
            <ac:spMk id="20" creationId="{C0BDBCD2-E081-43AB-9119-C55465E59757}"/>
          </ac:spMkLst>
        </pc:spChg>
        <pc:spChg chg="add del">
          <ac:chgData name="Jainaba Sama (2408620)" userId="S::2408620@student.uwtsd.ac.uk::4d59d0a3-d05e-4f34-a5c6-6a44f4fa5947" providerId="AD" clId="Web-{53E10B0C-D4C0-D43B-F733-23044DA67353}" dt="2025-03-29T13:57:38.298" v="1121"/>
          <ac:spMkLst>
            <pc:docMk/>
            <pc:sldMk cId="311519278" sldId="276"/>
            <ac:spMk id="22" creationId="{98E79BE4-34FE-485A-98A5-92CE8F7C4743}"/>
          </ac:spMkLst>
        </pc:spChg>
        <pc:spChg chg="add del">
          <ac:chgData name="Jainaba Sama (2408620)" userId="S::2408620@student.uwtsd.ac.uk::4d59d0a3-d05e-4f34-a5c6-6a44f4fa5947" providerId="AD" clId="Web-{53E10B0C-D4C0-D43B-F733-23044DA67353}" dt="2025-03-29T13:57:38.298" v="1121"/>
          <ac:spMkLst>
            <pc:docMk/>
            <pc:sldMk cId="311519278" sldId="276"/>
            <ac:spMk id="24" creationId="{7A5F0580-5EE9-419F-96EE-B6529EF6E7D0}"/>
          </ac:spMkLst>
        </pc:spChg>
        <pc:spChg chg="add del">
          <ac:chgData name="Jainaba Sama (2408620)" userId="S::2408620@student.uwtsd.ac.uk::4d59d0a3-d05e-4f34-a5c6-6a44f4fa5947" providerId="AD" clId="Web-{53E10B0C-D4C0-D43B-F733-23044DA67353}" dt="2025-03-29T14:10:24.567" v="1316"/>
          <ac:spMkLst>
            <pc:docMk/>
            <pc:sldMk cId="311519278" sldId="276"/>
            <ac:spMk id="29" creationId="{743AA782-23D1-4521-8CAD-47662984AA08}"/>
          </ac:spMkLst>
        </pc:spChg>
        <pc:spChg chg="add del">
          <ac:chgData name="Jainaba Sama (2408620)" userId="S::2408620@student.uwtsd.ac.uk::4d59d0a3-d05e-4f34-a5c6-6a44f4fa5947" providerId="AD" clId="Web-{53E10B0C-D4C0-D43B-F733-23044DA67353}" dt="2025-03-29T14:10:24.567" v="1316"/>
          <ac:spMkLst>
            <pc:docMk/>
            <pc:sldMk cId="311519278" sldId="276"/>
            <ac:spMk id="31" creationId="{650D18FE-0824-4A46-B22C-A86B52E5780A}"/>
          </ac:spMkLst>
        </pc:spChg>
        <pc:spChg chg="add del">
          <ac:chgData name="Jainaba Sama (2408620)" userId="S::2408620@student.uwtsd.ac.uk::4d59d0a3-d05e-4f34-a5c6-6a44f4fa5947" providerId="AD" clId="Web-{53E10B0C-D4C0-D43B-F733-23044DA67353}" dt="2025-03-29T14:12:06.464" v="1352"/>
          <ac:spMkLst>
            <pc:docMk/>
            <pc:sldMk cId="311519278" sldId="276"/>
            <ac:spMk id="36" creationId="{743AA782-23D1-4521-8CAD-47662984AA08}"/>
          </ac:spMkLst>
        </pc:spChg>
        <pc:spChg chg="add del">
          <ac:chgData name="Jainaba Sama (2408620)" userId="S::2408620@student.uwtsd.ac.uk::4d59d0a3-d05e-4f34-a5c6-6a44f4fa5947" providerId="AD" clId="Web-{53E10B0C-D4C0-D43B-F733-23044DA67353}" dt="2025-03-29T14:12:06.464" v="1352"/>
          <ac:spMkLst>
            <pc:docMk/>
            <pc:sldMk cId="311519278" sldId="276"/>
            <ac:spMk id="38" creationId="{71877DBC-BB60-40F0-AC93-2ACDBAAE60CE}"/>
          </ac:spMkLst>
        </pc:spChg>
        <pc:spChg chg="add">
          <ac:chgData name="Jainaba Sama (2408620)" userId="S::2408620@student.uwtsd.ac.uk::4d59d0a3-d05e-4f34-a5c6-6a44f4fa5947" providerId="AD" clId="Web-{53E10B0C-D4C0-D43B-F733-23044DA67353}" dt="2025-03-29T14:12:06.464" v="1352"/>
          <ac:spMkLst>
            <pc:docMk/>
            <pc:sldMk cId="311519278" sldId="276"/>
            <ac:spMk id="43" creationId="{0B9EE3F3-89B7-43C3-8651-C4C96830993D}"/>
          </ac:spMkLst>
        </pc:spChg>
        <pc:spChg chg="add">
          <ac:chgData name="Jainaba Sama (2408620)" userId="S::2408620@student.uwtsd.ac.uk::4d59d0a3-d05e-4f34-a5c6-6a44f4fa5947" providerId="AD" clId="Web-{53E10B0C-D4C0-D43B-F733-23044DA67353}" dt="2025-03-29T14:12:06.464" v="1352"/>
          <ac:spMkLst>
            <pc:docMk/>
            <pc:sldMk cId="311519278" sldId="276"/>
            <ac:spMk id="45" creationId="{33AE4636-AEEC-45D6-84D4-7AC2DA48ECF8}"/>
          </ac:spMkLst>
        </pc:spChg>
        <pc:spChg chg="add">
          <ac:chgData name="Jainaba Sama (2408620)" userId="S::2408620@student.uwtsd.ac.uk::4d59d0a3-d05e-4f34-a5c6-6a44f4fa5947" providerId="AD" clId="Web-{53E10B0C-D4C0-D43B-F733-23044DA67353}" dt="2025-03-29T14:12:06.464" v="1352"/>
          <ac:spMkLst>
            <pc:docMk/>
            <pc:sldMk cId="311519278" sldId="276"/>
            <ac:spMk id="47" creationId="{8D9CE0F4-2EB2-4F1F-8AAC-DB3571D9FE10}"/>
          </ac:spMkLst>
        </pc:spChg>
        <pc:picChg chg="add mod modCrop">
          <ac:chgData name="Jainaba Sama (2408620)" userId="S::2408620@student.uwtsd.ac.uk::4d59d0a3-d05e-4f34-a5c6-6a44f4fa5947" providerId="AD" clId="Web-{53E10B0C-D4C0-D43B-F733-23044DA67353}" dt="2025-03-29T14:13:22.310" v="1380" actId="1076"/>
          <ac:picMkLst>
            <pc:docMk/>
            <pc:sldMk cId="311519278" sldId="276"/>
            <ac:picMk id="4" creationId="{1A83FD90-9699-CA4D-6460-D85790C98D7B}"/>
          </ac:picMkLst>
        </pc:picChg>
      </pc:sldChg>
      <pc:sldChg chg="modSp new del ord">
        <pc:chgData name="Jainaba Sama (2408620)" userId="S::2408620@student.uwtsd.ac.uk::4d59d0a3-d05e-4f34-a5c6-6a44f4fa5947" providerId="AD" clId="Web-{53E10B0C-D4C0-D43B-F733-23044DA67353}" dt="2025-03-29T14:28:15.680" v="1610"/>
        <pc:sldMkLst>
          <pc:docMk/>
          <pc:sldMk cId="2167733571" sldId="277"/>
        </pc:sldMkLst>
        <pc:spChg chg="mod">
          <ac:chgData name="Jainaba Sama (2408620)" userId="S::2408620@student.uwtsd.ac.uk::4d59d0a3-d05e-4f34-a5c6-6a44f4fa5947" providerId="AD" clId="Web-{53E10B0C-D4C0-D43B-F733-23044DA67353}" dt="2025-03-29T14:16:29.533" v="1455" actId="20577"/>
          <ac:spMkLst>
            <pc:docMk/>
            <pc:sldMk cId="2167733571" sldId="277"/>
            <ac:spMk id="2" creationId="{6503BE54-643A-AD4A-B564-D4FA4ABFEA3B}"/>
          </ac:spMkLst>
        </pc:spChg>
      </pc:sldChg>
    </pc:docChg>
  </pc:docChgLst>
  <pc:docChgLst>
    <pc:chgData name="Jainaba Sama (2408620)" userId="S::2408620@student.uwtsd.ac.uk::4d59d0a3-d05e-4f34-a5c6-6a44f4fa5947" providerId="AD" clId="Web-{3CBEAA35-DE90-FC6D-A4F2-B2C601F749C0}"/>
    <pc:docChg chg="addSld modSld">
      <pc:chgData name="Jainaba Sama (2408620)" userId="S::2408620@student.uwtsd.ac.uk::4d59d0a3-d05e-4f34-a5c6-6a44f4fa5947" providerId="AD" clId="Web-{3CBEAA35-DE90-FC6D-A4F2-B2C601F749C0}" dt="2025-03-20T05:30:10.525" v="2663" actId="20577"/>
      <pc:docMkLst>
        <pc:docMk/>
      </pc:docMkLst>
      <pc:sldChg chg="modSp">
        <pc:chgData name="Jainaba Sama (2408620)" userId="S::2408620@student.uwtsd.ac.uk::4d59d0a3-d05e-4f34-a5c6-6a44f4fa5947" providerId="AD" clId="Web-{3CBEAA35-DE90-FC6D-A4F2-B2C601F749C0}" dt="2025-03-20T05:17:37.391" v="2165" actId="20577"/>
        <pc:sldMkLst>
          <pc:docMk/>
          <pc:sldMk cId="258460394" sldId="258"/>
        </pc:sldMkLst>
        <pc:spChg chg="mod">
          <ac:chgData name="Jainaba Sama (2408620)" userId="S::2408620@student.uwtsd.ac.uk::4d59d0a3-d05e-4f34-a5c6-6a44f4fa5947" providerId="AD" clId="Web-{3CBEAA35-DE90-FC6D-A4F2-B2C601F749C0}" dt="2025-03-20T05:17:37.391" v="2165" actId="20577"/>
          <ac:spMkLst>
            <pc:docMk/>
            <pc:sldMk cId="258460394" sldId="258"/>
            <ac:spMk id="2" creationId="{716ECFBA-8ECC-0000-A293-1C4C61B8B5C2}"/>
          </ac:spMkLst>
        </pc:spChg>
      </pc:sldChg>
      <pc:sldChg chg="modSp">
        <pc:chgData name="Jainaba Sama (2408620)" userId="S::2408620@student.uwtsd.ac.uk::4d59d0a3-d05e-4f34-a5c6-6a44f4fa5947" providerId="AD" clId="Web-{3CBEAA35-DE90-FC6D-A4F2-B2C601F749C0}" dt="2025-03-19T15:16:57.431" v="484" actId="20577"/>
        <pc:sldMkLst>
          <pc:docMk/>
          <pc:sldMk cId="1694520089" sldId="259"/>
        </pc:sldMkLst>
        <pc:spChg chg="mod">
          <ac:chgData name="Jainaba Sama (2408620)" userId="S::2408620@student.uwtsd.ac.uk::4d59d0a3-d05e-4f34-a5c6-6a44f4fa5947" providerId="AD" clId="Web-{3CBEAA35-DE90-FC6D-A4F2-B2C601F749C0}" dt="2025-03-19T15:16:57.431" v="484" actId="20577"/>
          <ac:spMkLst>
            <pc:docMk/>
            <pc:sldMk cId="1694520089" sldId="259"/>
            <ac:spMk id="3" creationId="{14397D2D-C38E-DF7F-0982-20C96E470BAE}"/>
          </ac:spMkLst>
        </pc:spChg>
      </pc:sldChg>
      <pc:sldChg chg="modSp">
        <pc:chgData name="Jainaba Sama (2408620)" userId="S::2408620@student.uwtsd.ac.uk::4d59d0a3-d05e-4f34-a5c6-6a44f4fa5947" providerId="AD" clId="Web-{3CBEAA35-DE90-FC6D-A4F2-B2C601F749C0}" dt="2025-03-19T16:30:04.600" v="1285" actId="20577"/>
        <pc:sldMkLst>
          <pc:docMk/>
          <pc:sldMk cId="13544930" sldId="260"/>
        </pc:sldMkLst>
        <pc:spChg chg="mod">
          <ac:chgData name="Jainaba Sama (2408620)" userId="S::2408620@student.uwtsd.ac.uk::4d59d0a3-d05e-4f34-a5c6-6a44f4fa5947" providerId="AD" clId="Web-{3CBEAA35-DE90-FC6D-A4F2-B2C601F749C0}" dt="2025-03-19T16:29:44.646" v="1283" actId="20577"/>
          <ac:spMkLst>
            <pc:docMk/>
            <pc:sldMk cId="13544930" sldId="260"/>
            <ac:spMk id="2" creationId="{985C9400-3986-0FE0-4E2C-022D2EC3BA52}"/>
          </ac:spMkLst>
        </pc:spChg>
        <pc:spChg chg="mod">
          <ac:chgData name="Jainaba Sama (2408620)" userId="S::2408620@student.uwtsd.ac.uk::4d59d0a3-d05e-4f34-a5c6-6a44f4fa5947" providerId="AD" clId="Web-{3CBEAA35-DE90-FC6D-A4F2-B2C601F749C0}" dt="2025-03-19T16:30:04.600" v="1285" actId="20577"/>
          <ac:spMkLst>
            <pc:docMk/>
            <pc:sldMk cId="13544930" sldId="260"/>
            <ac:spMk id="3" creationId="{9739EE2A-4B38-8A95-6A52-06BE5FC32A3B}"/>
          </ac:spMkLst>
        </pc:spChg>
      </pc:sldChg>
      <pc:sldChg chg="modSp">
        <pc:chgData name="Jainaba Sama (2408620)" userId="S::2408620@student.uwtsd.ac.uk::4d59d0a3-d05e-4f34-a5c6-6a44f4fa5947" providerId="AD" clId="Web-{3CBEAA35-DE90-FC6D-A4F2-B2C601F749C0}" dt="2025-03-19T15:32:19.688" v="698" actId="20577"/>
        <pc:sldMkLst>
          <pc:docMk/>
          <pc:sldMk cId="3513499926" sldId="261"/>
        </pc:sldMkLst>
        <pc:spChg chg="mod">
          <ac:chgData name="Jainaba Sama (2408620)" userId="S::2408620@student.uwtsd.ac.uk::4d59d0a3-d05e-4f34-a5c6-6a44f4fa5947" providerId="AD" clId="Web-{3CBEAA35-DE90-FC6D-A4F2-B2C601F749C0}" dt="2025-03-19T15:32:19.688" v="698" actId="20577"/>
          <ac:spMkLst>
            <pc:docMk/>
            <pc:sldMk cId="3513499926" sldId="261"/>
            <ac:spMk id="3" creationId="{6883BCF9-34F2-2E07-45ED-6102E9CD7B41}"/>
          </ac:spMkLst>
        </pc:spChg>
      </pc:sldChg>
      <pc:sldChg chg="modSp">
        <pc:chgData name="Jainaba Sama (2408620)" userId="S::2408620@student.uwtsd.ac.uk::4d59d0a3-d05e-4f34-a5c6-6a44f4fa5947" providerId="AD" clId="Web-{3CBEAA35-DE90-FC6D-A4F2-B2C601F749C0}" dt="2025-03-20T05:23:30.903" v="2385" actId="20577"/>
        <pc:sldMkLst>
          <pc:docMk/>
          <pc:sldMk cId="3955196151" sldId="262"/>
        </pc:sldMkLst>
        <pc:spChg chg="mod">
          <ac:chgData name="Jainaba Sama (2408620)" userId="S::2408620@student.uwtsd.ac.uk::4d59d0a3-d05e-4f34-a5c6-6a44f4fa5947" providerId="AD" clId="Web-{3CBEAA35-DE90-FC6D-A4F2-B2C601F749C0}" dt="2025-03-20T05:23:30.903" v="2385" actId="20577"/>
          <ac:spMkLst>
            <pc:docMk/>
            <pc:sldMk cId="3955196151" sldId="262"/>
            <ac:spMk id="3" creationId="{6728C48F-AC89-ED6F-0D50-3639C2B6DB9E}"/>
          </ac:spMkLst>
        </pc:spChg>
      </pc:sldChg>
      <pc:sldChg chg="modSp">
        <pc:chgData name="Jainaba Sama (2408620)" userId="S::2408620@student.uwtsd.ac.uk::4d59d0a3-d05e-4f34-a5c6-6a44f4fa5947" providerId="AD" clId="Web-{3CBEAA35-DE90-FC6D-A4F2-B2C601F749C0}" dt="2025-03-20T05:01:44.117" v="1474" actId="20577"/>
        <pc:sldMkLst>
          <pc:docMk/>
          <pc:sldMk cId="811336688" sldId="263"/>
        </pc:sldMkLst>
        <pc:spChg chg="mod">
          <ac:chgData name="Jainaba Sama (2408620)" userId="S::2408620@student.uwtsd.ac.uk::4d59d0a3-d05e-4f34-a5c6-6a44f4fa5947" providerId="AD" clId="Web-{3CBEAA35-DE90-FC6D-A4F2-B2C601F749C0}" dt="2025-03-20T05:01:44.117" v="1474" actId="20577"/>
          <ac:spMkLst>
            <pc:docMk/>
            <pc:sldMk cId="811336688" sldId="263"/>
            <ac:spMk id="3" creationId="{590D7809-FDC4-E020-8308-E073ED97E74A}"/>
          </ac:spMkLst>
        </pc:spChg>
      </pc:sldChg>
      <pc:sldChg chg="addSp delSp modSp">
        <pc:chgData name="Jainaba Sama (2408620)" userId="S::2408620@student.uwtsd.ac.uk::4d59d0a3-d05e-4f34-a5c6-6a44f4fa5947" providerId="AD" clId="Web-{3CBEAA35-DE90-FC6D-A4F2-B2C601F749C0}" dt="2025-03-20T05:15:38.210" v="2155"/>
        <pc:sldMkLst>
          <pc:docMk/>
          <pc:sldMk cId="3747308539" sldId="264"/>
        </pc:sldMkLst>
        <pc:spChg chg="del">
          <ac:chgData name="Jainaba Sama (2408620)" userId="S::2408620@student.uwtsd.ac.uk::4d59d0a3-d05e-4f34-a5c6-6a44f4fa5947" providerId="AD" clId="Web-{3CBEAA35-DE90-FC6D-A4F2-B2C601F749C0}" dt="2025-03-20T05:02:01.696" v="1475"/>
          <ac:spMkLst>
            <pc:docMk/>
            <pc:sldMk cId="3747308539" sldId="264"/>
            <ac:spMk id="3" creationId="{FC435A93-1133-0273-75B1-F9D30747C996}"/>
          </ac:spMkLst>
        </pc:spChg>
        <pc:graphicFrameChg chg="add mod ord modGraphic">
          <ac:chgData name="Jainaba Sama (2408620)" userId="S::2408620@student.uwtsd.ac.uk::4d59d0a3-d05e-4f34-a5c6-6a44f4fa5947" providerId="AD" clId="Web-{3CBEAA35-DE90-FC6D-A4F2-B2C601F749C0}" dt="2025-03-20T05:15:38.210" v="2155"/>
          <ac:graphicFrameMkLst>
            <pc:docMk/>
            <pc:sldMk cId="3747308539" sldId="264"/>
            <ac:graphicFrameMk id="4" creationId="{3D1A188E-EFC8-C8EB-7822-BCE2F106FF34}"/>
          </ac:graphicFrameMkLst>
        </pc:graphicFrameChg>
      </pc:sldChg>
      <pc:sldChg chg="modSp">
        <pc:chgData name="Jainaba Sama (2408620)" userId="S::2408620@student.uwtsd.ac.uk::4d59d0a3-d05e-4f34-a5c6-6a44f4fa5947" providerId="AD" clId="Web-{3CBEAA35-DE90-FC6D-A4F2-B2C601F749C0}" dt="2025-03-20T05:30:10.525" v="2663" actId="20577"/>
        <pc:sldMkLst>
          <pc:docMk/>
          <pc:sldMk cId="1019198882" sldId="265"/>
        </pc:sldMkLst>
        <pc:spChg chg="mod">
          <ac:chgData name="Jainaba Sama (2408620)" userId="S::2408620@student.uwtsd.ac.uk::4d59d0a3-d05e-4f34-a5c6-6a44f4fa5947" providerId="AD" clId="Web-{3CBEAA35-DE90-FC6D-A4F2-B2C601F749C0}" dt="2025-03-20T05:30:10.525" v="2663" actId="20577"/>
          <ac:spMkLst>
            <pc:docMk/>
            <pc:sldMk cId="1019198882" sldId="265"/>
            <ac:spMk id="3" creationId="{38C0ACA9-195C-5498-45C6-C6CC46B538C1}"/>
          </ac:spMkLst>
        </pc:spChg>
      </pc:sldChg>
      <pc:sldChg chg="delSp modSp new">
        <pc:chgData name="Jainaba Sama (2408620)" userId="S::2408620@student.uwtsd.ac.uk::4d59d0a3-d05e-4f34-a5c6-6a44f4fa5947" providerId="AD" clId="Web-{3CBEAA35-DE90-FC6D-A4F2-B2C601F749C0}" dt="2025-03-20T05:23:08.668" v="2383" actId="20577"/>
        <pc:sldMkLst>
          <pc:docMk/>
          <pc:sldMk cId="3987839472" sldId="266"/>
        </pc:sldMkLst>
        <pc:spChg chg="del">
          <ac:chgData name="Jainaba Sama (2408620)" userId="S::2408620@student.uwtsd.ac.uk::4d59d0a3-d05e-4f34-a5c6-6a44f4fa5947" providerId="AD" clId="Web-{3CBEAA35-DE90-FC6D-A4F2-B2C601F749C0}" dt="2025-03-19T15:32:34.923" v="700"/>
          <ac:spMkLst>
            <pc:docMk/>
            <pc:sldMk cId="3987839472" sldId="266"/>
            <ac:spMk id="2" creationId="{9C55B2C5-E75A-2CA5-84B2-6A754D917E04}"/>
          </ac:spMkLst>
        </pc:spChg>
        <pc:spChg chg="mod">
          <ac:chgData name="Jainaba Sama (2408620)" userId="S::2408620@student.uwtsd.ac.uk::4d59d0a3-d05e-4f34-a5c6-6a44f4fa5947" providerId="AD" clId="Web-{3CBEAA35-DE90-FC6D-A4F2-B2C601F749C0}" dt="2025-03-20T05:23:08.668" v="2383" actId="20577"/>
          <ac:spMkLst>
            <pc:docMk/>
            <pc:sldMk cId="3987839472" sldId="266"/>
            <ac:spMk id="3" creationId="{BA123B7C-4088-BAC4-B03C-9D32489AA2F2}"/>
          </ac:spMkLst>
        </pc:spChg>
      </pc:sldChg>
    </pc:docChg>
  </pc:docChgLst>
  <pc:docChgLst>
    <pc:chgData name="Jainaba Sama (2408620)" userId="S::2408620@student.uwtsd.ac.uk::4d59d0a3-d05e-4f34-a5c6-6a44f4fa5947" providerId="AD" clId="Web-{3C795163-B48C-2038-74D7-B5E53F8CDD02}"/>
    <pc:docChg chg="addSld delSld modSld">
      <pc:chgData name="Jainaba Sama (2408620)" userId="S::2408620@student.uwtsd.ac.uk::4d59d0a3-d05e-4f34-a5c6-6a44f4fa5947" providerId="AD" clId="Web-{3C795163-B48C-2038-74D7-B5E53F8CDD02}" dt="2025-03-19T14:44:01.461" v="1149" actId="20577"/>
      <pc:docMkLst>
        <pc:docMk/>
      </pc:docMkLst>
      <pc:sldChg chg="del">
        <pc:chgData name="Jainaba Sama (2408620)" userId="S::2408620@student.uwtsd.ac.uk::4d59d0a3-d05e-4f34-a5c6-6a44f4fa5947" providerId="AD" clId="Web-{3C795163-B48C-2038-74D7-B5E53F8CDD02}" dt="2025-03-19T14:03:21.754" v="159"/>
        <pc:sldMkLst>
          <pc:docMk/>
          <pc:sldMk cId="109857222" sldId="256"/>
        </pc:sldMkLst>
      </pc:sldChg>
      <pc:sldChg chg="delSp modSp new">
        <pc:chgData name="Jainaba Sama (2408620)" userId="S::2408620@student.uwtsd.ac.uk::4d59d0a3-d05e-4f34-a5c6-6a44f4fa5947" providerId="AD" clId="Web-{3C795163-B48C-2038-74D7-B5E53F8CDD02}" dt="2025-03-19T14:05:31.821" v="179" actId="20577"/>
        <pc:sldMkLst>
          <pc:docMk/>
          <pc:sldMk cId="3682254101" sldId="257"/>
        </pc:sldMkLst>
        <pc:spChg chg="del">
          <ac:chgData name="Jainaba Sama (2408620)" userId="S::2408620@student.uwtsd.ac.uk::4d59d0a3-d05e-4f34-a5c6-6a44f4fa5947" providerId="AD" clId="Web-{3C795163-B48C-2038-74D7-B5E53F8CDD02}" dt="2025-03-19T14:01:15.671" v="129"/>
          <ac:spMkLst>
            <pc:docMk/>
            <pc:sldMk cId="3682254101" sldId="257"/>
            <ac:spMk id="2" creationId="{646B8DF9-BB70-B3ED-51C8-242FF97BC704}"/>
          </ac:spMkLst>
        </pc:spChg>
        <pc:spChg chg="mod">
          <ac:chgData name="Jainaba Sama (2408620)" userId="S::2408620@student.uwtsd.ac.uk::4d59d0a3-d05e-4f34-a5c6-6a44f4fa5947" providerId="AD" clId="Web-{3C795163-B48C-2038-74D7-B5E53F8CDD02}" dt="2025-03-19T14:05:31.821" v="179" actId="20577"/>
          <ac:spMkLst>
            <pc:docMk/>
            <pc:sldMk cId="3682254101" sldId="257"/>
            <ac:spMk id="3" creationId="{792696D4-5FBA-69DE-7811-065D4B749DAD}"/>
          </ac:spMkLst>
        </pc:spChg>
      </pc:sldChg>
      <pc:sldChg chg="modSp new">
        <pc:chgData name="Jainaba Sama (2408620)" userId="S::2408620@student.uwtsd.ac.uk::4d59d0a3-d05e-4f34-a5c6-6a44f4fa5947" providerId="AD" clId="Web-{3C795163-B48C-2038-74D7-B5E53F8CDD02}" dt="2025-03-19T14:25:08.110" v="459" actId="20577"/>
        <pc:sldMkLst>
          <pc:docMk/>
          <pc:sldMk cId="258460394" sldId="258"/>
        </pc:sldMkLst>
        <pc:spChg chg="mod">
          <ac:chgData name="Jainaba Sama (2408620)" userId="S::2408620@student.uwtsd.ac.uk::4d59d0a3-d05e-4f34-a5c6-6a44f4fa5947" providerId="AD" clId="Web-{3C795163-B48C-2038-74D7-B5E53F8CDD02}" dt="2025-03-19T14:18:07.471" v="330" actId="20577"/>
          <ac:spMkLst>
            <pc:docMk/>
            <pc:sldMk cId="258460394" sldId="258"/>
            <ac:spMk id="2" creationId="{716ECFBA-8ECC-0000-A293-1C4C61B8B5C2}"/>
          </ac:spMkLst>
        </pc:spChg>
        <pc:spChg chg="mod">
          <ac:chgData name="Jainaba Sama (2408620)" userId="S::2408620@student.uwtsd.ac.uk::4d59d0a3-d05e-4f34-a5c6-6a44f4fa5947" providerId="AD" clId="Web-{3C795163-B48C-2038-74D7-B5E53F8CDD02}" dt="2025-03-19T14:25:08.110" v="459" actId="20577"/>
          <ac:spMkLst>
            <pc:docMk/>
            <pc:sldMk cId="258460394" sldId="258"/>
            <ac:spMk id="3" creationId="{416F56B6-E5C6-17F9-D096-DAA115344B74}"/>
          </ac:spMkLst>
        </pc:spChg>
      </pc:sldChg>
      <pc:sldChg chg="modSp new">
        <pc:chgData name="Jainaba Sama (2408620)" userId="S::2408620@student.uwtsd.ac.uk::4d59d0a3-d05e-4f34-a5c6-6a44f4fa5947" providerId="AD" clId="Web-{3C795163-B48C-2038-74D7-B5E53F8CDD02}" dt="2025-03-19T14:44:01.461" v="1149" actId="20577"/>
        <pc:sldMkLst>
          <pc:docMk/>
          <pc:sldMk cId="1694520089" sldId="259"/>
        </pc:sldMkLst>
        <pc:spChg chg="mod">
          <ac:chgData name="Jainaba Sama (2408620)" userId="S::2408620@student.uwtsd.ac.uk::4d59d0a3-d05e-4f34-a5c6-6a44f4fa5947" providerId="AD" clId="Web-{3C795163-B48C-2038-74D7-B5E53F8CDD02}" dt="2025-03-19T14:18:15.565" v="341" actId="20577"/>
          <ac:spMkLst>
            <pc:docMk/>
            <pc:sldMk cId="1694520089" sldId="259"/>
            <ac:spMk id="2" creationId="{0BE04465-B1D8-98A2-B44F-1355D7FCDA50}"/>
          </ac:spMkLst>
        </pc:spChg>
        <pc:spChg chg="mod">
          <ac:chgData name="Jainaba Sama (2408620)" userId="S::2408620@student.uwtsd.ac.uk::4d59d0a3-d05e-4f34-a5c6-6a44f4fa5947" providerId="AD" clId="Web-{3C795163-B48C-2038-74D7-B5E53F8CDD02}" dt="2025-03-19T14:44:01.461" v="1149" actId="20577"/>
          <ac:spMkLst>
            <pc:docMk/>
            <pc:sldMk cId="1694520089" sldId="259"/>
            <ac:spMk id="3" creationId="{14397D2D-C38E-DF7F-0982-20C96E470BAE}"/>
          </ac:spMkLst>
        </pc:spChg>
      </pc:sldChg>
      <pc:sldChg chg="modSp new">
        <pc:chgData name="Jainaba Sama (2408620)" userId="S::2408620@student.uwtsd.ac.uk::4d59d0a3-d05e-4f34-a5c6-6a44f4fa5947" providerId="AD" clId="Web-{3C795163-B48C-2038-74D7-B5E53F8CDD02}" dt="2025-03-19T14:22:54.028" v="434" actId="20577"/>
        <pc:sldMkLst>
          <pc:docMk/>
          <pc:sldMk cId="13544930" sldId="260"/>
        </pc:sldMkLst>
        <pc:spChg chg="mod">
          <ac:chgData name="Jainaba Sama (2408620)" userId="S::2408620@student.uwtsd.ac.uk::4d59d0a3-d05e-4f34-a5c6-6a44f4fa5947" providerId="AD" clId="Web-{3C795163-B48C-2038-74D7-B5E53F8CDD02}" dt="2025-03-19T14:22:54.028" v="434" actId="20577"/>
          <ac:spMkLst>
            <pc:docMk/>
            <pc:sldMk cId="13544930" sldId="260"/>
            <ac:spMk id="2" creationId="{985C9400-3986-0FE0-4E2C-022D2EC3BA52}"/>
          </ac:spMkLst>
        </pc:spChg>
      </pc:sldChg>
      <pc:sldChg chg="modSp new">
        <pc:chgData name="Jainaba Sama (2408620)" userId="S::2408620@student.uwtsd.ac.uk::4d59d0a3-d05e-4f34-a5c6-6a44f4fa5947" providerId="AD" clId="Web-{3C795163-B48C-2038-74D7-B5E53F8CDD02}" dt="2025-03-19T14:18:59.520" v="380" actId="20577"/>
        <pc:sldMkLst>
          <pc:docMk/>
          <pc:sldMk cId="3513499926" sldId="261"/>
        </pc:sldMkLst>
        <pc:spChg chg="mod">
          <ac:chgData name="Jainaba Sama (2408620)" userId="S::2408620@student.uwtsd.ac.uk::4d59d0a3-d05e-4f34-a5c6-6a44f4fa5947" providerId="AD" clId="Web-{3C795163-B48C-2038-74D7-B5E53F8CDD02}" dt="2025-03-19T14:18:59.520" v="380" actId="20577"/>
          <ac:spMkLst>
            <pc:docMk/>
            <pc:sldMk cId="3513499926" sldId="261"/>
            <ac:spMk id="2" creationId="{DB2C7FE2-83FC-5C3E-29BC-E5DB5903AEA3}"/>
          </ac:spMkLst>
        </pc:spChg>
      </pc:sldChg>
      <pc:sldChg chg="modSp new">
        <pc:chgData name="Jainaba Sama (2408620)" userId="S::2408620@student.uwtsd.ac.uk::4d59d0a3-d05e-4f34-a5c6-6a44f4fa5947" providerId="AD" clId="Web-{3C795163-B48C-2038-74D7-B5E53F8CDD02}" dt="2025-03-19T14:19:49.834" v="399" actId="20577"/>
        <pc:sldMkLst>
          <pc:docMk/>
          <pc:sldMk cId="3955196151" sldId="262"/>
        </pc:sldMkLst>
        <pc:spChg chg="mod">
          <ac:chgData name="Jainaba Sama (2408620)" userId="S::2408620@student.uwtsd.ac.uk::4d59d0a3-d05e-4f34-a5c6-6a44f4fa5947" providerId="AD" clId="Web-{3C795163-B48C-2038-74D7-B5E53F8CDD02}" dt="2025-03-19T14:19:49.834" v="399" actId="20577"/>
          <ac:spMkLst>
            <pc:docMk/>
            <pc:sldMk cId="3955196151" sldId="262"/>
            <ac:spMk id="2" creationId="{573B2E00-7861-74FD-FAC9-A8CDFC97B4CE}"/>
          </ac:spMkLst>
        </pc:spChg>
      </pc:sldChg>
      <pc:sldChg chg="modSp new">
        <pc:chgData name="Jainaba Sama (2408620)" userId="S::2408620@student.uwtsd.ac.uk::4d59d0a3-d05e-4f34-a5c6-6a44f4fa5947" providerId="AD" clId="Web-{3C795163-B48C-2038-74D7-B5E53F8CDD02}" dt="2025-03-19T14:22:07.557" v="414" actId="20577"/>
        <pc:sldMkLst>
          <pc:docMk/>
          <pc:sldMk cId="811336688" sldId="263"/>
        </pc:sldMkLst>
        <pc:spChg chg="mod">
          <ac:chgData name="Jainaba Sama (2408620)" userId="S::2408620@student.uwtsd.ac.uk::4d59d0a3-d05e-4f34-a5c6-6a44f4fa5947" providerId="AD" clId="Web-{3C795163-B48C-2038-74D7-B5E53F8CDD02}" dt="2025-03-19T14:22:07.557" v="414" actId="20577"/>
          <ac:spMkLst>
            <pc:docMk/>
            <pc:sldMk cId="811336688" sldId="263"/>
            <ac:spMk id="2" creationId="{B6ECD586-7F84-C28C-7017-0E97844F5C7E}"/>
          </ac:spMkLst>
        </pc:spChg>
      </pc:sldChg>
      <pc:sldChg chg="modSp new">
        <pc:chgData name="Jainaba Sama (2408620)" userId="S::2408620@student.uwtsd.ac.uk::4d59d0a3-d05e-4f34-a5c6-6a44f4fa5947" providerId="AD" clId="Web-{3C795163-B48C-2038-74D7-B5E53F8CDD02}" dt="2025-03-19T14:22:29.386" v="425" actId="20577"/>
        <pc:sldMkLst>
          <pc:docMk/>
          <pc:sldMk cId="3747308539" sldId="264"/>
        </pc:sldMkLst>
        <pc:spChg chg="mod">
          <ac:chgData name="Jainaba Sama (2408620)" userId="S::2408620@student.uwtsd.ac.uk::4d59d0a3-d05e-4f34-a5c6-6a44f4fa5947" providerId="AD" clId="Web-{3C795163-B48C-2038-74D7-B5E53F8CDD02}" dt="2025-03-19T14:22:29.386" v="425" actId="20577"/>
          <ac:spMkLst>
            <pc:docMk/>
            <pc:sldMk cId="3747308539" sldId="264"/>
            <ac:spMk id="2" creationId="{F83CAC29-5B1C-819D-EACD-50E58BE21B56}"/>
          </ac:spMkLst>
        </pc:spChg>
      </pc:sldChg>
      <pc:sldChg chg="modSp new">
        <pc:chgData name="Jainaba Sama (2408620)" userId="S::2408620@student.uwtsd.ac.uk::4d59d0a3-d05e-4f34-a5c6-6a44f4fa5947" providerId="AD" clId="Web-{3C795163-B48C-2038-74D7-B5E53F8CDD02}" dt="2025-03-19T14:22:47.903" v="433" actId="20577"/>
        <pc:sldMkLst>
          <pc:docMk/>
          <pc:sldMk cId="1019198882" sldId="265"/>
        </pc:sldMkLst>
        <pc:spChg chg="mod">
          <ac:chgData name="Jainaba Sama (2408620)" userId="S::2408620@student.uwtsd.ac.uk::4d59d0a3-d05e-4f34-a5c6-6a44f4fa5947" providerId="AD" clId="Web-{3C795163-B48C-2038-74D7-B5E53F8CDD02}" dt="2025-03-19T14:22:47.903" v="433" actId="20577"/>
          <ac:spMkLst>
            <pc:docMk/>
            <pc:sldMk cId="1019198882" sldId="265"/>
            <ac:spMk id="2" creationId="{5BD8BF2C-EA5D-A829-3B22-97DFC39B0176}"/>
          </ac:spMkLst>
        </pc:spChg>
      </pc:sldChg>
    </pc:docChg>
  </pc:docChgLst>
  <pc:docChgLst>
    <pc:chgData name="Jainaba Sama (2408620)" userId="S::2408620@student.uwtsd.ac.uk::4d59d0a3-d05e-4f34-a5c6-6a44f4fa5947" providerId="AD" clId="Web-{2DB57BF7-8510-960B-ADA1-2713DF138C46}"/>
    <pc:docChg chg="addSld delSld modSld sldOrd">
      <pc:chgData name="Jainaba Sama (2408620)" userId="S::2408620@student.uwtsd.ac.uk::4d59d0a3-d05e-4f34-a5c6-6a44f4fa5947" providerId="AD" clId="Web-{2DB57BF7-8510-960B-ADA1-2713DF138C46}" dt="2025-03-31T23:05:34.897" v="10"/>
      <pc:docMkLst>
        <pc:docMk/>
      </pc:docMkLst>
      <pc:sldChg chg="del">
        <pc:chgData name="Jainaba Sama (2408620)" userId="S::2408620@student.uwtsd.ac.uk::4d59d0a3-d05e-4f34-a5c6-6a44f4fa5947" providerId="AD" clId="Web-{2DB57BF7-8510-960B-ADA1-2713DF138C46}" dt="2025-03-29T11:44:41.935" v="0"/>
        <pc:sldMkLst>
          <pc:docMk/>
          <pc:sldMk cId="3682254101" sldId="257"/>
        </pc:sldMkLst>
      </pc:sldChg>
      <pc:sldChg chg="addSp delSp modSp">
        <pc:chgData name="Jainaba Sama (2408620)" userId="S::2408620@student.uwtsd.ac.uk::4d59d0a3-d05e-4f34-a5c6-6a44f4fa5947" providerId="AD" clId="Web-{2DB57BF7-8510-960B-ADA1-2713DF138C46}" dt="2025-03-29T11:56:59.577" v="4"/>
        <pc:sldMkLst>
          <pc:docMk/>
          <pc:sldMk cId="1694520089" sldId="259"/>
        </pc:sldMkLst>
        <pc:spChg chg="mod">
          <ac:chgData name="Jainaba Sama (2408620)" userId="S::2408620@student.uwtsd.ac.uk::4d59d0a3-d05e-4f34-a5c6-6a44f4fa5947" providerId="AD" clId="Web-{2DB57BF7-8510-960B-ADA1-2713DF138C46}" dt="2025-03-29T11:54:29.074" v="1" actId="14100"/>
          <ac:spMkLst>
            <pc:docMk/>
            <pc:sldMk cId="1694520089" sldId="259"/>
            <ac:spMk id="3" creationId="{14397D2D-C38E-DF7F-0982-20C96E470BAE}"/>
          </ac:spMkLst>
        </pc:spChg>
        <pc:picChg chg="add del mod">
          <ac:chgData name="Jainaba Sama (2408620)" userId="S::2408620@student.uwtsd.ac.uk::4d59d0a3-d05e-4f34-a5c6-6a44f4fa5947" providerId="AD" clId="Web-{2DB57BF7-8510-960B-ADA1-2713DF138C46}" dt="2025-03-29T11:56:59.577" v="4"/>
          <ac:picMkLst>
            <pc:docMk/>
            <pc:sldMk cId="1694520089" sldId="259"/>
            <ac:picMk id="4" creationId="{6A655419-1276-CA52-36C5-85579309DCE1}"/>
          </ac:picMkLst>
        </pc:picChg>
      </pc:sldChg>
      <pc:sldChg chg="modSp">
        <pc:chgData name="Jainaba Sama (2408620)" userId="S::2408620@student.uwtsd.ac.uk::4d59d0a3-d05e-4f34-a5c6-6a44f4fa5947" providerId="AD" clId="Web-{2DB57BF7-8510-960B-ADA1-2713DF138C46}" dt="2025-03-31T23:01:15.416" v="5" actId="1076"/>
        <pc:sldMkLst>
          <pc:docMk/>
          <pc:sldMk cId="3055598285" sldId="273"/>
        </pc:sldMkLst>
        <pc:graphicFrameChg chg="mod">
          <ac:chgData name="Jainaba Sama (2408620)" userId="S::2408620@student.uwtsd.ac.uk::4d59d0a3-d05e-4f34-a5c6-6a44f4fa5947" providerId="AD" clId="Web-{2DB57BF7-8510-960B-ADA1-2713DF138C46}" dt="2025-03-31T23:01:15.416" v="5" actId="1076"/>
          <ac:graphicFrameMkLst>
            <pc:docMk/>
            <pc:sldMk cId="3055598285" sldId="273"/>
            <ac:graphicFrameMk id="13" creationId="{19B0F60F-B6E8-7407-D0A0-386B10C841F5}"/>
          </ac:graphicFrameMkLst>
        </pc:graphicFrameChg>
      </pc:sldChg>
      <pc:sldChg chg="del ord">
        <pc:chgData name="Jainaba Sama (2408620)" userId="S::2408620@student.uwtsd.ac.uk::4d59d0a3-d05e-4f34-a5c6-6a44f4fa5947" providerId="AD" clId="Web-{2DB57BF7-8510-960B-ADA1-2713DF138C46}" dt="2025-03-31T23:05:34.897" v="10"/>
        <pc:sldMkLst>
          <pc:docMk/>
          <pc:sldMk cId="18295665" sldId="275"/>
        </pc:sldMkLst>
      </pc:sldChg>
      <pc:sldChg chg="new del">
        <pc:chgData name="Jainaba Sama (2408620)" userId="S::2408620@student.uwtsd.ac.uk::4d59d0a3-d05e-4f34-a5c6-6a44f4fa5947" providerId="AD" clId="Web-{2DB57BF7-8510-960B-ADA1-2713DF138C46}" dt="2025-03-31T23:05:20.834" v="9"/>
        <pc:sldMkLst>
          <pc:docMk/>
          <pc:sldMk cId="1481408950" sldId="277"/>
        </pc:sldMkLst>
      </pc:sldChg>
      <pc:sldChg chg="add replId">
        <pc:chgData name="Jainaba Sama (2408620)" userId="S::2408620@student.uwtsd.ac.uk::4d59d0a3-d05e-4f34-a5c6-6a44f4fa5947" providerId="AD" clId="Web-{2DB57BF7-8510-960B-ADA1-2713DF138C46}" dt="2025-03-31T23:04:56.302" v="8"/>
        <pc:sldMkLst>
          <pc:docMk/>
          <pc:sldMk cId="1092354330" sldId="278"/>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4F19F-C5DD-418E-88D0-5A0F84EFDCE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2398859-673B-4B05-9709-F42B0D547436}">
      <dgm:prSet/>
      <dgm:spPr/>
      <dgm:t>
        <a:bodyPr/>
        <a:lstStyle/>
        <a:p>
          <a:pPr>
            <a:lnSpc>
              <a:spcPct val="100000"/>
            </a:lnSpc>
          </a:pPr>
          <a:r>
            <a:rPr lang="en-GB" b="1">
              <a:latin typeface="Arial Nova"/>
            </a:rPr>
            <a:t>Meredith Belbin's Team Roles Theory</a:t>
          </a:r>
          <a:r>
            <a:rPr lang="en-GB">
              <a:latin typeface="Arial Nova"/>
            </a:rPr>
            <a:t> identifies nine roles that are necessary for effective team performance. </a:t>
          </a:r>
          <a:endParaRPr lang="en-US">
            <a:latin typeface="Arial Nova"/>
          </a:endParaRPr>
        </a:p>
      </dgm:t>
    </dgm:pt>
    <dgm:pt modelId="{ABB6F6F3-6FF2-410A-9207-0DE254F67FDB}" type="parTrans" cxnId="{D6F364B1-7425-4CF5-A5E4-6E5947203C1B}">
      <dgm:prSet/>
      <dgm:spPr/>
      <dgm:t>
        <a:bodyPr/>
        <a:lstStyle/>
        <a:p>
          <a:endParaRPr lang="en-US"/>
        </a:p>
      </dgm:t>
    </dgm:pt>
    <dgm:pt modelId="{77AD2C62-0785-431C-ADE1-13EE58677CAE}" type="sibTrans" cxnId="{D6F364B1-7425-4CF5-A5E4-6E5947203C1B}">
      <dgm:prSet/>
      <dgm:spPr/>
      <dgm:t>
        <a:bodyPr/>
        <a:lstStyle/>
        <a:p>
          <a:endParaRPr lang="en-US"/>
        </a:p>
      </dgm:t>
    </dgm:pt>
    <dgm:pt modelId="{79330912-E6F0-4B61-80DC-99D7433E671A}">
      <dgm:prSet/>
      <dgm:spPr/>
      <dgm:t>
        <a:bodyPr/>
        <a:lstStyle/>
        <a:p>
          <a:pPr>
            <a:lnSpc>
              <a:spcPct val="100000"/>
            </a:lnSpc>
          </a:pPr>
          <a:r>
            <a:rPr lang="en-GB">
              <a:latin typeface="Arial Nova"/>
            </a:rPr>
            <a:t>Each role represents a specific behavioural responsibility individuals might take in a team. </a:t>
          </a:r>
          <a:endParaRPr lang="en-US">
            <a:latin typeface="Arial Nova"/>
          </a:endParaRPr>
        </a:p>
      </dgm:t>
    </dgm:pt>
    <dgm:pt modelId="{090920E5-2BB9-4787-BBC5-C59A80D18913}" type="parTrans" cxnId="{EC9CAF99-543F-4E7D-A6C4-76DF680B811D}">
      <dgm:prSet/>
      <dgm:spPr/>
      <dgm:t>
        <a:bodyPr/>
        <a:lstStyle/>
        <a:p>
          <a:endParaRPr lang="en-US"/>
        </a:p>
      </dgm:t>
    </dgm:pt>
    <dgm:pt modelId="{EC08EC08-1082-4504-B6C8-CF5804DF7779}" type="sibTrans" cxnId="{EC9CAF99-543F-4E7D-A6C4-76DF680B811D}">
      <dgm:prSet/>
      <dgm:spPr/>
      <dgm:t>
        <a:bodyPr/>
        <a:lstStyle/>
        <a:p>
          <a:endParaRPr lang="en-US"/>
        </a:p>
      </dgm:t>
    </dgm:pt>
    <dgm:pt modelId="{3FA47E1E-7824-4183-B78C-2A70C3D46AEA}">
      <dgm:prSet/>
      <dgm:spPr/>
      <dgm:t>
        <a:bodyPr/>
        <a:lstStyle/>
        <a:p>
          <a:pPr>
            <a:lnSpc>
              <a:spcPct val="100000"/>
            </a:lnSpc>
          </a:pPr>
          <a:r>
            <a:rPr lang="en-GB">
              <a:latin typeface="Arial Nova"/>
            </a:rPr>
            <a:t>Belbin categorised these roles into three groups: Action-Oriented, People-Oriented, and Thought-Oriented</a:t>
          </a:r>
          <a:endParaRPr lang="en-US">
            <a:latin typeface="Arial Nova"/>
          </a:endParaRPr>
        </a:p>
      </dgm:t>
    </dgm:pt>
    <dgm:pt modelId="{DEDD526F-FDA4-4CC1-AA3E-79EC5546F33F}" type="parTrans" cxnId="{88FF91C7-C2FA-40AB-BA91-F6D2A3FA082C}">
      <dgm:prSet/>
      <dgm:spPr/>
      <dgm:t>
        <a:bodyPr/>
        <a:lstStyle/>
        <a:p>
          <a:endParaRPr lang="en-US"/>
        </a:p>
      </dgm:t>
    </dgm:pt>
    <dgm:pt modelId="{B0157B03-8A15-4FF6-8DEF-23A8D1BB812F}" type="sibTrans" cxnId="{88FF91C7-C2FA-40AB-BA91-F6D2A3FA082C}">
      <dgm:prSet/>
      <dgm:spPr/>
      <dgm:t>
        <a:bodyPr/>
        <a:lstStyle/>
        <a:p>
          <a:endParaRPr lang="en-US"/>
        </a:p>
      </dgm:t>
    </dgm:pt>
    <dgm:pt modelId="{3A4635A0-1C93-4B8D-A734-F2CAF124B413}" type="pres">
      <dgm:prSet presAssocID="{B484F19F-C5DD-418E-88D0-5A0F84EFDCEB}" presName="root" presStyleCnt="0">
        <dgm:presLayoutVars>
          <dgm:dir/>
          <dgm:resizeHandles val="exact"/>
        </dgm:presLayoutVars>
      </dgm:prSet>
      <dgm:spPr/>
    </dgm:pt>
    <dgm:pt modelId="{FC9CB29C-089B-4289-90A6-E5FA756AE9E2}" type="pres">
      <dgm:prSet presAssocID="{22398859-673B-4B05-9709-F42B0D547436}" presName="compNode" presStyleCnt="0"/>
      <dgm:spPr/>
    </dgm:pt>
    <dgm:pt modelId="{0E02E0FC-0EB9-4C7E-9215-FF73C1754919}" type="pres">
      <dgm:prSet presAssocID="{22398859-673B-4B05-9709-F42B0D5474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F3E1017E-45E9-442D-929A-4123D8F3C738}" type="pres">
      <dgm:prSet presAssocID="{22398859-673B-4B05-9709-F42B0D547436}" presName="spaceRect" presStyleCnt="0"/>
      <dgm:spPr/>
    </dgm:pt>
    <dgm:pt modelId="{0284279C-42B9-442F-9A07-E9585E9E0284}" type="pres">
      <dgm:prSet presAssocID="{22398859-673B-4B05-9709-F42B0D547436}" presName="textRect" presStyleLbl="revTx" presStyleIdx="0" presStyleCnt="3">
        <dgm:presLayoutVars>
          <dgm:chMax val="1"/>
          <dgm:chPref val="1"/>
        </dgm:presLayoutVars>
      </dgm:prSet>
      <dgm:spPr/>
    </dgm:pt>
    <dgm:pt modelId="{3C12BBDC-F412-4D71-A88F-E4925B04E8F9}" type="pres">
      <dgm:prSet presAssocID="{77AD2C62-0785-431C-ADE1-13EE58677CAE}" presName="sibTrans" presStyleCnt="0"/>
      <dgm:spPr/>
    </dgm:pt>
    <dgm:pt modelId="{CA09348C-5C72-4815-ADFA-9CD72000F06C}" type="pres">
      <dgm:prSet presAssocID="{79330912-E6F0-4B61-80DC-99D7433E671A}" presName="compNode" presStyleCnt="0"/>
      <dgm:spPr/>
    </dgm:pt>
    <dgm:pt modelId="{2FDB4104-6288-4FE4-A02A-8CA084AB0682}" type="pres">
      <dgm:prSet presAssocID="{79330912-E6F0-4B61-80DC-99D7433E671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of People"/>
        </a:ext>
      </dgm:extLst>
    </dgm:pt>
    <dgm:pt modelId="{A6AFBE4F-871D-4EE0-81DA-EB13F403B257}" type="pres">
      <dgm:prSet presAssocID="{79330912-E6F0-4B61-80DC-99D7433E671A}" presName="spaceRect" presStyleCnt="0"/>
      <dgm:spPr/>
    </dgm:pt>
    <dgm:pt modelId="{2A7F6B21-80D1-4EE3-8668-43BF204054B5}" type="pres">
      <dgm:prSet presAssocID="{79330912-E6F0-4B61-80DC-99D7433E671A}" presName="textRect" presStyleLbl="revTx" presStyleIdx="1" presStyleCnt="3">
        <dgm:presLayoutVars>
          <dgm:chMax val="1"/>
          <dgm:chPref val="1"/>
        </dgm:presLayoutVars>
      </dgm:prSet>
      <dgm:spPr/>
    </dgm:pt>
    <dgm:pt modelId="{BB9A52BF-DFBF-4374-B2E6-8491FA2E86E7}" type="pres">
      <dgm:prSet presAssocID="{EC08EC08-1082-4504-B6C8-CF5804DF7779}" presName="sibTrans" presStyleCnt="0"/>
      <dgm:spPr/>
    </dgm:pt>
    <dgm:pt modelId="{358F37D2-6EEA-41B4-A8D7-A77A35E0A77F}" type="pres">
      <dgm:prSet presAssocID="{3FA47E1E-7824-4183-B78C-2A70C3D46AEA}" presName="compNode" presStyleCnt="0"/>
      <dgm:spPr/>
    </dgm:pt>
    <dgm:pt modelId="{46E726D3-0266-43B1-8129-57323ADF33E5}" type="pres">
      <dgm:prSet presAssocID="{3FA47E1E-7824-4183-B78C-2A70C3D46A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1C523D65-6319-4D4F-8925-C2B92CF54CFA}" type="pres">
      <dgm:prSet presAssocID="{3FA47E1E-7824-4183-B78C-2A70C3D46AEA}" presName="spaceRect" presStyleCnt="0"/>
      <dgm:spPr/>
    </dgm:pt>
    <dgm:pt modelId="{A6CCAF88-A058-4974-9729-DCC769CE5FEB}" type="pres">
      <dgm:prSet presAssocID="{3FA47E1E-7824-4183-B78C-2A70C3D46AEA}" presName="textRect" presStyleLbl="revTx" presStyleIdx="2" presStyleCnt="3">
        <dgm:presLayoutVars>
          <dgm:chMax val="1"/>
          <dgm:chPref val="1"/>
        </dgm:presLayoutVars>
      </dgm:prSet>
      <dgm:spPr/>
    </dgm:pt>
  </dgm:ptLst>
  <dgm:cxnLst>
    <dgm:cxn modelId="{9E087511-0338-48B2-B168-EFCA7F9C924F}" type="presOf" srcId="{B484F19F-C5DD-418E-88D0-5A0F84EFDCEB}" destId="{3A4635A0-1C93-4B8D-A734-F2CAF124B413}" srcOrd="0" destOrd="0" presId="urn:microsoft.com/office/officeart/2018/2/layout/IconLabelList"/>
    <dgm:cxn modelId="{BE3F8416-6138-4620-B9BD-C7A47972D0E1}" type="presOf" srcId="{79330912-E6F0-4B61-80DC-99D7433E671A}" destId="{2A7F6B21-80D1-4EE3-8668-43BF204054B5}" srcOrd="0" destOrd="0" presId="urn:microsoft.com/office/officeart/2018/2/layout/IconLabelList"/>
    <dgm:cxn modelId="{EC9CAF99-543F-4E7D-A6C4-76DF680B811D}" srcId="{B484F19F-C5DD-418E-88D0-5A0F84EFDCEB}" destId="{79330912-E6F0-4B61-80DC-99D7433E671A}" srcOrd="1" destOrd="0" parTransId="{090920E5-2BB9-4787-BBC5-C59A80D18913}" sibTransId="{EC08EC08-1082-4504-B6C8-CF5804DF7779}"/>
    <dgm:cxn modelId="{D6F364B1-7425-4CF5-A5E4-6E5947203C1B}" srcId="{B484F19F-C5DD-418E-88D0-5A0F84EFDCEB}" destId="{22398859-673B-4B05-9709-F42B0D547436}" srcOrd="0" destOrd="0" parTransId="{ABB6F6F3-6FF2-410A-9207-0DE254F67FDB}" sibTransId="{77AD2C62-0785-431C-ADE1-13EE58677CAE}"/>
    <dgm:cxn modelId="{88FF91C7-C2FA-40AB-BA91-F6D2A3FA082C}" srcId="{B484F19F-C5DD-418E-88D0-5A0F84EFDCEB}" destId="{3FA47E1E-7824-4183-B78C-2A70C3D46AEA}" srcOrd="2" destOrd="0" parTransId="{DEDD526F-FDA4-4CC1-AA3E-79EC5546F33F}" sibTransId="{B0157B03-8A15-4FF6-8DEF-23A8D1BB812F}"/>
    <dgm:cxn modelId="{6C449DCD-F015-4436-8F42-EA8053B148C2}" type="presOf" srcId="{3FA47E1E-7824-4183-B78C-2A70C3D46AEA}" destId="{A6CCAF88-A058-4974-9729-DCC769CE5FEB}" srcOrd="0" destOrd="0" presId="urn:microsoft.com/office/officeart/2018/2/layout/IconLabelList"/>
    <dgm:cxn modelId="{9FB009D9-1730-4190-8FFC-17883C035C96}" type="presOf" srcId="{22398859-673B-4B05-9709-F42B0D547436}" destId="{0284279C-42B9-442F-9A07-E9585E9E0284}" srcOrd="0" destOrd="0" presId="urn:microsoft.com/office/officeart/2018/2/layout/IconLabelList"/>
    <dgm:cxn modelId="{9F74D42C-2488-4D87-8D3C-6FFB8263D5D3}" type="presParOf" srcId="{3A4635A0-1C93-4B8D-A734-F2CAF124B413}" destId="{FC9CB29C-089B-4289-90A6-E5FA756AE9E2}" srcOrd="0" destOrd="0" presId="urn:microsoft.com/office/officeart/2018/2/layout/IconLabelList"/>
    <dgm:cxn modelId="{3566DE96-AA45-412F-9ADC-AFCC0F9CE879}" type="presParOf" srcId="{FC9CB29C-089B-4289-90A6-E5FA756AE9E2}" destId="{0E02E0FC-0EB9-4C7E-9215-FF73C1754919}" srcOrd="0" destOrd="0" presId="urn:microsoft.com/office/officeart/2018/2/layout/IconLabelList"/>
    <dgm:cxn modelId="{CDC0CCDD-ED88-4F50-B0E9-7ADD042AE181}" type="presParOf" srcId="{FC9CB29C-089B-4289-90A6-E5FA756AE9E2}" destId="{F3E1017E-45E9-442D-929A-4123D8F3C738}" srcOrd="1" destOrd="0" presId="urn:microsoft.com/office/officeart/2018/2/layout/IconLabelList"/>
    <dgm:cxn modelId="{E506E293-91AC-423B-982E-B94BB0CA3D52}" type="presParOf" srcId="{FC9CB29C-089B-4289-90A6-E5FA756AE9E2}" destId="{0284279C-42B9-442F-9A07-E9585E9E0284}" srcOrd="2" destOrd="0" presId="urn:microsoft.com/office/officeart/2018/2/layout/IconLabelList"/>
    <dgm:cxn modelId="{82A02E6C-94CA-4A43-8BDC-6CB2C14E0E7A}" type="presParOf" srcId="{3A4635A0-1C93-4B8D-A734-F2CAF124B413}" destId="{3C12BBDC-F412-4D71-A88F-E4925B04E8F9}" srcOrd="1" destOrd="0" presId="urn:microsoft.com/office/officeart/2018/2/layout/IconLabelList"/>
    <dgm:cxn modelId="{11F752E0-E936-4290-BA8F-9DFA2919CF52}" type="presParOf" srcId="{3A4635A0-1C93-4B8D-A734-F2CAF124B413}" destId="{CA09348C-5C72-4815-ADFA-9CD72000F06C}" srcOrd="2" destOrd="0" presId="urn:microsoft.com/office/officeart/2018/2/layout/IconLabelList"/>
    <dgm:cxn modelId="{0112745E-0AAA-4886-ACCD-C01FCDE238AD}" type="presParOf" srcId="{CA09348C-5C72-4815-ADFA-9CD72000F06C}" destId="{2FDB4104-6288-4FE4-A02A-8CA084AB0682}" srcOrd="0" destOrd="0" presId="urn:microsoft.com/office/officeart/2018/2/layout/IconLabelList"/>
    <dgm:cxn modelId="{A34DD062-BBB6-400F-9DA5-F4799A2C9CFC}" type="presParOf" srcId="{CA09348C-5C72-4815-ADFA-9CD72000F06C}" destId="{A6AFBE4F-871D-4EE0-81DA-EB13F403B257}" srcOrd="1" destOrd="0" presId="urn:microsoft.com/office/officeart/2018/2/layout/IconLabelList"/>
    <dgm:cxn modelId="{73E2C435-4AF4-47E9-B1D6-337BC65793D1}" type="presParOf" srcId="{CA09348C-5C72-4815-ADFA-9CD72000F06C}" destId="{2A7F6B21-80D1-4EE3-8668-43BF204054B5}" srcOrd="2" destOrd="0" presId="urn:microsoft.com/office/officeart/2018/2/layout/IconLabelList"/>
    <dgm:cxn modelId="{6C32B2F4-F699-475A-8882-76C1F544DC36}" type="presParOf" srcId="{3A4635A0-1C93-4B8D-A734-F2CAF124B413}" destId="{BB9A52BF-DFBF-4374-B2E6-8491FA2E86E7}" srcOrd="3" destOrd="0" presId="urn:microsoft.com/office/officeart/2018/2/layout/IconLabelList"/>
    <dgm:cxn modelId="{E5ACB598-B2A7-4DB1-AA20-3D007BD08882}" type="presParOf" srcId="{3A4635A0-1C93-4B8D-A734-F2CAF124B413}" destId="{358F37D2-6EEA-41B4-A8D7-A77A35E0A77F}" srcOrd="4" destOrd="0" presId="urn:microsoft.com/office/officeart/2018/2/layout/IconLabelList"/>
    <dgm:cxn modelId="{9517914B-3708-4565-B5A4-84EBA3A64F07}" type="presParOf" srcId="{358F37D2-6EEA-41B4-A8D7-A77A35E0A77F}" destId="{46E726D3-0266-43B1-8129-57323ADF33E5}" srcOrd="0" destOrd="0" presId="urn:microsoft.com/office/officeart/2018/2/layout/IconLabelList"/>
    <dgm:cxn modelId="{E6665240-DC35-4C70-AE6A-E08194F376F3}" type="presParOf" srcId="{358F37D2-6EEA-41B4-A8D7-A77A35E0A77F}" destId="{1C523D65-6319-4D4F-8925-C2B92CF54CFA}" srcOrd="1" destOrd="0" presId="urn:microsoft.com/office/officeart/2018/2/layout/IconLabelList"/>
    <dgm:cxn modelId="{8045F7D2-BBE3-43EE-9A73-F6D1FF2F156B}" type="presParOf" srcId="{358F37D2-6EEA-41B4-A8D7-A77A35E0A77F}" destId="{A6CCAF88-A058-4974-9729-DCC769CE5FE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84F19F-C5DD-418E-88D0-5A0F84EFDCE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2398859-673B-4B05-9709-F42B0D547436}">
      <dgm:prSet/>
      <dgm:spPr/>
      <dgm:t>
        <a:bodyPr/>
        <a:lstStyle/>
        <a:p>
          <a:pPr>
            <a:lnSpc>
              <a:spcPct val="100000"/>
            </a:lnSpc>
          </a:pPr>
          <a:r>
            <a:rPr lang="en-GB" b="1">
              <a:latin typeface="Arial Nova"/>
            </a:rPr>
            <a:t>Meredith Belbin's Team Roles Theory</a:t>
          </a:r>
          <a:r>
            <a:rPr lang="en-GB">
              <a:latin typeface="Arial Nova"/>
            </a:rPr>
            <a:t> identifies nine roles that are necessary for effective team performance. </a:t>
          </a:r>
          <a:endParaRPr lang="en-US">
            <a:latin typeface="Arial Nova"/>
          </a:endParaRPr>
        </a:p>
      </dgm:t>
    </dgm:pt>
    <dgm:pt modelId="{ABB6F6F3-6FF2-410A-9207-0DE254F67FDB}" type="parTrans" cxnId="{D6F364B1-7425-4CF5-A5E4-6E5947203C1B}">
      <dgm:prSet/>
      <dgm:spPr/>
      <dgm:t>
        <a:bodyPr/>
        <a:lstStyle/>
        <a:p>
          <a:endParaRPr lang="en-US"/>
        </a:p>
      </dgm:t>
    </dgm:pt>
    <dgm:pt modelId="{77AD2C62-0785-431C-ADE1-13EE58677CAE}" type="sibTrans" cxnId="{D6F364B1-7425-4CF5-A5E4-6E5947203C1B}">
      <dgm:prSet/>
      <dgm:spPr/>
      <dgm:t>
        <a:bodyPr/>
        <a:lstStyle/>
        <a:p>
          <a:endParaRPr lang="en-US"/>
        </a:p>
      </dgm:t>
    </dgm:pt>
    <dgm:pt modelId="{79330912-E6F0-4B61-80DC-99D7433E671A}">
      <dgm:prSet/>
      <dgm:spPr/>
      <dgm:t>
        <a:bodyPr/>
        <a:lstStyle/>
        <a:p>
          <a:pPr>
            <a:lnSpc>
              <a:spcPct val="100000"/>
            </a:lnSpc>
          </a:pPr>
          <a:r>
            <a:rPr lang="en-GB">
              <a:latin typeface="Arial Nova"/>
            </a:rPr>
            <a:t>Each role represents a specific behavioural responsibility individuals might take in a team. </a:t>
          </a:r>
          <a:endParaRPr lang="en-US">
            <a:latin typeface="Arial Nova"/>
          </a:endParaRPr>
        </a:p>
      </dgm:t>
    </dgm:pt>
    <dgm:pt modelId="{090920E5-2BB9-4787-BBC5-C59A80D18913}" type="parTrans" cxnId="{EC9CAF99-543F-4E7D-A6C4-76DF680B811D}">
      <dgm:prSet/>
      <dgm:spPr/>
      <dgm:t>
        <a:bodyPr/>
        <a:lstStyle/>
        <a:p>
          <a:endParaRPr lang="en-US"/>
        </a:p>
      </dgm:t>
    </dgm:pt>
    <dgm:pt modelId="{EC08EC08-1082-4504-B6C8-CF5804DF7779}" type="sibTrans" cxnId="{EC9CAF99-543F-4E7D-A6C4-76DF680B811D}">
      <dgm:prSet/>
      <dgm:spPr/>
      <dgm:t>
        <a:bodyPr/>
        <a:lstStyle/>
        <a:p>
          <a:endParaRPr lang="en-US"/>
        </a:p>
      </dgm:t>
    </dgm:pt>
    <dgm:pt modelId="{3FA47E1E-7824-4183-B78C-2A70C3D46AEA}">
      <dgm:prSet/>
      <dgm:spPr/>
      <dgm:t>
        <a:bodyPr/>
        <a:lstStyle/>
        <a:p>
          <a:pPr>
            <a:lnSpc>
              <a:spcPct val="100000"/>
            </a:lnSpc>
          </a:pPr>
          <a:r>
            <a:rPr lang="en-GB">
              <a:latin typeface="Arial Nova"/>
            </a:rPr>
            <a:t>Belbin categorised these roles into three groups: Action-Oriented, People-Oriented, and Thought-Oriented</a:t>
          </a:r>
          <a:endParaRPr lang="en-US">
            <a:latin typeface="Arial Nova"/>
          </a:endParaRPr>
        </a:p>
      </dgm:t>
    </dgm:pt>
    <dgm:pt modelId="{DEDD526F-FDA4-4CC1-AA3E-79EC5546F33F}" type="parTrans" cxnId="{88FF91C7-C2FA-40AB-BA91-F6D2A3FA082C}">
      <dgm:prSet/>
      <dgm:spPr/>
      <dgm:t>
        <a:bodyPr/>
        <a:lstStyle/>
        <a:p>
          <a:endParaRPr lang="en-US"/>
        </a:p>
      </dgm:t>
    </dgm:pt>
    <dgm:pt modelId="{B0157B03-8A15-4FF6-8DEF-23A8D1BB812F}" type="sibTrans" cxnId="{88FF91C7-C2FA-40AB-BA91-F6D2A3FA082C}">
      <dgm:prSet/>
      <dgm:spPr/>
      <dgm:t>
        <a:bodyPr/>
        <a:lstStyle/>
        <a:p>
          <a:endParaRPr lang="en-US"/>
        </a:p>
      </dgm:t>
    </dgm:pt>
    <dgm:pt modelId="{3A4635A0-1C93-4B8D-A734-F2CAF124B413}" type="pres">
      <dgm:prSet presAssocID="{B484F19F-C5DD-418E-88D0-5A0F84EFDCEB}" presName="root" presStyleCnt="0">
        <dgm:presLayoutVars>
          <dgm:dir/>
          <dgm:resizeHandles val="exact"/>
        </dgm:presLayoutVars>
      </dgm:prSet>
      <dgm:spPr/>
    </dgm:pt>
    <dgm:pt modelId="{FC9CB29C-089B-4289-90A6-E5FA756AE9E2}" type="pres">
      <dgm:prSet presAssocID="{22398859-673B-4B05-9709-F42B0D547436}" presName="compNode" presStyleCnt="0"/>
      <dgm:spPr/>
    </dgm:pt>
    <dgm:pt modelId="{0E02E0FC-0EB9-4C7E-9215-FF73C1754919}" type="pres">
      <dgm:prSet presAssocID="{22398859-673B-4B05-9709-F42B0D5474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F3E1017E-45E9-442D-929A-4123D8F3C738}" type="pres">
      <dgm:prSet presAssocID="{22398859-673B-4B05-9709-F42B0D547436}" presName="spaceRect" presStyleCnt="0"/>
      <dgm:spPr/>
    </dgm:pt>
    <dgm:pt modelId="{0284279C-42B9-442F-9A07-E9585E9E0284}" type="pres">
      <dgm:prSet presAssocID="{22398859-673B-4B05-9709-F42B0D547436}" presName="textRect" presStyleLbl="revTx" presStyleIdx="0" presStyleCnt="3">
        <dgm:presLayoutVars>
          <dgm:chMax val="1"/>
          <dgm:chPref val="1"/>
        </dgm:presLayoutVars>
      </dgm:prSet>
      <dgm:spPr/>
    </dgm:pt>
    <dgm:pt modelId="{3C12BBDC-F412-4D71-A88F-E4925B04E8F9}" type="pres">
      <dgm:prSet presAssocID="{77AD2C62-0785-431C-ADE1-13EE58677CAE}" presName="sibTrans" presStyleCnt="0"/>
      <dgm:spPr/>
    </dgm:pt>
    <dgm:pt modelId="{CA09348C-5C72-4815-ADFA-9CD72000F06C}" type="pres">
      <dgm:prSet presAssocID="{79330912-E6F0-4B61-80DC-99D7433E671A}" presName="compNode" presStyleCnt="0"/>
      <dgm:spPr/>
    </dgm:pt>
    <dgm:pt modelId="{2FDB4104-6288-4FE4-A02A-8CA084AB0682}" type="pres">
      <dgm:prSet presAssocID="{79330912-E6F0-4B61-80DC-99D7433E671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of People"/>
        </a:ext>
      </dgm:extLst>
    </dgm:pt>
    <dgm:pt modelId="{A6AFBE4F-871D-4EE0-81DA-EB13F403B257}" type="pres">
      <dgm:prSet presAssocID="{79330912-E6F0-4B61-80DC-99D7433E671A}" presName="spaceRect" presStyleCnt="0"/>
      <dgm:spPr/>
    </dgm:pt>
    <dgm:pt modelId="{2A7F6B21-80D1-4EE3-8668-43BF204054B5}" type="pres">
      <dgm:prSet presAssocID="{79330912-E6F0-4B61-80DC-99D7433E671A}" presName="textRect" presStyleLbl="revTx" presStyleIdx="1" presStyleCnt="3">
        <dgm:presLayoutVars>
          <dgm:chMax val="1"/>
          <dgm:chPref val="1"/>
        </dgm:presLayoutVars>
      </dgm:prSet>
      <dgm:spPr/>
    </dgm:pt>
    <dgm:pt modelId="{BB9A52BF-DFBF-4374-B2E6-8491FA2E86E7}" type="pres">
      <dgm:prSet presAssocID="{EC08EC08-1082-4504-B6C8-CF5804DF7779}" presName="sibTrans" presStyleCnt="0"/>
      <dgm:spPr/>
    </dgm:pt>
    <dgm:pt modelId="{358F37D2-6EEA-41B4-A8D7-A77A35E0A77F}" type="pres">
      <dgm:prSet presAssocID="{3FA47E1E-7824-4183-B78C-2A70C3D46AEA}" presName="compNode" presStyleCnt="0"/>
      <dgm:spPr/>
    </dgm:pt>
    <dgm:pt modelId="{46E726D3-0266-43B1-8129-57323ADF33E5}" type="pres">
      <dgm:prSet presAssocID="{3FA47E1E-7824-4183-B78C-2A70C3D46A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1C523D65-6319-4D4F-8925-C2B92CF54CFA}" type="pres">
      <dgm:prSet presAssocID="{3FA47E1E-7824-4183-B78C-2A70C3D46AEA}" presName="spaceRect" presStyleCnt="0"/>
      <dgm:spPr/>
    </dgm:pt>
    <dgm:pt modelId="{A6CCAF88-A058-4974-9729-DCC769CE5FEB}" type="pres">
      <dgm:prSet presAssocID="{3FA47E1E-7824-4183-B78C-2A70C3D46AEA}" presName="textRect" presStyleLbl="revTx" presStyleIdx="2" presStyleCnt="3">
        <dgm:presLayoutVars>
          <dgm:chMax val="1"/>
          <dgm:chPref val="1"/>
        </dgm:presLayoutVars>
      </dgm:prSet>
      <dgm:spPr/>
    </dgm:pt>
  </dgm:ptLst>
  <dgm:cxnLst>
    <dgm:cxn modelId="{9E087511-0338-48B2-B168-EFCA7F9C924F}" type="presOf" srcId="{B484F19F-C5DD-418E-88D0-5A0F84EFDCEB}" destId="{3A4635A0-1C93-4B8D-A734-F2CAF124B413}" srcOrd="0" destOrd="0" presId="urn:microsoft.com/office/officeart/2018/2/layout/IconLabelList"/>
    <dgm:cxn modelId="{BE3F8416-6138-4620-B9BD-C7A47972D0E1}" type="presOf" srcId="{79330912-E6F0-4B61-80DC-99D7433E671A}" destId="{2A7F6B21-80D1-4EE3-8668-43BF204054B5}" srcOrd="0" destOrd="0" presId="urn:microsoft.com/office/officeart/2018/2/layout/IconLabelList"/>
    <dgm:cxn modelId="{EC9CAF99-543F-4E7D-A6C4-76DF680B811D}" srcId="{B484F19F-C5DD-418E-88D0-5A0F84EFDCEB}" destId="{79330912-E6F0-4B61-80DC-99D7433E671A}" srcOrd="1" destOrd="0" parTransId="{090920E5-2BB9-4787-BBC5-C59A80D18913}" sibTransId="{EC08EC08-1082-4504-B6C8-CF5804DF7779}"/>
    <dgm:cxn modelId="{D6F364B1-7425-4CF5-A5E4-6E5947203C1B}" srcId="{B484F19F-C5DD-418E-88D0-5A0F84EFDCEB}" destId="{22398859-673B-4B05-9709-F42B0D547436}" srcOrd="0" destOrd="0" parTransId="{ABB6F6F3-6FF2-410A-9207-0DE254F67FDB}" sibTransId="{77AD2C62-0785-431C-ADE1-13EE58677CAE}"/>
    <dgm:cxn modelId="{88FF91C7-C2FA-40AB-BA91-F6D2A3FA082C}" srcId="{B484F19F-C5DD-418E-88D0-5A0F84EFDCEB}" destId="{3FA47E1E-7824-4183-B78C-2A70C3D46AEA}" srcOrd="2" destOrd="0" parTransId="{DEDD526F-FDA4-4CC1-AA3E-79EC5546F33F}" sibTransId="{B0157B03-8A15-4FF6-8DEF-23A8D1BB812F}"/>
    <dgm:cxn modelId="{6C449DCD-F015-4436-8F42-EA8053B148C2}" type="presOf" srcId="{3FA47E1E-7824-4183-B78C-2A70C3D46AEA}" destId="{A6CCAF88-A058-4974-9729-DCC769CE5FEB}" srcOrd="0" destOrd="0" presId="urn:microsoft.com/office/officeart/2018/2/layout/IconLabelList"/>
    <dgm:cxn modelId="{9FB009D9-1730-4190-8FFC-17883C035C96}" type="presOf" srcId="{22398859-673B-4B05-9709-F42B0D547436}" destId="{0284279C-42B9-442F-9A07-E9585E9E0284}" srcOrd="0" destOrd="0" presId="urn:microsoft.com/office/officeart/2018/2/layout/IconLabelList"/>
    <dgm:cxn modelId="{9F74D42C-2488-4D87-8D3C-6FFB8263D5D3}" type="presParOf" srcId="{3A4635A0-1C93-4B8D-A734-F2CAF124B413}" destId="{FC9CB29C-089B-4289-90A6-E5FA756AE9E2}" srcOrd="0" destOrd="0" presId="urn:microsoft.com/office/officeart/2018/2/layout/IconLabelList"/>
    <dgm:cxn modelId="{3566DE96-AA45-412F-9ADC-AFCC0F9CE879}" type="presParOf" srcId="{FC9CB29C-089B-4289-90A6-E5FA756AE9E2}" destId="{0E02E0FC-0EB9-4C7E-9215-FF73C1754919}" srcOrd="0" destOrd="0" presId="urn:microsoft.com/office/officeart/2018/2/layout/IconLabelList"/>
    <dgm:cxn modelId="{CDC0CCDD-ED88-4F50-B0E9-7ADD042AE181}" type="presParOf" srcId="{FC9CB29C-089B-4289-90A6-E5FA756AE9E2}" destId="{F3E1017E-45E9-442D-929A-4123D8F3C738}" srcOrd="1" destOrd="0" presId="urn:microsoft.com/office/officeart/2018/2/layout/IconLabelList"/>
    <dgm:cxn modelId="{E506E293-91AC-423B-982E-B94BB0CA3D52}" type="presParOf" srcId="{FC9CB29C-089B-4289-90A6-E5FA756AE9E2}" destId="{0284279C-42B9-442F-9A07-E9585E9E0284}" srcOrd="2" destOrd="0" presId="urn:microsoft.com/office/officeart/2018/2/layout/IconLabelList"/>
    <dgm:cxn modelId="{82A02E6C-94CA-4A43-8BDC-6CB2C14E0E7A}" type="presParOf" srcId="{3A4635A0-1C93-4B8D-A734-F2CAF124B413}" destId="{3C12BBDC-F412-4D71-A88F-E4925B04E8F9}" srcOrd="1" destOrd="0" presId="urn:microsoft.com/office/officeart/2018/2/layout/IconLabelList"/>
    <dgm:cxn modelId="{11F752E0-E936-4290-BA8F-9DFA2919CF52}" type="presParOf" srcId="{3A4635A0-1C93-4B8D-A734-F2CAF124B413}" destId="{CA09348C-5C72-4815-ADFA-9CD72000F06C}" srcOrd="2" destOrd="0" presId="urn:microsoft.com/office/officeart/2018/2/layout/IconLabelList"/>
    <dgm:cxn modelId="{0112745E-0AAA-4886-ACCD-C01FCDE238AD}" type="presParOf" srcId="{CA09348C-5C72-4815-ADFA-9CD72000F06C}" destId="{2FDB4104-6288-4FE4-A02A-8CA084AB0682}" srcOrd="0" destOrd="0" presId="urn:microsoft.com/office/officeart/2018/2/layout/IconLabelList"/>
    <dgm:cxn modelId="{A34DD062-BBB6-400F-9DA5-F4799A2C9CFC}" type="presParOf" srcId="{CA09348C-5C72-4815-ADFA-9CD72000F06C}" destId="{A6AFBE4F-871D-4EE0-81DA-EB13F403B257}" srcOrd="1" destOrd="0" presId="urn:microsoft.com/office/officeart/2018/2/layout/IconLabelList"/>
    <dgm:cxn modelId="{73E2C435-4AF4-47E9-B1D6-337BC65793D1}" type="presParOf" srcId="{CA09348C-5C72-4815-ADFA-9CD72000F06C}" destId="{2A7F6B21-80D1-4EE3-8668-43BF204054B5}" srcOrd="2" destOrd="0" presId="urn:microsoft.com/office/officeart/2018/2/layout/IconLabelList"/>
    <dgm:cxn modelId="{6C32B2F4-F699-475A-8882-76C1F544DC36}" type="presParOf" srcId="{3A4635A0-1C93-4B8D-A734-F2CAF124B413}" destId="{BB9A52BF-DFBF-4374-B2E6-8491FA2E86E7}" srcOrd="3" destOrd="0" presId="urn:microsoft.com/office/officeart/2018/2/layout/IconLabelList"/>
    <dgm:cxn modelId="{E5ACB598-B2A7-4DB1-AA20-3D007BD08882}" type="presParOf" srcId="{3A4635A0-1C93-4B8D-A734-F2CAF124B413}" destId="{358F37D2-6EEA-41B4-A8D7-A77A35E0A77F}" srcOrd="4" destOrd="0" presId="urn:microsoft.com/office/officeart/2018/2/layout/IconLabelList"/>
    <dgm:cxn modelId="{9517914B-3708-4565-B5A4-84EBA3A64F07}" type="presParOf" srcId="{358F37D2-6EEA-41B4-A8D7-A77A35E0A77F}" destId="{46E726D3-0266-43B1-8129-57323ADF33E5}" srcOrd="0" destOrd="0" presId="urn:microsoft.com/office/officeart/2018/2/layout/IconLabelList"/>
    <dgm:cxn modelId="{E6665240-DC35-4C70-AE6A-E08194F376F3}" type="presParOf" srcId="{358F37D2-6EEA-41B4-A8D7-A77A35E0A77F}" destId="{1C523D65-6319-4D4F-8925-C2B92CF54CFA}" srcOrd="1" destOrd="0" presId="urn:microsoft.com/office/officeart/2018/2/layout/IconLabelList"/>
    <dgm:cxn modelId="{8045F7D2-BBE3-43EE-9A73-F6D1FF2F156B}" type="presParOf" srcId="{358F37D2-6EEA-41B4-A8D7-A77A35E0A77F}" destId="{A6CCAF88-A058-4974-9729-DCC769CE5FE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02E0FC-0EB9-4C7E-9215-FF73C1754919}">
      <dsp:nvSpPr>
        <dsp:cNvPr id="0" name=""/>
        <dsp:cNvSpPr/>
      </dsp:nvSpPr>
      <dsp:spPr>
        <a:xfrm>
          <a:off x="1098694" y="957171"/>
          <a:ext cx="1489673" cy="14896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84279C-42B9-442F-9A07-E9585E9E0284}">
      <dsp:nvSpPr>
        <dsp:cNvPr id="0" name=""/>
        <dsp:cNvSpPr/>
      </dsp:nvSpPr>
      <dsp:spPr>
        <a:xfrm>
          <a:off x="188338" y="2836985"/>
          <a:ext cx="33103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a:latin typeface="Arial Nova"/>
            </a:rPr>
            <a:t>Meredith Belbin's Team Roles Theory</a:t>
          </a:r>
          <a:r>
            <a:rPr lang="en-GB" sz="1400" kern="1200">
              <a:latin typeface="Arial Nova"/>
            </a:rPr>
            <a:t> identifies nine roles that are necessary for effective team performance. </a:t>
          </a:r>
          <a:endParaRPr lang="en-US" sz="1400" kern="1200">
            <a:latin typeface="Arial Nova"/>
          </a:endParaRPr>
        </a:p>
      </dsp:txBody>
      <dsp:txXfrm>
        <a:off x="188338" y="2836985"/>
        <a:ext cx="3310385" cy="720000"/>
      </dsp:txXfrm>
    </dsp:sp>
    <dsp:sp modelId="{2FDB4104-6288-4FE4-A02A-8CA084AB0682}">
      <dsp:nvSpPr>
        <dsp:cNvPr id="0" name=""/>
        <dsp:cNvSpPr/>
      </dsp:nvSpPr>
      <dsp:spPr>
        <a:xfrm>
          <a:off x="4988398" y="957171"/>
          <a:ext cx="1489673" cy="14896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7F6B21-80D1-4EE3-8668-43BF204054B5}">
      <dsp:nvSpPr>
        <dsp:cNvPr id="0" name=""/>
        <dsp:cNvSpPr/>
      </dsp:nvSpPr>
      <dsp:spPr>
        <a:xfrm>
          <a:off x="4078042" y="2836985"/>
          <a:ext cx="33103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Nova"/>
            </a:rPr>
            <a:t>Each role represents a specific behavioural responsibility individuals might take in a team. </a:t>
          </a:r>
          <a:endParaRPr lang="en-US" sz="1400" kern="1200">
            <a:latin typeface="Arial Nova"/>
          </a:endParaRPr>
        </a:p>
      </dsp:txBody>
      <dsp:txXfrm>
        <a:off x="4078042" y="2836985"/>
        <a:ext cx="3310385" cy="720000"/>
      </dsp:txXfrm>
    </dsp:sp>
    <dsp:sp modelId="{46E726D3-0266-43B1-8129-57323ADF33E5}">
      <dsp:nvSpPr>
        <dsp:cNvPr id="0" name=""/>
        <dsp:cNvSpPr/>
      </dsp:nvSpPr>
      <dsp:spPr>
        <a:xfrm>
          <a:off x="8878101" y="957171"/>
          <a:ext cx="1489673" cy="14896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CCAF88-A058-4974-9729-DCC769CE5FEB}">
      <dsp:nvSpPr>
        <dsp:cNvPr id="0" name=""/>
        <dsp:cNvSpPr/>
      </dsp:nvSpPr>
      <dsp:spPr>
        <a:xfrm>
          <a:off x="7967745" y="2836985"/>
          <a:ext cx="33103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Nova"/>
            </a:rPr>
            <a:t>Belbin categorised these roles into three groups: Action-Oriented, People-Oriented, and Thought-Oriented</a:t>
          </a:r>
          <a:endParaRPr lang="en-US" sz="1400" kern="1200">
            <a:latin typeface="Arial Nova"/>
          </a:endParaRPr>
        </a:p>
      </dsp:txBody>
      <dsp:txXfrm>
        <a:off x="7967745" y="2836985"/>
        <a:ext cx="331038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02E0FC-0EB9-4C7E-9215-FF73C1754919}">
      <dsp:nvSpPr>
        <dsp:cNvPr id="0" name=""/>
        <dsp:cNvSpPr/>
      </dsp:nvSpPr>
      <dsp:spPr>
        <a:xfrm>
          <a:off x="1098694" y="957171"/>
          <a:ext cx="1489673" cy="14896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84279C-42B9-442F-9A07-E9585E9E0284}">
      <dsp:nvSpPr>
        <dsp:cNvPr id="0" name=""/>
        <dsp:cNvSpPr/>
      </dsp:nvSpPr>
      <dsp:spPr>
        <a:xfrm>
          <a:off x="188338" y="2836985"/>
          <a:ext cx="33103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a:latin typeface="Arial Nova"/>
            </a:rPr>
            <a:t>Meredith Belbin's Team Roles Theory</a:t>
          </a:r>
          <a:r>
            <a:rPr lang="en-GB" sz="1400" kern="1200">
              <a:latin typeface="Arial Nova"/>
            </a:rPr>
            <a:t> identifies nine roles that are necessary for effective team performance. </a:t>
          </a:r>
          <a:endParaRPr lang="en-US" sz="1400" kern="1200">
            <a:latin typeface="Arial Nova"/>
          </a:endParaRPr>
        </a:p>
      </dsp:txBody>
      <dsp:txXfrm>
        <a:off x="188338" y="2836985"/>
        <a:ext cx="3310385" cy="720000"/>
      </dsp:txXfrm>
    </dsp:sp>
    <dsp:sp modelId="{2FDB4104-6288-4FE4-A02A-8CA084AB0682}">
      <dsp:nvSpPr>
        <dsp:cNvPr id="0" name=""/>
        <dsp:cNvSpPr/>
      </dsp:nvSpPr>
      <dsp:spPr>
        <a:xfrm>
          <a:off x="4988398" y="957171"/>
          <a:ext cx="1489673" cy="14896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7F6B21-80D1-4EE3-8668-43BF204054B5}">
      <dsp:nvSpPr>
        <dsp:cNvPr id="0" name=""/>
        <dsp:cNvSpPr/>
      </dsp:nvSpPr>
      <dsp:spPr>
        <a:xfrm>
          <a:off x="4078042" y="2836985"/>
          <a:ext cx="33103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Nova"/>
            </a:rPr>
            <a:t>Each role represents a specific behavioural responsibility individuals might take in a team. </a:t>
          </a:r>
          <a:endParaRPr lang="en-US" sz="1400" kern="1200">
            <a:latin typeface="Arial Nova"/>
          </a:endParaRPr>
        </a:p>
      </dsp:txBody>
      <dsp:txXfrm>
        <a:off x="4078042" y="2836985"/>
        <a:ext cx="3310385" cy="720000"/>
      </dsp:txXfrm>
    </dsp:sp>
    <dsp:sp modelId="{46E726D3-0266-43B1-8129-57323ADF33E5}">
      <dsp:nvSpPr>
        <dsp:cNvPr id="0" name=""/>
        <dsp:cNvSpPr/>
      </dsp:nvSpPr>
      <dsp:spPr>
        <a:xfrm>
          <a:off x="8878101" y="957171"/>
          <a:ext cx="1489673" cy="14896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CCAF88-A058-4974-9729-DCC769CE5FEB}">
      <dsp:nvSpPr>
        <dsp:cNvPr id="0" name=""/>
        <dsp:cNvSpPr/>
      </dsp:nvSpPr>
      <dsp:spPr>
        <a:xfrm>
          <a:off x="7967745" y="2836985"/>
          <a:ext cx="33103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Nova"/>
            </a:rPr>
            <a:t>Belbin categorised these roles into three groups: Action-Oriented, People-Oriented, and Thought-Oriented</a:t>
          </a:r>
          <a:endParaRPr lang="en-US" sz="1400" kern="1200">
            <a:latin typeface="Arial Nova"/>
          </a:endParaRPr>
        </a:p>
      </dsp:txBody>
      <dsp:txXfrm>
        <a:off x="7967745" y="2836985"/>
        <a:ext cx="3310385"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01/04/2025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01/04/2025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01/04/2025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angelfire.com/tn/finagen/team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03BEC-5F94-711C-2081-F02AC110429A}"/>
              </a:ext>
            </a:extLst>
          </p:cNvPr>
          <p:cNvSpPr>
            <a:spLocks noGrp="1"/>
          </p:cNvSpPr>
          <p:nvPr>
            <p:ph type="title"/>
          </p:nvPr>
        </p:nvSpPr>
        <p:spPr>
          <a:xfrm>
            <a:off x="601135" y="122414"/>
            <a:ext cx="11367909" cy="1325563"/>
          </a:xfrm>
        </p:spPr>
        <p:txBody>
          <a:bodyPr/>
          <a:lstStyle/>
          <a:p>
            <a:r>
              <a:rPr lang="en-GB" sz="3600">
                <a:latin typeface="Arial Nova"/>
              </a:rPr>
              <a:t>How to create an effective team - </a:t>
            </a:r>
            <a:br>
              <a:rPr lang="en-GB" sz="3600">
                <a:latin typeface="Arial Nova"/>
              </a:rPr>
            </a:br>
            <a:r>
              <a:rPr lang="en-GB" sz="3600">
                <a:latin typeface="Arial Nova"/>
              </a:rPr>
              <a:t>using Belbin's and Tuckman's theory.</a:t>
            </a:r>
            <a:endParaRPr lang="en-US" sz="3600">
              <a:latin typeface="Arial Nova"/>
            </a:endParaRPr>
          </a:p>
        </p:txBody>
      </p:sp>
      <p:sp>
        <p:nvSpPr>
          <p:cNvPr id="3" name="Content Placeholder 2">
            <a:extLst>
              <a:ext uri="{FF2B5EF4-FFF2-40B4-BE49-F238E27FC236}">
                <a16:creationId xmlns:a16="http://schemas.microsoft.com/office/drawing/2014/main" id="{5545912C-1A9E-598F-1DEF-602DC5AB1886}"/>
              </a:ext>
            </a:extLst>
          </p:cNvPr>
          <p:cNvSpPr>
            <a:spLocks noGrp="1"/>
          </p:cNvSpPr>
          <p:nvPr>
            <p:ph idx="1"/>
          </p:nvPr>
        </p:nvSpPr>
        <p:spPr>
          <a:xfrm>
            <a:off x="589845" y="4947003"/>
            <a:ext cx="10515600" cy="2183872"/>
          </a:xfrm>
        </p:spPr>
        <p:txBody>
          <a:bodyPr vert="horz" lIns="91440" tIns="45720" rIns="91440" bIns="45720" rtlCol="0" anchor="t">
            <a:normAutofit/>
          </a:bodyPr>
          <a:lstStyle/>
          <a:p>
            <a:pPr marL="0" indent="0">
              <a:buNone/>
            </a:pPr>
            <a:r>
              <a:rPr lang="en-GB" b="1"/>
              <a:t>Module Name:</a:t>
            </a:r>
            <a:r>
              <a:rPr lang="en-GB"/>
              <a:t> Effective Teamworking and communication</a:t>
            </a:r>
          </a:p>
          <a:p>
            <a:pPr marL="0" indent="0">
              <a:buNone/>
            </a:pPr>
            <a:r>
              <a:rPr lang="en-GB" b="1"/>
              <a:t>Module code: </a:t>
            </a:r>
            <a:r>
              <a:rPr lang="en-GB"/>
              <a:t>BMSW4009</a:t>
            </a:r>
            <a:endParaRPr lang="en-US"/>
          </a:p>
          <a:p>
            <a:pPr marL="0" indent="0">
              <a:buNone/>
            </a:pPr>
            <a:r>
              <a:rPr lang="en-GB" b="1"/>
              <a:t>Student Number:</a:t>
            </a:r>
            <a:r>
              <a:rPr lang="en-GB"/>
              <a:t> 2408620</a:t>
            </a:r>
          </a:p>
          <a:p>
            <a:endParaRPr lang="en-GB"/>
          </a:p>
          <a:p>
            <a:pPr marL="0" indent="0">
              <a:buNone/>
            </a:pPr>
            <a:endParaRPr lang="en-GB"/>
          </a:p>
        </p:txBody>
      </p:sp>
      <p:sp>
        <p:nvSpPr>
          <p:cNvPr id="4" name="TextBox 3">
            <a:extLst>
              <a:ext uri="{FF2B5EF4-FFF2-40B4-BE49-F238E27FC236}">
                <a16:creationId xmlns:a16="http://schemas.microsoft.com/office/drawing/2014/main" id="{81214A4E-3AD0-E9E8-6063-CB36FDB12FA2}"/>
              </a:ext>
            </a:extLst>
          </p:cNvPr>
          <p:cNvSpPr txBox="1"/>
          <p:nvPr/>
        </p:nvSpPr>
        <p:spPr>
          <a:xfrm>
            <a:off x="9218054" y="4336740"/>
            <a:ext cx="278000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Nova"/>
              </a:rPr>
              <a:t>By Jainaba Sama</a:t>
            </a:r>
          </a:p>
        </p:txBody>
      </p:sp>
      <p:pic>
        <p:nvPicPr>
          <p:cNvPr id="5" name="Picture 4" descr="A group of people holding hands on a gear&#10;&#10;AI-generated content may be incorrect.">
            <a:extLst>
              <a:ext uri="{FF2B5EF4-FFF2-40B4-BE49-F238E27FC236}">
                <a16:creationId xmlns:a16="http://schemas.microsoft.com/office/drawing/2014/main" id="{491D0967-EAF8-161A-450B-300B411E10DB}"/>
              </a:ext>
            </a:extLst>
          </p:cNvPr>
          <p:cNvPicPr>
            <a:picLocks noChangeAspect="1"/>
          </p:cNvPicPr>
          <p:nvPr/>
        </p:nvPicPr>
        <p:blipFill>
          <a:blip r:embed="rId2"/>
          <a:stretch>
            <a:fillRect/>
          </a:stretch>
        </p:blipFill>
        <p:spPr>
          <a:xfrm>
            <a:off x="592666" y="1348604"/>
            <a:ext cx="11147780" cy="3449592"/>
          </a:xfrm>
          <a:prstGeom prst="rect">
            <a:avLst/>
          </a:prstGeom>
        </p:spPr>
      </p:pic>
    </p:spTree>
    <p:extLst>
      <p:ext uri="{BB962C8B-B14F-4D97-AF65-F5344CB8AC3E}">
        <p14:creationId xmlns:p14="http://schemas.microsoft.com/office/powerpoint/2010/main" val="679149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ECFBA-8ECC-0000-A293-1C4C61B8B5C2}"/>
              </a:ext>
            </a:extLst>
          </p:cNvPr>
          <p:cNvSpPr>
            <a:spLocks noGrp="1"/>
          </p:cNvSpPr>
          <p:nvPr>
            <p:ph type="title"/>
          </p:nvPr>
        </p:nvSpPr>
        <p:spPr>
          <a:xfrm>
            <a:off x="2019300" y="538956"/>
            <a:ext cx="8985250" cy="1118394"/>
          </a:xfrm>
        </p:spPr>
        <p:txBody>
          <a:bodyPr anchor="t">
            <a:normAutofit/>
          </a:bodyPr>
          <a:lstStyle/>
          <a:p>
            <a:r>
              <a:rPr lang="en-GB" sz="4000">
                <a:latin typeface="Arial Nova"/>
                <a:ea typeface="Calibri"/>
                <a:cs typeface="Calibri"/>
              </a:rPr>
              <a:t>Contents</a:t>
            </a:r>
          </a:p>
        </p:txBody>
      </p:sp>
      <p:pic>
        <p:nvPicPr>
          <p:cNvPr id="18" name="Graphic 17" descr="Users">
            <a:extLst>
              <a:ext uri="{FF2B5EF4-FFF2-40B4-BE49-F238E27FC236}">
                <a16:creationId xmlns:a16="http://schemas.microsoft.com/office/drawing/2014/main" id="{4ABC8184-FCD9-2982-F321-372F555E38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4900" y="538956"/>
            <a:ext cx="749300" cy="749300"/>
          </a:xfrm>
          <a:prstGeom prst="rect">
            <a:avLst/>
          </a:prstGeom>
        </p:spPr>
      </p:pic>
      <p:sp>
        <p:nvSpPr>
          <p:cNvPr id="3" name="Content Placeholder 2">
            <a:extLst>
              <a:ext uri="{FF2B5EF4-FFF2-40B4-BE49-F238E27FC236}">
                <a16:creationId xmlns:a16="http://schemas.microsoft.com/office/drawing/2014/main" id="{416F56B6-E5C6-17F9-D096-DAA115344B74}"/>
              </a:ext>
            </a:extLst>
          </p:cNvPr>
          <p:cNvSpPr>
            <a:spLocks noGrp="1"/>
          </p:cNvSpPr>
          <p:nvPr>
            <p:ph idx="1"/>
          </p:nvPr>
        </p:nvSpPr>
        <p:spPr>
          <a:xfrm>
            <a:off x="1009650" y="1847849"/>
            <a:ext cx="9994900" cy="4254501"/>
          </a:xfrm>
        </p:spPr>
        <p:txBody>
          <a:bodyPr vert="horz" lIns="91440" tIns="45720" rIns="91440" bIns="45720" rtlCol="0" anchor="t">
            <a:normAutofit/>
          </a:bodyPr>
          <a:lstStyle/>
          <a:p>
            <a:pPr marL="0" indent="0">
              <a:buNone/>
            </a:pPr>
            <a:r>
              <a:rPr lang="en-GB" sz="1400" dirty="0">
                <a:latin typeface="Arial Nova"/>
              </a:rPr>
              <a:t> Defining a Team and groups</a:t>
            </a:r>
          </a:p>
          <a:p>
            <a:pPr marL="0" indent="0">
              <a:buNone/>
            </a:pPr>
            <a:endParaRPr lang="en-GB" sz="1400" dirty="0">
              <a:latin typeface="Arial Nova"/>
            </a:endParaRPr>
          </a:p>
          <a:p>
            <a:pPr marL="0" indent="0">
              <a:buNone/>
            </a:pPr>
            <a:r>
              <a:rPr lang="en-GB" sz="1400" dirty="0">
                <a:latin typeface="Arial Nova"/>
              </a:rPr>
              <a:t>2 - Difference between Team and Group </a:t>
            </a:r>
          </a:p>
          <a:p>
            <a:pPr marL="0" indent="0">
              <a:buNone/>
            </a:pPr>
            <a:r>
              <a:rPr lang="en-GB" sz="1400" dirty="0">
                <a:latin typeface="Arial Nova"/>
              </a:rPr>
              <a:t>2.1 Belbin's theory</a:t>
            </a:r>
            <a:endParaRPr lang="en-GB" sz="1400" dirty="0"/>
          </a:p>
          <a:p>
            <a:pPr marL="0" indent="0">
              <a:buNone/>
            </a:pPr>
            <a:r>
              <a:rPr lang="en-GB" sz="1400" dirty="0">
                <a:latin typeface="Arial Nova"/>
              </a:rPr>
              <a:t>2.2 Tuckman's Theory</a:t>
            </a:r>
          </a:p>
          <a:p>
            <a:pPr marL="0" indent="0">
              <a:buNone/>
            </a:pPr>
            <a:endParaRPr lang="en-GB" sz="1400">
              <a:latin typeface="Arial Nova"/>
            </a:endParaRPr>
          </a:p>
          <a:p>
            <a:pPr marL="0" indent="0">
              <a:buNone/>
            </a:pPr>
            <a:r>
              <a:rPr lang="en-GB" sz="1400" dirty="0">
                <a:latin typeface="Arial Nova"/>
              </a:rPr>
              <a:t>3 - What makes an effective team</a:t>
            </a:r>
            <a:endParaRPr lang="en-US" sz="1400" dirty="0">
              <a:latin typeface="Arial Nova"/>
            </a:endParaRPr>
          </a:p>
          <a:p>
            <a:pPr marL="0" indent="0">
              <a:buNone/>
            </a:pPr>
            <a:r>
              <a:rPr lang="en-GB" sz="1400" dirty="0">
                <a:latin typeface="Arial Nova"/>
              </a:rPr>
              <a:t>3.1 - Why are effective teams important</a:t>
            </a:r>
            <a:endParaRPr lang="en-GB" sz="1400" dirty="0"/>
          </a:p>
          <a:p>
            <a:pPr marL="0" indent="0">
              <a:buNone/>
            </a:pPr>
            <a:r>
              <a:rPr lang="en-GB" sz="1400" dirty="0">
                <a:latin typeface="Arial Nova"/>
              </a:rPr>
              <a:t>3.2- How to create an effective team </a:t>
            </a:r>
          </a:p>
          <a:p>
            <a:pPr marL="0" indent="0">
              <a:buNone/>
            </a:pPr>
            <a:r>
              <a:rPr lang="en-GB" sz="1400" dirty="0">
                <a:latin typeface="Arial Nova"/>
              </a:rPr>
              <a:t>4.0 - Conclusion </a:t>
            </a:r>
          </a:p>
          <a:p>
            <a:pPr marL="0" indent="0">
              <a:buNone/>
            </a:pPr>
            <a:r>
              <a:rPr lang="en-GB" sz="1400" dirty="0">
                <a:latin typeface="Arial Nova"/>
              </a:rPr>
              <a:t>5 - References </a:t>
            </a:r>
          </a:p>
        </p:txBody>
      </p:sp>
    </p:spTree>
    <p:extLst>
      <p:ext uri="{BB962C8B-B14F-4D97-AF65-F5344CB8AC3E}">
        <p14:creationId xmlns:p14="http://schemas.microsoft.com/office/powerpoint/2010/main" val="258460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FB88A8-5F60-DDF2-B1BB-AFD8A3AD5D04}"/>
              </a:ext>
            </a:extLst>
          </p:cNvPr>
          <p:cNvSpPr>
            <a:spLocks noGrp="1"/>
          </p:cNvSpPr>
          <p:nvPr>
            <p:ph type="title"/>
          </p:nvPr>
        </p:nvSpPr>
        <p:spPr>
          <a:xfrm>
            <a:off x="572493" y="238539"/>
            <a:ext cx="11018520" cy="1434415"/>
          </a:xfrm>
        </p:spPr>
        <p:txBody>
          <a:bodyPr anchor="b">
            <a:normAutofit/>
          </a:bodyPr>
          <a:lstStyle/>
          <a:p>
            <a:r>
              <a:rPr lang="en-GB" sz="2400">
                <a:latin typeface="Arial Nova"/>
              </a:rPr>
              <a:t>1.1 </a:t>
            </a:r>
            <a:r>
              <a:rPr lang="en-GB" sz="5400">
                <a:latin typeface="Arial Nova"/>
              </a:rPr>
              <a:t>What is a team </a:t>
            </a: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2">
            <a:extLst>
              <a:ext uri="{FF2B5EF4-FFF2-40B4-BE49-F238E27FC236}">
                <a16:creationId xmlns:a16="http://schemas.microsoft.com/office/drawing/2014/main" id="{F4AF0B6D-E5E9-FB4B-BC2E-3D61796EB64A}"/>
              </a:ext>
            </a:extLst>
          </p:cNvPr>
          <p:cNvSpPr>
            <a:spLocks noGrp="1"/>
          </p:cNvSpPr>
          <p:nvPr>
            <p:ph idx="1"/>
          </p:nvPr>
        </p:nvSpPr>
        <p:spPr>
          <a:xfrm>
            <a:off x="572493" y="2071316"/>
            <a:ext cx="6713552" cy="4119172"/>
          </a:xfrm>
        </p:spPr>
        <p:txBody>
          <a:bodyPr vert="horz" lIns="91440" tIns="45720" rIns="91440" bIns="45720" rtlCol="0" anchor="t">
            <a:noAutofit/>
          </a:bodyPr>
          <a:lstStyle/>
          <a:p>
            <a:pPr marL="0" indent="0">
              <a:buNone/>
            </a:pPr>
            <a:r>
              <a:rPr lang="en-GB" sz="1800">
                <a:latin typeface="Arial Nova"/>
              </a:rPr>
              <a:t>A team is a group of people who work collaboratively towards a shared goal.</a:t>
            </a:r>
            <a:endParaRPr lang="en-US" sz="1800">
              <a:latin typeface="Arial Nova"/>
            </a:endParaRPr>
          </a:p>
          <a:p>
            <a:pPr marL="0" indent="0">
              <a:buNone/>
            </a:pPr>
            <a:endParaRPr lang="en-GB" sz="1800">
              <a:latin typeface="Arial Nova"/>
              <a:ea typeface="+mn-lt"/>
              <a:cs typeface="+mn-lt"/>
            </a:endParaRPr>
          </a:p>
          <a:p>
            <a:pPr marL="0" indent="0">
              <a:buNone/>
            </a:pPr>
            <a:r>
              <a:rPr lang="en-GB" sz="1800">
                <a:latin typeface="Arial Nova"/>
                <a:ea typeface="+mn-lt"/>
                <a:cs typeface="+mn-lt"/>
              </a:rPr>
              <a:t>Forsyth (1999) defines a team is defined as a "structured group of people working on defined common goals that require coordinated interactions to accomplish certain tasks".</a:t>
            </a:r>
            <a:endParaRPr lang="en-GB" sz="1800">
              <a:latin typeface="Arial Nova"/>
            </a:endParaRPr>
          </a:p>
          <a:p>
            <a:pPr marL="0" indent="0">
              <a:buNone/>
            </a:pPr>
            <a:endParaRPr lang="en-GB" sz="1800">
              <a:latin typeface="Arial Nova"/>
            </a:endParaRPr>
          </a:p>
          <a:p>
            <a:pPr marL="0" indent="0">
              <a:buNone/>
            </a:pPr>
            <a:r>
              <a:rPr lang="en-GB" sz="1800" b="1">
                <a:latin typeface="Arial Nova"/>
              </a:rPr>
              <a:t>Key characteristics of a team:</a:t>
            </a:r>
          </a:p>
          <a:p>
            <a:pPr>
              <a:buFont typeface="Wingdings" panose="020B0604020202020204" pitchFamily="34" charset="0"/>
              <a:buChar char="Ø"/>
            </a:pPr>
            <a:r>
              <a:rPr lang="en-GB" sz="1800">
                <a:latin typeface="Arial Nova"/>
                <a:ea typeface="+mn-lt"/>
                <a:cs typeface="+mn-lt"/>
              </a:rPr>
              <a:t>Group identity: Members perceive themselves as part of the team.</a:t>
            </a:r>
          </a:p>
          <a:p>
            <a:pPr>
              <a:buFont typeface="Wingdings" panose="020B0604020202020204" pitchFamily="34" charset="0"/>
              <a:buChar char="Ø"/>
            </a:pPr>
            <a:r>
              <a:rPr lang="en-GB" sz="1800">
                <a:latin typeface="Arial Nova"/>
                <a:ea typeface="+mn-lt"/>
                <a:cs typeface="+mn-lt"/>
              </a:rPr>
              <a:t>Shared purpose: Common tasks, goals, or interests. </a:t>
            </a:r>
            <a:endParaRPr lang="en-GB" sz="1800">
              <a:latin typeface="Arial Nova"/>
            </a:endParaRPr>
          </a:p>
          <a:p>
            <a:pPr>
              <a:buFont typeface="Wingdings" panose="020B0604020202020204" pitchFamily="34" charset="0"/>
              <a:buChar char="Ø"/>
            </a:pPr>
            <a:r>
              <a:rPr lang="en-GB" sz="1800">
                <a:latin typeface="Arial Nova"/>
                <a:ea typeface="+mn-lt"/>
                <a:cs typeface="+mn-lt"/>
              </a:rPr>
              <a:t>Interaction: Communication and mutual influence among members.</a:t>
            </a:r>
            <a:endParaRPr lang="en-GB" sz="1800">
              <a:latin typeface="Arial Nova"/>
            </a:endParaRPr>
          </a:p>
          <a:p>
            <a:pPr marL="0" indent="0">
              <a:buNone/>
            </a:pPr>
            <a:endParaRPr lang="en-GB" sz="1700">
              <a:latin typeface="Arial Nova"/>
            </a:endParaRPr>
          </a:p>
          <a:p>
            <a:pPr>
              <a:buFont typeface="Wingdings" panose="020B0604020202020204" pitchFamily="34" charset="0"/>
              <a:buChar char="Ø"/>
            </a:pPr>
            <a:endParaRPr lang="en-GB" sz="1700">
              <a:latin typeface="Aptos"/>
            </a:endParaRPr>
          </a:p>
          <a:p>
            <a:pPr marL="342900" indent="-342900">
              <a:buFont typeface="Wingdings" panose="020B0604020202020204" pitchFamily="34" charset="0"/>
              <a:buChar char="Ø"/>
            </a:pPr>
            <a:endParaRPr lang="en-GB" sz="1700">
              <a:latin typeface="Arial Nova"/>
            </a:endParaRPr>
          </a:p>
        </p:txBody>
      </p:sp>
      <p:pic>
        <p:nvPicPr>
          <p:cNvPr id="4" name="Picture 3" descr="A group of people lifting up blocks&#10;&#10;AI-generated content may be incorrect.">
            <a:extLst>
              <a:ext uri="{FF2B5EF4-FFF2-40B4-BE49-F238E27FC236}">
                <a16:creationId xmlns:a16="http://schemas.microsoft.com/office/drawing/2014/main" id="{F67594FF-B6D3-589A-88C2-B2BB4A659CBA}"/>
              </a:ext>
            </a:extLst>
          </p:cNvPr>
          <p:cNvPicPr>
            <a:picLocks noChangeAspect="1"/>
          </p:cNvPicPr>
          <p:nvPr/>
        </p:nvPicPr>
        <p:blipFill>
          <a:blip r:embed="rId2"/>
          <a:srcRect l="23710" r="18567" b="1"/>
          <a:stretch/>
        </p:blipFill>
        <p:spPr>
          <a:xfrm>
            <a:off x="7675658" y="2093976"/>
            <a:ext cx="3941064" cy="4096512"/>
          </a:xfrm>
          <a:prstGeom prst="rect">
            <a:avLst/>
          </a:prstGeom>
        </p:spPr>
      </p:pic>
    </p:spTree>
    <p:extLst>
      <p:ext uri="{BB962C8B-B14F-4D97-AF65-F5344CB8AC3E}">
        <p14:creationId xmlns:p14="http://schemas.microsoft.com/office/powerpoint/2010/main" val="2190726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surgeons in a room&#10;&#10;AI-generated content may be incorrect.">
            <a:extLst>
              <a:ext uri="{FF2B5EF4-FFF2-40B4-BE49-F238E27FC236}">
                <a16:creationId xmlns:a16="http://schemas.microsoft.com/office/drawing/2014/main" id="{1E3FA0FD-B3DD-236E-9619-A5CE63352F60}"/>
              </a:ext>
            </a:extLst>
          </p:cNvPr>
          <p:cNvPicPr>
            <a:picLocks noChangeAspect="1"/>
          </p:cNvPicPr>
          <p:nvPr/>
        </p:nvPicPr>
        <p:blipFill>
          <a:blip r:embed="rId2"/>
          <a:srcRect l="1822" r="4060" b="-1"/>
          <a:stretch/>
        </p:blipFill>
        <p:spPr>
          <a:xfrm>
            <a:off x="1"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153FF-F433-6A87-D194-A574A89F481A}"/>
              </a:ext>
            </a:extLst>
          </p:cNvPr>
          <p:cNvSpPr>
            <a:spLocks noGrp="1"/>
          </p:cNvSpPr>
          <p:nvPr>
            <p:ph type="title"/>
          </p:nvPr>
        </p:nvSpPr>
        <p:spPr>
          <a:xfrm>
            <a:off x="7531610" y="365125"/>
            <a:ext cx="4564650" cy="805759"/>
          </a:xfrm>
        </p:spPr>
        <p:txBody>
          <a:bodyPr>
            <a:normAutofit/>
          </a:bodyPr>
          <a:lstStyle/>
          <a:p>
            <a:r>
              <a:rPr lang="en-GB" sz="2400">
                <a:latin typeface="Arial Nova"/>
              </a:rPr>
              <a:t>1.1</a:t>
            </a:r>
            <a:r>
              <a:rPr lang="en-GB" sz="4000">
                <a:latin typeface="Arial Nova"/>
              </a:rPr>
              <a:t> Example</a:t>
            </a:r>
          </a:p>
        </p:txBody>
      </p:sp>
      <p:sp>
        <p:nvSpPr>
          <p:cNvPr id="3" name="Content Placeholder 2">
            <a:extLst>
              <a:ext uri="{FF2B5EF4-FFF2-40B4-BE49-F238E27FC236}">
                <a16:creationId xmlns:a16="http://schemas.microsoft.com/office/drawing/2014/main" id="{5AD9A93E-AD34-EB67-09AB-17FC926ABE45}"/>
              </a:ext>
            </a:extLst>
          </p:cNvPr>
          <p:cNvSpPr>
            <a:spLocks noGrp="1"/>
          </p:cNvSpPr>
          <p:nvPr>
            <p:ph idx="1"/>
          </p:nvPr>
        </p:nvSpPr>
        <p:spPr>
          <a:xfrm>
            <a:off x="7531610" y="2434201"/>
            <a:ext cx="4564650" cy="3742762"/>
          </a:xfrm>
        </p:spPr>
        <p:txBody>
          <a:bodyPr vert="horz" lIns="91440" tIns="45720" rIns="91440" bIns="45720" rtlCol="0" anchor="t">
            <a:normAutofit/>
          </a:bodyPr>
          <a:lstStyle/>
          <a:p>
            <a:r>
              <a:rPr lang="en-GB" sz="2400">
                <a:latin typeface="Arial Nova"/>
              </a:rPr>
              <a:t>An example of a Team is a </a:t>
            </a:r>
            <a:r>
              <a:rPr lang="en-GB" sz="2400" b="1">
                <a:latin typeface="Arial Nova"/>
                <a:ea typeface="+mn-lt"/>
                <a:cs typeface="+mn-lt"/>
              </a:rPr>
              <a:t>surgical team</a:t>
            </a:r>
            <a:r>
              <a:rPr lang="en-GB" sz="2400">
                <a:latin typeface="Arial Nova"/>
                <a:ea typeface="+mn-lt"/>
                <a:cs typeface="+mn-lt"/>
              </a:rPr>
              <a:t> in a hospital, where each member has a different role but collaborates for patient care. </a:t>
            </a:r>
            <a:endParaRPr lang="en-US" sz="2400">
              <a:latin typeface="Arial Nova"/>
            </a:endParaRPr>
          </a:p>
          <a:p>
            <a:pPr marL="0" indent="0">
              <a:buNone/>
            </a:pPr>
            <a:endParaRPr lang="en-GB" sz="2000"/>
          </a:p>
        </p:txBody>
      </p:sp>
    </p:spTree>
    <p:extLst>
      <p:ext uri="{BB962C8B-B14F-4D97-AF65-F5344CB8AC3E}">
        <p14:creationId xmlns:p14="http://schemas.microsoft.com/office/powerpoint/2010/main" val="3941562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CD586-7F84-C28C-7017-0E97844F5C7E}"/>
              </a:ext>
            </a:extLst>
          </p:cNvPr>
          <p:cNvSpPr>
            <a:spLocks noGrp="1"/>
          </p:cNvSpPr>
          <p:nvPr>
            <p:ph type="title"/>
          </p:nvPr>
        </p:nvSpPr>
        <p:spPr>
          <a:xfrm>
            <a:off x="664464" y="95819"/>
            <a:ext cx="8253242" cy="1454051"/>
          </a:xfrm>
        </p:spPr>
        <p:txBody>
          <a:bodyPr>
            <a:normAutofit/>
          </a:bodyPr>
          <a:lstStyle/>
          <a:p>
            <a:r>
              <a:rPr lang="en-GB" sz="2400">
                <a:solidFill>
                  <a:schemeClr val="tx2"/>
                </a:solidFill>
              </a:rPr>
              <a:t>1.2</a:t>
            </a:r>
            <a:r>
              <a:rPr lang="en-GB" sz="3600">
                <a:solidFill>
                  <a:schemeClr val="tx2"/>
                </a:solidFill>
              </a:rPr>
              <a:t> What is a group</a:t>
            </a:r>
            <a:br>
              <a:rPr lang="en-GB" sz="3600">
                <a:solidFill>
                  <a:schemeClr val="tx2"/>
                </a:solidFill>
              </a:rPr>
            </a:br>
            <a:endParaRPr lang="en-GB" sz="3600">
              <a:solidFill>
                <a:schemeClr val="tx2"/>
              </a:solidFill>
            </a:endParaRPr>
          </a:p>
        </p:txBody>
      </p:sp>
      <p:sp>
        <p:nvSpPr>
          <p:cNvPr id="3" name="Content Placeholder 2">
            <a:extLst>
              <a:ext uri="{FF2B5EF4-FFF2-40B4-BE49-F238E27FC236}">
                <a16:creationId xmlns:a16="http://schemas.microsoft.com/office/drawing/2014/main" id="{590D7809-FDC4-E020-8308-E073ED97E74A}"/>
              </a:ext>
            </a:extLst>
          </p:cNvPr>
          <p:cNvSpPr>
            <a:spLocks noGrp="1"/>
          </p:cNvSpPr>
          <p:nvPr>
            <p:ph idx="1"/>
          </p:nvPr>
        </p:nvSpPr>
        <p:spPr>
          <a:xfrm>
            <a:off x="182880" y="2257091"/>
            <a:ext cx="5387741" cy="3518068"/>
          </a:xfrm>
        </p:spPr>
        <p:txBody>
          <a:bodyPr vert="horz" lIns="91440" tIns="45720" rIns="91440" bIns="45720" rtlCol="0" anchor="t">
            <a:normAutofit/>
          </a:bodyPr>
          <a:lstStyle/>
          <a:p>
            <a:pPr marL="0" indent="0">
              <a:buNone/>
            </a:pPr>
            <a:r>
              <a:rPr lang="en-GB" sz="1500">
                <a:solidFill>
                  <a:schemeClr val="tx2"/>
                </a:solidFill>
                <a:latin typeface="Arial Nova"/>
              </a:rPr>
              <a:t>A group slightly differs as all the members in the group will have their own personal goal they aim to achieve, rather than having a collective goal. </a:t>
            </a:r>
          </a:p>
          <a:p>
            <a:pPr marL="0" indent="0">
              <a:buNone/>
            </a:pPr>
            <a:r>
              <a:rPr lang="en-GB" sz="1500">
                <a:solidFill>
                  <a:schemeClr val="tx2"/>
                </a:solidFill>
                <a:latin typeface="Arial Nova"/>
              </a:rPr>
              <a:t>Although they may still share ideas and suggestions within members of the group, perhaps to get feedback, in order to achieve their goals.</a:t>
            </a:r>
          </a:p>
          <a:p>
            <a:pPr marL="0" indent="0">
              <a:buNone/>
            </a:pPr>
            <a:endParaRPr lang="en-GB" sz="1500">
              <a:solidFill>
                <a:schemeClr val="tx2"/>
              </a:solidFill>
              <a:latin typeface="Arial Nova"/>
            </a:endParaRPr>
          </a:p>
          <a:p>
            <a:pPr marL="0" indent="0">
              <a:buNone/>
            </a:pPr>
            <a:r>
              <a:rPr lang="en-GB" sz="1500" b="1">
                <a:solidFill>
                  <a:schemeClr val="tx2"/>
                </a:solidFill>
                <a:latin typeface="Arial Nova"/>
              </a:rPr>
              <a:t>Key characteristics of a group:</a:t>
            </a:r>
          </a:p>
          <a:p>
            <a:pPr>
              <a:buFont typeface="Wingdings" panose="020B0604020202020204" pitchFamily="34" charset="0"/>
              <a:buChar char="Ø"/>
            </a:pPr>
            <a:r>
              <a:rPr lang="en-GB" sz="1500">
                <a:solidFill>
                  <a:schemeClr val="tx2"/>
                </a:solidFill>
                <a:latin typeface="Arial Nova"/>
                <a:ea typeface="+mn-lt"/>
                <a:cs typeface="+mn-lt"/>
              </a:rPr>
              <a:t>Loose structure with minimal interdependence.</a:t>
            </a:r>
          </a:p>
          <a:p>
            <a:pPr>
              <a:buFont typeface="Wingdings" panose="020B0604020202020204" pitchFamily="34" charset="0"/>
              <a:buChar char="Ø"/>
            </a:pPr>
            <a:r>
              <a:rPr lang="en-GB" sz="1500">
                <a:solidFill>
                  <a:schemeClr val="tx2"/>
                </a:solidFill>
                <a:latin typeface="Arial Nova"/>
                <a:ea typeface="+mn-lt"/>
                <a:cs typeface="+mn-lt"/>
              </a:rPr>
              <a:t>Individual accountability rather than collective success.</a:t>
            </a:r>
            <a:endParaRPr lang="en-GB" sz="1500">
              <a:solidFill>
                <a:schemeClr val="tx2"/>
              </a:solidFill>
              <a:latin typeface="Arial Nova"/>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group of people holding a puzzle&#10;&#10;AI-generated content may be incorrect.">
            <a:extLst>
              <a:ext uri="{FF2B5EF4-FFF2-40B4-BE49-F238E27FC236}">
                <a16:creationId xmlns:a16="http://schemas.microsoft.com/office/drawing/2014/main" id="{397BC216-5639-AE5A-00E7-8FF38050552F}"/>
              </a:ext>
            </a:extLst>
          </p:cNvPr>
          <p:cNvPicPr>
            <a:picLocks noChangeAspect="1"/>
          </p:cNvPicPr>
          <p:nvPr/>
        </p:nvPicPr>
        <p:blipFill>
          <a:blip r:embed="rId2"/>
          <a:srcRect l="57913" t="1570" r="-59" b="19571"/>
          <a:stretch/>
        </p:blipFill>
        <p:spPr>
          <a:xfrm>
            <a:off x="7708392" y="2014148"/>
            <a:ext cx="3803566" cy="3445369"/>
          </a:xfrm>
          <a:prstGeom prst="rect">
            <a:avLst/>
          </a:prstGeom>
        </p:spPr>
      </p:pic>
    </p:spTree>
    <p:extLst>
      <p:ext uri="{BB962C8B-B14F-4D97-AF65-F5344CB8AC3E}">
        <p14:creationId xmlns:p14="http://schemas.microsoft.com/office/powerpoint/2010/main" val="811336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in a lecture hall&#10;&#10;AI-generated content may be incorrect.">
            <a:extLst>
              <a:ext uri="{FF2B5EF4-FFF2-40B4-BE49-F238E27FC236}">
                <a16:creationId xmlns:a16="http://schemas.microsoft.com/office/drawing/2014/main" id="{A0108660-61C7-155F-FD88-5A5C833E1243}"/>
              </a:ext>
            </a:extLst>
          </p:cNvPr>
          <p:cNvPicPr>
            <a:picLocks noChangeAspect="1"/>
          </p:cNvPicPr>
          <p:nvPr/>
        </p:nvPicPr>
        <p:blipFill>
          <a:blip r:embed="rId2"/>
          <a:srcRect r="5882" b="-1"/>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BA975-B4D1-E0EE-24BC-F31DD4C3FE8D}"/>
              </a:ext>
            </a:extLst>
          </p:cNvPr>
          <p:cNvSpPr>
            <a:spLocks noGrp="1"/>
          </p:cNvSpPr>
          <p:nvPr>
            <p:ph type="title"/>
          </p:nvPr>
        </p:nvSpPr>
        <p:spPr>
          <a:xfrm>
            <a:off x="8616698" y="505333"/>
            <a:ext cx="2895597" cy="1204968"/>
          </a:xfrm>
        </p:spPr>
        <p:txBody>
          <a:bodyPr>
            <a:normAutofit/>
          </a:bodyPr>
          <a:lstStyle/>
          <a:p>
            <a:r>
              <a:rPr lang="en-GB" sz="2400"/>
              <a:t>1.2</a:t>
            </a:r>
            <a:r>
              <a:rPr lang="en-GB" sz="4000"/>
              <a:t> Example</a:t>
            </a:r>
          </a:p>
        </p:txBody>
      </p:sp>
      <p:sp>
        <p:nvSpPr>
          <p:cNvPr id="3" name="Content Placeholder 2">
            <a:extLst>
              <a:ext uri="{FF2B5EF4-FFF2-40B4-BE49-F238E27FC236}">
                <a16:creationId xmlns:a16="http://schemas.microsoft.com/office/drawing/2014/main" id="{38C4E8EE-9041-6165-F9C9-264F97A3963A}"/>
              </a:ext>
            </a:extLst>
          </p:cNvPr>
          <p:cNvSpPr>
            <a:spLocks noGrp="1"/>
          </p:cNvSpPr>
          <p:nvPr>
            <p:ph idx="1"/>
          </p:nvPr>
        </p:nvSpPr>
        <p:spPr>
          <a:xfrm>
            <a:off x="8031482" y="3055993"/>
            <a:ext cx="4054822" cy="2072458"/>
          </a:xfrm>
        </p:spPr>
        <p:txBody>
          <a:bodyPr vert="horz" lIns="91440" tIns="45720" rIns="91440" bIns="45720" rtlCol="0" anchor="t">
            <a:normAutofit/>
          </a:bodyPr>
          <a:lstStyle/>
          <a:p>
            <a:r>
              <a:rPr lang="en-GB" sz="2000">
                <a:latin typeface="Arial Nova"/>
              </a:rPr>
              <a:t>An example of a group is </a:t>
            </a:r>
            <a:r>
              <a:rPr lang="en-GB" sz="2000">
                <a:latin typeface="Arial Nova"/>
                <a:ea typeface="+mn-lt"/>
                <a:cs typeface="+mn-lt"/>
              </a:rPr>
              <a:t>a </a:t>
            </a:r>
            <a:r>
              <a:rPr lang="en-GB" sz="2000" b="1">
                <a:latin typeface="Arial Nova"/>
                <a:ea typeface="+mn-lt"/>
                <a:cs typeface="+mn-lt"/>
              </a:rPr>
              <a:t>classroom of students</a:t>
            </a:r>
            <a:r>
              <a:rPr lang="en-GB" sz="2000">
                <a:latin typeface="Arial Nova"/>
                <a:ea typeface="+mn-lt"/>
                <a:cs typeface="+mn-lt"/>
              </a:rPr>
              <a:t> attending the same course but working on individual assignments.</a:t>
            </a:r>
          </a:p>
          <a:p>
            <a:endParaRPr lang="en-GB" sz="2000"/>
          </a:p>
        </p:txBody>
      </p:sp>
    </p:spTree>
    <p:extLst>
      <p:ext uri="{BB962C8B-B14F-4D97-AF65-F5344CB8AC3E}">
        <p14:creationId xmlns:p14="http://schemas.microsoft.com/office/powerpoint/2010/main" val="2789666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CAC29-5B1C-819D-EACD-50E58BE21B56}"/>
              </a:ext>
            </a:extLst>
          </p:cNvPr>
          <p:cNvSpPr>
            <a:spLocks noGrp="1"/>
          </p:cNvSpPr>
          <p:nvPr>
            <p:ph type="title"/>
          </p:nvPr>
        </p:nvSpPr>
        <p:spPr>
          <a:xfrm>
            <a:off x="838200" y="224917"/>
            <a:ext cx="10515600" cy="1325563"/>
          </a:xfrm>
        </p:spPr>
        <p:txBody>
          <a:bodyPr/>
          <a:lstStyle/>
          <a:p>
            <a:r>
              <a:rPr lang="en-GB"/>
              <a:t>2. Difference between a group and a team </a:t>
            </a:r>
          </a:p>
        </p:txBody>
      </p:sp>
      <p:graphicFrame>
        <p:nvGraphicFramePr>
          <p:cNvPr id="4" name="Content Placeholder 3">
            <a:extLst>
              <a:ext uri="{FF2B5EF4-FFF2-40B4-BE49-F238E27FC236}">
                <a16:creationId xmlns:a16="http://schemas.microsoft.com/office/drawing/2014/main" id="{3D1A188E-EFC8-C8EB-7822-BCE2F106FF34}"/>
              </a:ext>
            </a:extLst>
          </p:cNvPr>
          <p:cNvGraphicFramePr>
            <a:graphicFrameLocks noGrp="1"/>
          </p:cNvGraphicFramePr>
          <p:nvPr>
            <p:ph idx="1"/>
            <p:extLst>
              <p:ext uri="{D42A27DB-BD31-4B8C-83A1-F6EECF244321}">
                <p14:modId xmlns:p14="http://schemas.microsoft.com/office/powerpoint/2010/main" val="1670741101"/>
              </p:ext>
            </p:extLst>
          </p:nvPr>
        </p:nvGraphicFramePr>
        <p:xfrm>
          <a:off x="835152" y="2688336"/>
          <a:ext cx="10515600" cy="3901305"/>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302207147"/>
                    </a:ext>
                  </a:extLst>
                </a:gridCol>
                <a:gridCol w="5257800">
                  <a:extLst>
                    <a:ext uri="{9D8B030D-6E8A-4147-A177-3AD203B41FA5}">
                      <a16:colId xmlns:a16="http://schemas.microsoft.com/office/drawing/2014/main" val="3778852655"/>
                    </a:ext>
                  </a:extLst>
                </a:gridCol>
              </a:tblGrid>
              <a:tr h="377952">
                <a:tc>
                  <a:txBody>
                    <a:bodyPr/>
                    <a:lstStyle/>
                    <a:p>
                      <a:r>
                        <a:rPr lang="en-GB"/>
                        <a:t>GROUP</a:t>
                      </a:r>
                    </a:p>
                  </a:txBody>
                  <a:tcPr>
                    <a:solidFill>
                      <a:schemeClr val="accent1">
                        <a:lumMod val="40000"/>
                        <a:lumOff val="60000"/>
                      </a:schemeClr>
                    </a:solidFill>
                  </a:tcPr>
                </a:tc>
                <a:tc>
                  <a:txBody>
                    <a:bodyPr/>
                    <a:lstStyle/>
                    <a:p>
                      <a:r>
                        <a:rPr lang="en-GB"/>
                        <a:t>TEAM</a:t>
                      </a:r>
                    </a:p>
                  </a:txBody>
                  <a:tcPr>
                    <a:solidFill>
                      <a:schemeClr val="accent1">
                        <a:lumMod val="40000"/>
                        <a:lumOff val="60000"/>
                      </a:schemeClr>
                    </a:solidFill>
                  </a:tcPr>
                </a:tc>
                <a:extLst>
                  <a:ext uri="{0D108BD9-81ED-4DB2-BD59-A6C34878D82A}">
                    <a16:rowId xmlns:a16="http://schemas.microsoft.com/office/drawing/2014/main" val="1521031998"/>
                  </a:ext>
                </a:extLst>
              </a:tr>
              <a:tr h="796071">
                <a:tc>
                  <a:txBody>
                    <a:bodyPr/>
                    <a:lstStyle/>
                    <a:p>
                      <a:pPr lvl="0">
                        <a:buNone/>
                      </a:pPr>
                      <a:r>
                        <a:rPr lang="en-GB"/>
                        <a:t>Individuals who come together due to a common interest </a:t>
                      </a:r>
                    </a:p>
                  </a:txBody>
                  <a:tcPr>
                    <a:solidFill>
                      <a:schemeClr val="accent1">
                        <a:lumMod val="20000"/>
                        <a:lumOff val="80000"/>
                      </a:schemeClr>
                    </a:solidFill>
                  </a:tcPr>
                </a:tc>
                <a:tc>
                  <a:txBody>
                    <a:bodyPr/>
                    <a:lstStyle/>
                    <a:p>
                      <a:pPr lvl="0">
                        <a:buNone/>
                      </a:pPr>
                      <a:r>
                        <a:rPr lang="en-GB"/>
                        <a:t>Functionality is achieving shared goals based on collaborating</a:t>
                      </a:r>
                    </a:p>
                  </a:txBody>
                  <a:tcPr>
                    <a:solidFill>
                      <a:schemeClr val="accent1">
                        <a:lumMod val="20000"/>
                        <a:lumOff val="80000"/>
                      </a:schemeClr>
                    </a:solidFill>
                  </a:tcPr>
                </a:tc>
                <a:extLst>
                  <a:ext uri="{0D108BD9-81ED-4DB2-BD59-A6C34878D82A}">
                    <a16:rowId xmlns:a16="http://schemas.microsoft.com/office/drawing/2014/main" val="3462967216"/>
                  </a:ext>
                </a:extLst>
              </a:tr>
              <a:tr h="1474207">
                <a:tc>
                  <a:txBody>
                    <a:bodyPr/>
                    <a:lstStyle/>
                    <a:p>
                      <a:pPr lvl="0">
                        <a:buNone/>
                      </a:pPr>
                      <a:r>
                        <a:rPr lang="en-GB"/>
                        <a:t>They may work independently, to achiever their own individual success, rather than relying on group.</a:t>
                      </a:r>
                    </a:p>
                  </a:txBody>
                  <a:tcPr>
                    <a:solidFill>
                      <a:schemeClr val="accent1">
                        <a:lumMod val="20000"/>
                        <a:lumOff val="80000"/>
                      </a:schemeClr>
                    </a:solidFill>
                  </a:tcPr>
                </a:tc>
                <a:tc>
                  <a:txBody>
                    <a:bodyPr/>
                    <a:lstStyle/>
                    <a:p>
                      <a:pPr lvl="0">
                        <a:buNone/>
                      </a:pPr>
                      <a:r>
                        <a:rPr lang="en-GB"/>
                        <a:t>The people within the group are interdependent, meaning everyone within the group plays a part into how successful the team is. Roles are mostly clearly defined </a:t>
                      </a:r>
                    </a:p>
                  </a:txBody>
                  <a:tcPr>
                    <a:solidFill>
                      <a:schemeClr val="accent1">
                        <a:lumMod val="20000"/>
                        <a:lumOff val="80000"/>
                      </a:schemeClr>
                    </a:solidFill>
                  </a:tcPr>
                </a:tc>
                <a:extLst>
                  <a:ext uri="{0D108BD9-81ED-4DB2-BD59-A6C34878D82A}">
                    <a16:rowId xmlns:a16="http://schemas.microsoft.com/office/drawing/2014/main" val="3007164664"/>
                  </a:ext>
                </a:extLst>
              </a:tr>
              <a:tr h="796071">
                <a:tc>
                  <a:txBody>
                    <a:bodyPr/>
                    <a:lstStyle/>
                    <a:p>
                      <a:pPr lvl="0">
                        <a:buNone/>
                      </a:pPr>
                      <a:r>
                        <a:rPr lang="en-GB"/>
                        <a:t>They may not heavily rely on collaboration, and allocated roles may be loosely defined </a:t>
                      </a:r>
                    </a:p>
                  </a:txBody>
                  <a:tcPr>
                    <a:solidFill>
                      <a:schemeClr val="accent1">
                        <a:lumMod val="20000"/>
                        <a:lumOff val="80000"/>
                      </a:schemeClr>
                    </a:solidFill>
                  </a:tcPr>
                </a:tc>
                <a:tc>
                  <a:txBody>
                    <a:bodyPr/>
                    <a:lstStyle/>
                    <a:p>
                      <a:pPr lvl="0">
                        <a:buNone/>
                      </a:pPr>
                      <a:r>
                        <a:rPr lang="en-GB"/>
                        <a:t>A team will require collective efforts, as it runs on synergy .</a:t>
                      </a:r>
                    </a:p>
                  </a:txBody>
                  <a:tcPr>
                    <a:solidFill>
                      <a:schemeClr val="accent1">
                        <a:lumMod val="20000"/>
                        <a:lumOff val="80000"/>
                      </a:schemeClr>
                    </a:solidFill>
                  </a:tcPr>
                </a:tc>
                <a:extLst>
                  <a:ext uri="{0D108BD9-81ED-4DB2-BD59-A6C34878D82A}">
                    <a16:rowId xmlns:a16="http://schemas.microsoft.com/office/drawing/2014/main" val="3868626191"/>
                  </a:ext>
                </a:extLst>
              </a:tr>
              <a:tr h="457004">
                <a:tc>
                  <a:txBody>
                    <a:bodyPr/>
                    <a:lstStyle/>
                    <a:p>
                      <a:pPr lvl="0">
                        <a:buNone/>
                      </a:pPr>
                      <a:endParaRPr lang="en-GB" sz="1800" b="0" i="0" u="none" strike="noStrike" noProof="0">
                        <a:latin typeface="Aptos"/>
                      </a:endParaRPr>
                    </a:p>
                  </a:txBody>
                  <a:tcPr>
                    <a:solidFill>
                      <a:schemeClr val="accent1">
                        <a:lumMod val="20000"/>
                        <a:lumOff val="80000"/>
                      </a:schemeClr>
                    </a:solidFill>
                  </a:tcPr>
                </a:tc>
                <a:tc>
                  <a:txBody>
                    <a:bodyPr/>
                    <a:lstStyle/>
                    <a:p>
                      <a:pPr lvl="0">
                        <a:buNone/>
                      </a:pPr>
                      <a:endParaRPr lang="en-GB"/>
                    </a:p>
                  </a:txBody>
                  <a:tcPr>
                    <a:solidFill>
                      <a:schemeClr val="accent1">
                        <a:lumMod val="20000"/>
                        <a:lumOff val="80000"/>
                      </a:schemeClr>
                    </a:solidFill>
                  </a:tcPr>
                </a:tc>
                <a:extLst>
                  <a:ext uri="{0D108BD9-81ED-4DB2-BD59-A6C34878D82A}">
                    <a16:rowId xmlns:a16="http://schemas.microsoft.com/office/drawing/2014/main" val="2876002841"/>
                  </a:ext>
                </a:extLst>
              </a:tr>
            </a:tbl>
          </a:graphicData>
        </a:graphic>
      </p:graphicFrame>
      <p:sp>
        <p:nvSpPr>
          <p:cNvPr id="3" name="TextBox 2">
            <a:extLst>
              <a:ext uri="{FF2B5EF4-FFF2-40B4-BE49-F238E27FC236}">
                <a16:creationId xmlns:a16="http://schemas.microsoft.com/office/drawing/2014/main" id="{507024D1-3707-26A1-90D5-E4A9FBCB49F7}"/>
              </a:ext>
            </a:extLst>
          </p:cNvPr>
          <p:cNvSpPr txBox="1"/>
          <p:nvPr/>
        </p:nvSpPr>
        <p:spPr>
          <a:xfrm>
            <a:off x="597408" y="1548384"/>
            <a:ext cx="1096060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Nova"/>
              </a:rPr>
              <a:t>Bennett (1994) notes that a team is a special type of group which "unites the members towards mutually-held objectives," whereas not all groups possess this level of unity or shared purpose.</a:t>
            </a:r>
            <a:endParaRPr lang="en-US">
              <a:latin typeface="Aptos" panose="020B0004020202020204"/>
            </a:endParaRPr>
          </a:p>
        </p:txBody>
      </p:sp>
    </p:spTree>
    <p:extLst>
      <p:ext uri="{BB962C8B-B14F-4D97-AF65-F5344CB8AC3E}">
        <p14:creationId xmlns:p14="http://schemas.microsoft.com/office/powerpoint/2010/main" val="3747308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E9122-6FBE-F7D7-E397-17EB6D1404E0}"/>
              </a:ext>
            </a:extLst>
          </p:cNvPr>
          <p:cNvSpPr>
            <a:spLocks noGrp="1"/>
          </p:cNvSpPr>
          <p:nvPr>
            <p:ph type="title"/>
          </p:nvPr>
        </p:nvSpPr>
        <p:spPr/>
        <p:txBody>
          <a:bodyPr/>
          <a:lstStyle/>
          <a:p>
            <a:r>
              <a:rPr lang="en-GB" sz="2400">
                <a:latin typeface="Arial Nova"/>
              </a:rPr>
              <a:t>2.1</a:t>
            </a:r>
            <a:r>
              <a:rPr lang="en-GB">
                <a:latin typeface="Arial Nova"/>
              </a:rPr>
              <a:t> Belbin's theory</a:t>
            </a:r>
          </a:p>
        </p:txBody>
      </p:sp>
      <p:graphicFrame>
        <p:nvGraphicFramePr>
          <p:cNvPr id="13" name="Content Placeholder 2">
            <a:extLst>
              <a:ext uri="{FF2B5EF4-FFF2-40B4-BE49-F238E27FC236}">
                <a16:creationId xmlns:a16="http://schemas.microsoft.com/office/drawing/2014/main" id="{19B0F60F-B6E8-7407-D0A0-386B10C841F5}"/>
              </a:ext>
            </a:extLst>
          </p:cNvPr>
          <p:cNvGraphicFramePr>
            <a:graphicFrameLocks noGrp="1"/>
          </p:cNvGraphicFramePr>
          <p:nvPr>
            <p:ph idx="1"/>
            <p:extLst>
              <p:ext uri="{D42A27DB-BD31-4B8C-83A1-F6EECF244321}">
                <p14:modId xmlns:p14="http://schemas.microsoft.com/office/powerpoint/2010/main" val="1244087019"/>
              </p:ext>
            </p:extLst>
          </p:nvPr>
        </p:nvGraphicFramePr>
        <p:xfrm>
          <a:off x="838201" y="-115194"/>
          <a:ext cx="11466470" cy="45141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5598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A3538E-6B80-B3F5-CEEE-482D57FB67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88B676-1D83-D098-CA55-D9C0668ABB26}"/>
              </a:ext>
            </a:extLst>
          </p:cNvPr>
          <p:cNvSpPr>
            <a:spLocks noGrp="1"/>
          </p:cNvSpPr>
          <p:nvPr>
            <p:ph type="title"/>
          </p:nvPr>
        </p:nvSpPr>
        <p:spPr/>
        <p:txBody>
          <a:bodyPr/>
          <a:lstStyle/>
          <a:p>
            <a:r>
              <a:rPr lang="en-GB" sz="2400">
                <a:latin typeface="Arial Nova"/>
              </a:rPr>
              <a:t>2.2</a:t>
            </a:r>
            <a:r>
              <a:rPr lang="en-GB">
                <a:latin typeface="Arial Nova"/>
              </a:rPr>
              <a:t> Tuckman's theory</a:t>
            </a:r>
          </a:p>
        </p:txBody>
      </p:sp>
      <p:graphicFrame>
        <p:nvGraphicFramePr>
          <p:cNvPr id="13" name="Content Placeholder 2">
            <a:extLst>
              <a:ext uri="{FF2B5EF4-FFF2-40B4-BE49-F238E27FC236}">
                <a16:creationId xmlns:a16="http://schemas.microsoft.com/office/drawing/2014/main" id="{35FC8C27-E3B1-3D76-43B2-C4E39979FE96}"/>
              </a:ext>
            </a:extLst>
          </p:cNvPr>
          <p:cNvGraphicFramePr>
            <a:graphicFrameLocks noGrp="1"/>
          </p:cNvGraphicFramePr>
          <p:nvPr>
            <p:ph idx="1"/>
          </p:nvPr>
        </p:nvGraphicFramePr>
        <p:xfrm>
          <a:off x="291124" y="1662806"/>
          <a:ext cx="11466470" cy="45141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9593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436448-9E81-9BA5-DBED-4800EA2477F5}"/>
              </a:ext>
            </a:extLst>
          </p:cNvPr>
          <p:cNvSpPr>
            <a:spLocks noGrp="1"/>
          </p:cNvSpPr>
          <p:nvPr>
            <p:ph type="title"/>
          </p:nvPr>
        </p:nvSpPr>
        <p:spPr>
          <a:xfrm>
            <a:off x="1156547" y="122199"/>
            <a:ext cx="6345331" cy="1307952"/>
          </a:xfrm>
        </p:spPr>
        <p:txBody>
          <a:bodyPr anchor="b">
            <a:normAutofit/>
          </a:bodyPr>
          <a:lstStyle/>
          <a:p>
            <a:r>
              <a:rPr lang="en-GB" sz="3400"/>
              <a:t> </a:t>
            </a:r>
            <a:r>
              <a:rPr lang="en-GB" sz="2400"/>
              <a:t>2.2</a:t>
            </a:r>
            <a:r>
              <a:rPr lang="en-GB" sz="3400"/>
              <a:t> Stages of Group Development according to Tuckman</a:t>
            </a:r>
          </a:p>
        </p:txBody>
      </p:sp>
      <p:sp>
        <p:nvSpPr>
          <p:cNvPr id="45" name="Rectangle 44">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7" name="Rectangle 46">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923E497-8D7D-7DB9-2415-46CD16793358}"/>
              </a:ext>
            </a:extLst>
          </p:cNvPr>
          <p:cNvSpPr>
            <a:spLocks noGrp="1"/>
          </p:cNvSpPr>
          <p:nvPr>
            <p:ph idx="1"/>
          </p:nvPr>
        </p:nvSpPr>
        <p:spPr>
          <a:xfrm>
            <a:off x="191347" y="1566495"/>
            <a:ext cx="6525952" cy="5135401"/>
          </a:xfrm>
        </p:spPr>
        <p:txBody>
          <a:bodyPr vert="horz" lIns="91440" tIns="45720" rIns="91440" bIns="45720" rtlCol="0" anchor="t">
            <a:normAutofit lnSpcReduction="10000"/>
          </a:bodyPr>
          <a:lstStyle/>
          <a:p>
            <a:r>
              <a:rPr lang="en-GB" sz="2000">
                <a:latin typeface="Arial Nova"/>
                <a:ea typeface="+mn-lt"/>
                <a:cs typeface="+mn-lt"/>
              </a:rPr>
              <a:t>Tuckman's views on groups is that they evolve through five stages of development —</a:t>
            </a:r>
            <a:r>
              <a:rPr lang="en-GB" sz="2000" b="1">
                <a:latin typeface="Arial Nova"/>
                <a:ea typeface="+mn-lt"/>
                <a:cs typeface="+mn-lt"/>
              </a:rPr>
              <a:t>Forming, Storming, Norming, Performing, and Adjourning</a:t>
            </a:r>
            <a:r>
              <a:rPr lang="en-GB" sz="2000">
                <a:latin typeface="Arial Nova"/>
                <a:ea typeface="+mn-lt"/>
                <a:cs typeface="+mn-lt"/>
              </a:rPr>
              <a:t>.</a:t>
            </a:r>
            <a:endParaRPr lang="en-US" sz="2000">
              <a:latin typeface="Arial Nova"/>
            </a:endParaRPr>
          </a:p>
          <a:p>
            <a:pPr marL="0" indent="0">
              <a:buNone/>
            </a:pPr>
            <a:endParaRPr lang="en-GB" sz="2000">
              <a:latin typeface="Arial Nova"/>
              <a:ea typeface="+mn-lt"/>
              <a:cs typeface="+mn-lt"/>
            </a:endParaRPr>
          </a:p>
          <a:p>
            <a:pPr lvl="1"/>
            <a:r>
              <a:rPr lang="en-GB" sz="2000" b="1">
                <a:latin typeface="Arial Nova"/>
                <a:ea typeface="+mn-lt"/>
                <a:cs typeface="+mn-lt"/>
              </a:rPr>
              <a:t>Forming Stage: </a:t>
            </a:r>
            <a:r>
              <a:rPr lang="en-GB" sz="2000">
                <a:latin typeface="Arial Nova"/>
                <a:ea typeface="+mn-lt"/>
                <a:cs typeface="+mn-lt"/>
              </a:rPr>
              <a:t>The group forms</a:t>
            </a:r>
            <a:endParaRPr lang="en-GB" sz="2000" b="1">
              <a:latin typeface="Arial Nova"/>
              <a:ea typeface="+mn-lt"/>
              <a:cs typeface="+mn-lt"/>
            </a:endParaRPr>
          </a:p>
          <a:p>
            <a:pPr marL="457200" lvl="1" indent="0">
              <a:buNone/>
            </a:pPr>
            <a:endParaRPr lang="en-GB" sz="2000">
              <a:latin typeface="Arial Nova"/>
              <a:ea typeface="+mn-lt"/>
              <a:cs typeface="+mn-lt"/>
            </a:endParaRPr>
          </a:p>
          <a:p>
            <a:pPr lvl="1"/>
            <a:r>
              <a:rPr lang="en-GB" sz="2000" b="1">
                <a:latin typeface="Arial Nova"/>
                <a:ea typeface="+mn-lt"/>
                <a:cs typeface="+mn-lt"/>
              </a:rPr>
              <a:t>Storming Stage:</a:t>
            </a:r>
            <a:r>
              <a:rPr lang="en-GB" sz="2000">
                <a:latin typeface="Arial Nova"/>
                <a:ea typeface="+mn-lt"/>
                <a:cs typeface="+mn-lt"/>
              </a:rPr>
              <a:t> Recognises conflicts and misunderstandings in role assignment.</a:t>
            </a:r>
            <a:endParaRPr lang="en-GB" sz="2000">
              <a:latin typeface="Arial Nova"/>
            </a:endParaRPr>
          </a:p>
          <a:p>
            <a:pPr marL="457200" lvl="1" indent="0">
              <a:buNone/>
            </a:pPr>
            <a:endParaRPr lang="en-GB" sz="2000">
              <a:latin typeface="Arial Nova"/>
              <a:ea typeface="+mn-lt"/>
              <a:cs typeface="+mn-lt"/>
            </a:endParaRPr>
          </a:p>
          <a:p>
            <a:pPr lvl="1"/>
            <a:r>
              <a:rPr lang="en-GB" sz="2000" b="1">
                <a:latin typeface="Arial Nova"/>
                <a:ea typeface="+mn-lt"/>
                <a:cs typeface="+mn-lt"/>
              </a:rPr>
              <a:t>Norming Stage:</a:t>
            </a:r>
            <a:r>
              <a:rPr lang="en-GB" sz="2000">
                <a:latin typeface="Arial Nova"/>
                <a:ea typeface="+mn-lt"/>
                <a:cs typeface="+mn-lt"/>
              </a:rPr>
              <a:t> Relationships strengthen, leading to better collaboration.</a:t>
            </a:r>
            <a:endParaRPr lang="en-GB" sz="2000">
              <a:latin typeface="Arial Nova"/>
            </a:endParaRPr>
          </a:p>
          <a:p>
            <a:pPr marL="457200" lvl="1" indent="0">
              <a:buNone/>
            </a:pPr>
            <a:endParaRPr lang="en-GB" sz="2000">
              <a:latin typeface="Arial Nova"/>
              <a:ea typeface="+mn-lt"/>
              <a:cs typeface="+mn-lt"/>
            </a:endParaRPr>
          </a:p>
          <a:p>
            <a:pPr lvl="1"/>
            <a:r>
              <a:rPr lang="en-GB" sz="2000" b="1">
                <a:latin typeface="Arial Nova"/>
                <a:ea typeface="+mn-lt"/>
                <a:cs typeface="+mn-lt"/>
              </a:rPr>
              <a:t>Performing Stage:</a:t>
            </a:r>
            <a:r>
              <a:rPr lang="en-GB" sz="2000">
                <a:latin typeface="Arial Nova"/>
                <a:ea typeface="+mn-lt"/>
                <a:cs typeface="+mn-lt"/>
              </a:rPr>
              <a:t> Team works at full capacity toward common goals.</a:t>
            </a:r>
            <a:endParaRPr lang="en-GB" sz="2000">
              <a:latin typeface="Arial Nova"/>
            </a:endParaRPr>
          </a:p>
          <a:p>
            <a:pPr marL="457200" lvl="1" indent="0">
              <a:buNone/>
            </a:pPr>
            <a:endParaRPr lang="en-GB" sz="2000">
              <a:latin typeface="Arial Nova"/>
              <a:ea typeface="+mn-lt"/>
              <a:cs typeface="+mn-lt"/>
            </a:endParaRPr>
          </a:p>
          <a:p>
            <a:pPr lvl="1"/>
            <a:r>
              <a:rPr lang="en-GB" sz="2000" b="1">
                <a:latin typeface="Arial Nova"/>
                <a:ea typeface="+mn-lt"/>
                <a:cs typeface="+mn-lt"/>
              </a:rPr>
              <a:t>Adjourning Stage:</a:t>
            </a:r>
            <a:r>
              <a:rPr lang="en-GB" sz="2000">
                <a:latin typeface="Arial Nova"/>
                <a:ea typeface="+mn-lt"/>
                <a:cs typeface="+mn-lt"/>
              </a:rPr>
              <a:t> Reflects on the team’s success and areas for growth.</a:t>
            </a:r>
            <a:endParaRPr lang="en-GB" sz="2000">
              <a:latin typeface="Arial Nova"/>
            </a:endParaRPr>
          </a:p>
          <a:p>
            <a:endParaRPr lang="en-GB" sz="1500"/>
          </a:p>
          <a:p>
            <a:pPr marL="0" indent="0">
              <a:buNone/>
            </a:pPr>
            <a:endParaRPr lang="en-GB" sz="1500"/>
          </a:p>
        </p:txBody>
      </p:sp>
      <p:pic>
        <p:nvPicPr>
          <p:cNvPr id="4" name="Picture 3" descr="A screenshot of a computer&#10;&#10;AI-generated content may be incorrect.">
            <a:extLst>
              <a:ext uri="{FF2B5EF4-FFF2-40B4-BE49-F238E27FC236}">
                <a16:creationId xmlns:a16="http://schemas.microsoft.com/office/drawing/2014/main" id="{1A83FD90-9699-CA4D-6460-D85790C98D7B}"/>
              </a:ext>
            </a:extLst>
          </p:cNvPr>
          <p:cNvPicPr>
            <a:picLocks noChangeAspect="1"/>
          </p:cNvPicPr>
          <p:nvPr/>
        </p:nvPicPr>
        <p:blipFill>
          <a:blip r:embed="rId2"/>
          <a:srcRect l="14507" t="32506" r="36396" b="21092"/>
          <a:stretch/>
        </p:blipFill>
        <p:spPr>
          <a:xfrm>
            <a:off x="6802572" y="2283743"/>
            <a:ext cx="5294602" cy="3166492"/>
          </a:xfrm>
          <a:prstGeom prst="rect">
            <a:avLst/>
          </a:prstGeom>
        </p:spPr>
      </p:pic>
    </p:spTree>
    <p:extLst>
      <p:ext uri="{BB962C8B-B14F-4D97-AF65-F5344CB8AC3E}">
        <p14:creationId xmlns:p14="http://schemas.microsoft.com/office/powerpoint/2010/main" val="311519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E04465-B1D8-98A2-B44F-1355D7FCDA50}"/>
              </a:ext>
            </a:extLst>
          </p:cNvPr>
          <p:cNvSpPr>
            <a:spLocks noGrp="1"/>
          </p:cNvSpPr>
          <p:nvPr>
            <p:ph type="title"/>
          </p:nvPr>
        </p:nvSpPr>
        <p:spPr>
          <a:xfrm>
            <a:off x="5894962" y="479493"/>
            <a:ext cx="5458838" cy="1325563"/>
          </a:xfrm>
        </p:spPr>
        <p:txBody>
          <a:bodyPr>
            <a:normAutofit/>
          </a:bodyPr>
          <a:lstStyle/>
          <a:p>
            <a:r>
              <a:rPr lang="en-GB" sz="2400">
                <a:latin typeface="Arial Nova"/>
              </a:rPr>
              <a:t>3.1</a:t>
            </a:r>
            <a:r>
              <a:rPr lang="en-GB"/>
              <a:t> What makes an effective team</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group of people working on a white table&#10;&#10;AI-generated content may be incorrect.">
            <a:extLst>
              <a:ext uri="{FF2B5EF4-FFF2-40B4-BE49-F238E27FC236}">
                <a16:creationId xmlns:a16="http://schemas.microsoft.com/office/drawing/2014/main" id="{45E34637-53CE-70BE-6972-A1741FDFD652}"/>
              </a:ext>
            </a:extLst>
          </p:cNvPr>
          <p:cNvPicPr>
            <a:picLocks noChangeAspect="1"/>
          </p:cNvPicPr>
          <p:nvPr/>
        </p:nvPicPr>
        <p:blipFill>
          <a:blip r:embed="rId2"/>
          <a:stretch>
            <a:fillRect/>
          </a:stretch>
        </p:blipFill>
        <p:spPr>
          <a:xfrm>
            <a:off x="703182" y="1815366"/>
            <a:ext cx="4777381" cy="305752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4397D2D-C38E-DF7F-0982-20C96E470BAE}"/>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GB" sz="1800" b="1">
                <a:latin typeface="Arial Nova"/>
                <a:ea typeface="+mn-lt"/>
                <a:cs typeface="+mn-lt"/>
              </a:rPr>
              <a:t>Clear Goals and Purpose: </a:t>
            </a:r>
            <a:r>
              <a:rPr lang="en-GB" sz="1800">
                <a:latin typeface="Arial Nova"/>
                <a:ea typeface="+mn-lt"/>
                <a:cs typeface="+mn-lt"/>
              </a:rPr>
              <a:t>Everyone should understand the team's mission and goals. This can be done by Using tools like </a:t>
            </a:r>
            <a:r>
              <a:rPr lang="en-GB" sz="1800" b="1">
                <a:latin typeface="Arial Nova"/>
                <a:ea typeface="+mn-lt"/>
                <a:cs typeface="+mn-lt"/>
              </a:rPr>
              <a:t>SMART Goals</a:t>
            </a:r>
            <a:r>
              <a:rPr lang="en-GB" sz="1800">
                <a:latin typeface="Arial Nova"/>
                <a:ea typeface="+mn-lt"/>
                <a:cs typeface="+mn-lt"/>
              </a:rPr>
              <a:t> can help guide and track progress.</a:t>
            </a:r>
            <a:r>
              <a:rPr lang="en-GB" sz="1800">
                <a:latin typeface="Arial Nova"/>
              </a:rPr>
              <a:t> </a:t>
            </a:r>
          </a:p>
          <a:p>
            <a:r>
              <a:rPr lang="en-GB" sz="1800" b="1">
                <a:latin typeface="Arial Nova"/>
                <a:ea typeface="+mn-lt"/>
                <a:cs typeface="+mn-lt"/>
              </a:rPr>
              <a:t>Diverse Members: </a:t>
            </a:r>
            <a:r>
              <a:rPr lang="en-GB" sz="1800">
                <a:latin typeface="Arial Nova"/>
                <a:ea typeface="+mn-lt"/>
                <a:cs typeface="+mn-lt"/>
              </a:rPr>
              <a:t>Teams with diverse backgrounds, experiences, and viewpoints tend to generate more </a:t>
            </a:r>
            <a:r>
              <a:rPr lang="en-GB" sz="1800" b="1">
                <a:latin typeface="Arial Nova"/>
                <a:ea typeface="+mn-lt"/>
                <a:cs typeface="+mn-lt"/>
              </a:rPr>
              <a:t>innovative ideas</a:t>
            </a:r>
            <a:r>
              <a:rPr lang="en-GB" sz="1800">
                <a:latin typeface="Arial Nova"/>
                <a:ea typeface="+mn-lt"/>
                <a:cs typeface="+mn-lt"/>
              </a:rPr>
              <a:t>.</a:t>
            </a:r>
            <a:endParaRPr lang="en-GB" sz="3600">
              <a:latin typeface="Arial Nova"/>
            </a:endParaRPr>
          </a:p>
          <a:p>
            <a:r>
              <a:rPr lang="en-GB" sz="1800" b="1">
                <a:latin typeface="Arial Nova"/>
                <a:ea typeface="+mn-lt"/>
                <a:cs typeface="+mn-lt"/>
              </a:rPr>
              <a:t>Role Distribution: </a:t>
            </a:r>
            <a:r>
              <a:rPr lang="en-GB" sz="1800">
                <a:latin typeface="Arial Nova"/>
                <a:ea typeface="+mn-lt"/>
                <a:cs typeface="+mn-lt"/>
              </a:rPr>
              <a:t>Clearly defined roles help prevent task overlap, ensure </a:t>
            </a:r>
            <a:r>
              <a:rPr lang="en-GB" sz="1800" b="1">
                <a:latin typeface="Arial Nova"/>
                <a:ea typeface="+mn-lt"/>
                <a:cs typeface="+mn-lt"/>
              </a:rPr>
              <a:t>accountability</a:t>
            </a:r>
            <a:r>
              <a:rPr lang="en-GB" sz="1800">
                <a:latin typeface="Arial Nova"/>
                <a:ea typeface="+mn-lt"/>
                <a:cs typeface="+mn-lt"/>
              </a:rPr>
              <a:t>, and encourage better performance.</a:t>
            </a:r>
            <a:endParaRPr lang="en-GB" sz="3600">
              <a:latin typeface="Arial Nova"/>
            </a:endParaRPr>
          </a:p>
          <a:p>
            <a:r>
              <a:rPr lang="en-GB" sz="1800" b="1">
                <a:latin typeface="Arial Nova"/>
                <a:ea typeface="+mn-lt"/>
                <a:cs typeface="+mn-lt"/>
              </a:rPr>
              <a:t>Effective Communication and Collaboration: </a:t>
            </a:r>
            <a:r>
              <a:rPr lang="en-GB" sz="1800">
                <a:latin typeface="Arial Nova"/>
                <a:ea typeface="+mn-lt"/>
                <a:cs typeface="+mn-lt"/>
              </a:rPr>
              <a:t>Open and transparent communication strengthens team cohesion and helps resolve conflicts.</a:t>
            </a:r>
            <a:endParaRPr lang="en-GB" sz="3600">
              <a:latin typeface="Arial Nova"/>
            </a:endParaRPr>
          </a:p>
          <a:p>
            <a:endParaRPr lang="en-GB" sz="1500"/>
          </a:p>
        </p:txBody>
      </p:sp>
    </p:spTree>
    <p:extLst>
      <p:ext uri="{BB962C8B-B14F-4D97-AF65-F5344CB8AC3E}">
        <p14:creationId xmlns:p14="http://schemas.microsoft.com/office/powerpoint/2010/main" val="1694520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F6187-3EB0-CC14-D23D-7D085D711728}"/>
              </a:ext>
            </a:extLst>
          </p:cNvPr>
          <p:cNvSpPr>
            <a:spLocks noGrp="1"/>
          </p:cNvSpPr>
          <p:nvPr>
            <p:ph type="title"/>
          </p:nvPr>
        </p:nvSpPr>
        <p:spPr>
          <a:xfrm>
            <a:off x="149352" y="-635"/>
            <a:ext cx="10515600" cy="1325563"/>
          </a:xfrm>
        </p:spPr>
        <p:txBody>
          <a:bodyPr>
            <a:normAutofit/>
          </a:bodyPr>
          <a:lstStyle/>
          <a:p>
            <a:r>
              <a:rPr lang="en-GB" sz="2400">
                <a:latin typeface="Arial Nova"/>
                <a:ea typeface="+mj-lt"/>
                <a:cs typeface="+mj-lt"/>
              </a:rPr>
              <a:t>3.1 </a:t>
            </a:r>
            <a:r>
              <a:rPr lang="en-GB" sz="3600">
                <a:latin typeface="Arial Nova"/>
                <a:ea typeface="+mj-lt"/>
                <a:cs typeface="+mj-lt"/>
              </a:rPr>
              <a:t>Why Are Effective Teams Important?</a:t>
            </a:r>
            <a:endParaRPr lang="en-GB" sz="3600">
              <a:latin typeface="Arial Nova"/>
            </a:endParaRPr>
          </a:p>
        </p:txBody>
      </p:sp>
      <p:pic>
        <p:nvPicPr>
          <p:cNvPr id="4" name="Content Placeholder 3" descr="A group of people holding puzzle pieces&#10;&#10;AI-generated content may be incorrect.">
            <a:extLst>
              <a:ext uri="{FF2B5EF4-FFF2-40B4-BE49-F238E27FC236}">
                <a16:creationId xmlns:a16="http://schemas.microsoft.com/office/drawing/2014/main" id="{81D4A4C2-1850-3E86-9070-0A21D801A3FD}"/>
              </a:ext>
            </a:extLst>
          </p:cNvPr>
          <p:cNvPicPr>
            <a:picLocks noGrp="1" noChangeAspect="1"/>
          </p:cNvPicPr>
          <p:nvPr>
            <p:ph idx="1"/>
          </p:nvPr>
        </p:nvPicPr>
        <p:blipFill>
          <a:blip r:embed="rId2"/>
          <a:stretch>
            <a:fillRect/>
          </a:stretch>
        </p:blipFill>
        <p:spPr>
          <a:xfrm>
            <a:off x="7446264" y="1883696"/>
            <a:ext cx="4450080" cy="3381756"/>
          </a:xfrm>
        </p:spPr>
      </p:pic>
      <p:sp>
        <p:nvSpPr>
          <p:cNvPr id="6" name="TextBox 5">
            <a:extLst>
              <a:ext uri="{FF2B5EF4-FFF2-40B4-BE49-F238E27FC236}">
                <a16:creationId xmlns:a16="http://schemas.microsoft.com/office/drawing/2014/main" id="{6A2F87B8-A4AA-331C-1F9B-5F3A4E33117A}"/>
              </a:ext>
            </a:extLst>
          </p:cNvPr>
          <p:cNvSpPr txBox="1"/>
          <p:nvPr/>
        </p:nvSpPr>
        <p:spPr>
          <a:xfrm>
            <a:off x="164592" y="1322831"/>
            <a:ext cx="7168896"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mn-lt"/>
                <a:cs typeface="+mn-lt"/>
              </a:rPr>
              <a:t>Achieve Common Goals:</a:t>
            </a:r>
            <a:endParaRPr lang="en-US"/>
          </a:p>
          <a:p>
            <a:pPr marL="800100" lvl="1" indent="-342900">
              <a:buFont typeface="Courier New"/>
              <a:buChar char="o"/>
            </a:pPr>
            <a:r>
              <a:rPr lang="en-GB" sz="2400">
                <a:ea typeface="+mn-lt"/>
                <a:cs typeface="+mn-lt"/>
              </a:rPr>
              <a:t>Effective teams work towards shared objectives, leading to successful outcomes.</a:t>
            </a:r>
            <a:endParaRPr lang="en-GB"/>
          </a:p>
          <a:p>
            <a:pPr lvl="1"/>
            <a:endParaRPr lang="en-GB" sz="2400">
              <a:ea typeface="+mn-lt"/>
              <a:cs typeface="+mn-lt"/>
            </a:endParaRPr>
          </a:p>
          <a:p>
            <a:r>
              <a:rPr lang="en-GB" sz="2400" b="1">
                <a:ea typeface="+mn-lt"/>
                <a:cs typeface="+mn-lt"/>
              </a:rPr>
              <a:t>Innovation and Creativity:</a:t>
            </a:r>
            <a:endParaRPr lang="en-GB"/>
          </a:p>
          <a:p>
            <a:pPr marL="800100" lvl="1" indent="-342900">
              <a:buFont typeface="Courier New"/>
              <a:buChar char="o"/>
            </a:pPr>
            <a:r>
              <a:rPr lang="en-GB" sz="2400">
                <a:ea typeface="+mn-lt"/>
                <a:cs typeface="+mn-lt"/>
              </a:rPr>
              <a:t>A well-functioning team leverages diverse perspectives, generating more creative solutions.</a:t>
            </a:r>
            <a:endParaRPr lang="en-GB"/>
          </a:p>
          <a:p>
            <a:pPr lvl="1"/>
            <a:endParaRPr lang="en-GB" sz="2400">
              <a:ea typeface="+mn-lt"/>
              <a:cs typeface="+mn-lt"/>
            </a:endParaRPr>
          </a:p>
          <a:p>
            <a:r>
              <a:rPr lang="en-GB" sz="2400" b="1">
                <a:ea typeface="+mn-lt"/>
                <a:cs typeface="+mn-lt"/>
              </a:rPr>
              <a:t>Increased Efficiency:</a:t>
            </a:r>
            <a:endParaRPr lang="en-GB"/>
          </a:p>
          <a:p>
            <a:pPr marL="742950" lvl="1" indent="-285750">
              <a:buFont typeface="Courier New"/>
              <a:buChar char="o"/>
            </a:pPr>
            <a:r>
              <a:rPr lang="en-GB" sz="2400">
                <a:ea typeface="+mn-lt"/>
                <a:cs typeface="+mn-lt"/>
              </a:rPr>
              <a:t>Teams with clear roles and efficient communication can work more quickly and effectively.</a:t>
            </a:r>
            <a:endParaRPr lang="en-GB"/>
          </a:p>
          <a:p>
            <a:endParaRPr lang="en-GB" sz="2400" b="1"/>
          </a:p>
          <a:p>
            <a:endParaRPr lang="en-GB" sz="2400"/>
          </a:p>
        </p:txBody>
      </p:sp>
    </p:spTree>
    <p:extLst>
      <p:ext uri="{BB962C8B-B14F-4D97-AF65-F5344CB8AC3E}">
        <p14:creationId xmlns:p14="http://schemas.microsoft.com/office/powerpoint/2010/main" val="2964194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1498DD-DE8C-B859-E17A-6402718D2D51}"/>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137C376-FFD4-971B-A4A7-24393FA5E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5AD3E-E46C-12C8-5E55-710FC782F83C}"/>
              </a:ext>
            </a:extLst>
          </p:cNvPr>
          <p:cNvSpPr>
            <a:spLocks noGrp="1"/>
          </p:cNvSpPr>
          <p:nvPr>
            <p:ph type="title"/>
          </p:nvPr>
        </p:nvSpPr>
        <p:spPr>
          <a:xfrm>
            <a:off x="572493" y="238539"/>
            <a:ext cx="11018520" cy="1434415"/>
          </a:xfrm>
        </p:spPr>
        <p:txBody>
          <a:bodyPr anchor="b">
            <a:normAutofit/>
          </a:bodyPr>
          <a:lstStyle/>
          <a:p>
            <a:r>
              <a:rPr lang="en-GB" sz="2400"/>
              <a:t>2.1</a:t>
            </a:r>
            <a:r>
              <a:rPr lang="en-GB" sz="5400"/>
              <a:t> Team roles according to Belbin</a:t>
            </a:r>
          </a:p>
        </p:txBody>
      </p:sp>
      <p:sp>
        <p:nvSpPr>
          <p:cNvPr id="18" name="sketchy line">
            <a:extLst>
              <a:ext uri="{FF2B5EF4-FFF2-40B4-BE49-F238E27FC236}">
                <a16:creationId xmlns:a16="http://schemas.microsoft.com/office/drawing/2014/main" id="{67E6E695-7BD1-2645-DDBB-CE4E0C7D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797F3C-4A67-74DB-3316-FE8DC883DB82}"/>
              </a:ext>
            </a:extLst>
          </p:cNvPr>
          <p:cNvSpPr>
            <a:spLocks noGrp="1"/>
          </p:cNvSpPr>
          <p:nvPr>
            <p:ph idx="1"/>
          </p:nvPr>
        </p:nvSpPr>
        <p:spPr>
          <a:xfrm>
            <a:off x="572493" y="2082604"/>
            <a:ext cx="6713552" cy="4576372"/>
          </a:xfrm>
        </p:spPr>
        <p:txBody>
          <a:bodyPr vert="horz" lIns="91440" tIns="45720" rIns="91440" bIns="45720" rtlCol="0" anchor="t">
            <a:normAutofit/>
          </a:bodyPr>
          <a:lstStyle/>
          <a:p>
            <a:pPr>
              <a:buFont typeface="Wingdings" panose="020B0604020202020204" pitchFamily="34" charset="0"/>
              <a:buChar char="Ø"/>
            </a:pPr>
            <a:r>
              <a:rPr lang="en-GB" sz="2200">
                <a:ea typeface="+mn-lt"/>
                <a:cs typeface="+mn-lt"/>
              </a:rPr>
              <a:t>Belbin's believes that effective teams require a </a:t>
            </a:r>
            <a:r>
              <a:rPr lang="en-GB" sz="2200" b="1">
                <a:ea typeface="+mn-lt"/>
                <a:cs typeface="+mn-lt"/>
              </a:rPr>
              <a:t>balance of complementary roles</a:t>
            </a:r>
            <a:r>
              <a:rPr lang="en-GB" sz="2200">
                <a:ea typeface="+mn-lt"/>
                <a:cs typeface="+mn-lt"/>
              </a:rPr>
              <a:t> (</a:t>
            </a:r>
            <a:r>
              <a:rPr lang="en-GB" sz="2200" err="1">
                <a:ea typeface="+mn-lt"/>
                <a:cs typeface="+mn-lt"/>
              </a:rPr>
              <a:t>e.g.,The</a:t>
            </a:r>
            <a:r>
              <a:rPr lang="en-GB" sz="2200">
                <a:ea typeface="+mn-lt"/>
                <a:cs typeface="+mn-lt"/>
              </a:rPr>
              <a:t> plant, Implementers, Coordinators). </a:t>
            </a:r>
            <a:endParaRPr lang="en-US" sz="2200"/>
          </a:p>
          <a:p>
            <a:pPr marL="0" indent="0">
              <a:buNone/>
            </a:pPr>
            <a:endParaRPr lang="en-GB" sz="2200">
              <a:ea typeface="+mn-lt"/>
              <a:cs typeface="+mn-lt"/>
            </a:endParaRPr>
          </a:p>
          <a:p>
            <a:pPr marL="0" indent="0" algn="ctr">
              <a:buNone/>
            </a:pPr>
            <a:r>
              <a:rPr lang="en-GB" sz="2200" b="1">
                <a:ea typeface="+mn-lt"/>
                <a:cs typeface="+mn-lt"/>
              </a:rPr>
              <a:t>Examples of Belbin's Team roles</a:t>
            </a:r>
          </a:p>
          <a:p>
            <a:pPr>
              <a:buFont typeface="Wingdings" panose="020B0604020202020204" pitchFamily="34" charset="0"/>
              <a:buChar char="Ø"/>
            </a:pPr>
            <a:r>
              <a:rPr lang="en-GB" sz="2200" b="1">
                <a:ea typeface="+mn-lt"/>
                <a:cs typeface="+mn-lt"/>
              </a:rPr>
              <a:t>Plant:</a:t>
            </a:r>
            <a:r>
              <a:rPr lang="en-GB" sz="2200">
                <a:ea typeface="+mn-lt"/>
                <a:cs typeface="+mn-lt"/>
              </a:rPr>
              <a:t> Generates creative and innovative solutions.</a:t>
            </a:r>
            <a:endParaRPr lang="en-GB" sz="2200"/>
          </a:p>
          <a:p>
            <a:pPr marL="0" indent="0">
              <a:buNone/>
            </a:pPr>
            <a:endParaRPr lang="en-GB" sz="2200">
              <a:ea typeface="+mn-lt"/>
              <a:cs typeface="+mn-lt"/>
            </a:endParaRPr>
          </a:p>
          <a:p>
            <a:pPr>
              <a:buFont typeface="Wingdings" panose="020B0604020202020204" pitchFamily="34" charset="0"/>
              <a:buChar char="Ø"/>
            </a:pPr>
            <a:r>
              <a:rPr lang="en-GB" sz="2200" b="1">
                <a:ea typeface="+mn-lt"/>
                <a:cs typeface="+mn-lt"/>
              </a:rPr>
              <a:t>Coordinator:</a:t>
            </a:r>
            <a:r>
              <a:rPr lang="en-GB" sz="2200">
                <a:ea typeface="+mn-lt"/>
                <a:cs typeface="+mn-lt"/>
              </a:rPr>
              <a:t> Organises the team and delegates tasks.</a:t>
            </a:r>
          </a:p>
          <a:p>
            <a:pPr marL="0" indent="0">
              <a:buNone/>
            </a:pPr>
            <a:endParaRPr lang="en-GB" sz="2200">
              <a:ea typeface="+mn-lt"/>
              <a:cs typeface="+mn-lt"/>
            </a:endParaRPr>
          </a:p>
          <a:p>
            <a:pPr>
              <a:buFont typeface="Wingdings" panose="020B0604020202020204" pitchFamily="34" charset="0"/>
              <a:buChar char="Ø"/>
            </a:pPr>
            <a:r>
              <a:rPr lang="en-GB" sz="2200" b="1">
                <a:ea typeface="+mn-lt"/>
                <a:cs typeface="+mn-lt"/>
              </a:rPr>
              <a:t>Implementer:</a:t>
            </a:r>
            <a:r>
              <a:rPr lang="en-GB" sz="2200">
                <a:ea typeface="+mn-lt"/>
                <a:cs typeface="+mn-lt"/>
              </a:rPr>
              <a:t> Transforms plans into realistic tasks.</a:t>
            </a:r>
            <a:endParaRPr lang="en-GB" sz="2200"/>
          </a:p>
          <a:p>
            <a:pPr>
              <a:buFont typeface="Wingdings" panose="020B0604020202020204" pitchFamily="34" charset="0"/>
              <a:buChar char="Ø"/>
            </a:pPr>
            <a:endParaRPr lang="en-GB" sz="2200"/>
          </a:p>
          <a:p>
            <a:pPr>
              <a:buFont typeface="Wingdings" panose="020B0604020202020204" pitchFamily="34" charset="0"/>
              <a:buChar char="Ø"/>
            </a:pPr>
            <a:endParaRPr lang="en-GB" sz="2200"/>
          </a:p>
          <a:p>
            <a:pPr marL="0" indent="0">
              <a:buNone/>
            </a:pPr>
            <a:endParaRPr lang="en-GB" sz="2200"/>
          </a:p>
          <a:p>
            <a:pPr marL="0" indent="0">
              <a:buNone/>
            </a:pPr>
            <a:endParaRPr lang="en-GB" sz="2200"/>
          </a:p>
          <a:p>
            <a:pPr>
              <a:buFont typeface="Wingdings" panose="020B0604020202020204" pitchFamily="34" charset="0"/>
              <a:buChar char="Ø"/>
            </a:pPr>
            <a:endParaRPr lang="en-GB" sz="2200"/>
          </a:p>
        </p:txBody>
      </p:sp>
      <p:pic>
        <p:nvPicPr>
          <p:cNvPr id="4" name="Picture 3" descr="A diagram of a team roles&#10;&#10;AI-generated content may be incorrect.">
            <a:extLst>
              <a:ext uri="{FF2B5EF4-FFF2-40B4-BE49-F238E27FC236}">
                <a16:creationId xmlns:a16="http://schemas.microsoft.com/office/drawing/2014/main" id="{127F7B8F-2066-713D-BEB6-84D9383027A4}"/>
              </a:ext>
            </a:extLst>
          </p:cNvPr>
          <p:cNvPicPr>
            <a:picLocks noChangeAspect="1"/>
          </p:cNvPicPr>
          <p:nvPr/>
        </p:nvPicPr>
        <p:blipFill>
          <a:blip r:embed="rId2"/>
          <a:srcRect l="47" r="255" b="-3"/>
          <a:stretch/>
        </p:blipFill>
        <p:spPr>
          <a:xfrm>
            <a:off x="7675658" y="2093976"/>
            <a:ext cx="3941064" cy="4096512"/>
          </a:xfrm>
          <a:prstGeom prst="rect">
            <a:avLst/>
          </a:prstGeom>
        </p:spPr>
      </p:pic>
    </p:spTree>
    <p:extLst>
      <p:ext uri="{BB962C8B-B14F-4D97-AF65-F5344CB8AC3E}">
        <p14:creationId xmlns:p14="http://schemas.microsoft.com/office/powerpoint/2010/main" val="1092354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8BF2C-EA5D-A829-3B22-97DFC39B0176}"/>
              </a:ext>
            </a:extLst>
          </p:cNvPr>
          <p:cNvSpPr>
            <a:spLocks noGrp="1"/>
          </p:cNvSpPr>
          <p:nvPr>
            <p:ph type="title"/>
          </p:nvPr>
        </p:nvSpPr>
        <p:spPr>
          <a:xfrm>
            <a:off x="841248" y="548640"/>
            <a:ext cx="3600860" cy="5431536"/>
          </a:xfrm>
        </p:spPr>
        <p:txBody>
          <a:bodyPr>
            <a:normAutofit/>
          </a:bodyPr>
          <a:lstStyle/>
          <a:p>
            <a:r>
              <a:rPr lang="en-GB" sz="5400"/>
              <a:t> Conclusion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C0ACA9-195C-5498-45C6-C6CC46B538C1}"/>
              </a:ext>
            </a:extLst>
          </p:cNvPr>
          <p:cNvSpPr>
            <a:spLocks noGrp="1"/>
          </p:cNvSpPr>
          <p:nvPr>
            <p:ph idx="1"/>
          </p:nvPr>
        </p:nvSpPr>
        <p:spPr>
          <a:xfrm>
            <a:off x="5126418" y="552091"/>
            <a:ext cx="6224335" cy="5431536"/>
          </a:xfrm>
        </p:spPr>
        <p:txBody>
          <a:bodyPr vert="horz" lIns="91440" tIns="45720" rIns="91440" bIns="45720" rtlCol="0" anchor="ctr">
            <a:normAutofit/>
          </a:bodyPr>
          <a:lstStyle/>
          <a:p>
            <a:pPr>
              <a:buFont typeface="Wingdings" panose="020B0604020202020204" pitchFamily="34" charset="0"/>
              <a:buChar char="q"/>
            </a:pPr>
            <a:r>
              <a:rPr lang="en-GB" sz="2200">
                <a:latin typeface="Arial Nova"/>
                <a:ea typeface="+mn-lt"/>
                <a:cs typeface="+mn-lt"/>
              </a:rPr>
              <a:t>Both </a:t>
            </a:r>
            <a:r>
              <a:rPr lang="en-GB" sz="2200" b="1">
                <a:latin typeface="Arial Nova"/>
                <a:ea typeface="+mn-lt"/>
                <a:cs typeface="+mn-lt"/>
              </a:rPr>
              <a:t>Tuckman's</a:t>
            </a:r>
            <a:r>
              <a:rPr lang="en-GB" sz="2200">
                <a:latin typeface="Arial Nova"/>
                <a:ea typeface="+mn-lt"/>
                <a:cs typeface="+mn-lt"/>
              </a:rPr>
              <a:t> and </a:t>
            </a:r>
            <a:r>
              <a:rPr lang="en-GB" sz="2200" b="1">
                <a:latin typeface="Arial Nova"/>
                <a:ea typeface="+mn-lt"/>
                <a:cs typeface="+mn-lt"/>
              </a:rPr>
              <a:t>Belbin's</a:t>
            </a:r>
            <a:r>
              <a:rPr lang="en-GB" sz="2200">
                <a:latin typeface="Arial Nova"/>
                <a:ea typeface="+mn-lt"/>
                <a:cs typeface="+mn-lt"/>
              </a:rPr>
              <a:t> theories are important for creating effective teams. </a:t>
            </a:r>
            <a:r>
              <a:rPr lang="en-GB" sz="2200" b="1">
                <a:latin typeface="Arial Nova"/>
                <a:ea typeface="+mn-lt"/>
                <a:cs typeface="+mn-lt"/>
              </a:rPr>
              <a:t>Tuckman's theory</a:t>
            </a:r>
            <a:r>
              <a:rPr lang="en-GB" sz="2200">
                <a:latin typeface="Arial Nova"/>
                <a:ea typeface="+mn-lt"/>
                <a:cs typeface="+mn-lt"/>
              </a:rPr>
              <a:t> helps teams understand the stages they go through, from forming to breaking up, so they can work through challenges and grow together. </a:t>
            </a:r>
            <a:endParaRPr lang="en-US" sz="2200">
              <a:latin typeface="Arial Nova"/>
              <a:ea typeface="+mn-lt"/>
              <a:cs typeface="+mn-lt"/>
            </a:endParaRPr>
          </a:p>
          <a:p>
            <a:pPr>
              <a:buFont typeface="Wingdings" panose="020B0604020202020204" pitchFamily="34" charset="0"/>
              <a:buChar char="q"/>
            </a:pPr>
            <a:r>
              <a:rPr lang="en-GB" sz="2200" b="1">
                <a:latin typeface="Arial Nova"/>
                <a:ea typeface="+mn-lt"/>
                <a:cs typeface="+mn-lt"/>
              </a:rPr>
              <a:t>Belbin's theory</a:t>
            </a:r>
            <a:r>
              <a:rPr lang="en-GB" sz="2200">
                <a:latin typeface="Arial Nova"/>
                <a:ea typeface="+mn-lt"/>
                <a:cs typeface="+mn-lt"/>
              </a:rPr>
              <a:t> focuses on assigning specific roles to team members, ensuring everyone knows their responsibilities and can contribute effectively.</a:t>
            </a:r>
            <a:endParaRPr lang="en-US" sz="2200">
              <a:latin typeface="Arial Nova"/>
            </a:endParaRPr>
          </a:p>
          <a:p>
            <a:pPr>
              <a:buNone/>
            </a:pPr>
            <a:r>
              <a:rPr lang="en-GB" sz="2200">
                <a:latin typeface="Arial Nova"/>
                <a:ea typeface="+mn-lt"/>
                <a:cs typeface="+mn-lt"/>
              </a:rPr>
              <a:t>By using both theories together, teams can navigate their development stages while also making sure the right people are doing the right tasks. This combination helps teams work better together, solve problems, and reach their goals more efficiently.</a:t>
            </a:r>
            <a:endParaRPr lang="en-GB" sz="2200">
              <a:latin typeface="Arial Nova"/>
            </a:endParaRPr>
          </a:p>
          <a:p>
            <a:pPr marL="0" indent="0">
              <a:buNone/>
            </a:pPr>
            <a:endParaRPr lang="en-GB" sz="2200"/>
          </a:p>
        </p:txBody>
      </p:sp>
    </p:spTree>
    <p:extLst>
      <p:ext uri="{BB962C8B-B14F-4D97-AF65-F5344CB8AC3E}">
        <p14:creationId xmlns:p14="http://schemas.microsoft.com/office/powerpoint/2010/main" val="10191988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C9400-3986-0FE0-4E2C-022D2EC3BA52}"/>
              </a:ext>
            </a:extLst>
          </p:cNvPr>
          <p:cNvSpPr>
            <a:spLocks noGrp="1"/>
          </p:cNvSpPr>
          <p:nvPr>
            <p:ph type="title"/>
          </p:nvPr>
        </p:nvSpPr>
        <p:spPr>
          <a:xfrm>
            <a:off x="4032504" y="121285"/>
            <a:ext cx="3870960" cy="923227"/>
          </a:xfrm>
        </p:spPr>
        <p:txBody>
          <a:bodyPr>
            <a:normAutofit fontScale="90000"/>
          </a:bodyPr>
          <a:lstStyle/>
          <a:p>
            <a:r>
              <a:rPr lang="en-GB"/>
              <a:t>References</a:t>
            </a:r>
            <a:br>
              <a:rPr lang="en-GB"/>
            </a:br>
            <a:endParaRPr lang="en-GB"/>
          </a:p>
        </p:txBody>
      </p:sp>
      <p:sp>
        <p:nvSpPr>
          <p:cNvPr id="3" name="Content Placeholder 2">
            <a:extLst>
              <a:ext uri="{FF2B5EF4-FFF2-40B4-BE49-F238E27FC236}">
                <a16:creationId xmlns:a16="http://schemas.microsoft.com/office/drawing/2014/main" id="{9739EE2A-4B38-8A95-6A52-06BE5FC32A3B}"/>
              </a:ext>
            </a:extLst>
          </p:cNvPr>
          <p:cNvSpPr>
            <a:spLocks noGrp="1"/>
          </p:cNvSpPr>
          <p:nvPr>
            <p:ph idx="1"/>
          </p:nvPr>
        </p:nvSpPr>
        <p:spPr>
          <a:xfrm>
            <a:off x="3048" y="700281"/>
            <a:ext cx="11350752" cy="6153338"/>
          </a:xfrm>
        </p:spPr>
        <p:txBody>
          <a:bodyPr vert="horz" lIns="91440" tIns="45720" rIns="91440" bIns="45720" rtlCol="0" anchor="t">
            <a:noAutofit/>
          </a:bodyPr>
          <a:lstStyle/>
          <a:p>
            <a:r>
              <a:rPr lang="en-GB" sz="1200">
                <a:solidFill>
                  <a:srgbClr val="000000"/>
                </a:solidFill>
                <a:latin typeface="Open Sans"/>
                <a:ea typeface="Open Sans"/>
                <a:cs typeface="Open Sans"/>
              </a:rPr>
              <a:t>Forsyth (1999)</a:t>
            </a:r>
            <a:endParaRPr lang="en-GB" sz="1200">
              <a:solidFill>
                <a:srgbClr val="333333"/>
              </a:solidFill>
              <a:latin typeface="Open Sans"/>
              <a:ea typeface="Open Sans"/>
              <a:cs typeface="Open Sans"/>
            </a:endParaRPr>
          </a:p>
          <a:p>
            <a:endParaRPr lang="en-GB" sz="1200">
              <a:solidFill>
                <a:srgbClr val="333333"/>
              </a:solidFill>
              <a:latin typeface="Open Sans"/>
              <a:ea typeface="Open Sans"/>
              <a:cs typeface="Open Sans"/>
            </a:endParaRPr>
          </a:p>
          <a:p>
            <a:r>
              <a:rPr lang="en-GB" sz="1200">
                <a:solidFill>
                  <a:srgbClr val="333333"/>
                </a:solidFill>
                <a:latin typeface="Open Sans"/>
                <a:ea typeface="Open Sans"/>
                <a:cs typeface="Open Sans"/>
              </a:rPr>
              <a:t>Barrick , M. R. and Mount , M. K. 1991 . The Big Five personality dimensions and job performance: A meta-analysis . </a:t>
            </a:r>
            <a:r>
              <a:rPr lang="en-GB" sz="1200" i="1">
                <a:solidFill>
                  <a:srgbClr val="333333"/>
                </a:solidFill>
                <a:latin typeface="Open Sans"/>
                <a:ea typeface="Open Sans"/>
                <a:cs typeface="Open Sans"/>
              </a:rPr>
              <a:t>Personnel Psychology</a:t>
            </a:r>
            <a:r>
              <a:rPr lang="en-GB" sz="1200">
                <a:solidFill>
                  <a:srgbClr val="333333"/>
                </a:solidFill>
                <a:latin typeface="Open Sans"/>
                <a:ea typeface="Open Sans"/>
                <a:cs typeface="Open Sans"/>
              </a:rPr>
              <a:t> , 44 : 1 – 26 .</a:t>
            </a:r>
            <a:endParaRPr lang="en-GB" sz="1200">
              <a:latin typeface="Open Sans"/>
              <a:ea typeface="Open Sans"/>
              <a:cs typeface="Open Sans"/>
            </a:endParaRPr>
          </a:p>
          <a:p>
            <a:pPr marL="0" indent="0">
              <a:buNone/>
            </a:pPr>
            <a:endParaRPr lang="en-GB" sz="1200">
              <a:solidFill>
                <a:srgbClr val="333333"/>
              </a:solidFill>
              <a:latin typeface="Open Sans"/>
              <a:ea typeface="Open Sans"/>
              <a:cs typeface="Open Sans"/>
            </a:endParaRPr>
          </a:p>
          <a:p>
            <a:r>
              <a:rPr lang="en-GB" sz="1200">
                <a:solidFill>
                  <a:srgbClr val="333333"/>
                </a:solidFill>
                <a:latin typeface="Open Sans"/>
                <a:ea typeface="Open Sans"/>
                <a:cs typeface="Open Sans"/>
              </a:rPr>
              <a:t>Belbin , R. M. 1993 . </a:t>
            </a:r>
            <a:r>
              <a:rPr lang="en-GB" sz="1200" i="1">
                <a:solidFill>
                  <a:srgbClr val="333333"/>
                </a:solidFill>
                <a:latin typeface="Open Sans"/>
                <a:ea typeface="Open Sans"/>
                <a:cs typeface="Open Sans"/>
              </a:rPr>
              <a:t>Team roles at work</a:t>
            </a:r>
            <a:r>
              <a:rPr lang="en-GB" sz="1200">
                <a:solidFill>
                  <a:srgbClr val="333333"/>
                </a:solidFill>
                <a:latin typeface="Open Sans"/>
                <a:ea typeface="Open Sans"/>
                <a:cs typeface="Open Sans"/>
              </a:rPr>
              <a:t> , London : Butterworth-Heinemann </a:t>
            </a:r>
          </a:p>
          <a:p>
            <a:pPr marL="0" indent="0">
              <a:buNone/>
            </a:pPr>
            <a:endParaRPr lang="en-GB" sz="1200">
              <a:solidFill>
                <a:srgbClr val="333333"/>
              </a:solidFill>
              <a:latin typeface="Open Sans"/>
              <a:ea typeface="Open Sans"/>
              <a:cs typeface="Open Sans"/>
            </a:endParaRPr>
          </a:p>
          <a:p>
            <a:r>
              <a:rPr lang="en-GB" sz="1200">
                <a:solidFill>
                  <a:srgbClr val="333333"/>
                </a:solidFill>
                <a:latin typeface="Open Sans"/>
                <a:ea typeface="+mn-lt"/>
                <a:cs typeface="+mn-lt"/>
              </a:rPr>
              <a:t>R Meredith Belbin, Management Teams: Why They Succeed or Fail (Butterworth Heinemann, 2nd ed., 2004) </a:t>
            </a:r>
            <a:endParaRPr lang="en-GB" sz="1200">
              <a:solidFill>
                <a:srgbClr val="333333"/>
              </a:solidFill>
              <a:latin typeface="Open Sans"/>
              <a:ea typeface="Open Sans"/>
              <a:cs typeface="Open Sans"/>
            </a:endParaRPr>
          </a:p>
          <a:p>
            <a:pPr marL="0" indent="0">
              <a:buNone/>
            </a:pPr>
            <a:endParaRPr lang="en-GB" sz="1200">
              <a:solidFill>
                <a:srgbClr val="333333"/>
              </a:solidFill>
              <a:latin typeface="Open Sans"/>
              <a:ea typeface="Open Sans"/>
              <a:cs typeface="Open Sans"/>
            </a:endParaRPr>
          </a:p>
          <a:p>
            <a:r>
              <a:rPr lang="en-GB" sz="1200">
                <a:solidFill>
                  <a:srgbClr val="333333"/>
                </a:solidFill>
                <a:latin typeface="Open Sans"/>
                <a:ea typeface="Open Sans"/>
                <a:cs typeface="Open Sans"/>
              </a:rPr>
              <a:t>Belbin , R. M. , Aston , R. R. and Mottram , R. D. 1976 . Building effective management teams . </a:t>
            </a:r>
            <a:r>
              <a:rPr lang="en-GB" sz="1200" i="1">
                <a:solidFill>
                  <a:srgbClr val="333333"/>
                </a:solidFill>
                <a:latin typeface="Open Sans"/>
                <a:ea typeface="Open Sans"/>
                <a:cs typeface="Open Sans"/>
              </a:rPr>
              <a:t>Journal of General Management</a:t>
            </a:r>
            <a:r>
              <a:rPr lang="en-GB" sz="1200">
                <a:solidFill>
                  <a:srgbClr val="333333"/>
                </a:solidFill>
                <a:latin typeface="Open Sans"/>
                <a:ea typeface="Open Sans"/>
                <a:cs typeface="Open Sans"/>
              </a:rPr>
              <a:t> , 3 ( 3 ) : 23 – 29 .</a:t>
            </a:r>
          </a:p>
          <a:p>
            <a:pPr marL="0" indent="0">
              <a:buNone/>
            </a:pPr>
            <a:endParaRPr lang="en-GB" sz="1200">
              <a:solidFill>
                <a:srgbClr val="333333"/>
              </a:solidFill>
              <a:latin typeface="Open Sans"/>
              <a:ea typeface="Open Sans"/>
              <a:cs typeface="Open Sans"/>
            </a:endParaRPr>
          </a:p>
          <a:p>
            <a:r>
              <a:rPr lang="en-GB" sz="1200">
                <a:solidFill>
                  <a:srgbClr val="333333"/>
                </a:solidFill>
                <a:latin typeface="Open Sans"/>
                <a:ea typeface="Open Sans"/>
                <a:cs typeface="Open Sans"/>
              </a:rPr>
              <a:t>Benne , K. D. and Sheats , P. 1948 . Functional roles of group members . </a:t>
            </a:r>
            <a:r>
              <a:rPr lang="en-GB" sz="1200" i="1">
                <a:solidFill>
                  <a:srgbClr val="333333"/>
                </a:solidFill>
                <a:latin typeface="Open Sans"/>
                <a:ea typeface="Open Sans"/>
                <a:cs typeface="Open Sans"/>
              </a:rPr>
              <a:t>Journal of Social Issues</a:t>
            </a:r>
            <a:r>
              <a:rPr lang="en-GB" sz="1200">
                <a:solidFill>
                  <a:srgbClr val="333333"/>
                </a:solidFill>
                <a:latin typeface="Open Sans"/>
                <a:ea typeface="Open Sans"/>
                <a:cs typeface="Open Sans"/>
              </a:rPr>
              <a:t> , 4 : 41 – 49 </a:t>
            </a:r>
          </a:p>
          <a:p>
            <a:r>
              <a:rPr lang="en-GB" sz="1200">
                <a:solidFill>
                  <a:srgbClr val="333333"/>
                </a:solidFill>
                <a:latin typeface="Open Sans"/>
                <a:ea typeface="+mn-lt"/>
                <a:cs typeface="+mn-lt"/>
              </a:rPr>
              <a:t>Tuckman, Bruce W. and Jensen, Mary Ann C. (1977). Stages of Small-Group Development Revisited.</a:t>
            </a:r>
            <a:endParaRPr lang="en-GB" sz="1200">
              <a:solidFill>
                <a:srgbClr val="333333"/>
              </a:solidFill>
              <a:latin typeface="Open Sans"/>
              <a:ea typeface="Open Sans"/>
              <a:cs typeface="Open Sans"/>
            </a:endParaRPr>
          </a:p>
          <a:p>
            <a:pPr marL="0" indent="0">
              <a:buNone/>
            </a:pPr>
            <a:endParaRPr lang="en-GB" sz="1200">
              <a:solidFill>
                <a:srgbClr val="333333"/>
              </a:solidFill>
              <a:latin typeface="Open Sans"/>
              <a:ea typeface="Open Sans"/>
              <a:cs typeface="Open Sans"/>
            </a:endParaRPr>
          </a:p>
          <a:p>
            <a:r>
              <a:rPr lang="en-GB" sz="1200">
                <a:solidFill>
                  <a:srgbClr val="333333"/>
                </a:solidFill>
                <a:latin typeface="Open Sans"/>
                <a:ea typeface="Open Sans"/>
                <a:cs typeface="Open Sans"/>
              </a:rPr>
              <a:t>Carmines , E. G. and McIver , J. P. 1981 . “ Analysing models with unobserved variables ” . In </a:t>
            </a:r>
            <a:r>
              <a:rPr lang="en-GB" sz="1200" i="1">
                <a:solidFill>
                  <a:srgbClr val="333333"/>
                </a:solidFill>
                <a:latin typeface="Open Sans"/>
                <a:ea typeface="Open Sans"/>
                <a:cs typeface="Open Sans"/>
              </a:rPr>
              <a:t>Social measurement: Current issues</a:t>
            </a:r>
            <a:r>
              <a:rPr lang="en-GB" sz="1200">
                <a:solidFill>
                  <a:srgbClr val="333333"/>
                </a:solidFill>
                <a:latin typeface="Open Sans"/>
                <a:ea typeface="Open Sans"/>
                <a:cs typeface="Open Sans"/>
              </a:rPr>
              <a:t> , Edited by: </a:t>
            </a:r>
            <a:r>
              <a:rPr lang="en-GB" sz="1200" err="1">
                <a:solidFill>
                  <a:srgbClr val="333333"/>
                </a:solidFill>
                <a:latin typeface="Open Sans"/>
                <a:ea typeface="Open Sans"/>
                <a:cs typeface="Open Sans"/>
              </a:rPr>
              <a:t>Bohrnstedt</a:t>
            </a:r>
            <a:r>
              <a:rPr lang="en-GB" sz="1200">
                <a:solidFill>
                  <a:srgbClr val="333333"/>
                </a:solidFill>
                <a:latin typeface="Open Sans"/>
                <a:ea typeface="Open Sans"/>
                <a:cs typeface="Open Sans"/>
              </a:rPr>
              <a:t> , G. W. and </a:t>
            </a:r>
            <a:r>
              <a:rPr lang="en-GB" sz="1200" err="1">
                <a:solidFill>
                  <a:srgbClr val="333333"/>
                </a:solidFill>
                <a:latin typeface="Open Sans"/>
                <a:ea typeface="Open Sans"/>
                <a:cs typeface="Open Sans"/>
              </a:rPr>
              <a:t>Borgatta</a:t>
            </a:r>
            <a:r>
              <a:rPr lang="en-GB" sz="1200">
                <a:solidFill>
                  <a:srgbClr val="333333"/>
                </a:solidFill>
                <a:latin typeface="Open Sans"/>
                <a:ea typeface="Open Sans"/>
                <a:cs typeface="Open Sans"/>
              </a:rPr>
              <a:t> , E. F. Beverly Hills, CA : Sage Publications</a:t>
            </a:r>
          </a:p>
          <a:p>
            <a:endParaRPr lang="en-GB" sz="1200">
              <a:solidFill>
                <a:srgbClr val="333333"/>
              </a:solidFill>
              <a:latin typeface="Open Sans"/>
              <a:ea typeface="+mn-lt"/>
              <a:cs typeface="+mn-lt"/>
            </a:endParaRPr>
          </a:p>
          <a:p>
            <a:r>
              <a:rPr lang="en-GB" sz="1200">
                <a:solidFill>
                  <a:srgbClr val="333333"/>
                </a:solidFill>
                <a:latin typeface="Open Sans"/>
                <a:ea typeface="+mn-lt"/>
                <a:cs typeface="+mn-lt"/>
              </a:rPr>
              <a:t>Ben-Yoav, O., &amp; Banai, M. (1992). Measuring conflict management styles: A comparison between the MODE and ROCI II instruments using self and peer ratings. International Journal of Conflict Management, 3(3), 237–247.</a:t>
            </a:r>
          </a:p>
          <a:p>
            <a:pPr marL="0" indent="0">
              <a:buNone/>
            </a:pPr>
            <a:endParaRPr lang="en-GB" sz="1200">
              <a:solidFill>
                <a:srgbClr val="333333"/>
              </a:solidFill>
              <a:latin typeface="Open Sans"/>
              <a:ea typeface="Open Sans"/>
              <a:cs typeface="Open Sans"/>
            </a:endParaRPr>
          </a:p>
          <a:p>
            <a:r>
              <a:rPr lang="en-GB" sz="1200">
                <a:solidFill>
                  <a:srgbClr val="333333"/>
                </a:solidFill>
                <a:latin typeface="Open Sans"/>
                <a:ea typeface="Open Sans"/>
                <a:cs typeface="Open Sans"/>
              </a:rPr>
              <a:t>Hertzel T. (no date) Teams. Available at: </a:t>
            </a:r>
            <a:r>
              <a:rPr lang="en-GB" sz="1200">
                <a:solidFill>
                  <a:srgbClr val="333333"/>
                </a:solidFill>
                <a:latin typeface="Open Sans"/>
                <a:ea typeface="Open Sans"/>
                <a:cs typeface="Open Sans"/>
                <a:hlinkClick r:id="rId2"/>
              </a:rPr>
              <a:t>https://www.angelfire.com/tn/finagen/teams.html</a:t>
            </a:r>
            <a:r>
              <a:rPr lang="en-GB" sz="1200">
                <a:solidFill>
                  <a:srgbClr val="333333"/>
                </a:solidFill>
                <a:latin typeface="Open Sans"/>
                <a:ea typeface="Open Sans"/>
                <a:cs typeface="Open Sans"/>
              </a:rPr>
              <a:t> (Accessed:19/03/2025)</a:t>
            </a:r>
          </a:p>
        </p:txBody>
      </p:sp>
    </p:spTree>
    <p:extLst>
      <p:ext uri="{BB962C8B-B14F-4D97-AF65-F5344CB8AC3E}">
        <p14:creationId xmlns:p14="http://schemas.microsoft.com/office/powerpoint/2010/main" val="135449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64B4F760EAC0C41886798E7A1C8E42B" ma:contentTypeVersion="0" ma:contentTypeDescription="Create a new document." ma:contentTypeScope="" ma:versionID="d09443a95208ab580ec1551a7e42f32e">
  <xsd:schema xmlns:xsd="http://www.w3.org/2001/XMLSchema" xmlns:xs="http://www.w3.org/2001/XMLSchema" xmlns:p="http://schemas.microsoft.com/office/2006/metadata/properties" targetNamespace="http://schemas.microsoft.com/office/2006/metadata/properties" ma:root="true" ma:fieldsID="b764bea3eb9b1a5be8fd57fac5fb459b">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F4E92D2-E644-42F4-9542-23B87C03AAD4}">
  <ds:schemaRefs>
    <ds:schemaRef ds:uri="http://schemas.microsoft.com/sharepoint/v3/contenttype/forms"/>
  </ds:schemaRefs>
</ds:datastoreItem>
</file>

<file path=customXml/itemProps2.xml><?xml version="1.0" encoding="utf-8"?>
<ds:datastoreItem xmlns:ds="http://schemas.openxmlformats.org/officeDocument/2006/customXml" ds:itemID="{B215CAE4-B59A-43BB-A0EF-4A54F792AD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3.xml><?xml version="1.0" encoding="utf-8"?>
<ds:datastoreItem xmlns:ds="http://schemas.openxmlformats.org/officeDocument/2006/customXml" ds:itemID="{32D806CF-F9C4-493B-8AF1-DAE9B302511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1225</Words>
  <Application>Microsoft Office PowerPoint</Application>
  <PresentationFormat>Widescreen</PresentationFormat>
  <Paragraphs>117</Paragraphs>
  <Slides>15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Aptos</vt:lpstr>
      <vt:lpstr>Aptos Display</vt:lpstr>
      <vt:lpstr>Arial</vt:lpstr>
      <vt:lpstr>Arial Nova</vt:lpstr>
      <vt:lpstr>Calibri</vt:lpstr>
      <vt:lpstr>Courier New</vt:lpstr>
      <vt:lpstr>Open Sans</vt:lpstr>
      <vt:lpstr>Wingdings</vt:lpstr>
      <vt:lpstr>office theme</vt:lpstr>
      <vt:lpstr>How to create an effective team -  using Belbin's and Tuckman's theory.</vt:lpstr>
      <vt:lpstr>Contents</vt:lpstr>
      <vt:lpstr>1.1 What is a team </vt:lpstr>
      <vt:lpstr>1.1 Example</vt:lpstr>
      <vt:lpstr>1.2 What is a group </vt:lpstr>
      <vt:lpstr>1.2 Example</vt:lpstr>
      <vt:lpstr>2. Difference between a group and a team </vt:lpstr>
      <vt:lpstr>2.1 Belbin's theory</vt:lpstr>
      <vt:lpstr>2.2 Tuckman's theory</vt:lpstr>
      <vt:lpstr> 2.2 Stages of Group Development according to Tuckman</vt:lpstr>
      <vt:lpstr>3.1 What makes an effective team</vt:lpstr>
      <vt:lpstr>3.1 Why Are Effective Teams Important?</vt:lpstr>
      <vt:lpstr>2.1 Team roles according to Belbin</vt:lpstr>
      <vt:lpstr> 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jainaba sama</cp:lastModifiedBy>
  <cp:revision>11</cp:revision>
  <dcterms:created xsi:type="dcterms:W3CDTF">2025-03-19T13:56:12Z</dcterms:created>
  <dcterms:modified xsi:type="dcterms:W3CDTF">2025-03-31T23:35:46Z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0x010100964B4F760EAC0C41886798E7A1C8E42B</vt:lpwstr>
  </property>
  <property fmtid="{D5CDD505-2E9C-101B-9397-08002B2CF9AE}" pid="3" name="_SourceUrl">
    <vt:lpwstr/>
  </property>
  <property fmtid="{D5CDD505-2E9C-101B-9397-08002B2CF9AE}" pid="4" name="_SharedFileIndex">
    <vt:lpwstr/>
  </property>
  <property fmtid="{D5CDD505-2E9C-101B-9397-08002B2CF9AE}" pid="5" name="ComplianceAssetId">
    <vt:lpwstr/>
  </property>
  <property fmtid="{D5CDD505-2E9C-101B-9397-08002B2CF9AE}" pid="6" name="_ExtendedDescription">
    <vt:lpwstr/>
  </property>
  <property fmtid="{D5CDD505-2E9C-101B-9397-08002B2CF9AE}" pid="7" name="_activity">
    <vt:lpwstr>{"FileActivityType":"9","FileActivityTimeStamp":"2025-03-31T23:07:07.200Z","FileActivityUsersOnPage":[{"DisplayName":"Jainaba Sama (2408620)","Id":"2408620@student.uwtsd.ac.uk"},{"DisplayName":"Melanie Squire","Id":"m.squire@uwtsd.ac.uk"}],"FileActivityNavigationId":null}</vt:lpwstr>
  </property>
  <property fmtid="{D5CDD505-2E9C-101B-9397-08002B2CF9AE}" pid="8" name="TriggerFlowInfo">
    <vt:lpwstr/>
  </property>
</Properties>
</file>