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3"/>
  </p:notesMasterIdLst>
  <p:sldIdLst>
    <p:sldId id="256" r:id="rId2"/>
    <p:sldId id="291" r:id="rId3"/>
    <p:sldId id="281" r:id="rId4"/>
    <p:sldId id="292" r:id="rId5"/>
    <p:sldId id="267" r:id="rId6"/>
    <p:sldId id="268" r:id="rId7"/>
    <p:sldId id="259" r:id="rId8"/>
    <p:sldId id="293" r:id="rId9"/>
    <p:sldId id="294" r:id="rId10"/>
    <p:sldId id="283" r:id="rId11"/>
    <p:sldId id="295" r:id="rId12"/>
    <p:sldId id="305" r:id="rId13"/>
    <p:sldId id="311" r:id="rId14"/>
    <p:sldId id="300" r:id="rId15"/>
    <p:sldId id="301" r:id="rId16"/>
    <p:sldId id="302" r:id="rId17"/>
    <p:sldId id="303" r:id="rId18"/>
    <p:sldId id="304" r:id="rId19"/>
    <p:sldId id="285" r:id="rId20"/>
    <p:sldId id="264" r:id="rId21"/>
    <p:sldId id="31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C82C08-4464-430C-AC88-5CADCB04C8AF}" v="5" dt="2026-10-07T18:04:25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14" autoAdjust="0"/>
    <p:restoredTop sz="94660"/>
  </p:normalViewPr>
  <p:slideViewPr>
    <p:cSldViewPr snapToGrid="0">
      <p:cViewPr varScale="1">
        <p:scale>
          <a:sx n="82" d="100"/>
          <a:sy n="82" d="100"/>
        </p:scale>
        <p:origin x="369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E5E92B-4E41-4814-92FA-C29F424B551C}" type="doc">
      <dgm:prSet loTypeId="urn:microsoft.com/office/officeart/2008/layout/LinedList" loCatId="list" qsTypeId="urn:microsoft.com/office/officeart/2005/8/quickstyle/simple1#5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A03A9BA2-CA4D-43FA-B451-FC143EBBDFD3}">
      <dgm:prSet/>
      <dgm:spPr/>
      <dgm:t>
        <a:bodyPr/>
        <a:lstStyle/>
        <a:p>
          <a:r>
            <a:rPr lang="en-GB" b="1" dirty="0"/>
            <a:t>Assignment 1: due 30 October 2026</a:t>
          </a:r>
          <a:endParaRPr lang="en-US" dirty="0"/>
        </a:p>
      </dgm:t>
    </dgm:pt>
    <dgm:pt modelId="{B84A5FBF-121F-4D2A-8BAB-CE2A4EE73A1F}" type="parTrans" cxnId="{8F898C23-5A6E-4213-9396-009BA512EBB9}">
      <dgm:prSet/>
      <dgm:spPr/>
      <dgm:t>
        <a:bodyPr/>
        <a:lstStyle/>
        <a:p>
          <a:endParaRPr lang="en-US"/>
        </a:p>
      </dgm:t>
    </dgm:pt>
    <dgm:pt modelId="{B398CFE2-C559-4380-BF19-7A69F6A1973A}" type="sibTrans" cxnId="{8F898C23-5A6E-4213-9396-009BA512EBB9}">
      <dgm:prSet/>
      <dgm:spPr/>
      <dgm:t>
        <a:bodyPr/>
        <a:lstStyle/>
        <a:p>
          <a:endParaRPr lang="en-US"/>
        </a:p>
      </dgm:t>
    </dgm:pt>
    <dgm:pt modelId="{1BAF4155-F652-4F22-B6BE-BD82D420B3C9}">
      <dgm:prSet/>
      <dgm:spPr/>
      <dgm:t>
        <a:bodyPr/>
        <a:lstStyle/>
        <a:p>
          <a:r>
            <a:rPr lang="en-GB" b="1" dirty="0"/>
            <a:t>Assignment 2: due 4 December 2026</a:t>
          </a:r>
          <a:endParaRPr lang="en-US" dirty="0"/>
        </a:p>
      </dgm:t>
    </dgm:pt>
    <dgm:pt modelId="{D05E4F2D-5CFF-404C-B1C4-9CE590C88C79}" type="parTrans" cxnId="{213D895D-8AA8-45DA-B425-C8726A0A1BA5}">
      <dgm:prSet/>
      <dgm:spPr/>
      <dgm:t>
        <a:bodyPr/>
        <a:lstStyle/>
        <a:p>
          <a:endParaRPr lang="en-US"/>
        </a:p>
      </dgm:t>
    </dgm:pt>
    <dgm:pt modelId="{42161C7B-9FEE-4EDF-9DB7-CDC5199E295F}" type="sibTrans" cxnId="{213D895D-8AA8-45DA-B425-C8726A0A1BA5}">
      <dgm:prSet/>
      <dgm:spPr/>
      <dgm:t>
        <a:bodyPr/>
        <a:lstStyle/>
        <a:p>
          <a:endParaRPr lang="en-US"/>
        </a:p>
      </dgm:t>
    </dgm:pt>
    <dgm:pt modelId="{3685DC70-9A8D-4E2E-96DC-D245B95826D1}">
      <dgm:prSet/>
      <dgm:spPr/>
      <dgm:t>
        <a:bodyPr/>
        <a:lstStyle/>
        <a:p>
          <a:r>
            <a:rPr lang="en-GB" b="1" dirty="0"/>
            <a:t>Assignment 3: due 8 January 2027</a:t>
          </a:r>
          <a:endParaRPr lang="en-US" dirty="0"/>
        </a:p>
      </dgm:t>
    </dgm:pt>
    <dgm:pt modelId="{4B7BC9C2-430B-4CD1-AEE6-7A74397A7134}" type="parTrans" cxnId="{56EB7279-D04F-46F3-A92C-DC0E73677045}">
      <dgm:prSet/>
      <dgm:spPr/>
      <dgm:t>
        <a:bodyPr/>
        <a:lstStyle/>
        <a:p>
          <a:endParaRPr lang="en-US"/>
        </a:p>
      </dgm:t>
    </dgm:pt>
    <dgm:pt modelId="{494DE0D1-8FCA-44F8-BB46-5AAFD11225F5}" type="sibTrans" cxnId="{56EB7279-D04F-46F3-A92C-DC0E73677045}">
      <dgm:prSet/>
      <dgm:spPr/>
      <dgm:t>
        <a:bodyPr/>
        <a:lstStyle/>
        <a:p>
          <a:endParaRPr lang="en-US"/>
        </a:p>
      </dgm:t>
    </dgm:pt>
    <dgm:pt modelId="{C316E6B6-E4C5-4E56-9EF9-BF30056CA8FF}">
      <dgm:prSet/>
      <dgm:spPr/>
      <dgm:t>
        <a:bodyPr/>
        <a:lstStyle/>
        <a:p>
          <a:r>
            <a:rPr lang="en-US" dirty="0"/>
            <a:t>All</a:t>
          </a:r>
          <a:r>
            <a:rPr lang="en-US" baseline="0" dirty="0"/>
            <a:t> deadlines are on Fridays at 23:59 PM</a:t>
          </a:r>
          <a:endParaRPr lang="en-US" dirty="0"/>
        </a:p>
      </dgm:t>
    </dgm:pt>
    <dgm:pt modelId="{932A931F-0F7F-4D39-A0A3-22032E948E0E}" type="parTrans" cxnId="{659A71E4-F93B-4B74-8453-C9E3A425B6EA}">
      <dgm:prSet/>
      <dgm:spPr/>
      <dgm:t>
        <a:bodyPr/>
        <a:lstStyle/>
        <a:p>
          <a:endParaRPr lang="en-US"/>
        </a:p>
      </dgm:t>
    </dgm:pt>
    <dgm:pt modelId="{1D546669-28C3-494F-A806-8AF62FB1BB3E}" type="sibTrans" cxnId="{659A71E4-F93B-4B74-8453-C9E3A425B6EA}">
      <dgm:prSet/>
      <dgm:spPr/>
      <dgm:t>
        <a:bodyPr/>
        <a:lstStyle/>
        <a:p>
          <a:endParaRPr lang="en-US"/>
        </a:p>
      </dgm:t>
    </dgm:pt>
    <dgm:pt modelId="{7A25D367-B773-4AE9-AD41-EC514D3EF669}">
      <dgm:prSet/>
      <dgm:spPr/>
      <dgm:t>
        <a:bodyPr/>
        <a:lstStyle/>
        <a:p>
          <a:r>
            <a:rPr lang="en-GB" dirty="0"/>
            <a:t>All marks are provisional and subject to confirmation at the exam board.</a:t>
          </a:r>
        </a:p>
      </dgm:t>
    </dgm:pt>
    <dgm:pt modelId="{EF4D3B3B-18E6-4201-B82E-8DD6372EEDE4}" type="parTrans" cxnId="{70AB61B3-BF69-4259-89FA-A1B4025E0976}">
      <dgm:prSet/>
      <dgm:spPr/>
      <dgm:t>
        <a:bodyPr/>
        <a:lstStyle/>
        <a:p>
          <a:endParaRPr lang="en-US"/>
        </a:p>
      </dgm:t>
    </dgm:pt>
    <dgm:pt modelId="{124FD6AB-0F6F-445B-9BE8-23A0E9BF26D7}" type="sibTrans" cxnId="{70AB61B3-BF69-4259-89FA-A1B4025E0976}">
      <dgm:prSet/>
      <dgm:spPr/>
      <dgm:t>
        <a:bodyPr/>
        <a:lstStyle/>
        <a:p>
          <a:endParaRPr lang="en-US"/>
        </a:p>
      </dgm:t>
    </dgm:pt>
    <dgm:pt modelId="{0DB3C742-3C10-400B-B33E-D172F7BB72FB}" type="pres">
      <dgm:prSet presAssocID="{2AE5E92B-4E41-4814-92FA-C29F424B551C}" presName="vert0" presStyleCnt="0">
        <dgm:presLayoutVars>
          <dgm:dir/>
          <dgm:animOne val="branch"/>
          <dgm:animLvl val="lvl"/>
        </dgm:presLayoutVars>
      </dgm:prSet>
      <dgm:spPr/>
    </dgm:pt>
    <dgm:pt modelId="{AB09881D-0C11-460F-9041-B8A019B41AB0}" type="pres">
      <dgm:prSet presAssocID="{A03A9BA2-CA4D-43FA-B451-FC143EBBDFD3}" presName="thickLine" presStyleLbl="alignNode1" presStyleIdx="0" presStyleCnt="5"/>
      <dgm:spPr/>
    </dgm:pt>
    <dgm:pt modelId="{CFF918FB-1C2E-4389-91F8-9C9E0E7B4763}" type="pres">
      <dgm:prSet presAssocID="{A03A9BA2-CA4D-43FA-B451-FC143EBBDFD3}" presName="horz1" presStyleCnt="0"/>
      <dgm:spPr/>
    </dgm:pt>
    <dgm:pt modelId="{886AE74F-0944-4F49-A420-870295490B11}" type="pres">
      <dgm:prSet presAssocID="{A03A9BA2-CA4D-43FA-B451-FC143EBBDFD3}" presName="tx1" presStyleLbl="revTx" presStyleIdx="0" presStyleCnt="5"/>
      <dgm:spPr/>
    </dgm:pt>
    <dgm:pt modelId="{C01F3E37-4471-4EAF-8106-5FB4DAA7E011}" type="pres">
      <dgm:prSet presAssocID="{A03A9BA2-CA4D-43FA-B451-FC143EBBDFD3}" presName="vert1" presStyleCnt="0"/>
      <dgm:spPr/>
    </dgm:pt>
    <dgm:pt modelId="{C821FFE2-AD2F-4E65-8A80-DBAD35269AC8}" type="pres">
      <dgm:prSet presAssocID="{1BAF4155-F652-4F22-B6BE-BD82D420B3C9}" presName="thickLine" presStyleLbl="alignNode1" presStyleIdx="1" presStyleCnt="5"/>
      <dgm:spPr/>
    </dgm:pt>
    <dgm:pt modelId="{57DE711E-BC47-4829-A2EF-0DB38DBDE311}" type="pres">
      <dgm:prSet presAssocID="{1BAF4155-F652-4F22-B6BE-BD82D420B3C9}" presName="horz1" presStyleCnt="0"/>
      <dgm:spPr/>
    </dgm:pt>
    <dgm:pt modelId="{DED07B33-3C6D-4164-808C-73659E765D0B}" type="pres">
      <dgm:prSet presAssocID="{1BAF4155-F652-4F22-B6BE-BD82D420B3C9}" presName="tx1" presStyleLbl="revTx" presStyleIdx="1" presStyleCnt="5"/>
      <dgm:spPr/>
    </dgm:pt>
    <dgm:pt modelId="{C4F7D10B-9178-4C65-9082-4A48D339CD43}" type="pres">
      <dgm:prSet presAssocID="{1BAF4155-F652-4F22-B6BE-BD82D420B3C9}" presName="vert1" presStyleCnt="0"/>
      <dgm:spPr/>
    </dgm:pt>
    <dgm:pt modelId="{4736E896-A984-44A8-984A-C90A8DCA9ACD}" type="pres">
      <dgm:prSet presAssocID="{3685DC70-9A8D-4E2E-96DC-D245B95826D1}" presName="thickLine" presStyleLbl="alignNode1" presStyleIdx="2" presStyleCnt="5"/>
      <dgm:spPr/>
    </dgm:pt>
    <dgm:pt modelId="{9AB5E03A-78CA-49F4-A176-9FD20DEA7DAA}" type="pres">
      <dgm:prSet presAssocID="{3685DC70-9A8D-4E2E-96DC-D245B95826D1}" presName="horz1" presStyleCnt="0"/>
      <dgm:spPr/>
    </dgm:pt>
    <dgm:pt modelId="{00CE128E-FB9C-47ED-88AE-78890A430778}" type="pres">
      <dgm:prSet presAssocID="{3685DC70-9A8D-4E2E-96DC-D245B95826D1}" presName="tx1" presStyleLbl="revTx" presStyleIdx="2" presStyleCnt="5"/>
      <dgm:spPr/>
    </dgm:pt>
    <dgm:pt modelId="{0F85B7D5-A7BF-4F7E-8CE8-F8090E5700E8}" type="pres">
      <dgm:prSet presAssocID="{3685DC70-9A8D-4E2E-96DC-D245B95826D1}" presName="vert1" presStyleCnt="0"/>
      <dgm:spPr/>
    </dgm:pt>
    <dgm:pt modelId="{68F6CD6A-D39B-4558-8634-AD13E1C4E215}" type="pres">
      <dgm:prSet presAssocID="{C316E6B6-E4C5-4E56-9EF9-BF30056CA8FF}" presName="thickLine" presStyleLbl="alignNode1" presStyleIdx="3" presStyleCnt="5"/>
      <dgm:spPr/>
    </dgm:pt>
    <dgm:pt modelId="{127E09A2-2A20-4474-AE30-9D6F698AAFB3}" type="pres">
      <dgm:prSet presAssocID="{C316E6B6-E4C5-4E56-9EF9-BF30056CA8FF}" presName="horz1" presStyleCnt="0"/>
      <dgm:spPr/>
    </dgm:pt>
    <dgm:pt modelId="{E80D7B85-E2DE-4FF8-B965-68764FEB491C}" type="pres">
      <dgm:prSet presAssocID="{C316E6B6-E4C5-4E56-9EF9-BF30056CA8FF}" presName="tx1" presStyleLbl="revTx" presStyleIdx="3" presStyleCnt="5"/>
      <dgm:spPr/>
    </dgm:pt>
    <dgm:pt modelId="{524DB037-727A-45F6-922F-A9D4077BB407}" type="pres">
      <dgm:prSet presAssocID="{C316E6B6-E4C5-4E56-9EF9-BF30056CA8FF}" presName="vert1" presStyleCnt="0"/>
      <dgm:spPr/>
    </dgm:pt>
    <dgm:pt modelId="{EFE13F8A-DCFE-482E-91DD-89ACAC402A72}" type="pres">
      <dgm:prSet presAssocID="{7A25D367-B773-4AE9-AD41-EC514D3EF669}" presName="thickLine" presStyleLbl="alignNode1" presStyleIdx="4" presStyleCnt="5"/>
      <dgm:spPr/>
    </dgm:pt>
    <dgm:pt modelId="{29FBC312-D48B-4D1F-AD89-5A6D3A2DE199}" type="pres">
      <dgm:prSet presAssocID="{7A25D367-B773-4AE9-AD41-EC514D3EF669}" presName="horz1" presStyleCnt="0"/>
      <dgm:spPr/>
    </dgm:pt>
    <dgm:pt modelId="{433BF6E7-E955-4FB5-9D63-70E913D4C014}" type="pres">
      <dgm:prSet presAssocID="{7A25D367-B773-4AE9-AD41-EC514D3EF669}" presName="tx1" presStyleLbl="revTx" presStyleIdx="4" presStyleCnt="5"/>
      <dgm:spPr/>
    </dgm:pt>
    <dgm:pt modelId="{DAA17BD7-5E9C-4679-B5E8-E9F60002F299}" type="pres">
      <dgm:prSet presAssocID="{7A25D367-B773-4AE9-AD41-EC514D3EF669}" presName="vert1" presStyleCnt="0"/>
      <dgm:spPr/>
    </dgm:pt>
  </dgm:ptLst>
  <dgm:cxnLst>
    <dgm:cxn modelId="{9CACAD19-0701-4F40-A283-FA04D5DA46DD}" type="presOf" srcId="{A03A9BA2-CA4D-43FA-B451-FC143EBBDFD3}" destId="{886AE74F-0944-4F49-A420-870295490B11}" srcOrd="0" destOrd="0" presId="urn:microsoft.com/office/officeart/2008/layout/LinedList"/>
    <dgm:cxn modelId="{8F898C23-5A6E-4213-9396-009BA512EBB9}" srcId="{2AE5E92B-4E41-4814-92FA-C29F424B551C}" destId="{A03A9BA2-CA4D-43FA-B451-FC143EBBDFD3}" srcOrd="0" destOrd="0" parTransId="{B84A5FBF-121F-4D2A-8BAB-CE2A4EE73A1F}" sibTransId="{B398CFE2-C559-4380-BF19-7A69F6A1973A}"/>
    <dgm:cxn modelId="{D2119924-8BC3-4DC1-A68D-DB1F26EAAB27}" type="presOf" srcId="{C316E6B6-E4C5-4E56-9EF9-BF30056CA8FF}" destId="{E80D7B85-E2DE-4FF8-B965-68764FEB491C}" srcOrd="0" destOrd="0" presId="urn:microsoft.com/office/officeart/2008/layout/LinedList"/>
    <dgm:cxn modelId="{213D895D-8AA8-45DA-B425-C8726A0A1BA5}" srcId="{2AE5E92B-4E41-4814-92FA-C29F424B551C}" destId="{1BAF4155-F652-4F22-B6BE-BD82D420B3C9}" srcOrd="1" destOrd="0" parTransId="{D05E4F2D-5CFF-404C-B1C4-9CE590C88C79}" sibTransId="{42161C7B-9FEE-4EDF-9DB7-CDC5199E295F}"/>
    <dgm:cxn modelId="{4A80DE62-8838-4A3D-9E5A-D3FE103546EA}" type="presOf" srcId="{2AE5E92B-4E41-4814-92FA-C29F424B551C}" destId="{0DB3C742-3C10-400B-B33E-D172F7BB72FB}" srcOrd="0" destOrd="0" presId="urn:microsoft.com/office/officeart/2008/layout/LinedList"/>
    <dgm:cxn modelId="{56EB7279-D04F-46F3-A92C-DC0E73677045}" srcId="{2AE5E92B-4E41-4814-92FA-C29F424B551C}" destId="{3685DC70-9A8D-4E2E-96DC-D245B95826D1}" srcOrd="2" destOrd="0" parTransId="{4B7BC9C2-430B-4CD1-AEE6-7A74397A7134}" sibTransId="{494DE0D1-8FCA-44F8-BB46-5AAFD11225F5}"/>
    <dgm:cxn modelId="{70C7C28E-4465-4616-A567-D58CACC044EA}" type="presOf" srcId="{3685DC70-9A8D-4E2E-96DC-D245B95826D1}" destId="{00CE128E-FB9C-47ED-88AE-78890A430778}" srcOrd="0" destOrd="0" presId="urn:microsoft.com/office/officeart/2008/layout/LinedList"/>
    <dgm:cxn modelId="{65203EA6-5CD3-46EE-92C9-DE4CD097B955}" type="presOf" srcId="{7A25D367-B773-4AE9-AD41-EC514D3EF669}" destId="{433BF6E7-E955-4FB5-9D63-70E913D4C014}" srcOrd="0" destOrd="0" presId="urn:microsoft.com/office/officeart/2008/layout/LinedList"/>
    <dgm:cxn modelId="{70AB61B3-BF69-4259-89FA-A1B4025E0976}" srcId="{2AE5E92B-4E41-4814-92FA-C29F424B551C}" destId="{7A25D367-B773-4AE9-AD41-EC514D3EF669}" srcOrd="4" destOrd="0" parTransId="{EF4D3B3B-18E6-4201-B82E-8DD6372EEDE4}" sibTransId="{124FD6AB-0F6F-445B-9BE8-23A0E9BF26D7}"/>
    <dgm:cxn modelId="{FC0140C4-82CE-4CD2-BB1A-6BED673C1E95}" type="presOf" srcId="{1BAF4155-F652-4F22-B6BE-BD82D420B3C9}" destId="{DED07B33-3C6D-4164-808C-73659E765D0B}" srcOrd="0" destOrd="0" presId="urn:microsoft.com/office/officeart/2008/layout/LinedList"/>
    <dgm:cxn modelId="{659A71E4-F93B-4B74-8453-C9E3A425B6EA}" srcId="{2AE5E92B-4E41-4814-92FA-C29F424B551C}" destId="{C316E6B6-E4C5-4E56-9EF9-BF30056CA8FF}" srcOrd="3" destOrd="0" parTransId="{932A931F-0F7F-4D39-A0A3-22032E948E0E}" sibTransId="{1D546669-28C3-494F-A806-8AF62FB1BB3E}"/>
    <dgm:cxn modelId="{9991B281-315D-431D-9F0D-262AAC279FEF}" type="presParOf" srcId="{0DB3C742-3C10-400B-B33E-D172F7BB72FB}" destId="{AB09881D-0C11-460F-9041-B8A019B41AB0}" srcOrd="0" destOrd="0" presId="urn:microsoft.com/office/officeart/2008/layout/LinedList"/>
    <dgm:cxn modelId="{E45A66D4-8452-445B-A8C1-EC88F8847C42}" type="presParOf" srcId="{0DB3C742-3C10-400B-B33E-D172F7BB72FB}" destId="{CFF918FB-1C2E-4389-91F8-9C9E0E7B4763}" srcOrd="1" destOrd="0" presId="urn:microsoft.com/office/officeart/2008/layout/LinedList"/>
    <dgm:cxn modelId="{835C4D65-0BDA-44BB-B0D7-BCC4AE206E7B}" type="presParOf" srcId="{CFF918FB-1C2E-4389-91F8-9C9E0E7B4763}" destId="{886AE74F-0944-4F49-A420-870295490B11}" srcOrd="0" destOrd="0" presId="urn:microsoft.com/office/officeart/2008/layout/LinedList"/>
    <dgm:cxn modelId="{37D11B02-6ADB-450A-8ECD-BE392EA4DD49}" type="presParOf" srcId="{CFF918FB-1C2E-4389-91F8-9C9E0E7B4763}" destId="{C01F3E37-4471-4EAF-8106-5FB4DAA7E011}" srcOrd="1" destOrd="0" presId="urn:microsoft.com/office/officeart/2008/layout/LinedList"/>
    <dgm:cxn modelId="{9F24A963-FE60-452F-A679-A1A860C4356A}" type="presParOf" srcId="{0DB3C742-3C10-400B-B33E-D172F7BB72FB}" destId="{C821FFE2-AD2F-4E65-8A80-DBAD35269AC8}" srcOrd="2" destOrd="0" presId="urn:microsoft.com/office/officeart/2008/layout/LinedList"/>
    <dgm:cxn modelId="{903DE77C-64E2-4EB3-97EC-743E72D38752}" type="presParOf" srcId="{0DB3C742-3C10-400B-B33E-D172F7BB72FB}" destId="{57DE711E-BC47-4829-A2EF-0DB38DBDE311}" srcOrd="3" destOrd="0" presId="urn:microsoft.com/office/officeart/2008/layout/LinedList"/>
    <dgm:cxn modelId="{95A227BD-2BDB-4A6C-85A1-BBF5BAD75B4A}" type="presParOf" srcId="{57DE711E-BC47-4829-A2EF-0DB38DBDE311}" destId="{DED07B33-3C6D-4164-808C-73659E765D0B}" srcOrd="0" destOrd="0" presId="urn:microsoft.com/office/officeart/2008/layout/LinedList"/>
    <dgm:cxn modelId="{C7C4CA77-DEA0-46A3-AE5F-8AD0988B8980}" type="presParOf" srcId="{57DE711E-BC47-4829-A2EF-0DB38DBDE311}" destId="{C4F7D10B-9178-4C65-9082-4A48D339CD43}" srcOrd="1" destOrd="0" presId="urn:microsoft.com/office/officeart/2008/layout/LinedList"/>
    <dgm:cxn modelId="{340EF977-4441-4CAA-BF8E-54C57A263878}" type="presParOf" srcId="{0DB3C742-3C10-400B-B33E-D172F7BB72FB}" destId="{4736E896-A984-44A8-984A-C90A8DCA9ACD}" srcOrd="4" destOrd="0" presId="urn:microsoft.com/office/officeart/2008/layout/LinedList"/>
    <dgm:cxn modelId="{817399D8-6CDD-42E2-B6C9-A203B8C678F0}" type="presParOf" srcId="{0DB3C742-3C10-400B-B33E-D172F7BB72FB}" destId="{9AB5E03A-78CA-49F4-A176-9FD20DEA7DAA}" srcOrd="5" destOrd="0" presId="urn:microsoft.com/office/officeart/2008/layout/LinedList"/>
    <dgm:cxn modelId="{9AD9C533-37CE-4AD3-9C2D-68C44F514DD4}" type="presParOf" srcId="{9AB5E03A-78CA-49F4-A176-9FD20DEA7DAA}" destId="{00CE128E-FB9C-47ED-88AE-78890A430778}" srcOrd="0" destOrd="0" presId="urn:microsoft.com/office/officeart/2008/layout/LinedList"/>
    <dgm:cxn modelId="{75D0CB6F-7F27-4A5C-B027-E66C36AA2B56}" type="presParOf" srcId="{9AB5E03A-78CA-49F4-A176-9FD20DEA7DAA}" destId="{0F85B7D5-A7BF-4F7E-8CE8-F8090E5700E8}" srcOrd="1" destOrd="0" presId="urn:microsoft.com/office/officeart/2008/layout/LinedList"/>
    <dgm:cxn modelId="{A958D397-DDA0-4D95-A712-DF8F45B468D7}" type="presParOf" srcId="{0DB3C742-3C10-400B-B33E-D172F7BB72FB}" destId="{68F6CD6A-D39B-4558-8634-AD13E1C4E215}" srcOrd="6" destOrd="0" presId="urn:microsoft.com/office/officeart/2008/layout/LinedList"/>
    <dgm:cxn modelId="{9BF4A806-1C61-4267-A26D-23CCD47378A1}" type="presParOf" srcId="{0DB3C742-3C10-400B-B33E-D172F7BB72FB}" destId="{127E09A2-2A20-4474-AE30-9D6F698AAFB3}" srcOrd="7" destOrd="0" presId="urn:microsoft.com/office/officeart/2008/layout/LinedList"/>
    <dgm:cxn modelId="{2DA5A560-4995-457D-AA90-C0229D9A5F4C}" type="presParOf" srcId="{127E09A2-2A20-4474-AE30-9D6F698AAFB3}" destId="{E80D7B85-E2DE-4FF8-B965-68764FEB491C}" srcOrd="0" destOrd="0" presId="urn:microsoft.com/office/officeart/2008/layout/LinedList"/>
    <dgm:cxn modelId="{D78CD99E-166A-49E8-8856-5D0A0364CFDB}" type="presParOf" srcId="{127E09A2-2A20-4474-AE30-9D6F698AAFB3}" destId="{524DB037-727A-45F6-922F-A9D4077BB407}" srcOrd="1" destOrd="0" presId="urn:microsoft.com/office/officeart/2008/layout/LinedList"/>
    <dgm:cxn modelId="{183E3ABD-4B83-4680-B7D8-1B02F618299F}" type="presParOf" srcId="{0DB3C742-3C10-400B-B33E-D172F7BB72FB}" destId="{EFE13F8A-DCFE-482E-91DD-89ACAC402A72}" srcOrd="8" destOrd="0" presId="urn:microsoft.com/office/officeart/2008/layout/LinedList"/>
    <dgm:cxn modelId="{B7809672-03FB-41AC-921A-2CC97EFC163B}" type="presParOf" srcId="{0DB3C742-3C10-400B-B33E-D172F7BB72FB}" destId="{29FBC312-D48B-4D1F-AD89-5A6D3A2DE199}" srcOrd="9" destOrd="0" presId="urn:microsoft.com/office/officeart/2008/layout/LinedList"/>
    <dgm:cxn modelId="{ACA5CF71-67FF-42BC-8CB4-3C08CA2CE9AC}" type="presParOf" srcId="{29FBC312-D48B-4D1F-AD89-5A6D3A2DE199}" destId="{433BF6E7-E955-4FB5-9D63-70E913D4C014}" srcOrd="0" destOrd="0" presId="urn:microsoft.com/office/officeart/2008/layout/LinedList"/>
    <dgm:cxn modelId="{C80B7A73-770F-4EEF-8A9F-9F078555539F}" type="presParOf" srcId="{29FBC312-D48B-4D1F-AD89-5A6D3A2DE199}" destId="{DAA17BD7-5E9C-4679-B5E8-E9F60002F2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029CF1-7D98-4AC9-A78C-3C802734DDE6}" type="doc">
      <dgm:prSet loTypeId="urn:microsoft.com/office/officeart/2005/8/layout/default" loCatId="list" qsTypeId="urn:microsoft.com/office/officeart/2005/8/quickstyle/simple1#6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0D5BC3FF-2653-4890-A682-3778DE7E8A3F}">
      <dgm:prSet/>
      <dgm:spPr/>
      <dgm:t>
        <a:bodyPr/>
        <a:lstStyle/>
        <a:p>
          <a:r>
            <a:rPr lang="en-GB"/>
            <a:t>Referencing</a:t>
          </a:r>
          <a:endParaRPr lang="en-US"/>
        </a:p>
      </dgm:t>
    </dgm:pt>
    <dgm:pt modelId="{EA9411D7-BD34-4929-B1C6-E5CB3791E3D8}" type="parTrans" cxnId="{D5875F28-D284-458F-A7EE-50E9A53CBCD3}">
      <dgm:prSet/>
      <dgm:spPr/>
      <dgm:t>
        <a:bodyPr/>
        <a:lstStyle/>
        <a:p>
          <a:endParaRPr lang="en-US"/>
        </a:p>
      </dgm:t>
    </dgm:pt>
    <dgm:pt modelId="{BD194D84-82F4-47B2-BE19-54D7628BC389}" type="sibTrans" cxnId="{D5875F28-D284-458F-A7EE-50E9A53CBCD3}">
      <dgm:prSet/>
      <dgm:spPr/>
      <dgm:t>
        <a:bodyPr/>
        <a:lstStyle/>
        <a:p>
          <a:endParaRPr lang="en-US"/>
        </a:p>
      </dgm:t>
    </dgm:pt>
    <dgm:pt modelId="{E78D926B-02D7-4D79-B4E7-BEBBA05DAFEB}">
      <dgm:prSet/>
      <dgm:spPr/>
      <dgm:t>
        <a:bodyPr/>
        <a:lstStyle/>
        <a:p>
          <a:r>
            <a:rPr lang="en-GB"/>
            <a:t>Proper citation and avoiding plagiarism</a:t>
          </a:r>
          <a:endParaRPr lang="en-US"/>
        </a:p>
      </dgm:t>
    </dgm:pt>
    <dgm:pt modelId="{D77A12FA-A784-4885-AECA-5D04B10D3126}" type="parTrans" cxnId="{CD4238D7-5594-468C-A462-FFFFDB0E6272}">
      <dgm:prSet/>
      <dgm:spPr/>
      <dgm:t>
        <a:bodyPr/>
        <a:lstStyle/>
        <a:p>
          <a:endParaRPr lang="en-US"/>
        </a:p>
      </dgm:t>
    </dgm:pt>
    <dgm:pt modelId="{5BEE0E96-B67A-42CB-8135-98340859E298}" type="sibTrans" cxnId="{CD4238D7-5594-468C-A462-FFFFDB0E6272}">
      <dgm:prSet/>
      <dgm:spPr/>
      <dgm:t>
        <a:bodyPr/>
        <a:lstStyle/>
        <a:p>
          <a:endParaRPr lang="en-US"/>
        </a:p>
      </dgm:t>
    </dgm:pt>
    <dgm:pt modelId="{AAED2B44-4513-4CB6-A374-A70B92578BCB}">
      <dgm:prSet/>
      <dgm:spPr/>
      <dgm:t>
        <a:bodyPr/>
        <a:lstStyle/>
        <a:p>
          <a:r>
            <a:rPr lang="en-GB"/>
            <a:t>Essay structure</a:t>
          </a:r>
          <a:endParaRPr lang="en-US"/>
        </a:p>
      </dgm:t>
    </dgm:pt>
    <dgm:pt modelId="{C450C851-D370-444B-B444-22A172C78199}" type="parTrans" cxnId="{446C8A68-DCA0-445B-8300-F4DF55D5F641}">
      <dgm:prSet/>
      <dgm:spPr/>
      <dgm:t>
        <a:bodyPr/>
        <a:lstStyle/>
        <a:p>
          <a:endParaRPr lang="en-US"/>
        </a:p>
      </dgm:t>
    </dgm:pt>
    <dgm:pt modelId="{9688639F-605A-46F9-89F4-9004A8C78481}" type="sibTrans" cxnId="{446C8A68-DCA0-445B-8300-F4DF55D5F641}">
      <dgm:prSet/>
      <dgm:spPr/>
      <dgm:t>
        <a:bodyPr/>
        <a:lstStyle/>
        <a:p>
          <a:endParaRPr lang="en-US"/>
        </a:p>
      </dgm:t>
    </dgm:pt>
    <dgm:pt modelId="{F588570A-B92B-4D29-89EF-F3966E1C1291}">
      <dgm:prSet/>
      <dgm:spPr/>
      <dgm:t>
        <a:bodyPr/>
        <a:lstStyle/>
        <a:p>
          <a:r>
            <a:rPr lang="en-GB"/>
            <a:t>Presentation skills</a:t>
          </a:r>
          <a:endParaRPr lang="en-US"/>
        </a:p>
      </dgm:t>
    </dgm:pt>
    <dgm:pt modelId="{A2B35E0B-39DA-4429-9EA3-48E60E12611E}" type="parTrans" cxnId="{443FDEF3-1158-4818-AA6E-88E2E40327B6}">
      <dgm:prSet/>
      <dgm:spPr/>
      <dgm:t>
        <a:bodyPr/>
        <a:lstStyle/>
        <a:p>
          <a:endParaRPr lang="en-US"/>
        </a:p>
      </dgm:t>
    </dgm:pt>
    <dgm:pt modelId="{53DD187B-309C-402C-8C3E-049471AABCDD}" type="sibTrans" cxnId="{443FDEF3-1158-4818-AA6E-88E2E40327B6}">
      <dgm:prSet/>
      <dgm:spPr/>
      <dgm:t>
        <a:bodyPr/>
        <a:lstStyle/>
        <a:p>
          <a:endParaRPr lang="en-US"/>
        </a:p>
      </dgm:t>
    </dgm:pt>
    <dgm:pt modelId="{2B1DB6BD-FB24-4D33-AAFA-3185244658E5}">
      <dgm:prSet/>
      <dgm:spPr/>
      <dgm:t>
        <a:bodyPr/>
        <a:lstStyle/>
        <a:p>
          <a:r>
            <a:rPr lang="en-GB"/>
            <a:t>Reading</a:t>
          </a:r>
          <a:endParaRPr lang="en-US"/>
        </a:p>
      </dgm:t>
    </dgm:pt>
    <dgm:pt modelId="{5B4672F3-79BC-4B80-BCEC-2EEADC0AD8C1}" type="parTrans" cxnId="{3080C775-C321-4297-BE80-7C9DD53B3127}">
      <dgm:prSet/>
      <dgm:spPr/>
      <dgm:t>
        <a:bodyPr/>
        <a:lstStyle/>
        <a:p>
          <a:endParaRPr lang="en-US"/>
        </a:p>
      </dgm:t>
    </dgm:pt>
    <dgm:pt modelId="{A4D8705E-42AD-4708-9BAE-D4A83DB2B307}" type="sibTrans" cxnId="{3080C775-C321-4297-BE80-7C9DD53B3127}">
      <dgm:prSet/>
      <dgm:spPr/>
      <dgm:t>
        <a:bodyPr/>
        <a:lstStyle/>
        <a:p>
          <a:endParaRPr lang="en-US"/>
        </a:p>
      </dgm:t>
    </dgm:pt>
    <dgm:pt modelId="{CF8A61E3-158B-4F85-81FB-5A7DF87ACE78}">
      <dgm:prSet/>
      <dgm:spPr/>
      <dgm:t>
        <a:bodyPr/>
        <a:lstStyle/>
        <a:p>
          <a:r>
            <a:rPr lang="en-GB"/>
            <a:t>Note-taking</a:t>
          </a:r>
          <a:endParaRPr lang="en-US"/>
        </a:p>
      </dgm:t>
    </dgm:pt>
    <dgm:pt modelId="{1A81B2F8-503C-4A77-B4AA-BF95B3B68518}" type="parTrans" cxnId="{7371E4AD-FC4D-49F9-9FD2-0ABE89BED313}">
      <dgm:prSet/>
      <dgm:spPr/>
      <dgm:t>
        <a:bodyPr/>
        <a:lstStyle/>
        <a:p>
          <a:endParaRPr lang="en-US"/>
        </a:p>
      </dgm:t>
    </dgm:pt>
    <dgm:pt modelId="{2A2F35B5-002F-4942-850C-6AC8020990DB}" type="sibTrans" cxnId="{7371E4AD-FC4D-49F9-9FD2-0ABE89BED313}">
      <dgm:prSet/>
      <dgm:spPr/>
      <dgm:t>
        <a:bodyPr/>
        <a:lstStyle/>
        <a:p>
          <a:endParaRPr lang="en-US"/>
        </a:p>
      </dgm:t>
    </dgm:pt>
    <dgm:pt modelId="{AB673471-23A6-4B60-BC20-305C7E3F89B8}">
      <dgm:prSet/>
      <dgm:spPr/>
      <dgm:t>
        <a:bodyPr/>
        <a:lstStyle/>
        <a:p>
          <a:r>
            <a:rPr lang="en-GB"/>
            <a:t>Teamwork and collaboration</a:t>
          </a:r>
          <a:endParaRPr lang="en-US"/>
        </a:p>
      </dgm:t>
    </dgm:pt>
    <dgm:pt modelId="{17D2660A-CBCC-427E-BD8F-C063232F8060}" type="parTrans" cxnId="{7251D625-5E05-4D40-B01B-6B1E405781F5}">
      <dgm:prSet/>
      <dgm:spPr/>
      <dgm:t>
        <a:bodyPr/>
        <a:lstStyle/>
        <a:p>
          <a:endParaRPr lang="en-US"/>
        </a:p>
      </dgm:t>
    </dgm:pt>
    <dgm:pt modelId="{CBD1A8CB-84E5-4A83-946B-F5DB50972954}" type="sibTrans" cxnId="{7251D625-5E05-4D40-B01B-6B1E405781F5}">
      <dgm:prSet/>
      <dgm:spPr/>
      <dgm:t>
        <a:bodyPr/>
        <a:lstStyle/>
        <a:p>
          <a:endParaRPr lang="en-US"/>
        </a:p>
      </dgm:t>
    </dgm:pt>
    <dgm:pt modelId="{1A7983D6-FAE7-474D-A641-CB64F04E2023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AB517B5C-23F0-4858-8F31-8976EB82DC77}" type="parTrans" cxnId="{97E5C970-9D92-4272-AAA3-B054D0322CF5}">
      <dgm:prSet/>
      <dgm:spPr/>
      <dgm:t>
        <a:bodyPr/>
        <a:lstStyle/>
        <a:p>
          <a:endParaRPr lang="en-US"/>
        </a:p>
      </dgm:t>
    </dgm:pt>
    <dgm:pt modelId="{DBA8C3DF-A1E1-4F29-854F-52D56511A2A3}" type="sibTrans" cxnId="{97E5C970-9D92-4272-AAA3-B054D0322CF5}">
      <dgm:prSet/>
      <dgm:spPr/>
      <dgm:t>
        <a:bodyPr/>
        <a:lstStyle/>
        <a:p>
          <a:endParaRPr lang="en-US"/>
        </a:p>
      </dgm:t>
    </dgm:pt>
    <dgm:pt modelId="{4D7D2CE4-DE2C-4520-BDFD-055B3F9BEAEE}">
      <dgm:prSet/>
      <dgm:spPr/>
      <dgm:t>
        <a:bodyPr/>
        <a:lstStyle/>
        <a:p>
          <a:r>
            <a:rPr lang="en-GB"/>
            <a:t>Independent research</a:t>
          </a:r>
          <a:endParaRPr lang="en-US"/>
        </a:p>
      </dgm:t>
    </dgm:pt>
    <dgm:pt modelId="{757A545C-9200-437C-AAF4-B3755558E574}" type="parTrans" cxnId="{EFE6FE39-8E6B-48E7-94CB-D5A3AC3B7A3B}">
      <dgm:prSet/>
      <dgm:spPr/>
      <dgm:t>
        <a:bodyPr/>
        <a:lstStyle/>
        <a:p>
          <a:endParaRPr lang="en-US"/>
        </a:p>
      </dgm:t>
    </dgm:pt>
    <dgm:pt modelId="{3F1AFB2B-AE42-4A32-8607-0E7C61607883}" type="sibTrans" cxnId="{EFE6FE39-8E6B-48E7-94CB-D5A3AC3B7A3B}">
      <dgm:prSet/>
      <dgm:spPr/>
      <dgm:t>
        <a:bodyPr/>
        <a:lstStyle/>
        <a:p>
          <a:endParaRPr lang="en-US"/>
        </a:p>
      </dgm:t>
    </dgm:pt>
    <dgm:pt modelId="{D1F85924-5098-4940-BF16-08EBC8CDE376}">
      <dgm:prSet/>
      <dgm:spPr/>
      <dgm:t>
        <a:bodyPr/>
        <a:lstStyle/>
        <a:p>
          <a:r>
            <a:rPr lang="en-GB"/>
            <a:t>Critical thinking</a:t>
          </a:r>
          <a:endParaRPr lang="en-US"/>
        </a:p>
      </dgm:t>
    </dgm:pt>
    <dgm:pt modelId="{4525BB69-E263-404C-8CAD-CEBF81058EBE}" type="parTrans" cxnId="{0C1A12F4-490C-4879-A3D9-37FBADC1A00C}">
      <dgm:prSet/>
      <dgm:spPr/>
      <dgm:t>
        <a:bodyPr/>
        <a:lstStyle/>
        <a:p>
          <a:endParaRPr lang="en-US"/>
        </a:p>
      </dgm:t>
    </dgm:pt>
    <dgm:pt modelId="{7327FC07-36B2-474F-BF06-2337F61CFF0E}" type="sibTrans" cxnId="{0C1A12F4-490C-4879-A3D9-37FBADC1A00C}">
      <dgm:prSet/>
      <dgm:spPr/>
      <dgm:t>
        <a:bodyPr/>
        <a:lstStyle/>
        <a:p>
          <a:endParaRPr lang="en-US"/>
        </a:p>
      </dgm:t>
    </dgm:pt>
    <dgm:pt modelId="{BC71C7B5-676C-4BF5-BC52-56EE21416E87}">
      <dgm:prSet/>
      <dgm:spPr/>
      <dgm:t>
        <a:bodyPr/>
        <a:lstStyle/>
        <a:p>
          <a:r>
            <a:rPr lang="en-GB"/>
            <a:t>Cultural awareness</a:t>
          </a:r>
          <a:endParaRPr lang="en-US"/>
        </a:p>
      </dgm:t>
    </dgm:pt>
    <dgm:pt modelId="{059D92EC-B410-4726-882F-F9F49DF71D7A}" type="parTrans" cxnId="{E7A3F5A8-51A4-41E5-B003-162C3360F177}">
      <dgm:prSet/>
      <dgm:spPr/>
      <dgm:t>
        <a:bodyPr/>
        <a:lstStyle/>
        <a:p>
          <a:endParaRPr lang="en-US"/>
        </a:p>
      </dgm:t>
    </dgm:pt>
    <dgm:pt modelId="{68045FB7-90FE-46FF-8474-955412C5D520}" type="sibTrans" cxnId="{E7A3F5A8-51A4-41E5-B003-162C3360F177}">
      <dgm:prSet/>
      <dgm:spPr/>
      <dgm:t>
        <a:bodyPr/>
        <a:lstStyle/>
        <a:p>
          <a:endParaRPr lang="en-US"/>
        </a:p>
      </dgm:t>
    </dgm:pt>
    <dgm:pt modelId="{FEE39E27-B4A5-4034-9AA1-0B5251ACB58C}">
      <dgm:prSet/>
      <dgm:spPr/>
      <dgm:t>
        <a:bodyPr/>
        <a:lstStyle/>
        <a:p>
          <a:r>
            <a:rPr lang="en-GB" dirty="0"/>
            <a:t>Digital skills</a:t>
          </a:r>
          <a:endParaRPr lang="en-US" dirty="0"/>
        </a:p>
      </dgm:t>
    </dgm:pt>
    <dgm:pt modelId="{33C2206F-9FDA-45FD-93BD-53658DAA82B9}" type="parTrans" cxnId="{D4E0518B-9F05-471F-9109-1E3C25B84E51}">
      <dgm:prSet/>
      <dgm:spPr/>
      <dgm:t>
        <a:bodyPr/>
        <a:lstStyle/>
        <a:p>
          <a:endParaRPr lang="en-US"/>
        </a:p>
      </dgm:t>
    </dgm:pt>
    <dgm:pt modelId="{D6212F46-6862-458D-9336-3F38BB526199}" type="sibTrans" cxnId="{D4E0518B-9F05-471F-9109-1E3C25B84E51}">
      <dgm:prSet/>
      <dgm:spPr/>
      <dgm:t>
        <a:bodyPr/>
        <a:lstStyle/>
        <a:p>
          <a:endParaRPr lang="en-US"/>
        </a:p>
      </dgm:t>
    </dgm:pt>
    <dgm:pt modelId="{1EF9D698-22AD-48AE-80E6-E84E1171301B}">
      <dgm:prSet/>
      <dgm:spPr/>
      <dgm:t>
        <a:bodyPr/>
        <a:lstStyle/>
        <a:p>
          <a:r>
            <a:rPr lang="en-US" dirty="0"/>
            <a:t>Reflective writing</a:t>
          </a:r>
        </a:p>
      </dgm:t>
    </dgm:pt>
    <dgm:pt modelId="{14751ACA-58E0-4D7D-9463-603432C53D50}" type="parTrans" cxnId="{E8CD7435-BECC-46C2-A622-C495DE6033FB}">
      <dgm:prSet/>
      <dgm:spPr/>
      <dgm:t>
        <a:bodyPr/>
        <a:lstStyle/>
        <a:p>
          <a:endParaRPr lang="en-GB"/>
        </a:p>
      </dgm:t>
    </dgm:pt>
    <dgm:pt modelId="{A0689BA7-7EDF-4678-AE02-02384446AE3D}" type="sibTrans" cxnId="{E8CD7435-BECC-46C2-A622-C495DE6033FB}">
      <dgm:prSet/>
      <dgm:spPr/>
      <dgm:t>
        <a:bodyPr/>
        <a:lstStyle/>
        <a:p>
          <a:endParaRPr lang="en-GB"/>
        </a:p>
      </dgm:t>
    </dgm:pt>
    <dgm:pt modelId="{B2B85059-C4CD-471B-9994-44FEA4EA8641}">
      <dgm:prSet/>
      <dgm:spPr/>
      <dgm:t>
        <a:bodyPr/>
        <a:lstStyle/>
        <a:p>
          <a:r>
            <a:rPr lang="en-US" dirty="0"/>
            <a:t>And more…</a:t>
          </a:r>
        </a:p>
      </dgm:t>
    </dgm:pt>
    <dgm:pt modelId="{B7CCE7B7-8ECE-4EFB-B4BC-4E50D4E2BDE9}" type="parTrans" cxnId="{6B4E373F-6309-4C5E-9011-A77315E494D1}">
      <dgm:prSet/>
      <dgm:spPr/>
      <dgm:t>
        <a:bodyPr/>
        <a:lstStyle/>
        <a:p>
          <a:endParaRPr lang="en-GB"/>
        </a:p>
      </dgm:t>
    </dgm:pt>
    <dgm:pt modelId="{106681BA-593B-4F18-9F47-2679F69B708E}" type="sibTrans" cxnId="{6B4E373F-6309-4C5E-9011-A77315E494D1}">
      <dgm:prSet/>
      <dgm:spPr/>
      <dgm:t>
        <a:bodyPr/>
        <a:lstStyle/>
        <a:p>
          <a:endParaRPr lang="en-GB"/>
        </a:p>
      </dgm:t>
    </dgm:pt>
    <dgm:pt modelId="{5C8D2F4F-A198-4134-AEA4-BF0E0D4C0C39}" type="pres">
      <dgm:prSet presAssocID="{A4029CF1-7D98-4AC9-A78C-3C802734DDE6}" presName="diagram" presStyleCnt="0">
        <dgm:presLayoutVars>
          <dgm:dir/>
          <dgm:resizeHandles val="exact"/>
        </dgm:presLayoutVars>
      </dgm:prSet>
      <dgm:spPr/>
    </dgm:pt>
    <dgm:pt modelId="{A49BD549-A7F8-4A06-A561-0A5FB79E200A}" type="pres">
      <dgm:prSet presAssocID="{0D5BC3FF-2653-4890-A682-3778DE7E8A3F}" presName="node" presStyleLbl="node1" presStyleIdx="0" presStyleCnt="14">
        <dgm:presLayoutVars>
          <dgm:bulletEnabled val="1"/>
        </dgm:presLayoutVars>
      </dgm:prSet>
      <dgm:spPr/>
    </dgm:pt>
    <dgm:pt modelId="{50798A09-8085-4054-8E8D-5378C51F50EF}" type="pres">
      <dgm:prSet presAssocID="{BD194D84-82F4-47B2-BE19-54D7628BC389}" presName="sibTrans" presStyleCnt="0"/>
      <dgm:spPr/>
    </dgm:pt>
    <dgm:pt modelId="{23131305-776E-4100-AEE5-2448A958386D}" type="pres">
      <dgm:prSet presAssocID="{E78D926B-02D7-4D79-B4E7-BEBBA05DAFEB}" presName="node" presStyleLbl="node1" presStyleIdx="1" presStyleCnt="14">
        <dgm:presLayoutVars>
          <dgm:bulletEnabled val="1"/>
        </dgm:presLayoutVars>
      </dgm:prSet>
      <dgm:spPr/>
    </dgm:pt>
    <dgm:pt modelId="{15DE5E30-EF54-4F7F-909C-B298A969E01F}" type="pres">
      <dgm:prSet presAssocID="{5BEE0E96-B67A-42CB-8135-98340859E298}" presName="sibTrans" presStyleCnt="0"/>
      <dgm:spPr/>
    </dgm:pt>
    <dgm:pt modelId="{68348A1D-F374-4A30-AFC1-7D3045EBFDBB}" type="pres">
      <dgm:prSet presAssocID="{AAED2B44-4513-4CB6-A374-A70B92578BCB}" presName="node" presStyleLbl="node1" presStyleIdx="2" presStyleCnt="14">
        <dgm:presLayoutVars>
          <dgm:bulletEnabled val="1"/>
        </dgm:presLayoutVars>
      </dgm:prSet>
      <dgm:spPr/>
    </dgm:pt>
    <dgm:pt modelId="{6997DB92-6826-478F-BF77-B4E511E0F0FB}" type="pres">
      <dgm:prSet presAssocID="{9688639F-605A-46F9-89F4-9004A8C78481}" presName="sibTrans" presStyleCnt="0"/>
      <dgm:spPr/>
    </dgm:pt>
    <dgm:pt modelId="{76B31794-D168-4F91-8D3B-F29D0866C486}" type="pres">
      <dgm:prSet presAssocID="{F588570A-B92B-4D29-89EF-F3966E1C1291}" presName="node" presStyleLbl="node1" presStyleIdx="3" presStyleCnt="14">
        <dgm:presLayoutVars>
          <dgm:bulletEnabled val="1"/>
        </dgm:presLayoutVars>
      </dgm:prSet>
      <dgm:spPr/>
    </dgm:pt>
    <dgm:pt modelId="{3CF88444-AEE1-4EA4-9967-8B359C32015F}" type="pres">
      <dgm:prSet presAssocID="{53DD187B-309C-402C-8C3E-049471AABCDD}" presName="sibTrans" presStyleCnt="0"/>
      <dgm:spPr/>
    </dgm:pt>
    <dgm:pt modelId="{AE5CE66F-A3F1-4109-82DA-09AC108C14DD}" type="pres">
      <dgm:prSet presAssocID="{2B1DB6BD-FB24-4D33-AAFA-3185244658E5}" presName="node" presStyleLbl="node1" presStyleIdx="4" presStyleCnt="14">
        <dgm:presLayoutVars>
          <dgm:bulletEnabled val="1"/>
        </dgm:presLayoutVars>
      </dgm:prSet>
      <dgm:spPr/>
    </dgm:pt>
    <dgm:pt modelId="{9194B1AF-952D-461C-9F73-C0547678628E}" type="pres">
      <dgm:prSet presAssocID="{A4D8705E-42AD-4708-9BAE-D4A83DB2B307}" presName="sibTrans" presStyleCnt="0"/>
      <dgm:spPr/>
    </dgm:pt>
    <dgm:pt modelId="{269314CB-D600-4F2E-BB49-3B09D91B3A08}" type="pres">
      <dgm:prSet presAssocID="{CF8A61E3-158B-4F85-81FB-5A7DF87ACE78}" presName="node" presStyleLbl="node1" presStyleIdx="5" presStyleCnt="14">
        <dgm:presLayoutVars>
          <dgm:bulletEnabled val="1"/>
        </dgm:presLayoutVars>
      </dgm:prSet>
      <dgm:spPr/>
    </dgm:pt>
    <dgm:pt modelId="{B1E1A5BC-6F09-46C4-AB04-8018ED52F050}" type="pres">
      <dgm:prSet presAssocID="{2A2F35B5-002F-4942-850C-6AC8020990DB}" presName="sibTrans" presStyleCnt="0"/>
      <dgm:spPr/>
    </dgm:pt>
    <dgm:pt modelId="{699AAF35-91A4-4F6E-89A3-3117F6FD14E8}" type="pres">
      <dgm:prSet presAssocID="{AB673471-23A6-4B60-BC20-305C7E3F89B8}" presName="node" presStyleLbl="node1" presStyleIdx="6" presStyleCnt="14">
        <dgm:presLayoutVars>
          <dgm:bulletEnabled val="1"/>
        </dgm:presLayoutVars>
      </dgm:prSet>
      <dgm:spPr/>
    </dgm:pt>
    <dgm:pt modelId="{AB3E8912-5D7D-4B66-B68E-AFCF44545D3A}" type="pres">
      <dgm:prSet presAssocID="{CBD1A8CB-84E5-4A83-946B-F5DB50972954}" presName="sibTrans" presStyleCnt="0"/>
      <dgm:spPr/>
    </dgm:pt>
    <dgm:pt modelId="{E45A18AB-C2EE-46D8-9BAD-26685891107D}" type="pres">
      <dgm:prSet presAssocID="{1A7983D6-FAE7-474D-A641-CB64F04E2023}" presName="node" presStyleLbl="node1" presStyleIdx="7" presStyleCnt="14">
        <dgm:presLayoutVars>
          <dgm:bulletEnabled val="1"/>
        </dgm:presLayoutVars>
      </dgm:prSet>
      <dgm:spPr/>
    </dgm:pt>
    <dgm:pt modelId="{C469DA55-64D9-456B-B14C-BF8786CB8C62}" type="pres">
      <dgm:prSet presAssocID="{DBA8C3DF-A1E1-4F29-854F-52D56511A2A3}" presName="sibTrans" presStyleCnt="0"/>
      <dgm:spPr/>
    </dgm:pt>
    <dgm:pt modelId="{7BB8CBE7-C622-4DAA-8CB4-BF10F99E77AF}" type="pres">
      <dgm:prSet presAssocID="{4D7D2CE4-DE2C-4520-BDFD-055B3F9BEAEE}" presName="node" presStyleLbl="node1" presStyleIdx="8" presStyleCnt="14">
        <dgm:presLayoutVars>
          <dgm:bulletEnabled val="1"/>
        </dgm:presLayoutVars>
      </dgm:prSet>
      <dgm:spPr/>
    </dgm:pt>
    <dgm:pt modelId="{EB169299-B1B6-4E61-9EF2-0C80264FBC60}" type="pres">
      <dgm:prSet presAssocID="{3F1AFB2B-AE42-4A32-8607-0E7C61607883}" presName="sibTrans" presStyleCnt="0"/>
      <dgm:spPr/>
    </dgm:pt>
    <dgm:pt modelId="{03D26E79-7931-476E-A21E-F7B62C6E2AAA}" type="pres">
      <dgm:prSet presAssocID="{D1F85924-5098-4940-BF16-08EBC8CDE376}" presName="node" presStyleLbl="node1" presStyleIdx="9" presStyleCnt="14">
        <dgm:presLayoutVars>
          <dgm:bulletEnabled val="1"/>
        </dgm:presLayoutVars>
      </dgm:prSet>
      <dgm:spPr/>
    </dgm:pt>
    <dgm:pt modelId="{1C096151-73B3-44CE-B749-F0B4AFD2B8CB}" type="pres">
      <dgm:prSet presAssocID="{7327FC07-36B2-474F-BF06-2337F61CFF0E}" presName="sibTrans" presStyleCnt="0"/>
      <dgm:spPr/>
    </dgm:pt>
    <dgm:pt modelId="{6527AD20-B918-45C2-ACBA-B248224C3B56}" type="pres">
      <dgm:prSet presAssocID="{BC71C7B5-676C-4BF5-BC52-56EE21416E87}" presName="node" presStyleLbl="node1" presStyleIdx="10" presStyleCnt="14">
        <dgm:presLayoutVars>
          <dgm:bulletEnabled val="1"/>
        </dgm:presLayoutVars>
      </dgm:prSet>
      <dgm:spPr/>
    </dgm:pt>
    <dgm:pt modelId="{444AF8A8-CF47-486E-A909-1414CECFB866}" type="pres">
      <dgm:prSet presAssocID="{68045FB7-90FE-46FF-8474-955412C5D520}" presName="sibTrans" presStyleCnt="0"/>
      <dgm:spPr/>
    </dgm:pt>
    <dgm:pt modelId="{030AE2EF-5C56-4A31-9402-34901CC6DDA7}" type="pres">
      <dgm:prSet presAssocID="{FEE39E27-B4A5-4034-9AA1-0B5251ACB58C}" presName="node" presStyleLbl="node1" presStyleIdx="11" presStyleCnt="14">
        <dgm:presLayoutVars>
          <dgm:bulletEnabled val="1"/>
        </dgm:presLayoutVars>
      </dgm:prSet>
      <dgm:spPr/>
    </dgm:pt>
    <dgm:pt modelId="{2E0EA7AE-025A-45AB-85EE-9C0ECCB2684A}" type="pres">
      <dgm:prSet presAssocID="{D6212F46-6862-458D-9336-3F38BB526199}" presName="sibTrans" presStyleCnt="0"/>
      <dgm:spPr/>
    </dgm:pt>
    <dgm:pt modelId="{14DB6D88-560D-45E8-8C10-7AB29498C5DD}" type="pres">
      <dgm:prSet presAssocID="{1EF9D698-22AD-48AE-80E6-E84E1171301B}" presName="node" presStyleLbl="node1" presStyleIdx="12" presStyleCnt="14">
        <dgm:presLayoutVars>
          <dgm:bulletEnabled val="1"/>
        </dgm:presLayoutVars>
      </dgm:prSet>
      <dgm:spPr/>
    </dgm:pt>
    <dgm:pt modelId="{288C593C-63D7-4862-AFE9-23EECADA13AD}" type="pres">
      <dgm:prSet presAssocID="{A0689BA7-7EDF-4678-AE02-02384446AE3D}" presName="sibTrans" presStyleCnt="0"/>
      <dgm:spPr/>
    </dgm:pt>
    <dgm:pt modelId="{C8E67FF3-4270-4687-901E-605775218E38}" type="pres">
      <dgm:prSet presAssocID="{B2B85059-C4CD-471B-9994-44FEA4EA8641}" presName="node" presStyleLbl="node1" presStyleIdx="13" presStyleCnt="14">
        <dgm:presLayoutVars>
          <dgm:bulletEnabled val="1"/>
        </dgm:presLayoutVars>
      </dgm:prSet>
      <dgm:spPr/>
    </dgm:pt>
  </dgm:ptLst>
  <dgm:cxnLst>
    <dgm:cxn modelId="{160C110A-733A-4DAD-9AD8-F477C5A16E0D}" type="presOf" srcId="{BC71C7B5-676C-4BF5-BC52-56EE21416E87}" destId="{6527AD20-B918-45C2-ACBA-B248224C3B56}" srcOrd="0" destOrd="0" presId="urn:microsoft.com/office/officeart/2005/8/layout/default"/>
    <dgm:cxn modelId="{8715FF12-5D7F-4A4A-84F3-92673C5BE505}" type="presOf" srcId="{A4029CF1-7D98-4AC9-A78C-3C802734DDE6}" destId="{5C8D2F4F-A198-4134-AEA4-BF0E0D4C0C39}" srcOrd="0" destOrd="0" presId="urn:microsoft.com/office/officeart/2005/8/layout/default"/>
    <dgm:cxn modelId="{E0E34815-68CD-4332-934E-6046B726ACA1}" type="presOf" srcId="{F588570A-B92B-4D29-89EF-F3966E1C1291}" destId="{76B31794-D168-4F91-8D3B-F29D0866C486}" srcOrd="0" destOrd="0" presId="urn:microsoft.com/office/officeart/2005/8/layout/default"/>
    <dgm:cxn modelId="{7251D625-5E05-4D40-B01B-6B1E405781F5}" srcId="{A4029CF1-7D98-4AC9-A78C-3C802734DDE6}" destId="{AB673471-23A6-4B60-BC20-305C7E3F89B8}" srcOrd="6" destOrd="0" parTransId="{17D2660A-CBCC-427E-BD8F-C063232F8060}" sibTransId="{CBD1A8CB-84E5-4A83-946B-F5DB50972954}"/>
    <dgm:cxn modelId="{77F05D27-9380-441A-B9AC-2FCE26A7338E}" type="presOf" srcId="{AB673471-23A6-4B60-BC20-305C7E3F89B8}" destId="{699AAF35-91A4-4F6E-89A3-3117F6FD14E8}" srcOrd="0" destOrd="0" presId="urn:microsoft.com/office/officeart/2005/8/layout/default"/>
    <dgm:cxn modelId="{D5875F28-D284-458F-A7EE-50E9A53CBCD3}" srcId="{A4029CF1-7D98-4AC9-A78C-3C802734DDE6}" destId="{0D5BC3FF-2653-4890-A682-3778DE7E8A3F}" srcOrd="0" destOrd="0" parTransId="{EA9411D7-BD34-4929-B1C6-E5CB3791E3D8}" sibTransId="{BD194D84-82F4-47B2-BE19-54D7628BC389}"/>
    <dgm:cxn modelId="{E8CD7435-BECC-46C2-A622-C495DE6033FB}" srcId="{A4029CF1-7D98-4AC9-A78C-3C802734DDE6}" destId="{1EF9D698-22AD-48AE-80E6-E84E1171301B}" srcOrd="12" destOrd="0" parTransId="{14751ACA-58E0-4D7D-9463-603432C53D50}" sibTransId="{A0689BA7-7EDF-4678-AE02-02384446AE3D}"/>
    <dgm:cxn modelId="{EFE6FE39-8E6B-48E7-94CB-D5A3AC3B7A3B}" srcId="{A4029CF1-7D98-4AC9-A78C-3C802734DDE6}" destId="{4D7D2CE4-DE2C-4520-BDFD-055B3F9BEAEE}" srcOrd="8" destOrd="0" parTransId="{757A545C-9200-437C-AAF4-B3755558E574}" sibTransId="{3F1AFB2B-AE42-4A32-8607-0E7C61607883}"/>
    <dgm:cxn modelId="{6B4E373F-6309-4C5E-9011-A77315E494D1}" srcId="{A4029CF1-7D98-4AC9-A78C-3C802734DDE6}" destId="{B2B85059-C4CD-471B-9994-44FEA4EA8641}" srcOrd="13" destOrd="0" parTransId="{B7CCE7B7-8ECE-4EFB-B4BC-4E50D4E2BDE9}" sibTransId="{106681BA-593B-4F18-9F47-2679F69B708E}"/>
    <dgm:cxn modelId="{8385245B-2EE7-4D24-B991-28D4A9AF89FB}" type="presOf" srcId="{D1F85924-5098-4940-BF16-08EBC8CDE376}" destId="{03D26E79-7931-476E-A21E-F7B62C6E2AAA}" srcOrd="0" destOrd="0" presId="urn:microsoft.com/office/officeart/2005/8/layout/default"/>
    <dgm:cxn modelId="{693D0C46-5DE2-4DE3-8DE3-B85201BF8E8D}" type="presOf" srcId="{FEE39E27-B4A5-4034-9AA1-0B5251ACB58C}" destId="{030AE2EF-5C56-4A31-9402-34901CC6DDA7}" srcOrd="0" destOrd="0" presId="urn:microsoft.com/office/officeart/2005/8/layout/default"/>
    <dgm:cxn modelId="{446C8A68-DCA0-445B-8300-F4DF55D5F641}" srcId="{A4029CF1-7D98-4AC9-A78C-3C802734DDE6}" destId="{AAED2B44-4513-4CB6-A374-A70B92578BCB}" srcOrd="2" destOrd="0" parTransId="{C450C851-D370-444B-B444-22A172C78199}" sibTransId="{9688639F-605A-46F9-89F4-9004A8C78481}"/>
    <dgm:cxn modelId="{97E5C970-9D92-4272-AAA3-B054D0322CF5}" srcId="{A4029CF1-7D98-4AC9-A78C-3C802734DDE6}" destId="{1A7983D6-FAE7-474D-A641-CB64F04E2023}" srcOrd="7" destOrd="0" parTransId="{AB517B5C-23F0-4858-8F31-8976EB82DC77}" sibTransId="{DBA8C3DF-A1E1-4F29-854F-52D56511A2A3}"/>
    <dgm:cxn modelId="{3080C775-C321-4297-BE80-7C9DD53B3127}" srcId="{A4029CF1-7D98-4AC9-A78C-3C802734DDE6}" destId="{2B1DB6BD-FB24-4D33-AAFA-3185244658E5}" srcOrd="4" destOrd="0" parTransId="{5B4672F3-79BC-4B80-BCEC-2EEADC0AD8C1}" sibTransId="{A4D8705E-42AD-4708-9BAE-D4A83DB2B307}"/>
    <dgm:cxn modelId="{48AF5057-072A-4E47-B1B5-5DC70284BC49}" type="presOf" srcId="{E78D926B-02D7-4D79-B4E7-BEBBA05DAFEB}" destId="{23131305-776E-4100-AEE5-2448A958386D}" srcOrd="0" destOrd="0" presId="urn:microsoft.com/office/officeart/2005/8/layout/default"/>
    <dgm:cxn modelId="{0188028A-E4EA-4330-B962-E28621559166}" type="presOf" srcId="{1EF9D698-22AD-48AE-80E6-E84E1171301B}" destId="{14DB6D88-560D-45E8-8C10-7AB29498C5DD}" srcOrd="0" destOrd="0" presId="urn:microsoft.com/office/officeart/2005/8/layout/default"/>
    <dgm:cxn modelId="{D4E0518B-9F05-471F-9109-1E3C25B84E51}" srcId="{A4029CF1-7D98-4AC9-A78C-3C802734DDE6}" destId="{FEE39E27-B4A5-4034-9AA1-0B5251ACB58C}" srcOrd="11" destOrd="0" parTransId="{33C2206F-9FDA-45FD-93BD-53658DAA82B9}" sibTransId="{D6212F46-6862-458D-9336-3F38BB526199}"/>
    <dgm:cxn modelId="{65EF0BA4-E109-497D-A1D2-671D300EE2BD}" type="presOf" srcId="{CF8A61E3-158B-4F85-81FB-5A7DF87ACE78}" destId="{269314CB-D600-4F2E-BB49-3B09D91B3A08}" srcOrd="0" destOrd="0" presId="urn:microsoft.com/office/officeart/2005/8/layout/default"/>
    <dgm:cxn modelId="{E7A3F5A8-51A4-41E5-B003-162C3360F177}" srcId="{A4029CF1-7D98-4AC9-A78C-3C802734DDE6}" destId="{BC71C7B5-676C-4BF5-BC52-56EE21416E87}" srcOrd="10" destOrd="0" parTransId="{059D92EC-B410-4726-882F-F9F49DF71D7A}" sibTransId="{68045FB7-90FE-46FF-8474-955412C5D520}"/>
    <dgm:cxn modelId="{7371E4AD-FC4D-49F9-9FD2-0ABE89BED313}" srcId="{A4029CF1-7D98-4AC9-A78C-3C802734DDE6}" destId="{CF8A61E3-158B-4F85-81FB-5A7DF87ACE78}" srcOrd="5" destOrd="0" parTransId="{1A81B2F8-503C-4A77-B4AA-BF95B3B68518}" sibTransId="{2A2F35B5-002F-4942-850C-6AC8020990DB}"/>
    <dgm:cxn modelId="{4B59D1BC-F26F-47F6-9908-2A815EEA46B1}" type="presOf" srcId="{B2B85059-C4CD-471B-9994-44FEA4EA8641}" destId="{C8E67FF3-4270-4687-901E-605775218E38}" srcOrd="0" destOrd="0" presId="urn:microsoft.com/office/officeart/2005/8/layout/default"/>
    <dgm:cxn modelId="{8F31CABF-0DE0-485E-BE36-1366F2411724}" type="presOf" srcId="{2B1DB6BD-FB24-4D33-AAFA-3185244658E5}" destId="{AE5CE66F-A3F1-4109-82DA-09AC108C14DD}" srcOrd="0" destOrd="0" presId="urn:microsoft.com/office/officeart/2005/8/layout/default"/>
    <dgm:cxn modelId="{CD4238D7-5594-468C-A462-FFFFDB0E6272}" srcId="{A4029CF1-7D98-4AC9-A78C-3C802734DDE6}" destId="{E78D926B-02D7-4D79-B4E7-BEBBA05DAFEB}" srcOrd="1" destOrd="0" parTransId="{D77A12FA-A784-4885-AECA-5D04B10D3126}" sibTransId="{5BEE0E96-B67A-42CB-8135-98340859E298}"/>
    <dgm:cxn modelId="{1FF394E3-696F-45FD-BFA2-9E7ACE90C688}" type="presOf" srcId="{0D5BC3FF-2653-4890-A682-3778DE7E8A3F}" destId="{A49BD549-A7F8-4A06-A561-0A5FB79E200A}" srcOrd="0" destOrd="0" presId="urn:microsoft.com/office/officeart/2005/8/layout/default"/>
    <dgm:cxn modelId="{DFFDA6F0-047A-4F90-9DE8-B264AC45A6F5}" type="presOf" srcId="{4D7D2CE4-DE2C-4520-BDFD-055B3F9BEAEE}" destId="{7BB8CBE7-C622-4DAA-8CB4-BF10F99E77AF}" srcOrd="0" destOrd="0" presId="urn:microsoft.com/office/officeart/2005/8/layout/default"/>
    <dgm:cxn modelId="{443FDEF3-1158-4818-AA6E-88E2E40327B6}" srcId="{A4029CF1-7D98-4AC9-A78C-3C802734DDE6}" destId="{F588570A-B92B-4D29-89EF-F3966E1C1291}" srcOrd="3" destOrd="0" parTransId="{A2B35E0B-39DA-4429-9EA3-48E60E12611E}" sibTransId="{53DD187B-309C-402C-8C3E-049471AABCDD}"/>
    <dgm:cxn modelId="{0C1A12F4-490C-4879-A3D9-37FBADC1A00C}" srcId="{A4029CF1-7D98-4AC9-A78C-3C802734DDE6}" destId="{D1F85924-5098-4940-BF16-08EBC8CDE376}" srcOrd="9" destOrd="0" parTransId="{4525BB69-E263-404C-8CAD-CEBF81058EBE}" sibTransId="{7327FC07-36B2-474F-BF06-2337F61CFF0E}"/>
    <dgm:cxn modelId="{E21621FE-BCFF-4AA7-AF5E-0CC2E0B3FB54}" type="presOf" srcId="{AAED2B44-4513-4CB6-A374-A70B92578BCB}" destId="{68348A1D-F374-4A30-AFC1-7D3045EBFDBB}" srcOrd="0" destOrd="0" presId="urn:microsoft.com/office/officeart/2005/8/layout/default"/>
    <dgm:cxn modelId="{57C488FE-0FF5-4E92-84C0-C8A29DD20882}" type="presOf" srcId="{1A7983D6-FAE7-474D-A641-CB64F04E2023}" destId="{E45A18AB-C2EE-46D8-9BAD-26685891107D}" srcOrd="0" destOrd="0" presId="urn:microsoft.com/office/officeart/2005/8/layout/default"/>
    <dgm:cxn modelId="{D02F3465-1A19-47EC-94A7-99B058CD3DF2}" type="presParOf" srcId="{5C8D2F4F-A198-4134-AEA4-BF0E0D4C0C39}" destId="{A49BD549-A7F8-4A06-A561-0A5FB79E200A}" srcOrd="0" destOrd="0" presId="urn:microsoft.com/office/officeart/2005/8/layout/default"/>
    <dgm:cxn modelId="{0DB89B4F-9CCE-45E2-9D43-D60E524C5AE5}" type="presParOf" srcId="{5C8D2F4F-A198-4134-AEA4-BF0E0D4C0C39}" destId="{50798A09-8085-4054-8E8D-5378C51F50EF}" srcOrd="1" destOrd="0" presId="urn:microsoft.com/office/officeart/2005/8/layout/default"/>
    <dgm:cxn modelId="{3FA49231-02CA-48E1-8CA7-4DD7726BFB8A}" type="presParOf" srcId="{5C8D2F4F-A198-4134-AEA4-BF0E0D4C0C39}" destId="{23131305-776E-4100-AEE5-2448A958386D}" srcOrd="2" destOrd="0" presId="urn:microsoft.com/office/officeart/2005/8/layout/default"/>
    <dgm:cxn modelId="{66949D82-85E3-4F5D-95F5-B679FECD2F11}" type="presParOf" srcId="{5C8D2F4F-A198-4134-AEA4-BF0E0D4C0C39}" destId="{15DE5E30-EF54-4F7F-909C-B298A969E01F}" srcOrd="3" destOrd="0" presId="urn:microsoft.com/office/officeart/2005/8/layout/default"/>
    <dgm:cxn modelId="{B09A4B87-A481-4969-9025-1740000AEA4F}" type="presParOf" srcId="{5C8D2F4F-A198-4134-AEA4-BF0E0D4C0C39}" destId="{68348A1D-F374-4A30-AFC1-7D3045EBFDBB}" srcOrd="4" destOrd="0" presId="urn:microsoft.com/office/officeart/2005/8/layout/default"/>
    <dgm:cxn modelId="{58CC5B78-0E93-48F0-8934-0573B69D87D7}" type="presParOf" srcId="{5C8D2F4F-A198-4134-AEA4-BF0E0D4C0C39}" destId="{6997DB92-6826-478F-BF77-B4E511E0F0FB}" srcOrd="5" destOrd="0" presId="urn:microsoft.com/office/officeart/2005/8/layout/default"/>
    <dgm:cxn modelId="{8B86B4BB-93DD-45E8-9968-8D302593DF5A}" type="presParOf" srcId="{5C8D2F4F-A198-4134-AEA4-BF0E0D4C0C39}" destId="{76B31794-D168-4F91-8D3B-F29D0866C486}" srcOrd="6" destOrd="0" presId="urn:microsoft.com/office/officeart/2005/8/layout/default"/>
    <dgm:cxn modelId="{B87D92AC-265D-487B-8E4B-057E59930A63}" type="presParOf" srcId="{5C8D2F4F-A198-4134-AEA4-BF0E0D4C0C39}" destId="{3CF88444-AEE1-4EA4-9967-8B359C32015F}" srcOrd="7" destOrd="0" presId="urn:microsoft.com/office/officeart/2005/8/layout/default"/>
    <dgm:cxn modelId="{88BF9627-9590-44DC-A318-AD7AD7E71659}" type="presParOf" srcId="{5C8D2F4F-A198-4134-AEA4-BF0E0D4C0C39}" destId="{AE5CE66F-A3F1-4109-82DA-09AC108C14DD}" srcOrd="8" destOrd="0" presId="urn:microsoft.com/office/officeart/2005/8/layout/default"/>
    <dgm:cxn modelId="{C817D6BF-6D71-41F1-AA25-7A30396F3F44}" type="presParOf" srcId="{5C8D2F4F-A198-4134-AEA4-BF0E0D4C0C39}" destId="{9194B1AF-952D-461C-9F73-C0547678628E}" srcOrd="9" destOrd="0" presId="urn:microsoft.com/office/officeart/2005/8/layout/default"/>
    <dgm:cxn modelId="{7E88D090-3C25-4401-8EFF-FAA4D2826D3F}" type="presParOf" srcId="{5C8D2F4F-A198-4134-AEA4-BF0E0D4C0C39}" destId="{269314CB-D600-4F2E-BB49-3B09D91B3A08}" srcOrd="10" destOrd="0" presId="urn:microsoft.com/office/officeart/2005/8/layout/default"/>
    <dgm:cxn modelId="{35A62F2E-A13D-4C86-BC0F-1B0362D7F51B}" type="presParOf" srcId="{5C8D2F4F-A198-4134-AEA4-BF0E0D4C0C39}" destId="{B1E1A5BC-6F09-46C4-AB04-8018ED52F050}" srcOrd="11" destOrd="0" presId="urn:microsoft.com/office/officeart/2005/8/layout/default"/>
    <dgm:cxn modelId="{5F51D464-D7FE-43C1-8433-4D2E168D4E41}" type="presParOf" srcId="{5C8D2F4F-A198-4134-AEA4-BF0E0D4C0C39}" destId="{699AAF35-91A4-4F6E-89A3-3117F6FD14E8}" srcOrd="12" destOrd="0" presId="urn:microsoft.com/office/officeart/2005/8/layout/default"/>
    <dgm:cxn modelId="{3FA24BE2-0343-44D2-9D49-375ADED54E0F}" type="presParOf" srcId="{5C8D2F4F-A198-4134-AEA4-BF0E0D4C0C39}" destId="{AB3E8912-5D7D-4B66-B68E-AFCF44545D3A}" srcOrd="13" destOrd="0" presId="urn:microsoft.com/office/officeart/2005/8/layout/default"/>
    <dgm:cxn modelId="{7C00CBD8-2BD0-432E-BBFE-46D08E41AE69}" type="presParOf" srcId="{5C8D2F4F-A198-4134-AEA4-BF0E0D4C0C39}" destId="{E45A18AB-C2EE-46D8-9BAD-26685891107D}" srcOrd="14" destOrd="0" presId="urn:microsoft.com/office/officeart/2005/8/layout/default"/>
    <dgm:cxn modelId="{7751609B-3113-4AF3-BFAB-F272503FCC47}" type="presParOf" srcId="{5C8D2F4F-A198-4134-AEA4-BF0E0D4C0C39}" destId="{C469DA55-64D9-456B-B14C-BF8786CB8C62}" srcOrd="15" destOrd="0" presId="urn:microsoft.com/office/officeart/2005/8/layout/default"/>
    <dgm:cxn modelId="{E30CAEAC-8CE0-46B7-8567-FD774A9CBCFE}" type="presParOf" srcId="{5C8D2F4F-A198-4134-AEA4-BF0E0D4C0C39}" destId="{7BB8CBE7-C622-4DAA-8CB4-BF10F99E77AF}" srcOrd="16" destOrd="0" presId="urn:microsoft.com/office/officeart/2005/8/layout/default"/>
    <dgm:cxn modelId="{269F0306-DB04-4329-ABC5-8D8654D7B230}" type="presParOf" srcId="{5C8D2F4F-A198-4134-AEA4-BF0E0D4C0C39}" destId="{EB169299-B1B6-4E61-9EF2-0C80264FBC60}" srcOrd="17" destOrd="0" presId="urn:microsoft.com/office/officeart/2005/8/layout/default"/>
    <dgm:cxn modelId="{942580B5-BC6E-444D-A2AB-916378D09880}" type="presParOf" srcId="{5C8D2F4F-A198-4134-AEA4-BF0E0D4C0C39}" destId="{03D26E79-7931-476E-A21E-F7B62C6E2AAA}" srcOrd="18" destOrd="0" presId="urn:microsoft.com/office/officeart/2005/8/layout/default"/>
    <dgm:cxn modelId="{61FAD8DC-318D-471F-9955-F6A3279BC225}" type="presParOf" srcId="{5C8D2F4F-A198-4134-AEA4-BF0E0D4C0C39}" destId="{1C096151-73B3-44CE-B749-F0B4AFD2B8CB}" srcOrd="19" destOrd="0" presId="urn:microsoft.com/office/officeart/2005/8/layout/default"/>
    <dgm:cxn modelId="{45C678D7-4F63-4D7E-8D3D-08FF1F7C7B8F}" type="presParOf" srcId="{5C8D2F4F-A198-4134-AEA4-BF0E0D4C0C39}" destId="{6527AD20-B918-45C2-ACBA-B248224C3B56}" srcOrd="20" destOrd="0" presId="urn:microsoft.com/office/officeart/2005/8/layout/default"/>
    <dgm:cxn modelId="{F88BCDD4-EB06-4EE9-A882-21BEEA97A739}" type="presParOf" srcId="{5C8D2F4F-A198-4134-AEA4-BF0E0D4C0C39}" destId="{444AF8A8-CF47-486E-A909-1414CECFB866}" srcOrd="21" destOrd="0" presId="urn:microsoft.com/office/officeart/2005/8/layout/default"/>
    <dgm:cxn modelId="{DE3F9E63-0779-4F7D-963B-1CB57AEE6348}" type="presParOf" srcId="{5C8D2F4F-A198-4134-AEA4-BF0E0D4C0C39}" destId="{030AE2EF-5C56-4A31-9402-34901CC6DDA7}" srcOrd="22" destOrd="0" presId="urn:microsoft.com/office/officeart/2005/8/layout/default"/>
    <dgm:cxn modelId="{375E0D2C-CE38-4003-8BD9-613DA23CDEF7}" type="presParOf" srcId="{5C8D2F4F-A198-4134-AEA4-BF0E0D4C0C39}" destId="{2E0EA7AE-025A-45AB-85EE-9C0ECCB2684A}" srcOrd="23" destOrd="0" presId="urn:microsoft.com/office/officeart/2005/8/layout/default"/>
    <dgm:cxn modelId="{FE4DE303-6276-42A8-9C38-4D6F624BD202}" type="presParOf" srcId="{5C8D2F4F-A198-4134-AEA4-BF0E0D4C0C39}" destId="{14DB6D88-560D-45E8-8C10-7AB29498C5DD}" srcOrd="24" destOrd="0" presId="urn:microsoft.com/office/officeart/2005/8/layout/default"/>
    <dgm:cxn modelId="{F0251B93-E8DC-4316-A3C0-CE94FF65D675}" type="presParOf" srcId="{5C8D2F4F-A198-4134-AEA4-BF0E0D4C0C39}" destId="{288C593C-63D7-4862-AFE9-23EECADA13AD}" srcOrd="25" destOrd="0" presId="urn:microsoft.com/office/officeart/2005/8/layout/default"/>
    <dgm:cxn modelId="{627DD2A5-D597-452E-971C-FFC797493512}" type="presParOf" srcId="{5C8D2F4F-A198-4134-AEA4-BF0E0D4C0C39}" destId="{C8E67FF3-4270-4687-901E-605775218E38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83FCCD-26AA-4B01-9DCA-471FCD6FDBB2}" type="doc">
      <dgm:prSet loTypeId="urn:microsoft.com/office/officeart/2009/3/layout/HorizontalOrganizationChart" loCatId="hierarchy" qsTypeId="urn:microsoft.com/office/officeart/2005/8/quickstyle/simple1#7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001B9097-9BC6-40E0-839D-F0BBC2AD9248}">
      <dgm:prSet/>
      <dgm:spPr/>
      <dgm:t>
        <a:bodyPr/>
        <a:lstStyle/>
        <a:p>
          <a:r>
            <a:rPr lang="en-GB"/>
            <a:t>We don’t expect perfection the first time!</a:t>
          </a:r>
          <a:endParaRPr lang="en-US"/>
        </a:p>
      </dgm:t>
    </dgm:pt>
    <dgm:pt modelId="{68236FBF-725E-45DD-9A8A-40CEFFBFB39A}" type="parTrans" cxnId="{C70B1570-7EA3-4075-BC0B-C072FFED737E}">
      <dgm:prSet/>
      <dgm:spPr/>
      <dgm:t>
        <a:bodyPr/>
        <a:lstStyle/>
        <a:p>
          <a:endParaRPr lang="en-US"/>
        </a:p>
      </dgm:t>
    </dgm:pt>
    <dgm:pt modelId="{8FCFF7F8-90E1-45A1-96AF-9F6CB371F346}" type="sibTrans" cxnId="{C70B1570-7EA3-4075-BC0B-C072FFED737E}">
      <dgm:prSet/>
      <dgm:spPr/>
      <dgm:t>
        <a:bodyPr/>
        <a:lstStyle/>
        <a:p>
          <a:endParaRPr lang="en-US"/>
        </a:p>
      </dgm:t>
    </dgm:pt>
    <dgm:pt modelId="{141809C6-5B4A-4C18-AA2D-8BDB4067EB45}">
      <dgm:prSet/>
      <dgm:spPr/>
      <dgm:t>
        <a:bodyPr/>
        <a:lstStyle/>
        <a:p>
          <a:r>
            <a:rPr lang="en-GB"/>
            <a:t>It’s all about practice </a:t>
          </a:r>
          <a:endParaRPr lang="en-US"/>
        </a:p>
      </dgm:t>
    </dgm:pt>
    <dgm:pt modelId="{8A7407DE-E052-4359-892F-34FC686231B3}" type="parTrans" cxnId="{EAEA56AE-48E4-4CC7-866D-C309CE25C08C}">
      <dgm:prSet/>
      <dgm:spPr/>
      <dgm:t>
        <a:bodyPr/>
        <a:lstStyle/>
        <a:p>
          <a:endParaRPr lang="en-US"/>
        </a:p>
      </dgm:t>
    </dgm:pt>
    <dgm:pt modelId="{1D811AF1-92C1-4F93-A1AC-D49C40041516}" type="sibTrans" cxnId="{EAEA56AE-48E4-4CC7-866D-C309CE25C08C}">
      <dgm:prSet/>
      <dgm:spPr/>
      <dgm:t>
        <a:bodyPr/>
        <a:lstStyle/>
        <a:p>
          <a:endParaRPr lang="en-US"/>
        </a:p>
      </dgm:t>
    </dgm:pt>
    <dgm:pt modelId="{0994D0CD-4B1F-498B-92D8-22BE4034D6F2}">
      <dgm:prSet/>
      <dgm:spPr/>
      <dgm:t>
        <a:bodyPr/>
        <a:lstStyle/>
        <a:p>
          <a:r>
            <a:rPr lang="en-GB" dirty="0"/>
            <a:t>You will be able to get there!</a:t>
          </a:r>
          <a:endParaRPr lang="en-US" dirty="0"/>
        </a:p>
      </dgm:t>
    </dgm:pt>
    <dgm:pt modelId="{02728B05-F0B9-4882-A03B-F74D958D7A30}" type="parTrans" cxnId="{41C10C06-BE89-41DC-88ED-901FD000FCB3}">
      <dgm:prSet/>
      <dgm:spPr/>
      <dgm:t>
        <a:bodyPr/>
        <a:lstStyle/>
        <a:p>
          <a:endParaRPr lang="en-US"/>
        </a:p>
      </dgm:t>
    </dgm:pt>
    <dgm:pt modelId="{0977A414-4D5B-4759-AD21-DC3B04DB5302}" type="sibTrans" cxnId="{41C10C06-BE89-41DC-88ED-901FD000FCB3}">
      <dgm:prSet/>
      <dgm:spPr/>
      <dgm:t>
        <a:bodyPr/>
        <a:lstStyle/>
        <a:p>
          <a:endParaRPr lang="en-US"/>
        </a:p>
      </dgm:t>
    </dgm:pt>
    <dgm:pt modelId="{1165D42C-54FE-4D28-A29B-2B39743D81F7}" type="pres">
      <dgm:prSet presAssocID="{A883FCCD-26AA-4B01-9DCA-471FCD6FDBB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06B7C80-03AF-412A-B70C-25318E4980A1}" type="pres">
      <dgm:prSet presAssocID="{001B9097-9BC6-40E0-839D-F0BBC2AD9248}" presName="hierRoot1" presStyleCnt="0">
        <dgm:presLayoutVars>
          <dgm:hierBranch val="init"/>
        </dgm:presLayoutVars>
      </dgm:prSet>
      <dgm:spPr/>
    </dgm:pt>
    <dgm:pt modelId="{F03279BB-5D6C-4E40-82DB-6A23ACC83623}" type="pres">
      <dgm:prSet presAssocID="{001B9097-9BC6-40E0-839D-F0BBC2AD9248}" presName="rootComposite1" presStyleCnt="0"/>
      <dgm:spPr/>
    </dgm:pt>
    <dgm:pt modelId="{5AE4F96E-F930-47FD-B471-4C7920C21ACB}" type="pres">
      <dgm:prSet presAssocID="{001B9097-9BC6-40E0-839D-F0BBC2AD9248}" presName="rootText1" presStyleLbl="node0" presStyleIdx="0" presStyleCnt="3">
        <dgm:presLayoutVars>
          <dgm:chPref val="3"/>
        </dgm:presLayoutVars>
      </dgm:prSet>
      <dgm:spPr/>
    </dgm:pt>
    <dgm:pt modelId="{11AED855-6DB2-4FDF-AB47-D60EB10ED300}" type="pres">
      <dgm:prSet presAssocID="{001B9097-9BC6-40E0-839D-F0BBC2AD9248}" presName="rootConnector1" presStyleLbl="node1" presStyleIdx="0" presStyleCnt="0"/>
      <dgm:spPr/>
    </dgm:pt>
    <dgm:pt modelId="{4ABBB160-C829-45FB-B3C5-9200A0AF34A5}" type="pres">
      <dgm:prSet presAssocID="{001B9097-9BC6-40E0-839D-F0BBC2AD9248}" presName="hierChild2" presStyleCnt="0"/>
      <dgm:spPr/>
    </dgm:pt>
    <dgm:pt modelId="{6437B802-276F-4622-A0C6-582AF22EA708}" type="pres">
      <dgm:prSet presAssocID="{001B9097-9BC6-40E0-839D-F0BBC2AD9248}" presName="hierChild3" presStyleCnt="0"/>
      <dgm:spPr/>
    </dgm:pt>
    <dgm:pt modelId="{48BF7FA4-E509-428A-8F18-F6E6BF248E3A}" type="pres">
      <dgm:prSet presAssocID="{141809C6-5B4A-4C18-AA2D-8BDB4067EB45}" presName="hierRoot1" presStyleCnt="0">
        <dgm:presLayoutVars>
          <dgm:hierBranch val="init"/>
        </dgm:presLayoutVars>
      </dgm:prSet>
      <dgm:spPr/>
    </dgm:pt>
    <dgm:pt modelId="{9FD6BD0B-9B45-44C4-9764-D052978DEC26}" type="pres">
      <dgm:prSet presAssocID="{141809C6-5B4A-4C18-AA2D-8BDB4067EB45}" presName="rootComposite1" presStyleCnt="0"/>
      <dgm:spPr/>
    </dgm:pt>
    <dgm:pt modelId="{88D6BD3C-ED46-4CBE-A910-5441F71B213E}" type="pres">
      <dgm:prSet presAssocID="{141809C6-5B4A-4C18-AA2D-8BDB4067EB45}" presName="rootText1" presStyleLbl="node0" presStyleIdx="1" presStyleCnt="3">
        <dgm:presLayoutVars>
          <dgm:chPref val="3"/>
        </dgm:presLayoutVars>
      </dgm:prSet>
      <dgm:spPr/>
    </dgm:pt>
    <dgm:pt modelId="{B22281C5-3EB9-48E6-9187-2CEC9610E0C9}" type="pres">
      <dgm:prSet presAssocID="{141809C6-5B4A-4C18-AA2D-8BDB4067EB45}" presName="rootConnector1" presStyleLbl="node1" presStyleIdx="0" presStyleCnt="0"/>
      <dgm:spPr/>
    </dgm:pt>
    <dgm:pt modelId="{0862719F-0A65-4870-86EE-09218E80EFB1}" type="pres">
      <dgm:prSet presAssocID="{141809C6-5B4A-4C18-AA2D-8BDB4067EB45}" presName="hierChild2" presStyleCnt="0"/>
      <dgm:spPr/>
    </dgm:pt>
    <dgm:pt modelId="{FEB202A9-9427-4D8A-8FF7-C5C1AE2C31DF}" type="pres">
      <dgm:prSet presAssocID="{141809C6-5B4A-4C18-AA2D-8BDB4067EB45}" presName="hierChild3" presStyleCnt="0"/>
      <dgm:spPr/>
    </dgm:pt>
    <dgm:pt modelId="{DD1BF1A6-3DC4-49CE-96E0-ED161FA6150B}" type="pres">
      <dgm:prSet presAssocID="{0994D0CD-4B1F-498B-92D8-22BE4034D6F2}" presName="hierRoot1" presStyleCnt="0">
        <dgm:presLayoutVars>
          <dgm:hierBranch val="init"/>
        </dgm:presLayoutVars>
      </dgm:prSet>
      <dgm:spPr/>
    </dgm:pt>
    <dgm:pt modelId="{F023020F-9DEB-44AC-ADE2-1CFC29C755FE}" type="pres">
      <dgm:prSet presAssocID="{0994D0CD-4B1F-498B-92D8-22BE4034D6F2}" presName="rootComposite1" presStyleCnt="0"/>
      <dgm:spPr/>
    </dgm:pt>
    <dgm:pt modelId="{58B78AF8-86B6-451B-B554-0394D04610FB}" type="pres">
      <dgm:prSet presAssocID="{0994D0CD-4B1F-498B-92D8-22BE4034D6F2}" presName="rootText1" presStyleLbl="node0" presStyleIdx="2" presStyleCnt="3">
        <dgm:presLayoutVars>
          <dgm:chPref val="3"/>
        </dgm:presLayoutVars>
      </dgm:prSet>
      <dgm:spPr/>
    </dgm:pt>
    <dgm:pt modelId="{B05613EF-BA04-464A-9598-CEBA93764095}" type="pres">
      <dgm:prSet presAssocID="{0994D0CD-4B1F-498B-92D8-22BE4034D6F2}" presName="rootConnector1" presStyleLbl="node1" presStyleIdx="0" presStyleCnt="0"/>
      <dgm:spPr/>
    </dgm:pt>
    <dgm:pt modelId="{8258A996-A759-4B7C-93DC-4D56403484E0}" type="pres">
      <dgm:prSet presAssocID="{0994D0CD-4B1F-498B-92D8-22BE4034D6F2}" presName="hierChild2" presStyleCnt="0"/>
      <dgm:spPr/>
    </dgm:pt>
    <dgm:pt modelId="{1C34BD97-0F0C-45BF-B4B0-0174867BAE07}" type="pres">
      <dgm:prSet presAssocID="{0994D0CD-4B1F-498B-92D8-22BE4034D6F2}" presName="hierChild3" presStyleCnt="0"/>
      <dgm:spPr/>
    </dgm:pt>
  </dgm:ptLst>
  <dgm:cxnLst>
    <dgm:cxn modelId="{41C10C06-BE89-41DC-88ED-901FD000FCB3}" srcId="{A883FCCD-26AA-4B01-9DCA-471FCD6FDBB2}" destId="{0994D0CD-4B1F-498B-92D8-22BE4034D6F2}" srcOrd="2" destOrd="0" parTransId="{02728B05-F0B9-4882-A03B-F74D958D7A30}" sibTransId="{0977A414-4D5B-4759-AD21-DC3B04DB5302}"/>
    <dgm:cxn modelId="{D78EFE2E-5DB6-4E23-B8E3-1BE4D229156B}" type="presOf" srcId="{0994D0CD-4B1F-498B-92D8-22BE4034D6F2}" destId="{58B78AF8-86B6-451B-B554-0394D04610FB}" srcOrd="0" destOrd="0" presId="urn:microsoft.com/office/officeart/2009/3/layout/HorizontalOrganizationChart"/>
    <dgm:cxn modelId="{73D9DA30-FBF9-413C-93C3-501CB8C4121B}" type="presOf" srcId="{0994D0CD-4B1F-498B-92D8-22BE4034D6F2}" destId="{B05613EF-BA04-464A-9598-CEBA93764095}" srcOrd="1" destOrd="0" presId="urn:microsoft.com/office/officeart/2009/3/layout/HorizontalOrganizationChart"/>
    <dgm:cxn modelId="{7F5E665B-C4E2-4D49-B9EE-933E97942A20}" type="presOf" srcId="{001B9097-9BC6-40E0-839D-F0BBC2AD9248}" destId="{11AED855-6DB2-4FDF-AB47-D60EB10ED300}" srcOrd="1" destOrd="0" presId="urn:microsoft.com/office/officeart/2009/3/layout/HorizontalOrganizationChart"/>
    <dgm:cxn modelId="{C70B1570-7EA3-4075-BC0B-C072FFED737E}" srcId="{A883FCCD-26AA-4B01-9DCA-471FCD6FDBB2}" destId="{001B9097-9BC6-40E0-839D-F0BBC2AD9248}" srcOrd="0" destOrd="0" parTransId="{68236FBF-725E-45DD-9A8A-40CEFFBFB39A}" sibTransId="{8FCFF7F8-90E1-45A1-96AF-9F6CB371F346}"/>
    <dgm:cxn modelId="{D5AA0B85-2A83-4584-B5F8-7FBAE15A4879}" type="presOf" srcId="{A883FCCD-26AA-4B01-9DCA-471FCD6FDBB2}" destId="{1165D42C-54FE-4D28-A29B-2B39743D81F7}" srcOrd="0" destOrd="0" presId="urn:microsoft.com/office/officeart/2009/3/layout/HorizontalOrganizationChart"/>
    <dgm:cxn modelId="{2FDA5395-B1DA-4CBC-AFF9-AA7C2E53B0C3}" type="presOf" srcId="{001B9097-9BC6-40E0-839D-F0BBC2AD9248}" destId="{5AE4F96E-F930-47FD-B471-4C7920C21ACB}" srcOrd="0" destOrd="0" presId="urn:microsoft.com/office/officeart/2009/3/layout/HorizontalOrganizationChart"/>
    <dgm:cxn modelId="{EAEA56AE-48E4-4CC7-866D-C309CE25C08C}" srcId="{A883FCCD-26AA-4B01-9DCA-471FCD6FDBB2}" destId="{141809C6-5B4A-4C18-AA2D-8BDB4067EB45}" srcOrd="1" destOrd="0" parTransId="{8A7407DE-E052-4359-892F-34FC686231B3}" sibTransId="{1D811AF1-92C1-4F93-A1AC-D49C40041516}"/>
    <dgm:cxn modelId="{66250EE4-0458-445B-8E87-D0764EB3BCAC}" type="presOf" srcId="{141809C6-5B4A-4C18-AA2D-8BDB4067EB45}" destId="{88D6BD3C-ED46-4CBE-A910-5441F71B213E}" srcOrd="0" destOrd="0" presId="urn:microsoft.com/office/officeart/2009/3/layout/HorizontalOrganizationChart"/>
    <dgm:cxn modelId="{E5CB17F4-06F9-4367-84C4-5BC50E9F41C6}" type="presOf" srcId="{141809C6-5B4A-4C18-AA2D-8BDB4067EB45}" destId="{B22281C5-3EB9-48E6-9187-2CEC9610E0C9}" srcOrd="1" destOrd="0" presId="urn:microsoft.com/office/officeart/2009/3/layout/HorizontalOrganizationChart"/>
    <dgm:cxn modelId="{36397AB1-A76A-4201-A0E4-5E4106FFBBBF}" type="presParOf" srcId="{1165D42C-54FE-4D28-A29B-2B39743D81F7}" destId="{506B7C80-03AF-412A-B70C-25318E4980A1}" srcOrd="0" destOrd="0" presId="urn:microsoft.com/office/officeart/2009/3/layout/HorizontalOrganizationChart"/>
    <dgm:cxn modelId="{A6626CED-39FF-4109-87AF-D04A001A05BE}" type="presParOf" srcId="{506B7C80-03AF-412A-B70C-25318E4980A1}" destId="{F03279BB-5D6C-4E40-82DB-6A23ACC83623}" srcOrd="0" destOrd="0" presId="urn:microsoft.com/office/officeart/2009/3/layout/HorizontalOrganizationChart"/>
    <dgm:cxn modelId="{40578688-E8E7-4EB0-A27F-429CE9D7DA71}" type="presParOf" srcId="{F03279BB-5D6C-4E40-82DB-6A23ACC83623}" destId="{5AE4F96E-F930-47FD-B471-4C7920C21ACB}" srcOrd="0" destOrd="0" presId="urn:microsoft.com/office/officeart/2009/3/layout/HorizontalOrganizationChart"/>
    <dgm:cxn modelId="{558275AB-0530-45F9-A763-A305AC82717A}" type="presParOf" srcId="{F03279BB-5D6C-4E40-82DB-6A23ACC83623}" destId="{11AED855-6DB2-4FDF-AB47-D60EB10ED300}" srcOrd="1" destOrd="0" presId="urn:microsoft.com/office/officeart/2009/3/layout/HorizontalOrganizationChart"/>
    <dgm:cxn modelId="{DA7C8376-2069-438F-BC4A-2C69E812B75B}" type="presParOf" srcId="{506B7C80-03AF-412A-B70C-25318E4980A1}" destId="{4ABBB160-C829-45FB-B3C5-9200A0AF34A5}" srcOrd="1" destOrd="0" presId="urn:microsoft.com/office/officeart/2009/3/layout/HorizontalOrganizationChart"/>
    <dgm:cxn modelId="{4CBBFF84-AEA9-403A-805E-BFA1599067EF}" type="presParOf" srcId="{506B7C80-03AF-412A-B70C-25318E4980A1}" destId="{6437B802-276F-4622-A0C6-582AF22EA708}" srcOrd="2" destOrd="0" presId="urn:microsoft.com/office/officeart/2009/3/layout/HorizontalOrganizationChart"/>
    <dgm:cxn modelId="{E2ADEE98-555B-4F8E-A38D-047EE1C25CEE}" type="presParOf" srcId="{1165D42C-54FE-4D28-A29B-2B39743D81F7}" destId="{48BF7FA4-E509-428A-8F18-F6E6BF248E3A}" srcOrd="1" destOrd="0" presId="urn:microsoft.com/office/officeart/2009/3/layout/HorizontalOrganizationChart"/>
    <dgm:cxn modelId="{B23042E5-D1E8-418C-859F-398957B85982}" type="presParOf" srcId="{48BF7FA4-E509-428A-8F18-F6E6BF248E3A}" destId="{9FD6BD0B-9B45-44C4-9764-D052978DEC26}" srcOrd="0" destOrd="0" presId="urn:microsoft.com/office/officeart/2009/3/layout/HorizontalOrganizationChart"/>
    <dgm:cxn modelId="{86123DCB-03D2-4205-AB23-F0A4C26C67AC}" type="presParOf" srcId="{9FD6BD0B-9B45-44C4-9764-D052978DEC26}" destId="{88D6BD3C-ED46-4CBE-A910-5441F71B213E}" srcOrd="0" destOrd="0" presId="urn:microsoft.com/office/officeart/2009/3/layout/HorizontalOrganizationChart"/>
    <dgm:cxn modelId="{EA04C70F-F245-400C-BC57-E511CC1B8E93}" type="presParOf" srcId="{9FD6BD0B-9B45-44C4-9764-D052978DEC26}" destId="{B22281C5-3EB9-48E6-9187-2CEC9610E0C9}" srcOrd="1" destOrd="0" presId="urn:microsoft.com/office/officeart/2009/3/layout/HorizontalOrganizationChart"/>
    <dgm:cxn modelId="{758952E0-57E6-447E-98D6-FA1111BBACFE}" type="presParOf" srcId="{48BF7FA4-E509-428A-8F18-F6E6BF248E3A}" destId="{0862719F-0A65-4870-86EE-09218E80EFB1}" srcOrd="1" destOrd="0" presId="urn:microsoft.com/office/officeart/2009/3/layout/HorizontalOrganizationChart"/>
    <dgm:cxn modelId="{51B54A36-8DC6-41E2-B9C1-DB4A67A3C168}" type="presParOf" srcId="{48BF7FA4-E509-428A-8F18-F6E6BF248E3A}" destId="{FEB202A9-9427-4D8A-8FF7-C5C1AE2C31DF}" srcOrd="2" destOrd="0" presId="urn:microsoft.com/office/officeart/2009/3/layout/HorizontalOrganizationChart"/>
    <dgm:cxn modelId="{F96758BC-F0DE-48AB-9628-3541483B607D}" type="presParOf" srcId="{1165D42C-54FE-4D28-A29B-2B39743D81F7}" destId="{DD1BF1A6-3DC4-49CE-96E0-ED161FA6150B}" srcOrd="2" destOrd="0" presId="urn:microsoft.com/office/officeart/2009/3/layout/HorizontalOrganizationChart"/>
    <dgm:cxn modelId="{6128E390-F7C1-4C11-87C3-DEFC8D112579}" type="presParOf" srcId="{DD1BF1A6-3DC4-49CE-96E0-ED161FA6150B}" destId="{F023020F-9DEB-44AC-ADE2-1CFC29C755FE}" srcOrd="0" destOrd="0" presId="urn:microsoft.com/office/officeart/2009/3/layout/HorizontalOrganizationChart"/>
    <dgm:cxn modelId="{369193FD-ABC0-4A31-A3E2-A5A47D2B3460}" type="presParOf" srcId="{F023020F-9DEB-44AC-ADE2-1CFC29C755FE}" destId="{58B78AF8-86B6-451B-B554-0394D04610FB}" srcOrd="0" destOrd="0" presId="urn:microsoft.com/office/officeart/2009/3/layout/HorizontalOrganizationChart"/>
    <dgm:cxn modelId="{89FAF26B-36C3-4A43-A921-9B30EFE232CC}" type="presParOf" srcId="{F023020F-9DEB-44AC-ADE2-1CFC29C755FE}" destId="{B05613EF-BA04-464A-9598-CEBA93764095}" srcOrd="1" destOrd="0" presId="urn:microsoft.com/office/officeart/2009/3/layout/HorizontalOrganizationChart"/>
    <dgm:cxn modelId="{E38E42EA-5650-4F78-AE6C-28F462259071}" type="presParOf" srcId="{DD1BF1A6-3DC4-49CE-96E0-ED161FA6150B}" destId="{8258A996-A759-4B7C-93DC-4D56403484E0}" srcOrd="1" destOrd="0" presId="urn:microsoft.com/office/officeart/2009/3/layout/HorizontalOrganizationChart"/>
    <dgm:cxn modelId="{567DD0D8-4221-49AD-9C82-155C434BFBD8}" type="presParOf" srcId="{DD1BF1A6-3DC4-49CE-96E0-ED161FA6150B}" destId="{1C34BD97-0F0C-45BF-B4B0-0174867BAE0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09881D-0C11-460F-9041-B8A019B41AB0}">
      <dsp:nvSpPr>
        <dsp:cNvPr id="0" name=""/>
        <dsp:cNvSpPr/>
      </dsp:nvSpPr>
      <dsp:spPr>
        <a:xfrm>
          <a:off x="0" y="607"/>
          <a:ext cx="54735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AE74F-0944-4F49-A420-870295490B11}">
      <dsp:nvSpPr>
        <dsp:cNvPr id="0" name=""/>
        <dsp:cNvSpPr/>
      </dsp:nvSpPr>
      <dsp:spPr>
        <a:xfrm>
          <a:off x="0" y="607"/>
          <a:ext cx="5473546" cy="9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Assignment 1: due 30 October 2026</a:t>
          </a:r>
          <a:endParaRPr lang="en-US" sz="2400" kern="1200" dirty="0"/>
        </a:p>
      </dsp:txBody>
      <dsp:txXfrm>
        <a:off x="0" y="607"/>
        <a:ext cx="5473546" cy="995368"/>
      </dsp:txXfrm>
    </dsp:sp>
    <dsp:sp modelId="{C821FFE2-AD2F-4E65-8A80-DBAD35269AC8}">
      <dsp:nvSpPr>
        <dsp:cNvPr id="0" name=""/>
        <dsp:cNvSpPr/>
      </dsp:nvSpPr>
      <dsp:spPr>
        <a:xfrm>
          <a:off x="0" y="995975"/>
          <a:ext cx="5473546" cy="0"/>
        </a:xfrm>
        <a:prstGeom prst="line">
          <a:avLst/>
        </a:prstGeom>
        <a:solidFill>
          <a:schemeClr val="accent2">
            <a:hueOff val="2572099"/>
            <a:satOff val="-1572"/>
            <a:lumOff val="-8676"/>
            <a:alphaOff val="0"/>
          </a:schemeClr>
        </a:solidFill>
        <a:ln w="12700" cap="flat" cmpd="sng" algn="ctr">
          <a:solidFill>
            <a:schemeClr val="accent2">
              <a:hueOff val="2572099"/>
              <a:satOff val="-1572"/>
              <a:lumOff val="-86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D07B33-3C6D-4164-808C-73659E765D0B}">
      <dsp:nvSpPr>
        <dsp:cNvPr id="0" name=""/>
        <dsp:cNvSpPr/>
      </dsp:nvSpPr>
      <dsp:spPr>
        <a:xfrm>
          <a:off x="0" y="995975"/>
          <a:ext cx="5473546" cy="9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Assignment 2: due 4 December 2026</a:t>
          </a:r>
          <a:endParaRPr lang="en-US" sz="2400" kern="1200" dirty="0"/>
        </a:p>
      </dsp:txBody>
      <dsp:txXfrm>
        <a:off x="0" y="995975"/>
        <a:ext cx="5473546" cy="995368"/>
      </dsp:txXfrm>
    </dsp:sp>
    <dsp:sp modelId="{4736E896-A984-44A8-984A-C90A8DCA9ACD}">
      <dsp:nvSpPr>
        <dsp:cNvPr id="0" name=""/>
        <dsp:cNvSpPr/>
      </dsp:nvSpPr>
      <dsp:spPr>
        <a:xfrm>
          <a:off x="0" y="1991343"/>
          <a:ext cx="5473546" cy="0"/>
        </a:xfrm>
        <a:prstGeom prst="line">
          <a:avLst/>
        </a:prstGeom>
        <a:solidFill>
          <a:schemeClr val="accent2">
            <a:hueOff val="5144199"/>
            <a:satOff val="-3143"/>
            <a:lumOff val="-17351"/>
            <a:alphaOff val="0"/>
          </a:schemeClr>
        </a:solidFill>
        <a:ln w="12700" cap="flat" cmpd="sng" algn="ctr">
          <a:solidFill>
            <a:schemeClr val="accent2">
              <a:hueOff val="5144199"/>
              <a:satOff val="-3143"/>
              <a:lumOff val="-173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CE128E-FB9C-47ED-88AE-78890A430778}">
      <dsp:nvSpPr>
        <dsp:cNvPr id="0" name=""/>
        <dsp:cNvSpPr/>
      </dsp:nvSpPr>
      <dsp:spPr>
        <a:xfrm>
          <a:off x="0" y="1991343"/>
          <a:ext cx="5473546" cy="9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Assignment 3: due 8 January 2027</a:t>
          </a:r>
          <a:endParaRPr lang="en-US" sz="2400" kern="1200" dirty="0"/>
        </a:p>
      </dsp:txBody>
      <dsp:txXfrm>
        <a:off x="0" y="1991343"/>
        <a:ext cx="5473546" cy="995368"/>
      </dsp:txXfrm>
    </dsp:sp>
    <dsp:sp modelId="{68F6CD6A-D39B-4558-8634-AD13E1C4E215}">
      <dsp:nvSpPr>
        <dsp:cNvPr id="0" name=""/>
        <dsp:cNvSpPr/>
      </dsp:nvSpPr>
      <dsp:spPr>
        <a:xfrm>
          <a:off x="0" y="2986712"/>
          <a:ext cx="5473546" cy="0"/>
        </a:xfrm>
        <a:prstGeom prst="line">
          <a:avLst/>
        </a:prstGeom>
        <a:solidFill>
          <a:schemeClr val="accent2">
            <a:hueOff val="7716299"/>
            <a:satOff val="-4715"/>
            <a:lumOff val="-26026"/>
            <a:alphaOff val="0"/>
          </a:schemeClr>
        </a:solidFill>
        <a:ln w="12700" cap="flat" cmpd="sng" algn="ctr">
          <a:solidFill>
            <a:schemeClr val="accent2">
              <a:hueOff val="7716299"/>
              <a:satOff val="-4715"/>
              <a:lumOff val="-260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0D7B85-E2DE-4FF8-B965-68764FEB491C}">
      <dsp:nvSpPr>
        <dsp:cNvPr id="0" name=""/>
        <dsp:cNvSpPr/>
      </dsp:nvSpPr>
      <dsp:spPr>
        <a:xfrm>
          <a:off x="0" y="2986712"/>
          <a:ext cx="5473546" cy="9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All</a:t>
          </a:r>
          <a:r>
            <a:rPr lang="en-US" sz="2400" kern="1200" baseline="0" dirty="0"/>
            <a:t> deadlines are on Fridays at 23:59 PM</a:t>
          </a:r>
          <a:endParaRPr lang="en-US" sz="2400" kern="1200" dirty="0"/>
        </a:p>
      </dsp:txBody>
      <dsp:txXfrm>
        <a:off x="0" y="2986712"/>
        <a:ext cx="5473546" cy="995368"/>
      </dsp:txXfrm>
    </dsp:sp>
    <dsp:sp modelId="{EFE13F8A-DCFE-482E-91DD-89ACAC402A72}">
      <dsp:nvSpPr>
        <dsp:cNvPr id="0" name=""/>
        <dsp:cNvSpPr/>
      </dsp:nvSpPr>
      <dsp:spPr>
        <a:xfrm>
          <a:off x="0" y="3982080"/>
          <a:ext cx="5473546" cy="0"/>
        </a:xfrm>
        <a:prstGeom prst="line">
          <a:avLst/>
        </a:prstGeom>
        <a:solidFill>
          <a:schemeClr val="accent2">
            <a:hueOff val="10288398"/>
            <a:satOff val="-6286"/>
            <a:lumOff val="-34702"/>
            <a:alphaOff val="0"/>
          </a:schemeClr>
        </a:solidFill>
        <a:ln w="12700" cap="flat" cmpd="sng" algn="ctr">
          <a:solidFill>
            <a:schemeClr val="accent2">
              <a:hueOff val="10288398"/>
              <a:satOff val="-6286"/>
              <a:lumOff val="-347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BF6E7-E955-4FB5-9D63-70E913D4C014}">
      <dsp:nvSpPr>
        <dsp:cNvPr id="0" name=""/>
        <dsp:cNvSpPr/>
      </dsp:nvSpPr>
      <dsp:spPr>
        <a:xfrm>
          <a:off x="0" y="3982080"/>
          <a:ext cx="5473546" cy="995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All marks are provisional and subject to confirmation at the exam board.</a:t>
          </a:r>
        </a:p>
      </dsp:txBody>
      <dsp:txXfrm>
        <a:off x="0" y="3982080"/>
        <a:ext cx="5473546" cy="995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BD549-A7F8-4A06-A561-0A5FB79E200A}">
      <dsp:nvSpPr>
        <dsp:cNvPr id="0" name=""/>
        <dsp:cNvSpPr/>
      </dsp:nvSpPr>
      <dsp:spPr>
        <a:xfrm>
          <a:off x="39915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Referencing</a:t>
          </a:r>
          <a:endParaRPr lang="en-US" sz="2000" kern="1200"/>
        </a:p>
      </dsp:txBody>
      <dsp:txXfrm>
        <a:off x="39915" y="1050"/>
        <a:ext cx="2017216" cy="1210329"/>
      </dsp:txXfrm>
    </dsp:sp>
    <dsp:sp modelId="{23131305-776E-4100-AEE5-2448A958386D}">
      <dsp:nvSpPr>
        <dsp:cNvPr id="0" name=""/>
        <dsp:cNvSpPr/>
      </dsp:nvSpPr>
      <dsp:spPr>
        <a:xfrm>
          <a:off x="2258853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Proper citation and avoiding plagiarism</a:t>
          </a:r>
          <a:endParaRPr lang="en-US" sz="2000" kern="1200"/>
        </a:p>
      </dsp:txBody>
      <dsp:txXfrm>
        <a:off x="2258853" y="1050"/>
        <a:ext cx="2017216" cy="1210329"/>
      </dsp:txXfrm>
    </dsp:sp>
    <dsp:sp modelId="{68348A1D-F374-4A30-AFC1-7D3045EBFDBB}">
      <dsp:nvSpPr>
        <dsp:cNvPr id="0" name=""/>
        <dsp:cNvSpPr/>
      </dsp:nvSpPr>
      <dsp:spPr>
        <a:xfrm>
          <a:off x="4477791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Essay structure</a:t>
          </a:r>
          <a:endParaRPr lang="en-US" sz="2000" kern="1200"/>
        </a:p>
      </dsp:txBody>
      <dsp:txXfrm>
        <a:off x="4477791" y="1050"/>
        <a:ext cx="2017216" cy="1210329"/>
      </dsp:txXfrm>
    </dsp:sp>
    <dsp:sp modelId="{76B31794-D168-4F91-8D3B-F29D0866C486}">
      <dsp:nvSpPr>
        <dsp:cNvPr id="0" name=""/>
        <dsp:cNvSpPr/>
      </dsp:nvSpPr>
      <dsp:spPr>
        <a:xfrm>
          <a:off x="6696729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Presentation skills</a:t>
          </a:r>
          <a:endParaRPr lang="en-US" sz="2000" kern="1200"/>
        </a:p>
      </dsp:txBody>
      <dsp:txXfrm>
        <a:off x="6696729" y="1050"/>
        <a:ext cx="2017216" cy="1210329"/>
      </dsp:txXfrm>
    </dsp:sp>
    <dsp:sp modelId="{AE5CE66F-A3F1-4109-82DA-09AC108C14DD}">
      <dsp:nvSpPr>
        <dsp:cNvPr id="0" name=""/>
        <dsp:cNvSpPr/>
      </dsp:nvSpPr>
      <dsp:spPr>
        <a:xfrm>
          <a:off x="8915667" y="1050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Reading</a:t>
          </a:r>
          <a:endParaRPr lang="en-US" sz="2000" kern="1200"/>
        </a:p>
      </dsp:txBody>
      <dsp:txXfrm>
        <a:off x="8915667" y="1050"/>
        <a:ext cx="2017216" cy="1210329"/>
      </dsp:txXfrm>
    </dsp:sp>
    <dsp:sp modelId="{269314CB-D600-4F2E-BB49-3B09D91B3A08}">
      <dsp:nvSpPr>
        <dsp:cNvPr id="0" name=""/>
        <dsp:cNvSpPr/>
      </dsp:nvSpPr>
      <dsp:spPr>
        <a:xfrm>
          <a:off x="39915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Note-taking</a:t>
          </a:r>
          <a:endParaRPr lang="en-US" sz="2000" kern="1200"/>
        </a:p>
      </dsp:txBody>
      <dsp:txXfrm>
        <a:off x="39915" y="1413102"/>
        <a:ext cx="2017216" cy="1210329"/>
      </dsp:txXfrm>
    </dsp:sp>
    <dsp:sp modelId="{699AAF35-91A4-4F6E-89A3-3117F6FD14E8}">
      <dsp:nvSpPr>
        <dsp:cNvPr id="0" name=""/>
        <dsp:cNvSpPr/>
      </dsp:nvSpPr>
      <dsp:spPr>
        <a:xfrm>
          <a:off x="2258853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Teamwork and collaboration</a:t>
          </a:r>
          <a:endParaRPr lang="en-US" sz="2000" kern="1200"/>
        </a:p>
      </dsp:txBody>
      <dsp:txXfrm>
        <a:off x="2258853" y="1413102"/>
        <a:ext cx="2017216" cy="1210329"/>
      </dsp:txXfrm>
    </dsp:sp>
    <dsp:sp modelId="{E45A18AB-C2EE-46D8-9BAD-26685891107D}">
      <dsp:nvSpPr>
        <dsp:cNvPr id="0" name=""/>
        <dsp:cNvSpPr/>
      </dsp:nvSpPr>
      <dsp:spPr>
        <a:xfrm>
          <a:off x="4477791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Communication skills</a:t>
          </a:r>
          <a:endParaRPr lang="en-US" sz="2000" kern="1200"/>
        </a:p>
      </dsp:txBody>
      <dsp:txXfrm>
        <a:off x="4477791" y="1413102"/>
        <a:ext cx="2017216" cy="1210329"/>
      </dsp:txXfrm>
    </dsp:sp>
    <dsp:sp modelId="{7BB8CBE7-C622-4DAA-8CB4-BF10F99E77AF}">
      <dsp:nvSpPr>
        <dsp:cNvPr id="0" name=""/>
        <dsp:cNvSpPr/>
      </dsp:nvSpPr>
      <dsp:spPr>
        <a:xfrm>
          <a:off x="6696729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Independent research</a:t>
          </a:r>
          <a:endParaRPr lang="en-US" sz="2000" kern="1200"/>
        </a:p>
      </dsp:txBody>
      <dsp:txXfrm>
        <a:off x="6696729" y="1413102"/>
        <a:ext cx="2017216" cy="1210329"/>
      </dsp:txXfrm>
    </dsp:sp>
    <dsp:sp modelId="{03D26E79-7931-476E-A21E-F7B62C6E2AAA}">
      <dsp:nvSpPr>
        <dsp:cNvPr id="0" name=""/>
        <dsp:cNvSpPr/>
      </dsp:nvSpPr>
      <dsp:spPr>
        <a:xfrm>
          <a:off x="8915667" y="1413102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Critical thinking</a:t>
          </a:r>
          <a:endParaRPr lang="en-US" sz="2000" kern="1200"/>
        </a:p>
      </dsp:txBody>
      <dsp:txXfrm>
        <a:off x="8915667" y="1413102"/>
        <a:ext cx="2017216" cy="1210329"/>
      </dsp:txXfrm>
    </dsp:sp>
    <dsp:sp modelId="{6527AD20-B918-45C2-ACBA-B248224C3B56}">
      <dsp:nvSpPr>
        <dsp:cNvPr id="0" name=""/>
        <dsp:cNvSpPr/>
      </dsp:nvSpPr>
      <dsp:spPr>
        <a:xfrm>
          <a:off x="1149384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Cultural awareness</a:t>
          </a:r>
          <a:endParaRPr lang="en-US" sz="2000" kern="1200"/>
        </a:p>
      </dsp:txBody>
      <dsp:txXfrm>
        <a:off x="1149384" y="2825153"/>
        <a:ext cx="2017216" cy="1210329"/>
      </dsp:txXfrm>
    </dsp:sp>
    <dsp:sp modelId="{030AE2EF-5C56-4A31-9402-34901CC6DDA7}">
      <dsp:nvSpPr>
        <dsp:cNvPr id="0" name=""/>
        <dsp:cNvSpPr/>
      </dsp:nvSpPr>
      <dsp:spPr>
        <a:xfrm>
          <a:off x="3368322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Digital skills</a:t>
          </a:r>
          <a:endParaRPr lang="en-US" sz="2000" kern="1200" dirty="0"/>
        </a:p>
      </dsp:txBody>
      <dsp:txXfrm>
        <a:off x="3368322" y="2825153"/>
        <a:ext cx="2017216" cy="1210329"/>
      </dsp:txXfrm>
    </dsp:sp>
    <dsp:sp modelId="{14DB6D88-560D-45E8-8C10-7AB29498C5DD}">
      <dsp:nvSpPr>
        <dsp:cNvPr id="0" name=""/>
        <dsp:cNvSpPr/>
      </dsp:nvSpPr>
      <dsp:spPr>
        <a:xfrm>
          <a:off x="5587260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Reflective writing</a:t>
          </a:r>
        </a:p>
      </dsp:txBody>
      <dsp:txXfrm>
        <a:off x="5587260" y="2825153"/>
        <a:ext cx="2017216" cy="1210329"/>
      </dsp:txXfrm>
    </dsp:sp>
    <dsp:sp modelId="{C8E67FF3-4270-4687-901E-605775218E38}">
      <dsp:nvSpPr>
        <dsp:cNvPr id="0" name=""/>
        <dsp:cNvSpPr/>
      </dsp:nvSpPr>
      <dsp:spPr>
        <a:xfrm>
          <a:off x="7806198" y="2825153"/>
          <a:ext cx="2017216" cy="1210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And more…</a:t>
          </a:r>
        </a:p>
      </dsp:txBody>
      <dsp:txXfrm>
        <a:off x="7806198" y="2825153"/>
        <a:ext cx="2017216" cy="12103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4F96E-F930-47FD-B471-4C7920C21ACB}">
      <dsp:nvSpPr>
        <dsp:cNvPr id="0" name=""/>
        <dsp:cNvSpPr/>
      </dsp:nvSpPr>
      <dsp:spPr>
        <a:xfrm>
          <a:off x="600422" y="2483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don’t expect perfection the first time!</a:t>
          </a:r>
          <a:endParaRPr lang="en-US" sz="2900" kern="1200"/>
        </a:p>
      </dsp:txBody>
      <dsp:txXfrm>
        <a:off x="600422" y="2483"/>
        <a:ext cx="4082355" cy="1245118"/>
      </dsp:txXfrm>
    </dsp:sp>
    <dsp:sp modelId="{88D6BD3C-ED46-4CBE-A910-5441F71B213E}">
      <dsp:nvSpPr>
        <dsp:cNvPr id="0" name=""/>
        <dsp:cNvSpPr/>
      </dsp:nvSpPr>
      <dsp:spPr>
        <a:xfrm>
          <a:off x="600422" y="1757896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It’s all about practice </a:t>
          </a:r>
          <a:endParaRPr lang="en-US" sz="2900" kern="1200"/>
        </a:p>
      </dsp:txBody>
      <dsp:txXfrm>
        <a:off x="600422" y="1757896"/>
        <a:ext cx="4082355" cy="1245118"/>
      </dsp:txXfrm>
    </dsp:sp>
    <dsp:sp modelId="{58B78AF8-86B6-451B-B554-0394D04610FB}">
      <dsp:nvSpPr>
        <dsp:cNvPr id="0" name=""/>
        <dsp:cNvSpPr/>
      </dsp:nvSpPr>
      <dsp:spPr>
        <a:xfrm>
          <a:off x="600422" y="3513309"/>
          <a:ext cx="4082355" cy="12451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 will be able to get there!</a:t>
          </a:r>
          <a:endParaRPr lang="en-US" sz="2900" kern="1200" dirty="0"/>
        </a:p>
      </dsp:txBody>
      <dsp:txXfrm>
        <a:off x="600422" y="3513309"/>
        <a:ext cx="4082355" cy="12451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74665-01B3-4CE4-915C-194D8F3F7891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E5D00F-E6E2-4C30-A349-0F24950BEE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34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E5D00F-E6E2-4C30-A349-0F24950BEE0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781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r>
              <a:rPr lang="en-GB" sz="3600" dirty="0"/>
              <a:t>HPHP4902: Academic Skills (Distance Learning)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Session 1: Welcome and Introductions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3D0B61-3602-B5B1-EE0A-12A18DA9F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1" r="1" b="17027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59"/>
    </mc:Choice>
    <mc:Fallback xmlns="">
      <p:transition spd="slow" advTm="39159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Background Fill">
            <a:extLst>
              <a:ext uri="{FF2B5EF4-FFF2-40B4-BE49-F238E27FC236}">
                <a16:creationId xmlns:a16="http://schemas.microsoft.com/office/drawing/2014/main" id="{18D902C6-08DE-45F8-B54A-41065C31B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3AFF00-BBA4-4343-8496-80833519A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9" y="1"/>
            <a:ext cx="8916078" cy="6857999"/>
          </a:xfrm>
          <a:custGeom>
            <a:avLst/>
            <a:gdLst>
              <a:gd name="connsiteX0" fmla="*/ 8183400 w 8916078"/>
              <a:gd name="connsiteY0" fmla="*/ 3865853 h 6820849"/>
              <a:gd name="connsiteX1" fmla="*/ 8259593 w 8916078"/>
              <a:gd name="connsiteY1" fmla="*/ 3878252 h 6820849"/>
              <a:gd name="connsiteX2" fmla="*/ 8529076 w 8916078"/>
              <a:gd name="connsiteY2" fmla="*/ 4345010 h 6820849"/>
              <a:gd name="connsiteX3" fmla="*/ 8062319 w 8916078"/>
              <a:gd name="connsiteY3" fmla="*/ 4614493 h 6820849"/>
              <a:gd name="connsiteX4" fmla="*/ 7792836 w 8916078"/>
              <a:gd name="connsiteY4" fmla="*/ 4147735 h 6820849"/>
              <a:gd name="connsiteX5" fmla="*/ 8183400 w 8916078"/>
              <a:gd name="connsiteY5" fmla="*/ 3865853 h 6820849"/>
              <a:gd name="connsiteX6" fmla="*/ 8734942 w 8916078"/>
              <a:gd name="connsiteY6" fmla="*/ 2667480 h 6820849"/>
              <a:gd name="connsiteX7" fmla="*/ 8773412 w 8916078"/>
              <a:gd name="connsiteY7" fmla="*/ 2673741 h 6820849"/>
              <a:gd name="connsiteX8" fmla="*/ 8909474 w 8916078"/>
              <a:gd name="connsiteY8" fmla="*/ 2909407 h 6820849"/>
              <a:gd name="connsiteX9" fmla="*/ 8673808 w 8916078"/>
              <a:gd name="connsiteY9" fmla="*/ 3045469 h 6820849"/>
              <a:gd name="connsiteX10" fmla="*/ 8537746 w 8916078"/>
              <a:gd name="connsiteY10" fmla="*/ 2809802 h 6820849"/>
              <a:gd name="connsiteX11" fmla="*/ 8697151 w 8916078"/>
              <a:gd name="connsiteY11" fmla="*/ 2668961 h 6820849"/>
              <a:gd name="connsiteX12" fmla="*/ 8734942 w 8916078"/>
              <a:gd name="connsiteY12" fmla="*/ 2667480 h 6820849"/>
              <a:gd name="connsiteX13" fmla="*/ 8776652 w 8916078"/>
              <a:gd name="connsiteY13" fmla="*/ 1 h 6820849"/>
              <a:gd name="connsiteX14" fmla="*/ 8786961 w 8916078"/>
              <a:gd name="connsiteY14" fmla="*/ 42970 h 6820849"/>
              <a:gd name="connsiteX15" fmla="*/ 8775876 w 8916078"/>
              <a:gd name="connsiteY15" fmla="*/ 219853 h 6820849"/>
              <a:gd name="connsiteX16" fmla="*/ 8229255 w 8916078"/>
              <a:gd name="connsiteY16" fmla="*/ 535444 h 6820849"/>
              <a:gd name="connsiteX17" fmla="*/ 7899142 w 8916078"/>
              <a:gd name="connsiteY17" fmla="*/ 78053 h 6820849"/>
              <a:gd name="connsiteX18" fmla="*/ 7911844 w 8916078"/>
              <a:gd name="connsiteY18" fmla="*/ 1 h 6820849"/>
              <a:gd name="connsiteX19" fmla="*/ 0 w 8916078"/>
              <a:gd name="connsiteY19" fmla="*/ 0 h 6820849"/>
              <a:gd name="connsiteX20" fmla="*/ 3064542 w 8916078"/>
              <a:gd name="connsiteY20" fmla="*/ 1 h 6820849"/>
              <a:gd name="connsiteX21" fmla="*/ 3626351 w 8916078"/>
              <a:gd name="connsiteY21" fmla="*/ 1 h 6820849"/>
              <a:gd name="connsiteX22" fmla="*/ 6388767 w 8916078"/>
              <a:gd name="connsiteY22" fmla="*/ 1 h 6820849"/>
              <a:gd name="connsiteX23" fmla="*/ 7293415 w 8916078"/>
              <a:gd name="connsiteY23" fmla="*/ 1 h 6820849"/>
              <a:gd name="connsiteX24" fmla="*/ 7285291 w 8916078"/>
              <a:gd name="connsiteY24" fmla="*/ 184997 h 6820849"/>
              <a:gd name="connsiteX25" fmla="*/ 7288318 w 8916078"/>
              <a:gd name="connsiteY25" fmla="*/ 419996 h 6820849"/>
              <a:gd name="connsiteX26" fmla="*/ 7736280 w 8916078"/>
              <a:gd name="connsiteY26" fmla="*/ 1068100 h 6820849"/>
              <a:gd name="connsiteX27" fmla="*/ 8184147 w 8916078"/>
              <a:gd name="connsiteY27" fmla="*/ 2589406 h 6820849"/>
              <a:gd name="connsiteX28" fmla="*/ 7738154 w 8916078"/>
              <a:gd name="connsiteY28" fmla="*/ 3164270 h 6820849"/>
              <a:gd name="connsiteX29" fmla="*/ 7579762 w 8916078"/>
              <a:gd name="connsiteY29" fmla="*/ 4641256 h 6820849"/>
              <a:gd name="connsiteX30" fmla="*/ 8191492 w 8916078"/>
              <a:gd name="connsiteY30" fmla="*/ 5670858 h 6820849"/>
              <a:gd name="connsiteX31" fmla="*/ 8477065 w 8916078"/>
              <a:gd name="connsiteY31" fmla="*/ 6707671 h 6820849"/>
              <a:gd name="connsiteX32" fmla="*/ 8478852 w 8916078"/>
              <a:gd name="connsiteY32" fmla="*/ 6820849 h 6820849"/>
              <a:gd name="connsiteX33" fmla="*/ 0 w 8916078"/>
              <a:gd name="connsiteY33" fmla="*/ 6820849 h 6820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8916078" h="6820849">
                <a:moveTo>
                  <a:pt x="8183400" y="3865853"/>
                </a:moveTo>
                <a:cubicBezTo>
                  <a:pt x="8208679" y="3867370"/>
                  <a:pt x="8234181" y="3871443"/>
                  <a:pt x="8259593" y="3878252"/>
                </a:cubicBezTo>
                <a:cubicBezTo>
                  <a:pt x="8462901" y="3932728"/>
                  <a:pt x="8583552" y="4141703"/>
                  <a:pt x="8529076" y="4345010"/>
                </a:cubicBezTo>
                <a:cubicBezTo>
                  <a:pt x="8474600" y="4548317"/>
                  <a:pt x="8265626" y="4668969"/>
                  <a:pt x="8062319" y="4614493"/>
                </a:cubicBezTo>
                <a:cubicBezTo>
                  <a:pt x="7859012" y="4560017"/>
                  <a:pt x="7738360" y="4351042"/>
                  <a:pt x="7792836" y="4147735"/>
                </a:cubicBezTo>
                <a:cubicBezTo>
                  <a:pt x="7840502" y="3969841"/>
                  <a:pt x="8006457" y="3855230"/>
                  <a:pt x="8183400" y="3865853"/>
                </a:cubicBezTo>
                <a:close/>
                <a:moveTo>
                  <a:pt x="8734942" y="2667480"/>
                </a:moveTo>
                <a:cubicBezTo>
                  <a:pt x="8747705" y="2668246"/>
                  <a:pt x="8760581" y="2670303"/>
                  <a:pt x="8773412" y="2673741"/>
                </a:cubicBezTo>
                <a:cubicBezTo>
                  <a:pt x="8876062" y="2701246"/>
                  <a:pt x="8936980" y="2806757"/>
                  <a:pt x="8909474" y="2909407"/>
                </a:cubicBezTo>
                <a:cubicBezTo>
                  <a:pt x="8881969" y="3012057"/>
                  <a:pt x="8776458" y="3072974"/>
                  <a:pt x="8673808" y="3045469"/>
                </a:cubicBezTo>
                <a:cubicBezTo>
                  <a:pt x="8571158" y="3017965"/>
                  <a:pt x="8510241" y="2912452"/>
                  <a:pt x="8537746" y="2809802"/>
                </a:cubicBezTo>
                <a:cubicBezTo>
                  <a:pt x="8558375" y="2732815"/>
                  <a:pt x="8622882" y="2679302"/>
                  <a:pt x="8697151" y="2668961"/>
                </a:cubicBezTo>
                <a:cubicBezTo>
                  <a:pt x="8709529" y="2667237"/>
                  <a:pt x="8722180" y="2666714"/>
                  <a:pt x="8734942" y="2667480"/>
                </a:cubicBezTo>
                <a:close/>
                <a:moveTo>
                  <a:pt x="8776652" y="1"/>
                </a:moveTo>
                <a:lnTo>
                  <a:pt x="8786961" y="42970"/>
                </a:lnTo>
                <a:cubicBezTo>
                  <a:pt x="8794957" y="100392"/>
                  <a:pt x="8791826" y="160330"/>
                  <a:pt x="8775876" y="219853"/>
                </a:cubicBezTo>
                <a:cubicBezTo>
                  <a:pt x="8712079" y="457946"/>
                  <a:pt x="8467349" y="599241"/>
                  <a:pt x="8229255" y="535444"/>
                </a:cubicBezTo>
                <a:cubicBezTo>
                  <a:pt x="8020924" y="479621"/>
                  <a:pt x="7886703" y="285271"/>
                  <a:pt x="7899142" y="78053"/>
                </a:cubicBezTo>
                <a:lnTo>
                  <a:pt x="7911844" y="1"/>
                </a:lnTo>
                <a:close/>
                <a:moveTo>
                  <a:pt x="0" y="0"/>
                </a:moveTo>
                <a:lnTo>
                  <a:pt x="3064542" y="1"/>
                </a:lnTo>
                <a:lnTo>
                  <a:pt x="3626351" y="1"/>
                </a:lnTo>
                <a:lnTo>
                  <a:pt x="6388767" y="1"/>
                </a:lnTo>
                <a:lnTo>
                  <a:pt x="7293415" y="1"/>
                </a:lnTo>
                <a:lnTo>
                  <a:pt x="7285291" y="184997"/>
                </a:lnTo>
                <a:cubicBezTo>
                  <a:pt x="7283933" y="263521"/>
                  <a:pt x="7284806" y="341911"/>
                  <a:pt x="7288318" y="419996"/>
                </a:cubicBezTo>
                <a:cubicBezTo>
                  <a:pt x="7301507" y="709488"/>
                  <a:pt x="7530168" y="891535"/>
                  <a:pt x="7736280" y="1068100"/>
                </a:cubicBezTo>
                <a:cubicBezTo>
                  <a:pt x="8250069" y="1508062"/>
                  <a:pt x="8424916" y="2032159"/>
                  <a:pt x="8184147" y="2589406"/>
                </a:cubicBezTo>
                <a:cubicBezTo>
                  <a:pt x="8090773" y="2805524"/>
                  <a:pt x="7909218" y="2993264"/>
                  <a:pt x="7738154" y="3164270"/>
                </a:cubicBezTo>
                <a:cubicBezTo>
                  <a:pt x="7279360" y="3622745"/>
                  <a:pt x="7298159" y="4154456"/>
                  <a:pt x="7579762" y="4641256"/>
                </a:cubicBezTo>
                <a:cubicBezTo>
                  <a:pt x="7780382" y="4986833"/>
                  <a:pt x="8020938" y="5311557"/>
                  <a:pt x="8191492" y="5670858"/>
                </a:cubicBezTo>
                <a:cubicBezTo>
                  <a:pt x="8357544" y="6019043"/>
                  <a:pt x="8456063" y="6366409"/>
                  <a:pt x="8477065" y="6707671"/>
                </a:cubicBezTo>
                <a:lnTo>
                  <a:pt x="8478852" y="6820849"/>
                </a:lnTo>
                <a:lnTo>
                  <a:pt x="0" y="68208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62C196E-F238-049A-2BA3-DB92DD6386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6693027" cy="3130807"/>
          </a:xfrm>
        </p:spPr>
        <p:txBody>
          <a:bodyPr>
            <a:normAutofit/>
          </a:bodyPr>
          <a:lstStyle/>
          <a:p>
            <a:r>
              <a:rPr lang="en-GB" dirty="0"/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224982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27"/>
    </mc:Choice>
    <mc:Fallback xmlns="">
      <p:transition spd="slow" advTm="5982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C864B-BF2C-3A7C-3360-C8CEE47E7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this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7CEB9-F7ED-2FEF-C24A-65E1869BB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Designed to equip you with the skills you need to get the most out of your studies at UWTSD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Taught weekly during Semester 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Mix of lectures, discussions, and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All activities and course information are 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174368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14"/>
    </mc:Choice>
    <mc:Fallback xmlns="">
      <p:transition spd="slow" advTm="66414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D10D8-CB04-E9FC-75DC-76F373CFB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this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55246-61B2-5077-EB0E-CDA051D85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We’ll cover a range of academic skills including: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Referencing, citations, and plagiarism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Reading and note-taking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Using sources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How to write an essay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Presentation skills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And more…</a:t>
            </a:r>
          </a:p>
        </p:txBody>
      </p:sp>
    </p:spTree>
    <p:extLst>
      <p:ext uri="{BB962C8B-B14F-4D97-AF65-F5344CB8AC3E}">
        <p14:creationId xmlns:p14="http://schemas.microsoft.com/office/powerpoint/2010/main" val="315789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77"/>
    </mc:Choice>
    <mc:Fallback xmlns="">
      <p:transition spd="slow" advTm="2587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1380B7A-5B85-4642-8878-2089DEF2C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48D562A-EF99-44C6-AA29-9D3E42177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2299" y="-1"/>
            <a:ext cx="5726653" cy="6858000"/>
          </a:xfrm>
          <a:custGeom>
            <a:avLst/>
            <a:gdLst>
              <a:gd name="connsiteX0" fmla="*/ 615190 w 5726653"/>
              <a:gd name="connsiteY0" fmla="*/ 3536635 h 6858000"/>
              <a:gd name="connsiteX1" fmla="*/ 1124778 w 5726653"/>
              <a:gd name="connsiteY1" fmla="*/ 4046223 h 6858000"/>
              <a:gd name="connsiteX2" fmla="*/ 615190 w 5726653"/>
              <a:gd name="connsiteY2" fmla="*/ 4555811 h 6858000"/>
              <a:gd name="connsiteX3" fmla="*/ 105602 w 5726653"/>
              <a:gd name="connsiteY3" fmla="*/ 4046223 h 6858000"/>
              <a:gd name="connsiteX4" fmla="*/ 615190 w 5726653"/>
              <a:gd name="connsiteY4" fmla="*/ 3536635 h 6858000"/>
              <a:gd name="connsiteX5" fmla="*/ 1497780 w 5726653"/>
              <a:gd name="connsiteY5" fmla="*/ 0 h 6858000"/>
              <a:gd name="connsiteX6" fmla="*/ 5164844 w 5726653"/>
              <a:gd name="connsiteY6" fmla="*/ 0 h 6858000"/>
              <a:gd name="connsiteX7" fmla="*/ 5726653 w 5726653"/>
              <a:gd name="connsiteY7" fmla="*/ 0 h 6858000"/>
              <a:gd name="connsiteX8" fmla="*/ 5726653 w 5726653"/>
              <a:gd name="connsiteY8" fmla="*/ 6858000 h 6858000"/>
              <a:gd name="connsiteX9" fmla="*/ 311757 w 5726653"/>
              <a:gd name="connsiteY9" fmla="*/ 6858000 h 6858000"/>
              <a:gd name="connsiteX10" fmla="*/ 314130 w 5726653"/>
              <a:gd name="connsiteY10" fmla="*/ 6707670 h 6858000"/>
              <a:gd name="connsiteX11" fmla="*/ 599702 w 5726653"/>
              <a:gd name="connsiteY11" fmla="*/ 5670858 h 6858000"/>
              <a:gd name="connsiteX12" fmla="*/ 1211433 w 5726653"/>
              <a:gd name="connsiteY12" fmla="*/ 4641255 h 6858000"/>
              <a:gd name="connsiteX13" fmla="*/ 1053041 w 5726653"/>
              <a:gd name="connsiteY13" fmla="*/ 3164269 h 6858000"/>
              <a:gd name="connsiteX14" fmla="*/ 607048 w 5726653"/>
              <a:gd name="connsiteY14" fmla="*/ 2589405 h 6858000"/>
              <a:gd name="connsiteX15" fmla="*/ 1054915 w 5726653"/>
              <a:gd name="connsiteY15" fmla="*/ 1068099 h 6858000"/>
              <a:gd name="connsiteX16" fmla="*/ 1502877 w 5726653"/>
              <a:gd name="connsiteY16" fmla="*/ 419995 h 6858000"/>
              <a:gd name="connsiteX17" fmla="*/ 1505904 w 5726653"/>
              <a:gd name="connsiteY17" fmla="*/ 184996 h 6858000"/>
              <a:gd name="connsiteX18" fmla="*/ 14543 w 5726653"/>
              <a:gd name="connsiteY18" fmla="*/ 0 h 6858000"/>
              <a:gd name="connsiteX19" fmla="*/ 879351 w 5726653"/>
              <a:gd name="connsiteY19" fmla="*/ 0 h 6858000"/>
              <a:gd name="connsiteX20" fmla="*/ 892053 w 5726653"/>
              <a:gd name="connsiteY20" fmla="*/ 78052 h 6858000"/>
              <a:gd name="connsiteX21" fmla="*/ 561940 w 5726653"/>
              <a:gd name="connsiteY21" fmla="*/ 535443 h 6858000"/>
              <a:gd name="connsiteX22" fmla="*/ 15319 w 5726653"/>
              <a:gd name="connsiteY22" fmla="*/ 219852 h 6858000"/>
              <a:gd name="connsiteX23" fmla="*/ 4234 w 5726653"/>
              <a:gd name="connsiteY23" fmla="*/ 4296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726653" h="6858000">
                <a:moveTo>
                  <a:pt x="615190" y="3536635"/>
                </a:moveTo>
                <a:cubicBezTo>
                  <a:pt x="896628" y="3536635"/>
                  <a:pt x="1124778" y="3764785"/>
                  <a:pt x="1124778" y="4046223"/>
                </a:cubicBezTo>
                <a:cubicBezTo>
                  <a:pt x="1124778" y="4327661"/>
                  <a:pt x="896628" y="4555811"/>
                  <a:pt x="615190" y="4555811"/>
                </a:cubicBezTo>
                <a:cubicBezTo>
                  <a:pt x="333752" y="4555811"/>
                  <a:pt x="105602" y="4327661"/>
                  <a:pt x="105602" y="4046223"/>
                </a:cubicBezTo>
                <a:cubicBezTo>
                  <a:pt x="105602" y="3764785"/>
                  <a:pt x="333752" y="3536635"/>
                  <a:pt x="615190" y="3536635"/>
                </a:cubicBezTo>
                <a:close/>
                <a:moveTo>
                  <a:pt x="1497780" y="0"/>
                </a:moveTo>
                <a:lnTo>
                  <a:pt x="5164844" y="0"/>
                </a:lnTo>
                <a:lnTo>
                  <a:pt x="5726653" y="0"/>
                </a:lnTo>
                <a:lnTo>
                  <a:pt x="5726653" y="6858000"/>
                </a:lnTo>
                <a:lnTo>
                  <a:pt x="311757" y="6858000"/>
                </a:lnTo>
                <a:lnTo>
                  <a:pt x="314130" y="6707670"/>
                </a:lnTo>
                <a:cubicBezTo>
                  <a:pt x="335132" y="6366409"/>
                  <a:pt x="433651" y="6019042"/>
                  <a:pt x="599702" y="5670858"/>
                </a:cubicBezTo>
                <a:cubicBezTo>
                  <a:pt x="770257" y="5311556"/>
                  <a:pt x="1010813" y="4986832"/>
                  <a:pt x="1211433" y="4641255"/>
                </a:cubicBezTo>
                <a:cubicBezTo>
                  <a:pt x="1493036" y="4154456"/>
                  <a:pt x="1511835" y="3622744"/>
                  <a:pt x="1053041" y="3164269"/>
                </a:cubicBezTo>
                <a:cubicBezTo>
                  <a:pt x="881977" y="2993264"/>
                  <a:pt x="700422" y="2805523"/>
                  <a:pt x="607048" y="2589405"/>
                </a:cubicBezTo>
                <a:cubicBezTo>
                  <a:pt x="366279" y="2032158"/>
                  <a:pt x="541125" y="1508061"/>
                  <a:pt x="1054915" y="1068099"/>
                </a:cubicBezTo>
                <a:cubicBezTo>
                  <a:pt x="1261027" y="891535"/>
                  <a:pt x="1489688" y="709488"/>
                  <a:pt x="1502877" y="419995"/>
                </a:cubicBezTo>
                <a:cubicBezTo>
                  <a:pt x="1506389" y="341910"/>
                  <a:pt x="1507262" y="263520"/>
                  <a:pt x="1505904" y="184996"/>
                </a:cubicBezTo>
                <a:close/>
                <a:moveTo>
                  <a:pt x="14543" y="0"/>
                </a:moveTo>
                <a:lnTo>
                  <a:pt x="879351" y="0"/>
                </a:lnTo>
                <a:lnTo>
                  <a:pt x="892053" y="78052"/>
                </a:lnTo>
                <a:cubicBezTo>
                  <a:pt x="904492" y="285271"/>
                  <a:pt x="770271" y="479621"/>
                  <a:pt x="561940" y="535443"/>
                </a:cubicBezTo>
                <a:cubicBezTo>
                  <a:pt x="323846" y="599240"/>
                  <a:pt x="79116" y="457945"/>
                  <a:pt x="15319" y="219852"/>
                </a:cubicBezTo>
                <a:cubicBezTo>
                  <a:pt x="-631" y="160329"/>
                  <a:pt x="-3762" y="100391"/>
                  <a:pt x="4234" y="4296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181F7-F03A-D9AE-0802-796E287B8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82784"/>
          </a:xfrm>
        </p:spPr>
        <p:txBody>
          <a:bodyPr>
            <a:normAutofit/>
          </a:bodyPr>
          <a:lstStyle/>
          <a:p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1AF5C-B76D-21F0-4315-EFAF0BB6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0170"/>
            <a:ext cx="6269573" cy="4254659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 b="1" dirty="0"/>
              <a:t>Learning outcomes</a:t>
            </a:r>
          </a:p>
          <a:p>
            <a:r>
              <a:rPr lang="en-GB" dirty="0"/>
              <a:t>Upon the successful completion of this module, the student should be able to: 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 Research a subject using necessary tools, digital and otherwise.  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Conduct basic research and present findings in the appropriate academic medium.  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F8822D1B-6A0F-B43A-BC5E-A58ED4FAA5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25301" y="1430238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46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377"/>
    </mc:Choice>
    <mc:Fallback xmlns="">
      <p:transition spd="slow" advTm="4037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56251-527F-6148-D19D-B2EE7896C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 formally…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BE64A-7F13-95DC-6F50-D83B0E680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 continuous point of contact and support throughout your first semester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We meet as a group weekly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We’ll cover key themes and issues, aiming to build your confidence, develop your skills, and help you to become familiar with the physical and intellectual structures of University life</a:t>
            </a:r>
          </a:p>
        </p:txBody>
      </p:sp>
    </p:spTree>
    <p:extLst>
      <p:ext uri="{BB962C8B-B14F-4D97-AF65-F5344CB8AC3E}">
        <p14:creationId xmlns:p14="http://schemas.microsoft.com/office/powerpoint/2010/main" val="3193328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04"/>
    </mc:Choice>
    <mc:Fallback xmlns="">
      <p:transition spd="slow" advTm="58404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55C56-45DF-93A3-55DD-8C8C5D6F4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Module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3BA20-7B5A-F996-53FE-112ACDA4C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70" r="21609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94421-7C94-B585-B484-3DD6A0AE5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73086"/>
            <a:ext cx="5639908" cy="3991427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2400" dirty="0"/>
              <a:t>The module is assessed by a 3-part portfolio:</a:t>
            </a:r>
          </a:p>
          <a:p>
            <a:pPr marL="457200" indent="-457200">
              <a:buAutoNum type="arabicPeriod"/>
            </a:pPr>
            <a:r>
              <a:rPr lang="en-GB" sz="2400" dirty="0"/>
              <a:t>Reference focus (700 words/17.5%)</a:t>
            </a:r>
          </a:p>
          <a:p>
            <a:pPr marL="457200" indent="-457200">
              <a:buAutoNum type="arabicPeriod"/>
            </a:pPr>
            <a:r>
              <a:rPr lang="en-GB" sz="2400" dirty="0"/>
              <a:t>Essay (1500 words/37.5%)</a:t>
            </a:r>
          </a:p>
          <a:p>
            <a:pPr marL="457200" indent="-457200">
              <a:buAutoNum type="arabicPeriod"/>
            </a:pPr>
            <a:r>
              <a:rPr lang="en-GB" sz="2400" dirty="0"/>
              <a:t>Research (1800 words/45%)</a:t>
            </a:r>
          </a:p>
          <a:p>
            <a:r>
              <a:rPr lang="en-GB" sz="2400" dirty="0"/>
              <a:t>To pass the module, you will need to achieve an overall mean average mark of 40% or more</a:t>
            </a:r>
          </a:p>
          <a:p>
            <a:r>
              <a:rPr lang="en-GB" sz="2400" dirty="0"/>
              <a:t>You will also need to </a:t>
            </a:r>
            <a:r>
              <a:rPr lang="en-GB" sz="2400" b="1" dirty="0"/>
              <a:t>attempt </a:t>
            </a:r>
            <a:r>
              <a:rPr lang="en-GB" sz="2400" dirty="0"/>
              <a:t>every assignment</a:t>
            </a:r>
          </a:p>
        </p:txBody>
      </p:sp>
    </p:spTree>
    <p:extLst>
      <p:ext uri="{BB962C8B-B14F-4D97-AF65-F5344CB8AC3E}">
        <p14:creationId xmlns:p14="http://schemas.microsoft.com/office/powerpoint/2010/main" val="282420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27"/>
    </mc:Choice>
    <mc:Fallback xmlns="">
      <p:transition spd="slow" advTm="7402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05035B-55FB-D438-9111-499DD9C734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1E7C0-76C2-F069-41C9-3FB9C24E8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Module assessment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FAD9DF-4EBE-DB5F-B2DB-231E38E154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670" r="21609" b="-1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6309D-3009-BC68-0226-AED95B672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fontScale="92500"/>
          </a:bodyPr>
          <a:lstStyle/>
          <a:p>
            <a:r>
              <a:rPr lang="en-GB" sz="2400" dirty="0"/>
              <a:t>Assignments will be submitted through Turnitin/Moodle</a:t>
            </a:r>
          </a:p>
          <a:p>
            <a:r>
              <a:rPr lang="en-GB" sz="2400" dirty="0"/>
              <a:t>Feedback will be returned within 20 term-time working days (i.e. not including holidays and weekends)</a:t>
            </a:r>
          </a:p>
          <a:p>
            <a:r>
              <a:rPr lang="en-GB" sz="2400" dirty="0"/>
              <a:t>You will receive a numerical grade out of 100 as well as written feedback</a:t>
            </a:r>
          </a:p>
        </p:txBody>
      </p:sp>
    </p:spTree>
    <p:extLst>
      <p:ext uri="{BB962C8B-B14F-4D97-AF65-F5344CB8AC3E}">
        <p14:creationId xmlns:p14="http://schemas.microsoft.com/office/powerpoint/2010/main" val="419216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653"/>
    </mc:Choice>
    <mc:Fallback xmlns="">
      <p:transition spd="slow" advTm="95653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9E6557-0E93-4B4F-8AD1-1A7E3870C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B84358-2894-45F1-8753-B1EC1E593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8517" y="-2"/>
            <a:ext cx="7742945" cy="6858001"/>
          </a:xfrm>
          <a:custGeom>
            <a:avLst/>
            <a:gdLst>
              <a:gd name="connsiteX0" fmla="*/ 615190 w 7742945"/>
              <a:gd name="connsiteY0" fmla="*/ 3536636 h 6858001"/>
              <a:gd name="connsiteX1" fmla="*/ 1124778 w 7742945"/>
              <a:gd name="connsiteY1" fmla="*/ 4046224 h 6858001"/>
              <a:gd name="connsiteX2" fmla="*/ 615190 w 7742945"/>
              <a:gd name="connsiteY2" fmla="*/ 4555812 h 6858001"/>
              <a:gd name="connsiteX3" fmla="*/ 105602 w 7742945"/>
              <a:gd name="connsiteY3" fmla="*/ 4046224 h 6858001"/>
              <a:gd name="connsiteX4" fmla="*/ 615190 w 7742945"/>
              <a:gd name="connsiteY4" fmla="*/ 3536636 h 6858001"/>
              <a:gd name="connsiteX5" fmla="*/ 14543 w 7742945"/>
              <a:gd name="connsiteY5" fmla="*/ 1 h 6858001"/>
              <a:gd name="connsiteX6" fmla="*/ 879351 w 7742945"/>
              <a:gd name="connsiteY6" fmla="*/ 1 h 6858001"/>
              <a:gd name="connsiteX7" fmla="*/ 892053 w 7742945"/>
              <a:gd name="connsiteY7" fmla="*/ 78053 h 6858001"/>
              <a:gd name="connsiteX8" fmla="*/ 561940 w 7742945"/>
              <a:gd name="connsiteY8" fmla="*/ 535444 h 6858001"/>
              <a:gd name="connsiteX9" fmla="*/ 15319 w 7742945"/>
              <a:gd name="connsiteY9" fmla="*/ 219853 h 6858001"/>
              <a:gd name="connsiteX10" fmla="*/ 4234 w 7742945"/>
              <a:gd name="connsiteY10" fmla="*/ 42970 h 6858001"/>
              <a:gd name="connsiteX11" fmla="*/ 2617781 w 7742945"/>
              <a:gd name="connsiteY11" fmla="*/ 0 h 6858001"/>
              <a:gd name="connsiteX12" fmla="*/ 7742945 w 7742945"/>
              <a:gd name="connsiteY12" fmla="*/ 0 h 6858001"/>
              <a:gd name="connsiteX13" fmla="*/ 7742945 w 7742945"/>
              <a:gd name="connsiteY13" fmla="*/ 6858000 h 6858001"/>
              <a:gd name="connsiteX14" fmla="*/ 5726653 w 7742945"/>
              <a:gd name="connsiteY14" fmla="*/ 6858000 h 6858001"/>
              <a:gd name="connsiteX15" fmla="*/ 5726653 w 7742945"/>
              <a:gd name="connsiteY15" fmla="*/ 6858001 h 6858001"/>
              <a:gd name="connsiteX16" fmla="*/ 311757 w 7742945"/>
              <a:gd name="connsiteY16" fmla="*/ 6858001 h 6858001"/>
              <a:gd name="connsiteX17" fmla="*/ 314130 w 7742945"/>
              <a:gd name="connsiteY17" fmla="*/ 6707671 h 6858001"/>
              <a:gd name="connsiteX18" fmla="*/ 599702 w 7742945"/>
              <a:gd name="connsiteY18" fmla="*/ 5670859 h 6858001"/>
              <a:gd name="connsiteX19" fmla="*/ 1211433 w 7742945"/>
              <a:gd name="connsiteY19" fmla="*/ 4641256 h 6858001"/>
              <a:gd name="connsiteX20" fmla="*/ 1053041 w 7742945"/>
              <a:gd name="connsiteY20" fmla="*/ 3164270 h 6858001"/>
              <a:gd name="connsiteX21" fmla="*/ 607048 w 7742945"/>
              <a:gd name="connsiteY21" fmla="*/ 2589406 h 6858001"/>
              <a:gd name="connsiteX22" fmla="*/ 1054915 w 7742945"/>
              <a:gd name="connsiteY22" fmla="*/ 1068100 h 6858001"/>
              <a:gd name="connsiteX23" fmla="*/ 1502877 w 7742945"/>
              <a:gd name="connsiteY23" fmla="*/ 419996 h 6858001"/>
              <a:gd name="connsiteX24" fmla="*/ 1505904 w 7742945"/>
              <a:gd name="connsiteY24" fmla="*/ 184997 h 6858001"/>
              <a:gd name="connsiteX25" fmla="*/ 1497780 w 7742945"/>
              <a:gd name="connsiteY25" fmla="*/ 1 h 6858001"/>
              <a:gd name="connsiteX26" fmla="*/ 2617781 w 7742945"/>
              <a:gd name="connsiteY26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2945" h="6858001">
                <a:moveTo>
                  <a:pt x="615190" y="3536636"/>
                </a:moveTo>
                <a:cubicBezTo>
                  <a:pt x="896628" y="3536636"/>
                  <a:pt x="1124778" y="3764786"/>
                  <a:pt x="1124778" y="4046224"/>
                </a:cubicBezTo>
                <a:cubicBezTo>
                  <a:pt x="1124778" y="4327662"/>
                  <a:pt x="896628" y="4555812"/>
                  <a:pt x="615190" y="4555812"/>
                </a:cubicBezTo>
                <a:cubicBezTo>
                  <a:pt x="333752" y="4555812"/>
                  <a:pt x="105602" y="4327662"/>
                  <a:pt x="105602" y="4046224"/>
                </a:cubicBezTo>
                <a:cubicBezTo>
                  <a:pt x="105602" y="3764786"/>
                  <a:pt x="333752" y="3536636"/>
                  <a:pt x="615190" y="3536636"/>
                </a:cubicBezTo>
                <a:close/>
                <a:moveTo>
                  <a:pt x="14543" y="1"/>
                </a:moveTo>
                <a:lnTo>
                  <a:pt x="879351" y="1"/>
                </a:lnTo>
                <a:lnTo>
                  <a:pt x="892053" y="78053"/>
                </a:lnTo>
                <a:cubicBezTo>
                  <a:pt x="904492" y="285272"/>
                  <a:pt x="770271" y="479622"/>
                  <a:pt x="561940" y="535444"/>
                </a:cubicBezTo>
                <a:cubicBezTo>
                  <a:pt x="323846" y="599241"/>
                  <a:pt x="79116" y="457946"/>
                  <a:pt x="15319" y="219853"/>
                </a:cubicBezTo>
                <a:cubicBezTo>
                  <a:pt x="-631" y="160330"/>
                  <a:pt x="-3762" y="100392"/>
                  <a:pt x="4234" y="42970"/>
                </a:cubicBezTo>
                <a:close/>
                <a:moveTo>
                  <a:pt x="2617781" y="0"/>
                </a:moveTo>
                <a:lnTo>
                  <a:pt x="7742945" y="0"/>
                </a:lnTo>
                <a:lnTo>
                  <a:pt x="7742945" y="6858000"/>
                </a:lnTo>
                <a:lnTo>
                  <a:pt x="5726653" y="6858000"/>
                </a:lnTo>
                <a:lnTo>
                  <a:pt x="5726653" y="6858001"/>
                </a:lnTo>
                <a:lnTo>
                  <a:pt x="311757" y="6858001"/>
                </a:lnTo>
                <a:lnTo>
                  <a:pt x="314130" y="6707671"/>
                </a:lnTo>
                <a:cubicBezTo>
                  <a:pt x="335132" y="6366410"/>
                  <a:pt x="433651" y="6019043"/>
                  <a:pt x="599702" y="5670859"/>
                </a:cubicBezTo>
                <a:cubicBezTo>
                  <a:pt x="770257" y="5311557"/>
                  <a:pt x="1010813" y="4986833"/>
                  <a:pt x="1211433" y="4641256"/>
                </a:cubicBezTo>
                <a:cubicBezTo>
                  <a:pt x="1493036" y="4154457"/>
                  <a:pt x="1511835" y="3622745"/>
                  <a:pt x="1053041" y="3164270"/>
                </a:cubicBezTo>
                <a:cubicBezTo>
                  <a:pt x="881977" y="2993265"/>
                  <a:pt x="700422" y="2805524"/>
                  <a:pt x="607048" y="2589406"/>
                </a:cubicBezTo>
                <a:cubicBezTo>
                  <a:pt x="366279" y="2032159"/>
                  <a:pt x="541125" y="1508062"/>
                  <a:pt x="1054915" y="1068100"/>
                </a:cubicBezTo>
                <a:cubicBezTo>
                  <a:pt x="1261027" y="891536"/>
                  <a:pt x="1489688" y="709489"/>
                  <a:pt x="1502877" y="419996"/>
                </a:cubicBezTo>
                <a:cubicBezTo>
                  <a:pt x="1506389" y="341911"/>
                  <a:pt x="1507262" y="263521"/>
                  <a:pt x="1505904" y="184997"/>
                </a:cubicBezTo>
                <a:lnTo>
                  <a:pt x="1497780" y="1"/>
                </a:lnTo>
                <a:lnTo>
                  <a:pt x="2617781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58B64-08F2-D84D-820D-90C14AAA7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Portfolio deadlines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C583E7-208A-076D-08C2-0CD65C79B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681377"/>
              </p:ext>
            </p:extLst>
          </p:nvPr>
        </p:nvGraphicFramePr>
        <p:xfrm>
          <a:off x="6156183" y="594069"/>
          <a:ext cx="5473546" cy="4978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200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638"/>
    </mc:Choice>
    <mc:Fallback xmlns="">
      <p:transition spd="slow" advTm="9363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66E58-8941-0267-7485-D38D25272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Task 1: Reference Focus (700 words/17.5%) – due 30 October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FE960-EEE5-7405-5FA0-A0BC8CEF9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dirty="0"/>
              <a:t>Write a short piece relating to your discipline – imagine this as a short (700 word) encyclopaedia entry relating to a specific topic. The assignment MUST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dirty="0"/>
              <a:t>At least two quotations from a primary or secondary source.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000" dirty="0"/>
              <a:t>At least 5 references presented as footnotes or in-text citations and a correctly formatted bibliography. The references and bibliography must conform to either MHRA or Harvard style.</a:t>
            </a:r>
          </a:p>
          <a:p>
            <a:pPr fontAlgn="base"/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85793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914"/>
    </mc:Choice>
    <mc:Fallback xmlns="">
      <p:transition spd="slow" advTm="15991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3D32-B8A0-679A-A6CB-B9F5E37EC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Task 2: Essay (1500 words/37.5%) – due 4 December.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69D35-5FBB-8724-F292-ACADB3F36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204"/>
            <a:ext cx="10972800" cy="453843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Complete an essay relating to an appropriate primary source relating to your discipline. Students may choose a topic of interest in their own discipline.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 primary source could be a biblical passage, a poem, a political speech, an historical document, etc.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Primary sources must be verified in advance by the module tutor to ensure that they are appropriate.</a:t>
            </a:r>
          </a:p>
        </p:txBody>
      </p:sp>
    </p:spTree>
    <p:extLst>
      <p:ext uri="{BB962C8B-B14F-4D97-AF65-F5344CB8AC3E}">
        <p14:creationId xmlns:p14="http://schemas.microsoft.com/office/powerpoint/2010/main" val="184141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89"/>
    </mc:Choice>
    <mc:Fallback xmlns="">
      <p:transition spd="slow" advTm="5088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F428F-B6E8-158A-96A4-590D0C6F2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189A7-E21D-082E-E983-8D6F68E44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Portfolio Task 3: Research (1800 words – 45%)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A8B32-F82F-C9AD-721E-43E313059F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204"/>
            <a:ext cx="10972800" cy="4538436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Produce a short research project on a chosen subject relating to your discipline. </a:t>
            </a:r>
            <a:r>
              <a:rPr lang="en-GB" sz="2400" b="1" dirty="0"/>
              <a:t>This must relate to a different topic from the previous assessments for the module. </a:t>
            </a:r>
            <a:r>
              <a:rPr lang="en-GB" sz="2400" dirty="0"/>
              <a:t>The project should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Reference to at least one appropriate primary source.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Reference to appropriate secondary sources (academic literature – peer-reviewed journal articles, monographs, or chapters in edited collections).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Reference to at least one credible website.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At least one image, properly referenced.</a:t>
            </a:r>
          </a:p>
          <a:p>
            <a:r>
              <a:rPr lang="en-GB" sz="2400" dirty="0"/>
              <a:t> The project must be properly referenced in either MHRA or Harvard style, and must contain a correctly formatted bibliography.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771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862"/>
    </mc:Choice>
    <mc:Fallback xmlns="">
      <p:transition spd="slow" advTm="6186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2209C-2F91-2BF8-DE6B-C64C86655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note on AI…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6DE4C-13F8-3E1F-477F-1895E3799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purposes of this module, you are only permitted to use AI for the </a:t>
            </a:r>
            <a:r>
              <a:rPr lang="en-GB" b="1" dirty="0"/>
              <a:t>general allowable uses of AI </a:t>
            </a:r>
            <a:r>
              <a:rPr lang="en-GB" dirty="0"/>
              <a:t>described by the University. </a:t>
            </a:r>
          </a:p>
          <a:p>
            <a:r>
              <a:rPr lang="en-GB" dirty="0"/>
              <a:t>No other forms of AI use are permitted.</a:t>
            </a:r>
          </a:p>
          <a:p>
            <a:r>
              <a:rPr lang="en-GB" dirty="0"/>
              <a:t>There is a tile on Moodle setting out the permitted uses of AI – it is </a:t>
            </a:r>
            <a:r>
              <a:rPr lang="en-GB" b="1" dirty="0"/>
              <a:t>your responsibility </a:t>
            </a:r>
            <a:r>
              <a:rPr lang="en-GB" dirty="0"/>
              <a:t>to ensure that you have read and understood this.</a:t>
            </a:r>
          </a:p>
          <a:p>
            <a:r>
              <a:rPr lang="en-GB" dirty="0"/>
              <a:t>All uses of AI must be declared in the appropriate format – guidance is available on Moodle.</a:t>
            </a:r>
          </a:p>
          <a:p>
            <a:r>
              <a:rPr lang="en-GB" dirty="0"/>
              <a:t>We’ll have more of an in-depth discussion around AI in a future session</a:t>
            </a:r>
          </a:p>
        </p:txBody>
      </p:sp>
    </p:spTree>
    <p:extLst>
      <p:ext uri="{BB962C8B-B14F-4D97-AF65-F5344CB8AC3E}">
        <p14:creationId xmlns:p14="http://schemas.microsoft.com/office/powerpoint/2010/main" val="68358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4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38DB2BE-70A1-45B8-985C-026E418D7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15ED0-9732-8B5A-6EB1-6068697E1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00150"/>
            <a:ext cx="4556078" cy="330319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>
                <a:solidFill>
                  <a:srgbClr val="FFFFFF"/>
                </a:solidFill>
              </a:rPr>
              <a:t>What kinds of skills do students need?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013796-1C6F-C1E3-6616-BB4AEBE555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50" r="19257"/>
          <a:stretch>
            <a:fillRect/>
          </a:stretch>
        </p:blipFill>
        <p:spPr>
          <a:xfrm>
            <a:off x="5646306" y="-1"/>
            <a:ext cx="6545695" cy="5728140"/>
          </a:xfrm>
          <a:custGeom>
            <a:avLst/>
            <a:gdLst/>
            <a:ahLst/>
            <a:cxnLst/>
            <a:rect l="l" t="t" r="r" b="b"/>
            <a:pathLst>
              <a:path w="6545695" h="5728140">
                <a:moveTo>
                  <a:pt x="2616380" y="4466221"/>
                </a:moveTo>
                <a:cubicBezTo>
                  <a:pt x="2911523" y="4466221"/>
                  <a:pt x="3150783" y="4705481"/>
                  <a:pt x="3150783" y="5000624"/>
                </a:cubicBezTo>
                <a:cubicBezTo>
                  <a:pt x="3150783" y="5295767"/>
                  <a:pt x="2911523" y="5535027"/>
                  <a:pt x="2616380" y="5535027"/>
                </a:cubicBezTo>
                <a:cubicBezTo>
                  <a:pt x="2321237" y="5535027"/>
                  <a:pt x="2081977" y="5295767"/>
                  <a:pt x="2081977" y="5000624"/>
                </a:cubicBezTo>
                <a:cubicBezTo>
                  <a:pt x="2081977" y="4705481"/>
                  <a:pt x="2321237" y="4466221"/>
                  <a:pt x="2616380" y="4466221"/>
                </a:cubicBezTo>
                <a:close/>
                <a:moveTo>
                  <a:pt x="6508555" y="4438651"/>
                </a:moveTo>
                <a:lnTo>
                  <a:pt x="6545695" y="4442395"/>
                </a:lnTo>
                <a:lnTo>
                  <a:pt x="6545695" y="5722287"/>
                </a:lnTo>
                <a:lnTo>
                  <a:pt x="6508555" y="5726031"/>
                </a:lnTo>
                <a:cubicBezTo>
                  <a:pt x="6153055" y="5726031"/>
                  <a:pt x="5864865" y="5437841"/>
                  <a:pt x="5864865" y="5082341"/>
                </a:cubicBezTo>
                <a:cubicBezTo>
                  <a:pt x="5864865" y="4726841"/>
                  <a:pt x="6153055" y="4438651"/>
                  <a:pt x="6508555" y="4438651"/>
                </a:cubicBezTo>
                <a:close/>
                <a:moveTo>
                  <a:pt x="643690" y="1908009"/>
                </a:moveTo>
                <a:cubicBezTo>
                  <a:pt x="999190" y="1908009"/>
                  <a:pt x="1287380" y="2196199"/>
                  <a:pt x="1287380" y="2551699"/>
                </a:cubicBezTo>
                <a:cubicBezTo>
                  <a:pt x="1287380" y="2907199"/>
                  <a:pt x="999190" y="3195389"/>
                  <a:pt x="643690" y="3195389"/>
                </a:cubicBezTo>
                <a:cubicBezTo>
                  <a:pt x="288190" y="3195389"/>
                  <a:pt x="0" y="2907199"/>
                  <a:pt x="0" y="2551699"/>
                </a:cubicBezTo>
                <a:cubicBezTo>
                  <a:pt x="0" y="2196199"/>
                  <a:pt x="288190" y="1908009"/>
                  <a:pt x="643690" y="1908009"/>
                </a:cubicBezTo>
                <a:close/>
                <a:moveTo>
                  <a:pt x="1343438" y="0"/>
                </a:moveTo>
                <a:lnTo>
                  <a:pt x="6545695" y="0"/>
                </a:lnTo>
                <a:lnTo>
                  <a:pt x="6545695" y="4185665"/>
                </a:lnTo>
                <a:lnTo>
                  <a:pt x="6503949" y="4173249"/>
                </a:lnTo>
                <a:cubicBezTo>
                  <a:pt x="6330657" y="4128375"/>
                  <a:pt x="6087455" y="4102583"/>
                  <a:pt x="5901261" y="4231782"/>
                </a:cubicBezTo>
                <a:cubicBezTo>
                  <a:pt x="5519369" y="4496370"/>
                  <a:pt x="5772178" y="5031067"/>
                  <a:pt x="5381804" y="5422715"/>
                </a:cubicBezTo>
                <a:cubicBezTo>
                  <a:pt x="5104996" y="5700294"/>
                  <a:pt x="4600596" y="5805476"/>
                  <a:pt x="4233669" y="5668063"/>
                </a:cubicBezTo>
                <a:cubicBezTo>
                  <a:pt x="3653192" y="5450674"/>
                  <a:pt x="3784943" y="4763675"/>
                  <a:pt x="3129895" y="4450477"/>
                </a:cubicBezTo>
                <a:cubicBezTo>
                  <a:pt x="2672003" y="4231446"/>
                  <a:pt x="2178033" y="4362192"/>
                  <a:pt x="2137775" y="4373601"/>
                </a:cubicBezTo>
                <a:cubicBezTo>
                  <a:pt x="1564921" y="4533740"/>
                  <a:pt x="1470666" y="5034694"/>
                  <a:pt x="971838" y="5025154"/>
                </a:cubicBezTo>
                <a:cubicBezTo>
                  <a:pt x="866310" y="5023179"/>
                  <a:pt x="525091" y="5016610"/>
                  <a:pt x="302276" y="4795749"/>
                </a:cubicBezTo>
                <a:lnTo>
                  <a:pt x="302958" y="4795228"/>
                </a:lnTo>
                <a:cubicBezTo>
                  <a:pt x="269893" y="4762453"/>
                  <a:pt x="240673" y="4726135"/>
                  <a:pt x="215714" y="4686858"/>
                </a:cubicBezTo>
                <a:cubicBezTo>
                  <a:pt x="37179" y="4405379"/>
                  <a:pt x="83908" y="3985942"/>
                  <a:pt x="297529" y="3752971"/>
                </a:cubicBezTo>
                <a:cubicBezTo>
                  <a:pt x="585181" y="3439442"/>
                  <a:pt x="966965" y="3689936"/>
                  <a:pt x="1431505" y="3365135"/>
                </a:cubicBezTo>
                <a:cubicBezTo>
                  <a:pt x="1675458" y="3194556"/>
                  <a:pt x="1971184" y="2832930"/>
                  <a:pt x="1937587" y="2478917"/>
                </a:cubicBezTo>
                <a:cubicBezTo>
                  <a:pt x="1881332" y="1886418"/>
                  <a:pt x="952691" y="1868869"/>
                  <a:pt x="796634" y="1179326"/>
                </a:cubicBezTo>
                <a:cubicBezTo>
                  <a:pt x="712321" y="804978"/>
                  <a:pt x="879884" y="345043"/>
                  <a:pt x="1168762" y="107990"/>
                </a:cubicBezTo>
                <a:cubicBezTo>
                  <a:pt x="1224164" y="62588"/>
                  <a:pt x="1280383" y="28334"/>
                  <a:pt x="1337047" y="246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60626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9667"/>
    </mc:Choice>
    <mc:Fallback xmlns="">
      <p:transition spd="slow" advTm="19667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2E4FF-A23D-CAD7-6F88-734F92701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kinds of skills do students need?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BA73EAE-D5D0-E664-A2EA-5BB51941F7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7852652"/>
              </p:ext>
            </p:extLst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5598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48"/>
    </mc:Choice>
    <mc:Fallback xmlns="">
      <p:transition spd="slow" advTm="50048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A85303E-1D59-4477-A849-22C7FEACD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54A7E-7748-0EC3-2680-6CB438221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3901736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 dirty="0">
                <a:solidFill>
                  <a:srgbClr val="FFFFFF"/>
                </a:solidFill>
              </a:rPr>
              <a:t>What skills do you already have?</a:t>
            </a:r>
          </a:p>
        </p:txBody>
      </p:sp>
      <p:pic>
        <p:nvPicPr>
          <p:cNvPr id="4" name="Picture 3" descr="A group of people sitting around a table with laptops&#10;&#10;AI-generated content may be incorrect.">
            <a:extLst>
              <a:ext uri="{FF2B5EF4-FFF2-40B4-BE49-F238E27FC236}">
                <a16:creationId xmlns:a16="http://schemas.microsoft.com/office/drawing/2014/main" id="{424C1D7A-A9B1-96B3-11D8-0D036C302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85" r="1" b="23156"/>
          <a:stretch>
            <a:fillRect/>
          </a:stretch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36425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6878"/>
    </mc:Choice>
    <mc:Fallback xmlns="">
      <p:transition spd="slow" advTm="56878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46CCC8-AA39-4037-B3E2-70602B93F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CD20EE-4A54-1BA2-A93C-55CF73F8F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dirty="0"/>
              <a:t>Things to remember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C37CE0-AC90-FC4E-2133-05CBA60981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699619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0692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944"/>
    </mc:Choice>
    <mc:Fallback xmlns="">
      <p:transition spd="slow" advTm="101944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A85303E-1D59-4477-A849-22C7FEACD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6E917-EC06-8635-8E4E-0AA4E71C7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3901736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rgbClr val="FFFFFF"/>
                </a:solidFill>
              </a:rPr>
              <a:t>What are your expectations of your tutor?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130C2C5-7167-735D-39ED-6AB2CEA292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3034" r="6532" b="-1"/>
          <a:stretch>
            <a:fillRect/>
          </a:stretch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9271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6332"/>
    </mc:Choice>
    <mc:Fallback xmlns="">
      <p:transition spd="slow" advTm="26332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93056-FF41-B719-89FB-C7B4352E7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role of your tutors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24845-5C44-E11F-1DF5-8D52B35E6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Guidance and support throughout module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Creating a positive environment for learning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Communicating expectations clearly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Signposting to other sources of support where necessary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Providing feedback on assignments</a:t>
            </a:r>
          </a:p>
        </p:txBody>
      </p:sp>
    </p:spTree>
    <p:extLst>
      <p:ext uri="{BB962C8B-B14F-4D97-AF65-F5344CB8AC3E}">
        <p14:creationId xmlns:p14="http://schemas.microsoft.com/office/powerpoint/2010/main" val="148647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007"/>
    </mc:Choice>
    <mc:Fallback xmlns="">
      <p:transition spd="slow" advTm="9200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62"/>
    </mc:Choice>
    <mc:Fallback xmlns="">
      <p:transition spd="slow" advTm="19962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39F47-31DB-8143-2A92-56D962325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week: Library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2E168-5DB2-7D57-423B-24DE3933B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We’re very lucky to have Connie Davage (Academic Liaison Librarian) joining us for the session.</a:t>
            </a:r>
          </a:p>
          <a:p>
            <a:r>
              <a:rPr lang="en-GB" dirty="0"/>
              <a:t>To prepare: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Complete the Library </a:t>
            </a:r>
            <a:r>
              <a:rPr lang="en-GB" dirty="0" err="1"/>
              <a:t>InfoSkills</a:t>
            </a:r>
            <a:r>
              <a:rPr lang="en-GB" dirty="0"/>
              <a:t> Module on Finding and Using Information (linked on Moodle)</a:t>
            </a:r>
          </a:p>
          <a:p>
            <a:r>
              <a:rPr lang="en-GB" dirty="0"/>
              <a:t>Please do contact me if you have questions in between classes (r.keyse@uwtsd.ac.uk)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39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60"/>
    </mc:Choice>
    <mc:Fallback xmlns="">
      <p:transition spd="slow" advTm="66560"/>
    </mc:Fallback>
  </mc:AlternateContent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918</Words>
  <Application>Microsoft Office PowerPoint</Application>
  <PresentationFormat>Widescreen</PresentationFormat>
  <Paragraphs>100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Avenir Next LT Pro</vt:lpstr>
      <vt:lpstr>Posterama</vt:lpstr>
      <vt:lpstr>SplashVTI</vt:lpstr>
      <vt:lpstr>HPHP4902: Academic Skills (Distance Learning)  Session 1: Welcome and Introductions</vt:lpstr>
      <vt:lpstr>Introductions</vt:lpstr>
      <vt:lpstr>Overview of this module</vt:lpstr>
      <vt:lpstr>Overview of this module</vt:lpstr>
      <vt:lpstr>Module learning outcomes</vt:lpstr>
      <vt:lpstr>Less formally…</vt:lpstr>
      <vt:lpstr>Module assessment</vt:lpstr>
      <vt:lpstr>Module assessment</vt:lpstr>
      <vt:lpstr>Portfolio deadlines</vt:lpstr>
      <vt:lpstr>Portfolio Task 1: Reference Focus (700 words/17.5%) – due 30 October</vt:lpstr>
      <vt:lpstr>Portfolio Task 2: Essay (1500 words/37.5%) – due 4 December.</vt:lpstr>
      <vt:lpstr>Portfolio Task 3: Research (1800 words – 45%)</vt:lpstr>
      <vt:lpstr>A note on AI…</vt:lpstr>
      <vt:lpstr>What kinds of skills do students need?</vt:lpstr>
      <vt:lpstr>What kinds of skills do students need?</vt:lpstr>
      <vt:lpstr>What skills do you already have?</vt:lpstr>
      <vt:lpstr>Things to remember</vt:lpstr>
      <vt:lpstr>What are your expectations of your tutor?</vt:lpstr>
      <vt:lpstr>The role of your tutors</vt:lpstr>
      <vt:lpstr>Over to you: any questions?</vt:lpstr>
      <vt:lpstr>Next week: Library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6</cp:revision>
  <dcterms:created xsi:type="dcterms:W3CDTF">2024-09-11T12:44:55Z</dcterms:created>
  <dcterms:modified xsi:type="dcterms:W3CDTF">2026-10-07T18:10:17Z</dcterms:modified>
</cp:coreProperties>
</file>