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72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CA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DB32461A-250E-4A29-9E9B-599CA3838FA1}" type="datetime1">
              <a:rPr lang="en-US" smtClean="0"/>
              <a:pPr/>
              <a:t>01/03/2011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01/03/2011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CA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01/03/2011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01/03/2011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Religion and Fil</a:t>
            </a:r>
            <a:r>
              <a:rPr lang="en-US" dirty="0"/>
              <a:t>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Lecture 6 Methods of Analysis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822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Survey</a:t>
            </a:r>
          </a:p>
          <a:p>
            <a:r>
              <a:rPr lang="en-US" b="1" dirty="0" smtClean="0"/>
              <a:t>Church and Star Wars</a:t>
            </a:r>
          </a:p>
          <a:p>
            <a:r>
              <a:rPr lang="en-US" b="1" dirty="0" smtClean="0"/>
              <a:t>Just Entertainment?</a:t>
            </a:r>
          </a:p>
          <a:p>
            <a:r>
              <a:rPr lang="en-US" b="1" dirty="0" smtClean="0"/>
              <a:t>The Power of Stories</a:t>
            </a:r>
          </a:p>
          <a:p>
            <a:r>
              <a:rPr lang="en-US" b="1" dirty="0" smtClean="0"/>
              <a:t>Religion and Culture- an absolute distinction?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2699157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b="1" dirty="0" smtClean="0"/>
              <a:t>Methodological Approaches to film criticism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Theological</a:t>
            </a:r>
          </a:p>
          <a:p>
            <a:r>
              <a:rPr lang="en-US" b="1" dirty="0" smtClean="0"/>
              <a:t>Ideological</a:t>
            </a:r>
          </a:p>
          <a:p>
            <a:r>
              <a:rPr lang="en-US" b="1" dirty="0" smtClean="0"/>
              <a:t>A Religious Studies Approach to Film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552679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/>
              <a:t>Theological approaches</a:t>
            </a: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Niebuhr's 5 relations between “Christ” and “Culture”</a:t>
            </a:r>
          </a:p>
          <a:p>
            <a:r>
              <a:rPr lang="en-US" b="1" dirty="0" smtClean="0"/>
              <a:t>Tillich’s autonomy, heteronomy and </a:t>
            </a:r>
            <a:r>
              <a:rPr lang="en-US" b="1" dirty="0" err="1" smtClean="0"/>
              <a:t>theonomy</a:t>
            </a:r>
            <a:endParaRPr lang="en-US" b="1" dirty="0" smtClean="0"/>
          </a:p>
          <a:p>
            <a:r>
              <a:rPr lang="en-US" b="1" dirty="0" smtClean="0"/>
              <a:t>The Goals of the Theological Approach (didactic, renewal, apologetic)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819283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/>
              <a:t>Ideological Approaches</a:t>
            </a: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Perpetuating or challenging conventional notions of race, gender, economy etc.</a:t>
            </a:r>
          </a:p>
          <a:p>
            <a:r>
              <a:rPr lang="en-US" b="1" dirty="0" smtClean="0"/>
              <a:t>The power of profit</a:t>
            </a:r>
          </a:p>
          <a:p>
            <a:r>
              <a:rPr lang="en-US" b="1" dirty="0" smtClean="0"/>
              <a:t>The passive role of the Audience</a:t>
            </a:r>
          </a:p>
          <a:p>
            <a:r>
              <a:rPr lang="en-US" b="1" dirty="0" err="1" smtClean="0"/>
              <a:t>Lyden’s</a:t>
            </a:r>
            <a:r>
              <a:rPr lang="en-US" b="1" dirty="0" smtClean="0"/>
              <a:t> critique of Ideological approaches</a:t>
            </a:r>
          </a:p>
          <a:p>
            <a:pPr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1814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1295400"/>
            <a:ext cx="6578629" cy="685800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>A Religious Studies approach?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What is Religion (an exercise)</a:t>
            </a:r>
          </a:p>
          <a:p>
            <a:r>
              <a:rPr lang="en-US" b="1" dirty="0" smtClean="0"/>
              <a:t>The </a:t>
            </a:r>
            <a:r>
              <a:rPr lang="en-US" b="1" dirty="0"/>
              <a:t>T</a:t>
            </a:r>
            <a:r>
              <a:rPr lang="en-US" b="1" dirty="0" smtClean="0"/>
              <a:t>heme of Multidimensionality </a:t>
            </a:r>
          </a:p>
          <a:p>
            <a:r>
              <a:rPr lang="en-US" b="1" dirty="0" smtClean="0"/>
              <a:t>A definition of religion should be valid across religious traditions as well as enable us to examine other spheres as sites of religious activities.</a:t>
            </a:r>
          </a:p>
          <a:p>
            <a:r>
              <a:rPr lang="en-US" b="1" dirty="0" smtClean="0"/>
              <a:t>The claim of some scholars is that film functions religiously in our society.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311320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uture">
  <a:themeElements>
    <a:clrScheme name="Couture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Black 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Couture.thmx</Template>
  <TotalTime>16</TotalTime>
  <Words>159</Words>
  <Application>Microsoft Macintosh PowerPoint</Application>
  <PresentationFormat>On-screen Show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Couture</vt:lpstr>
      <vt:lpstr>Religion and Film</vt:lpstr>
      <vt:lpstr>Introduction</vt:lpstr>
      <vt:lpstr>Methodological Approaches to film criticism</vt:lpstr>
      <vt:lpstr>Theological approaches</vt:lpstr>
      <vt:lpstr>Ideological Approaches</vt:lpstr>
      <vt:lpstr>A Religious Studies approach?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Religion and Film</dc:title>
  <dc:creator>Gregory  Barker</dc:creator>
  <cp:lastModifiedBy>Gregory  Barker</cp:lastModifiedBy>
  <cp:revision>4</cp:revision>
  <dcterms:created xsi:type="dcterms:W3CDTF">2011-03-01T12:42:37Z</dcterms:created>
  <dcterms:modified xsi:type="dcterms:W3CDTF">2011-03-01T13:19:19Z</dcterms:modified>
</cp:coreProperties>
</file>