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1"/>
  </p:notesMasterIdLst>
  <p:handoutMasterIdLst>
    <p:handoutMasterId r:id="rId32"/>
  </p:handoutMasterIdLst>
  <p:sldIdLst>
    <p:sldId id="384" r:id="rId2"/>
    <p:sldId id="385" r:id="rId3"/>
    <p:sldId id="386" r:id="rId4"/>
    <p:sldId id="387" r:id="rId5"/>
    <p:sldId id="388" r:id="rId6"/>
    <p:sldId id="389" r:id="rId7"/>
    <p:sldId id="390" r:id="rId8"/>
    <p:sldId id="391" r:id="rId9"/>
    <p:sldId id="392" r:id="rId10"/>
    <p:sldId id="393" r:id="rId11"/>
    <p:sldId id="394" r:id="rId12"/>
    <p:sldId id="395" r:id="rId13"/>
    <p:sldId id="396" r:id="rId14"/>
    <p:sldId id="397" r:id="rId15"/>
    <p:sldId id="398" r:id="rId16"/>
    <p:sldId id="399" r:id="rId17"/>
    <p:sldId id="400" r:id="rId18"/>
    <p:sldId id="401" r:id="rId19"/>
    <p:sldId id="402" r:id="rId20"/>
    <p:sldId id="405" r:id="rId21"/>
    <p:sldId id="414" r:id="rId22"/>
    <p:sldId id="403" r:id="rId23"/>
    <p:sldId id="404" r:id="rId24"/>
    <p:sldId id="408" r:id="rId25"/>
    <p:sldId id="411" r:id="rId26"/>
    <p:sldId id="412" r:id="rId27"/>
    <p:sldId id="413" r:id="rId28"/>
    <p:sldId id="406" r:id="rId29"/>
    <p:sldId id="410" r:id="rId30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990000"/>
    <a:srgbClr val="6600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3281" autoAdjust="0"/>
  </p:normalViewPr>
  <p:slideViewPr>
    <p:cSldViewPr>
      <p:cViewPr>
        <p:scale>
          <a:sx n="68" d="100"/>
          <a:sy n="68" d="100"/>
        </p:scale>
        <p:origin x="-106" y="11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8F588-CC53-4371-BCF1-C5309E1A3B70}" type="datetimeFigureOut">
              <a:rPr lang="en-GB" smtClean="0"/>
              <a:pPr/>
              <a:t>20/03/2013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6C94F-CF31-4F05-8719-29D1637D81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1319602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9B3F8-1CC2-4B8E-8A48-385A7B6D3C9C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7185-9310-4DA2-AE89-76A591B7B39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1272194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D8DA3FB-F489-4A69-A079-756ECAEA3303}" type="slidenum">
              <a:rPr lang="en-US" altLang="zh-CN" smtClean="0">
                <a:latin typeface="Arial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US" altLang="zh-CN" smtClean="0">
              <a:latin typeface="Arial" pitchFamily="34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zh-CN" smtClean="0">
                <a:latin typeface="Arial" pitchFamily="34" charset="0"/>
              </a:rPr>
              <a:t>Associated with heatm energy and blood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B12249E-3B78-454F-8988-4A0BC179C079}" type="slidenum">
              <a:rPr lang="en-US" altLang="zh-CN" smtClean="0">
                <a:latin typeface="Arial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US" altLang="zh-CN" smtClean="0">
              <a:latin typeface="Arial" pitchFamily="34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zh-CN" smtClean="0">
                <a:latin typeface="Arial" pitchFamily="34" charset="0"/>
              </a:rPr>
              <a:t>often represents the human emotion of sadness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572C0EA-E53E-48A5-903F-21E2D4A145EC}" type="slidenum">
              <a:rPr lang="en-US" altLang="zh-CN" smtClean="0">
                <a:latin typeface="Arial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US" altLang="zh-CN" smtClean="0">
              <a:latin typeface="Arial" pitchFamily="34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zh-CN" sz="800" smtClean="0">
                <a:latin typeface="Arial" pitchFamily="34" charset="0"/>
              </a:rPr>
              <a:t>Used to describe plants or the ocean. Or someone who is inexperienced, jealous, or sick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46AEEB-3B4F-47EE-BF6D-7B13BC10BF35}" type="slidenum">
              <a:rPr lang="en-US" altLang="zh-CN" smtClean="0">
                <a:latin typeface="Arial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US" altLang="zh-CN" smtClean="0">
              <a:latin typeface="Arial" pitchFamily="34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zh-CN" smtClean="0">
                <a:latin typeface="Arial" pitchFamily="34" charset="0"/>
              </a:rPr>
              <a:t>used to describe objects having the color between green and orange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6D0725C-DEA7-4819-937F-CA870CE7D62F}" type="slidenum">
              <a:rPr lang="en-US" altLang="zh-CN" smtClean="0">
                <a:latin typeface="Arial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US" altLang="zh-CN" smtClean="0">
              <a:latin typeface="Arial" pitchFamily="34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zh-CN" sz="1000" smtClean="0">
                <a:latin typeface="Arial" pitchFamily="34" charset="0"/>
              </a:rPr>
              <a:t>Represents</a:t>
            </a:r>
            <a:r>
              <a:rPr lang="en-US" altLang="zh-CN" sz="1600" smtClean="0">
                <a:latin typeface="Arial" pitchFamily="34" charset="0"/>
              </a:rPr>
              <a:t> </a:t>
            </a:r>
            <a:r>
              <a:rPr lang="en-US" altLang="zh-CN" sz="1000" smtClean="0">
                <a:latin typeface="Arial" pitchFamily="34" charset="0"/>
              </a:rPr>
              <a:t>lack, evil, darkness, crime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85A8CA5-E3D2-47C5-8056-5A8D08FE113C}" type="slidenum">
              <a:rPr lang="en-US" altLang="zh-CN" smtClean="0">
                <a:latin typeface="Arial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US" altLang="zh-CN" smtClean="0">
              <a:latin typeface="Arial" pitchFamily="34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zh-CN" smtClean="0">
                <a:latin typeface="Arial" pitchFamily="34" charset="0"/>
              </a:rPr>
              <a:t>substances such as sugar, foam, pure sand or snow, cotton, clouds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9DFC847-5BB6-46D9-8933-9F5A9BC46A12}" type="slidenum">
              <a:rPr lang="en-GB" altLang="zh-CN" smtClean="0">
                <a:latin typeface="Arial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</a:t>
            </a:fld>
            <a:endParaRPr lang="en-GB" altLang="zh-CN" smtClean="0">
              <a:latin typeface="Arial" pitchFamily="34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69138" y="1471997"/>
            <a:ext cx="4531783" cy="3723084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zh-CN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2013/3/20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tangxinyidian.leefuu.com/goodsinfo_NTMxMjc=.html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shjava.com/mobiletupian/a246094b_095d565ef/a246094b_77.htm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uLjWitDvlfcqKM&amp;tbnid=1JS4q_VqQMPYlM:&amp;ved=0CAUQjRw&amp;url=http://www.fullhdapplewallpapers.com/full-hd-apple-wallpapers/red-apples/&amp;ei=CWVDUZrkK8e_0QWN0ID4Cg&amp;psig=AFQjCNEvfF-9SAMTbcCEZ3POfXWrpih2SA&amp;ust=1363457662882907" TargetMode="External"/><Relationship Id="rId13" Type="http://schemas.openxmlformats.org/officeDocument/2006/relationships/image" Target="../media/image54.jpeg"/><Relationship Id="rId3" Type="http://schemas.openxmlformats.org/officeDocument/2006/relationships/image" Target="../media/image49.jpeg"/><Relationship Id="rId7" Type="http://schemas.openxmlformats.org/officeDocument/2006/relationships/image" Target="../media/image51.jpeg"/><Relationship Id="rId12" Type="http://schemas.openxmlformats.org/officeDocument/2006/relationships/hyperlink" Target="http://www.google.co.uk/url?sa=i&amp;rct=j&amp;q=&amp;esrc=s&amp;frm=1&amp;source=images&amp;cd=&amp;cad=rja&amp;docid=JE2gGrUH-TbJZM&amp;tbnid=0OkVLEDp8Pp01M:&amp;ved=0CAUQjRw&amp;url=http://www.menzmag.com/health-fitness/health-tips/best-fruits-for-better-health/&amp;ei=xmVDUcQ56LbRBbWZgJgF&amp;psig=AFQjCNGI0Nkc4jbTGDc0kuq9O-JRkecihA&amp;ust=1363457822596265" TargetMode="External"/><Relationship Id="rId2" Type="http://schemas.openxmlformats.org/officeDocument/2006/relationships/hyperlink" Target="http://www.google.co.uk/url?sa=i&amp;rct=j&amp;q=&amp;esrc=s&amp;frm=1&amp;source=images&amp;cd=&amp;cad=rja&amp;docid=AwyCPxNF4oVx8M&amp;tbnid=c2l8m4-mhOcFsM:&amp;ved=0CAUQjRw&amp;url=http://www.fanpop.com/clubs/fruit/images/6102247/title/strawberry-wallpaper-wallpaper&amp;ei=UGRDUZz4KsSq0QXE_oHYAw&amp;psig=AFQjCNFwM-NNrS52ebNFNzGgORAHSJdhiQ&amp;ust=13634574720258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HjaJbc-6RpQfdM&amp;tbnid=Ck9lTcxHgJMi1M:&amp;ved=0CAUQjRw&amp;url=http://desktophd.org/green-apple-hd/&amp;ei=wGRDUcm6MsrJ0QXd4YAY&amp;psig=AFQjCNGht8pbSYnZmOgP0SCk4p74ZCMRqw&amp;ust=1363457594558966" TargetMode="External"/><Relationship Id="rId11" Type="http://schemas.openxmlformats.org/officeDocument/2006/relationships/image" Target="../media/image53.jpeg"/><Relationship Id="rId5" Type="http://schemas.openxmlformats.org/officeDocument/2006/relationships/image" Target="../media/image50.jpeg"/><Relationship Id="rId10" Type="http://schemas.openxmlformats.org/officeDocument/2006/relationships/hyperlink" Target="http://www.google.co.uk/url?sa=i&amp;rct=j&amp;q=&amp;esrc=s&amp;frm=1&amp;source=images&amp;cd=&amp;cad=rja&amp;docid=qHxWNCe2TyeX2M&amp;tbnid=ts983fnKbWVfvM:&amp;ved=0CAUQjRw&amp;url=http://bubbleshealth.com/the-shocking-benefits-of-egg-white-for-our-health/&amp;ei=VWVDUYPVJK2U0QW8-oDgAQ&amp;psig=AFQjCNFlCJNiFDVswQuYYDpAW9KYZl9AEg&amp;ust=1363457738335089" TargetMode="External"/><Relationship Id="rId4" Type="http://schemas.openxmlformats.org/officeDocument/2006/relationships/hyperlink" Target="http://www.google.co.uk/url?sa=i&amp;rct=j&amp;q=&amp;esrc=s&amp;frm=1&amp;source=images&amp;cd=&amp;cad=rja&amp;docid=kd-I91QamjrWCM&amp;tbnid=t4CIfHZeSi8CjM:&amp;ved=0CAUQjRw&amp;url=http://www.wisegeek.org/what-are-home-remedies-for-a-charley-horse.htm&amp;ei=h2RDUZbGJ4nO0QWZv4GoDw&amp;psig=AFQjCNFCtuQxsveHNTOZ6yuGSGGgzbUIbg&amp;ust=1363457531281062" TargetMode="External"/><Relationship Id="rId9" Type="http://schemas.openxmlformats.org/officeDocument/2006/relationships/image" Target="../media/image5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7" Type="http://schemas.openxmlformats.org/officeDocument/2006/relationships/image" Target="../media/image57.jpeg"/><Relationship Id="rId2" Type="http://schemas.openxmlformats.org/officeDocument/2006/relationships/hyperlink" Target="http://www.google.co.uk/url?sa=i&amp;rct=j&amp;q=&amp;esrc=s&amp;frm=1&amp;source=images&amp;cd=&amp;cad=rja&amp;docid=s8YlQqyaLnMVbM&amp;tbnid=jX9iIN9IZItVnM:&amp;ved=0CAUQjRw&amp;url=http%3A%2F%2Fwww.dollsofindia.com%2Fproduct%2Fskirts-and-lehengas%2Fdark-blue-and-light-blue-tie-and-dye-ghagra-cotton-KB26.html&amp;ei=OdlJUZqIBdSX0AWy74GACg&amp;psig=AFQjCNGEcy2yW-je0V5dJwfvoLUtu4kv0g&amp;ust=136388062306935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gi0WlZY3AHUD-M&amp;tbnid=YI8LoWBw80r5FM:&amp;ved=0CAUQjRw&amp;url=http%3A%2F%2Fwww.tieaskinnytie.com%2F63-dark-purple-tie-with-light-purple-stripes.html&amp;ei=g9pJUfv5EafE0QWJ9oGoCg&amp;psig=AFQjCNHj2DqB2E5jdiZG9VIlhNPcPLwkTA&amp;ust=1363880862991266" TargetMode="External"/><Relationship Id="rId5" Type="http://schemas.openxmlformats.org/officeDocument/2006/relationships/image" Target="../media/image56.jpeg"/><Relationship Id="rId4" Type="http://schemas.openxmlformats.org/officeDocument/2006/relationships/hyperlink" Target="http://www.google.co.uk/url?sa=i&amp;rct=j&amp;q=&amp;esrc=s&amp;frm=1&amp;source=images&amp;cd=&amp;cad=rja&amp;docid=lLcUPtSRexUuDM&amp;tbnid=FIzlvEJ2JMSWgM:&amp;ved=0CAUQjRw&amp;url=http%3A%2F%2Fhome.lovesaction.com%2Fwholesaler%2F5000pcslot-NEW-joined-4%2523-dark-greenlight-green-capsulemedicine-packingempty-capsulegelatine-capsule-p11510.html&amp;ei=bNlJUbb1Ao6o0AWC0IGQCQ&amp;psig=AFQjCNGKkG5xd4tPlFfeZdYkVmwKjZmNrg&amp;ust=1363880676688950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10.jpeg"/><Relationship Id="rId7" Type="http://schemas.openxmlformats.org/officeDocument/2006/relationships/image" Target="../media/image61.jpeg"/><Relationship Id="rId12" Type="http://schemas.openxmlformats.org/officeDocument/2006/relationships/image" Target="../media/image6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0.jpeg"/><Relationship Id="rId11" Type="http://schemas.openxmlformats.org/officeDocument/2006/relationships/image" Target="../media/image65.png"/><Relationship Id="rId5" Type="http://schemas.openxmlformats.org/officeDocument/2006/relationships/image" Target="../media/image59.jpeg"/><Relationship Id="rId10" Type="http://schemas.openxmlformats.org/officeDocument/2006/relationships/image" Target="../media/image64.png"/><Relationship Id="rId4" Type="http://schemas.openxmlformats.org/officeDocument/2006/relationships/image" Target="../media/image58.jpeg"/><Relationship Id="rId9" Type="http://schemas.openxmlformats.org/officeDocument/2006/relationships/image" Target="../media/image6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hyperlink" Target="http://www.google.co.uk/url?sa=i&amp;rct=j&amp;q=&amp;esrc=s&amp;frm=1&amp;source=images&amp;cd=&amp;cad=rja&amp;docid=mR6bpmio1m-9fM&amp;tbnid=oW5PzSMjssx-TM:&amp;ved=0CAUQjRw&amp;url=http://teacherslove.blogs.sapo.pt/tag/clothes&amp;ei=on9JUeuKCMu10QWW0oCABQ&amp;psig=AFQjCNFv5cMkljGTlWvPIvvY617NFiyQ2Q&amp;ust=1363857643497526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7" Type="http://schemas.openxmlformats.org/officeDocument/2006/relationships/image" Target="../media/image70.jpeg"/><Relationship Id="rId2" Type="http://schemas.openxmlformats.org/officeDocument/2006/relationships/hyperlink" Target="http://www.google.co.uk/url?sa=i&amp;rct=j&amp;q=&amp;esrc=s&amp;frm=1&amp;source=images&amp;cd=&amp;cad=rja&amp;docid=CFeTxPkDk17wzM&amp;tbnid=oTgffdq2ZgAD8M:&amp;ved=0CAUQjRw&amp;url=http://www.bbc.co.uk/sport/0/football/20406418&amp;ei=dIVJUZzcMMS30QXO54DABw&amp;psig=AFQjCNEP4GKi6HEhHzgTkaNVoF7TxPqZBg&amp;ust=136385909551608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gi3WJUhbwvnfqM&amp;tbnid=D0eL0CDAPSGYdM:&amp;ved=0CAUQjRw&amp;url=http://www.thejournal.ie/british-queen-elizabeth-coming-to-cork-114214-Apr2011/&amp;ei=sIhJUcTdEYub1AWM6IGwBQ&amp;psig=AFQjCNF_AWU7FeS3hRrjwGLIWz_Nm8zAjw&amp;ust=1363859865190782" TargetMode="External"/><Relationship Id="rId5" Type="http://schemas.openxmlformats.org/officeDocument/2006/relationships/image" Target="../media/image69.jpeg"/><Relationship Id="rId4" Type="http://schemas.openxmlformats.org/officeDocument/2006/relationships/hyperlink" Target="http://www.google.co.uk/url?sa=i&amp;rct=j&amp;q=&amp;esrc=s&amp;frm=1&amp;source=images&amp;cd=&amp;cad=rja&amp;docid=zDAVJpMpsJH7rM&amp;tbnid=Q1DHlQRioeMgRM:&amp;ved=0CAUQjRw&amp;url=http://lifebiographies.blogspot.com/2012/04/david-beckham.html&amp;ei=4IVJUYfCDYGR0AXB-IDIBw&amp;psig=AFQjCNGg8iPDDvJiNPEYQjCxIiCREmvLKw&amp;ust=1363859266701711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hyperlink" Target="http://www.google.co.uk/url?sa=i&amp;rct=j&amp;q=&amp;esrc=s&amp;frm=1&amp;source=images&amp;cd=&amp;cad=rja&amp;docid=9RSsFzpoe24ZBM&amp;tbnid=FAJLFw_qbFg9pM:&amp;ved=0CAUQjRw&amp;url=http://ngiinc.net/products.html&amp;ei=82VDUY2rFsn80QWOrYGIDA&amp;psig=AFQjCNFJ--6DE0IzhUU4Kttza9PgSb7r_Q&amp;ust=1363457894927078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hyperlink" Target="http://www.google.co.uk/url?sa=i&amp;rct=j&amp;q=&amp;esrc=s&amp;frm=1&amp;source=images&amp;cd=&amp;cad=rja&amp;docid=-foPbFBOLCOL-M&amp;tbnid=dczCjvTjNE127M:&amp;ved=0CAUQjRw&amp;url=http://www.tenroom.com/detail/embroidered-denim-pant--m0300071_1.html&amp;ei=yYNJUYD5G4eu0QWvpIH4Bg&amp;psig=AFQjCNG0NGlHjT0Hbz0AkF7P3OtvOMGIhg&amp;ust=136385870649505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WordArt 4"/>
          <p:cNvSpPr>
            <a:spLocks noChangeArrowheads="1" noChangeShapeType="1" noTextEdit="1"/>
          </p:cNvSpPr>
          <p:nvPr/>
        </p:nvSpPr>
        <p:spPr bwMode="auto">
          <a:xfrm>
            <a:off x="827088" y="2420938"/>
            <a:ext cx="7489825" cy="5762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</a:sp3d>
          </a:bodyPr>
          <a:lstStyle/>
          <a:p>
            <a:pPr algn="ctr"/>
            <a:r>
              <a:rPr lang="en-US" altLang="zh-CN" sz="4800" kern="10" dirty="0" smtClean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/>
                <a:ea typeface="宋体"/>
              </a:rPr>
              <a:t> COLOUR</a:t>
            </a:r>
            <a:endParaRPr lang="zh-CN" altLang="en-US" sz="4800" kern="10" dirty="0">
              <a:ln w="9525">
                <a:round/>
                <a:headEnd/>
                <a:tailEnd/>
              </a:ln>
              <a:gradFill rotWithShape="1">
                <a:gsLst>
                  <a:gs pos="0">
                    <a:srgbClr val="DCEBF5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latin typeface="宋体"/>
              <a:ea typeface="宋体"/>
            </a:endParaRPr>
          </a:p>
        </p:txBody>
      </p:sp>
      <p:sp>
        <p:nvSpPr>
          <p:cNvPr id="2053" name="WordArt 5"/>
          <p:cNvSpPr>
            <a:spLocks noChangeArrowheads="1" noChangeShapeType="1" noTextEdit="1"/>
          </p:cNvSpPr>
          <p:nvPr/>
        </p:nvSpPr>
        <p:spPr bwMode="auto">
          <a:xfrm>
            <a:off x="2643188" y="4000500"/>
            <a:ext cx="3657600" cy="7000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zh-CN" altLang="en-US" sz="4800" kern="10" dirty="0" smtClean="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宋体"/>
                <a:ea typeface="宋体"/>
              </a:rPr>
              <a:t>颜色</a:t>
            </a:r>
            <a:endParaRPr lang="zh-CN" altLang="en-US" sz="4800" kern="10" dirty="0">
              <a:ln w="9525">
                <a:noFill/>
                <a:round/>
                <a:headEnd/>
                <a:tailEnd/>
              </a:ln>
              <a:gradFill rotWithShape="1">
                <a:gsLst>
                  <a:gs pos="0">
                    <a:srgbClr val="FFFF00"/>
                  </a:gs>
                  <a:gs pos="100000">
                    <a:srgbClr val="FF9933"/>
                  </a:gs>
                </a:gsLst>
                <a:path path="rect">
                  <a:fillToRect l="50000" t="50000" r="50000" b="50000"/>
                </a:path>
              </a:gradFill>
              <a:effectLst>
                <a:outerShdw dist="35921" dir="2700000" algn="ctr" rotWithShape="0">
                  <a:srgbClr val="C0C0C0">
                    <a:alpha val="79999"/>
                  </a:srgbClr>
                </a:outerShdw>
              </a:effectLst>
              <a:latin typeface="宋体"/>
              <a:ea typeface="宋体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  <p:bldP spid="205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US" altLang="zh-CN" sz="9600" smtClean="0"/>
              <a:t>colour</a:t>
            </a:r>
          </a:p>
        </p:txBody>
      </p:sp>
      <p:sp>
        <p:nvSpPr>
          <p:cNvPr id="11878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lnSpc>
                <a:spcPct val="80000"/>
              </a:lnSpc>
            </a:pPr>
            <a:endParaRPr lang="en-US" altLang="zh-CN" sz="2800" b="1" smtClean="0">
              <a:solidFill>
                <a:schemeClr val="tx2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en-US" altLang="zh-CN" sz="2800" b="1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6600" b="1" smtClean="0">
                <a:solidFill>
                  <a:schemeClr val="tx2"/>
                </a:solidFill>
              </a:rPr>
              <a:t>yán   sè</a:t>
            </a:r>
            <a:br>
              <a:rPr lang="en-US" altLang="zh-CN" sz="6600" b="1" smtClean="0">
                <a:solidFill>
                  <a:schemeClr val="tx2"/>
                </a:solidFill>
              </a:rPr>
            </a:br>
            <a:endParaRPr lang="en-US" altLang="zh-CN" sz="6600" b="1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zh-CN" altLang="en-US" sz="900" smtClean="0">
                <a:solidFill>
                  <a:schemeClr val="tx2"/>
                </a:solidFill>
              </a:rPr>
              <a:t/>
            </a:r>
            <a:br>
              <a:rPr lang="zh-CN" altLang="en-US" sz="900" smtClean="0">
                <a:solidFill>
                  <a:schemeClr val="tx2"/>
                </a:solidFill>
              </a:rPr>
            </a:br>
            <a:r>
              <a:rPr lang="zh-CN" altLang="en-US" sz="900" smtClean="0">
                <a:solidFill>
                  <a:schemeClr val="tx2"/>
                </a:solidFill>
              </a:rPr>
              <a:t/>
            </a:r>
            <a:br>
              <a:rPr lang="zh-CN" altLang="en-US" sz="900" smtClean="0">
                <a:solidFill>
                  <a:schemeClr val="tx2"/>
                </a:solidFill>
              </a:rPr>
            </a:br>
            <a:endParaRPr lang="zh-CN" altLang="en-US" smtClean="0">
              <a:solidFill>
                <a:schemeClr val="tx2"/>
              </a:solidFill>
            </a:endParaRPr>
          </a:p>
        </p:txBody>
      </p:sp>
      <p:pic>
        <p:nvPicPr>
          <p:cNvPr id="118788" name="Picture 4" descr="多彩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1341438"/>
            <a:ext cx="3679825" cy="439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3" y="4214813"/>
            <a:ext cx="4114800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8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8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187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8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0" y="1905000"/>
            <a:ext cx="8540750" cy="41941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US" altLang="zh-CN" smtClean="0"/>
          </a:p>
          <a:p>
            <a:pPr eaLnBrk="1" hangingPunct="1"/>
            <a:r>
              <a:rPr lang="en-US" altLang="zh-CN" smtClean="0"/>
              <a:t>  </a:t>
            </a:r>
            <a:r>
              <a:rPr lang="en-US" altLang="zh-CN" sz="6000" b="1" smtClean="0">
                <a:solidFill>
                  <a:srgbClr val="B40000"/>
                </a:solidFill>
              </a:rPr>
              <a:t>hóng  sè</a:t>
            </a:r>
            <a:r>
              <a:rPr lang="en-US" altLang="zh-CN" sz="7200" smtClean="0">
                <a:solidFill>
                  <a:srgbClr val="B40000"/>
                </a:solidFill>
              </a:rPr>
              <a:t>     </a:t>
            </a:r>
          </a:p>
          <a:p>
            <a:pPr eaLnBrk="1" hangingPunct="1"/>
            <a:r>
              <a:rPr lang="en-US" altLang="zh-CN" sz="7200" smtClean="0"/>
              <a:t> </a:t>
            </a:r>
            <a:r>
              <a:rPr lang="zh-CN" altLang="en-US" sz="9600" b="1" smtClean="0">
                <a:solidFill>
                  <a:srgbClr val="B40000"/>
                </a:solidFill>
              </a:rPr>
              <a:t>红  色</a:t>
            </a:r>
            <a:r>
              <a:rPr lang="zh-CN" altLang="en-US" sz="6000" smtClean="0">
                <a:solidFill>
                  <a:srgbClr val="B40000"/>
                </a:solidFill>
              </a:rPr>
              <a:t>      </a:t>
            </a:r>
          </a:p>
        </p:txBody>
      </p:sp>
      <p:pic>
        <p:nvPicPr>
          <p:cNvPr id="31748" name="Picture 4" descr="china fla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692150"/>
            <a:ext cx="3168650" cy="211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Picture 5" descr="firecracker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3860800"/>
            <a:ext cx="1654175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0" name="Picture 6" descr="红灯笼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88125" y="4149725"/>
            <a:ext cx="2266950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3" name="Picture 9" descr="红茶具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59338" y="620713"/>
            <a:ext cx="3671887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8" name="Rectangle 6"/>
          <p:cNvSpPr>
            <a:spLocks noGrp="1" noRot="1" noChangeArrowheads="1"/>
          </p:cNvSpPr>
          <p:nvPr>
            <p:ph type="body" sz="half" idx="4294967295"/>
          </p:nvPr>
        </p:nvSpPr>
        <p:spPr>
          <a:xfrm>
            <a:off x="4572000" y="1341438"/>
            <a:ext cx="4194175" cy="4194175"/>
          </a:xfrm>
        </p:spPr>
        <p:txBody>
          <a:bodyPr/>
          <a:lstStyle/>
          <a:p>
            <a:pPr eaLnBrk="1" hangingPunct="1"/>
            <a:r>
              <a:rPr lang="en-US" altLang="zh-CN" sz="6600" smtClean="0">
                <a:solidFill>
                  <a:schemeClr val="tx2"/>
                </a:solidFill>
              </a:rPr>
              <a:t>lán   sè </a:t>
            </a:r>
          </a:p>
          <a:p>
            <a:pPr eaLnBrk="1" hangingPunct="1"/>
            <a:r>
              <a:rPr lang="zh-CN" altLang="en-US" sz="6600" smtClean="0">
                <a:solidFill>
                  <a:schemeClr val="tx2"/>
                </a:solidFill>
              </a:rPr>
              <a:t>蓝    色</a:t>
            </a:r>
          </a:p>
        </p:txBody>
      </p:sp>
      <p:pic>
        <p:nvPicPr>
          <p:cNvPr id="33796" name="Picture 4" descr="071014005624W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1557338"/>
            <a:ext cx="4306888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9" name="Picture 7" descr="beibei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32363" y="4076700"/>
            <a:ext cx="2016125" cy="244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0" name="Picture 8" descr="200px-Blue_dragon_danc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77050" y="4149725"/>
            <a:ext cx="1609725" cy="220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37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37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37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5" name="Rectangle 5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905000"/>
            <a:ext cx="3333750" cy="4194175"/>
          </a:xfrm>
        </p:spPr>
        <p:txBody>
          <a:bodyPr/>
          <a:lstStyle/>
          <a:p>
            <a:pPr eaLnBrk="1" hangingPunct="1"/>
            <a:r>
              <a:rPr lang="en-US" altLang="zh-CN" sz="7200" smtClean="0"/>
              <a:t>lǜ  sè</a:t>
            </a:r>
          </a:p>
          <a:p>
            <a:pPr eaLnBrk="1" hangingPunct="1"/>
            <a:r>
              <a:rPr lang="zh-CN" altLang="en-US" sz="7200" smtClean="0"/>
              <a:t>绿 色</a:t>
            </a:r>
          </a:p>
        </p:txBody>
      </p:sp>
      <p:sp>
        <p:nvSpPr>
          <p:cNvPr id="7171" name="Rectangle 6"/>
          <p:cNvSpPr>
            <a:spLocks noGrp="1" noRot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endParaRPr lang="zh-CN" altLang="zh-CN" smtClean="0"/>
          </a:p>
        </p:txBody>
      </p:sp>
      <p:pic>
        <p:nvPicPr>
          <p:cNvPr id="35847" name="Picture 7" descr="enironmen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19475" y="1916113"/>
            <a:ext cx="3097213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9" name="Picture 9" descr="福娃妮妮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00" y="1928813"/>
            <a:ext cx="2730500" cy="421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341438"/>
            <a:ext cx="4041775" cy="4114800"/>
          </a:xfrm>
        </p:spPr>
        <p:txBody>
          <a:bodyPr/>
          <a:lstStyle/>
          <a:p>
            <a:pPr eaLnBrk="1" hangingPunct="1"/>
            <a:r>
              <a:rPr lang="en-US" altLang="zh-CN" sz="6000" smtClean="0">
                <a:solidFill>
                  <a:srgbClr val="D0E509"/>
                </a:solidFill>
              </a:rPr>
              <a:t>hu</a:t>
            </a:r>
            <a:r>
              <a:rPr lang="en-US" altLang="zh-CN" sz="6000" smtClean="0">
                <a:solidFill>
                  <a:srgbClr val="D0E509"/>
                </a:solidFill>
                <a:latin typeface="Arial" pitchFamily="34" charset="0"/>
              </a:rPr>
              <a:t>á</a:t>
            </a:r>
            <a:r>
              <a:rPr lang="en-US" altLang="zh-CN" sz="6000" smtClean="0">
                <a:solidFill>
                  <a:srgbClr val="D0E509"/>
                </a:solidFill>
              </a:rPr>
              <a:t>ng s</a:t>
            </a:r>
            <a:r>
              <a:rPr lang="en-US" altLang="zh-CN" sz="6000" smtClean="0">
                <a:solidFill>
                  <a:srgbClr val="D0E509"/>
                </a:solidFill>
                <a:latin typeface="Arial" pitchFamily="34" charset="0"/>
              </a:rPr>
              <a:t>è</a:t>
            </a:r>
            <a:endParaRPr lang="en-US" altLang="zh-CN" sz="6000" smtClean="0">
              <a:solidFill>
                <a:srgbClr val="D0E509"/>
              </a:solidFill>
            </a:endParaRPr>
          </a:p>
          <a:p>
            <a:pPr eaLnBrk="1" hangingPunct="1"/>
            <a:r>
              <a:rPr lang="en-US" altLang="zh-CN" sz="6000" smtClean="0">
                <a:solidFill>
                  <a:srgbClr val="D0E509"/>
                </a:solidFill>
              </a:rPr>
              <a:t>   </a:t>
            </a:r>
            <a:r>
              <a:rPr lang="zh-CN" altLang="en-US" sz="6000" smtClean="0">
                <a:solidFill>
                  <a:srgbClr val="D0E509"/>
                </a:solidFill>
              </a:rPr>
              <a:t>黄    色</a:t>
            </a:r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45025" y="1981200"/>
            <a:ext cx="4041775" cy="4114800"/>
          </a:xfrm>
        </p:spPr>
        <p:txBody>
          <a:bodyPr/>
          <a:lstStyle/>
          <a:p>
            <a:pPr eaLnBrk="1" hangingPunct="1"/>
            <a:endParaRPr lang="zh-CN" altLang="zh-CN" smtClean="0"/>
          </a:p>
        </p:txBody>
      </p:sp>
      <p:pic>
        <p:nvPicPr>
          <p:cNvPr id="46086" name="Picture 6" descr="YellowRiverLaxiwaGorg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125538"/>
            <a:ext cx="4184650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7" name="Picture 7" descr="黄马褂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3850" y="3860800"/>
            <a:ext cx="3887788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60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460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1" name="Rectangle 5"/>
          <p:cNvSpPr>
            <a:spLocks noGrp="1" noRot="1" noChangeArrowheads="1"/>
          </p:cNvSpPr>
          <p:nvPr>
            <p:ph type="body" idx="1"/>
          </p:nvPr>
        </p:nvSpPr>
        <p:spPr>
          <a:xfrm>
            <a:off x="323850" y="3068638"/>
            <a:ext cx="8540750" cy="4194175"/>
          </a:xfrm>
        </p:spPr>
        <p:txBody>
          <a:bodyPr/>
          <a:lstStyle/>
          <a:p>
            <a:pPr algn="ctr" eaLnBrk="1" hangingPunct="1"/>
            <a:r>
              <a:rPr lang="en-US" altLang="zh-CN" smtClean="0"/>
              <a:t> </a:t>
            </a:r>
            <a:r>
              <a:rPr lang="en-US" altLang="zh-CN" sz="8000" smtClean="0">
                <a:solidFill>
                  <a:srgbClr val="000000"/>
                </a:solidFill>
              </a:rPr>
              <a:t>hēi sè</a:t>
            </a:r>
          </a:p>
          <a:p>
            <a:pPr algn="ctr" eaLnBrk="1" hangingPunct="1"/>
            <a:r>
              <a:rPr lang="zh-CN" altLang="en-US" sz="8000" smtClean="0">
                <a:solidFill>
                  <a:srgbClr val="000000"/>
                </a:solidFill>
              </a:rPr>
              <a:t>黑 色</a:t>
            </a:r>
            <a:r>
              <a:rPr lang="zh-CN" altLang="en-US" sz="8800" smtClean="0"/>
              <a:t>  </a:t>
            </a:r>
          </a:p>
        </p:txBody>
      </p:sp>
      <p:pic>
        <p:nvPicPr>
          <p:cNvPr id="39943" name="Picture 7" descr="2006-12-2-17-56-31-18390571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773238"/>
            <a:ext cx="2857500" cy="389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4" name="Picture 8" descr="20075416474675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16688" y="2060575"/>
            <a:ext cx="2627312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5" name="Picture 9" descr="180px-Black_cat_eyes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03575" y="908050"/>
            <a:ext cx="2952750" cy="219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211638" y="3860800"/>
            <a:ext cx="4033837" cy="2335213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sz="8000" dirty="0" err="1" smtClean="0"/>
              <a:t>bái</a:t>
            </a:r>
            <a:r>
              <a:rPr lang="en-US" altLang="zh-CN" sz="8000" dirty="0" smtClean="0"/>
              <a:t> </a:t>
            </a:r>
            <a:r>
              <a:rPr lang="en-US" altLang="zh-CN" sz="8000" dirty="0" err="1" smtClean="0"/>
              <a:t>sè</a:t>
            </a:r>
            <a:endParaRPr lang="en-US" altLang="zh-CN" sz="8000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8000" dirty="0" smtClean="0"/>
              <a:t>白  色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zh-CN" altLang="en-US" sz="4800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en-US" altLang="zh-CN" sz="4800" dirty="0" smtClean="0">
              <a:solidFill>
                <a:srgbClr val="808080"/>
              </a:solidFill>
            </a:endParaRPr>
          </a:p>
        </p:txBody>
      </p:sp>
      <p:pic>
        <p:nvPicPr>
          <p:cNvPr id="43016" name="Picture 8" descr="白瓷关羽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1685076">
            <a:off x="755650" y="620713"/>
            <a:ext cx="3276600" cy="352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5" name="Picture 7" descr="白色村庄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-766619">
            <a:off x="3132138" y="188913"/>
            <a:ext cx="3719512" cy="288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7" name="Picture 9" descr="茉莉花jasmine flowers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473105">
            <a:off x="5867400" y="260350"/>
            <a:ext cx="2784475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30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30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0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30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30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副标题 5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zh-CN" altLang="en-US" smtClean="0"/>
          </a:p>
        </p:txBody>
      </p:sp>
      <p:pic>
        <p:nvPicPr>
          <p:cNvPr id="16387" name="Picture 2" descr="D:\Ji ning\素材照片及图片\flower\large_499m9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357688"/>
            <a:ext cx="2857500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3" descr="D:\Ji ning\素材照片及图片\flower\u=3549000862,354260900&amp;fm=3&amp;gp=2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25" y="0"/>
            <a:ext cx="3000375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4" descr="D:\Ji ning\素材照片及图片\flower\u=3414842378,3004034858&amp;fm=0&amp;gp=-2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3429000" cy="350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43375" y="3571875"/>
            <a:ext cx="4076700" cy="272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D:\Ji ning\素材照片及图片\head_580h5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3143250"/>
            <a:ext cx="3143250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4" descr="http://tangxinyidian.leefuu.com/members/images/upimages/200805/2008052321034027580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71938" y="428625"/>
            <a:ext cx="3071812" cy="269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313" y="1643063"/>
            <a:ext cx="3786187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  <p:pic>
        <p:nvPicPr>
          <p:cNvPr id="1843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43000" y="571500"/>
            <a:ext cx="4643438" cy="3571875"/>
          </a:xfrm>
          <a:noFill/>
        </p:spPr>
      </p:pic>
      <p:pic>
        <p:nvPicPr>
          <p:cNvPr id="18436" name="Picture 3" descr="D:\Ji ning\素材照片及图片\u=3621793151,2712477544&amp;fm=0&amp;gp=3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143375"/>
            <a:ext cx="2714625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 descr="D:\Ji ning\素材照片及图片\xinsrc_4830405300936812237641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13" y="500063"/>
            <a:ext cx="3214687" cy="592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  <p:pic>
        <p:nvPicPr>
          <p:cNvPr id="19459" name="Picture 2" descr="D:\Ji ning\素材照片及图片\u=2131644113,4190137077&amp;fm=0&amp;gp=-24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2643188" cy="2643188"/>
          </a:xfrm>
          <a:noFill/>
        </p:spPr>
      </p:pic>
      <p:pic>
        <p:nvPicPr>
          <p:cNvPr id="19460" name="Picture 4" descr="http://www.fishjava.com/img/267cedd2/1a988e79156578f9cd8f1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13" y="4071938"/>
            <a:ext cx="2643187" cy="278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875" y="285750"/>
            <a:ext cx="4071938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28688" y="3786188"/>
            <a:ext cx="3286125" cy="307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05765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38" y="0"/>
            <a:ext cx="3533775" cy="227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>
          <a:xfrm>
            <a:off x="214313" y="2786063"/>
            <a:ext cx="3752850" cy="3676650"/>
          </a:xfrm>
          <a:noFill/>
        </p:spPr>
      </p:pic>
      <p:pic>
        <p:nvPicPr>
          <p:cNvPr id="1536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88" y="3214688"/>
            <a:ext cx="3857625" cy="296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500063"/>
            <a:ext cx="3762375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929188" y="500063"/>
            <a:ext cx="3786187" cy="2557462"/>
          </a:xfrm>
          <a:noFill/>
        </p:spPr>
      </p:pic>
      <p:pic>
        <p:nvPicPr>
          <p:cNvPr id="16389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" y="4214813"/>
            <a:ext cx="3286125" cy="188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3" y="3643313"/>
            <a:ext cx="3786187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928813" y="428625"/>
            <a:ext cx="5429250" cy="2324100"/>
          </a:xfrm>
          <a:noFill/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3" y="3143250"/>
            <a:ext cx="2674937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63" y="3214688"/>
            <a:ext cx="285750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ea typeface="宋体" pitchFamily="2" charset="-122"/>
              </a:rPr>
              <a:t>What’s colour?</a:t>
            </a:r>
          </a:p>
        </p:txBody>
      </p:sp>
      <p:pic>
        <p:nvPicPr>
          <p:cNvPr id="18435" name="Picture 2" descr="C:\Users\leo.CLL\Desktop\shutterstock_46035352-300x199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960438" y="1484313"/>
            <a:ext cx="7993062" cy="530225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ea typeface="宋体" pitchFamily="2" charset="-122"/>
              </a:rPr>
              <a:t>What colour?</a:t>
            </a:r>
          </a:p>
        </p:txBody>
      </p:sp>
      <p:pic>
        <p:nvPicPr>
          <p:cNvPr id="19459" name="Picture 2" descr="C:\Users\leo.CLL\Desktop\flowers-colour-optimum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76375" y="1196975"/>
            <a:ext cx="6413500" cy="5387975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mtClean="0">
              <a:ea typeface="宋体" pitchFamily="2" charset="-122"/>
            </a:endParaRPr>
          </a:p>
        </p:txBody>
      </p:sp>
      <p:pic>
        <p:nvPicPr>
          <p:cNvPr id="20483" name="Picture 2" descr="C:\Users\leo.CLL\Desktop\450297-xs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63713" y="1258888"/>
            <a:ext cx="5589587" cy="55880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57188"/>
            <a:ext cx="5181600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14313" y="1785938"/>
            <a:ext cx="2952750" cy="3971925"/>
          </a:xfrm>
          <a:noFill/>
        </p:spPr>
      </p:pic>
      <p:pic>
        <p:nvPicPr>
          <p:cNvPr id="21508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5" y="1285875"/>
            <a:ext cx="3786188" cy="538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1026" name="Picture 2" descr="https://encrypted-tbn0.gstatic.com/images?q=tbn:ANd9GcQt6q__NG5QXv25R8LTczWhmlQjxj6GXisSwqZo--TpFxuCezyJ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928670"/>
            <a:ext cx="7277116" cy="5457837"/>
          </a:xfrm>
          <a:prstGeom prst="rect">
            <a:avLst/>
          </a:prstGeom>
          <a:noFill/>
        </p:spPr>
      </p:pic>
      <p:pic>
        <p:nvPicPr>
          <p:cNvPr id="1028" name="Picture 4" descr="https://encrypted-tbn0.gstatic.com/images?q=tbn:ANd9GcRgXm_VxVKPgZojeotT7s9zmo_Yrw-idnwixLN6MD41FFjyg6ydQ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00099" y="857232"/>
            <a:ext cx="7068643" cy="5572164"/>
          </a:xfrm>
          <a:prstGeom prst="rect">
            <a:avLst/>
          </a:prstGeom>
          <a:noFill/>
        </p:spPr>
      </p:pic>
      <p:pic>
        <p:nvPicPr>
          <p:cNvPr id="1032" name="Picture 8" descr="http://desktophd.org/wp-content/uploads/2012/09/Green-apple-HD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85852" y="928670"/>
            <a:ext cx="7239051" cy="5429288"/>
          </a:xfrm>
          <a:prstGeom prst="rect">
            <a:avLst/>
          </a:prstGeom>
          <a:noFill/>
        </p:spPr>
      </p:pic>
      <p:pic>
        <p:nvPicPr>
          <p:cNvPr id="1036" name="Picture 12" descr="http://www.fullhdapplewallpapers.com/wp-content/uploads/Apple-Real-Apples-Red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43042" y="1000108"/>
            <a:ext cx="6929486" cy="5363410"/>
          </a:xfrm>
          <a:prstGeom prst="rect">
            <a:avLst/>
          </a:prstGeom>
          <a:noFill/>
        </p:spPr>
      </p:pic>
      <p:pic>
        <p:nvPicPr>
          <p:cNvPr id="1038" name="Picture 14" descr="http://bubbleshealth.com/wp-content/uploads/2012/10/egg.jpg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857356" y="1000108"/>
            <a:ext cx="6786610" cy="5357850"/>
          </a:xfrm>
          <a:prstGeom prst="rect">
            <a:avLst/>
          </a:prstGeom>
          <a:noFill/>
        </p:spPr>
      </p:pic>
      <p:pic>
        <p:nvPicPr>
          <p:cNvPr id="1040" name="Picture 16" descr="http://www.menzmag.com/wp-content/uploads/2012/08/Blackberry-Fruit.jpg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214546" y="1000108"/>
            <a:ext cx="6675144" cy="4429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US" dirty="0" smtClean="0"/>
              <a:t>深(</a:t>
            </a:r>
            <a:r>
              <a:rPr lang="en-US" dirty="0" err="1" smtClean="0"/>
              <a:t>shēn</a:t>
            </a:r>
            <a:r>
              <a:rPr lang="en-US" dirty="0" smtClean="0"/>
              <a:t>)  </a:t>
            </a:r>
            <a:r>
              <a:rPr lang="en-US" altLang="zh-CN" dirty="0" smtClean="0"/>
              <a:t>dark</a:t>
            </a:r>
            <a:endParaRPr lang="zh-CN" altLang="en-US" dirty="0" smtClean="0"/>
          </a:p>
          <a:p>
            <a:pPr lvl="0"/>
            <a:r>
              <a:rPr lang="en-US" dirty="0" smtClean="0"/>
              <a:t>浅(</a:t>
            </a:r>
            <a:r>
              <a:rPr lang="en-US" dirty="0" err="1" smtClean="0"/>
              <a:t>qiǎn</a:t>
            </a:r>
            <a:r>
              <a:rPr lang="en-US" dirty="0" smtClean="0"/>
              <a:t>)  </a:t>
            </a:r>
            <a:r>
              <a:rPr lang="en-US" altLang="zh-CN" dirty="0" smtClean="0"/>
              <a:t>light</a:t>
            </a:r>
            <a:endParaRPr lang="zh-CN" altLang="en-US" dirty="0" smtClean="0"/>
          </a:p>
          <a:p>
            <a:r>
              <a:rPr lang="zh-CN" altLang="en-US" dirty="0" smtClean="0"/>
              <a:t>深紫色</a:t>
            </a:r>
            <a:endParaRPr lang="en-US" altLang="zh-CN" dirty="0" smtClean="0"/>
          </a:p>
          <a:p>
            <a:r>
              <a:rPr lang="zh-CN" altLang="en-US" dirty="0" smtClean="0"/>
              <a:t>浅紫色</a:t>
            </a:r>
            <a:endParaRPr lang="en-US" altLang="zh-CN" dirty="0" smtClean="0"/>
          </a:p>
          <a:p>
            <a:r>
              <a:rPr lang="zh-CN" altLang="en-US" dirty="0" smtClean="0"/>
              <a:t>深绿</a:t>
            </a:r>
            <a:r>
              <a:rPr lang="zh-CN" altLang="en-US" dirty="0" smtClean="0"/>
              <a:t>色</a:t>
            </a:r>
            <a:endParaRPr lang="en-US" altLang="zh-CN" dirty="0" smtClean="0"/>
          </a:p>
          <a:p>
            <a:r>
              <a:rPr lang="zh-CN" altLang="en-US" dirty="0" smtClean="0"/>
              <a:t>浅绿</a:t>
            </a:r>
            <a:r>
              <a:rPr lang="zh-CN" altLang="en-US" dirty="0" smtClean="0"/>
              <a:t>色</a:t>
            </a:r>
            <a:endParaRPr lang="en-US" altLang="zh-CN" dirty="0" smtClean="0"/>
          </a:p>
          <a:p>
            <a:r>
              <a:rPr lang="zh-CN" altLang="en-US" dirty="0" smtClean="0"/>
              <a:t>深蓝</a:t>
            </a:r>
            <a:r>
              <a:rPr lang="zh-CN" altLang="en-US" dirty="0" smtClean="0"/>
              <a:t>色</a:t>
            </a:r>
            <a:endParaRPr lang="en-US" altLang="zh-CN" dirty="0" smtClean="0"/>
          </a:p>
          <a:p>
            <a:r>
              <a:rPr lang="zh-CN" altLang="en-US" dirty="0" smtClean="0"/>
              <a:t>浅蓝色</a:t>
            </a:r>
            <a:endParaRPr lang="en-US" altLang="zh-CN" dirty="0" smtClean="0"/>
          </a:p>
          <a:p>
            <a:endParaRPr lang="en-US" altLang="zh-CN" dirty="0" smtClean="0"/>
          </a:p>
          <a:p>
            <a:pPr>
              <a:buNone/>
            </a:pPr>
            <a:endParaRPr lang="zh-CN" altLang="en-US" dirty="0"/>
          </a:p>
        </p:txBody>
      </p:sp>
      <p:pic>
        <p:nvPicPr>
          <p:cNvPr id="1026" name="Picture 2" descr="http://www.dollsofindia.com/images/products/skirts/dark-blue-and-light-blue-tie-and-dye-ghagra-KB26_l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23698" y="1428737"/>
            <a:ext cx="2620302" cy="2214578"/>
          </a:xfrm>
          <a:prstGeom prst="rect">
            <a:avLst/>
          </a:prstGeom>
          <a:noFill/>
        </p:spPr>
      </p:pic>
      <p:pic>
        <p:nvPicPr>
          <p:cNvPr id="1028" name="Picture 4" descr="http://209.239.112.245/gaolinimages/jtogo/gifts/desc/11/10221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794" y="4071942"/>
            <a:ext cx="2643206" cy="2643206"/>
          </a:xfrm>
          <a:prstGeom prst="rect">
            <a:avLst/>
          </a:prstGeom>
          <a:noFill/>
        </p:spPr>
      </p:pic>
      <p:pic>
        <p:nvPicPr>
          <p:cNvPr id="1030" name="Picture 6" descr="http://www.tieaskinnytie.com/63-556-large/dark-purple-tie-with-light-purple-stripes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286116" y="1643050"/>
            <a:ext cx="2571768" cy="37116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Choose your favourite colour</a:t>
            </a:r>
          </a:p>
        </p:txBody>
      </p:sp>
      <p:sp>
        <p:nvSpPr>
          <p:cNvPr id="5529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zh-CN" sz="4400" smtClean="0"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en-US" altLang="zh-CN" sz="4400" b="1" smtClean="0">
                <a:solidFill>
                  <a:srgbClr val="FF0000"/>
                </a:solidFill>
              </a:rPr>
              <a:t>N ǐ xǐhuan shénme yánsè?</a:t>
            </a:r>
            <a:endParaRPr lang="en-US" altLang="zh-CN" sz="4400" smtClean="0">
              <a:latin typeface="楷体_GB2312" pitchFamily="49" charset="-122"/>
              <a:ea typeface="楷体_GB2312" pitchFamily="49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4400" smtClean="0">
                <a:latin typeface="楷体_GB2312" pitchFamily="49" charset="-122"/>
                <a:ea typeface="楷体_GB2312" pitchFamily="49" charset="-122"/>
              </a:rPr>
              <a:t>A:</a:t>
            </a:r>
            <a:r>
              <a:rPr lang="zh-CN" altLang="en-US" sz="4400" smtClean="0">
                <a:latin typeface="楷体_GB2312" pitchFamily="49" charset="-122"/>
                <a:ea typeface="楷体_GB2312" pitchFamily="49" charset="-122"/>
              </a:rPr>
              <a:t>你 喜欢   什么   颜色？</a:t>
            </a:r>
          </a:p>
          <a:p>
            <a:pPr eaLnBrk="1" hangingPunct="1">
              <a:lnSpc>
                <a:spcPct val="80000"/>
              </a:lnSpc>
            </a:pPr>
            <a:r>
              <a:rPr lang="en-US" altLang="zh-CN" b="1" smtClean="0">
                <a:solidFill>
                  <a:srgbClr val="FF0000"/>
                </a:solidFill>
              </a:rPr>
              <a:t>   W ǒ  xǐhuan</a:t>
            </a:r>
            <a:endParaRPr lang="zh-CN" altLang="en-US" smtClean="0"/>
          </a:p>
          <a:p>
            <a:pPr eaLnBrk="1" hangingPunct="1">
              <a:lnSpc>
                <a:spcPct val="80000"/>
              </a:lnSpc>
            </a:pPr>
            <a:r>
              <a:rPr lang="en-US" altLang="zh-CN" sz="4400" smtClean="0">
                <a:latin typeface="楷体_GB2312" pitchFamily="49" charset="-122"/>
                <a:ea typeface="楷体_GB2312" pitchFamily="49" charset="-122"/>
              </a:rPr>
              <a:t>B:</a:t>
            </a:r>
            <a:r>
              <a:rPr lang="zh-CN" altLang="en-US" sz="4400" smtClean="0">
                <a:latin typeface="楷体_GB2312" pitchFamily="49" charset="-122"/>
                <a:ea typeface="楷体_GB2312" pitchFamily="49" charset="-122"/>
              </a:rPr>
              <a:t>我 喜欢</a:t>
            </a:r>
            <a:r>
              <a:rPr lang="en-US" altLang="zh-CN" sz="4400" smtClean="0">
                <a:latin typeface="楷体_GB2312" pitchFamily="49" charset="-122"/>
                <a:ea typeface="楷体_GB2312" pitchFamily="49" charset="-122"/>
              </a:rPr>
              <a:t>…</a:t>
            </a:r>
          </a:p>
          <a:p>
            <a:pPr eaLnBrk="1" hangingPunct="1">
              <a:lnSpc>
                <a:spcPct val="80000"/>
              </a:lnSpc>
            </a:pPr>
            <a:r>
              <a:rPr lang="en-US" altLang="zh-CN" smtClean="0">
                <a:solidFill>
                  <a:srgbClr val="DA1032"/>
                </a:solidFill>
                <a:latin typeface="楷体_GB2312" pitchFamily="49" charset="-122"/>
                <a:ea typeface="楷体_GB2312" pitchFamily="49" charset="-122"/>
              </a:rPr>
              <a:t>             </a:t>
            </a:r>
            <a:r>
              <a:rPr lang="zh-CN" altLang="en-US" sz="4000" smtClean="0">
                <a:solidFill>
                  <a:srgbClr val="DA1032"/>
                </a:solidFill>
                <a:latin typeface="楷体_GB2312" pitchFamily="49" charset="-122"/>
                <a:ea typeface="楷体_GB2312" pitchFamily="49" charset="-122"/>
              </a:rPr>
              <a:t>红色</a:t>
            </a:r>
            <a:r>
              <a:rPr lang="zh-CN" altLang="en-US" sz="4000" smtClean="0">
                <a:latin typeface="楷体_GB2312" pitchFamily="49" charset="-122"/>
                <a:ea typeface="楷体_GB2312" pitchFamily="49" charset="-122"/>
              </a:rPr>
              <a:t>    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4000" smtClean="0">
                <a:solidFill>
                  <a:srgbClr val="2B49DD"/>
                </a:solidFill>
                <a:latin typeface="楷体_GB2312" pitchFamily="49" charset="-122"/>
                <a:ea typeface="楷体_GB2312" pitchFamily="49" charset="-122"/>
              </a:rPr>
              <a:t>               蓝色</a:t>
            </a:r>
            <a:r>
              <a:rPr lang="zh-CN" altLang="en-US" sz="4000" smtClean="0">
                <a:latin typeface="楷体_GB2312" pitchFamily="49" charset="-122"/>
                <a:ea typeface="楷体_GB2312" pitchFamily="49" charset="-122"/>
              </a:rPr>
              <a:t>     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4000" smtClean="0">
                <a:solidFill>
                  <a:srgbClr val="D0E509"/>
                </a:solidFill>
                <a:latin typeface="楷体_GB2312" pitchFamily="49" charset="-122"/>
                <a:ea typeface="楷体_GB2312" pitchFamily="49" charset="-122"/>
              </a:rPr>
              <a:t>                     黄色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52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52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142875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zh-CN" sz="600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Wel</a:t>
            </a:r>
            <a:r>
              <a:rPr lang="en-US" altLang="zh-CN" sz="6000" smtClean="0">
                <a:latin typeface="Aharoni" pitchFamily="2" charset="-79"/>
                <a:cs typeface="Aharoni" pitchFamily="2" charset="-79"/>
              </a:rPr>
              <a:t>com</a:t>
            </a:r>
            <a:r>
              <a:rPr lang="en-US" altLang="zh-CN" sz="600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e to </a:t>
            </a:r>
            <a:r>
              <a:rPr lang="en-US" altLang="zh-CN" sz="6000" smtClean="0">
                <a:solidFill>
                  <a:srgbClr val="FFC000"/>
                </a:solidFill>
                <a:latin typeface="Aharoni" pitchFamily="2" charset="-79"/>
                <a:cs typeface="Aharoni" pitchFamily="2" charset="-79"/>
              </a:rPr>
              <a:t>Bei</a:t>
            </a:r>
            <a:r>
              <a:rPr lang="en-US" altLang="zh-CN" sz="600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jing</a:t>
            </a:r>
            <a:endParaRPr lang="en-GB" altLang="zh-CN" sz="6000" smtClean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29699" name="Picture 6" descr="Beibei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 l="13208" t="9416" r="11209" b="9291"/>
          <a:stretch>
            <a:fillRect/>
          </a:stretch>
        </p:blipFill>
        <p:spPr>
          <a:xfrm>
            <a:off x="274638" y="4522788"/>
            <a:ext cx="1608137" cy="1728787"/>
          </a:xfrm>
        </p:spPr>
      </p:pic>
      <p:pic>
        <p:nvPicPr>
          <p:cNvPr id="29700" name="Picture 8" descr="Jingjing"/>
          <p:cNvPicPr>
            <a:picLocks noChangeAspect="1" noChangeArrowheads="1"/>
          </p:cNvPicPr>
          <p:nvPr/>
        </p:nvPicPr>
        <p:blipFill>
          <a:blip r:embed="rId4"/>
          <a:srcRect l="10292" t="8417" r="10292" b="8417"/>
          <a:stretch>
            <a:fillRect/>
          </a:stretch>
        </p:blipFill>
        <p:spPr bwMode="auto">
          <a:xfrm>
            <a:off x="2014538" y="4522788"/>
            <a:ext cx="1649412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10" descr="Huanhuan"/>
          <p:cNvPicPr>
            <a:picLocks noChangeAspect="1" noChangeArrowheads="1"/>
          </p:cNvPicPr>
          <p:nvPr/>
        </p:nvPicPr>
        <p:blipFill>
          <a:blip r:embed="rId5"/>
          <a:srcRect l="12209" t="8417" r="12209" b="10292"/>
          <a:stretch>
            <a:fillRect/>
          </a:stretch>
        </p:blipFill>
        <p:spPr bwMode="auto">
          <a:xfrm>
            <a:off x="3814763" y="4522788"/>
            <a:ext cx="1608137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2" name="Picture 12" descr="Yingying"/>
          <p:cNvPicPr>
            <a:picLocks noChangeAspect="1" noChangeArrowheads="1"/>
          </p:cNvPicPr>
          <p:nvPr/>
        </p:nvPicPr>
        <p:blipFill>
          <a:blip r:embed="rId6"/>
          <a:srcRect l="13208" t="7542" r="11166" b="9291"/>
          <a:stretch>
            <a:fillRect/>
          </a:stretch>
        </p:blipFill>
        <p:spPr bwMode="auto">
          <a:xfrm>
            <a:off x="5578475" y="4522788"/>
            <a:ext cx="1571625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3" name="Picture 14" descr="Nini"/>
          <p:cNvPicPr>
            <a:picLocks noChangeAspect="1" noChangeArrowheads="1"/>
          </p:cNvPicPr>
          <p:nvPr/>
        </p:nvPicPr>
        <p:blipFill>
          <a:blip r:embed="rId7"/>
          <a:srcRect l="11333" t="7542" r="11166" b="11166"/>
          <a:stretch>
            <a:fillRect/>
          </a:stretch>
        </p:blipFill>
        <p:spPr bwMode="auto">
          <a:xfrm>
            <a:off x="7270750" y="4522788"/>
            <a:ext cx="1647825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矩形 8"/>
          <p:cNvSpPr/>
          <p:nvPr/>
        </p:nvSpPr>
        <p:spPr>
          <a:xfrm>
            <a:off x="7058262" y="2112193"/>
            <a:ext cx="2000200" cy="221599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13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14" name="矩形 13"/>
          <p:cNvSpPr/>
          <p:nvPr/>
        </p:nvSpPr>
        <p:spPr>
          <a:xfrm>
            <a:off x="5295904" y="2141703"/>
            <a:ext cx="1990740" cy="221599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13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15" name="矩形 14"/>
          <p:cNvSpPr/>
          <p:nvPr/>
        </p:nvSpPr>
        <p:spPr>
          <a:xfrm>
            <a:off x="500034" y="1548840"/>
            <a:ext cx="1074333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54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</a:rPr>
              <a:t>b</a:t>
            </a:r>
            <a:r>
              <a:rPr lang="en-US" altLang="zh-CN" sz="5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</a:rPr>
              <a:t>ěi</a:t>
            </a:r>
            <a:endParaRPr lang="zh-CN" altLang="en-US" sz="5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ea typeface="+mn-ea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157176" y="1528310"/>
            <a:ext cx="1231427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5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</a:rPr>
              <a:t>j</a:t>
            </a:r>
            <a:r>
              <a:rPr lang="en-US" altLang="zh-CN" sz="5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</a:rPr>
              <a:t>īng</a:t>
            </a:r>
            <a:endParaRPr lang="zh-CN" altLang="en-US" sz="5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ea typeface="+mn-ea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644584" y="1542378"/>
            <a:ext cx="164179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5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</a:rPr>
              <a:t>h</a:t>
            </a:r>
            <a:r>
              <a:rPr lang="en-US" altLang="zh-CN" sz="5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</a:rPr>
              <a:t>uān</a:t>
            </a:r>
            <a:endParaRPr lang="zh-CN" altLang="en-US" sz="5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ea typeface="+mn-ea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5574826" y="1548840"/>
            <a:ext cx="1540806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5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</a:rPr>
              <a:t> </a:t>
            </a:r>
            <a:r>
              <a:rPr lang="en-US" altLang="zh-CN" sz="5400" b="1" dirty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</a:rPr>
              <a:t>y</a:t>
            </a:r>
            <a:r>
              <a:rPr lang="en-US" altLang="zh-CN" sz="54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</a:rPr>
              <a:t>íng</a:t>
            </a:r>
            <a:endParaRPr lang="zh-CN" altLang="en-US" sz="5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ea typeface="+mn-ea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7599434" y="1544574"/>
            <a:ext cx="90601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5400" b="1" dirty="0" err="1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+mn-ea"/>
              </a:rPr>
              <a:t>nǐ</a:t>
            </a:r>
            <a:endParaRPr lang="zh-CN" altLang="en-US" sz="54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ea typeface="+mn-ea"/>
            </a:endParaRPr>
          </a:p>
        </p:txBody>
      </p:sp>
      <p:pic>
        <p:nvPicPr>
          <p:cNvPr id="29711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0" y="2286000"/>
            <a:ext cx="1933575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2" name="Picture 3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714500" y="2357438"/>
            <a:ext cx="18478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3" name="Picture 4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429000" y="2214563"/>
            <a:ext cx="1924050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4" name="Picture 5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429250" y="2428875"/>
            <a:ext cx="1790700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15" name="Picture 6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072313" y="2357438"/>
            <a:ext cx="1666875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WordArt 4"/>
          <p:cNvSpPr>
            <a:spLocks noChangeArrowheads="1" noChangeShapeType="1" noTextEdit="1"/>
          </p:cNvSpPr>
          <p:nvPr/>
        </p:nvSpPr>
        <p:spPr bwMode="auto">
          <a:xfrm>
            <a:off x="827088" y="1500174"/>
            <a:ext cx="7489825" cy="1497026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</a:sp3d>
          </a:bodyPr>
          <a:lstStyle/>
          <a:p>
            <a:pPr algn="ctr"/>
            <a:r>
              <a:rPr lang="en-US" altLang="zh-CN" sz="4800" kern="10" dirty="0" smtClean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/>
                <a:ea typeface="宋体"/>
              </a:rPr>
              <a:t>What’s your </a:t>
            </a:r>
            <a:r>
              <a:rPr lang="en-US" altLang="zh-CN" sz="4800" kern="10" dirty="0" err="1" smtClean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/>
                <a:ea typeface="宋体"/>
              </a:rPr>
              <a:t>favourate</a:t>
            </a:r>
            <a:r>
              <a:rPr lang="en-US" altLang="zh-CN" sz="4800" kern="10" dirty="0" smtClean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/>
                <a:ea typeface="宋体"/>
              </a:rPr>
              <a:t> color</a:t>
            </a:r>
            <a:r>
              <a:rPr lang="zh-CN" altLang="en-US" sz="4800" kern="10" dirty="0" smtClean="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/>
                <a:ea typeface="宋体"/>
              </a:rPr>
              <a:t>？</a:t>
            </a:r>
            <a:endParaRPr lang="zh-CN" altLang="en-US" sz="4800" kern="10" dirty="0">
              <a:ln w="9525">
                <a:round/>
                <a:headEnd/>
                <a:tailEnd/>
              </a:ln>
              <a:gradFill rotWithShape="1">
                <a:gsLst>
                  <a:gs pos="0">
                    <a:srgbClr val="DCEBF5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latin typeface="宋体"/>
              <a:ea typeface="宋体"/>
            </a:endParaRPr>
          </a:p>
        </p:txBody>
      </p:sp>
      <p:sp>
        <p:nvSpPr>
          <p:cNvPr id="2053" name="WordArt 5"/>
          <p:cNvSpPr>
            <a:spLocks noChangeArrowheads="1" noChangeShapeType="1" noTextEdit="1"/>
          </p:cNvSpPr>
          <p:nvPr/>
        </p:nvSpPr>
        <p:spPr bwMode="auto">
          <a:xfrm>
            <a:off x="2643188" y="4000500"/>
            <a:ext cx="4000514" cy="70008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zh-CN" altLang="en-US" sz="4800" kern="10" dirty="0" smtClean="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宋体"/>
                <a:ea typeface="宋体"/>
              </a:rPr>
              <a:t>你喜欢什么颜色？</a:t>
            </a:r>
            <a:endParaRPr lang="zh-CN" altLang="en-US" sz="4800" kern="10" dirty="0">
              <a:ln w="9525">
                <a:noFill/>
                <a:round/>
                <a:headEnd/>
                <a:tailEnd/>
              </a:ln>
              <a:gradFill rotWithShape="1">
                <a:gsLst>
                  <a:gs pos="0">
                    <a:srgbClr val="FFFF00"/>
                  </a:gs>
                  <a:gs pos="100000">
                    <a:srgbClr val="FF9933"/>
                  </a:gs>
                </a:gsLst>
                <a:path path="rect">
                  <a:fillToRect l="50000" t="50000" r="50000" b="50000"/>
                </a:path>
              </a:gradFill>
              <a:effectLst>
                <a:outerShdw dist="35921" dir="2700000" algn="ctr" rotWithShape="0">
                  <a:srgbClr val="C0C0C0">
                    <a:alpha val="79999"/>
                  </a:srgbClr>
                </a:outerShdw>
              </a:effectLst>
              <a:latin typeface="宋体"/>
              <a:ea typeface="宋体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  <p:bldP spid="205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New words  </a:t>
            </a:r>
            <a:r>
              <a:rPr lang="zh-CN" altLang="en-US" dirty="0" smtClean="0"/>
              <a:t>生词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 smtClean="0"/>
              <a:t>衣(</a:t>
            </a:r>
            <a:r>
              <a:rPr lang="en-US" dirty="0" err="1" smtClean="0"/>
              <a:t>yī</a:t>
            </a:r>
            <a:r>
              <a:rPr lang="en-US" dirty="0" smtClean="0"/>
              <a:t>)服(fu)</a:t>
            </a:r>
            <a:endParaRPr lang="zh-CN" altLang="en-US" dirty="0" smtClean="0"/>
          </a:p>
          <a:p>
            <a:pPr lvl="0"/>
            <a:r>
              <a:rPr lang="en-US" dirty="0" smtClean="0"/>
              <a:t>上(</a:t>
            </a:r>
            <a:r>
              <a:rPr lang="en-US" dirty="0" err="1" smtClean="0"/>
              <a:t>shàng</a:t>
            </a:r>
            <a:r>
              <a:rPr lang="en-US" dirty="0" smtClean="0"/>
              <a:t>)衣(</a:t>
            </a:r>
            <a:r>
              <a:rPr lang="en-US" dirty="0" err="1" smtClean="0"/>
              <a:t>yī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err="1" smtClean="0"/>
              <a:t>T恤</a:t>
            </a:r>
            <a:r>
              <a:rPr lang="en-US" dirty="0" smtClean="0"/>
              <a:t>(</a:t>
            </a:r>
            <a:r>
              <a:rPr lang="en-US" dirty="0" err="1" smtClean="0"/>
              <a:t>xù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smtClean="0"/>
              <a:t>帽(</a:t>
            </a:r>
            <a:r>
              <a:rPr lang="en-US" dirty="0" err="1" smtClean="0"/>
              <a:t>mào</a:t>
            </a:r>
            <a:r>
              <a:rPr lang="en-US" dirty="0" smtClean="0"/>
              <a:t>)子(</a:t>
            </a:r>
            <a:r>
              <a:rPr lang="en-US" dirty="0" err="1" smtClean="0"/>
              <a:t>zi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smtClean="0"/>
              <a:t>裙(</a:t>
            </a:r>
            <a:r>
              <a:rPr lang="en-US" dirty="0" err="1" smtClean="0"/>
              <a:t>qún</a:t>
            </a:r>
            <a:r>
              <a:rPr lang="en-US" dirty="0" smtClean="0"/>
              <a:t>)子(</a:t>
            </a:r>
            <a:r>
              <a:rPr lang="en-US" dirty="0" err="1" smtClean="0"/>
              <a:t>zǐ</a:t>
            </a:r>
            <a:r>
              <a:rPr lang="en-US" dirty="0" smtClean="0"/>
              <a:t>) </a:t>
            </a:r>
          </a:p>
          <a:p>
            <a:pPr lvl="0"/>
            <a:r>
              <a:rPr lang="en-US" dirty="0" smtClean="0"/>
              <a:t>裤(</a:t>
            </a:r>
            <a:r>
              <a:rPr lang="en-US" dirty="0" err="1" smtClean="0"/>
              <a:t>kù</a:t>
            </a:r>
            <a:r>
              <a:rPr lang="en-US" dirty="0" smtClean="0"/>
              <a:t>)子(</a:t>
            </a:r>
            <a:r>
              <a:rPr lang="en-US" dirty="0" err="1" smtClean="0"/>
              <a:t>zǐ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smtClean="0"/>
              <a:t>短(</a:t>
            </a:r>
            <a:r>
              <a:rPr lang="en-US" dirty="0" err="1" smtClean="0"/>
              <a:t>duǎn</a:t>
            </a:r>
            <a:r>
              <a:rPr lang="en-US" dirty="0" smtClean="0"/>
              <a:t>)裤(</a:t>
            </a:r>
            <a:r>
              <a:rPr lang="en-US" dirty="0" err="1" smtClean="0"/>
              <a:t>kù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smtClean="0"/>
              <a:t>鞋(</a:t>
            </a:r>
            <a:r>
              <a:rPr lang="en-US" dirty="0" err="1" smtClean="0"/>
              <a:t>xié</a:t>
            </a:r>
            <a:r>
              <a:rPr lang="en-US" dirty="0" smtClean="0"/>
              <a:t>)</a:t>
            </a:r>
            <a:endParaRPr lang="zh-CN" altLang="en-US" dirty="0" smtClean="0"/>
          </a:p>
          <a:p>
            <a:r>
              <a:rPr lang="en-US" dirty="0" smtClean="0"/>
              <a:t>袜(</a:t>
            </a:r>
            <a:r>
              <a:rPr lang="en-US" dirty="0" err="1" smtClean="0"/>
              <a:t>wà</a:t>
            </a:r>
            <a:r>
              <a:rPr lang="en-US" dirty="0" smtClean="0"/>
              <a:t>)子(</a:t>
            </a:r>
            <a:r>
              <a:rPr lang="en-US" dirty="0" err="1" smtClean="0"/>
              <a:t>zi</a:t>
            </a:r>
            <a:r>
              <a:rPr lang="en-US" dirty="0" smtClean="0"/>
              <a:t>)</a:t>
            </a:r>
            <a:endParaRPr lang="zh-CN" altLang="en-US" dirty="0" smtClean="0"/>
          </a:p>
          <a:p>
            <a:pPr lvl="0"/>
            <a:r>
              <a:rPr lang="en-US" dirty="0" smtClean="0"/>
              <a:t>手(</a:t>
            </a:r>
            <a:r>
              <a:rPr lang="en-US" dirty="0" err="1" smtClean="0"/>
              <a:t>shǒu</a:t>
            </a:r>
            <a:r>
              <a:rPr lang="en-US" dirty="0" smtClean="0"/>
              <a:t>)套(</a:t>
            </a:r>
            <a:r>
              <a:rPr lang="en-US" dirty="0" err="1" smtClean="0"/>
              <a:t>tào</a:t>
            </a:r>
            <a:r>
              <a:rPr lang="en-US" dirty="0" smtClean="0"/>
              <a:t>)</a:t>
            </a:r>
            <a:endParaRPr lang="zh-CN" altLang="en-US" dirty="0" smtClean="0"/>
          </a:p>
        </p:txBody>
      </p:sp>
      <p:pic>
        <p:nvPicPr>
          <p:cNvPr id="1026" name="Picture 2" descr="http://kita.no.sapo.pt/Clothe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1785926"/>
            <a:ext cx="4991100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What are they wearing</a:t>
            </a:r>
            <a:r>
              <a:rPr lang="zh-CN" altLang="en-US" dirty="0" smtClean="0"/>
              <a:t>？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51202" name="Picture 2" descr="http://news.bbcimg.co.uk/media/images/64249000/jpg/_64249349_beckham5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1571612"/>
            <a:ext cx="7877812" cy="4429156"/>
          </a:xfrm>
          <a:prstGeom prst="rect">
            <a:avLst/>
          </a:prstGeom>
          <a:noFill/>
        </p:spPr>
      </p:pic>
      <p:pic>
        <p:nvPicPr>
          <p:cNvPr id="51204" name="Picture 4" descr="http://1.bp.blogspot.com/-qkT8Jccjg0k/T5gI83p0srI/AAAAAAAAA5g/E_1kg_eM3Ww/s1600/David+Beckham+Wife+Victoria+Beckham+2012_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4" y="1571612"/>
            <a:ext cx="4457705" cy="4457705"/>
          </a:xfrm>
          <a:prstGeom prst="rect">
            <a:avLst/>
          </a:prstGeom>
          <a:noFill/>
        </p:spPr>
      </p:pic>
      <p:pic>
        <p:nvPicPr>
          <p:cNvPr id="51206" name="Picture 6" descr="http://s3.jrnl.ie/media/2011/04/queenliz-390x285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571604" y="1571612"/>
            <a:ext cx="6286544" cy="45940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1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285720" y="1428736"/>
            <a:ext cx="8358246" cy="4591064"/>
          </a:xfrm>
        </p:spPr>
        <p:txBody>
          <a:bodyPr>
            <a:normAutofit fontScale="92500"/>
          </a:bodyPr>
          <a:lstStyle/>
          <a:p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</a:t>
            </a:r>
            <a:r>
              <a:rPr lang="en-US" dirty="0" err="1" smtClean="0"/>
              <a:t>yán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pú</a:t>
            </a:r>
            <a:r>
              <a:rPr lang="en-US" dirty="0" smtClean="0"/>
              <a:t> </a:t>
            </a:r>
            <a:r>
              <a:rPr lang="en-US" dirty="0" err="1" smtClean="0"/>
              <a:t>táo</a:t>
            </a:r>
            <a:r>
              <a:rPr lang="en-US" dirty="0" smtClean="0"/>
              <a:t> ？</a:t>
            </a:r>
            <a:br>
              <a:rPr lang="en-US" dirty="0" smtClean="0"/>
            </a:br>
            <a:r>
              <a:rPr lang="zh-CN" altLang="en-US" dirty="0" smtClean="0"/>
              <a:t>你 </a:t>
            </a:r>
            <a:r>
              <a:rPr lang="zh-CN" altLang="en-US" dirty="0" smtClean="0"/>
              <a:t>喜欢吃 什么 颜色 </a:t>
            </a:r>
            <a:r>
              <a:rPr lang="zh-CN" altLang="en-US" dirty="0" smtClean="0"/>
              <a:t>的 葡 </a:t>
            </a:r>
            <a:r>
              <a:rPr lang="zh-CN" altLang="en-US" dirty="0" smtClean="0"/>
              <a:t>萄？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zǐ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</a:t>
            </a:r>
            <a:r>
              <a:rPr lang="en-US" dirty="0" err="1" smtClean="0"/>
              <a:t>de，wǒ</a:t>
            </a:r>
            <a:r>
              <a:rPr lang="en-US" dirty="0" smtClean="0"/>
              <a:t> </a:t>
            </a:r>
            <a:r>
              <a:rPr lang="en-US" dirty="0" err="1" smtClean="0"/>
              <a:t>zuì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zǐ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pútáo</a:t>
            </a:r>
            <a:r>
              <a:rPr lang="en-US" dirty="0" smtClean="0"/>
              <a:t> </a:t>
            </a:r>
            <a:r>
              <a:rPr lang="en-US" dirty="0" smtClean="0"/>
              <a:t>。</a:t>
            </a:r>
            <a:r>
              <a:rPr lang="en-US" dirty="0" err="1" smtClean="0"/>
              <a:t>nǐ</a:t>
            </a:r>
            <a:r>
              <a:rPr lang="en-US" dirty="0" smtClean="0"/>
              <a:t> ne ？</a:t>
            </a:r>
            <a:br>
              <a:rPr lang="en-US" dirty="0" smtClean="0"/>
            </a:br>
            <a:r>
              <a:rPr lang="zh-CN" altLang="en-US" dirty="0" smtClean="0"/>
              <a:t>我 </a:t>
            </a:r>
            <a:r>
              <a:rPr lang="zh-CN" altLang="en-US" dirty="0" smtClean="0"/>
              <a:t>想吃紫 色的 </a:t>
            </a:r>
            <a:r>
              <a:rPr lang="zh-CN" altLang="en-US" dirty="0" smtClean="0"/>
              <a:t>，我 </a:t>
            </a:r>
            <a:r>
              <a:rPr lang="zh-CN" altLang="en-US" dirty="0" smtClean="0"/>
              <a:t>最喜欢吃紫 </a:t>
            </a:r>
            <a:r>
              <a:rPr lang="zh-CN" altLang="en-US" dirty="0" smtClean="0"/>
              <a:t>色 的 </a:t>
            </a:r>
            <a:r>
              <a:rPr lang="zh-CN" altLang="en-US" dirty="0" smtClean="0"/>
              <a:t>葡萄。</a:t>
            </a:r>
            <a:r>
              <a:rPr lang="zh-CN" altLang="en-US" dirty="0" smtClean="0"/>
              <a:t>你 呢 </a:t>
            </a:r>
            <a:r>
              <a:rPr lang="zh-CN" altLang="en-US" dirty="0" smtClean="0"/>
              <a:t>？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</a:t>
            </a:r>
            <a:r>
              <a:rPr lang="en-US" dirty="0" err="1" smtClean="0"/>
              <a:t>zǐ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pú</a:t>
            </a:r>
            <a:r>
              <a:rPr lang="en-US" dirty="0" smtClean="0"/>
              <a:t> </a:t>
            </a:r>
            <a:r>
              <a:rPr lang="en-US" dirty="0" err="1" smtClean="0"/>
              <a:t>táo</a:t>
            </a:r>
            <a:r>
              <a:rPr lang="en-US" dirty="0" smtClean="0"/>
              <a:t> ，</a:t>
            </a:r>
            <a:r>
              <a:rPr lang="en-US" dirty="0" err="1" smtClean="0"/>
              <a:t>yě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hóng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zh-CN" altLang="en-US" dirty="0" smtClean="0"/>
              <a:t>。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我 </a:t>
            </a:r>
            <a:r>
              <a:rPr lang="zh-CN" altLang="en-US" dirty="0" smtClean="0"/>
              <a:t>喜欢吃紫色的葡 萄，也喜欢红色的 。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en-US" dirty="0" err="1" smtClean="0"/>
              <a:t>duì</a:t>
            </a:r>
            <a:r>
              <a:rPr lang="en-US" dirty="0" smtClean="0"/>
              <a:t> ，</a:t>
            </a:r>
            <a:r>
              <a:rPr lang="en-US" dirty="0" err="1" smtClean="0"/>
              <a:t>hóng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pú</a:t>
            </a:r>
            <a:r>
              <a:rPr lang="en-US" dirty="0" smtClean="0"/>
              <a:t> </a:t>
            </a:r>
            <a:r>
              <a:rPr lang="en-US" dirty="0" err="1" smtClean="0"/>
              <a:t>táo</a:t>
            </a:r>
            <a:r>
              <a:rPr lang="en-US" dirty="0" smtClean="0"/>
              <a:t> </a:t>
            </a:r>
            <a:r>
              <a:rPr lang="en-US" dirty="0" err="1" smtClean="0"/>
              <a:t>yě</a:t>
            </a:r>
            <a:r>
              <a:rPr lang="en-US" dirty="0" smtClean="0"/>
              <a:t> 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，</a:t>
            </a:r>
            <a:r>
              <a:rPr lang="en-US" dirty="0" err="1" smtClean="0"/>
              <a:t>lǜ</a:t>
            </a:r>
            <a:r>
              <a:rPr lang="en-US" dirty="0" smtClean="0"/>
              <a:t> </a:t>
            </a:r>
            <a:r>
              <a:rPr lang="en-US" dirty="0" err="1" smtClean="0"/>
              <a:t>pú</a:t>
            </a:r>
            <a:r>
              <a:rPr lang="en-US" dirty="0" smtClean="0"/>
              <a:t> </a:t>
            </a:r>
            <a:r>
              <a:rPr lang="en-US" dirty="0" err="1" smtClean="0"/>
              <a:t>táo</a:t>
            </a:r>
            <a:r>
              <a:rPr lang="en-US" dirty="0" smtClean="0"/>
              <a:t> </a:t>
            </a:r>
            <a:r>
              <a:rPr lang="en-US" dirty="0" err="1" smtClean="0"/>
              <a:t>bù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chī</a:t>
            </a:r>
            <a:r>
              <a:rPr lang="en-US" dirty="0" smtClean="0"/>
              <a:t> 。</a:t>
            </a:r>
            <a:br>
              <a:rPr lang="en-US" dirty="0" smtClean="0"/>
            </a:br>
            <a:r>
              <a:rPr lang="zh-CN" altLang="en-US" dirty="0" smtClean="0"/>
              <a:t>对， 红色的葡萄也很好吃，绿葡 萄不 好吃。</a:t>
            </a:r>
            <a:r>
              <a:rPr lang="zh-CN" altLang="en-US" dirty="0" smtClean="0"/>
              <a:t>　</a:t>
            </a:r>
            <a:br>
              <a:rPr lang="zh-CN" alt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/>
            </a:r>
            <a:br>
              <a:rPr lang="zh-CN" altLang="en-US" dirty="0" smtClean="0"/>
            </a:br>
            <a:endParaRPr lang="zh-CN" altLang="en-US" dirty="0"/>
          </a:p>
        </p:txBody>
      </p:sp>
      <p:pic>
        <p:nvPicPr>
          <p:cNvPr id="4" name="Picture 20" descr="http://ngiinc.net/images/grape-seed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4143380"/>
            <a:ext cx="2714612" cy="26182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357158" y="1428736"/>
            <a:ext cx="5500726" cy="4572000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mǎi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</a:t>
            </a:r>
            <a:r>
              <a:rPr lang="en-US" dirty="0" smtClean="0"/>
              <a:t>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 想买 什么？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mǎi</a:t>
            </a:r>
            <a:r>
              <a:rPr lang="en-US" dirty="0" smtClean="0"/>
              <a:t> T </a:t>
            </a:r>
            <a:r>
              <a:rPr lang="en-US" dirty="0" err="1" smtClean="0"/>
              <a:t>xù</a:t>
            </a:r>
            <a:r>
              <a:rPr lang="en-US" dirty="0" smtClean="0"/>
              <a:t> </a:t>
            </a:r>
            <a:r>
              <a:rPr lang="en-US" dirty="0" smtClean="0"/>
              <a:t>。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我 想买</a:t>
            </a:r>
            <a:r>
              <a:rPr lang="en-US" dirty="0" smtClean="0"/>
              <a:t>T </a:t>
            </a:r>
            <a:r>
              <a:rPr lang="zh-CN" altLang="en-US" dirty="0" smtClean="0"/>
              <a:t>恤 。</a:t>
            </a:r>
            <a:br>
              <a:rPr lang="zh-CN" altLang="en-US" dirty="0" smtClean="0"/>
            </a:b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</a:t>
            </a:r>
            <a:r>
              <a:rPr lang="en-US" dirty="0" err="1" smtClean="0"/>
              <a:t>yán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smtClean="0"/>
              <a:t>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你喜欢 什么颜色 的？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smtClean="0"/>
              <a:t>。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我 很喜欢蓝色的。</a:t>
            </a:r>
            <a:endParaRPr lang="en-US" altLang="zh-CN" dirty="0" smtClean="0"/>
          </a:p>
          <a:p>
            <a:pPr>
              <a:buNone/>
            </a:pPr>
            <a:r>
              <a:rPr lang="en-US" dirty="0" smtClean="0"/>
              <a:t> </a:t>
            </a:r>
            <a:r>
              <a:rPr lang="en-US" dirty="0" smtClean="0"/>
              <a:t>  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shēn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</a:t>
            </a:r>
            <a:r>
              <a:rPr lang="en-US" dirty="0" err="1" smtClean="0"/>
              <a:t>hái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qiǎn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</a:t>
            </a:r>
            <a:r>
              <a:rPr lang="en-US" dirty="0" smtClean="0"/>
              <a:t>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 喜欢深蓝色 还是　 浅蓝色 </a:t>
            </a:r>
            <a:r>
              <a:rPr lang="zh-CN" altLang="en-US" dirty="0" smtClean="0"/>
              <a:t>？</a:t>
            </a:r>
            <a:br>
              <a:rPr lang="zh-CN" altLang="en-US" dirty="0" smtClean="0"/>
            </a:br>
            <a:r>
              <a:rPr lang="en-US" dirty="0" err="1" smtClean="0"/>
              <a:t>shēn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hǎo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　</a:t>
            </a:r>
            <a:endParaRPr lang="en-US" dirty="0" smtClean="0"/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深蓝色很好看</a:t>
            </a:r>
            <a:r>
              <a:rPr lang="zh-CN" altLang="en-US" dirty="0" smtClean="0"/>
              <a:t>。</a:t>
            </a:r>
            <a:endParaRPr lang="zh-CN" altLang="en-US" dirty="0"/>
          </a:p>
        </p:txBody>
      </p:sp>
      <p:pic>
        <p:nvPicPr>
          <p:cNvPr id="5" name="Picture 2" descr="C:\Users\leo.CLL\Desktop\450297-xs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857883" y="1571612"/>
            <a:ext cx="2932119" cy="4143404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/>
              <a:t>text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mǎi</a:t>
            </a:r>
            <a:r>
              <a:rPr lang="en-US" dirty="0" smtClean="0"/>
              <a:t> </a:t>
            </a:r>
            <a:r>
              <a:rPr lang="en-US" dirty="0" err="1" smtClean="0"/>
              <a:t>kù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ma </a:t>
            </a:r>
            <a:r>
              <a:rPr lang="en-US" dirty="0" smtClean="0"/>
              <a:t>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 </a:t>
            </a:r>
            <a:r>
              <a:rPr lang="zh-CN" altLang="en-US" dirty="0" smtClean="0"/>
              <a:t>　</a:t>
            </a:r>
            <a:r>
              <a:rPr lang="zh-CN" altLang="en-US" dirty="0" smtClean="0"/>
              <a:t>想买裤 </a:t>
            </a:r>
            <a:r>
              <a:rPr lang="zh-CN" altLang="en-US" dirty="0" smtClean="0"/>
              <a:t>子 吗 ？</a:t>
            </a:r>
            <a:br>
              <a:rPr lang="zh-CN" altLang="en-US" dirty="0" smtClean="0"/>
            </a:br>
            <a:r>
              <a:rPr lang="en-US" dirty="0" err="1" smtClean="0"/>
              <a:t>duì</a:t>
            </a:r>
            <a:r>
              <a:rPr lang="en-US" dirty="0" smtClean="0"/>
              <a:t> ，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</a:t>
            </a:r>
            <a:r>
              <a:rPr lang="en-US" dirty="0" err="1" smtClean="0"/>
              <a:t>kàn</a:t>
            </a:r>
            <a:r>
              <a:rPr lang="en-US" dirty="0" smtClean="0"/>
              <a:t> </a:t>
            </a:r>
            <a:r>
              <a:rPr lang="en-US" dirty="0" smtClean="0"/>
              <a:t>。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对</a:t>
            </a:r>
            <a:r>
              <a:rPr lang="zh-CN" altLang="en-US" dirty="0" smtClean="0"/>
              <a:t>　，我 </a:t>
            </a:r>
            <a:r>
              <a:rPr lang="zh-CN" altLang="en-US" dirty="0" smtClean="0"/>
              <a:t>看看</a:t>
            </a:r>
            <a:r>
              <a:rPr lang="zh-CN" altLang="en-US" dirty="0" smtClean="0"/>
              <a:t>　。</a:t>
            </a:r>
            <a:br>
              <a:rPr lang="zh-CN" altLang="en-US" dirty="0" smtClean="0"/>
            </a:br>
            <a:r>
              <a:rPr lang="en-US" dirty="0" err="1" smtClean="0"/>
              <a:t>mǎi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</a:t>
            </a:r>
            <a:r>
              <a:rPr lang="en-US" dirty="0" err="1" smtClean="0"/>
              <a:t>kù</a:t>
            </a:r>
            <a:r>
              <a:rPr lang="en-US" dirty="0" smtClean="0"/>
              <a:t> </a:t>
            </a:r>
            <a:r>
              <a:rPr lang="en-US" dirty="0" err="1" smtClean="0"/>
              <a:t>zi</a:t>
            </a:r>
            <a:r>
              <a:rPr lang="en-US" dirty="0" smtClean="0"/>
              <a:t> </a:t>
            </a:r>
            <a:r>
              <a:rPr lang="en-US" dirty="0" smtClean="0"/>
              <a:t>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买</a:t>
            </a:r>
            <a:r>
              <a:rPr lang="zh-CN" altLang="en-US" dirty="0" smtClean="0"/>
              <a:t>　 </a:t>
            </a:r>
            <a:r>
              <a:rPr lang="zh-CN" altLang="en-US" dirty="0" smtClean="0"/>
              <a:t>什么 </a:t>
            </a:r>
            <a:r>
              <a:rPr lang="zh-CN" altLang="en-US" dirty="0" smtClean="0"/>
              <a:t>裤 子 ？</a:t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xiǎng</a:t>
            </a:r>
            <a:r>
              <a:rPr lang="en-US" dirty="0" smtClean="0"/>
              <a:t> </a:t>
            </a:r>
            <a:r>
              <a:rPr lang="en-US" dirty="0" err="1" smtClean="0"/>
              <a:t>mǎi</a:t>
            </a:r>
            <a:r>
              <a:rPr lang="en-US" dirty="0" smtClean="0"/>
              <a:t> </a:t>
            </a:r>
            <a:r>
              <a:rPr lang="en-US" dirty="0" err="1" smtClean="0"/>
              <a:t>duǎn</a:t>
            </a:r>
            <a:r>
              <a:rPr lang="en-US" dirty="0" smtClean="0"/>
              <a:t> </a:t>
            </a:r>
            <a:r>
              <a:rPr lang="en-US" dirty="0" err="1" smtClean="0"/>
              <a:t>kù</a:t>
            </a:r>
            <a:r>
              <a:rPr lang="en-US" dirty="0" smtClean="0"/>
              <a:t> </a:t>
            </a:r>
            <a:r>
              <a:rPr lang="en-US" dirty="0" smtClean="0"/>
              <a:t>。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我 </a:t>
            </a:r>
            <a:r>
              <a:rPr lang="zh-CN" altLang="en-US" dirty="0" smtClean="0"/>
              <a:t>　想　买　 </a:t>
            </a:r>
            <a:r>
              <a:rPr lang="zh-CN" altLang="en-US" dirty="0" smtClean="0"/>
              <a:t>短裤 </a:t>
            </a:r>
            <a:r>
              <a:rPr lang="zh-CN" altLang="en-US" dirty="0" smtClean="0"/>
              <a:t>。</a:t>
            </a:r>
            <a:br>
              <a:rPr lang="zh-CN" altLang="en-US" dirty="0" smtClean="0"/>
            </a:b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hái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chéng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smtClean="0"/>
              <a:t>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 喜欢</a:t>
            </a:r>
            <a:r>
              <a:rPr lang="zh-CN" altLang="en-US" dirty="0" smtClean="0"/>
              <a:t>　</a:t>
            </a:r>
            <a:r>
              <a:rPr lang="zh-CN" altLang="en-US" dirty="0" smtClean="0"/>
              <a:t>蓝色 </a:t>
            </a:r>
            <a:r>
              <a:rPr lang="zh-CN" altLang="en-US" dirty="0" smtClean="0"/>
              <a:t>的 </a:t>
            </a:r>
            <a:r>
              <a:rPr lang="zh-CN" altLang="en-US" dirty="0" smtClean="0"/>
              <a:t>还是</a:t>
            </a:r>
            <a:r>
              <a:rPr lang="zh-CN" altLang="en-US" dirty="0" smtClean="0"/>
              <a:t>　</a:t>
            </a:r>
            <a:r>
              <a:rPr lang="zh-CN" altLang="en-US" dirty="0" smtClean="0"/>
              <a:t>橙色 </a:t>
            </a:r>
            <a:r>
              <a:rPr lang="zh-CN" altLang="en-US" dirty="0" smtClean="0"/>
              <a:t>的 ？</a:t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duǎn</a:t>
            </a:r>
            <a:r>
              <a:rPr lang="en-US" dirty="0" smtClean="0"/>
              <a:t> </a:t>
            </a:r>
            <a:r>
              <a:rPr lang="en-US" dirty="0" err="1" smtClean="0"/>
              <a:t>kù</a:t>
            </a:r>
            <a:r>
              <a:rPr lang="en-US" dirty="0" smtClean="0"/>
              <a:t> </a:t>
            </a:r>
            <a:r>
              <a:rPr lang="en-US" dirty="0" smtClean="0"/>
              <a:t>。</a:t>
            </a:r>
          </a:p>
          <a:p>
            <a:pPr>
              <a:buNone/>
            </a:pPr>
            <a:r>
              <a:rPr lang="en-US" altLang="zh-CN" dirty="0" smtClean="0"/>
              <a:t>B.</a:t>
            </a:r>
            <a:r>
              <a:rPr lang="zh-CN" altLang="en-US" dirty="0" smtClean="0"/>
              <a:t>我 喜欢</a:t>
            </a:r>
            <a:r>
              <a:rPr lang="zh-CN" altLang="en-US" dirty="0" smtClean="0"/>
              <a:t>　</a:t>
            </a:r>
            <a:r>
              <a:rPr lang="zh-CN" altLang="en-US" dirty="0" smtClean="0"/>
              <a:t>蓝色 </a:t>
            </a:r>
            <a:r>
              <a:rPr lang="zh-CN" altLang="en-US" dirty="0" smtClean="0"/>
              <a:t>的　</a:t>
            </a:r>
            <a:r>
              <a:rPr lang="zh-CN" altLang="en-US" dirty="0" smtClean="0"/>
              <a:t>短裤 </a:t>
            </a:r>
            <a:r>
              <a:rPr lang="zh-CN" altLang="en-US" dirty="0" smtClean="0"/>
              <a:t>。</a:t>
            </a:r>
            <a:br>
              <a:rPr lang="zh-CN" altLang="en-US" dirty="0" smtClean="0"/>
            </a:b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xǐ</a:t>
            </a:r>
            <a:r>
              <a:rPr lang="en-US" dirty="0" smtClean="0"/>
              <a:t> </a:t>
            </a:r>
            <a:r>
              <a:rPr lang="en-US" dirty="0" err="1" smtClean="0"/>
              <a:t>huān</a:t>
            </a:r>
            <a:r>
              <a:rPr lang="en-US" dirty="0" smtClean="0"/>
              <a:t> </a:t>
            </a:r>
            <a:r>
              <a:rPr lang="en-US" dirty="0" err="1" smtClean="0"/>
              <a:t>shēn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</a:t>
            </a:r>
            <a:r>
              <a:rPr lang="en-US" dirty="0" err="1" smtClean="0"/>
              <a:t>sè</a:t>
            </a:r>
            <a:r>
              <a:rPr lang="en-US" dirty="0" smtClean="0"/>
              <a:t> de </a:t>
            </a:r>
            <a:r>
              <a:rPr lang="en-US" dirty="0" err="1" smtClean="0"/>
              <a:t>hái</a:t>
            </a:r>
            <a:r>
              <a:rPr lang="en-US" dirty="0" smtClean="0"/>
              <a:t> </a:t>
            </a:r>
            <a:r>
              <a:rPr lang="en-US" dirty="0" err="1" smtClean="0"/>
              <a:t>shì</a:t>
            </a:r>
            <a:r>
              <a:rPr lang="en-US" dirty="0" smtClean="0"/>
              <a:t> </a:t>
            </a:r>
            <a:r>
              <a:rPr lang="en-US" dirty="0" err="1" smtClean="0"/>
              <a:t>qiǎn</a:t>
            </a:r>
            <a:r>
              <a:rPr lang="en-US" dirty="0" smtClean="0"/>
              <a:t> </a:t>
            </a:r>
            <a:r>
              <a:rPr lang="en-US" dirty="0" err="1" smtClean="0"/>
              <a:t>lán</a:t>
            </a:r>
            <a:r>
              <a:rPr lang="en-US" dirty="0" smtClean="0"/>
              <a:t> de </a:t>
            </a:r>
            <a:r>
              <a:rPr lang="en-US" dirty="0" smtClean="0"/>
              <a:t>？</a:t>
            </a:r>
          </a:p>
          <a:p>
            <a:pPr>
              <a:buNone/>
            </a:pPr>
            <a:r>
              <a:rPr lang="en-US" altLang="zh-CN" dirty="0" smtClean="0"/>
              <a:t>A.</a:t>
            </a:r>
            <a:r>
              <a:rPr lang="zh-CN" altLang="en-US" dirty="0" smtClean="0"/>
              <a:t>你 喜欢</a:t>
            </a:r>
            <a:r>
              <a:rPr lang="zh-CN" altLang="en-US" dirty="0" smtClean="0"/>
              <a:t>　 </a:t>
            </a:r>
            <a:r>
              <a:rPr lang="zh-CN" altLang="en-US" dirty="0" smtClean="0"/>
              <a:t>深蓝色 </a:t>
            </a:r>
            <a:r>
              <a:rPr lang="zh-CN" altLang="en-US" dirty="0" smtClean="0"/>
              <a:t>的 </a:t>
            </a:r>
            <a:r>
              <a:rPr lang="zh-CN" altLang="en-US" dirty="0" smtClean="0"/>
              <a:t>    还 是</a:t>
            </a:r>
            <a:r>
              <a:rPr lang="zh-CN" altLang="en-US" dirty="0" smtClean="0"/>
              <a:t>　 </a:t>
            </a:r>
            <a:r>
              <a:rPr lang="zh-CN" altLang="en-US" dirty="0" smtClean="0"/>
              <a:t>浅蓝的 </a:t>
            </a:r>
            <a:r>
              <a:rPr lang="zh-CN" altLang="en-US" dirty="0" smtClean="0"/>
              <a:t>？</a:t>
            </a:r>
            <a:br>
              <a:rPr lang="zh-CN" altLang="en-US" dirty="0" smtClean="0"/>
            </a:br>
            <a:endParaRPr lang="zh-CN" altLang="en-US" dirty="0"/>
          </a:p>
        </p:txBody>
      </p:sp>
      <p:pic>
        <p:nvPicPr>
          <p:cNvPr id="2050" name="Picture 2" descr="http://images.madeinchina.com/800/3542800_0/baby-pants-Cartoon-kids-2010style_3542800_0.bak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1428736"/>
            <a:ext cx="4782692" cy="2000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2422</TotalTime>
  <Words>307</Words>
  <Application>Microsoft Office PowerPoint</Application>
  <PresentationFormat>全屏显示(4:3)</PresentationFormat>
  <Paragraphs>93</Paragraphs>
  <Slides>29</Slides>
  <Notes>7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30" baseType="lpstr">
      <vt:lpstr>平衡</vt:lpstr>
      <vt:lpstr>幻灯片 1</vt:lpstr>
      <vt:lpstr>colour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  <vt:lpstr>幻灯片 11</vt:lpstr>
      <vt:lpstr>幻灯片 12</vt:lpstr>
      <vt:lpstr>幻灯片 13</vt:lpstr>
      <vt:lpstr>幻灯片 14</vt:lpstr>
      <vt:lpstr>幻灯片 15</vt:lpstr>
      <vt:lpstr>What’s colour?</vt:lpstr>
      <vt:lpstr>What colour?</vt:lpstr>
      <vt:lpstr>幻灯片 18</vt:lpstr>
      <vt:lpstr>幻灯片 19</vt:lpstr>
      <vt:lpstr>幻灯片 20</vt:lpstr>
      <vt:lpstr>幻灯片 21</vt:lpstr>
      <vt:lpstr>Choose your favourite colour</vt:lpstr>
      <vt:lpstr>Welcome to Beijing</vt:lpstr>
      <vt:lpstr>幻灯片 24</vt:lpstr>
      <vt:lpstr>New words  生词</vt:lpstr>
      <vt:lpstr>What are they wearing？</vt:lpstr>
      <vt:lpstr>text</vt:lpstr>
      <vt:lpstr>text</vt:lpstr>
      <vt:lpstr>text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LENOVO</cp:lastModifiedBy>
  <cp:revision>433</cp:revision>
  <cp:lastPrinted>2013-01-16T17:56:10Z</cp:lastPrinted>
  <dcterms:created xsi:type="dcterms:W3CDTF">2012-11-19T18:23:30Z</dcterms:created>
  <dcterms:modified xsi:type="dcterms:W3CDTF">2013-03-20T16:06:08Z</dcterms:modified>
</cp:coreProperties>
</file>