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8" r:id="rId4"/>
    <p:sldId id="259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401F1-4483-8764-45E5-68EE2B616A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053803-9A84-BF67-2129-91BFC3396F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E4710-1704-2F1D-3660-309624A41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FD8E9B-FB53-5EB8-4233-50A7996EB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769B5-15F0-CF1B-6353-D911C84FA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145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F6448-D513-7D06-584F-55318B597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AECF5-45E9-4342-7FC6-30CDB8020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4E3CF-F722-5B95-AD91-466FFBE31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41392B-F923-BD05-35F7-D23C93BBE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21CE4-8150-40FD-2925-535E19679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104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B8E71-5F3D-1943-6B2F-B438AF806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908612-67D4-070D-4C29-AC391A5073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AE0E4A-AA29-FB5B-8515-7697E17E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78D8B-B859-FCFB-C8EF-E9EFAE8CF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36657-D0C6-66A6-2BF1-6930E38E7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55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A5552-84BC-1FFE-83DC-EEBE89C00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1B607-B32C-9E42-B809-0FDD028B8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78577E-1A83-E1F6-0DFC-3B30DA59F7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442497-965A-1F1F-98C0-620DCBF35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98EC4C-E0A3-61D0-B676-D416381CB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50CE95-B06C-4464-309A-34DB45CAB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66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82B73-642F-D23B-416F-68ABB945B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8DC8DE-8027-2F0F-EDDF-E04823BC77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A27826-DBBD-4147-704D-5667979F6F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39B8B2-B8A0-92A8-1B0A-89BBA121AF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A41C10-FAD6-8881-2ACB-B8E494DBF0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B35BA9-F4F9-F4E9-EDB6-D46DDFD42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5CB99D-8B07-30C1-7054-EE7FC4D4A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8BDF0E-88C4-B9D3-5443-28647DDC8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014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DC675-6509-DC55-2D3A-B3ADED285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FAB4E6-EACC-1CC7-8A67-7A7C0A42C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BD3F88-237E-B000-96F2-E31B161EC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62106C-E46F-BB1B-CE51-1D93B5301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979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7A2284-C542-3D24-BAF0-DD8DFABFD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1F5C46-2ECF-DBAE-4516-C652DA3F9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4DE639-95C9-8091-2CF3-A29B4A315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296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3CC14-49BE-A4B9-2D83-E71595F78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9C2E1-791C-E831-2662-F0C5CF222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4A087C-4F0A-235A-7273-3F79DC2D79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F4134A-AD82-0437-9DE9-2FA62C720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0FD71E-83F2-46C5-3647-2B25FEADD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44BAC6-A7CF-E278-7E7B-0C73ED8BC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456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59AB3-0FF4-BB9C-6998-15DE9134A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B6DFD2-186A-EBB8-E661-1D348502AE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69D447-226A-7E28-603C-92CD14A814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FE1C07-47B3-2A1F-B872-024A8815D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0EE899-36D8-6FF1-DC6F-56A37E036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39C3F2-65E1-E373-B19B-B501FA2B2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028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60759-0CE9-44AE-0D16-80106B23D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EFCC16-A5E7-B6CB-A427-A08AF6A360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CABEB-EDFB-90FB-FC18-C926F08E4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9BA2FA-98B0-945E-980E-AFFBFC45E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ACC7A-C953-C3AD-8BBC-EF88BCEE4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731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359950-DA00-7D92-950D-4B1F6D7B64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30ACC1-39AD-2372-9665-33A653D88B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4EEBE-1A2C-D1B2-E146-C17713F4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A9D56-A292-1C9E-F95D-72F3FE626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D69C1-2276-1817-D627-D1712F275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83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1227C5-C103-8F2B-3C70-6A6DAC9F8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FF899-E5F6-F796-3CFE-8BE0BB0999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0E342A-809C-4D72-6B38-182E2D522D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3F6E5D-1430-1F44-855B-6A221E0DFD66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46B3D-FF56-3A04-F956-FA71AE69CD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2F379B-52E9-DE40-5806-9F465F9703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10EA7E-19FD-A64A-A89D-B8A5B0D0D2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228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" TargetMode="External"/><Relationship Id="rId2" Type="http://schemas.openxmlformats.org/officeDocument/2006/relationships/hyperlink" Target="https://www.skillsforcare.org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4A7FC72-B2B8-BA34-A482-96927E1FCF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Autofit/>
          </a:bodyPr>
          <a:lstStyle/>
          <a:p>
            <a: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Suranne </a:t>
            </a:r>
            <a:r>
              <a:rPr lang="en-GB" sz="3200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aziz</a:t>
            </a:r>
            <a: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2507554</a:t>
            </a:r>
            <a:b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Code:LCHS4009</a:t>
            </a:r>
            <a:b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</a:t>
            </a:r>
            <a:b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 :</a:t>
            </a:r>
            <a:r>
              <a:rPr lang="en-GB" sz="3200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Wafa</a:t>
            </a:r>
            <a: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Nasir</a:t>
            </a:r>
            <a:endParaRPr lang="en-US" sz="3200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087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62C31-FDD7-7287-6D56-67CBA8012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28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communication ?</a:t>
            </a:r>
            <a:endParaRPr lang="en-US" sz="2800" b="1" u="sng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Arc 56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0AC58-ED36-85E9-84F9-C9408EF6D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Exchange of information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Verbal and non verbal methods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Essential for patient centred care </a:t>
            </a:r>
          </a:p>
        </p:txBody>
      </p:sp>
    </p:spTree>
    <p:extLst>
      <p:ext uri="{BB962C8B-B14F-4D97-AF65-F5344CB8AC3E}">
        <p14:creationId xmlns:p14="http://schemas.microsoft.com/office/powerpoint/2010/main" val="442062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F693C2-B45E-344E-B73C-827F2443D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communication is important?</a:t>
            </a:r>
            <a:endParaRPr lang="en-US" sz="3200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592BB-1D41-993C-72E4-02E583E6F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Builds trust </a:t>
            </a:r>
          </a:p>
          <a:p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patient outcomes</a:t>
            </a:r>
          </a:p>
          <a:p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misunderstandings </a:t>
            </a:r>
          </a:p>
          <a:p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teamwork </a:t>
            </a:r>
            <a:endParaRPr lang="en-US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0589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DF5BC-7A06-7E02-7293-9EC70E6F4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sz="32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Model SBAR</a:t>
            </a:r>
            <a:endParaRPr lang="en-US" sz="3200" b="1" u="sng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4E6C0-3366-FA6F-C637-B09C69AAA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Situation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Background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Recommendation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014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9A827-C780-9CEA-6CDE-C0322D1A5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example</a:t>
            </a:r>
            <a:r>
              <a:rPr lang="en-GB" sz="36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3600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39397-4731-8447-9F9B-FB8BDC97A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assistant notices deterioration </a:t>
            </a:r>
          </a:p>
          <a:p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SBAR to contact nurse</a:t>
            </a:r>
          </a:p>
          <a:p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receives timely care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53773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54224D-48AC-4139-B9AE-216FDB2A3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US" sz="3200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BAE46-203F-C2F8-B4C3-A887D589A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 fontScale="92500" lnSpcReduction="20000"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is essential</a:t>
            </a:r>
          </a:p>
          <a:p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safety and quality of care</a:t>
            </a:r>
          </a:p>
          <a:p>
            <a:endParaRPr lang="en-GB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professional practice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endParaRPr lang="en-US" sz="20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00625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3EF89A-E916-1B90-6EA9-124551944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solidFill>
                  <a:schemeClr val="tx2"/>
                </a:solidFill>
              </a:rPr>
              <a:t>References </a:t>
            </a:r>
            <a:endParaRPr lang="en-US" sz="32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B38DF-23CB-24DA-A8A4-637DDB346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1" y="2479983"/>
            <a:ext cx="5709721" cy="2430864"/>
          </a:xfrm>
        </p:spPr>
        <p:txBody>
          <a:bodyPr anchor="t">
            <a:noAutofit/>
          </a:bodyPr>
          <a:lstStyle/>
          <a:p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for Care (2023) Communication skills in adult social care. Available at: </a:t>
            </a: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24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www.skillsforcare.org.uk</a:t>
            </a: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(accessed:18</a:t>
            </a:r>
            <a:r>
              <a:rPr lang="en-GB" sz="2400" b="1" baseline="30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june2026)</a:t>
            </a:r>
          </a:p>
          <a:p>
            <a:endParaRPr lang="en-GB" sz="2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(2023) SBAR communication tool.</a:t>
            </a:r>
          </a:p>
          <a:p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24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www.england.nhs.uk</a:t>
            </a: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Accesed</a:t>
            </a: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:18</a:t>
            </a:r>
            <a:r>
              <a:rPr lang="en-GB" sz="2400" b="1" baseline="30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June 2026)</a:t>
            </a:r>
            <a:endParaRPr lang="en-US" sz="2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9390543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Name: Suranne aziz  Student number: 2507554 Module Code:LCHS4009 Module: Professional Development within Health and Social Care Lecturer name :Wafa Nasir</vt:lpstr>
      <vt:lpstr>What is communication ?</vt:lpstr>
      <vt:lpstr>Why communication is important?</vt:lpstr>
      <vt:lpstr>Communication Model SBAR</vt:lpstr>
      <vt:lpstr>Practical example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Suranne aziz  Student number: 2507554 Module Code:LCHS4009 Module: Professional Development within Health and Social Care Lecturer name :Wafa Nasir</dc:title>
  <dc:creator>Suranne Ashford Aziz (2507554)</dc:creator>
  <cp:lastModifiedBy>Suranne Ashford Aziz (2507554)</cp:lastModifiedBy>
  <cp:revision>2</cp:revision>
  <dcterms:created xsi:type="dcterms:W3CDTF">2026-06-21T19:46:30Z</dcterms:created>
  <dcterms:modified xsi:type="dcterms:W3CDTF">2026-06-21T20:13:06Z</dcterms:modified>
</cp:coreProperties>
</file>