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277" r:id="rId2"/>
    <p:sldId id="331" r:id="rId3"/>
    <p:sldId id="372" r:id="rId4"/>
    <p:sldId id="342" r:id="rId5"/>
    <p:sldId id="343" r:id="rId6"/>
    <p:sldId id="345" r:id="rId7"/>
    <p:sldId id="346" r:id="rId8"/>
    <p:sldId id="347" r:id="rId9"/>
    <p:sldId id="348" r:id="rId10"/>
    <p:sldId id="349" r:id="rId11"/>
    <p:sldId id="365" r:id="rId12"/>
    <p:sldId id="366" r:id="rId13"/>
    <p:sldId id="367" r:id="rId14"/>
    <p:sldId id="368" r:id="rId15"/>
    <p:sldId id="369" r:id="rId16"/>
    <p:sldId id="370" r:id="rId17"/>
    <p:sldId id="371" r:id="rId1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89ABFF-150B-4903-92F1-27D2D9C800CB}" v="220" dt="2018-12-09T14:32:02.6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18" autoAdjust="0"/>
    <p:restoredTop sz="94576" autoAdjust="0"/>
  </p:normalViewPr>
  <p:slideViewPr>
    <p:cSldViewPr>
      <p:cViewPr varScale="1">
        <p:scale>
          <a:sx n="111" d="100"/>
          <a:sy n="111" d="100"/>
        </p:scale>
        <p:origin x="1536"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4889ABFF-150B-4903-92F1-27D2D9C800CB}"/>
    <pc:docChg chg="undo custSel addSld delSld modSld sldOrd">
      <pc:chgData name="Abdullah Al Mamun" userId="7b5ef901-f473-404d-ae81-8f91a9a08898" providerId="ADAL" clId="{4889ABFF-150B-4903-92F1-27D2D9C800CB}" dt="2018-12-09T14:37:28.014" v="1057" actId="20577"/>
      <pc:docMkLst>
        <pc:docMk/>
      </pc:docMkLst>
      <pc:sldChg chg="addSp delSp modSp">
        <pc:chgData name="Abdullah Al Mamun" userId="7b5ef901-f473-404d-ae81-8f91a9a08898" providerId="ADAL" clId="{4889ABFF-150B-4903-92F1-27D2D9C800CB}" dt="2018-12-09T14:34:14.096" v="1023" actId="5793"/>
        <pc:sldMkLst>
          <pc:docMk/>
          <pc:sldMk cId="0" sldId="331"/>
        </pc:sldMkLst>
        <pc:spChg chg="add del mod">
          <ac:chgData name="Abdullah Al Mamun" userId="7b5ef901-f473-404d-ae81-8f91a9a08898" providerId="ADAL" clId="{4889ABFF-150B-4903-92F1-27D2D9C800CB}" dt="2018-12-09T13:38:49.639" v="423" actId="478"/>
          <ac:spMkLst>
            <pc:docMk/>
            <pc:sldMk cId="0" sldId="331"/>
            <ac:spMk id="2" creationId="{C4A35F06-77A1-4054-9B6E-B82FF3025C9C}"/>
          </ac:spMkLst>
        </pc:spChg>
        <pc:spChg chg="del">
          <ac:chgData name="Abdullah Al Mamun" userId="7b5ef901-f473-404d-ae81-8f91a9a08898" providerId="ADAL" clId="{4889ABFF-150B-4903-92F1-27D2D9C800CB}" dt="2018-12-09T12:54:30.995" v="406" actId="478"/>
          <ac:spMkLst>
            <pc:docMk/>
            <pc:sldMk cId="0" sldId="331"/>
            <ac:spMk id="7170" creationId="{00000000-0000-0000-0000-000000000000}"/>
          </ac:spMkLst>
        </pc:spChg>
        <pc:spChg chg="mod">
          <ac:chgData name="Abdullah Al Mamun" userId="7b5ef901-f473-404d-ae81-8f91a9a08898" providerId="ADAL" clId="{4889ABFF-150B-4903-92F1-27D2D9C800CB}" dt="2018-12-09T14:33:54.942" v="1022" actId="404"/>
          <ac:spMkLst>
            <pc:docMk/>
            <pc:sldMk cId="0" sldId="331"/>
            <ac:spMk id="7171" creationId="{00000000-0000-0000-0000-000000000000}"/>
          </ac:spMkLst>
        </pc:spChg>
        <pc:spChg chg="mod">
          <ac:chgData name="Abdullah Al Mamun" userId="7b5ef901-f473-404d-ae81-8f91a9a08898" providerId="ADAL" clId="{4889ABFF-150B-4903-92F1-27D2D9C800CB}" dt="2018-12-09T14:34:14.096" v="1023" actId="5793"/>
          <ac:spMkLst>
            <pc:docMk/>
            <pc:sldMk cId="0" sldId="331"/>
            <ac:spMk id="7172" creationId="{0724A76E-155B-47DE-A1DF-4361EF20C5CA}"/>
          </ac:spMkLst>
        </pc:spChg>
      </pc:sldChg>
      <pc:sldChg chg="modSp del ord">
        <pc:chgData name="Abdullah Al Mamun" userId="7b5ef901-f473-404d-ae81-8f91a9a08898" providerId="ADAL" clId="{4889ABFF-150B-4903-92F1-27D2D9C800CB}" dt="2018-12-09T12:52:36.411" v="403" actId="2696"/>
        <pc:sldMkLst>
          <pc:docMk/>
          <pc:sldMk cId="491581061" sldId="333"/>
        </pc:sldMkLst>
        <pc:spChg chg="mod">
          <ac:chgData name="Abdullah Al Mamun" userId="7b5ef901-f473-404d-ae81-8f91a9a08898" providerId="ADAL" clId="{4889ABFF-150B-4903-92F1-27D2D9C800CB}" dt="2018-12-09T12:06:31.902" v="133" actId="1076"/>
          <ac:spMkLst>
            <pc:docMk/>
            <pc:sldMk cId="491581061" sldId="333"/>
            <ac:spMk id="2" creationId="{A39EC6DF-12E2-446C-BB4B-22C61D5EE064}"/>
          </ac:spMkLst>
        </pc:spChg>
        <pc:spChg chg="mod">
          <ac:chgData name="Abdullah Al Mamun" userId="7b5ef901-f473-404d-ae81-8f91a9a08898" providerId="ADAL" clId="{4889ABFF-150B-4903-92F1-27D2D9C800CB}" dt="2018-12-09T12:07:32.729" v="138" actId="14100"/>
          <ac:spMkLst>
            <pc:docMk/>
            <pc:sldMk cId="491581061" sldId="333"/>
            <ac:spMk id="8" creationId="{8A5C7A06-D66B-4351-B35F-EF4A98D5D6F5}"/>
          </ac:spMkLst>
        </pc:spChg>
      </pc:sldChg>
      <pc:sldChg chg="addSp delSp modSp add del ord">
        <pc:chgData name="Abdullah Al Mamun" userId="7b5ef901-f473-404d-ae81-8f91a9a08898" providerId="ADAL" clId="{4889ABFF-150B-4903-92F1-27D2D9C800CB}" dt="2018-12-09T14:37:13.362" v="1055" actId="20577"/>
        <pc:sldMkLst>
          <pc:docMk/>
          <pc:sldMk cId="316074602" sldId="334"/>
        </pc:sldMkLst>
        <pc:spChg chg="mod">
          <ac:chgData name="Abdullah Al Mamun" userId="7b5ef901-f473-404d-ae81-8f91a9a08898" providerId="ADAL" clId="{4889ABFF-150B-4903-92F1-27D2D9C800CB}" dt="2018-12-09T14:37:13.362" v="1055" actId="20577"/>
          <ac:spMkLst>
            <pc:docMk/>
            <pc:sldMk cId="316074602" sldId="334"/>
            <ac:spMk id="2" creationId="{56418102-52A2-42B0-964F-75747C17A177}"/>
          </ac:spMkLst>
        </pc:spChg>
        <pc:spChg chg="del mod">
          <ac:chgData name="Abdullah Al Mamun" userId="7b5ef901-f473-404d-ae81-8f91a9a08898" providerId="ADAL" clId="{4889ABFF-150B-4903-92F1-27D2D9C800CB}" dt="2018-12-09T11:51:39.298" v="28" actId="478"/>
          <ac:spMkLst>
            <pc:docMk/>
            <pc:sldMk cId="316074602" sldId="334"/>
            <ac:spMk id="3" creationId="{C89C38F3-81F8-42F7-8298-75673830D7AC}"/>
          </ac:spMkLst>
        </pc:spChg>
        <pc:graphicFrameChg chg="add del mod">
          <ac:chgData name="Abdullah Al Mamun" userId="7b5ef901-f473-404d-ae81-8f91a9a08898" providerId="ADAL" clId="{4889ABFF-150B-4903-92F1-27D2D9C800CB}" dt="2018-12-09T11:51:01.227" v="21" actId="478"/>
          <ac:graphicFrameMkLst>
            <pc:docMk/>
            <pc:sldMk cId="316074602" sldId="334"/>
            <ac:graphicFrameMk id="6" creationId="{DB99F420-7D95-43EC-BF10-F5CF84DCF17E}"/>
          </ac:graphicFrameMkLst>
        </pc:graphicFrameChg>
        <pc:graphicFrameChg chg="add mod">
          <ac:chgData name="Abdullah Al Mamun" userId="7b5ef901-f473-404d-ae81-8f91a9a08898" providerId="ADAL" clId="{4889ABFF-150B-4903-92F1-27D2D9C800CB}" dt="2018-12-09T14:07:38.140" v="834" actId="1076"/>
          <ac:graphicFrameMkLst>
            <pc:docMk/>
            <pc:sldMk cId="316074602" sldId="334"/>
            <ac:graphicFrameMk id="7" creationId="{C7202DC9-BAD1-433C-9351-CA9F8EBA4D9B}"/>
          </ac:graphicFrameMkLst>
        </pc:graphicFrameChg>
      </pc:sldChg>
      <pc:sldChg chg="addSp delSp modSp add del ord">
        <pc:chgData name="Abdullah Al Mamun" userId="7b5ef901-f473-404d-ae81-8f91a9a08898" providerId="ADAL" clId="{4889ABFF-150B-4903-92F1-27D2D9C800CB}" dt="2018-12-09T14:08:41.705" v="845" actId="1036"/>
        <pc:sldMkLst>
          <pc:docMk/>
          <pc:sldMk cId="1895620163" sldId="335"/>
        </pc:sldMkLst>
        <pc:spChg chg="mod">
          <ac:chgData name="Abdullah Al Mamun" userId="7b5ef901-f473-404d-ae81-8f91a9a08898" providerId="ADAL" clId="{4889ABFF-150B-4903-92F1-27D2D9C800CB}" dt="2018-12-09T14:07:57.909" v="838" actId="14100"/>
          <ac:spMkLst>
            <pc:docMk/>
            <pc:sldMk cId="1895620163" sldId="335"/>
            <ac:spMk id="2" creationId="{9A7138F3-2EAA-49D2-AF53-521FBA5B9100}"/>
          </ac:spMkLst>
        </pc:spChg>
        <pc:spChg chg="del mod">
          <ac:chgData name="Abdullah Al Mamun" userId="7b5ef901-f473-404d-ae81-8f91a9a08898" providerId="ADAL" clId="{4889ABFF-150B-4903-92F1-27D2D9C800CB}" dt="2018-12-09T12:17:45.803" v="322" actId="478"/>
          <ac:spMkLst>
            <pc:docMk/>
            <pc:sldMk cId="1895620163" sldId="335"/>
            <ac:spMk id="3" creationId="{B1CCF561-A880-43A9-99F4-C55BC9BD29F8}"/>
          </ac:spMkLst>
        </pc:spChg>
        <pc:graphicFrameChg chg="add mod">
          <ac:chgData name="Abdullah Al Mamun" userId="7b5ef901-f473-404d-ae81-8f91a9a08898" providerId="ADAL" clId="{4889ABFF-150B-4903-92F1-27D2D9C800CB}" dt="2018-12-09T14:08:41.705" v="845" actId="1036"/>
          <ac:graphicFrameMkLst>
            <pc:docMk/>
            <pc:sldMk cId="1895620163" sldId="335"/>
            <ac:graphicFrameMk id="6" creationId="{1DBB1210-C7F3-494A-9D21-8F3680C3AEE7}"/>
          </ac:graphicFrameMkLst>
        </pc:graphicFrameChg>
      </pc:sldChg>
      <pc:sldChg chg="modSp">
        <pc:chgData name="Abdullah Al Mamun" userId="7b5ef901-f473-404d-ae81-8f91a9a08898" providerId="ADAL" clId="{4889ABFF-150B-4903-92F1-27D2D9C800CB}" dt="2018-12-09T13:00:22.373" v="414" actId="1076"/>
        <pc:sldMkLst>
          <pc:docMk/>
          <pc:sldMk cId="2945992273" sldId="342"/>
        </pc:sldMkLst>
        <pc:spChg chg="mod">
          <ac:chgData name="Abdullah Al Mamun" userId="7b5ef901-f473-404d-ae81-8f91a9a08898" providerId="ADAL" clId="{4889ABFF-150B-4903-92F1-27D2D9C800CB}" dt="2018-12-09T12:59:59.605" v="412" actId="1076"/>
          <ac:spMkLst>
            <pc:docMk/>
            <pc:sldMk cId="2945992273" sldId="342"/>
            <ac:spMk id="2" creationId="{1E8E6EE4-ECDE-481B-998B-1E7E2B5DDE64}"/>
          </ac:spMkLst>
        </pc:spChg>
        <pc:graphicFrameChg chg="mod">
          <ac:chgData name="Abdullah Al Mamun" userId="7b5ef901-f473-404d-ae81-8f91a9a08898" providerId="ADAL" clId="{4889ABFF-150B-4903-92F1-27D2D9C800CB}" dt="2018-12-09T13:00:22.373" v="414" actId="1076"/>
          <ac:graphicFrameMkLst>
            <pc:docMk/>
            <pc:sldMk cId="2945992273" sldId="342"/>
            <ac:graphicFrameMk id="6" creationId="{8B8A50D1-9F91-40B9-BF5A-17210D668789}"/>
          </ac:graphicFrameMkLst>
        </pc:graphicFrameChg>
      </pc:sldChg>
      <pc:sldChg chg="modSp">
        <pc:chgData name="Abdullah Al Mamun" userId="7b5ef901-f473-404d-ae81-8f91a9a08898" providerId="ADAL" clId="{4889ABFF-150B-4903-92F1-27D2D9C800CB}" dt="2018-12-09T14:34:35.092" v="1025" actId="255"/>
        <pc:sldMkLst>
          <pc:docMk/>
          <pc:sldMk cId="3643741617" sldId="343"/>
        </pc:sldMkLst>
        <pc:spChg chg="mod">
          <ac:chgData name="Abdullah Al Mamun" userId="7b5ef901-f473-404d-ae81-8f91a9a08898" providerId="ADAL" clId="{4889ABFF-150B-4903-92F1-27D2D9C800CB}" dt="2018-12-09T13:51:39.298" v="695" actId="207"/>
          <ac:spMkLst>
            <pc:docMk/>
            <pc:sldMk cId="3643741617" sldId="343"/>
            <ac:spMk id="2" creationId="{ECB90494-50F2-4B94-96D6-6D0AF4D15ED5}"/>
          </ac:spMkLst>
        </pc:spChg>
        <pc:spChg chg="mod">
          <ac:chgData name="Abdullah Al Mamun" userId="7b5ef901-f473-404d-ae81-8f91a9a08898" providerId="ADAL" clId="{4889ABFF-150B-4903-92F1-27D2D9C800CB}" dt="2018-12-09T14:34:35.092" v="1025" actId="255"/>
          <ac:spMkLst>
            <pc:docMk/>
            <pc:sldMk cId="3643741617" sldId="343"/>
            <ac:spMk id="3" creationId="{ABF69D0B-1D08-473C-8E5F-0F3D589A8717}"/>
          </ac:spMkLst>
        </pc:spChg>
      </pc:sldChg>
      <pc:sldChg chg="del">
        <pc:chgData name="Abdullah Al Mamun" userId="7b5ef901-f473-404d-ae81-8f91a9a08898" providerId="ADAL" clId="{4889ABFF-150B-4903-92F1-27D2D9C800CB}" dt="2018-12-09T13:43:02.927" v="464" actId="2696"/>
        <pc:sldMkLst>
          <pc:docMk/>
          <pc:sldMk cId="2115220831" sldId="344"/>
        </pc:sldMkLst>
      </pc:sldChg>
      <pc:sldChg chg="modSp">
        <pc:chgData name="Abdullah Al Mamun" userId="7b5ef901-f473-404d-ae81-8f91a9a08898" providerId="ADAL" clId="{4889ABFF-150B-4903-92F1-27D2D9C800CB}" dt="2018-12-09T14:35:12.765" v="1032" actId="20577"/>
        <pc:sldMkLst>
          <pc:docMk/>
          <pc:sldMk cId="3838848110" sldId="345"/>
        </pc:sldMkLst>
        <pc:spChg chg="mod">
          <ac:chgData name="Abdullah Al Mamun" userId="7b5ef901-f473-404d-ae81-8f91a9a08898" providerId="ADAL" clId="{4889ABFF-150B-4903-92F1-27D2D9C800CB}" dt="2018-12-09T13:51:48.620" v="696" actId="207"/>
          <ac:spMkLst>
            <pc:docMk/>
            <pc:sldMk cId="3838848110" sldId="345"/>
            <ac:spMk id="2" creationId="{D100428D-5666-41E4-A3EF-5003C05CC481}"/>
          </ac:spMkLst>
        </pc:spChg>
        <pc:spChg chg="mod">
          <ac:chgData name="Abdullah Al Mamun" userId="7b5ef901-f473-404d-ae81-8f91a9a08898" providerId="ADAL" clId="{4889ABFF-150B-4903-92F1-27D2D9C800CB}" dt="2018-12-09T14:35:12.765" v="1032" actId="20577"/>
          <ac:spMkLst>
            <pc:docMk/>
            <pc:sldMk cId="3838848110" sldId="345"/>
            <ac:spMk id="3" creationId="{59E0A1CE-3637-4482-99E1-E16156EDA105}"/>
          </ac:spMkLst>
        </pc:spChg>
      </pc:sldChg>
      <pc:sldChg chg="modSp">
        <pc:chgData name="Abdullah Al Mamun" userId="7b5ef901-f473-404d-ae81-8f91a9a08898" providerId="ADAL" clId="{4889ABFF-150B-4903-92F1-27D2D9C800CB}" dt="2018-12-09T14:35:34.829" v="1035" actId="1076"/>
        <pc:sldMkLst>
          <pc:docMk/>
          <pc:sldMk cId="634863466" sldId="346"/>
        </pc:sldMkLst>
        <pc:spChg chg="mod">
          <ac:chgData name="Abdullah Al Mamun" userId="7b5ef901-f473-404d-ae81-8f91a9a08898" providerId="ADAL" clId="{4889ABFF-150B-4903-92F1-27D2D9C800CB}" dt="2018-12-09T13:52:01.538" v="698" actId="207"/>
          <ac:spMkLst>
            <pc:docMk/>
            <pc:sldMk cId="634863466" sldId="346"/>
            <ac:spMk id="2" creationId="{4477F3A8-85AA-476D-920C-DD6720679875}"/>
          </ac:spMkLst>
        </pc:spChg>
        <pc:spChg chg="mod">
          <ac:chgData name="Abdullah Al Mamun" userId="7b5ef901-f473-404d-ae81-8f91a9a08898" providerId="ADAL" clId="{4889ABFF-150B-4903-92F1-27D2D9C800CB}" dt="2018-12-09T14:35:34.829" v="1035" actId="1076"/>
          <ac:spMkLst>
            <pc:docMk/>
            <pc:sldMk cId="634863466" sldId="346"/>
            <ac:spMk id="3" creationId="{0D799813-9B10-4FB0-9FE3-2E19E1FC3D6D}"/>
          </ac:spMkLst>
        </pc:spChg>
      </pc:sldChg>
      <pc:sldChg chg="modSp">
        <pc:chgData name="Abdullah Al Mamun" userId="7b5ef901-f473-404d-ae81-8f91a9a08898" providerId="ADAL" clId="{4889ABFF-150B-4903-92F1-27D2D9C800CB}" dt="2018-12-09T14:36:17.822" v="1040" actId="14100"/>
        <pc:sldMkLst>
          <pc:docMk/>
          <pc:sldMk cId="1534507659" sldId="347"/>
        </pc:sldMkLst>
        <pc:spChg chg="mod">
          <ac:chgData name="Abdullah Al Mamun" userId="7b5ef901-f473-404d-ae81-8f91a9a08898" providerId="ADAL" clId="{4889ABFF-150B-4903-92F1-27D2D9C800CB}" dt="2018-12-09T13:52:10.677" v="699" actId="207"/>
          <ac:spMkLst>
            <pc:docMk/>
            <pc:sldMk cId="1534507659" sldId="347"/>
            <ac:spMk id="2" creationId="{79C8DB85-5C1B-475A-93AD-D3DF18361366}"/>
          </ac:spMkLst>
        </pc:spChg>
        <pc:spChg chg="mod">
          <ac:chgData name="Abdullah Al Mamun" userId="7b5ef901-f473-404d-ae81-8f91a9a08898" providerId="ADAL" clId="{4889ABFF-150B-4903-92F1-27D2D9C800CB}" dt="2018-12-09T14:36:17.822" v="1040" actId="14100"/>
          <ac:spMkLst>
            <pc:docMk/>
            <pc:sldMk cId="1534507659" sldId="347"/>
            <ac:spMk id="3" creationId="{663D7564-8F78-4320-8FB4-690D3FF1A439}"/>
          </ac:spMkLst>
        </pc:spChg>
      </pc:sldChg>
      <pc:sldChg chg="modSp">
        <pc:chgData name="Abdullah Al Mamun" userId="7b5ef901-f473-404d-ae81-8f91a9a08898" providerId="ADAL" clId="{4889ABFF-150B-4903-92F1-27D2D9C800CB}" dt="2018-12-09T14:36:48.658" v="1046" actId="14100"/>
        <pc:sldMkLst>
          <pc:docMk/>
          <pc:sldMk cId="1575231019" sldId="348"/>
        </pc:sldMkLst>
        <pc:spChg chg="mod">
          <ac:chgData name="Abdullah Al Mamun" userId="7b5ef901-f473-404d-ae81-8f91a9a08898" providerId="ADAL" clId="{4889ABFF-150B-4903-92F1-27D2D9C800CB}" dt="2018-12-09T13:52:18.019" v="700" actId="207"/>
          <ac:spMkLst>
            <pc:docMk/>
            <pc:sldMk cId="1575231019" sldId="348"/>
            <ac:spMk id="2" creationId="{B28BB127-A3C2-412D-8B8F-241F0AACA402}"/>
          </ac:spMkLst>
        </pc:spChg>
        <pc:spChg chg="mod">
          <ac:chgData name="Abdullah Al Mamun" userId="7b5ef901-f473-404d-ae81-8f91a9a08898" providerId="ADAL" clId="{4889ABFF-150B-4903-92F1-27D2D9C800CB}" dt="2018-12-09T14:36:48.658" v="1046" actId="14100"/>
          <ac:spMkLst>
            <pc:docMk/>
            <pc:sldMk cId="1575231019" sldId="348"/>
            <ac:spMk id="3" creationId="{E5D96894-46F4-4863-92D3-A2549ADB7840}"/>
          </ac:spMkLst>
        </pc:spChg>
      </pc:sldChg>
      <pc:sldChg chg="modSp">
        <pc:chgData name="Abdullah Al Mamun" userId="7b5ef901-f473-404d-ae81-8f91a9a08898" providerId="ADAL" clId="{4889ABFF-150B-4903-92F1-27D2D9C800CB}" dt="2018-12-09T13:52:24.588" v="701" actId="207"/>
        <pc:sldMkLst>
          <pc:docMk/>
          <pc:sldMk cId="2088817019" sldId="349"/>
        </pc:sldMkLst>
        <pc:spChg chg="mod">
          <ac:chgData name="Abdullah Al Mamun" userId="7b5ef901-f473-404d-ae81-8f91a9a08898" providerId="ADAL" clId="{4889ABFF-150B-4903-92F1-27D2D9C800CB}" dt="2018-12-09T13:52:24.588" v="701" actId="207"/>
          <ac:spMkLst>
            <pc:docMk/>
            <pc:sldMk cId="2088817019" sldId="349"/>
            <ac:spMk id="2" creationId="{0C17EC77-504E-45BF-8ACA-398628FE17B6}"/>
          </ac:spMkLst>
        </pc:spChg>
        <pc:spChg chg="mod">
          <ac:chgData name="Abdullah Al Mamun" userId="7b5ef901-f473-404d-ae81-8f91a9a08898" providerId="ADAL" clId="{4889ABFF-150B-4903-92F1-27D2D9C800CB}" dt="2018-12-09T13:49:06.414" v="606" actId="1076"/>
          <ac:spMkLst>
            <pc:docMk/>
            <pc:sldMk cId="2088817019" sldId="349"/>
            <ac:spMk id="3" creationId="{4C127C21-BDB3-44DE-9EBA-B564E15D410F}"/>
          </ac:spMkLst>
        </pc:spChg>
      </pc:sldChg>
      <pc:sldChg chg="del">
        <pc:chgData name="Abdullah Al Mamun" userId="7b5ef901-f473-404d-ae81-8f91a9a08898" providerId="ADAL" clId="{4889ABFF-150B-4903-92F1-27D2D9C800CB}" dt="2018-12-09T01:53:43.339" v="4" actId="2696"/>
        <pc:sldMkLst>
          <pc:docMk/>
          <pc:sldMk cId="3925686416" sldId="350"/>
        </pc:sldMkLst>
      </pc:sldChg>
      <pc:sldChg chg="del">
        <pc:chgData name="Abdullah Al Mamun" userId="7b5ef901-f473-404d-ae81-8f91a9a08898" providerId="ADAL" clId="{4889ABFF-150B-4903-92F1-27D2D9C800CB}" dt="2018-12-09T01:53:48.809" v="6" actId="2696"/>
        <pc:sldMkLst>
          <pc:docMk/>
          <pc:sldMk cId="3212949511" sldId="351"/>
        </pc:sldMkLst>
      </pc:sldChg>
      <pc:sldChg chg="del">
        <pc:chgData name="Abdullah Al Mamun" userId="7b5ef901-f473-404d-ae81-8f91a9a08898" providerId="ADAL" clId="{4889ABFF-150B-4903-92F1-27D2D9C800CB}" dt="2018-12-09T01:53:49.456" v="7" actId="2696"/>
        <pc:sldMkLst>
          <pc:docMk/>
          <pc:sldMk cId="3208927311" sldId="352"/>
        </pc:sldMkLst>
      </pc:sldChg>
      <pc:sldChg chg="del">
        <pc:chgData name="Abdullah Al Mamun" userId="7b5ef901-f473-404d-ae81-8f91a9a08898" providerId="ADAL" clId="{4889ABFF-150B-4903-92F1-27D2D9C800CB}" dt="2018-12-09T01:53:50.146" v="8" actId="2696"/>
        <pc:sldMkLst>
          <pc:docMk/>
          <pc:sldMk cId="1116540189" sldId="353"/>
        </pc:sldMkLst>
      </pc:sldChg>
      <pc:sldChg chg="del">
        <pc:chgData name="Abdullah Al Mamun" userId="7b5ef901-f473-404d-ae81-8f91a9a08898" providerId="ADAL" clId="{4889ABFF-150B-4903-92F1-27D2D9C800CB}" dt="2018-12-09T01:53:50.696" v="9" actId="2696"/>
        <pc:sldMkLst>
          <pc:docMk/>
          <pc:sldMk cId="2559275743" sldId="354"/>
        </pc:sldMkLst>
      </pc:sldChg>
      <pc:sldChg chg="del">
        <pc:chgData name="Abdullah Al Mamun" userId="7b5ef901-f473-404d-ae81-8f91a9a08898" providerId="ADAL" clId="{4889ABFF-150B-4903-92F1-27D2D9C800CB}" dt="2018-12-09T01:53:51.280" v="10" actId="2696"/>
        <pc:sldMkLst>
          <pc:docMk/>
          <pc:sldMk cId="364759569" sldId="355"/>
        </pc:sldMkLst>
      </pc:sldChg>
      <pc:sldChg chg="del">
        <pc:chgData name="Abdullah Al Mamun" userId="7b5ef901-f473-404d-ae81-8f91a9a08898" providerId="ADAL" clId="{4889ABFF-150B-4903-92F1-27D2D9C800CB}" dt="2018-12-09T01:53:51.913" v="11" actId="2696"/>
        <pc:sldMkLst>
          <pc:docMk/>
          <pc:sldMk cId="4135292495" sldId="356"/>
        </pc:sldMkLst>
      </pc:sldChg>
      <pc:sldChg chg="del">
        <pc:chgData name="Abdullah Al Mamun" userId="7b5ef901-f473-404d-ae81-8f91a9a08898" providerId="ADAL" clId="{4889ABFF-150B-4903-92F1-27D2D9C800CB}" dt="2018-12-09T01:53:52.528" v="12" actId="2696"/>
        <pc:sldMkLst>
          <pc:docMk/>
          <pc:sldMk cId="3366019557" sldId="357"/>
        </pc:sldMkLst>
      </pc:sldChg>
      <pc:sldChg chg="del">
        <pc:chgData name="Abdullah Al Mamun" userId="7b5ef901-f473-404d-ae81-8f91a9a08898" providerId="ADAL" clId="{4889ABFF-150B-4903-92F1-27D2D9C800CB}" dt="2018-12-09T01:53:56.816" v="13" actId="2696"/>
        <pc:sldMkLst>
          <pc:docMk/>
          <pc:sldMk cId="733075303" sldId="358"/>
        </pc:sldMkLst>
      </pc:sldChg>
      <pc:sldChg chg="del">
        <pc:chgData name="Abdullah Al Mamun" userId="7b5ef901-f473-404d-ae81-8f91a9a08898" providerId="ADAL" clId="{4889ABFF-150B-4903-92F1-27D2D9C800CB}" dt="2018-12-09T01:53:58.382" v="14" actId="2696"/>
        <pc:sldMkLst>
          <pc:docMk/>
          <pc:sldMk cId="234839645" sldId="359"/>
        </pc:sldMkLst>
      </pc:sldChg>
      <pc:sldChg chg="del ord">
        <pc:chgData name="Abdullah Al Mamun" userId="7b5ef901-f473-404d-ae81-8f91a9a08898" providerId="ADAL" clId="{4889ABFF-150B-4903-92F1-27D2D9C800CB}" dt="2018-12-09T01:53:47.914" v="5" actId="2696"/>
        <pc:sldMkLst>
          <pc:docMk/>
          <pc:sldMk cId="2596561372" sldId="361"/>
        </pc:sldMkLst>
      </pc:sldChg>
      <pc:sldChg chg="del">
        <pc:chgData name="Abdullah Al Mamun" userId="7b5ef901-f473-404d-ae81-8f91a9a08898" providerId="ADAL" clId="{4889ABFF-150B-4903-92F1-27D2D9C800CB}" dt="2018-12-09T13:41:56.447" v="463" actId="2696"/>
        <pc:sldMkLst>
          <pc:docMk/>
          <pc:sldMk cId="2594196768" sldId="364"/>
        </pc:sldMkLst>
      </pc:sldChg>
      <pc:sldChg chg="modSp">
        <pc:chgData name="Abdullah Al Mamun" userId="7b5ef901-f473-404d-ae81-8f91a9a08898" providerId="ADAL" clId="{4889ABFF-150B-4903-92F1-27D2D9C800CB}" dt="2018-12-09T14:37:28.014" v="1057" actId="20577"/>
        <pc:sldMkLst>
          <pc:docMk/>
          <pc:sldMk cId="2209553261" sldId="365"/>
        </pc:sldMkLst>
        <pc:spChg chg="mod">
          <ac:chgData name="Abdullah Al Mamun" userId="7b5ef901-f473-404d-ae81-8f91a9a08898" providerId="ADAL" clId="{4889ABFF-150B-4903-92F1-27D2D9C800CB}" dt="2018-12-09T13:53:46.513" v="703" actId="207"/>
          <ac:spMkLst>
            <pc:docMk/>
            <pc:sldMk cId="2209553261" sldId="365"/>
            <ac:spMk id="2" creationId="{F749BD2D-947C-4DF6-ABE4-D683AF8C2379}"/>
          </ac:spMkLst>
        </pc:spChg>
        <pc:spChg chg="mod">
          <ac:chgData name="Abdullah Al Mamun" userId="7b5ef901-f473-404d-ae81-8f91a9a08898" providerId="ADAL" clId="{4889ABFF-150B-4903-92F1-27D2D9C800CB}" dt="2018-12-09T14:37:28.014" v="1057" actId="20577"/>
          <ac:spMkLst>
            <pc:docMk/>
            <pc:sldMk cId="2209553261" sldId="365"/>
            <ac:spMk id="3" creationId="{73EE319C-3020-4EEB-9A11-DDCED48ADCE7}"/>
          </ac:spMkLst>
        </pc:spChg>
      </pc:sldChg>
      <pc:sldChg chg="modSp">
        <pc:chgData name="Abdullah Al Mamun" userId="7b5ef901-f473-404d-ae81-8f91a9a08898" providerId="ADAL" clId="{4889ABFF-150B-4903-92F1-27D2D9C800CB}" dt="2018-12-09T13:56:52.942" v="815" actId="1076"/>
        <pc:sldMkLst>
          <pc:docMk/>
          <pc:sldMk cId="1213419988" sldId="366"/>
        </pc:sldMkLst>
        <pc:spChg chg="mod">
          <ac:chgData name="Abdullah Al Mamun" userId="7b5ef901-f473-404d-ae81-8f91a9a08898" providerId="ADAL" clId="{4889ABFF-150B-4903-92F1-27D2D9C800CB}" dt="2018-12-09T13:54:00.837" v="706" actId="14100"/>
          <ac:spMkLst>
            <pc:docMk/>
            <pc:sldMk cId="1213419988" sldId="366"/>
            <ac:spMk id="2" creationId="{B05DF017-153D-44E9-8F34-395CCD7BB8E9}"/>
          </ac:spMkLst>
        </pc:spChg>
        <pc:spChg chg="mod">
          <ac:chgData name="Abdullah Al Mamun" userId="7b5ef901-f473-404d-ae81-8f91a9a08898" providerId="ADAL" clId="{4889ABFF-150B-4903-92F1-27D2D9C800CB}" dt="2018-12-09T13:56:52.942" v="815" actId="1076"/>
          <ac:spMkLst>
            <pc:docMk/>
            <pc:sldMk cId="1213419988" sldId="366"/>
            <ac:spMk id="3" creationId="{8BD98583-1D0B-4EA5-AA5E-762FABDE5605}"/>
          </ac:spMkLst>
        </pc:spChg>
      </pc:sldChg>
      <pc:sldChg chg="modSp">
        <pc:chgData name="Abdullah Al Mamun" userId="7b5ef901-f473-404d-ae81-8f91a9a08898" providerId="ADAL" clId="{4889ABFF-150B-4903-92F1-27D2D9C800CB}" dt="2018-12-09T13:57:26.145" v="822" actId="20577"/>
        <pc:sldMkLst>
          <pc:docMk/>
          <pc:sldMk cId="3359637802" sldId="367"/>
        </pc:sldMkLst>
        <pc:spChg chg="mod">
          <ac:chgData name="Abdullah Al Mamun" userId="7b5ef901-f473-404d-ae81-8f91a9a08898" providerId="ADAL" clId="{4889ABFF-150B-4903-92F1-27D2D9C800CB}" dt="2018-12-09T13:57:18.507" v="820" actId="14100"/>
          <ac:spMkLst>
            <pc:docMk/>
            <pc:sldMk cId="3359637802" sldId="367"/>
            <ac:spMk id="2" creationId="{15E87FE0-25F4-43A5-8892-FDFA12FDA0E3}"/>
          </ac:spMkLst>
        </pc:spChg>
        <pc:spChg chg="mod">
          <ac:chgData name="Abdullah Al Mamun" userId="7b5ef901-f473-404d-ae81-8f91a9a08898" providerId="ADAL" clId="{4889ABFF-150B-4903-92F1-27D2D9C800CB}" dt="2018-12-09T13:57:26.145" v="822" actId="20577"/>
          <ac:spMkLst>
            <pc:docMk/>
            <pc:sldMk cId="3359637802" sldId="367"/>
            <ac:spMk id="3" creationId="{D76BD92B-D42F-4EC8-B6A7-A9FB0EBD19F8}"/>
          </ac:spMkLst>
        </pc:spChg>
      </pc:sldChg>
      <pc:sldChg chg="modSp">
        <pc:chgData name="Abdullah Al Mamun" userId="7b5ef901-f473-404d-ae81-8f91a9a08898" providerId="ADAL" clId="{4889ABFF-150B-4903-92F1-27D2D9C800CB}" dt="2018-12-09T14:09:58.346" v="850" actId="1076"/>
        <pc:sldMkLst>
          <pc:docMk/>
          <pc:sldMk cId="3682292645" sldId="368"/>
        </pc:sldMkLst>
        <pc:spChg chg="mod">
          <ac:chgData name="Abdullah Al Mamun" userId="7b5ef901-f473-404d-ae81-8f91a9a08898" providerId="ADAL" clId="{4889ABFF-150B-4903-92F1-27D2D9C800CB}" dt="2018-12-09T14:09:52.839" v="848" actId="207"/>
          <ac:spMkLst>
            <pc:docMk/>
            <pc:sldMk cId="3682292645" sldId="368"/>
            <ac:spMk id="2" creationId="{CD66EDF5-7515-492F-BF6E-3D03457F4DFF}"/>
          </ac:spMkLst>
        </pc:spChg>
        <pc:spChg chg="mod">
          <ac:chgData name="Abdullah Al Mamun" userId="7b5ef901-f473-404d-ae81-8f91a9a08898" providerId="ADAL" clId="{4889ABFF-150B-4903-92F1-27D2D9C800CB}" dt="2018-12-09T14:09:58.346" v="850" actId="1076"/>
          <ac:spMkLst>
            <pc:docMk/>
            <pc:sldMk cId="3682292645" sldId="368"/>
            <ac:spMk id="3" creationId="{CC763D5F-326D-410C-81DB-36FE4A8245E6}"/>
          </ac:spMkLst>
        </pc:spChg>
      </pc:sldChg>
      <pc:sldChg chg="modSp">
        <pc:chgData name="Abdullah Al Mamun" userId="7b5ef901-f473-404d-ae81-8f91a9a08898" providerId="ADAL" clId="{4889ABFF-150B-4903-92F1-27D2D9C800CB}" dt="2018-12-09T14:11:32.872" v="859" actId="14100"/>
        <pc:sldMkLst>
          <pc:docMk/>
          <pc:sldMk cId="2009575362" sldId="369"/>
        </pc:sldMkLst>
        <pc:spChg chg="mod">
          <ac:chgData name="Abdullah Al Mamun" userId="7b5ef901-f473-404d-ae81-8f91a9a08898" providerId="ADAL" clId="{4889ABFF-150B-4903-92F1-27D2D9C800CB}" dt="2018-12-09T14:11:14.692" v="855" actId="1076"/>
          <ac:spMkLst>
            <pc:docMk/>
            <pc:sldMk cId="2009575362" sldId="369"/>
            <ac:spMk id="2" creationId="{A0DE58DE-73C8-40E7-B235-FCE11AB08996}"/>
          </ac:spMkLst>
        </pc:spChg>
        <pc:spChg chg="mod">
          <ac:chgData name="Abdullah Al Mamun" userId="7b5ef901-f473-404d-ae81-8f91a9a08898" providerId="ADAL" clId="{4889ABFF-150B-4903-92F1-27D2D9C800CB}" dt="2018-12-09T14:11:32.872" v="859" actId="14100"/>
          <ac:spMkLst>
            <pc:docMk/>
            <pc:sldMk cId="2009575362" sldId="369"/>
            <ac:spMk id="3" creationId="{863BC9D5-13D8-4F04-BDA9-2DBA4840AA1A}"/>
          </ac:spMkLst>
        </pc:spChg>
      </pc:sldChg>
      <pc:sldChg chg="modSp">
        <pc:chgData name="Abdullah Al Mamun" userId="7b5ef901-f473-404d-ae81-8f91a9a08898" providerId="ADAL" clId="{4889ABFF-150B-4903-92F1-27D2D9C800CB}" dt="2018-12-09T14:12:16.911" v="863" actId="1076"/>
        <pc:sldMkLst>
          <pc:docMk/>
          <pc:sldMk cId="697511502" sldId="370"/>
        </pc:sldMkLst>
        <pc:spChg chg="mod">
          <ac:chgData name="Abdullah Al Mamun" userId="7b5ef901-f473-404d-ae81-8f91a9a08898" providerId="ADAL" clId="{4889ABFF-150B-4903-92F1-27D2D9C800CB}" dt="2018-12-09T14:12:08.894" v="862" actId="404"/>
          <ac:spMkLst>
            <pc:docMk/>
            <pc:sldMk cId="697511502" sldId="370"/>
            <ac:spMk id="2" creationId="{B5FA7CCD-E5AE-4F7A-86A3-CB61290BC094}"/>
          </ac:spMkLst>
        </pc:spChg>
        <pc:spChg chg="mod">
          <ac:chgData name="Abdullah Al Mamun" userId="7b5ef901-f473-404d-ae81-8f91a9a08898" providerId="ADAL" clId="{4889ABFF-150B-4903-92F1-27D2D9C800CB}" dt="2018-12-09T14:12:16.911" v="863" actId="1076"/>
          <ac:spMkLst>
            <pc:docMk/>
            <pc:sldMk cId="697511502" sldId="370"/>
            <ac:spMk id="3" creationId="{E02AD584-C0DE-4908-9FD3-C698D0FAE107}"/>
          </ac:spMkLst>
        </pc:spChg>
      </pc:sldChg>
      <pc:sldChg chg="modSp">
        <pc:chgData name="Abdullah Al Mamun" userId="7b5ef901-f473-404d-ae81-8f91a9a08898" providerId="ADAL" clId="{4889ABFF-150B-4903-92F1-27D2D9C800CB}" dt="2018-12-09T14:13:09.167" v="867" actId="1076"/>
        <pc:sldMkLst>
          <pc:docMk/>
          <pc:sldMk cId="1654923363" sldId="371"/>
        </pc:sldMkLst>
        <pc:spChg chg="mod">
          <ac:chgData name="Abdullah Al Mamun" userId="7b5ef901-f473-404d-ae81-8f91a9a08898" providerId="ADAL" clId="{4889ABFF-150B-4903-92F1-27D2D9C800CB}" dt="2018-12-09T14:13:06.169" v="866" actId="1076"/>
          <ac:spMkLst>
            <pc:docMk/>
            <pc:sldMk cId="1654923363" sldId="371"/>
            <ac:spMk id="2" creationId="{CFF93B9F-1DDF-4AA7-A227-40715CD67918}"/>
          </ac:spMkLst>
        </pc:spChg>
        <pc:spChg chg="mod">
          <ac:chgData name="Abdullah Al Mamun" userId="7b5ef901-f473-404d-ae81-8f91a9a08898" providerId="ADAL" clId="{4889ABFF-150B-4903-92F1-27D2D9C800CB}" dt="2018-12-09T14:13:09.167" v="867" actId="1076"/>
          <ac:spMkLst>
            <pc:docMk/>
            <pc:sldMk cId="1654923363" sldId="371"/>
            <ac:spMk id="3" creationId="{0194C478-1AC6-47AD-BBFB-EBA5D82751D1}"/>
          </ac:spMkLst>
        </pc:spChg>
      </pc:sldChg>
      <pc:sldChg chg="modSp add">
        <pc:chgData name="Abdullah Al Mamun" userId="7b5ef901-f473-404d-ae81-8f91a9a08898" providerId="ADAL" clId="{4889ABFF-150B-4903-92F1-27D2D9C800CB}" dt="2018-12-09T14:33:04.945" v="1013" actId="12"/>
        <pc:sldMkLst>
          <pc:docMk/>
          <pc:sldMk cId="4250101611" sldId="372"/>
        </pc:sldMkLst>
        <pc:spChg chg="mod">
          <ac:chgData name="Abdullah Al Mamun" userId="7b5ef901-f473-404d-ae81-8f91a9a08898" providerId="ADAL" clId="{4889ABFF-150B-4903-92F1-27D2D9C800CB}" dt="2018-12-09T14:28:57.843" v="943" actId="403"/>
          <ac:spMkLst>
            <pc:docMk/>
            <pc:sldMk cId="4250101611" sldId="372"/>
            <ac:spMk id="7171" creationId="{00000000-0000-0000-0000-000000000000}"/>
          </ac:spMkLst>
        </pc:spChg>
        <pc:spChg chg="mod">
          <ac:chgData name="Abdullah Al Mamun" userId="7b5ef901-f473-404d-ae81-8f91a9a08898" providerId="ADAL" clId="{4889ABFF-150B-4903-92F1-27D2D9C800CB}" dt="2018-12-09T14:33:04.945" v="1013" actId="12"/>
          <ac:spMkLst>
            <pc:docMk/>
            <pc:sldMk cId="4250101611" sldId="372"/>
            <ac:spMk id="7172" creationId="{0724A76E-155B-47DE-A1DF-4361EF20C5C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CB4670-2F01-46F6-B284-B94FC432A9C9}"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C7D26A4-27B4-4F48-9751-42DC4841CF0B}">
      <dgm:prSet phldrT="[Text]"/>
      <dgm:spPr/>
      <dgm:t>
        <a:bodyPr/>
        <a:lstStyle/>
        <a:p>
          <a:endParaRPr lang="en-GB" dirty="0"/>
        </a:p>
      </dgm:t>
    </dgm:pt>
    <dgm:pt modelId="{D7569688-CB99-4BE0-83D2-E0534EB75073}" type="parTrans" cxnId="{07982E12-FBBD-4823-B61D-EA263EE7ED56}">
      <dgm:prSet/>
      <dgm:spPr/>
      <dgm:t>
        <a:bodyPr/>
        <a:lstStyle/>
        <a:p>
          <a:endParaRPr lang="en-GB"/>
        </a:p>
      </dgm:t>
    </dgm:pt>
    <dgm:pt modelId="{A16EE3D3-5C82-45D2-A2EF-E9D24E126CEB}" type="sibTrans" cxnId="{07982E12-FBBD-4823-B61D-EA263EE7ED56}">
      <dgm:prSet/>
      <dgm:spPr/>
      <dgm:t>
        <a:bodyPr/>
        <a:lstStyle/>
        <a:p>
          <a:endParaRPr lang="en-GB"/>
        </a:p>
      </dgm:t>
    </dgm:pt>
    <dgm:pt modelId="{9BF4A146-0A56-406D-BFB1-25B101E92B27}">
      <dgm:prSet phldrT="[Text]"/>
      <dgm:spPr/>
      <dgm:t>
        <a:bodyPr/>
        <a:lstStyle/>
        <a:p>
          <a:r>
            <a:rPr lang="en-GB" dirty="0"/>
            <a:t>Problem Identification</a:t>
          </a:r>
        </a:p>
      </dgm:t>
    </dgm:pt>
    <dgm:pt modelId="{C087876F-873E-48ED-90CD-1390D8F4A6C3}" type="parTrans" cxnId="{AB37AAC6-023F-45D0-A9AF-3B337FAB9D98}">
      <dgm:prSet/>
      <dgm:spPr/>
      <dgm:t>
        <a:bodyPr/>
        <a:lstStyle/>
        <a:p>
          <a:endParaRPr lang="en-GB"/>
        </a:p>
      </dgm:t>
    </dgm:pt>
    <dgm:pt modelId="{2813F95A-756D-4CBE-9972-39E1896EB9AE}" type="sibTrans" cxnId="{AB37AAC6-023F-45D0-A9AF-3B337FAB9D98}">
      <dgm:prSet/>
      <dgm:spPr/>
      <dgm:t>
        <a:bodyPr/>
        <a:lstStyle/>
        <a:p>
          <a:endParaRPr lang="en-GB"/>
        </a:p>
      </dgm:t>
    </dgm:pt>
    <dgm:pt modelId="{B0EA5390-7D5C-4404-9D58-71BAD386A8E7}">
      <dgm:prSet phldrT="[Text]"/>
      <dgm:spPr/>
      <dgm:t>
        <a:bodyPr/>
        <a:lstStyle/>
        <a:p>
          <a:endParaRPr lang="en-GB" dirty="0"/>
        </a:p>
      </dgm:t>
    </dgm:pt>
    <dgm:pt modelId="{F5C35E99-3994-4BC0-B1BE-C6EA2F3DDBBC}" type="parTrans" cxnId="{E55044DD-FEDC-4B09-B25A-A88F3BA6D5A3}">
      <dgm:prSet/>
      <dgm:spPr/>
      <dgm:t>
        <a:bodyPr/>
        <a:lstStyle/>
        <a:p>
          <a:endParaRPr lang="en-GB"/>
        </a:p>
      </dgm:t>
    </dgm:pt>
    <dgm:pt modelId="{76828F87-61D3-413E-BB97-C96A3F3CB334}" type="sibTrans" cxnId="{E55044DD-FEDC-4B09-B25A-A88F3BA6D5A3}">
      <dgm:prSet/>
      <dgm:spPr/>
      <dgm:t>
        <a:bodyPr/>
        <a:lstStyle/>
        <a:p>
          <a:endParaRPr lang="en-GB"/>
        </a:p>
      </dgm:t>
    </dgm:pt>
    <dgm:pt modelId="{2B2E94FD-D34B-494E-A8B9-2D26029F2746}">
      <dgm:prSet/>
      <dgm:spPr/>
      <dgm:t>
        <a:bodyPr/>
        <a:lstStyle/>
        <a:p>
          <a:r>
            <a:rPr lang="en-GB" dirty="0"/>
            <a:t>Implementation </a:t>
          </a:r>
        </a:p>
      </dgm:t>
    </dgm:pt>
    <dgm:pt modelId="{B4619F87-166E-4953-9A3F-88E023B8221B}" type="parTrans" cxnId="{09CAA32A-E92C-4A98-937B-B4922F85B41A}">
      <dgm:prSet/>
      <dgm:spPr/>
      <dgm:t>
        <a:bodyPr/>
        <a:lstStyle/>
        <a:p>
          <a:endParaRPr lang="en-GB"/>
        </a:p>
      </dgm:t>
    </dgm:pt>
    <dgm:pt modelId="{EBDBC62B-E0C7-4A0E-84CA-C4BC80D02FAB}" type="sibTrans" cxnId="{09CAA32A-E92C-4A98-937B-B4922F85B41A}">
      <dgm:prSet/>
      <dgm:spPr/>
      <dgm:t>
        <a:bodyPr/>
        <a:lstStyle/>
        <a:p>
          <a:endParaRPr lang="en-GB"/>
        </a:p>
      </dgm:t>
    </dgm:pt>
    <dgm:pt modelId="{7AEEF965-1DC6-4B07-8D66-775FDB2567C9}">
      <dgm:prSet phldrT="[Text]"/>
      <dgm:spPr/>
      <dgm:t>
        <a:bodyPr/>
        <a:lstStyle/>
        <a:p>
          <a:r>
            <a:rPr lang="en-GB" dirty="0"/>
            <a:t>Alternative generation and evaluation </a:t>
          </a:r>
        </a:p>
      </dgm:t>
    </dgm:pt>
    <dgm:pt modelId="{4498C584-AE7B-410E-913B-132B0E7EF633}" type="parTrans" cxnId="{F8BAD545-5CC0-4B82-BA9B-6C757A9E3F2A}">
      <dgm:prSet/>
      <dgm:spPr/>
      <dgm:t>
        <a:bodyPr/>
        <a:lstStyle/>
        <a:p>
          <a:endParaRPr lang="en-GB"/>
        </a:p>
      </dgm:t>
    </dgm:pt>
    <dgm:pt modelId="{234946AE-C7E6-4BE2-8D3F-4E7CF99DDB3E}" type="sibTrans" cxnId="{F8BAD545-5CC0-4B82-BA9B-6C757A9E3F2A}">
      <dgm:prSet/>
      <dgm:spPr/>
      <dgm:t>
        <a:bodyPr/>
        <a:lstStyle/>
        <a:p>
          <a:endParaRPr lang="en-GB"/>
        </a:p>
      </dgm:t>
    </dgm:pt>
    <dgm:pt modelId="{07FC7CBA-FADC-4BC2-A11D-DBB79FC3B740}">
      <dgm:prSet phldrT="[Text]"/>
      <dgm:spPr/>
      <dgm:t>
        <a:bodyPr/>
        <a:lstStyle/>
        <a:p>
          <a:r>
            <a:rPr lang="en-GB" dirty="0"/>
            <a:t>Criteria definition </a:t>
          </a:r>
        </a:p>
      </dgm:t>
    </dgm:pt>
    <dgm:pt modelId="{F77A590E-D1A7-48E4-911E-7F4482DCFA00}" type="parTrans" cxnId="{341B745D-FE2D-4DAC-A35F-3766A336A7F8}">
      <dgm:prSet/>
      <dgm:spPr/>
      <dgm:t>
        <a:bodyPr/>
        <a:lstStyle/>
        <a:p>
          <a:endParaRPr lang="en-GB"/>
        </a:p>
      </dgm:t>
    </dgm:pt>
    <dgm:pt modelId="{2291FCFE-CDCA-4237-9639-A33C9E1F05F0}" type="sibTrans" cxnId="{341B745D-FE2D-4DAC-A35F-3766A336A7F8}">
      <dgm:prSet/>
      <dgm:spPr/>
      <dgm:t>
        <a:bodyPr/>
        <a:lstStyle/>
        <a:p>
          <a:endParaRPr lang="en-GB"/>
        </a:p>
      </dgm:t>
    </dgm:pt>
    <dgm:pt modelId="{3155ACE6-CD92-4A2E-87CE-0BEF08006824}">
      <dgm:prSet phldrT="[Text]"/>
      <dgm:spPr/>
      <dgm:t>
        <a:bodyPr/>
        <a:lstStyle/>
        <a:p>
          <a:endParaRPr lang="en-GB" dirty="0"/>
        </a:p>
      </dgm:t>
    </dgm:pt>
    <dgm:pt modelId="{AA6D2A7F-1D49-4F03-B71D-E9106B614F72}" type="parTrans" cxnId="{879D1034-8D8D-4ACE-8334-49110526A678}">
      <dgm:prSet/>
      <dgm:spPr/>
      <dgm:t>
        <a:bodyPr/>
        <a:lstStyle/>
        <a:p>
          <a:endParaRPr lang="en-GB"/>
        </a:p>
      </dgm:t>
    </dgm:pt>
    <dgm:pt modelId="{C690BCE7-2633-45C7-914D-25BA3AE4DB8C}" type="sibTrans" cxnId="{879D1034-8D8D-4ACE-8334-49110526A678}">
      <dgm:prSet/>
      <dgm:spPr/>
      <dgm:t>
        <a:bodyPr/>
        <a:lstStyle/>
        <a:p>
          <a:endParaRPr lang="en-GB"/>
        </a:p>
      </dgm:t>
    </dgm:pt>
    <dgm:pt modelId="{D40C34B5-F01E-4EA7-8AF8-9D3397C5E916}">
      <dgm:prSet phldrT="[Text]"/>
      <dgm:spPr/>
      <dgm:t>
        <a:bodyPr/>
        <a:lstStyle/>
        <a:p>
          <a:endParaRPr lang="en-GB" dirty="0"/>
        </a:p>
      </dgm:t>
    </dgm:pt>
    <dgm:pt modelId="{3BF88225-B4F7-4CD8-A5B7-8450F8DB8126}" type="parTrans" cxnId="{30F656F5-6B71-497A-A2BB-2E8660924AE6}">
      <dgm:prSet/>
      <dgm:spPr/>
      <dgm:t>
        <a:bodyPr/>
        <a:lstStyle/>
        <a:p>
          <a:endParaRPr lang="en-GB"/>
        </a:p>
      </dgm:t>
    </dgm:pt>
    <dgm:pt modelId="{6CB24768-B858-48B8-B1BC-692817468C52}" type="sibTrans" cxnId="{30F656F5-6B71-497A-A2BB-2E8660924AE6}">
      <dgm:prSet/>
      <dgm:spPr/>
      <dgm:t>
        <a:bodyPr/>
        <a:lstStyle/>
        <a:p>
          <a:endParaRPr lang="en-GB"/>
        </a:p>
      </dgm:t>
    </dgm:pt>
    <dgm:pt modelId="{21671F8E-ADCC-43CD-A990-2DD52719121E}" type="pres">
      <dgm:prSet presAssocID="{60CB4670-2F01-46F6-B284-B94FC432A9C9}" presName="linearFlow" presStyleCnt="0">
        <dgm:presLayoutVars>
          <dgm:dir/>
          <dgm:animLvl val="lvl"/>
          <dgm:resizeHandles val="exact"/>
        </dgm:presLayoutVars>
      </dgm:prSet>
      <dgm:spPr/>
    </dgm:pt>
    <dgm:pt modelId="{7F840A27-E365-43F1-B68F-B9A9784C142B}" type="pres">
      <dgm:prSet presAssocID="{BC7D26A4-27B4-4F48-9751-42DC4841CF0B}" presName="composite" presStyleCnt="0"/>
      <dgm:spPr/>
    </dgm:pt>
    <dgm:pt modelId="{073DBC79-9026-42B8-AD6A-6F9188664387}" type="pres">
      <dgm:prSet presAssocID="{BC7D26A4-27B4-4F48-9751-42DC4841CF0B}" presName="parentText" presStyleLbl="alignNode1" presStyleIdx="0" presStyleCnt="4">
        <dgm:presLayoutVars>
          <dgm:chMax val="1"/>
          <dgm:bulletEnabled val="1"/>
        </dgm:presLayoutVars>
      </dgm:prSet>
      <dgm:spPr/>
    </dgm:pt>
    <dgm:pt modelId="{94B3EB65-0575-4447-986C-53F81E98CCF0}" type="pres">
      <dgm:prSet presAssocID="{BC7D26A4-27B4-4F48-9751-42DC4841CF0B}" presName="descendantText" presStyleLbl="alignAcc1" presStyleIdx="0" presStyleCnt="4">
        <dgm:presLayoutVars>
          <dgm:bulletEnabled val="1"/>
        </dgm:presLayoutVars>
      </dgm:prSet>
      <dgm:spPr/>
    </dgm:pt>
    <dgm:pt modelId="{450E6773-BBBF-4D89-AA6C-1B9DF66BC2DB}" type="pres">
      <dgm:prSet presAssocID="{A16EE3D3-5C82-45D2-A2EF-E9D24E126CEB}" presName="sp" presStyleCnt="0"/>
      <dgm:spPr/>
    </dgm:pt>
    <dgm:pt modelId="{4A271C8C-9A75-4A18-8A2A-D91F851D532C}" type="pres">
      <dgm:prSet presAssocID="{3155ACE6-CD92-4A2E-87CE-0BEF08006824}" presName="composite" presStyleCnt="0"/>
      <dgm:spPr/>
    </dgm:pt>
    <dgm:pt modelId="{D2D7A8F7-83A2-4F76-852C-A2B844E6BE04}" type="pres">
      <dgm:prSet presAssocID="{3155ACE6-CD92-4A2E-87CE-0BEF08006824}" presName="parentText" presStyleLbl="alignNode1" presStyleIdx="1" presStyleCnt="4">
        <dgm:presLayoutVars>
          <dgm:chMax val="1"/>
          <dgm:bulletEnabled val="1"/>
        </dgm:presLayoutVars>
      </dgm:prSet>
      <dgm:spPr/>
    </dgm:pt>
    <dgm:pt modelId="{F65089E1-0C3E-4A73-8C23-5355D0F4B166}" type="pres">
      <dgm:prSet presAssocID="{3155ACE6-CD92-4A2E-87CE-0BEF08006824}" presName="descendantText" presStyleLbl="alignAcc1" presStyleIdx="1" presStyleCnt="4">
        <dgm:presLayoutVars>
          <dgm:bulletEnabled val="1"/>
        </dgm:presLayoutVars>
      </dgm:prSet>
      <dgm:spPr/>
    </dgm:pt>
    <dgm:pt modelId="{83368F3C-EE38-451B-9A69-A7337462AEF4}" type="pres">
      <dgm:prSet presAssocID="{C690BCE7-2633-45C7-914D-25BA3AE4DB8C}" presName="sp" presStyleCnt="0"/>
      <dgm:spPr/>
    </dgm:pt>
    <dgm:pt modelId="{F1EE0011-633F-4847-8126-4AD757EA4A3F}" type="pres">
      <dgm:prSet presAssocID="{D40C34B5-F01E-4EA7-8AF8-9D3397C5E916}" presName="composite" presStyleCnt="0"/>
      <dgm:spPr/>
    </dgm:pt>
    <dgm:pt modelId="{DCD5F3C3-47D5-49A3-B27A-194E51A20986}" type="pres">
      <dgm:prSet presAssocID="{D40C34B5-F01E-4EA7-8AF8-9D3397C5E916}" presName="parentText" presStyleLbl="alignNode1" presStyleIdx="2" presStyleCnt="4">
        <dgm:presLayoutVars>
          <dgm:chMax val="1"/>
          <dgm:bulletEnabled val="1"/>
        </dgm:presLayoutVars>
      </dgm:prSet>
      <dgm:spPr/>
    </dgm:pt>
    <dgm:pt modelId="{7659A367-3A94-4881-9E1C-0860B3A1FEB4}" type="pres">
      <dgm:prSet presAssocID="{D40C34B5-F01E-4EA7-8AF8-9D3397C5E916}" presName="descendantText" presStyleLbl="alignAcc1" presStyleIdx="2" presStyleCnt="4">
        <dgm:presLayoutVars>
          <dgm:bulletEnabled val="1"/>
        </dgm:presLayoutVars>
      </dgm:prSet>
      <dgm:spPr/>
    </dgm:pt>
    <dgm:pt modelId="{A4E31F18-2C98-4ACA-AB02-3377C4B2A2C8}" type="pres">
      <dgm:prSet presAssocID="{6CB24768-B858-48B8-B1BC-692817468C52}" presName="sp" presStyleCnt="0"/>
      <dgm:spPr/>
    </dgm:pt>
    <dgm:pt modelId="{DAD7FB37-47D8-456D-ACDE-5F87125725BB}" type="pres">
      <dgm:prSet presAssocID="{B0EA5390-7D5C-4404-9D58-71BAD386A8E7}" presName="composite" presStyleCnt="0"/>
      <dgm:spPr/>
    </dgm:pt>
    <dgm:pt modelId="{7C8B86ED-55D2-4511-9846-1D118167798D}" type="pres">
      <dgm:prSet presAssocID="{B0EA5390-7D5C-4404-9D58-71BAD386A8E7}" presName="parentText" presStyleLbl="alignNode1" presStyleIdx="3" presStyleCnt="4">
        <dgm:presLayoutVars>
          <dgm:chMax val="1"/>
          <dgm:bulletEnabled val="1"/>
        </dgm:presLayoutVars>
      </dgm:prSet>
      <dgm:spPr/>
    </dgm:pt>
    <dgm:pt modelId="{64B104E8-073B-416B-A1DD-58CCA88FB8E4}" type="pres">
      <dgm:prSet presAssocID="{B0EA5390-7D5C-4404-9D58-71BAD386A8E7}" presName="descendantText" presStyleLbl="alignAcc1" presStyleIdx="3" presStyleCnt="4">
        <dgm:presLayoutVars>
          <dgm:bulletEnabled val="1"/>
        </dgm:presLayoutVars>
      </dgm:prSet>
      <dgm:spPr/>
    </dgm:pt>
  </dgm:ptLst>
  <dgm:cxnLst>
    <dgm:cxn modelId="{07982E12-FBBD-4823-B61D-EA263EE7ED56}" srcId="{60CB4670-2F01-46F6-B284-B94FC432A9C9}" destId="{BC7D26A4-27B4-4F48-9751-42DC4841CF0B}" srcOrd="0" destOrd="0" parTransId="{D7569688-CB99-4BE0-83D2-E0534EB75073}" sibTransId="{A16EE3D3-5C82-45D2-A2EF-E9D24E126CEB}"/>
    <dgm:cxn modelId="{09CAA32A-E92C-4A98-937B-B4922F85B41A}" srcId="{B0EA5390-7D5C-4404-9D58-71BAD386A8E7}" destId="{2B2E94FD-D34B-494E-A8B9-2D26029F2746}" srcOrd="0" destOrd="0" parTransId="{B4619F87-166E-4953-9A3F-88E023B8221B}" sibTransId="{EBDBC62B-E0C7-4A0E-84CA-C4BC80D02FAB}"/>
    <dgm:cxn modelId="{BFCD2A31-CE85-454C-9C96-D20A58AE45A3}" type="presOf" srcId="{60CB4670-2F01-46F6-B284-B94FC432A9C9}" destId="{21671F8E-ADCC-43CD-A990-2DD52719121E}" srcOrd="0" destOrd="0" presId="urn:microsoft.com/office/officeart/2005/8/layout/chevron2"/>
    <dgm:cxn modelId="{879D1034-8D8D-4ACE-8334-49110526A678}" srcId="{60CB4670-2F01-46F6-B284-B94FC432A9C9}" destId="{3155ACE6-CD92-4A2E-87CE-0BEF08006824}" srcOrd="1" destOrd="0" parTransId="{AA6D2A7F-1D49-4F03-B71D-E9106B614F72}" sibTransId="{C690BCE7-2633-45C7-914D-25BA3AE4DB8C}"/>
    <dgm:cxn modelId="{F8BAD545-5CC0-4B82-BA9B-6C757A9E3F2A}" srcId="{D40C34B5-F01E-4EA7-8AF8-9D3397C5E916}" destId="{7AEEF965-1DC6-4B07-8D66-775FDB2567C9}" srcOrd="0" destOrd="0" parTransId="{4498C584-AE7B-410E-913B-132B0E7EF633}" sibTransId="{234946AE-C7E6-4BE2-8D3F-4E7CF99DDB3E}"/>
    <dgm:cxn modelId="{341B745D-FE2D-4DAC-A35F-3766A336A7F8}" srcId="{3155ACE6-CD92-4A2E-87CE-0BEF08006824}" destId="{07FC7CBA-FADC-4BC2-A11D-DBB79FC3B740}" srcOrd="0" destOrd="0" parTransId="{F77A590E-D1A7-48E4-911E-7F4482DCFA00}" sibTransId="{2291FCFE-CDCA-4237-9639-A33C9E1F05F0}"/>
    <dgm:cxn modelId="{6074015F-7124-4CC5-B6A8-727D3C9DA673}" type="presOf" srcId="{7AEEF965-1DC6-4B07-8D66-775FDB2567C9}" destId="{7659A367-3A94-4881-9E1C-0860B3A1FEB4}" srcOrd="0" destOrd="0" presId="urn:microsoft.com/office/officeart/2005/8/layout/chevron2"/>
    <dgm:cxn modelId="{765DFF69-1734-4982-B16C-3479DECE9178}" type="presOf" srcId="{D40C34B5-F01E-4EA7-8AF8-9D3397C5E916}" destId="{DCD5F3C3-47D5-49A3-B27A-194E51A20986}" srcOrd="0" destOrd="0" presId="urn:microsoft.com/office/officeart/2005/8/layout/chevron2"/>
    <dgm:cxn modelId="{3ADCE96C-6EA7-41D7-B58F-AB339776B398}" type="presOf" srcId="{2B2E94FD-D34B-494E-A8B9-2D26029F2746}" destId="{64B104E8-073B-416B-A1DD-58CCA88FB8E4}" srcOrd="0" destOrd="0" presId="urn:microsoft.com/office/officeart/2005/8/layout/chevron2"/>
    <dgm:cxn modelId="{39F9B494-2F13-45DE-A25C-F79D573A21CE}" type="presOf" srcId="{B0EA5390-7D5C-4404-9D58-71BAD386A8E7}" destId="{7C8B86ED-55D2-4511-9846-1D118167798D}" srcOrd="0" destOrd="0" presId="urn:microsoft.com/office/officeart/2005/8/layout/chevron2"/>
    <dgm:cxn modelId="{ADC056B9-52FF-4343-91C1-FE654071B7CD}" type="presOf" srcId="{9BF4A146-0A56-406D-BFB1-25B101E92B27}" destId="{94B3EB65-0575-4447-986C-53F81E98CCF0}" srcOrd="0" destOrd="0" presId="urn:microsoft.com/office/officeart/2005/8/layout/chevron2"/>
    <dgm:cxn modelId="{AB37AAC6-023F-45D0-A9AF-3B337FAB9D98}" srcId="{BC7D26A4-27B4-4F48-9751-42DC4841CF0B}" destId="{9BF4A146-0A56-406D-BFB1-25B101E92B27}" srcOrd="0" destOrd="0" parTransId="{C087876F-873E-48ED-90CD-1390D8F4A6C3}" sibTransId="{2813F95A-756D-4CBE-9972-39E1896EB9AE}"/>
    <dgm:cxn modelId="{437E97D0-F90F-4D03-AC60-5301284D1BE0}" type="presOf" srcId="{BC7D26A4-27B4-4F48-9751-42DC4841CF0B}" destId="{073DBC79-9026-42B8-AD6A-6F9188664387}" srcOrd="0" destOrd="0" presId="urn:microsoft.com/office/officeart/2005/8/layout/chevron2"/>
    <dgm:cxn modelId="{2E4BCFD6-612C-49D4-8E7D-0F37F1BAF408}" type="presOf" srcId="{3155ACE6-CD92-4A2E-87CE-0BEF08006824}" destId="{D2D7A8F7-83A2-4F76-852C-A2B844E6BE04}" srcOrd="0" destOrd="0" presId="urn:microsoft.com/office/officeart/2005/8/layout/chevron2"/>
    <dgm:cxn modelId="{E55044DD-FEDC-4B09-B25A-A88F3BA6D5A3}" srcId="{60CB4670-2F01-46F6-B284-B94FC432A9C9}" destId="{B0EA5390-7D5C-4404-9D58-71BAD386A8E7}" srcOrd="3" destOrd="0" parTransId="{F5C35E99-3994-4BC0-B1BE-C6EA2F3DDBBC}" sibTransId="{76828F87-61D3-413E-BB97-C96A3F3CB334}"/>
    <dgm:cxn modelId="{E9164CE5-34B4-48A7-BB35-6A0F4F19F260}" type="presOf" srcId="{07FC7CBA-FADC-4BC2-A11D-DBB79FC3B740}" destId="{F65089E1-0C3E-4A73-8C23-5355D0F4B166}" srcOrd="0" destOrd="0" presId="urn:microsoft.com/office/officeart/2005/8/layout/chevron2"/>
    <dgm:cxn modelId="{30F656F5-6B71-497A-A2BB-2E8660924AE6}" srcId="{60CB4670-2F01-46F6-B284-B94FC432A9C9}" destId="{D40C34B5-F01E-4EA7-8AF8-9D3397C5E916}" srcOrd="2" destOrd="0" parTransId="{3BF88225-B4F7-4CD8-A5B7-8450F8DB8126}" sibTransId="{6CB24768-B858-48B8-B1BC-692817468C52}"/>
    <dgm:cxn modelId="{2213A2A1-6E1E-4CE8-8E64-358DF8A09CD9}" type="presParOf" srcId="{21671F8E-ADCC-43CD-A990-2DD52719121E}" destId="{7F840A27-E365-43F1-B68F-B9A9784C142B}" srcOrd="0" destOrd="0" presId="urn:microsoft.com/office/officeart/2005/8/layout/chevron2"/>
    <dgm:cxn modelId="{E272A65E-0855-42BD-97E4-D035A7112095}" type="presParOf" srcId="{7F840A27-E365-43F1-B68F-B9A9784C142B}" destId="{073DBC79-9026-42B8-AD6A-6F9188664387}" srcOrd="0" destOrd="0" presId="urn:microsoft.com/office/officeart/2005/8/layout/chevron2"/>
    <dgm:cxn modelId="{9B892C4A-7BF0-479A-B14C-DD3C15F6F665}" type="presParOf" srcId="{7F840A27-E365-43F1-B68F-B9A9784C142B}" destId="{94B3EB65-0575-4447-986C-53F81E98CCF0}" srcOrd="1" destOrd="0" presId="urn:microsoft.com/office/officeart/2005/8/layout/chevron2"/>
    <dgm:cxn modelId="{41E48188-7873-4EB9-8868-A528D23DF563}" type="presParOf" srcId="{21671F8E-ADCC-43CD-A990-2DD52719121E}" destId="{450E6773-BBBF-4D89-AA6C-1B9DF66BC2DB}" srcOrd="1" destOrd="0" presId="urn:microsoft.com/office/officeart/2005/8/layout/chevron2"/>
    <dgm:cxn modelId="{13BDDDAB-BD8A-4A14-A24A-C806E0B73E86}" type="presParOf" srcId="{21671F8E-ADCC-43CD-A990-2DD52719121E}" destId="{4A271C8C-9A75-4A18-8A2A-D91F851D532C}" srcOrd="2" destOrd="0" presId="urn:microsoft.com/office/officeart/2005/8/layout/chevron2"/>
    <dgm:cxn modelId="{90D468B3-6E82-4715-AC2A-482943921E0D}" type="presParOf" srcId="{4A271C8C-9A75-4A18-8A2A-D91F851D532C}" destId="{D2D7A8F7-83A2-4F76-852C-A2B844E6BE04}" srcOrd="0" destOrd="0" presId="urn:microsoft.com/office/officeart/2005/8/layout/chevron2"/>
    <dgm:cxn modelId="{E95047EE-383C-4331-9335-DB7AAF53D55F}" type="presParOf" srcId="{4A271C8C-9A75-4A18-8A2A-D91F851D532C}" destId="{F65089E1-0C3E-4A73-8C23-5355D0F4B166}" srcOrd="1" destOrd="0" presId="urn:microsoft.com/office/officeart/2005/8/layout/chevron2"/>
    <dgm:cxn modelId="{E6321EE9-8671-43B1-ADC8-4476EBC97CA9}" type="presParOf" srcId="{21671F8E-ADCC-43CD-A990-2DD52719121E}" destId="{83368F3C-EE38-451B-9A69-A7337462AEF4}" srcOrd="3" destOrd="0" presId="urn:microsoft.com/office/officeart/2005/8/layout/chevron2"/>
    <dgm:cxn modelId="{E1E92F87-963E-45B5-AD05-6D788974EB73}" type="presParOf" srcId="{21671F8E-ADCC-43CD-A990-2DD52719121E}" destId="{F1EE0011-633F-4847-8126-4AD757EA4A3F}" srcOrd="4" destOrd="0" presId="urn:microsoft.com/office/officeart/2005/8/layout/chevron2"/>
    <dgm:cxn modelId="{E45F807D-7C1B-4F1F-96F7-6CBE8E8099A6}" type="presParOf" srcId="{F1EE0011-633F-4847-8126-4AD757EA4A3F}" destId="{DCD5F3C3-47D5-49A3-B27A-194E51A20986}" srcOrd="0" destOrd="0" presId="urn:microsoft.com/office/officeart/2005/8/layout/chevron2"/>
    <dgm:cxn modelId="{5712C4E7-3E54-4047-BA5F-B15B30802180}" type="presParOf" srcId="{F1EE0011-633F-4847-8126-4AD757EA4A3F}" destId="{7659A367-3A94-4881-9E1C-0860B3A1FEB4}" srcOrd="1" destOrd="0" presId="urn:microsoft.com/office/officeart/2005/8/layout/chevron2"/>
    <dgm:cxn modelId="{1BF0644B-4A57-4616-82AD-B2966A59FF5A}" type="presParOf" srcId="{21671F8E-ADCC-43CD-A990-2DD52719121E}" destId="{A4E31F18-2C98-4ACA-AB02-3377C4B2A2C8}" srcOrd="5" destOrd="0" presId="urn:microsoft.com/office/officeart/2005/8/layout/chevron2"/>
    <dgm:cxn modelId="{5201D55B-975D-4576-815F-B56CF3A4B08B}" type="presParOf" srcId="{21671F8E-ADCC-43CD-A990-2DD52719121E}" destId="{DAD7FB37-47D8-456D-ACDE-5F87125725BB}" srcOrd="6" destOrd="0" presId="urn:microsoft.com/office/officeart/2005/8/layout/chevron2"/>
    <dgm:cxn modelId="{E5AE30F3-83E9-4000-8D3B-3240DE3DF38F}" type="presParOf" srcId="{DAD7FB37-47D8-456D-ACDE-5F87125725BB}" destId="{7C8B86ED-55D2-4511-9846-1D118167798D}" srcOrd="0" destOrd="0" presId="urn:microsoft.com/office/officeart/2005/8/layout/chevron2"/>
    <dgm:cxn modelId="{B2742130-11C7-4AB3-8E44-0F68DC4B9609}" type="presParOf" srcId="{DAD7FB37-47D8-456D-ACDE-5F87125725BB}" destId="{64B104E8-073B-416B-A1DD-58CCA88FB8E4}"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3DBC79-9026-42B8-AD6A-6F9188664387}">
      <dsp:nvSpPr>
        <dsp:cNvPr id="0" name=""/>
        <dsp:cNvSpPr/>
      </dsp:nvSpPr>
      <dsp:spPr>
        <a:xfrm rot="5400000">
          <a:off x="-178445" y="180361"/>
          <a:ext cx="1189635" cy="83274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rot="-5400000">
        <a:off x="1" y="418287"/>
        <a:ext cx="832744" cy="356891"/>
      </dsp:txXfrm>
    </dsp:sp>
    <dsp:sp modelId="{94B3EB65-0575-4447-986C-53F81E98CCF0}">
      <dsp:nvSpPr>
        <dsp:cNvPr id="0" name=""/>
        <dsp:cNvSpPr/>
      </dsp:nvSpPr>
      <dsp:spPr>
        <a:xfrm rot="5400000">
          <a:off x="4144540" y="-3309879"/>
          <a:ext cx="773263" cy="7396855"/>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Problem Identification</a:t>
          </a:r>
        </a:p>
      </dsp:txBody>
      <dsp:txXfrm rot="-5400000">
        <a:off x="832744" y="39665"/>
        <a:ext cx="7359107" cy="697767"/>
      </dsp:txXfrm>
    </dsp:sp>
    <dsp:sp modelId="{D2D7A8F7-83A2-4F76-852C-A2B844E6BE04}">
      <dsp:nvSpPr>
        <dsp:cNvPr id="0" name=""/>
        <dsp:cNvSpPr/>
      </dsp:nvSpPr>
      <dsp:spPr>
        <a:xfrm rot="5400000">
          <a:off x="-178445" y="1222475"/>
          <a:ext cx="1189635" cy="83274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rot="-5400000">
        <a:off x="1" y="1460401"/>
        <a:ext cx="832744" cy="356891"/>
      </dsp:txXfrm>
    </dsp:sp>
    <dsp:sp modelId="{F65089E1-0C3E-4A73-8C23-5355D0F4B166}">
      <dsp:nvSpPr>
        <dsp:cNvPr id="0" name=""/>
        <dsp:cNvSpPr/>
      </dsp:nvSpPr>
      <dsp:spPr>
        <a:xfrm rot="5400000">
          <a:off x="4144540" y="-2267765"/>
          <a:ext cx="773263" cy="7396855"/>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Criteria definition </a:t>
          </a:r>
        </a:p>
      </dsp:txBody>
      <dsp:txXfrm rot="-5400000">
        <a:off x="832744" y="1081779"/>
        <a:ext cx="7359107" cy="697767"/>
      </dsp:txXfrm>
    </dsp:sp>
    <dsp:sp modelId="{DCD5F3C3-47D5-49A3-B27A-194E51A20986}">
      <dsp:nvSpPr>
        <dsp:cNvPr id="0" name=""/>
        <dsp:cNvSpPr/>
      </dsp:nvSpPr>
      <dsp:spPr>
        <a:xfrm rot="5400000">
          <a:off x="-178445" y="2264590"/>
          <a:ext cx="1189635" cy="83274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rot="-5400000">
        <a:off x="1" y="2502516"/>
        <a:ext cx="832744" cy="356891"/>
      </dsp:txXfrm>
    </dsp:sp>
    <dsp:sp modelId="{7659A367-3A94-4881-9E1C-0860B3A1FEB4}">
      <dsp:nvSpPr>
        <dsp:cNvPr id="0" name=""/>
        <dsp:cNvSpPr/>
      </dsp:nvSpPr>
      <dsp:spPr>
        <a:xfrm rot="5400000">
          <a:off x="4144540" y="-1225651"/>
          <a:ext cx="773263" cy="7396855"/>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Alternative generation and evaluation </a:t>
          </a:r>
        </a:p>
      </dsp:txBody>
      <dsp:txXfrm rot="-5400000">
        <a:off x="832744" y="2123893"/>
        <a:ext cx="7359107" cy="697767"/>
      </dsp:txXfrm>
    </dsp:sp>
    <dsp:sp modelId="{7C8B86ED-55D2-4511-9846-1D118167798D}">
      <dsp:nvSpPr>
        <dsp:cNvPr id="0" name=""/>
        <dsp:cNvSpPr/>
      </dsp:nvSpPr>
      <dsp:spPr>
        <a:xfrm rot="5400000">
          <a:off x="-178445" y="3306704"/>
          <a:ext cx="1189635" cy="83274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rot="-5400000">
        <a:off x="1" y="3544630"/>
        <a:ext cx="832744" cy="356891"/>
      </dsp:txXfrm>
    </dsp:sp>
    <dsp:sp modelId="{64B104E8-073B-416B-A1DD-58CCA88FB8E4}">
      <dsp:nvSpPr>
        <dsp:cNvPr id="0" name=""/>
        <dsp:cNvSpPr/>
      </dsp:nvSpPr>
      <dsp:spPr>
        <a:xfrm rot="5400000">
          <a:off x="4144540" y="-183536"/>
          <a:ext cx="773263" cy="7396855"/>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Implementation </a:t>
          </a:r>
        </a:p>
      </dsp:txBody>
      <dsp:txXfrm rot="-5400000">
        <a:off x="832744" y="3166008"/>
        <a:ext cx="7359107" cy="697767"/>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889404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10/11/2022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1371600" y="1268760"/>
            <a:ext cx="6400800" cy="1079375"/>
          </a:xfrm>
        </p:spPr>
        <p:txBody>
          <a:bodyPr/>
          <a:lstStyle/>
          <a:p>
            <a:pPr eaLnBrk="1" hangingPunct="1"/>
            <a:r>
              <a:rPr lang="en-GB" altLang="en-US" sz="3600" b="1" dirty="0">
                <a:solidFill>
                  <a:schemeClr val="tx1"/>
                </a:solidFill>
              </a:rPr>
              <a:t>Effective </a:t>
            </a:r>
            <a:r>
              <a:rPr lang="en-GB" altLang="en-US" sz="3600" b="1">
                <a:solidFill>
                  <a:schemeClr val="tx1"/>
                </a:solidFill>
              </a:rPr>
              <a:t>Decision Making</a:t>
            </a:r>
            <a:endParaRPr lang="en-GB" altLang="en-US" sz="3600" b="1" dirty="0">
              <a:solidFill>
                <a:schemeClr val="tx1"/>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7" name="Subtitle 4">
            <a:extLst>
              <a:ext uri="{FF2B5EF4-FFF2-40B4-BE49-F238E27FC236}">
                <a16:creationId xmlns:a16="http://schemas.microsoft.com/office/drawing/2014/main" id="{70A2F22D-A815-4922-AD43-3037D1AAE639}"/>
              </a:ext>
            </a:extLst>
          </p:cNvPr>
          <p:cNvSpPr txBox="1">
            <a:spLocks/>
          </p:cNvSpPr>
          <p:nvPr/>
        </p:nvSpPr>
        <p:spPr bwMode="auto">
          <a:xfrm>
            <a:off x="1547664" y="2781673"/>
            <a:ext cx="6400800" cy="1296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0000"/>
                </a:solidFill>
                <a:highlight>
                  <a:srgbClr val="FFFF00"/>
                </a:highlight>
              </a:rPr>
              <a:t>Week 6</a:t>
            </a:r>
          </a:p>
          <a:p>
            <a:pPr eaLnBrk="1" hangingPunct="1"/>
            <a:r>
              <a:rPr lang="en-GB" altLang="en-US" b="1" dirty="0">
                <a:solidFill>
                  <a:srgbClr val="FF0000"/>
                </a:solidFill>
                <a:highlight>
                  <a:srgbClr val="FFFF00"/>
                </a:highlight>
              </a:rPr>
              <a:t>Effective Decision Making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72741" y="116632"/>
            <a:ext cx="8229600" cy="706090"/>
          </a:xfrm>
        </p:spPr>
        <p:txBody>
          <a:bodyPr/>
          <a:lstStyle/>
          <a:p>
            <a:pPr eaLnBrk="1" hangingPunct="1"/>
            <a:r>
              <a:rPr lang="en-GB" altLang="en-US" sz="4000" b="1" dirty="0">
                <a:solidFill>
                  <a:srgbClr val="0070C0"/>
                </a:solidFill>
              </a:rPr>
              <a:t>Decision Making???</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052736"/>
            <a:ext cx="8229600" cy="3888432"/>
          </a:xfrm>
        </p:spPr>
        <p:txBody>
          <a:bodyPr/>
          <a:lstStyle/>
          <a:p>
            <a:pPr marL="0" indent="0">
              <a:buNone/>
            </a:pPr>
            <a:r>
              <a:rPr lang="en-GB" sz="2000" dirty="0"/>
              <a:t>Decision making is the process of making choices by identifying a decision, gathering information, and assessing alternative resolutions.</a:t>
            </a:r>
          </a:p>
          <a:p>
            <a:pPr marL="0" indent="0">
              <a:buNone/>
            </a:pPr>
            <a:endParaRPr lang="en-GB" sz="2000" dirty="0"/>
          </a:p>
          <a:p>
            <a:pPr marL="0" indent="0">
              <a:buNone/>
            </a:pPr>
            <a:r>
              <a:rPr lang="en-GB" sz="2000" dirty="0"/>
              <a:t>CMI (Chartered Management Institute) defined </a:t>
            </a:r>
            <a:r>
              <a:rPr lang="en-GB" sz="2000" i="1" dirty="0"/>
              <a:t>Decision making as the process of choosing between alternative courses of action.</a:t>
            </a:r>
            <a:r>
              <a:rPr lang="en-GB" sz="2000" dirty="0"/>
              <a:t> </a:t>
            </a:r>
          </a:p>
          <a:p>
            <a:pPr marL="0" indent="0">
              <a:buNone/>
            </a:pPr>
            <a:endParaRPr lang="en-GB" sz="2000" dirty="0"/>
          </a:p>
          <a:p>
            <a:r>
              <a:rPr lang="en-GB" sz="2000" dirty="0"/>
              <a:t>It may take place at an individual or organisational level.</a:t>
            </a:r>
          </a:p>
          <a:p>
            <a:endParaRPr lang="en-GB" sz="2000" dirty="0"/>
          </a:p>
          <a:p>
            <a:r>
              <a:rPr lang="en-GB" sz="2000" dirty="0"/>
              <a:t>Decision making skills enable a manager to consider alternatives and use judgement to choose an appropriate and timely course of action.</a:t>
            </a:r>
          </a:p>
          <a:p>
            <a:pPr marL="0" indent="0">
              <a:buNone/>
            </a:pPr>
            <a:endParaRPr lang="en-GB" sz="2000" dirty="0"/>
          </a:p>
          <a:p>
            <a:pPr marL="0" indent="0">
              <a:buNone/>
            </a:pPr>
            <a:endParaRPr lang="en-GB"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72741" y="116632"/>
            <a:ext cx="8229600" cy="706090"/>
          </a:xfrm>
        </p:spPr>
        <p:txBody>
          <a:bodyPr/>
          <a:lstStyle/>
          <a:p>
            <a:pPr eaLnBrk="1" hangingPunct="1"/>
            <a:r>
              <a:rPr lang="en-GB" altLang="en-US" sz="3600" b="1" dirty="0">
                <a:solidFill>
                  <a:srgbClr val="0070C0"/>
                </a:solidFill>
              </a:rPr>
              <a:t>Problem Solving &amp; Decision Making</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340768"/>
            <a:ext cx="8229600" cy="3024336"/>
          </a:xfrm>
        </p:spPr>
        <p:txBody>
          <a:bodyPr/>
          <a:lstStyle/>
          <a:p>
            <a:r>
              <a:rPr lang="en-GB" sz="2000" dirty="0"/>
              <a:t>The terms ‘decision making’ and ‘problem solving’ are often used interchangeably but are not identical.</a:t>
            </a:r>
          </a:p>
          <a:p>
            <a:pPr marL="0" indent="0">
              <a:buNone/>
            </a:pPr>
            <a:endParaRPr lang="en-GB" sz="2000" dirty="0"/>
          </a:p>
          <a:p>
            <a:r>
              <a:rPr lang="en-GB" sz="2000" dirty="0"/>
              <a:t>As the term suggests ‘problem solving’ starts with the identification of a problem or difficulty. The resolution of a problem may require decision making skills, but these are also relevant in other situations - where there is a desire to plan for the future or develop new areas of business, for example.</a:t>
            </a:r>
          </a:p>
          <a:p>
            <a:pPr marL="0" indent="0">
              <a:buNone/>
            </a:pPr>
            <a:endParaRPr lang="en-GB" sz="2000" dirty="0"/>
          </a:p>
          <a:p>
            <a:pPr marL="0" indent="0">
              <a:buNone/>
            </a:pP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4250101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E6EE4-ECDE-481B-998B-1E7E2B5DDE64}"/>
              </a:ext>
            </a:extLst>
          </p:cNvPr>
          <p:cNvSpPr>
            <a:spLocks noGrp="1"/>
          </p:cNvSpPr>
          <p:nvPr>
            <p:ph type="title"/>
          </p:nvPr>
        </p:nvSpPr>
        <p:spPr>
          <a:xfrm>
            <a:off x="457200" y="136525"/>
            <a:ext cx="8229600" cy="792088"/>
          </a:xfrm>
        </p:spPr>
        <p:txBody>
          <a:bodyPr/>
          <a:lstStyle/>
          <a:p>
            <a:r>
              <a:rPr lang="en-GB" sz="4000" b="1" dirty="0"/>
              <a:t>The rational decision process </a:t>
            </a:r>
          </a:p>
        </p:txBody>
      </p:sp>
      <p:graphicFrame>
        <p:nvGraphicFramePr>
          <p:cNvPr id="6" name="Content Placeholder 5">
            <a:extLst>
              <a:ext uri="{FF2B5EF4-FFF2-40B4-BE49-F238E27FC236}">
                <a16:creationId xmlns:a16="http://schemas.microsoft.com/office/drawing/2014/main" id="{8B8A50D1-9F91-40B9-BF5A-17210D668789}"/>
              </a:ext>
            </a:extLst>
          </p:cNvPr>
          <p:cNvGraphicFramePr>
            <a:graphicFrameLocks noGrp="1"/>
          </p:cNvGraphicFramePr>
          <p:nvPr>
            <p:ph idx="1"/>
            <p:extLst>
              <p:ext uri="{D42A27DB-BD31-4B8C-83A1-F6EECF244321}">
                <p14:modId xmlns:p14="http://schemas.microsoft.com/office/powerpoint/2010/main" val="3534770727"/>
              </p:ext>
            </p:extLst>
          </p:nvPr>
        </p:nvGraphicFramePr>
        <p:xfrm>
          <a:off x="457200" y="1269094"/>
          <a:ext cx="8229600" cy="43198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2F611831-C2A0-431E-82A6-FF49CCDA1677}"/>
              </a:ext>
            </a:extLst>
          </p:cNvPr>
          <p:cNvSpPr>
            <a:spLocks noGrp="1"/>
          </p:cNvSpPr>
          <p:nvPr>
            <p:ph type="dt" sz="half" idx="10"/>
          </p:nvPr>
        </p:nvSpPr>
        <p:spPr/>
        <p:txBody>
          <a:bodyPr/>
          <a:lstStyle/>
          <a:p>
            <a:pPr>
              <a:defRPr/>
            </a:pPr>
            <a:fld id="{2303D31F-598B-47EE-BA37-93F097A3D676}" type="datetime1">
              <a:rPr lang="en-GB" altLang="en-US" smtClean="0"/>
              <a:pPr>
                <a:defRPr/>
              </a:pPr>
              <a:t>10/11/2022</a:t>
            </a:fld>
            <a:endParaRPr lang="en-GB" altLang="en-US"/>
          </a:p>
        </p:txBody>
      </p:sp>
      <p:sp>
        <p:nvSpPr>
          <p:cNvPr id="5" name="Slide Number Placeholder 4">
            <a:extLst>
              <a:ext uri="{FF2B5EF4-FFF2-40B4-BE49-F238E27FC236}">
                <a16:creationId xmlns:a16="http://schemas.microsoft.com/office/drawing/2014/main" id="{04AAB01F-4CE5-42CC-8DF6-CEFD2AA2B62E}"/>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945992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0494-50F2-4B94-96D6-6D0AF4D15ED5}"/>
              </a:ext>
            </a:extLst>
          </p:cNvPr>
          <p:cNvSpPr>
            <a:spLocks noGrp="1"/>
          </p:cNvSpPr>
          <p:nvPr>
            <p:ph type="title"/>
          </p:nvPr>
        </p:nvSpPr>
        <p:spPr>
          <a:xfrm>
            <a:off x="457200" y="260648"/>
            <a:ext cx="8229600" cy="706090"/>
          </a:xfrm>
        </p:spPr>
        <p:txBody>
          <a:bodyPr/>
          <a:lstStyle/>
          <a:p>
            <a:r>
              <a:rPr lang="en-GB" sz="4000" b="1" dirty="0">
                <a:solidFill>
                  <a:srgbClr val="0070C0"/>
                </a:solidFill>
              </a:rPr>
              <a:t>Problem identification </a:t>
            </a:r>
          </a:p>
        </p:txBody>
      </p:sp>
      <p:sp>
        <p:nvSpPr>
          <p:cNvPr id="3" name="Content Placeholder 2">
            <a:extLst>
              <a:ext uri="{FF2B5EF4-FFF2-40B4-BE49-F238E27FC236}">
                <a16:creationId xmlns:a16="http://schemas.microsoft.com/office/drawing/2014/main" id="{ABF69D0B-1D08-473C-8E5F-0F3D589A8717}"/>
              </a:ext>
            </a:extLst>
          </p:cNvPr>
          <p:cNvSpPr>
            <a:spLocks noGrp="1"/>
          </p:cNvSpPr>
          <p:nvPr>
            <p:ph idx="1"/>
          </p:nvPr>
        </p:nvSpPr>
        <p:spPr/>
        <p:txBody>
          <a:bodyPr/>
          <a:lstStyle/>
          <a:p>
            <a:r>
              <a:rPr lang="en-GB" sz="2800" dirty="0"/>
              <a:t>To come up with a rational solution, decision makers first should recognise the problem that exist. </a:t>
            </a:r>
          </a:p>
          <a:p>
            <a:endParaRPr lang="en-GB" sz="2800" dirty="0"/>
          </a:p>
          <a:p>
            <a:pPr marL="0" indent="0">
              <a:buNone/>
            </a:pPr>
            <a:r>
              <a:rPr lang="en-GB" sz="2800" b="1" dirty="0">
                <a:solidFill>
                  <a:srgbClr val="FF0000"/>
                </a:solidFill>
              </a:rPr>
              <a:t>Discussion: </a:t>
            </a:r>
          </a:p>
          <a:p>
            <a:pPr marL="0" indent="0">
              <a:buNone/>
            </a:pPr>
            <a:r>
              <a:rPr lang="en-GB" sz="2800" dirty="0"/>
              <a:t>Discuss the problem you have identified in part 1 of your assignment.</a:t>
            </a:r>
          </a:p>
        </p:txBody>
      </p:sp>
      <p:sp>
        <p:nvSpPr>
          <p:cNvPr id="4" name="Date Placeholder 3">
            <a:extLst>
              <a:ext uri="{FF2B5EF4-FFF2-40B4-BE49-F238E27FC236}">
                <a16:creationId xmlns:a16="http://schemas.microsoft.com/office/drawing/2014/main" id="{B4BFB70D-FAE2-4235-9352-3222617BFCF3}"/>
              </a:ext>
            </a:extLst>
          </p:cNvPr>
          <p:cNvSpPr>
            <a:spLocks noGrp="1"/>
          </p:cNvSpPr>
          <p:nvPr>
            <p:ph type="dt" sz="half" idx="10"/>
          </p:nvPr>
        </p:nvSpPr>
        <p:spPr/>
        <p:txBody>
          <a:bodyPr/>
          <a:lstStyle/>
          <a:p>
            <a:pPr>
              <a:defRPr/>
            </a:pPr>
            <a:fld id="{2303D31F-598B-47EE-BA37-93F097A3D676}" type="datetime1">
              <a:rPr lang="en-GB" altLang="en-US" smtClean="0"/>
              <a:pPr>
                <a:defRPr/>
              </a:pPr>
              <a:t>10/11/2022</a:t>
            </a:fld>
            <a:endParaRPr lang="en-GB" altLang="en-US"/>
          </a:p>
        </p:txBody>
      </p:sp>
      <p:sp>
        <p:nvSpPr>
          <p:cNvPr id="5" name="Slide Number Placeholder 4">
            <a:extLst>
              <a:ext uri="{FF2B5EF4-FFF2-40B4-BE49-F238E27FC236}">
                <a16:creationId xmlns:a16="http://schemas.microsoft.com/office/drawing/2014/main" id="{DD6F72C8-E889-4B16-A33B-3D5C22EAD21A}"/>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643741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0428D-5666-41E4-A3EF-5003C05CC481}"/>
              </a:ext>
            </a:extLst>
          </p:cNvPr>
          <p:cNvSpPr>
            <a:spLocks noGrp="1"/>
          </p:cNvSpPr>
          <p:nvPr>
            <p:ph type="title"/>
          </p:nvPr>
        </p:nvSpPr>
        <p:spPr>
          <a:xfrm>
            <a:off x="457200" y="274638"/>
            <a:ext cx="8229600" cy="778098"/>
          </a:xfrm>
        </p:spPr>
        <p:txBody>
          <a:bodyPr/>
          <a:lstStyle/>
          <a:p>
            <a:r>
              <a:rPr lang="en-GB" sz="4000" b="1" dirty="0">
                <a:solidFill>
                  <a:srgbClr val="0070C0"/>
                </a:solidFill>
              </a:rPr>
              <a:t>Criteria definition </a:t>
            </a:r>
          </a:p>
        </p:txBody>
      </p:sp>
      <p:sp>
        <p:nvSpPr>
          <p:cNvPr id="3" name="Content Placeholder 2">
            <a:extLst>
              <a:ext uri="{FF2B5EF4-FFF2-40B4-BE49-F238E27FC236}">
                <a16:creationId xmlns:a16="http://schemas.microsoft.com/office/drawing/2014/main" id="{59E0A1CE-3637-4482-99E1-E16156EDA105}"/>
              </a:ext>
            </a:extLst>
          </p:cNvPr>
          <p:cNvSpPr>
            <a:spLocks noGrp="1"/>
          </p:cNvSpPr>
          <p:nvPr>
            <p:ph idx="1"/>
          </p:nvPr>
        </p:nvSpPr>
        <p:spPr>
          <a:xfrm>
            <a:off x="467544" y="1268760"/>
            <a:ext cx="8229600" cy="4248472"/>
          </a:xfrm>
        </p:spPr>
        <p:txBody>
          <a:bodyPr/>
          <a:lstStyle/>
          <a:p>
            <a:r>
              <a:rPr lang="en-GB" sz="2400" dirty="0"/>
              <a:t>Most problems can be viewed as multidimensional.</a:t>
            </a:r>
          </a:p>
          <a:p>
            <a:endParaRPr lang="en-GB" sz="2400" dirty="0"/>
          </a:p>
          <a:p>
            <a:r>
              <a:rPr lang="en-GB" sz="2400" dirty="0"/>
              <a:t>Decision makers should be able to determine the key factors influencing the problem.</a:t>
            </a:r>
          </a:p>
          <a:p>
            <a:endParaRPr lang="en-GB" sz="2400" dirty="0"/>
          </a:p>
          <a:p>
            <a:r>
              <a:rPr lang="en-GB" sz="2400" dirty="0"/>
              <a:t>The objective of possible problems might be as the following: </a:t>
            </a:r>
          </a:p>
          <a:p>
            <a:pPr marL="0" indent="0">
              <a:buNone/>
            </a:pPr>
            <a:r>
              <a:rPr lang="en-GB" sz="2400" dirty="0"/>
              <a:t>- Price, quality, quantity, features, dependability, reputation, and so on.</a:t>
            </a:r>
          </a:p>
        </p:txBody>
      </p:sp>
      <p:sp>
        <p:nvSpPr>
          <p:cNvPr id="4" name="Date Placeholder 3">
            <a:extLst>
              <a:ext uri="{FF2B5EF4-FFF2-40B4-BE49-F238E27FC236}">
                <a16:creationId xmlns:a16="http://schemas.microsoft.com/office/drawing/2014/main" id="{6ED5967C-80F0-40B5-9116-069F6A40BBF8}"/>
              </a:ext>
            </a:extLst>
          </p:cNvPr>
          <p:cNvSpPr>
            <a:spLocks noGrp="1"/>
          </p:cNvSpPr>
          <p:nvPr>
            <p:ph type="dt" sz="half" idx="10"/>
          </p:nvPr>
        </p:nvSpPr>
        <p:spPr/>
        <p:txBody>
          <a:bodyPr/>
          <a:lstStyle/>
          <a:p>
            <a:pPr>
              <a:defRPr/>
            </a:pPr>
            <a:fld id="{2303D31F-598B-47EE-BA37-93F097A3D676}" type="datetime1">
              <a:rPr lang="en-GB" altLang="en-US" smtClean="0"/>
              <a:pPr>
                <a:defRPr/>
              </a:pPr>
              <a:t>10/11/2022</a:t>
            </a:fld>
            <a:endParaRPr lang="en-GB" altLang="en-US"/>
          </a:p>
        </p:txBody>
      </p:sp>
      <p:sp>
        <p:nvSpPr>
          <p:cNvPr id="5" name="Slide Number Placeholder 4">
            <a:extLst>
              <a:ext uri="{FF2B5EF4-FFF2-40B4-BE49-F238E27FC236}">
                <a16:creationId xmlns:a16="http://schemas.microsoft.com/office/drawing/2014/main" id="{60A8D57C-2718-4EC5-BF4C-02344E2FAC1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8388481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7F3A8-85AA-476D-920C-DD6720679875}"/>
              </a:ext>
            </a:extLst>
          </p:cNvPr>
          <p:cNvSpPr>
            <a:spLocks noGrp="1"/>
          </p:cNvSpPr>
          <p:nvPr>
            <p:ph type="title"/>
          </p:nvPr>
        </p:nvSpPr>
        <p:spPr>
          <a:xfrm>
            <a:off x="457200" y="274638"/>
            <a:ext cx="8229600" cy="706090"/>
          </a:xfrm>
        </p:spPr>
        <p:txBody>
          <a:bodyPr/>
          <a:lstStyle/>
          <a:p>
            <a:r>
              <a:rPr lang="en-GB" sz="3600" b="1" dirty="0">
                <a:solidFill>
                  <a:srgbClr val="0070C0"/>
                </a:solidFill>
              </a:rPr>
              <a:t>Alternative generation &amp; evaluation </a:t>
            </a:r>
          </a:p>
        </p:txBody>
      </p:sp>
      <p:sp>
        <p:nvSpPr>
          <p:cNvPr id="3" name="Content Placeholder 2">
            <a:extLst>
              <a:ext uri="{FF2B5EF4-FFF2-40B4-BE49-F238E27FC236}">
                <a16:creationId xmlns:a16="http://schemas.microsoft.com/office/drawing/2014/main" id="{0D799813-9B10-4FB0-9FE3-2E19E1FC3D6D}"/>
              </a:ext>
            </a:extLst>
          </p:cNvPr>
          <p:cNvSpPr>
            <a:spLocks noGrp="1"/>
          </p:cNvSpPr>
          <p:nvPr>
            <p:ph idx="1"/>
          </p:nvPr>
        </p:nvSpPr>
        <p:spPr>
          <a:xfrm>
            <a:off x="457200" y="1412776"/>
            <a:ext cx="8229600" cy="3052250"/>
          </a:xfrm>
        </p:spPr>
        <p:txBody>
          <a:bodyPr/>
          <a:lstStyle/>
          <a:p>
            <a:r>
              <a:rPr lang="en-GB" sz="2400" dirty="0"/>
              <a:t>During this stage the decision maker should be able to identify a range of possible courses of action and evaluates each course based on the previous two stages (The problem itself and the criteria or factors).</a:t>
            </a:r>
          </a:p>
          <a:p>
            <a:endParaRPr lang="en-GB" sz="2400" dirty="0"/>
          </a:p>
          <a:p>
            <a:r>
              <a:rPr lang="en-GB" sz="2400" dirty="0"/>
              <a:t>Advantages and disadvantages of each can be weigh to establish the most appropriate action/solution.</a:t>
            </a:r>
          </a:p>
        </p:txBody>
      </p:sp>
      <p:sp>
        <p:nvSpPr>
          <p:cNvPr id="4" name="Date Placeholder 3">
            <a:extLst>
              <a:ext uri="{FF2B5EF4-FFF2-40B4-BE49-F238E27FC236}">
                <a16:creationId xmlns:a16="http://schemas.microsoft.com/office/drawing/2014/main" id="{8B259EA1-4CD4-4923-BAA9-A76C8D94F7AB}"/>
              </a:ext>
            </a:extLst>
          </p:cNvPr>
          <p:cNvSpPr>
            <a:spLocks noGrp="1"/>
          </p:cNvSpPr>
          <p:nvPr>
            <p:ph type="dt" sz="half" idx="10"/>
          </p:nvPr>
        </p:nvSpPr>
        <p:spPr/>
        <p:txBody>
          <a:bodyPr/>
          <a:lstStyle/>
          <a:p>
            <a:pPr>
              <a:defRPr/>
            </a:pPr>
            <a:fld id="{2303D31F-598B-47EE-BA37-93F097A3D676}" type="datetime1">
              <a:rPr lang="en-GB" altLang="en-US" smtClean="0"/>
              <a:pPr>
                <a:defRPr/>
              </a:pPr>
              <a:t>10/11/2022</a:t>
            </a:fld>
            <a:endParaRPr lang="en-GB" altLang="en-US"/>
          </a:p>
        </p:txBody>
      </p:sp>
      <p:sp>
        <p:nvSpPr>
          <p:cNvPr id="5" name="Slide Number Placeholder 4">
            <a:extLst>
              <a:ext uri="{FF2B5EF4-FFF2-40B4-BE49-F238E27FC236}">
                <a16:creationId xmlns:a16="http://schemas.microsoft.com/office/drawing/2014/main" id="{60D973F0-8863-49F7-9BD9-2AA1472E2A2E}"/>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634863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8DB85-5C1B-475A-93AD-D3DF18361366}"/>
              </a:ext>
            </a:extLst>
          </p:cNvPr>
          <p:cNvSpPr>
            <a:spLocks noGrp="1"/>
          </p:cNvSpPr>
          <p:nvPr>
            <p:ph type="title"/>
          </p:nvPr>
        </p:nvSpPr>
        <p:spPr>
          <a:xfrm>
            <a:off x="457200" y="188640"/>
            <a:ext cx="8229600" cy="850106"/>
          </a:xfrm>
        </p:spPr>
        <p:txBody>
          <a:bodyPr/>
          <a:lstStyle/>
          <a:p>
            <a:r>
              <a:rPr lang="en-GB" sz="3600" b="1" dirty="0">
                <a:solidFill>
                  <a:srgbClr val="0070C0"/>
                </a:solidFill>
              </a:rPr>
              <a:t>Alternative generation &amp; evaluation </a:t>
            </a:r>
          </a:p>
        </p:txBody>
      </p:sp>
      <p:sp>
        <p:nvSpPr>
          <p:cNvPr id="3" name="Content Placeholder 2">
            <a:extLst>
              <a:ext uri="{FF2B5EF4-FFF2-40B4-BE49-F238E27FC236}">
                <a16:creationId xmlns:a16="http://schemas.microsoft.com/office/drawing/2014/main" id="{663D7564-8F78-4320-8FB4-690D3FF1A439}"/>
              </a:ext>
            </a:extLst>
          </p:cNvPr>
          <p:cNvSpPr>
            <a:spLocks noGrp="1"/>
          </p:cNvSpPr>
          <p:nvPr>
            <p:ph idx="1"/>
          </p:nvPr>
        </p:nvSpPr>
        <p:spPr>
          <a:xfrm>
            <a:off x="455257" y="1620096"/>
            <a:ext cx="8229600" cy="3321072"/>
          </a:xfrm>
        </p:spPr>
        <p:txBody>
          <a:bodyPr/>
          <a:lstStyle/>
          <a:p>
            <a:r>
              <a:rPr lang="en-GB" sz="2800" dirty="0"/>
              <a:t>Consequences of each solution suggested should be considered to enable a successful process of rational decision making based on the given facts/analysis.</a:t>
            </a:r>
          </a:p>
          <a:p>
            <a:endParaRPr lang="en-GB" sz="2800" dirty="0"/>
          </a:p>
          <a:p>
            <a:r>
              <a:rPr lang="en-GB" sz="2800" dirty="0"/>
              <a:t>Evaluation is required to further clarify the given actions.</a:t>
            </a:r>
          </a:p>
        </p:txBody>
      </p:sp>
      <p:sp>
        <p:nvSpPr>
          <p:cNvPr id="4" name="Date Placeholder 3">
            <a:extLst>
              <a:ext uri="{FF2B5EF4-FFF2-40B4-BE49-F238E27FC236}">
                <a16:creationId xmlns:a16="http://schemas.microsoft.com/office/drawing/2014/main" id="{95CAE9F7-97AC-4CEC-8E4B-F69D007025B2}"/>
              </a:ext>
            </a:extLst>
          </p:cNvPr>
          <p:cNvSpPr>
            <a:spLocks noGrp="1"/>
          </p:cNvSpPr>
          <p:nvPr>
            <p:ph type="dt" sz="half" idx="10"/>
          </p:nvPr>
        </p:nvSpPr>
        <p:spPr/>
        <p:txBody>
          <a:bodyPr/>
          <a:lstStyle/>
          <a:p>
            <a:pPr>
              <a:defRPr/>
            </a:pPr>
            <a:fld id="{2303D31F-598B-47EE-BA37-93F097A3D676}" type="datetime1">
              <a:rPr lang="en-GB" altLang="en-US" smtClean="0"/>
              <a:pPr>
                <a:defRPr/>
              </a:pPr>
              <a:t>10/11/2022</a:t>
            </a:fld>
            <a:endParaRPr lang="en-GB" altLang="en-US"/>
          </a:p>
        </p:txBody>
      </p:sp>
      <p:sp>
        <p:nvSpPr>
          <p:cNvPr id="5" name="Slide Number Placeholder 4">
            <a:extLst>
              <a:ext uri="{FF2B5EF4-FFF2-40B4-BE49-F238E27FC236}">
                <a16:creationId xmlns:a16="http://schemas.microsoft.com/office/drawing/2014/main" id="{1C69A912-B917-4B3E-846E-C2E15F09F30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5345076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BB127-A3C2-412D-8B8F-241F0AACA402}"/>
              </a:ext>
            </a:extLst>
          </p:cNvPr>
          <p:cNvSpPr>
            <a:spLocks noGrp="1"/>
          </p:cNvSpPr>
          <p:nvPr>
            <p:ph type="title"/>
          </p:nvPr>
        </p:nvSpPr>
        <p:spPr>
          <a:xfrm>
            <a:off x="457200" y="274638"/>
            <a:ext cx="8229600" cy="778098"/>
          </a:xfrm>
        </p:spPr>
        <p:txBody>
          <a:bodyPr/>
          <a:lstStyle/>
          <a:p>
            <a:r>
              <a:rPr lang="en-GB" sz="4000" b="1" dirty="0">
                <a:solidFill>
                  <a:srgbClr val="0070C0"/>
                </a:solidFill>
              </a:rPr>
              <a:t>Implementation</a:t>
            </a:r>
            <a:r>
              <a:rPr lang="en-GB" dirty="0">
                <a:solidFill>
                  <a:srgbClr val="0070C0"/>
                </a:solidFill>
              </a:rPr>
              <a:t> </a:t>
            </a:r>
          </a:p>
        </p:txBody>
      </p:sp>
      <p:sp>
        <p:nvSpPr>
          <p:cNvPr id="3" name="Content Placeholder 2">
            <a:extLst>
              <a:ext uri="{FF2B5EF4-FFF2-40B4-BE49-F238E27FC236}">
                <a16:creationId xmlns:a16="http://schemas.microsoft.com/office/drawing/2014/main" id="{E5D96894-46F4-4863-92D3-A2549ADB7840}"/>
              </a:ext>
            </a:extLst>
          </p:cNvPr>
          <p:cNvSpPr>
            <a:spLocks noGrp="1"/>
          </p:cNvSpPr>
          <p:nvPr>
            <p:ph idx="1"/>
          </p:nvPr>
        </p:nvSpPr>
        <p:spPr>
          <a:xfrm>
            <a:off x="454818" y="1358900"/>
            <a:ext cx="8229600" cy="3366243"/>
          </a:xfrm>
        </p:spPr>
        <p:txBody>
          <a:bodyPr/>
          <a:lstStyle/>
          <a:p>
            <a:r>
              <a:rPr lang="en-GB" sz="2400" dirty="0"/>
              <a:t>Once the main option/solution is established, the implementation step is required to apply the solution.</a:t>
            </a:r>
          </a:p>
          <a:p>
            <a:endParaRPr lang="en-GB" sz="2400" dirty="0"/>
          </a:p>
          <a:p>
            <a:r>
              <a:rPr lang="en-GB" sz="2400" dirty="0"/>
              <a:t>Implementation means acting on the chosen solution.</a:t>
            </a:r>
          </a:p>
          <a:p>
            <a:endParaRPr lang="en-GB" sz="2400" dirty="0"/>
          </a:p>
          <a:p>
            <a:r>
              <a:rPr lang="en-GB" sz="2400" dirty="0"/>
              <a:t>During implementation more problems may arise especially if identification or structuring of the original problem was not carried out fully.</a:t>
            </a:r>
            <a:endParaRPr lang="en-GB" sz="2800" dirty="0"/>
          </a:p>
        </p:txBody>
      </p:sp>
      <p:sp>
        <p:nvSpPr>
          <p:cNvPr id="4" name="Date Placeholder 3">
            <a:extLst>
              <a:ext uri="{FF2B5EF4-FFF2-40B4-BE49-F238E27FC236}">
                <a16:creationId xmlns:a16="http://schemas.microsoft.com/office/drawing/2014/main" id="{8B1AEAAE-EF74-4ABA-80CE-AF0031EFEFDE}"/>
              </a:ext>
            </a:extLst>
          </p:cNvPr>
          <p:cNvSpPr>
            <a:spLocks noGrp="1"/>
          </p:cNvSpPr>
          <p:nvPr>
            <p:ph type="dt" sz="half" idx="10"/>
          </p:nvPr>
        </p:nvSpPr>
        <p:spPr/>
        <p:txBody>
          <a:bodyPr/>
          <a:lstStyle/>
          <a:p>
            <a:pPr>
              <a:defRPr/>
            </a:pPr>
            <a:fld id="{2303D31F-598B-47EE-BA37-93F097A3D676}" type="datetime1">
              <a:rPr lang="en-GB" altLang="en-US" smtClean="0"/>
              <a:pPr>
                <a:defRPr/>
              </a:pPr>
              <a:t>10/11/2022</a:t>
            </a:fld>
            <a:endParaRPr lang="en-GB" altLang="en-US"/>
          </a:p>
        </p:txBody>
      </p:sp>
      <p:sp>
        <p:nvSpPr>
          <p:cNvPr id="5" name="Slide Number Placeholder 4">
            <a:extLst>
              <a:ext uri="{FF2B5EF4-FFF2-40B4-BE49-F238E27FC236}">
                <a16:creationId xmlns:a16="http://schemas.microsoft.com/office/drawing/2014/main" id="{E569339B-D91F-49BA-81A1-E6F021C5B1E6}"/>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5752310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7EC77-504E-45BF-8ACA-398628FE17B6}"/>
              </a:ext>
            </a:extLst>
          </p:cNvPr>
          <p:cNvSpPr>
            <a:spLocks noGrp="1"/>
          </p:cNvSpPr>
          <p:nvPr>
            <p:ph type="title"/>
          </p:nvPr>
        </p:nvSpPr>
        <p:spPr>
          <a:xfrm>
            <a:off x="457200" y="188640"/>
            <a:ext cx="8229600" cy="778098"/>
          </a:xfrm>
        </p:spPr>
        <p:txBody>
          <a:bodyPr/>
          <a:lstStyle/>
          <a:p>
            <a:r>
              <a:rPr lang="en-GB" sz="4000" b="1" dirty="0">
                <a:solidFill>
                  <a:srgbClr val="0070C0"/>
                </a:solidFill>
              </a:rPr>
              <a:t>Monitoring/Seeking Feedback </a:t>
            </a:r>
          </a:p>
        </p:txBody>
      </p:sp>
      <p:sp>
        <p:nvSpPr>
          <p:cNvPr id="3" name="Content Placeholder 2">
            <a:extLst>
              <a:ext uri="{FF2B5EF4-FFF2-40B4-BE49-F238E27FC236}">
                <a16:creationId xmlns:a16="http://schemas.microsoft.com/office/drawing/2014/main" id="{4C127C21-BDB3-44DE-9EBA-B564E15D410F}"/>
              </a:ext>
            </a:extLst>
          </p:cNvPr>
          <p:cNvSpPr>
            <a:spLocks noGrp="1"/>
          </p:cNvSpPr>
          <p:nvPr>
            <p:ph idx="1"/>
          </p:nvPr>
        </p:nvSpPr>
        <p:spPr>
          <a:xfrm>
            <a:off x="539552" y="1124744"/>
            <a:ext cx="8229600" cy="4320480"/>
          </a:xfrm>
        </p:spPr>
        <p:txBody>
          <a:bodyPr/>
          <a:lstStyle/>
          <a:p>
            <a:pPr algn="just"/>
            <a:r>
              <a:rPr lang="en-GB" sz="2400" dirty="0"/>
              <a:t>The last stage is about reviewing the outcomes of problem solving over a period of time, including seeking feedback as to the success of the outcomes of the chosen solution.</a:t>
            </a:r>
          </a:p>
          <a:p>
            <a:pPr algn="just"/>
            <a:endParaRPr lang="en-GB" sz="2400" dirty="0"/>
          </a:p>
          <a:p>
            <a:pPr algn="just"/>
            <a:r>
              <a:rPr lang="en-GB" sz="2400" dirty="0"/>
              <a:t>The final stage of problem solving is concerned with checking that the process was successful. This can be achieved by monitoring and gaining feedback from people affected by any changes that occurred. It is good practice to keep a record of outcomes and any additional problems that occurred.</a:t>
            </a:r>
          </a:p>
        </p:txBody>
      </p:sp>
      <p:sp>
        <p:nvSpPr>
          <p:cNvPr id="4" name="Date Placeholder 3">
            <a:extLst>
              <a:ext uri="{FF2B5EF4-FFF2-40B4-BE49-F238E27FC236}">
                <a16:creationId xmlns:a16="http://schemas.microsoft.com/office/drawing/2014/main" id="{EF47C22C-9BB7-429F-BDBF-0207DDF1C14E}"/>
              </a:ext>
            </a:extLst>
          </p:cNvPr>
          <p:cNvSpPr>
            <a:spLocks noGrp="1"/>
          </p:cNvSpPr>
          <p:nvPr>
            <p:ph type="dt" sz="half" idx="10"/>
          </p:nvPr>
        </p:nvSpPr>
        <p:spPr/>
        <p:txBody>
          <a:bodyPr/>
          <a:lstStyle/>
          <a:p>
            <a:pPr>
              <a:defRPr/>
            </a:pPr>
            <a:fld id="{2303D31F-598B-47EE-BA37-93F097A3D676}" type="datetime1">
              <a:rPr lang="en-GB" altLang="en-US" smtClean="0"/>
              <a:pPr>
                <a:defRPr/>
              </a:pPr>
              <a:t>10/11/2022</a:t>
            </a:fld>
            <a:endParaRPr lang="en-GB" altLang="en-US"/>
          </a:p>
        </p:txBody>
      </p:sp>
      <p:sp>
        <p:nvSpPr>
          <p:cNvPr id="5" name="Slide Number Placeholder 4">
            <a:extLst>
              <a:ext uri="{FF2B5EF4-FFF2-40B4-BE49-F238E27FC236}">
                <a16:creationId xmlns:a16="http://schemas.microsoft.com/office/drawing/2014/main" id="{AAAF6A81-514A-4E68-AB7E-BFAD7545A146}"/>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088817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9BD2D-947C-4DF6-ABE4-D683AF8C2379}"/>
              </a:ext>
            </a:extLst>
          </p:cNvPr>
          <p:cNvSpPr>
            <a:spLocks noGrp="1"/>
          </p:cNvSpPr>
          <p:nvPr>
            <p:ph type="title"/>
          </p:nvPr>
        </p:nvSpPr>
        <p:spPr>
          <a:xfrm>
            <a:off x="457200" y="274638"/>
            <a:ext cx="8229600" cy="778098"/>
          </a:xfrm>
        </p:spPr>
        <p:txBody>
          <a:bodyPr/>
          <a:lstStyle/>
          <a:p>
            <a:r>
              <a:rPr lang="en-GB" sz="4000" b="1" dirty="0">
                <a:solidFill>
                  <a:srgbClr val="C00000"/>
                </a:solidFill>
              </a:rPr>
              <a:t>Step 1: Identify the decision</a:t>
            </a:r>
            <a:endParaRPr lang="en-GB" sz="4000" dirty="0">
              <a:solidFill>
                <a:srgbClr val="C00000"/>
              </a:solidFill>
            </a:endParaRPr>
          </a:p>
        </p:txBody>
      </p:sp>
      <p:sp>
        <p:nvSpPr>
          <p:cNvPr id="3" name="Content Placeholder 2">
            <a:extLst>
              <a:ext uri="{FF2B5EF4-FFF2-40B4-BE49-F238E27FC236}">
                <a16:creationId xmlns:a16="http://schemas.microsoft.com/office/drawing/2014/main" id="{73EE319C-3020-4EEB-9A11-DDCED48ADCE7}"/>
              </a:ext>
            </a:extLst>
          </p:cNvPr>
          <p:cNvSpPr>
            <a:spLocks noGrp="1"/>
          </p:cNvSpPr>
          <p:nvPr>
            <p:ph idx="1"/>
          </p:nvPr>
        </p:nvSpPr>
        <p:spPr>
          <a:xfrm>
            <a:off x="457200" y="1847287"/>
            <a:ext cx="8229600" cy="2260847"/>
          </a:xfrm>
        </p:spPr>
        <p:txBody>
          <a:bodyPr/>
          <a:lstStyle/>
          <a:p>
            <a:r>
              <a:rPr lang="en-GB" sz="2800" dirty="0"/>
              <a:t>You realise that you need to make a decision.</a:t>
            </a:r>
          </a:p>
          <a:p>
            <a:endParaRPr lang="en-GB" sz="2800" dirty="0"/>
          </a:p>
          <a:p>
            <a:r>
              <a:rPr lang="en-GB" sz="2800" dirty="0"/>
              <a:t>Try to clearly define the nature of the decision you must make. This first step is very important.</a:t>
            </a:r>
          </a:p>
        </p:txBody>
      </p:sp>
      <p:sp>
        <p:nvSpPr>
          <p:cNvPr id="4" name="Date Placeholder 3">
            <a:extLst>
              <a:ext uri="{FF2B5EF4-FFF2-40B4-BE49-F238E27FC236}">
                <a16:creationId xmlns:a16="http://schemas.microsoft.com/office/drawing/2014/main" id="{F1644205-5AB4-4CF8-8C9B-AF7E20E1BC34}"/>
              </a:ext>
            </a:extLst>
          </p:cNvPr>
          <p:cNvSpPr>
            <a:spLocks noGrp="1"/>
          </p:cNvSpPr>
          <p:nvPr>
            <p:ph type="dt" sz="half" idx="10"/>
          </p:nvPr>
        </p:nvSpPr>
        <p:spPr/>
        <p:txBody>
          <a:bodyPr/>
          <a:lstStyle/>
          <a:p>
            <a:pPr>
              <a:defRPr/>
            </a:pPr>
            <a:fld id="{2303D31F-598B-47EE-BA37-93F097A3D676}" type="datetime1">
              <a:rPr lang="en-GB" altLang="en-US" smtClean="0"/>
              <a:pPr>
                <a:defRPr/>
              </a:pPr>
              <a:t>10/11/2022</a:t>
            </a:fld>
            <a:endParaRPr lang="en-GB" altLang="en-US"/>
          </a:p>
        </p:txBody>
      </p:sp>
      <p:sp>
        <p:nvSpPr>
          <p:cNvPr id="5" name="Slide Number Placeholder 4">
            <a:extLst>
              <a:ext uri="{FF2B5EF4-FFF2-40B4-BE49-F238E27FC236}">
                <a16:creationId xmlns:a16="http://schemas.microsoft.com/office/drawing/2014/main" id="{88681D41-DA6D-410D-840F-987FD7626706}"/>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2095532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DF017-153D-44E9-8F34-395CCD7BB8E9}"/>
              </a:ext>
            </a:extLst>
          </p:cNvPr>
          <p:cNvSpPr>
            <a:spLocks noGrp="1"/>
          </p:cNvSpPr>
          <p:nvPr>
            <p:ph type="title"/>
          </p:nvPr>
        </p:nvSpPr>
        <p:spPr>
          <a:xfrm>
            <a:off x="457200" y="274638"/>
            <a:ext cx="8229600" cy="850106"/>
          </a:xfrm>
        </p:spPr>
        <p:txBody>
          <a:bodyPr/>
          <a:lstStyle/>
          <a:p>
            <a:r>
              <a:rPr lang="en-GB" sz="3600" b="1" dirty="0">
                <a:solidFill>
                  <a:srgbClr val="C00000"/>
                </a:solidFill>
              </a:rPr>
              <a:t>Step 2: Gather relevant information</a:t>
            </a:r>
            <a:endParaRPr lang="en-GB" sz="3600" dirty="0">
              <a:solidFill>
                <a:srgbClr val="C00000"/>
              </a:solidFill>
            </a:endParaRPr>
          </a:p>
        </p:txBody>
      </p:sp>
      <p:sp>
        <p:nvSpPr>
          <p:cNvPr id="3" name="Content Placeholder 2">
            <a:extLst>
              <a:ext uri="{FF2B5EF4-FFF2-40B4-BE49-F238E27FC236}">
                <a16:creationId xmlns:a16="http://schemas.microsoft.com/office/drawing/2014/main" id="{8BD98583-1D0B-4EA5-AA5E-762FABDE5605}"/>
              </a:ext>
            </a:extLst>
          </p:cNvPr>
          <p:cNvSpPr>
            <a:spLocks noGrp="1"/>
          </p:cNvSpPr>
          <p:nvPr>
            <p:ph idx="1"/>
          </p:nvPr>
        </p:nvSpPr>
        <p:spPr>
          <a:xfrm>
            <a:off x="429590" y="1736812"/>
            <a:ext cx="8229600" cy="3384376"/>
          </a:xfrm>
        </p:spPr>
        <p:txBody>
          <a:bodyPr/>
          <a:lstStyle/>
          <a:p>
            <a:r>
              <a:rPr lang="en-GB" sz="2400" dirty="0"/>
              <a:t>Collect some pertinent information before you make your decision: what information is needed, the best sources of information, and how to get it.</a:t>
            </a:r>
          </a:p>
          <a:p>
            <a:endParaRPr lang="en-GB" sz="2400" dirty="0"/>
          </a:p>
          <a:p>
            <a:r>
              <a:rPr lang="en-GB" sz="2400" dirty="0"/>
              <a:t>This step involves both internal and external “work.” Some information is internal and other information is external : you’ll seek it through a process of SWOT, PESTLE, Fishbone analysis.</a:t>
            </a:r>
          </a:p>
        </p:txBody>
      </p:sp>
      <p:sp>
        <p:nvSpPr>
          <p:cNvPr id="4" name="Date Placeholder 3">
            <a:extLst>
              <a:ext uri="{FF2B5EF4-FFF2-40B4-BE49-F238E27FC236}">
                <a16:creationId xmlns:a16="http://schemas.microsoft.com/office/drawing/2014/main" id="{86639ED7-DA51-4498-9DEE-28398EC4F16B}"/>
              </a:ext>
            </a:extLst>
          </p:cNvPr>
          <p:cNvSpPr>
            <a:spLocks noGrp="1"/>
          </p:cNvSpPr>
          <p:nvPr>
            <p:ph type="dt" sz="half" idx="10"/>
          </p:nvPr>
        </p:nvSpPr>
        <p:spPr/>
        <p:txBody>
          <a:bodyPr/>
          <a:lstStyle/>
          <a:p>
            <a:pPr>
              <a:defRPr/>
            </a:pPr>
            <a:fld id="{2303D31F-598B-47EE-BA37-93F097A3D676}" type="datetime1">
              <a:rPr lang="en-GB" altLang="en-US" smtClean="0"/>
              <a:pPr>
                <a:defRPr/>
              </a:pPr>
              <a:t>10/11/2022</a:t>
            </a:fld>
            <a:endParaRPr lang="en-GB" altLang="en-US"/>
          </a:p>
        </p:txBody>
      </p:sp>
      <p:sp>
        <p:nvSpPr>
          <p:cNvPr id="5" name="Slide Number Placeholder 4">
            <a:extLst>
              <a:ext uri="{FF2B5EF4-FFF2-40B4-BE49-F238E27FC236}">
                <a16:creationId xmlns:a16="http://schemas.microsoft.com/office/drawing/2014/main" id="{42FD9233-E4E5-4938-8FC2-F09C5ACBBB06}"/>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2134199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87FE0-25F4-43A5-8892-FDFA12FDA0E3}"/>
              </a:ext>
            </a:extLst>
          </p:cNvPr>
          <p:cNvSpPr>
            <a:spLocks noGrp="1"/>
          </p:cNvSpPr>
          <p:nvPr>
            <p:ph type="title"/>
          </p:nvPr>
        </p:nvSpPr>
        <p:spPr>
          <a:xfrm>
            <a:off x="457200" y="274638"/>
            <a:ext cx="8229600" cy="922114"/>
          </a:xfrm>
        </p:spPr>
        <p:txBody>
          <a:bodyPr/>
          <a:lstStyle/>
          <a:p>
            <a:r>
              <a:rPr lang="en-GB" sz="4000" b="1" dirty="0">
                <a:solidFill>
                  <a:srgbClr val="C00000"/>
                </a:solidFill>
              </a:rPr>
              <a:t>Step 3: Identify the alternatives</a:t>
            </a:r>
            <a:endParaRPr lang="en-GB" sz="4000" dirty="0">
              <a:solidFill>
                <a:srgbClr val="C00000"/>
              </a:solidFill>
            </a:endParaRPr>
          </a:p>
        </p:txBody>
      </p:sp>
      <p:sp>
        <p:nvSpPr>
          <p:cNvPr id="3" name="Content Placeholder 2">
            <a:extLst>
              <a:ext uri="{FF2B5EF4-FFF2-40B4-BE49-F238E27FC236}">
                <a16:creationId xmlns:a16="http://schemas.microsoft.com/office/drawing/2014/main" id="{D76BD92B-D42F-4EC8-B6A7-A9FB0EBD19F8}"/>
              </a:ext>
            </a:extLst>
          </p:cNvPr>
          <p:cNvSpPr>
            <a:spLocks noGrp="1"/>
          </p:cNvSpPr>
          <p:nvPr>
            <p:ph idx="1"/>
          </p:nvPr>
        </p:nvSpPr>
        <p:spPr/>
        <p:txBody>
          <a:bodyPr/>
          <a:lstStyle/>
          <a:p>
            <a:r>
              <a:rPr lang="en-GB" sz="2800" dirty="0"/>
              <a:t>As you collect information, you will probably identify several possible paths of action, or alternatives.</a:t>
            </a:r>
          </a:p>
          <a:p>
            <a:endParaRPr lang="en-GB" sz="2800" dirty="0"/>
          </a:p>
          <a:p>
            <a:r>
              <a:rPr lang="en-GB" sz="2800" dirty="0"/>
              <a:t>You can also use your imagination and additional information to construct new alternatives. In this step, you will list all possible and desirable alternatives.</a:t>
            </a:r>
          </a:p>
        </p:txBody>
      </p:sp>
      <p:sp>
        <p:nvSpPr>
          <p:cNvPr id="4" name="Date Placeholder 3">
            <a:extLst>
              <a:ext uri="{FF2B5EF4-FFF2-40B4-BE49-F238E27FC236}">
                <a16:creationId xmlns:a16="http://schemas.microsoft.com/office/drawing/2014/main" id="{0FD57C33-869F-4F3D-9A77-973A216DF337}"/>
              </a:ext>
            </a:extLst>
          </p:cNvPr>
          <p:cNvSpPr>
            <a:spLocks noGrp="1"/>
          </p:cNvSpPr>
          <p:nvPr>
            <p:ph type="dt" sz="half" idx="10"/>
          </p:nvPr>
        </p:nvSpPr>
        <p:spPr/>
        <p:txBody>
          <a:bodyPr/>
          <a:lstStyle/>
          <a:p>
            <a:pPr>
              <a:defRPr/>
            </a:pPr>
            <a:fld id="{2303D31F-598B-47EE-BA37-93F097A3D676}" type="datetime1">
              <a:rPr lang="en-GB" altLang="en-US" smtClean="0"/>
              <a:pPr>
                <a:defRPr/>
              </a:pPr>
              <a:t>10/11/2022</a:t>
            </a:fld>
            <a:endParaRPr lang="en-GB" altLang="en-US"/>
          </a:p>
        </p:txBody>
      </p:sp>
      <p:sp>
        <p:nvSpPr>
          <p:cNvPr id="5" name="Slide Number Placeholder 4">
            <a:extLst>
              <a:ext uri="{FF2B5EF4-FFF2-40B4-BE49-F238E27FC236}">
                <a16:creationId xmlns:a16="http://schemas.microsoft.com/office/drawing/2014/main" id="{BCA8E287-7446-4509-8A23-C6ADA1F12080}"/>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3596378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6EDF5-7515-492F-BF6E-3D03457F4DFF}"/>
              </a:ext>
            </a:extLst>
          </p:cNvPr>
          <p:cNvSpPr>
            <a:spLocks noGrp="1"/>
          </p:cNvSpPr>
          <p:nvPr>
            <p:ph type="title"/>
          </p:nvPr>
        </p:nvSpPr>
        <p:spPr>
          <a:xfrm>
            <a:off x="457200" y="274638"/>
            <a:ext cx="8229600" cy="706090"/>
          </a:xfrm>
        </p:spPr>
        <p:txBody>
          <a:bodyPr/>
          <a:lstStyle/>
          <a:p>
            <a:r>
              <a:rPr lang="en-GB" sz="4000" b="1" dirty="0">
                <a:solidFill>
                  <a:srgbClr val="C00000"/>
                </a:solidFill>
              </a:rPr>
              <a:t>Step 4: Weigh the evidence</a:t>
            </a:r>
            <a:endParaRPr lang="en-GB" sz="4000" dirty="0">
              <a:solidFill>
                <a:srgbClr val="C00000"/>
              </a:solidFill>
            </a:endParaRPr>
          </a:p>
        </p:txBody>
      </p:sp>
      <p:sp>
        <p:nvSpPr>
          <p:cNvPr id="3" name="Content Placeholder 2">
            <a:extLst>
              <a:ext uri="{FF2B5EF4-FFF2-40B4-BE49-F238E27FC236}">
                <a16:creationId xmlns:a16="http://schemas.microsoft.com/office/drawing/2014/main" id="{CC763D5F-326D-410C-81DB-36FE4A8245E6}"/>
              </a:ext>
            </a:extLst>
          </p:cNvPr>
          <p:cNvSpPr>
            <a:spLocks noGrp="1"/>
          </p:cNvSpPr>
          <p:nvPr>
            <p:ph idx="1"/>
          </p:nvPr>
        </p:nvSpPr>
        <p:spPr>
          <a:xfrm>
            <a:off x="445100" y="1196752"/>
            <a:ext cx="8229600" cy="3917032"/>
          </a:xfrm>
        </p:spPr>
        <p:txBody>
          <a:bodyPr/>
          <a:lstStyle/>
          <a:p>
            <a:r>
              <a:rPr lang="en-GB" sz="2400" dirty="0"/>
              <a:t>Draw on your information and emotions to imagine what it would be like if you carried out each of the alternatives to the end.</a:t>
            </a:r>
          </a:p>
          <a:p>
            <a:r>
              <a:rPr lang="en-GB" sz="2400" dirty="0"/>
              <a:t>Evaluate whether the need identified in Step 1 would be met or resolved through the use of each alternative. As you go through this difficult internal process, you’ll begin to favour certain alternatives: those that seem to have a higher potential for reaching your goal.</a:t>
            </a:r>
          </a:p>
          <a:p>
            <a:r>
              <a:rPr lang="en-GB" sz="2400" dirty="0"/>
              <a:t>Finally, place the alternatives in a priority order, based upon your own value system.</a:t>
            </a:r>
          </a:p>
        </p:txBody>
      </p:sp>
      <p:sp>
        <p:nvSpPr>
          <p:cNvPr id="4" name="Date Placeholder 3">
            <a:extLst>
              <a:ext uri="{FF2B5EF4-FFF2-40B4-BE49-F238E27FC236}">
                <a16:creationId xmlns:a16="http://schemas.microsoft.com/office/drawing/2014/main" id="{97EF4251-9AC2-45DF-8583-617CB29182F5}"/>
              </a:ext>
            </a:extLst>
          </p:cNvPr>
          <p:cNvSpPr>
            <a:spLocks noGrp="1"/>
          </p:cNvSpPr>
          <p:nvPr>
            <p:ph type="dt" sz="half" idx="10"/>
          </p:nvPr>
        </p:nvSpPr>
        <p:spPr/>
        <p:txBody>
          <a:bodyPr/>
          <a:lstStyle/>
          <a:p>
            <a:pPr>
              <a:defRPr/>
            </a:pPr>
            <a:fld id="{2303D31F-598B-47EE-BA37-93F097A3D676}" type="datetime1">
              <a:rPr lang="en-GB" altLang="en-US" smtClean="0"/>
              <a:pPr>
                <a:defRPr/>
              </a:pPr>
              <a:t>10/11/2022</a:t>
            </a:fld>
            <a:endParaRPr lang="en-GB" altLang="en-US"/>
          </a:p>
        </p:txBody>
      </p:sp>
      <p:sp>
        <p:nvSpPr>
          <p:cNvPr id="5" name="Slide Number Placeholder 4">
            <a:extLst>
              <a:ext uri="{FF2B5EF4-FFF2-40B4-BE49-F238E27FC236}">
                <a16:creationId xmlns:a16="http://schemas.microsoft.com/office/drawing/2014/main" id="{902E7780-37F0-4147-8BFB-439E4AC469C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682292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E58DE-73C8-40E7-B235-FCE11AB08996}"/>
              </a:ext>
            </a:extLst>
          </p:cNvPr>
          <p:cNvSpPr>
            <a:spLocks noGrp="1"/>
          </p:cNvSpPr>
          <p:nvPr>
            <p:ph type="title"/>
          </p:nvPr>
        </p:nvSpPr>
        <p:spPr>
          <a:xfrm>
            <a:off x="457200" y="260648"/>
            <a:ext cx="8229600" cy="706090"/>
          </a:xfrm>
        </p:spPr>
        <p:txBody>
          <a:bodyPr/>
          <a:lstStyle/>
          <a:p>
            <a:r>
              <a:rPr lang="en-GB" sz="3600" b="1" dirty="0">
                <a:solidFill>
                  <a:srgbClr val="C00000"/>
                </a:solidFill>
              </a:rPr>
              <a:t>Step 5: Choose among alternatives</a:t>
            </a:r>
            <a:endParaRPr lang="en-GB" sz="3600" dirty="0">
              <a:solidFill>
                <a:srgbClr val="C00000"/>
              </a:solidFill>
            </a:endParaRPr>
          </a:p>
        </p:txBody>
      </p:sp>
      <p:sp>
        <p:nvSpPr>
          <p:cNvPr id="3" name="Content Placeholder 2">
            <a:extLst>
              <a:ext uri="{FF2B5EF4-FFF2-40B4-BE49-F238E27FC236}">
                <a16:creationId xmlns:a16="http://schemas.microsoft.com/office/drawing/2014/main" id="{863BC9D5-13D8-4F04-BDA9-2DBA4840AA1A}"/>
              </a:ext>
            </a:extLst>
          </p:cNvPr>
          <p:cNvSpPr>
            <a:spLocks noGrp="1"/>
          </p:cNvSpPr>
          <p:nvPr>
            <p:ph idx="1"/>
          </p:nvPr>
        </p:nvSpPr>
        <p:spPr>
          <a:xfrm>
            <a:off x="457200" y="1196752"/>
            <a:ext cx="8229600" cy="3816424"/>
          </a:xfrm>
        </p:spPr>
        <p:txBody>
          <a:bodyPr/>
          <a:lstStyle/>
          <a:p>
            <a:r>
              <a:rPr lang="en-GB" sz="2800" dirty="0"/>
              <a:t>Once you have weighed all the evidence, you are ready to select the alternative that seems to be the best one for you.</a:t>
            </a:r>
          </a:p>
          <a:p>
            <a:endParaRPr lang="en-GB" sz="2800" dirty="0"/>
          </a:p>
          <a:p>
            <a:r>
              <a:rPr lang="en-GB" sz="2800" dirty="0"/>
              <a:t>You may even choose a combination of alternatives. Your choice in Step 5 may very likely be the same or similar to the alternative you placed at the top of your list at the end of Step 4.</a:t>
            </a:r>
          </a:p>
        </p:txBody>
      </p:sp>
      <p:sp>
        <p:nvSpPr>
          <p:cNvPr id="4" name="Date Placeholder 3">
            <a:extLst>
              <a:ext uri="{FF2B5EF4-FFF2-40B4-BE49-F238E27FC236}">
                <a16:creationId xmlns:a16="http://schemas.microsoft.com/office/drawing/2014/main" id="{E6DABEBB-4EE6-40B3-B14E-230E9786B19C}"/>
              </a:ext>
            </a:extLst>
          </p:cNvPr>
          <p:cNvSpPr>
            <a:spLocks noGrp="1"/>
          </p:cNvSpPr>
          <p:nvPr>
            <p:ph type="dt" sz="half" idx="10"/>
          </p:nvPr>
        </p:nvSpPr>
        <p:spPr/>
        <p:txBody>
          <a:bodyPr/>
          <a:lstStyle/>
          <a:p>
            <a:pPr>
              <a:defRPr/>
            </a:pPr>
            <a:fld id="{2303D31F-598B-47EE-BA37-93F097A3D676}" type="datetime1">
              <a:rPr lang="en-GB" altLang="en-US" smtClean="0"/>
              <a:pPr>
                <a:defRPr/>
              </a:pPr>
              <a:t>10/11/2022</a:t>
            </a:fld>
            <a:endParaRPr lang="en-GB" altLang="en-US"/>
          </a:p>
        </p:txBody>
      </p:sp>
      <p:sp>
        <p:nvSpPr>
          <p:cNvPr id="5" name="Slide Number Placeholder 4">
            <a:extLst>
              <a:ext uri="{FF2B5EF4-FFF2-40B4-BE49-F238E27FC236}">
                <a16:creationId xmlns:a16="http://schemas.microsoft.com/office/drawing/2014/main" id="{E91874B0-58CA-4F11-BBC1-BD14E7675217}"/>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0095753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A7CCD-E5AE-4F7A-86A3-CB61290BC094}"/>
              </a:ext>
            </a:extLst>
          </p:cNvPr>
          <p:cNvSpPr>
            <a:spLocks noGrp="1"/>
          </p:cNvSpPr>
          <p:nvPr>
            <p:ph type="title"/>
          </p:nvPr>
        </p:nvSpPr>
        <p:spPr>
          <a:xfrm>
            <a:off x="457200" y="274638"/>
            <a:ext cx="8229600" cy="706090"/>
          </a:xfrm>
        </p:spPr>
        <p:txBody>
          <a:bodyPr/>
          <a:lstStyle/>
          <a:p>
            <a:r>
              <a:rPr lang="en-GB" sz="4000" b="1" dirty="0">
                <a:solidFill>
                  <a:srgbClr val="C00000"/>
                </a:solidFill>
              </a:rPr>
              <a:t>Step 6: Take action</a:t>
            </a:r>
            <a:endParaRPr lang="en-GB" sz="4000" dirty="0">
              <a:solidFill>
                <a:srgbClr val="C00000"/>
              </a:solidFill>
            </a:endParaRPr>
          </a:p>
        </p:txBody>
      </p:sp>
      <p:sp>
        <p:nvSpPr>
          <p:cNvPr id="3" name="Content Placeholder 2">
            <a:extLst>
              <a:ext uri="{FF2B5EF4-FFF2-40B4-BE49-F238E27FC236}">
                <a16:creationId xmlns:a16="http://schemas.microsoft.com/office/drawing/2014/main" id="{E02AD584-C0DE-4908-9FD3-C698D0FAE107}"/>
              </a:ext>
            </a:extLst>
          </p:cNvPr>
          <p:cNvSpPr>
            <a:spLocks noGrp="1"/>
          </p:cNvSpPr>
          <p:nvPr>
            <p:ph idx="1"/>
          </p:nvPr>
        </p:nvSpPr>
        <p:spPr>
          <a:xfrm>
            <a:off x="539552" y="1196752"/>
            <a:ext cx="8229600" cy="1756791"/>
          </a:xfrm>
        </p:spPr>
        <p:txBody>
          <a:bodyPr/>
          <a:lstStyle/>
          <a:p>
            <a:r>
              <a:rPr lang="en-GB" dirty="0"/>
              <a:t>You’re now ready to take some positive action by beginning to implement the alternative you chose in Step 5.</a:t>
            </a:r>
          </a:p>
        </p:txBody>
      </p:sp>
      <p:sp>
        <p:nvSpPr>
          <p:cNvPr id="4" name="Date Placeholder 3">
            <a:extLst>
              <a:ext uri="{FF2B5EF4-FFF2-40B4-BE49-F238E27FC236}">
                <a16:creationId xmlns:a16="http://schemas.microsoft.com/office/drawing/2014/main" id="{A75F1C95-2848-43E1-B50D-E5F9E0325DDE}"/>
              </a:ext>
            </a:extLst>
          </p:cNvPr>
          <p:cNvSpPr>
            <a:spLocks noGrp="1"/>
          </p:cNvSpPr>
          <p:nvPr>
            <p:ph type="dt" sz="half" idx="10"/>
          </p:nvPr>
        </p:nvSpPr>
        <p:spPr/>
        <p:txBody>
          <a:bodyPr/>
          <a:lstStyle/>
          <a:p>
            <a:pPr>
              <a:defRPr/>
            </a:pPr>
            <a:fld id="{2303D31F-598B-47EE-BA37-93F097A3D676}" type="datetime1">
              <a:rPr lang="en-GB" altLang="en-US" smtClean="0"/>
              <a:pPr>
                <a:defRPr/>
              </a:pPr>
              <a:t>10/11/2022</a:t>
            </a:fld>
            <a:endParaRPr lang="en-GB" altLang="en-US"/>
          </a:p>
        </p:txBody>
      </p:sp>
      <p:sp>
        <p:nvSpPr>
          <p:cNvPr id="5" name="Slide Number Placeholder 4">
            <a:extLst>
              <a:ext uri="{FF2B5EF4-FFF2-40B4-BE49-F238E27FC236}">
                <a16:creationId xmlns:a16="http://schemas.microsoft.com/office/drawing/2014/main" id="{CC23DDB0-4C72-4BAD-B84E-E3310FE38502}"/>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6975115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93B9F-1DDF-4AA7-A227-40715CD67918}"/>
              </a:ext>
            </a:extLst>
          </p:cNvPr>
          <p:cNvSpPr>
            <a:spLocks noGrp="1"/>
          </p:cNvSpPr>
          <p:nvPr>
            <p:ph type="title"/>
          </p:nvPr>
        </p:nvSpPr>
        <p:spPr>
          <a:xfrm>
            <a:off x="457200" y="170285"/>
            <a:ext cx="8229600" cy="1143000"/>
          </a:xfrm>
        </p:spPr>
        <p:txBody>
          <a:bodyPr/>
          <a:lstStyle/>
          <a:p>
            <a:r>
              <a:rPr lang="en-GB" sz="4000" b="1" dirty="0">
                <a:solidFill>
                  <a:srgbClr val="C00000"/>
                </a:solidFill>
              </a:rPr>
              <a:t>Step 7: Review your decision &amp; its consequences</a:t>
            </a:r>
            <a:endParaRPr lang="en-GB" sz="4000" dirty="0">
              <a:solidFill>
                <a:srgbClr val="C00000"/>
              </a:solidFill>
            </a:endParaRPr>
          </a:p>
        </p:txBody>
      </p:sp>
      <p:sp>
        <p:nvSpPr>
          <p:cNvPr id="3" name="Content Placeholder 2">
            <a:extLst>
              <a:ext uri="{FF2B5EF4-FFF2-40B4-BE49-F238E27FC236}">
                <a16:creationId xmlns:a16="http://schemas.microsoft.com/office/drawing/2014/main" id="{0194C478-1AC6-47AD-BBFB-EBA5D82751D1}"/>
              </a:ext>
            </a:extLst>
          </p:cNvPr>
          <p:cNvSpPr>
            <a:spLocks noGrp="1"/>
          </p:cNvSpPr>
          <p:nvPr>
            <p:ph idx="1"/>
          </p:nvPr>
        </p:nvSpPr>
        <p:spPr>
          <a:xfrm>
            <a:off x="457200" y="1686508"/>
            <a:ext cx="8229600" cy="3484983"/>
          </a:xfrm>
        </p:spPr>
        <p:txBody>
          <a:bodyPr/>
          <a:lstStyle/>
          <a:p>
            <a:r>
              <a:rPr lang="en-GB" sz="2400" dirty="0"/>
              <a:t>In this final step, consider the results of your decision and evaluate whether or not it has resolved the need you identified in Step 1.</a:t>
            </a:r>
          </a:p>
          <a:p>
            <a:r>
              <a:rPr lang="en-GB" sz="2400" dirty="0"/>
              <a:t>If the decision has not met the identified need, you may want to repeat certain steps of the process to make a new decision.</a:t>
            </a:r>
          </a:p>
          <a:p>
            <a:r>
              <a:rPr lang="en-GB" sz="2400" dirty="0"/>
              <a:t>For example, you might want to gather more detailed or somewhat different information or explore additional alternatives.</a:t>
            </a:r>
          </a:p>
        </p:txBody>
      </p:sp>
      <p:sp>
        <p:nvSpPr>
          <p:cNvPr id="4" name="Date Placeholder 3">
            <a:extLst>
              <a:ext uri="{FF2B5EF4-FFF2-40B4-BE49-F238E27FC236}">
                <a16:creationId xmlns:a16="http://schemas.microsoft.com/office/drawing/2014/main" id="{37421F36-9C15-4D99-856A-37B07A583CD0}"/>
              </a:ext>
            </a:extLst>
          </p:cNvPr>
          <p:cNvSpPr>
            <a:spLocks noGrp="1"/>
          </p:cNvSpPr>
          <p:nvPr>
            <p:ph type="dt" sz="half" idx="10"/>
          </p:nvPr>
        </p:nvSpPr>
        <p:spPr/>
        <p:txBody>
          <a:bodyPr/>
          <a:lstStyle/>
          <a:p>
            <a:pPr>
              <a:defRPr/>
            </a:pPr>
            <a:fld id="{2303D31F-598B-47EE-BA37-93F097A3D676}" type="datetime1">
              <a:rPr lang="en-GB" altLang="en-US" smtClean="0"/>
              <a:pPr>
                <a:defRPr/>
              </a:pPr>
              <a:t>10/11/2022</a:t>
            </a:fld>
            <a:endParaRPr lang="en-GB" altLang="en-US"/>
          </a:p>
        </p:txBody>
      </p:sp>
      <p:sp>
        <p:nvSpPr>
          <p:cNvPr id="5" name="Slide Number Placeholder 4">
            <a:extLst>
              <a:ext uri="{FF2B5EF4-FFF2-40B4-BE49-F238E27FC236}">
                <a16:creationId xmlns:a16="http://schemas.microsoft.com/office/drawing/2014/main" id="{67D825A2-C852-4051-A511-F177362A7178}"/>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6549233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1274</TotalTime>
  <Words>963</Words>
  <Application>Microsoft Macintosh PowerPoint</Application>
  <PresentationFormat>On-screen Show (4:3)</PresentationFormat>
  <Paragraphs>109</Paragraphs>
  <Slides>17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Myriad Pro</vt:lpstr>
      <vt:lpstr>Verdana</vt:lpstr>
      <vt:lpstr>20140311PresentationUWTSDTemplate</vt:lpstr>
      <vt:lpstr>PowerPoint Presentation</vt:lpstr>
      <vt:lpstr>Decision Making???</vt:lpstr>
      <vt:lpstr>Problem Solving &amp; Decision Making</vt:lpstr>
      <vt:lpstr>The rational decision process </vt:lpstr>
      <vt:lpstr>Problem identification </vt:lpstr>
      <vt:lpstr>Criteria definition </vt:lpstr>
      <vt:lpstr>Alternative generation &amp; evaluation </vt:lpstr>
      <vt:lpstr>Alternative generation &amp; evaluation </vt:lpstr>
      <vt:lpstr>Implementation </vt:lpstr>
      <vt:lpstr>Monitoring/Seeking Feedback </vt:lpstr>
      <vt:lpstr>Step 1: Identify the decision</vt:lpstr>
      <vt:lpstr>Step 2: Gather relevant information</vt:lpstr>
      <vt:lpstr>Step 3: Identify the alternatives</vt:lpstr>
      <vt:lpstr>Step 4: Weigh the evidence</vt:lpstr>
      <vt:lpstr>Step 5: Choose among alternatives</vt:lpstr>
      <vt:lpstr>Step 6: Take action</vt:lpstr>
      <vt:lpstr>Step 7: Review your decision &amp; its consequences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Jonathan Wyatt (P144511)</cp:lastModifiedBy>
  <cp:revision>69</cp:revision>
  <cp:lastPrinted>2018-07-09T15:27:01Z</cp:lastPrinted>
  <dcterms:created xsi:type="dcterms:W3CDTF">2002-10-07T19:43:58Z</dcterms:created>
  <dcterms:modified xsi:type="dcterms:W3CDTF">2022-11-10T23:24:41Z</dcterms:modified>
</cp:coreProperties>
</file>