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2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  <a:srgbClr val="FF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0" autoAdjust="0"/>
    <p:restoredTop sz="94660"/>
  </p:normalViewPr>
  <p:slideViewPr>
    <p:cSldViewPr snapToGrid="0">
      <p:cViewPr varScale="1">
        <p:scale>
          <a:sx n="73" d="100"/>
          <a:sy n="73" d="100"/>
        </p:scale>
        <p:origin x="56" y="7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045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94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063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428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571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297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515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641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248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399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556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10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9359" y="436089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69012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34" name="TextBox 33"/>
          <p:cNvSpPr txBox="1"/>
          <p:nvPr/>
        </p:nvSpPr>
        <p:spPr>
          <a:xfrm>
            <a:off x="7639371" y="3047116"/>
            <a:ext cx="2286000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Statistical Programming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10036129" y="3038719"/>
            <a:ext cx="1805185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Geographical</a:t>
            </a:r>
          </a:p>
          <a:p>
            <a:pPr algn="ctr"/>
            <a:r>
              <a:rPr lang="en-GB" dirty="0"/>
              <a:t>Information </a:t>
            </a:r>
          </a:p>
          <a:p>
            <a:pPr algn="ctr"/>
            <a:r>
              <a:rPr lang="en-GB" dirty="0"/>
              <a:t>Systems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82177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Data and Information Systems Sept 2018 starters</a:t>
            </a:r>
          </a:p>
        </p:txBody>
      </p:sp>
      <p:sp>
        <p:nvSpPr>
          <p:cNvPr id="74" name="TextBox 73"/>
          <p:cNvSpPr txBox="1"/>
          <p:nvPr/>
        </p:nvSpPr>
        <p:spPr>
          <a:xfrm>
            <a:off x="6030881" y="5456864"/>
            <a:ext cx="3650621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Artificial Intelligence and Machine Learning (1)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169101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Warehousing </a:t>
            </a:r>
          </a:p>
          <a:p>
            <a:pPr algn="ctr"/>
            <a:r>
              <a:rPr lang="en-GB" dirty="0"/>
              <a:t>and </a:t>
            </a:r>
          </a:p>
          <a:p>
            <a:pPr algn="ctr"/>
            <a:r>
              <a:rPr lang="en-GB" dirty="0"/>
              <a:t>Data Mining (2)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899373" y="4627236"/>
            <a:ext cx="1783937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Usability </a:t>
            </a:r>
          </a:p>
          <a:p>
            <a:pPr algn="ctr"/>
            <a:r>
              <a:rPr lang="en-GB" dirty="0"/>
              <a:t>Engineering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(2/3)</a:t>
            </a:r>
          </a:p>
        </p:txBody>
      </p: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8974697" y="3882961"/>
            <a:ext cx="148071" cy="139060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/>
          <p:nvPr/>
        </p:nvCxnSpPr>
        <p:spPr>
          <a:xfrm>
            <a:off x="9481091" y="3915147"/>
            <a:ext cx="1084004" cy="10211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>
            <a:off x="1549594" y="3882961"/>
            <a:ext cx="1" cy="8701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225104" y="3029929"/>
            <a:ext cx="2458364" cy="92333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Changemakers</a:t>
            </a:r>
            <a:r>
              <a:rPr lang="en-GB" dirty="0"/>
              <a:t>: Creativity and Value Creation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275E285-5645-448F-A9B1-1B45CA107429}"/>
              </a:ext>
            </a:extLst>
          </p:cNvPr>
          <p:cNvSpPr txBox="1"/>
          <p:nvPr/>
        </p:nvSpPr>
        <p:spPr>
          <a:xfrm>
            <a:off x="9407567" y="3163754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9A88E02-E1B0-4472-B421-9C616DB69F3F}"/>
              </a:ext>
            </a:extLst>
          </p:cNvPr>
          <p:cNvSpPr txBox="1"/>
          <p:nvPr/>
        </p:nvSpPr>
        <p:spPr>
          <a:xfrm>
            <a:off x="8235362" y="4627236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DC4AACE-35F8-4DC9-88D5-867B2D0F47CE}"/>
              </a:ext>
            </a:extLst>
          </p:cNvPr>
          <p:cNvSpPr txBox="1"/>
          <p:nvPr/>
        </p:nvSpPr>
        <p:spPr>
          <a:xfrm>
            <a:off x="11290918" y="3482241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B63B607-3510-4C26-9B64-AE593016BC6A}"/>
              </a:ext>
            </a:extLst>
          </p:cNvPr>
          <p:cNvSpPr txBox="1"/>
          <p:nvPr/>
        </p:nvSpPr>
        <p:spPr>
          <a:xfrm>
            <a:off x="2122520" y="3020576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DBD9BEC-BB6F-4828-9D7A-BFBC0F17F928}"/>
              </a:ext>
            </a:extLst>
          </p:cNvPr>
          <p:cNvSpPr txBox="1"/>
          <p:nvPr/>
        </p:nvSpPr>
        <p:spPr>
          <a:xfrm>
            <a:off x="320412" y="4995199"/>
            <a:ext cx="2458364" cy="923330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Industrial-Based Research</a:t>
            </a:r>
          </a:p>
          <a:p>
            <a:pPr algn="ctr"/>
            <a:r>
              <a:rPr lang="en-GB" dirty="0"/>
              <a:t>(continued - 1)</a:t>
            </a:r>
          </a:p>
        </p:txBody>
      </p:sp>
    </p:spTree>
    <p:extLst>
      <p:ext uri="{BB962C8B-B14F-4D97-AF65-F5344CB8AC3E}">
        <p14:creationId xmlns:p14="http://schemas.microsoft.com/office/powerpoint/2010/main" val="33069150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72041" y="4357136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72040" y="2357831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29" name="TextBox 28"/>
          <p:cNvSpPr txBox="1"/>
          <p:nvPr/>
        </p:nvSpPr>
        <p:spPr>
          <a:xfrm>
            <a:off x="6756378" y="2979457"/>
            <a:ext cx="2286000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Software</a:t>
            </a:r>
          </a:p>
          <a:p>
            <a:pPr algn="ctr"/>
            <a:r>
              <a:rPr lang="en-GB" dirty="0"/>
              <a:t>Development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9355730" y="3030743"/>
            <a:ext cx="2442677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Engineering Principles and Testing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72944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Software Engineering Sept 2018 starters</a:t>
            </a:r>
          </a:p>
        </p:txBody>
      </p:sp>
      <p:sp>
        <p:nvSpPr>
          <p:cNvPr id="74" name="TextBox 73"/>
          <p:cNvSpPr txBox="1"/>
          <p:nvPr/>
        </p:nvSpPr>
        <p:spPr>
          <a:xfrm>
            <a:off x="5680711" y="5629721"/>
            <a:ext cx="3794216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Artificial Intelligence and Machine Learning (1)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64184" y="5206554"/>
            <a:ext cx="2005719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Based</a:t>
            </a:r>
          </a:p>
          <a:p>
            <a:pPr algn="ctr"/>
            <a:r>
              <a:rPr lang="en-GB" dirty="0"/>
              <a:t>Web Services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074321" y="4595283"/>
            <a:ext cx="2163988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Socket Programming</a:t>
            </a:r>
          </a:p>
          <a:p>
            <a:r>
              <a:rPr lang="en-GB" dirty="0"/>
              <a:t>and Concurrency (2)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023203" y="5340639"/>
            <a:ext cx="2470959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(2/3)</a:t>
            </a:r>
          </a:p>
        </p:txBody>
      </p:sp>
      <p:cxnSp>
        <p:nvCxnSpPr>
          <p:cNvPr id="85" name="Straight Arrow Connector 84"/>
          <p:cNvCxnSpPr>
            <a:cxnSpLocks/>
          </p:cNvCxnSpPr>
          <p:nvPr/>
        </p:nvCxnSpPr>
        <p:spPr>
          <a:xfrm>
            <a:off x="8025798" y="3738799"/>
            <a:ext cx="659950" cy="17865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355731" y="3809603"/>
            <a:ext cx="553424" cy="17865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>
            <a:cxnSpLocks/>
          </p:cNvCxnSpPr>
          <p:nvPr/>
        </p:nvCxnSpPr>
        <p:spPr>
          <a:xfrm flipH="1">
            <a:off x="7154620" y="3753969"/>
            <a:ext cx="579675" cy="6463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10653524" y="3824834"/>
            <a:ext cx="260297" cy="123294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225104" y="3029929"/>
            <a:ext cx="2458364" cy="92333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Changemakers</a:t>
            </a:r>
            <a:r>
              <a:rPr lang="en-GB" dirty="0"/>
              <a:t>: Creativity and Value Creation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5514DB2-BD62-4225-BE77-2E513D924B88}"/>
              </a:ext>
            </a:extLst>
          </p:cNvPr>
          <p:cNvSpPr txBox="1"/>
          <p:nvPr/>
        </p:nvSpPr>
        <p:spPr>
          <a:xfrm>
            <a:off x="320412" y="4995199"/>
            <a:ext cx="2458364" cy="923330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Industrial-Based Research</a:t>
            </a:r>
          </a:p>
          <a:p>
            <a:pPr algn="ctr"/>
            <a:r>
              <a:rPr lang="en-GB" dirty="0"/>
              <a:t>(continued - 1)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3C1F5F8-7856-45D3-8F1D-F341554A9EB8}"/>
              </a:ext>
            </a:extLst>
          </p:cNvPr>
          <p:cNvSpPr txBox="1"/>
          <p:nvPr/>
        </p:nvSpPr>
        <p:spPr>
          <a:xfrm>
            <a:off x="2122520" y="3020576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E290477-1A92-4A88-9AF9-0A0032193265}"/>
              </a:ext>
            </a:extLst>
          </p:cNvPr>
          <p:cNvSpPr txBox="1"/>
          <p:nvPr/>
        </p:nvSpPr>
        <p:spPr>
          <a:xfrm>
            <a:off x="8571945" y="3215409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2BDB974-B8D9-40B1-8D5D-19A2AC0961DF}"/>
              </a:ext>
            </a:extLst>
          </p:cNvPr>
          <p:cNvSpPr txBox="1"/>
          <p:nvPr/>
        </p:nvSpPr>
        <p:spPr>
          <a:xfrm>
            <a:off x="11451830" y="3164123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A76AC02-CEAD-4063-A0C1-50BC2D0980CD}"/>
              </a:ext>
            </a:extLst>
          </p:cNvPr>
          <p:cNvSpPr txBox="1"/>
          <p:nvPr/>
        </p:nvSpPr>
        <p:spPr>
          <a:xfrm>
            <a:off x="11451830" y="5294512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5250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125732" y="4416391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69012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4656510" y="2919693"/>
            <a:ext cx="2470959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7902631" y="2861593"/>
            <a:ext cx="3026626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Networking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9711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Computer Networks and Cybersecurity Sept 2018 starters</a:t>
            </a:r>
          </a:p>
        </p:txBody>
      </p:sp>
      <p:sp>
        <p:nvSpPr>
          <p:cNvPr id="74" name="TextBox 73"/>
          <p:cNvSpPr txBox="1"/>
          <p:nvPr/>
        </p:nvSpPr>
        <p:spPr>
          <a:xfrm>
            <a:off x="5663063" y="5733863"/>
            <a:ext cx="3524249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Switching, Routing and Wireless (1)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415944" y="5161541"/>
            <a:ext cx="2470959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Enterprise Networking, Security and Automation (2)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220763" y="4553437"/>
            <a:ext cx="2073591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Cyber Security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031468" y="5222594"/>
            <a:ext cx="2470959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(2/3)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 flipH="1">
            <a:off x="8320512" y="3393526"/>
            <a:ext cx="690150" cy="22491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91422" y="3700688"/>
            <a:ext cx="145695" cy="19225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/>
          <p:nvPr/>
        </p:nvCxnSpPr>
        <p:spPr>
          <a:xfrm>
            <a:off x="9496239" y="3389585"/>
            <a:ext cx="579145" cy="16360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225104" y="3029929"/>
            <a:ext cx="2458364" cy="92333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Changemakers</a:t>
            </a:r>
            <a:r>
              <a:rPr lang="en-GB" dirty="0"/>
              <a:t>: Creativity and Value Creation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4D1B4AE-5A18-4EF8-90BA-C93231B5630E}"/>
              </a:ext>
            </a:extLst>
          </p:cNvPr>
          <p:cNvSpPr txBox="1"/>
          <p:nvPr/>
        </p:nvSpPr>
        <p:spPr>
          <a:xfrm>
            <a:off x="2175067" y="3046259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E41DAE6-67AB-46BF-9ACD-8218BD10D943}"/>
              </a:ext>
            </a:extLst>
          </p:cNvPr>
          <p:cNvSpPr txBox="1"/>
          <p:nvPr/>
        </p:nvSpPr>
        <p:spPr>
          <a:xfrm>
            <a:off x="6718054" y="2943527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5AED77F-8F75-414A-B9AF-33D6B542B3A4}"/>
              </a:ext>
            </a:extLst>
          </p:cNvPr>
          <p:cNvSpPr txBox="1"/>
          <p:nvPr/>
        </p:nvSpPr>
        <p:spPr>
          <a:xfrm>
            <a:off x="10447844" y="2848590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A2F2B9C-4DAC-4F24-8E56-F89613509295}"/>
              </a:ext>
            </a:extLst>
          </p:cNvPr>
          <p:cNvSpPr txBox="1"/>
          <p:nvPr/>
        </p:nvSpPr>
        <p:spPr>
          <a:xfrm>
            <a:off x="7861039" y="4685315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07BD619-7E2C-49BD-9850-8BDDFFFDB0AB}"/>
              </a:ext>
            </a:extLst>
          </p:cNvPr>
          <p:cNvSpPr txBox="1"/>
          <p:nvPr/>
        </p:nvSpPr>
        <p:spPr>
          <a:xfrm>
            <a:off x="320412" y="4995199"/>
            <a:ext cx="2458364" cy="923330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Industrial-Based Research</a:t>
            </a:r>
          </a:p>
          <a:p>
            <a:pPr algn="ctr"/>
            <a:r>
              <a:rPr lang="en-GB" dirty="0"/>
              <a:t>(continued - 1)</a:t>
            </a:r>
          </a:p>
        </p:txBody>
      </p:sp>
    </p:spTree>
    <p:extLst>
      <p:ext uri="{BB962C8B-B14F-4D97-AF65-F5344CB8AC3E}">
        <p14:creationId xmlns:p14="http://schemas.microsoft.com/office/powerpoint/2010/main" val="11103967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365</TotalTime>
  <Words>180</Words>
  <Application>Microsoft Office PowerPoint</Application>
  <PresentationFormat>Widescreen</PresentationFormat>
  <Paragraphs>71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 Networking and CyberSecurity Fundamentals Data Analysis and Visualisation Introduction to Web and Database Concepts</dc:title>
  <dc:creator>Gaynor Thomas</dc:creator>
  <cp:lastModifiedBy>Gaynor Thomas</cp:lastModifiedBy>
  <cp:revision>42</cp:revision>
  <dcterms:created xsi:type="dcterms:W3CDTF">2020-07-15T14:48:17Z</dcterms:created>
  <dcterms:modified xsi:type="dcterms:W3CDTF">2021-07-28T14:12:06Z</dcterms:modified>
</cp:coreProperties>
</file>