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8" r:id="rId4"/>
    <p:sldId id="273" r:id="rId5"/>
    <p:sldId id="259" r:id="rId6"/>
    <p:sldId id="263" r:id="rId7"/>
    <p:sldId id="264" r:id="rId8"/>
    <p:sldId id="265" r:id="rId9"/>
    <p:sldId id="260" r:id="rId10"/>
    <p:sldId id="266" r:id="rId11"/>
    <p:sldId id="261" r:id="rId12"/>
    <p:sldId id="278" r:id="rId13"/>
    <p:sldId id="262" r:id="rId14"/>
    <p:sldId id="267" r:id="rId15"/>
    <p:sldId id="271" r:id="rId16"/>
    <p:sldId id="268" r:id="rId17"/>
    <p:sldId id="269" r:id="rId18"/>
    <p:sldId id="270" r:id="rId19"/>
    <p:sldId id="277" r:id="rId20"/>
    <p:sldId id="275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2CA515-44C7-9899-3A0E-F6BCE04F9C85}" v="3143" dt="2026-02-27T09:56:34.995"/>
    <p1510:client id="{4DE615DF-A497-0D1A-A7CC-CAE0F04B1BB1}" v="1179" dt="2026-02-27T13:54:18.553"/>
    <p1510:client id="{FD861688-1742-1822-1552-307BC18B31D5}" v="67" dt="2026-02-27T11:46:39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die Williams (2304301)" userId="S::2304301@student.uwtsd.ac.uk::d63145a7-2d2d-4753-a368-b41d2e323d59" providerId="AD" clId="Web-{2C2CA515-44C7-9899-3A0E-F6BCE04F9C85}"/>
    <pc:docChg chg="addSld delSld modSld sldOrd addMainMaster delMainMaster">
      <pc:chgData name="Maddie Williams (2304301)" userId="S::2304301@student.uwtsd.ac.uk::d63145a7-2d2d-4753-a368-b41d2e323d59" providerId="AD" clId="Web-{2C2CA515-44C7-9899-3A0E-F6BCE04F9C85}" dt="2026-02-27T09:56:34.995" v="2935" actId="20577"/>
      <pc:docMkLst>
        <pc:docMk/>
      </pc:docMkLst>
      <pc:sldChg chg="addSp delSp modSp mod setBg modClrScheme setClrOvrMap chgLayout">
        <pc:chgData name="Maddie Williams (2304301)" userId="S::2304301@student.uwtsd.ac.uk::d63145a7-2d2d-4753-a368-b41d2e323d59" providerId="AD" clId="Web-{2C2CA515-44C7-9899-3A0E-F6BCE04F9C85}" dt="2026-02-26T11:04:17.678" v="23"/>
        <pc:sldMkLst>
          <pc:docMk/>
          <pc:sldMk cId="109857222" sldId="256"/>
        </pc:sldMkLst>
        <pc:spChg chg="mod">
          <ac:chgData name="Maddie Williams (2304301)" userId="S::2304301@student.uwtsd.ac.uk::d63145a7-2d2d-4753-a368-b41d2e323d59" providerId="AD" clId="Web-{2C2CA515-44C7-9899-3A0E-F6BCE04F9C85}" dt="2026-02-26T11:04:17.678" v="2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1:04:17.678" v="2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1:04:17.584" v="22"/>
          <ac:spMkLst>
            <pc:docMk/>
            <pc:sldMk cId="109857222" sldId="256"/>
            <ac:spMk id="9" creationId="{80B98925-0550-1AFB-C1DC-02792400FB71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1:04:17.584" v="22"/>
          <ac:spMkLst>
            <pc:docMk/>
            <pc:sldMk cId="109857222" sldId="256"/>
            <ac:spMk id="11" creationId="{0CCA9273-E74E-A306-1F74-BEF9EDA30500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04:17.678" v="23"/>
          <ac:spMkLst>
            <pc:docMk/>
            <pc:sldMk cId="109857222" sldId="256"/>
            <ac:spMk id="13" creationId="{9B7AD9F6-8CE7-4299-8FC6-328F4DCD3FF9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04:17.678" v="23"/>
          <ac:spMkLst>
            <pc:docMk/>
            <pc:sldMk cId="109857222" sldId="256"/>
            <ac:spMk id="14" creationId="{F49775AF-8896-43EE-92C6-83497D6DC56F}"/>
          </ac:spMkLst>
        </pc:spChg>
        <pc:picChg chg="add del">
          <ac:chgData name="Maddie Williams (2304301)" userId="S::2304301@student.uwtsd.ac.uk::d63145a7-2d2d-4753-a368-b41d2e323d59" providerId="AD" clId="Web-{2C2CA515-44C7-9899-3A0E-F6BCE04F9C85}" dt="2026-02-26T11:04:17.584" v="22"/>
          <ac:picMkLst>
            <pc:docMk/>
            <pc:sldMk cId="109857222" sldId="256"/>
            <ac:picMk id="4" creationId="{980A1D9C-DC36-3692-C42E-FFCDEFCAD1A7}"/>
          </ac:picMkLst>
        </pc:picChg>
        <pc:picChg chg="add">
          <ac:chgData name="Maddie Williams (2304301)" userId="S::2304301@student.uwtsd.ac.uk::d63145a7-2d2d-4753-a368-b41d2e323d59" providerId="AD" clId="Web-{2C2CA515-44C7-9899-3A0E-F6BCE04F9C85}" dt="2026-02-26T11:04:17.678" v="23"/>
          <ac:picMkLst>
            <pc:docMk/>
            <pc:sldMk cId="109857222" sldId="256"/>
            <ac:picMk id="15" creationId="{48E21CAF-410B-8BEF-05C9-E8FE38EC02B1}"/>
          </ac:picMkLst>
        </pc:picChg>
      </pc:sldChg>
      <pc:sldChg chg="addSp delSp modSp new mod setBg">
        <pc:chgData name="Maddie Williams (2304301)" userId="S::2304301@student.uwtsd.ac.uk::d63145a7-2d2d-4753-a368-b41d2e323d59" providerId="AD" clId="Web-{2C2CA515-44C7-9899-3A0E-F6BCE04F9C85}" dt="2026-02-26T11:13:11.020" v="382" actId="20577"/>
        <pc:sldMkLst>
          <pc:docMk/>
          <pc:sldMk cId="1669600093" sldId="257"/>
        </pc:sldMkLst>
        <pc:spChg chg="mod">
          <ac:chgData name="Maddie Williams (2304301)" userId="S::2304301@student.uwtsd.ac.uk::d63145a7-2d2d-4753-a368-b41d2e323d59" providerId="AD" clId="Web-{2C2CA515-44C7-9899-3A0E-F6BCE04F9C85}" dt="2026-02-26T11:09:58.878" v="230"/>
          <ac:spMkLst>
            <pc:docMk/>
            <pc:sldMk cId="1669600093" sldId="257"/>
            <ac:spMk id="2" creationId="{FA4E542F-41F0-4C05-BA22-25C612AFB610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1:13:11.020" v="382" actId="20577"/>
          <ac:spMkLst>
            <pc:docMk/>
            <pc:sldMk cId="1669600093" sldId="257"/>
            <ac:spMk id="3" creationId="{401133AC-CAD5-7533-D6B5-CF5E17FA8BB5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1:09:58.878" v="230"/>
          <ac:spMkLst>
            <pc:docMk/>
            <pc:sldMk cId="1669600093" sldId="257"/>
            <ac:spMk id="8" creationId="{C05CBC3C-2E5A-4839-8B9B-2E5A6ADF0F58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1:09:58.878" v="230"/>
          <ac:spMkLst>
            <pc:docMk/>
            <pc:sldMk cId="1669600093" sldId="257"/>
            <ac:spMk id="10" creationId="{827FF362-FC97-4BF5-949B-D4ADFA26E457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09:58.878" v="230"/>
          <ac:spMkLst>
            <pc:docMk/>
            <pc:sldMk cId="1669600093" sldId="257"/>
            <ac:spMk id="15" creationId="{8E85DA1B-67EF-4FFA-9A25-F4413DA63C68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09:58.878" v="230"/>
          <ac:spMkLst>
            <pc:docMk/>
            <pc:sldMk cId="1669600093" sldId="257"/>
            <ac:spMk id="17" creationId="{13875C79-AB54-449E-990C-6A3157409BDF}"/>
          </ac:spMkLst>
        </pc:spChg>
      </pc:sldChg>
      <pc:sldChg chg="addSp modSp new mod setBg">
        <pc:chgData name="Maddie Williams (2304301)" userId="S::2304301@student.uwtsd.ac.uk::d63145a7-2d2d-4753-a368-b41d2e323d59" providerId="AD" clId="Web-{2C2CA515-44C7-9899-3A0E-F6BCE04F9C85}" dt="2026-02-26T11:13:50.351" v="390" actId="20577"/>
        <pc:sldMkLst>
          <pc:docMk/>
          <pc:sldMk cId="1530621812" sldId="258"/>
        </pc:sldMkLst>
        <pc:spChg chg="mod">
          <ac:chgData name="Maddie Williams (2304301)" userId="S::2304301@student.uwtsd.ac.uk::d63145a7-2d2d-4753-a368-b41d2e323d59" providerId="AD" clId="Web-{2C2CA515-44C7-9899-3A0E-F6BCE04F9C85}" dt="2026-02-26T11:13:47.632" v="388" actId="1076"/>
          <ac:spMkLst>
            <pc:docMk/>
            <pc:sldMk cId="1530621812" sldId="258"/>
            <ac:spMk id="2" creationId="{502F1F54-4458-2601-2C00-5CE66BC114AD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1:13:50.351" v="390" actId="20577"/>
          <ac:spMkLst>
            <pc:docMk/>
            <pc:sldMk cId="1530621812" sldId="258"/>
            <ac:spMk id="3" creationId="{730A046D-2408-B768-A3BF-1E5B89DA1E2E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13:29.599" v="384"/>
          <ac:spMkLst>
            <pc:docMk/>
            <pc:sldMk cId="1530621812" sldId="258"/>
            <ac:spMk id="10" creationId="{743AA782-23D1-4521-8CAD-47662984AA08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13:29.599" v="384"/>
          <ac:spMkLst>
            <pc:docMk/>
            <pc:sldMk cId="1530621812" sldId="258"/>
            <ac:spMk id="12" creationId="{3CE8AF5E-D374-4CF1-90CC-35CF73B81C3E}"/>
          </ac:spMkLst>
        </pc:spChg>
        <pc:picChg chg="add">
          <ac:chgData name="Maddie Williams (2304301)" userId="S::2304301@student.uwtsd.ac.uk::d63145a7-2d2d-4753-a368-b41d2e323d59" providerId="AD" clId="Web-{2C2CA515-44C7-9899-3A0E-F6BCE04F9C85}" dt="2026-02-26T11:13:29.599" v="384"/>
          <ac:picMkLst>
            <pc:docMk/>
            <pc:sldMk cId="1530621812" sldId="258"/>
            <ac:picMk id="7" creationId="{9AAC61EC-8C56-CD14-68AD-FB49A64AAB04}"/>
          </ac:picMkLst>
        </pc:picChg>
        <pc:inkChg chg="add">
          <ac:chgData name="Maddie Williams (2304301)" userId="S::2304301@student.uwtsd.ac.uk::d63145a7-2d2d-4753-a368-b41d2e323d59" providerId="AD" clId="Web-{2C2CA515-44C7-9899-3A0E-F6BCE04F9C85}" dt="2026-02-26T11:13:29.599" v="384"/>
          <ac:inkMkLst>
            <pc:docMk/>
            <pc:sldMk cId="1530621812" sldId="258"/>
            <ac:inkMk id="14" creationId="{070477C5-0410-4E4F-97A1-F84C2465C187}"/>
          </ac:inkMkLst>
        </pc:inkChg>
      </pc:sldChg>
      <pc:sldChg chg="modSp new">
        <pc:chgData name="Maddie Williams (2304301)" userId="S::2304301@student.uwtsd.ac.uk::d63145a7-2d2d-4753-a368-b41d2e323d59" providerId="AD" clId="Web-{2C2CA515-44C7-9899-3A0E-F6BCE04F9C85}" dt="2026-02-26T11:17:35.735" v="566" actId="20577"/>
        <pc:sldMkLst>
          <pc:docMk/>
          <pc:sldMk cId="3163897156" sldId="259"/>
        </pc:sldMkLst>
        <pc:spChg chg="mod">
          <ac:chgData name="Maddie Williams (2304301)" userId="S::2304301@student.uwtsd.ac.uk::d63145a7-2d2d-4753-a368-b41d2e323d59" providerId="AD" clId="Web-{2C2CA515-44C7-9899-3A0E-F6BCE04F9C85}" dt="2026-02-26T11:05:10.069" v="59" actId="20577"/>
          <ac:spMkLst>
            <pc:docMk/>
            <pc:sldMk cId="3163897156" sldId="259"/>
            <ac:spMk id="2" creationId="{8BCE3C8B-8CAA-75AB-28E9-8F17AB56B9BD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1:17:35.735" v="566" actId="20577"/>
          <ac:spMkLst>
            <pc:docMk/>
            <pc:sldMk cId="3163897156" sldId="259"/>
            <ac:spMk id="3" creationId="{514F37F8-91C8-7D59-9006-9FA2A75144CB}"/>
          </ac:spMkLst>
        </pc:spChg>
      </pc:sldChg>
      <pc:sldChg chg="modSp new">
        <pc:chgData name="Maddie Williams (2304301)" userId="S::2304301@student.uwtsd.ac.uk::d63145a7-2d2d-4753-a368-b41d2e323d59" providerId="AD" clId="Web-{2C2CA515-44C7-9899-3A0E-F6BCE04F9C85}" dt="2026-02-26T14:44:54.123" v="2773" actId="20577"/>
        <pc:sldMkLst>
          <pc:docMk/>
          <pc:sldMk cId="2381782093" sldId="260"/>
        </pc:sldMkLst>
        <pc:spChg chg="mod">
          <ac:chgData name="Maddie Williams (2304301)" userId="S::2304301@student.uwtsd.ac.uk::d63145a7-2d2d-4753-a368-b41d2e323d59" providerId="AD" clId="Web-{2C2CA515-44C7-9899-3A0E-F6BCE04F9C85}" dt="2026-02-26T11:05:25.507" v="66" actId="20577"/>
          <ac:spMkLst>
            <pc:docMk/>
            <pc:sldMk cId="2381782093" sldId="260"/>
            <ac:spMk id="2" creationId="{ADB24012-9A56-D0B1-E48F-2FBBC69CDAED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4:44:54.123" v="2773" actId="20577"/>
          <ac:spMkLst>
            <pc:docMk/>
            <pc:sldMk cId="2381782093" sldId="260"/>
            <ac:spMk id="3" creationId="{0A36BFA8-CB7B-1D84-96F7-F6C5C4311953}"/>
          </ac:spMkLst>
        </pc:spChg>
      </pc:sldChg>
      <pc:sldChg chg="modSp new">
        <pc:chgData name="Maddie Williams (2304301)" userId="S::2304301@student.uwtsd.ac.uk::d63145a7-2d2d-4753-a368-b41d2e323d59" providerId="AD" clId="Web-{2C2CA515-44C7-9899-3A0E-F6BCE04F9C85}" dt="2026-02-27T09:56:34.995" v="2935" actId="20577"/>
        <pc:sldMkLst>
          <pc:docMk/>
          <pc:sldMk cId="2670016919" sldId="261"/>
        </pc:sldMkLst>
        <pc:spChg chg="mod">
          <ac:chgData name="Maddie Williams (2304301)" userId="S::2304301@student.uwtsd.ac.uk::d63145a7-2d2d-4753-a368-b41d2e323d59" providerId="AD" clId="Web-{2C2CA515-44C7-9899-3A0E-F6BCE04F9C85}" dt="2026-02-26T11:05:45.632" v="77" actId="20577"/>
          <ac:spMkLst>
            <pc:docMk/>
            <pc:sldMk cId="2670016919" sldId="261"/>
            <ac:spMk id="2" creationId="{E2E50C26-3B81-AC81-E5BB-1948AF987504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7T09:56:34.995" v="2935" actId="20577"/>
          <ac:spMkLst>
            <pc:docMk/>
            <pc:sldMk cId="2670016919" sldId="261"/>
            <ac:spMk id="3" creationId="{80179541-CA8B-9A21-D544-FF369E3BF3BA}"/>
          </ac:spMkLst>
        </pc:spChg>
      </pc:sldChg>
      <pc:sldChg chg="addSp delSp modSp new">
        <pc:chgData name="Maddie Williams (2304301)" userId="S::2304301@student.uwtsd.ac.uk::d63145a7-2d2d-4753-a368-b41d2e323d59" providerId="AD" clId="Web-{2C2CA515-44C7-9899-3A0E-F6BCE04F9C85}" dt="2026-02-26T14:18:17.720" v="2400" actId="1076"/>
        <pc:sldMkLst>
          <pc:docMk/>
          <pc:sldMk cId="352609772" sldId="262"/>
        </pc:sldMkLst>
        <pc:spChg chg="mod">
          <ac:chgData name="Maddie Williams (2304301)" userId="S::2304301@student.uwtsd.ac.uk::d63145a7-2d2d-4753-a368-b41d2e323d59" providerId="AD" clId="Web-{2C2CA515-44C7-9899-3A0E-F6BCE04F9C85}" dt="2026-02-26T14:11:21.869" v="2329" actId="20577"/>
          <ac:spMkLst>
            <pc:docMk/>
            <pc:sldMk cId="352609772" sldId="262"/>
            <ac:spMk id="2" creationId="{62412E21-82E4-C0BD-A843-DB032D99FACA}"/>
          </ac:spMkLst>
        </pc:spChg>
        <pc:spChg chg="del mod">
          <ac:chgData name="Maddie Williams (2304301)" userId="S::2304301@student.uwtsd.ac.uk::d63145a7-2d2d-4753-a368-b41d2e323d59" providerId="AD" clId="Web-{2C2CA515-44C7-9899-3A0E-F6BCE04F9C85}" dt="2026-02-26T14:13:04.184" v="2333"/>
          <ac:spMkLst>
            <pc:docMk/>
            <pc:sldMk cId="352609772" sldId="262"/>
            <ac:spMk id="3" creationId="{2336F87C-8735-4E58-063C-55A04BC05C60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4:13:02.606" v="2332"/>
          <ac:spMkLst>
            <pc:docMk/>
            <pc:sldMk cId="352609772" sldId="262"/>
            <ac:spMk id="4" creationId="{42D7EA30-51CB-BB73-2A59-8CAB64FB3E78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6:13.453" v="2364" actId="1076"/>
          <ac:spMkLst>
            <pc:docMk/>
            <pc:sldMk cId="352609772" sldId="262"/>
            <ac:spMk id="5" creationId="{8D2BE976-38EC-87D3-7811-2737EC9C8501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4:26.717" v="2350" actId="1076"/>
          <ac:spMkLst>
            <pc:docMk/>
            <pc:sldMk cId="352609772" sldId="262"/>
            <ac:spMk id="6" creationId="{B35EBC37-1857-56E1-D7FD-8AB4651D7006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4:31.139" v="2352" actId="1076"/>
          <ac:spMkLst>
            <pc:docMk/>
            <pc:sldMk cId="352609772" sldId="262"/>
            <ac:spMk id="7" creationId="{00BF3832-2821-FE10-87D8-176886A8E2BE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4:28.842" v="2351" actId="1076"/>
          <ac:spMkLst>
            <pc:docMk/>
            <pc:sldMk cId="352609772" sldId="262"/>
            <ac:spMk id="8" creationId="{E333AD8A-F411-E94C-F432-73F3AAD4FCE5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4:32.952" v="2353" actId="1076"/>
          <ac:spMkLst>
            <pc:docMk/>
            <pc:sldMk cId="352609772" sldId="262"/>
            <ac:spMk id="9" creationId="{89DA6268-A113-FD4B-F618-4C28E868A9B9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5:46.828" v="2362" actId="1076"/>
          <ac:spMkLst>
            <pc:docMk/>
            <pc:sldMk cId="352609772" sldId="262"/>
            <ac:spMk id="11" creationId="{42726539-3C87-40C4-6323-6EEC5BD2DBD9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7:08.719" v="2379"/>
          <ac:spMkLst>
            <pc:docMk/>
            <pc:sldMk cId="352609772" sldId="262"/>
            <ac:spMk id="13" creationId="{500DBC91-3AF5-F420-93E8-4E74543AD12D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7:22.735" v="2381" actId="1076"/>
          <ac:spMkLst>
            <pc:docMk/>
            <pc:sldMk cId="352609772" sldId="262"/>
            <ac:spMk id="14" creationId="{55DB8704-C447-7B93-77F0-5E7DDCDCEA0C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7:32.673" v="2385" actId="1076"/>
          <ac:spMkLst>
            <pc:docMk/>
            <pc:sldMk cId="352609772" sldId="262"/>
            <ac:spMk id="15" creationId="{DF12FE52-3DA5-8315-24C9-EAD7C5802BD8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7:30.376" v="2384" actId="1076"/>
          <ac:spMkLst>
            <pc:docMk/>
            <pc:sldMk cId="352609772" sldId="262"/>
            <ac:spMk id="16" creationId="{A2FFF05B-7A1A-380B-35F4-628D04A73405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7:45.814" v="2390"/>
          <ac:spMkLst>
            <pc:docMk/>
            <pc:sldMk cId="352609772" sldId="262"/>
            <ac:spMk id="17" creationId="{476022F6-F631-7488-AF24-21C0BC35E95C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18:00.814" v="2395" actId="1076"/>
          <ac:spMkLst>
            <pc:docMk/>
            <pc:sldMk cId="352609772" sldId="262"/>
            <ac:spMk id="19" creationId="{02FB0335-A66D-DF68-F984-ABCC68AADB9E}"/>
          </ac:spMkLst>
        </pc:spChg>
        <pc:grpChg chg="add mod">
          <ac:chgData name="Maddie Williams (2304301)" userId="S::2304301@student.uwtsd.ac.uk::d63145a7-2d2d-4753-a368-b41d2e323d59" providerId="AD" clId="Web-{2C2CA515-44C7-9899-3A0E-F6BCE04F9C85}" dt="2026-02-26T14:18:15.595" v="2399" actId="1076"/>
          <ac:grpSpMkLst>
            <pc:docMk/>
            <pc:sldMk cId="352609772" sldId="262"/>
            <ac:grpSpMk id="12" creationId="{A0F6AAB5-38A1-C56A-B957-9A45A53407CF}"/>
          </ac:grpSpMkLst>
        </pc:grpChg>
        <pc:grpChg chg="add mod">
          <ac:chgData name="Maddie Williams (2304301)" userId="S::2304301@student.uwtsd.ac.uk::d63145a7-2d2d-4753-a368-b41d2e323d59" providerId="AD" clId="Web-{2C2CA515-44C7-9899-3A0E-F6BCE04F9C85}" dt="2026-02-26T14:18:17.720" v="2400" actId="1076"/>
          <ac:grpSpMkLst>
            <pc:docMk/>
            <pc:sldMk cId="352609772" sldId="262"/>
            <ac:grpSpMk id="20" creationId="{F3071B12-D9AF-2D4F-FE48-B3A5D654548C}"/>
          </ac:grpSpMkLst>
        </pc:grpChg>
        <pc:cxnChg chg="add del">
          <ac:chgData name="Maddie Williams (2304301)" userId="S::2304301@student.uwtsd.ac.uk::d63145a7-2d2d-4753-a368-b41d2e323d59" providerId="AD" clId="Web-{2C2CA515-44C7-9899-3A0E-F6BCE04F9C85}" dt="2026-02-26T14:15:07.718" v="2357"/>
          <ac:cxnSpMkLst>
            <pc:docMk/>
            <pc:sldMk cId="352609772" sldId="262"/>
            <ac:cxnSpMk id="10" creationId="{25BD1DC9-6FF5-3AA0-A505-6424545EC891}"/>
          </ac:cxnSpMkLst>
        </pc:cxnChg>
      </pc:sldChg>
      <pc:sldChg chg="addSp delSp modSp new mod ord setBg">
        <pc:chgData name="Maddie Williams (2304301)" userId="S::2304301@student.uwtsd.ac.uk::d63145a7-2d2d-4753-a368-b41d2e323d59" providerId="AD" clId="Web-{2C2CA515-44C7-9899-3A0E-F6BCE04F9C85}" dt="2026-02-26T11:22:33.508" v="855"/>
        <pc:sldMkLst>
          <pc:docMk/>
          <pc:sldMk cId="1108842197" sldId="263"/>
        </pc:sldMkLst>
        <pc:spChg chg="del">
          <ac:chgData name="Maddie Williams (2304301)" userId="S::2304301@student.uwtsd.ac.uk::d63145a7-2d2d-4753-a368-b41d2e323d59" providerId="AD" clId="Web-{2C2CA515-44C7-9899-3A0E-F6BCE04F9C85}" dt="2026-02-26T11:17:51.048" v="570"/>
          <ac:spMkLst>
            <pc:docMk/>
            <pc:sldMk cId="1108842197" sldId="263"/>
            <ac:spMk id="2" creationId="{32B27DA2-81F6-B380-6F27-166F5E5A4284}"/>
          </ac:spMkLst>
        </pc:spChg>
        <pc:spChg chg="del">
          <ac:chgData name="Maddie Williams (2304301)" userId="S::2304301@student.uwtsd.ac.uk::d63145a7-2d2d-4753-a368-b41d2e323d59" providerId="AD" clId="Web-{2C2CA515-44C7-9899-3A0E-F6BCE04F9C85}" dt="2026-02-26T11:18:17.580" v="571"/>
          <ac:spMkLst>
            <pc:docMk/>
            <pc:sldMk cId="1108842197" sldId="263"/>
            <ac:spMk id="3" creationId="{612DCE4F-B1B2-A0A8-C0F1-131419428B96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1:18:27.846" v="573"/>
          <ac:spMkLst>
            <pc:docMk/>
            <pc:sldMk cId="1108842197" sldId="263"/>
            <ac:spMk id="4" creationId="{85477EC5-31AB-1E1D-3222-3329BF97E387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1:21:33.350" v="854" actId="20577"/>
          <ac:spMkLst>
            <pc:docMk/>
            <pc:sldMk cId="1108842197" sldId="263"/>
            <ac:spMk id="5" creationId="{741C08AE-20F9-543A-3EDA-39FBE859FCB3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18:17.580" v="571"/>
          <ac:spMkLst>
            <pc:docMk/>
            <pc:sldMk cId="1108842197" sldId="263"/>
            <ac:spMk id="8" creationId="{DA381740-063A-41A4-836D-85D14980EEF0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18:17.580" v="571"/>
          <ac:spMkLst>
            <pc:docMk/>
            <pc:sldMk cId="1108842197" sldId="263"/>
            <ac:spMk id="10" creationId="{9B6CD22E-2269-419F-9E81-016EA035D4C1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18:17.580" v="571"/>
          <ac:spMkLst>
            <pc:docMk/>
            <pc:sldMk cId="1108842197" sldId="263"/>
            <ac:spMk id="12" creationId="{AA607D34-E2A9-4595-9DB2-5472E077CA49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18:17.580" v="571"/>
          <ac:spMkLst>
            <pc:docMk/>
            <pc:sldMk cId="1108842197" sldId="263"/>
            <ac:spMk id="14" creationId="{63DAB858-5A0C-4AFF-AAC6-705EDF8DB733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18:17.580" v="571"/>
          <ac:spMkLst>
            <pc:docMk/>
            <pc:sldMk cId="1108842197" sldId="263"/>
            <ac:spMk id="16" creationId="{53BEA983-EAAB-42FB-84E9-E77708168CB8}"/>
          </ac:spMkLst>
        </pc:spChg>
      </pc:sldChg>
      <pc:sldChg chg="new del">
        <pc:chgData name="Maddie Williams (2304301)" userId="S::2304301@student.uwtsd.ac.uk::d63145a7-2d2d-4753-a368-b41d2e323d59" providerId="AD" clId="Web-{2C2CA515-44C7-9899-3A0E-F6BCE04F9C85}" dt="2026-02-26T11:17:42.735" v="568"/>
        <pc:sldMkLst>
          <pc:docMk/>
          <pc:sldMk cId="1920480599" sldId="263"/>
        </pc:sldMkLst>
      </pc:sldChg>
      <pc:sldChg chg="modSp new">
        <pc:chgData name="Maddie Williams (2304301)" userId="S::2304301@student.uwtsd.ac.uk::d63145a7-2d2d-4753-a368-b41d2e323d59" providerId="AD" clId="Web-{2C2CA515-44C7-9899-3A0E-F6BCE04F9C85}" dt="2026-02-26T11:26:31.406" v="1063" actId="20577"/>
        <pc:sldMkLst>
          <pc:docMk/>
          <pc:sldMk cId="2233728798" sldId="264"/>
        </pc:sldMkLst>
        <pc:spChg chg="mod">
          <ac:chgData name="Maddie Williams (2304301)" userId="S::2304301@student.uwtsd.ac.uk::d63145a7-2d2d-4753-a368-b41d2e323d59" providerId="AD" clId="Web-{2C2CA515-44C7-9899-3A0E-F6BCE04F9C85}" dt="2026-02-26T11:22:41.945" v="859" actId="20577"/>
          <ac:spMkLst>
            <pc:docMk/>
            <pc:sldMk cId="2233728798" sldId="264"/>
            <ac:spMk id="2" creationId="{3A4A92FD-09F7-2394-8F89-C078893610CD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1:26:31.406" v="1063" actId="20577"/>
          <ac:spMkLst>
            <pc:docMk/>
            <pc:sldMk cId="2233728798" sldId="264"/>
            <ac:spMk id="3" creationId="{AA945718-273B-9F81-E137-663A838E36C5}"/>
          </ac:spMkLst>
        </pc:spChg>
      </pc:sldChg>
      <pc:sldChg chg="addSp delSp modSp new mod setBg">
        <pc:chgData name="Maddie Williams (2304301)" userId="S::2304301@student.uwtsd.ac.uk::d63145a7-2d2d-4753-a368-b41d2e323d59" providerId="AD" clId="Web-{2C2CA515-44C7-9899-3A0E-F6BCE04F9C85}" dt="2026-02-26T14:43:53.229" v="2770"/>
        <pc:sldMkLst>
          <pc:docMk/>
          <pc:sldMk cId="1812626735" sldId="265"/>
        </pc:sldMkLst>
        <pc:spChg chg="del mod">
          <ac:chgData name="Maddie Williams (2304301)" userId="S::2304301@student.uwtsd.ac.uk::d63145a7-2d2d-4753-a368-b41d2e323d59" providerId="AD" clId="Web-{2C2CA515-44C7-9899-3A0E-F6BCE04F9C85}" dt="2026-02-26T14:43:53.229" v="2770"/>
          <ac:spMkLst>
            <pc:docMk/>
            <pc:sldMk cId="1812626735" sldId="265"/>
            <ac:spMk id="2" creationId="{08E47180-58CF-DDA0-C17C-1787A2D88682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1:33:57.328" v="1521" actId="20577"/>
          <ac:spMkLst>
            <pc:docMk/>
            <pc:sldMk cId="1812626735" sldId="265"/>
            <ac:spMk id="3" creationId="{50375959-F508-292E-2329-E725DF01AE71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29:58.082" v="1245"/>
          <ac:spMkLst>
            <pc:docMk/>
            <pc:sldMk cId="1812626735" sldId="265"/>
            <ac:spMk id="8" creationId="{6D7993FA-482D-40A2-BD7B-EBB6AE1CA0C1}"/>
          </ac:spMkLst>
        </pc:spChg>
        <pc:spChg chg="add">
          <ac:chgData name="Maddie Williams (2304301)" userId="S::2304301@student.uwtsd.ac.uk::d63145a7-2d2d-4753-a368-b41d2e323d59" providerId="AD" clId="Web-{2C2CA515-44C7-9899-3A0E-F6BCE04F9C85}" dt="2026-02-26T11:29:58.082" v="1245"/>
          <ac:spMkLst>
            <pc:docMk/>
            <pc:sldMk cId="1812626735" sldId="265"/>
            <ac:spMk id="10" creationId="{3AE8634F-51AB-499B-BC73-009FB463E7BC}"/>
          </ac:spMkLst>
        </pc:spChg>
      </pc:sldChg>
      <pc:sldChg chg="new del">
        <pc:chgData name="Maddie Williams (2304301)" userId="S::2304301@student.uwtsd.ac.uk::d63145a7-2d2d-4753-a368-b41d2e323d59" providerId="AD" clId="Web-{2C2CA515-44C7-9899-3A0E-F6BCE04F9C85}" dt="2026-02-26T11:34:51.861" v="1523"/>
        <pc:sldMkLst>
          <pc:docMk/>
          <pc:sldMk cId="683701703" sldId="266"/>
        </pc:sldMkLst>
      </pc:sldChg>
      <pc:sldChg chg="modSp new">
        <pc:chgData name="Maddie Williams (2304301)" userId="S::2304301@student.uwtsd.ac.uk::d63145a7-2d2d-4753-a368-b41d2e323d59" providerId="AD" clId="Web-{2C2CA515-44C7-9899-3A0E-F6BCE04F9C85}" dt="2026-02-26T14:45:13.390" v="2779" actId="20577"/>
        <pc:sldMkLst>
          <pc:docMk/>
          <pc:sldMk cId="1872178902" sldId="266"/>
        </pc:sldMkLst>
        <pc:spChg chg="mod">
          <ac:chgData name="Maddie Williams (2304301)" userId="S::2304301@student.uwtsd.ac.uk::d63145a7-2d2d-4753-a368-b41d2e323d59" providerId="AD" clId="Web-{2C2CA515-44C7-9899-3A0E-F6BCE04F9C85}" dt="2026-02-26T11:38:15.428" v="1890" actId="20577"/>
          <ac:spMkLst>
            <pc:docMk/>
            <pc:sldMk cId="1872178902" sldId="266"/>
            <ac:spMk id="2" creationId="{FC450751-0F89-554E-0285-3818A8AD0C3D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4:45:13.390" v="2779" actId="20577"/>
          <ac:spMkLst>
            <pc:docMk/>
            <pc:sldMk cId="1872178902" sldId="266"/>
            <ac:spMk id="3" creationId="{8A020435-4593-32F8-A786-C3B1A70E7B40}"/>
          </ac:spMkLst>
        </pc:spChg>
      </pc:sldChg>
      <pc:sldChg chg="addSp delSp modSp new">
        <pc:chgData name="Maddie Williams (2304301)" userId="S::2304301@student.uwtsd.ac.uk::d63145a7-2d2d-4753-a368-b41d2e323d59" providerId="AD" clId="Web-{2C2CA515-44C7-9899-3A0E-F6BCE04F9C85}" dt="2026-02-26T14:47:06.457" v="2787"/>
        <pc:sldMkLst>
          <pc:docMk/>
          <pc:sldMk cId="3533678126" sldId="267"/>
        </pc:sldMkLst>
        <pc:spChg chg="add del">
          <ac:chgData name="Maddie Williams (2304301)" userId="S::2304301@student.uwtsd.ac.uk::d63145a7-2d2d-4753-a368-b41d2e323d59" providerId="AD" clId="Web-{2C2CA515-44C7-9899-3A0E-F6BCE04F9C85}" dt="2026-02-26T14:18:33.798" v="2407"/>
          <ac:spMkLst>
            <pc:docMk/>
            <pc:sldMk cId="3533678126" sldId="267"/>
            <ac:spMk id="3" creationId="{159C62C9-4A07-172B-D2E6-61FB42953EED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4:18:33.095" v="2406"/>
          <ac:spMkLst>
            <pc:docMk/>
            <pc:sldMk cId="3533678126" sldId="267"/>
            <ac:spMk id="5" creationId="{5EC51B4A-2C66-F446-DE2B-815F5539CF24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4:18:32.283" v="2405"/>
          <ac:spMkLst>
            <pc:docMk/>
            <pc:sldMk cId="3533678126" sldId="267"/>
            <ac:spMk id="7" creationId="{C530E02B-75E3-7611-3609-58E36FFB5916}"/>
          </ac:spMkLst>
        </pc:spChg>
        <pc:spChg chg="add del mod">
          <ac:chgData name="Maddie Williams (2304301)" userId="S::2304301@student.uwtsd.ac.uk::d63145a7-2d2d-4753-a368-b41d2e323d59" providerId="AD" clId="Web-{2C2CA515-44C7-9899-3A0E-F6BCE04F9C85}" dt="2026-02-26T14:47:06.457" v="2787"/>
          <ac:spMkLst>
            <pc:docMk/>
            <pc:sldMk cId="3533678126" sldId="267"/>
            <ac:spMk id="8" creationId="{A94A8911-7669-2635-D3E0-259232FED883}"/>
          </ac:spMkLst>
        </pc:spChg>
      </pc:sldChg>
      <pc:sldChg chg="add replId">
        <pc:chgData name="Maddie Williams (2304301)" userId="S::2304301@student.uwtsd.ac.uk::d63145a7-2d2d-4753-a368-b41d2e323d59" providerId="AD" clId="Web-{2C2CA515-44C7-9899-3A0E-F6BCE04F9C85}" dt="2026-02-26T14:18:36.470" v="2408"/>
        <pc:sldMkLst>
          <pc:docMk/>
          <pc:sldMk cId="1882426677" sldId="268"/>
        </pc:sldMkLst>
      </pc:sldChg>
      <pc:sldChg chg="add replId">
        <pc:chgData name="Maddie Williams (2304301)" userId="S::2304301@student.uwtsd.ac.uk::d63145a7-2d2d-4753-a368-b41d2e323d59" providerId="AD" clId="Web-{2C2CA515-44C7-9899-3A0E-F6BCE04F9C85}" dt="2026-02-26T14:18:36.486" v="2409"/>
        <pc:sldMkLst>
          <pc:docMk/>
          <pc:sldMk cId="2924380295" sldId="269"/>
        </pc:sldMkLst>
      </pc:sldChg>
      <pc:sldChg chg="add replId">
        <pc:chgData name="Maddie Williams (2304301)" userId="S::2304301@student.uwtsd.ac.uk::d63145a7-2d2d-4753-a368-b41d2e323d59" providerId="AD" clId="Web-{2C2CA515-44C7-9899-3A0E-F6BCE04F9C85}" dt="2026-02-26T14:18:36.502" v="2410"/>
        <pc:sldMkLst>
          <pc:docMk/>
          <pc:sldMk cId="4253791393" sldId="270"/>
        </pc:sldMkLst>
      </pc:sldChg>
      <pc:sldChg chg="add replId">
        <pc:chgData name="Maddie Williams (2304301)" userId="S::2304301@student.uwtsd.ac.uk::d63145a7-2d2d-4753-a368-b41d2e323d59" providerId="AD" clId="Web-{2C2CA515-44C7-9899-3A0E-F6BCE04F9C85}" dt="2026-02-26T14:19:06.330" v="2411"/>
        <pc:sldMkLst>
          <pc:docMk/>
          <pc:sldMk cId="622515774" sldId="271"/>
        </pc:sldMkLst>
      </pc:sldChg>
      <pc:sldChg chg="add ord replId">
        <pc:chgData name="Maddie Williams (2304301)" userId="S::2304301@student.uwtsd.ac.uk::d63145a7-2d2d-4753-a368-b41d2e323d59" providerId="AD" clId="Web-{2C2CA515-44C7-9899-3A0E-F6BCE04F9C85}" dt="2026-02-26T14:19:50.549" v="2415"/>
        <pc:sldMkLst>
          <pc:docMk/>
          <pc:sldMk cId="1637734853" sldId="272"/>
        </pc:sldMkLst>
      </pc:sldChg>
      <pc:sldChg chg="addSp delSp modSp add del ord replId">
        <pc:chgData name="Maddie Williams (2304301)" userId="S::2304301@student.uwtsd.ac.uk::d63145a7-2d2d-4753-a368-b41d2e323d59" providerId="AD" clId="Web-{2C2CA515-44C7-9899-3A0E-F6BCE04F9C85}" dt="2026-02-26T14:23:16.176" v="2450"/>
        <pc:sldMkLst>
          <pc:docMk/>
          <pc:sldMk cId="2382637453" sldId="273"/>
        </pc:sldMkLst>
        <pc:spChg chg="add mod">
          <ac:chgData name="Maddie Williams (2304301)" userId="S::2304301@student.uwtsd.ac.uk::d63145a7-2d2d-4753-a368-b41d2e323d59" providerId="AD" clId="Web-{2C2CA515-44C7-9899-3A0E-F6BCE04F9C85}" dt="2026-02-26T14:20:31.737" v="2421" actId="14100"/>
          <ac:spMkLst>
            <pc:docMk/>
            <pc:sldMk cId="2382637453" sldId="273"/>
            <ac:spMk id="4" creationId="{FDFD38DC-849A-C7E1-1E69-495BFE7A4C83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21:13.097" v="2429" actId="14100"/>
          <ac:spMkLst>
            <pc:docMk/>
            <pc:sldMk cId="2382637453" sldId="273"/>
            <ac:spMk id="14" creationId="{246D3643-F8A2-8717-D8F3-4128D304ED8E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21:10.144" v="2428" actId="14100"/>
          <ac:spMkLst>
            <pc:docMk/>
            <pc:sldMk cId="2382637453" sldId="273"/>
            <ac:spMk id="16" creationId="{BA71AA24-C403-E036-4258-AA15667A675C}"/>
          </ac:spMkLst>
        </pc:spChg>
        <pc:spChg chg="add mod">
          <ac:chgData name="Maddie Williams (2304301)" userId="S::2304301@student.uwtsd.ac.uk::d63145a7-2d2d-4753-a368-b41d2e323d59" providerId="AD" clId="Web-{2C2CA515-44C7-9899-3A0E-F6BCE04F9C85}" dt="2026-02-26T14:21:23.456" v="2433" actId="1076"/>
          <ac:spMkLst>
            <pc:docMk/>
            <pc:sldMk cId="2382637453" sldId="273"/>
            <ac:spMk id="18" creationId="{2AFC6011-E41C-C3D4-A230-0A2AEAE68CF1}"/>
          </ac:spMkLst>
        </pc:spChg>
        <pc:spChg chg="add del">
          <ac:chgData name="Maddie Williams (2304301)" userId="S::2304301@student.uwtsd.ac.uk::d63145a7-2d2d-4753-a368-b41d2e323d59" providerId="AD" clId="Web-{2C2CA515-44C7-9899-3A0E-F6BCE04F9C85}" dt="2026-02-26T14:22:16.191" v="2436"/>
          <ac:spMkLst>
            <pc:docMk/>
            <pc:sldMk cId="2382637453" sldId="273"/>
            <ac:spMk id="21" creationId="{D75C3EE8-E07F-D38B-8AF4-B6AE7B773C52}"/>
          </ac:spMkLst>
        </pc:spChg>
        <pc:grpChg chg="add del">
          <ac:chgData name="Maddie Williams (2304301)" userId="S::2304301@student.uwtsd.ac.uk::d63145a7-2d2d-4753-a368-b41d2e323d59" providerId="AD" clId="Web-{2C2CA515-44C7-9899-3A0E-F6BCE04F9C85}" dt="2026-02-26T14:20:50.753" v="2423"/>
          <ac:grpSpMkLst>
            <pc:docMk/>
            <pc:sldMk cId="2382637453" sldId="273"/>
            <ac:grpSpMk id="12" creationId="{5BCA6501-1BD4-6FD1-BCAB-526CABB6C3B1}"/>
          </ac:grpSpMkLst>
        </pc:grpChg>
        <pc:picChg chg="add mod">
          <ac:chgData name="Maddie Williams (2304301)" userId="S::2304301@student.uwtsd.ac.uk::d63145a7-2d2d-4753-a368-b41d2e323d59" providerId="AD" clId="Web-{2C2CA515-44C7-9899-3A0E-F6BCE04F9C85}" dt="2026-02-26T14:20:16.878" v="2418" actId="1076"/>
          <ac:picMkLst>
            <pc:docMk/>
            <pc:sldMk cId="2382637453" sldId="273"/>
            <ac:picMk id="2" creationId="{47B7A772-2083-FCF1-D357-7FC0460EC706}"/>
          </ac:picMkLst>
        </pc:picChg>
        <pc:cxnChg chg="add mod">
          <ac:chgData name="Maddie Williams (2304301)" userId="S::2304301@student.uwtsd.ac.uk::d63145a7-2d2d-4753-a368-b41d2e323d59" providerId="AD" clId="Web-{2C2CA515-44C7-9899-3A0E-F6BCE04F9C85}" dt="2026-02-26T14:22:23.394" v="2439" actId="1076"/>
          <ac:cxnSpMkLst>
            <pc:docMk/>
            <pc:sldMk cId="2382637453" sldId="273"/>
            <ac:cxnSpMk id="19" creationId="{7D6B13C1-D4FA-CDD4-E479-397D9EF04390}"/>
          </ac:cxnSpMkLst>
        </pc:cxnChg>
        <pc:cxnChg chg="add del mod">
          <ac:chgData name="Maddie Williams (2304301)" userId="S::2304301@student.uwtsd.ac.uk::d63145a7-2d2d-4753-a368-b41d2e323d59" providerId="AD" clId="Web-{2C2CA515-44C7-9899-3A0E-F6BCE04F9C85}" dt="2026-02-26T14:23:12.269" v="2448"/>
          <ac:cxnSpMkLst>
            <pc:docMk/>
            <pc:sldMk cId="2382637453" sldId="273"/>
            <ac:cxnSpMk id="22" creationId="{10284854-D74D-BF2E-4B24-5FC7F6992903}"/>
          </ac:cxnSpMkLst>
        </pc:cxnChg>
        <pc:cxnChg chg="add del mod">
          <ac:chgData name="Maddie Williams (2304301)" userId="S::2304301@student.uwtsd.ac.uk::d63145a7-2d2d-4753-a368-b41d2e323d59" providerId="AD" clId="Web-{2C2CA515-44C7-9899-3A0E-F6BCE04F9C85}" dt="2026-02-26T14:23:13.723" v="2449"/>
          <ac:cxnSpMkLst>
            <pc:docMk/>
            <pc:sldMk cId="2382637453" sldId="273"/>
            <ac:cxnSpMk id="23" creationId="{5B7D948D-9D96-FE69-08F6-97F8095370CB}"/>
          </ac:cxnSpMkLst>
        </pc:cxnChg>
      </pc:sldChg>
      <pc:sldChg chg="modSp new">
        <pc:chgData name="Maddie Williams (2304301)" userId="S::2304301@student.uwtsd.ac.uk::d63145a7-2d2d-4753-a368-b41d2e323d59" providerId="AD" clId="Web-{2C2CA515-44C7-9899-3A0E-F6BCE04F9C85}" dt="2026-02-26T14:43:36.509" v="2769" actId="20577"/>
        <pc:sldMkLst>
          <pc:docMk/>
          <pc:sldMk cId="3852001512" sldId="273"/>
        </pc:sldMkLst>
        <pc:spChg chg="mod">
          <ac:chgData name="Maddie Williams (2304301)" userId="S::2304301@student.uwtsd.ac.uk::d63145a7-2d2d-4753-a368-b41d2e323d59" providerId="AD" clId="Web-{2C2CA515-44C7-9899-3A0E-F6BCE04F9C85}" dt="2026-02-26T14:39:35.725" v="2474" actId="20577"/>
          <ac:spMkLst>
            <pc:docMk/>
            <pc:sldMk cId="3852001512" sldId="273"/>
            <ac:spMk id="2" creationId="{493D83C2-FBAB-03CE-0C34-B5F6D4121398}"/>
          </ac:spMkLst>
        </pc:spChg>
        <pc:spChg chg="mod">
          <ac:chgData name="Maddie Williams (2304301)" userId="S::2304301@student.uwtsd.ac.uk::d63145a7-2d2d-4753-a368-b41d2e323d59" providerId="AD" clId="Web-{2C2CA515-44C7-9899-3A0E-F6BCE04F9C85}" dt="2026-02-26T14:43:36.509" v="2769" actId="20577"/>
          <ac:spMkLst>
            <pc:docMk/>
            <pc:sldMk cId="3852001512" sldId="273"/>
            <ac:spMk id="3" creationId="{7CB7DCD7-C279-A1E3-7052-C7F94472AD8B}"/>
          </ac:spMkLst>
        </pc:spChg>
      </pc:sldChg>
      <pc:sldMasterChg chg="add del addSldLayout delSldLayout">
        <pc:chgData name="Maddie Williams (2304301)" userId="S::2304301@student.uwtsd.ac.uk::d63145a7-2d2d-4753-a368-b41d2e323d59" providerId="AD" clId="Web-{2C2CA515-44C7-9899-3A0E-F6BCE04F9C85}" dt="2026-02-26T11:04:17.678" v="23"/>
        <pc:sldMasterMkLst>
          <pc:docMk/>
          <pc:sldMasterMk cId="2460954070" sldId="2147483660"/>
        </pc:sldMasterMkLst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Maddie Williams (2304301)" userId="S::2304301@student.uwtsd.ac.uk::d63145a7-2d2d-4753-a368-b41d2e323d59" providerId="AD" clId="Web-{2C2CA515-44C7-9899-3A0E-F6BCE04F9C85}" dt="2026-02-26T11:04:17.584" v="22"/>
        <pc:sldMasterMkLst>
          <pc:docMk/>
          <pc:sldMasterMk cId="1669411489" sldId="2147483672"/>
        </pc:sldMasterMkLst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840271024" sldId="2147483673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3161507008" sldId="2147483674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3044095090" sldId="2147483675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1969823529" sldId="2147483676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2713292738" sldId="2147483677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1487138138" sldId="2147483678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3907449975" sldId="2147483679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1808968672" sldId="2147483680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2777139790" sldId="2147483681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1305106124" sldId="2147483682"/>
          </pc:sldLayoutMkLst>
        </pc:sldLayoutChg>
        <pc:sldLayoutChg chg="add del">
          <pc:chgData name="Maddie Williams (2304301)" userId="S::2304301@student.uwtsd.ac.uk::d63145a7-2d2d-4753-a368-b41d2e323d59" providerId="AD" clId="Web-{2C2CA515-44C7-9899-3A0E-F6BCE04F9C85}" dt="2026-02-26T11:04:17.584" v="22"/>
          <pc:sldLayoutMkLst>
            <pc:docMk/>
            <pc:sldMasterMk cId="1669411489" sldId="2147483672"/>
            <pc:sldLayoutMk cId="385984107" sldId="2147483683"/>
          </pc:sldLayoutMkLst>
        </pc:sldLayoutChg>
      </pc:sldMasterChg>
      <pc:sldMasterChg chg="add addSldLayout">
        <pc:chgData name="Maddie Williams (2304301)" userId="S::2304301@student.uwtsd.ac.uk::d63145a7-2d2d-4753-a368-b41d2e323d59" providerId="AD" clId="Web-{2C2CA515-44C7-9899-3A0E-F6BCE04F9C85}" dt="2026-02-26T11:04:17.678" v="23"/>
        <pc:sldMasterMkLst>
          <pc:docMk/>
          <pc:sldMasterMk cId="2718755139" sldId="2147483773"/>
        </pc:sldMasterMkLst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4014662873" sldId="2147483762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999304960" sldId="2147483763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977298966" sldId="2147483764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581046068" sldId="2147483765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2719907395" sldId="2147483766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2594723374" sldId="2147483767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2579396404" sldId="2147483768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3091594368" sldId="2147483769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3713863255" sldId="2147483770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3915155331" sldId="2147483771"/>
          </pc:sldLayoutMkLst>
        </pc:sldLayoutChg>
        <pc:sldLayoutChg chg="add">
          <pc:chgData name="Maddie Williams (2304301)" userId="S::2304301@student.uwtsd.ac.uk::d63145a7-2d2d-4753-a368-b41d2e323d59" providerId="AD" clId="Web-{2C2CA515-44C7-9899-3A0E-F6BCE04F9C85}" dt="2026-02-26T11:04:17.678" v="23"/>
          <pc:sldLayoutMkLst>
            <pc:docMk/>
            <pc:sldMasterMk cId="2718755139" sldId="2147483773"/>
            <pc:sldLayoutMk cId="2538427716" sldId="2147483772"/>
          </pc:sldLayoutMkLst>
        </pc:sldLayoutChg>
      </pc:sldMasterChg>
    </pc:docChg>
  </pc:docChgLst>
  <pc:docChgLst>
    <pc:chgData name="Maddie Williams (2304301)" userId="S::2304301@student.uwtsd.ac.uk::d63145a7-2d2d-4753-a368-b41d2e323d59" providerId="AD" clId="Web-{4DE615DF-A497-0D1A-A7CC-CAE0F04B1BB1}"/>
    <pc:docChg chg="addSld delSld modSld sldOrd">
      <pc:chgData name="Maddie Williams (2304301)" userId="S::2304301@student.uwtsd.ac.uk::d63145a7-2d2d-4753-a368-b41d2e323d59" providerId="AD" clId="Web-{4DE615DF-A497-0D1A-A7CC-CAE0F04B1BB1}" dt="2026-02-27T13:54:18.553" v="1036" actId="1076"/>
      <pc:docMkLst>
        <pc:docMk/>
      </pc:docMkLst>
      <pc:sldChg chg="addSp delSp modSp mod setClrOvrMap">
        <pc:chgData name="Maddie Williams (2304301)" userId="S::2304301@student.uwtsd.ac.uk::d63145a7-2d2d-4753-a368-b41d2e323d59" providerId="AD" clId="Web-{4DE615DF-A497-0D1A-A7CC-CAE0F04B1BB1}" dt="2026-02-27T13:49:08.134" v="1009" actId="20577"/>
        <pc:sldMkLst>
          <pc:docMk/>
          <pc:sldMk cId="109857222" sldId="256"/>
        </pc:sldMkLst>
        <pc:spChg chg="mod">
          <ac:chgData name="Maddie Williams (2304301)" userId="S::2304301@student.uwtsd.ac.uk::d63145a7-2d2d-4753-a368-b41d2e323d59" providerId="AD" clId="Web-{4DE615DF-A497-0D1A-A7CC-CAE0F04B1BB1}" dt="2026-02-27T13:49:08.134" v="100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ddie Williams (2304301)" userId="S::2304301@student.uwtsd.ac.uk::d63145a7-2d2d-4753-a368-b41d2e323d59" providerId="AD" clId="Web-{4DE615DF-A497-0D1A-A7CC-CAE0F04B1BB1}" dt="2026-02-27T11:09:26.461" v="508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1:09:26.461" v="508"/>
          <ac:spMkLst>
            <pc:docMk/>
            <pc:sldMk cId="109857222" sldId="256"/>
            <ac:spMk id="13" creationId="{9B7AD9F6-8CE7-4299-8FC6-328F4DCD3FF9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1:09:26.461" v="508"/>
          <ac:spMkLst>
            <pc:docMk/>
            <pc:sldMk cId="109857222" sldId="256"/>
            <ac:spMk id="14" creationId="{F49775AF-8896-43EE-92C6-83497D6DC56F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1:09:26.429" v="507"/>
          <ac:spMkLst>
            <pc:docMk/>
            <pc:sldMk cId="109857222" sldId="256"/>
            <ac:spMk id="20" creationId="{657F69E0-C4B0-4BEC-A689-4F8D877F05D4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1:09:26.429" v="507"/>
          <ac:spMkLst>
            <pc:docMk/>
            <pc:sldMk cId="109857222" sldId="256"/>
            <ac:spMk id="22" creationId="{8F51725E-A483-43B2-A6F2-C44F502FE033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1:09:26.429" v="507"/>
          <ac:spMkLst>
            <pc:docMk/>
            <pc:sldMk cId="109857222" sldId="256"/>
            <ac:spMk id="24" creationId="{9F6380B4-6A1C-481E-8408-B4E6C75B9B81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9:26.461" v="508"/>
          <ac:spMkLst>
            <pc:docMk/>
            <pc:sldMk cId="109857222" sldId="256"/>
            <ac:spMk id="26" creationId="{657F69E0-C4B0-4BEC-A689-4F8D877F05D4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9:26.461" v="508"/>
          <ac:spMkLst>
            <pc:docMk/>
            <pc:sldMk cId="109857222" sldId="256"/>
            <ac:spMk id="27" creationId="{9F6380B4-6A1C-481E-8408-B4E6C75B9B81}"/>
          </ac:spMkLst>
        </pc:spChg>
        <pc:picChg chg="mod ord">
          <ac:chgData name="Maddie Williams (2304301)" userId="S::2304301@student.uwtsd.ac.uk::d63145a7-2d2d-4753-a368-b41d2e323d59" providerId="AD" clId="Web-{4DE615DF-A497-0D1A-A7CC-CAE0F04B1BB1}" dt="2026-02-27T11:09:26.461" v="508"/>
          <ac:picMkLst>
            <pc:docMk/>
            <pc:sldMk cId="109857222" sldId="256"/>
            <ac:picMk id="15" creationId="{48E21CAF-410B-8BEF-05C9-E8FE38EC02B1}"/>
          </ac:picMkLst>
        </pc:picChg>
      </pc:sldChg>
      <pc:sldChg chg="addSp delSp modSp mod setClrOvrMap">
        <pc:chgData name="Maddie Williams (2304301)" userId="S::2304301@student.uwtsd.ac.uk::d63145a7-2d2d-4753-a368-b41d2e323d59" providerId="AD" clId="Web-{4DE615DF-A497-0D1A-A7CC-CAE0F04B1BB1}" dt="2026-02-27T11:09:07.663" v="505" actId="1076"/>
        <pc:sldMkLst>
          <pc:docMk/>
          <pc:sldMk cId="1669600093" sldId="257"/>
        </pc:sldMkLst>
        <pc:spChg chg="mod">
          <ac:chgData name="Maddie Williams (2304301)" userId="S::2304301@student.uwtsd.ac.uk::d63145a7-2d2d-4753-a368-b41d2e323d59" providerId="AD" clId="Web-{4DE615DF-A497-0D1A-A7CC-CAE0F04B1BB1}" dt="2026-02-27T11:08:50.709" v="500"/>
          <ac:spMkLst>
            <pc:docMk/>
            <pc:sldMk cId="1669600093" sldId="257"/>
            <ac:spMk id="2" creationId="{FA4E542F-41F0-4C05-BA22-25C612AFB610}"/>
          </ac:spMkLst>
        </pc:spChg>
        <pc:spChg chg="mod">
          <ac:chgData name="Maddie Williams (2304301)" userId="S::2304301@student.uwtsd.ac.uk::d63145a7-2d2d-4753-a368-b41d2e323d59" providerId="AD" clId="Web-{4DE615DF-A497-0D1A-A7CC-CAE0F04B1BB1}" dt="2026-02-27T11:09:07.663" v="505" actId="1076"/>
          <ac:spMkLst>
            <pc:docMk/>
            <pc:sldMk cId="1669600093" sldId="257"/>
            <ac:spMk id="3" creationId="{401133AC-CAD5-7533-D6B5-CF5E17FA8BB5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1:08:50.709" v="500"/>
          <ac:spMkLst>
            <pc:docMk/>
            <pc:sldMk cId="1669600093" sldId="257"/>
            <ac:spMk id="15" creationId="{8E85DA1B-67EF-4FFA-9A25-F4413DA63C68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1:08:50.709" v="500"/>
          <ac:spMkLst>
            <pc:docMk/>
            <pc:sldMk cId="1669600093" sldId="257"/>
            <ac:spMk id="17" creationId="{13875C79-AB54-449E-990C-6A3157409BDF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8:50.709" v="500"/>
          <ac:spMkLst>
            <pc:docMk/>
            <pc:sldMk cId="1669600093" sldId="257"/>
            <ac:spMk id="22" creationId="{A9D2268A-D939-4E78-91B6-6C7E46406788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8:50.709" v="500"/>
          <ac:spMkLst>
            <pc:docMk/>
            <pc:sldMk cId="1669600093" sldId="257"/>
            <ac:spMk id="24" creationId="{E0C43A58-225D-452D-8185-0D89D1EED861}"/>
          </ac:spMkLst>
        </pc:spChg>
        <pc:picChg chg="add mod ord">
          <ac:chgData name="Maddie Williams (2304301)" userId="S::2304301@student.uwtsd.ac.uk::d63145a7-2d2d-4753-a368-b41d2e323d59" providerId="AD" clId="Web-{4DE615DF-A497-0D1A-A7CC-CAE0F04B1BB1}" dt="2026-02-27T11:08:50.709" v="500"/>
          <ac:picMkLst>
            <pc:docMk/>
            <pc:sldMk cId="1669600093" sldId="257"/>
            <ac:picMk id="4" creationId="{9EB44C34-FC28-1A10-B5B1-9C27F09FF82E}"/>
          </ac:picMkLst>
        </pc:picChg>
      </pc:sldChg>
      <pc:sldChg chg="modSp">
        <pc:chgData name="Maddie Williams (2304301)" userId="S::2304301@student.uwtsd.ac.uk::d63145a7-2d2d-4753-a368-b41d2e323d59" providerId="AD" clId="Web-{4DE615DF-A497-0D1A-A7CC-CAE0F04B1BB1}" dt="2026-02-27T13:53:36.988" v="1032" actId="20577"/>
        <pc:sldMkLst>
          <pc:docMk/>
          <pc:sldMk cId="1530621812" sldId="258"/>
        </pc:sldMkLst>
        <pc:spChg chg="mod">
          <ac:chgData name="Maddie Williams (2304301)" userId="S::2304301@student.uwtsd.ac.uk::d63145a7-2d2d-4753-a368-b41d2e323d59" providerId="AD" clId="Web-{4DE615DF-A497-0D1A-A7CC-CAE0F04B1BB1}" dt="2026-02-27T13:53:36.988" v="1032" actId="20577"/>
          <ac:spMkLst>
            <pc:docMk/>
            <pc:sldMk cId="1530621812" sldId="258"/>
            <ac:spMk id="3" creationId="{730A046D-2408-B768-A3BF-1E5B89DA1E2E}"/>
          </ac:spMkLst>
        </pc:spChg>
      </pc:sldChg>
      <pc:sldChg chg="addSp delSp modSp mod setBg">
        <pc:chgData name="Maddie Williams (2304301)" userId="S::2304301@student.uwtsd.ac.uk::d63145a7-2d2d-4753-a368-b41d2e323d59" providerId="AD" clId="Web-{4DE615DF-A497-0D1A-A7CC-CAE0F04B1BB1}" dt="2026-02-27T11:20:44.283" v="692" actId="20577"/>
        <pc:sldMkLst>
          <pc:docMk/>
          <pc:sldMk cId="3163897156" sldId="259"/>
        </pc:sldMkLst>
        <pc:spChg chg="mod">
          <ac:chgData name="Maddie Williams (2304301)" userId="S::2304301@student.uwtsd.ac.uk::d63145a7-2d2d-4753-a368-b41d2e323d59" providerId="AD" clId="Web-{4DE615DF-A497-0D1A-A7CC-CAE0F04B1BB1}" dt="2026-02-27T11:10:03.603" v="510"/>
          <ac:spMkLst>
            <pc:docMk/>
            <pc:sldMk cId="3163897156" sldId="259"/>
            <ac:spMk id="2" creationId="{8BCE3C8B-8CAA-75AB-28E9-8F17AB56B9BD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1:10:03.603" v="510"/>
          <ac:spMkLst>
            <pc:docMk/>
            <pc:sldMk cId="3163897156" sldId="259"/>
            <ac:spMk id="3" creationId="{514F37F8-91C8-7D59-9006-9FA2A75144CB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0:03.603" v="510"/>
          <ac:spMkLst>
            <pc:docMk/>
            <pc:sldMk cId="3163897156" sldId="259"/>
            <ac:spMk id="9" creationId="{43DAA0EF-336D-4CDC-A9A2-8460363E27FE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0:03.603" v="510"/>
          <ac:spMkLst>
            <pc:docMk/>
            <pc:sldMk cId="3163897156" sldId="259"/>
            <ac:spMk id="11" creationId="{FD079A19-B31E-4129-A464-7547FF05AE33}"/>
          </ac:spMkLst>
        </pc:spChg>
        <pc:graphicFrameChg chg="add mod modGraphic">
          <ac:chgData name="Maddie Williams (2304301)" userId="S::2304301@student.uwtsd.ac.uk::d63145a7-2d2d-4753-a368-b41d2e323d59" providerId="AD" clId="Web-{4DE615DF-A497-0D1A-A7CC-CAE0F04B1BB1}" dt="2026-02-27T11:20:44.283" v="692" actId="20577"/>
          <ac:graphicFrameMkLst>
            <pc:docMk/>
            <pc:sldMk cId="3163897156" sldId="259"/>
            <ac:graphicFrameMk id="5" creationId="{97AEB94A-89A2-04C2-968E-1CD85253A176}"/>
          </ac:graphicFrameMkLst>
        </pc:graphicFrameChg>
      </pc:sldChg>
      <pc:sldChg chg="modSp">
        <pc:chgData name="Maddie Williams (2304301)" userId="S::2304301@student.uwtsd.ac.uk::d63145a7-2d2d-4753-a368-b41d2e323d59" providerId="AD" clId="Web-{4DE615DF-A497-0D1A-A7CC-CAE0F04B1BB1}" dt="2026-02-27T11:13:58.111" v="526" actId="20577"/>
        <pc:sldMkLst>
          <pc:docMk/>
          <pc:sldMk cId="2381782093" sldId="260"/>
        </pc:sldMkLst>
        <pc:spChg chg="mod">
          <ac:chgData name="Maddie Williams (2304301)" userId="S::2304301@student.uwtsd.ac.uk::d63145a7-2d2d-4753-a368-b41d2e323d59" providerId="AD" clId="Web-{4DE615DF-A497-0D1A-A7CC-CAE0F04B1BB1}" dt="2026-02-27T11:13:58.111" v="526" actId="20577"/>
          <ac:spMkLst>
            <pc:docMk/>
            <pc:sldMk cId="2381782093" sldId="260"/>
            <ac:spMk id="3" creationId="{0A36BFA8-CB7B-1D84-96F7-F6C5C4311953}"/>
          </ac:spMkLst>
        </pc:spChg>
      </pc:sldChg>
      <pc:sldChg chg="addSp modSp mod setBg">
        <pc:chgData name="Maddie Williams (2304301)" userId="S::2304301@student.uwtsd.ac.uk::d63145a7-2d2d-4753-a368-b41d2e323d59" providerId="AD" clId="Web-{4DE615DF-A497-0D1A-A7CC-CAE0F04B1BB1}" dt="2026-02-27T11:15:22.491" v="533"/>
        <pc:sldMkLst>
          <pc:docMk/>
          <pc:sldMk cId="2670016919" sldId="261"/>
        </pc:sldMkLst>
        <pc:spChg chg="mod">
          <ac:chgData name="Maddie Williams (2304301)" userId="S::2304301@student.uwtsd.ac.uk::d63145a7-2d2d-4753-a368-b41d2e323d59" providerId="AD" clId="Web-{4DE615DF-A497-0D1A-A7CC-CAE0F04B1BB1}" dt="2026-02-27T11:15:22.491" v="533"/>
          <ac:spMkLst>
            <pc:docMk/>
            <pc:sldMk cId="2670016919" sldId="261"/>
            <ac:spMk id="2" creationId="{E2E50C26-3B81-AC81-E5BB-1948AF987504}"/>
          </ac:spMkLst>
        </pc:spChg>
        <pc:spChg chg="mod">
          <ac:chgData name="Maddie Williams (2304301)" userId="S::2304301@student.uwtsd.ac.uk::d63145a7-2d2d-4753-a368-b41d2e323d59" providerId="AD" clId="Web-{4DE615DF-A497-0D1A-A7CC-CAE0F04B1BB1}" dt="2026-02-27T11:15:22.491" v="533"/>
          <ac:spMkLst>
            <pc:docMk/>
            <pc:sldMk cId="2670016919" sldId="261"/>
            <ac:spMk id="3" creationId="{80179541-CA8B-9A21-D544-FF369E3BF3BA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5:22.491" v="533"/>
          <ac:spMkLst>
            <pc:docMk/>
            <pc:sldMk cId="2670016919" sldId="261"/>
            <ac:spMk id="9" creationId="{45D37F4E-DDB4-456B-97E0-9937730A039F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5:22.491" v="533"/>
          <ac:spMkLst>
            <pc:docMk/>
            <pc:sldMk cId="2670016919" sldId="261"/>
            <ac:spMk id="11" creationId="{3CE8AF5E-D374-4CF1-90CC-35CF73B81C3E}"/>
          </ac:spMkLst>
        </pc:spChg>
        <pc:picChg chg="add mod">
          <ac:chgData name="Maddie Williams (2304301)" userId="S::2304301@student.uwtsd.ac.uk::d63145a7-2d2d-4753-a368-b41d2e323d59" providerId="AD" clId="Web-{4DE615DF-A497-0D1A-A7CC-CAE0F04B1BB1}" dt="2026-02-27T11:15:22.491" v="533"/>
          <ac:picMkLst>
            <pc:docMk/>
            <pc:sldMk cId="2670016919" sldId="261"/>
            <ac:picMk id="4" creationId="{7C2B6A2A-4B21-5548-C0F9-18019FDDE547}"/>
          </ac:picMkLst>
        </pc:picChg>
      </pc:sldChg>
      <pc:sldChg chg="addSp delSp modSp">
        <pc:chgData name="Maddie Williams (2304301)" userId="S::2304301@student.uwtsd.ac.uk::d63145a7-2d2d-4753-a368-b41d2e323d59" providerId="AD" clId="Web-{4DE615DF-A497-0D1A-A7CC-CAE0F04B1BB1}" dt="2026-02-27T13:51:08.280" v="1012"/>
        <pc:sldMkLst>
          <pc:docMk/>
          <pc:sldMk cId="352609772" sldId="262"/>
        </pc:sldMkLst>
        <pc:spChg chg="mod">
          <ac:chgData name="Maddie Williams (2304301)" userId="S::2304301@student.uwtsd.ac.uk::d63145a7-2d2d-4753-a368-b41d2e323d59" providerId="AD" clId="Web-{4DE615DF-A497-0D1A-A7CC-CAE0F04B1BB1}" dt="2026-02-27T11:03:58.020" v="458" actId="20577"/>
          <ac:spMkLst>
            <pc:docMk/>
            <pc:sldMk cId="352609772" sldId="262"/>
            <ac:spMk id="2" creationId="{62412E21-82E4-C0BD-A843-DB032D99FACA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0:54:24.476" v="12"/>
          <ac:spMkLst>
            <pc:docMk/>
            <pc:sldMk cId="352609772" sldId="262"/>
            <ac:spMk id="18" creationId="{DA381740-063A-41A4-836D-85D14980EEF0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0:54:24.476" v="12"/>
          <ac:spMkLst>
            <pc:docMk/>
            <pc:sldMk cId="352609772" sldId="262"/>
            <ac:spMk id="21" creationId="{C4879EFC-8E62-4E00-973C-C45EE9EC676D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0:54:24.476" v="12"/>
          <ac:spMkLst>
            <pc:docMk/>
            <pc:sldMk cId="352609772" sldId="262"/>
            <ac:spMk id="22" creationId="{D6A9C53F-5F90-40A5-8C85-5412D39C8C68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0:54:56.680" v="20"/>
          <ac:spMkLst>
            <pc:docMk/>
            <pc:sldMk cId="352609772" sldId="262"/>
            <ac:spMk id="27" creationId="{DA381740-063A-41A4-836D-85D14980EEF0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0:54:56.680" v="20"/>
          <ac:spMkLst>
            <pc:docMk/>
            <pc:sldMk cId="352609772" sldId="262"/>
            <ac:spMk id="29" creationId="{E7503A44-7C0B-4048-B909-305B4CB0FC1B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0:54:49.102" v="17"/>
          <ac:spMkLst>
            <pc:docMk/>
            <pc:sldMk cId="352609772" sldId="262"/>
            <ac:spMk id="34" creationId="{DA381740-063A-41A4-836D-85D14980EEF0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0:54:49.102" v="17"/>
          <ac:spMkLst>
            <pc:docMk/>
            <pc:sldMk cId="352609772" sldId="262"/>
            <ac:spMk id="36" creationId="{C4879EFC-8E62-4E00-973C-C45EE9EC676D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0:54:49.102" v="17"/>
          <ac:spMkLst>
            <pc:docMk/>
            <pc:sldMk cId="352609772" sldId="262"/>
            <ac:spMk id="38" creationId="{D6A9C53F-5F90-40A5-8C85-5412D39C8C68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0:54:56.664" v="19"/>
          <ac:spMkLst>
            <pc:docMk/>
            <pc:sldMk cId="352609772" sldId="262"/>
            <ac:spMk id="40" creationId="{DA381740-063A-41A4-836D-85D14980EEF0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0:54:56.664" v="19"/>
          <ac:spMkLst>
            <pc:docMk/>
            <pc:sldMk cId="352609772" sldId="262"/>
            <ac:spMk id="41" creationId="{F1634B2F-87C9-45D9-AE29-34A7EEC94EE1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0:54:56.680" v="20"/>
          <ac:spMkLst>
            <pc:docMk/>
            <pc:sldMk cId="352609772" sldId="262"/>
            <ac:spMk id="43" creationId="{DA381740-063A-41A4-836D-85D14980EEF0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0:54:56.680" v="20"/>
          <ac:spMkLst>
            <pc:docMk/>
            <pc:sldMk cId="352609772" sldId="262"/>
            <ac:spMk id="44" creationId="{C4879EFC-8E62-4E00-973C-C45EE9EC676D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0:54:56.680" v="20"/>
          <ac:spMkLst>
            <pc:docMk/>
            <pc:sldMk cId="352609772" sldId="262"/>
            <ac:spMk id="45" creationId="{D6A9C53F-5F90-40A5-8C85-5412D39C8C68}"/>
          </ac:spMkLst>
        </pc:spChg>
        <pc:picChg chg="mod">
          <ac:chgData name="Maddie Williams (2304301)" userId="S::2304301@student.uwtsd.ac.uk::d63145a7-2d2d-4753-a368-b41d2e323d59" providerId="AD" clId="Web-{4DE615DF-A497-0D1A-A7CC-CAE0F04B1BB1}" dt="2026-02-27T13:51:08.280" v="1012"/>
          <ac:picMkLst>
            <pc:docMk/>
            <pc:sldMk cId="352609772" sldId="262"/>
            <ac:picMk id="4" creationId="{B882B381-8996-034D-7588-ED8C2350EC72}"/>
          </ac:picMkLst>
        </pc:picChg>
        <pc:picChg chg="add mod ord">
          <ac:chgData name="Maddie Williams (2304301)" userId="S::2304301@student.uwtsd.ac.uk::d63145a7-2d2d-4753-a368-b41d2e323d59" providerId="AD" clId="Web-{4DE615DF-A497-0D1A-A7CC-CAE0F04B1BB1}" dt="2026-02-27T13:51:04.826" v="1011"/>
          <ac:picMkLst>
            <pc:docMk/>
            <pc:sldMk cId="352609772" sldId="262"/>
            <ac:picMk id="5" creationId="{A22C5575-9C6C-17E9-D106-945A7F5FDF54}"/>
          </ac:picMkLst>
        </pc:picChg>
        <pc:picChg chg="del mod">
          <ac:chgData name="Maddie Williams (2304301)" userId="S::2304301@student.uwtsd.ac.uk::d63145a7-2d2d-4753-a368-b41d2e323d59" providerId="AD" clId="Web-{4DE615DF-A497-0D1A-A7CC-CAE0F04B1BB1}" dt="2026-02-27T10:54:34.320" v="13"/>
          <ac:picMkLst>
            <pc:docMk/>
            <pc:sldMk cId="352609772" sldId="262"/>
            <ac:picMk id="10" creationId="{48472D88-F9D2-AE71-7718-983AF4124878}"/>
          </ac:picMkLst>
        </pc:picChg>
      </pc:sldChg>
      <pc:sldChg chg="modSp">
        <pc:chgData name="Maddie Williams (2304301)" userId="S::2304301@student.uwtsd.ac.uk::d63145a7-2d2d-4753-a368-b41d2e323d59" providerId="AD" clId="Web-{4DE615DF-A497-0D1A-A7CC-CAE0F04B1BB1}" dt="2026-02-27T13:54:18.553" v="1036" actId="1076"/>
        <pc:sldMkLst>
          <pc:docMk/>
          <pc:sldMk cId="1108842197" sldId="263"/>
        </pc:sldMkLst>
        <pc:spChg chg="mod">
          <ac:chgData name="Maddie Williams (2304301)" userId="S::2304301@student.uwtsd.ac.uk::d63145a7-2d2d-4753-a368-b41d2e323d59" providerId="AD" clId="Web-{4DE615DF-A497-0D1A-A7CC-CAE0F04B1BB1}" dt="2026-02-27T13:54:18.553" v="1036" actId="1076"/>
          <ac:spMkLst>
            <pc:docMk/>
            <pc:sldMk cId="1108842197" sldId="263"/>
            <ac:spMk id="5" creationId="{741C08AE-20F9-543A-3EDA-39FBE859FCB3}"/>
          </ac:spMkLst>
        </pc:spChg>
      </pc:sldChg>
      <pc:sldChg chg="addSp delSp modSp mod setBg">
        <pc:chgData name="Maddie Williams (2304301)" userId="S::2304301@student.uwtsd.ac.uk::d63145a7-2d2d-4753-a368-b41d2e323d59" providerId="AD" clId="Web-{4DE615DF-A497-0D1A-A7CC-CAE0F04B1BB1}" dt="2026-02-27T11:11:45.887" v="514"/>
        <pc:sldMkLst>
          <pc:docMk/>
          <pc:sldMk cId="2233728798" sldId="264"/>
        </pc:sldMkLst>
        <pc:spChg chg="mod">
          <ac:chgData name="Maddie Williams (2304301)" userId="S::2304301@student.uwtsd.ac.uk::d63145a7-2d2d-4753-a368-b41d2e323d59" providerId="AD" clId="Web-{4DE615DF-A497-0D1A-A7CC-CAE0F04B1BB1}" dt="2026-02-27T11:11:45.887" v="514"/>
          <ac:spMkLst>
            <pc:docMk/>
            <pc:sldMk cId="2233728798" sldId="264"/>
            <ac:spMk id="2" creationId="{3A4A92FD-09F7-2394-8F89-C078893610CD}"/>
          </ac:spMkLst>
        </pc:spChg>
        <pc:spChg chg="add del mod">
          <ac:chgData name="Maddie Williams (2304301)" userId="S::2304301@student.uwtsd.ac.uk::d63145a7-2d2d-4753-a368-b41d2e323d59" providerId="AD" clId="Web-{4DE615DF-A497-0D1A-A7CC-CAE0F04B1BB1}" dt="2026-02-27T11:11:45.887" v="514"/>
          <ac:spMkLst>
            <pc:docMk/>
            <pc:sldMk cId="2233728798" sldId="264"/>
            <ac:spMk id="3" creationId="{AA945718-273B-9F81-E137-663A838E36C5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1:10:43.713" v="512"/>
          <ac:spMkLst>
            <pc:docMk/>
            <pc:sldMk cId="2233728798" sldId="264"/>
            <ac:spMk id="9" creationId="{247B6BBF-09F2-4A29-AE4E-3771E2924817}"/>
          </ac:spMkLst>
        </pc:spChg>
        <pc:spChg chg="add del">
          <ac:chgData name="Maddie Williams (2304301)" userId="S::2304301@student.uwtsd.ac.uk::d63145a7-2d2d-4753-a368-b41d2e323d59" providerId="AD" clId="Web-{4DE615DF-A497-0D1A-A7CC-CAE0F04B1BB1}" dt="2026-02-27T11:10:43.713" v="512"/>
          <ac:spMkLst>
            <pc:docMk/>
            <pc:sldMk cId="2233728798" sldId="264"/>
            <ac:spMk id="11" creationId="{535742DD-1B16-4E9D-B715-0D74B4574A68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1:45.887" v="514"/>
          <ac:spMkLst>
            <pc:docMk/>
            <pc:sldMk cId="2233728798" sldId="264"/>
            <ac:spMk id="20" creationId="{45D37F4E-DDB4-456B-97E0-9937730A039F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1:45.887" v="514"/>
          <ac:spMkLst>
            <pc:docMk/>
            <pc:sldMk cId="2233728798" sldId="264"/>
            <ac:spMk id="22" creationId="{3CE8AF5E-D374-4CF1-90CC-35CF73B81C3E}"/>
          </ac:spMkLst>
        </pc:spChg>
        <pc:graphicFrameChg chg="add del">
          <ac:chgData name="Maddie Williams (2304301)" userId="S::2304301@student.uwtsd.ac.uk::d63145a7-2d2d-4753-a368-b41d2e323d59" providerId="AD" clId="Web-{4DE615DF-A497-0D1A-A7CC-CAE0F04B1BB1}" dt="2026-02-27T11:10:43.713" v="512"/>
          <ac:graphicFrameMkLst>
            <pc:docMk/>
            <pc:sldMk cId="2233728798" sldId="264"/>
            <ac:graphicFrameMk id="5" creationId="{69B1F001-07B8-B63E-7658-E1DE214A9A62}"/>
          </ac:graphicFrameMkLst>
        </pc:graphicFrameChg>
        <pc:picChg chg="add mod">
          <ac:chgData name="Maddie Williams (2304301)" userId="S::2304301@student.uwtsd.ac.uk::d63145a7-2d2d-4753-a368-b41d2e323d59" providerId="AD" clId="Web-{4DE615DF-A497-0D1A-A7CC-CAE0F04B1BB1}" dt="2026-02-27T11:11:45.887" v="514"/>
          <ac:picMkLst>
            <pc:docMk/>
            <pc:sldMk cId="2233728798" sldId="264"/>
            <ac:picMk id="15" creationId="{7F20E54C-E2ED-F421-D761-1CFB70A4C4AD}"/>
          </ac:picMkLst>
        </pc:picChg>
      </pc:sldChg>
      <pc:sldChg chg="addSp delSp modSp mod setClrOvrMap">
        <pc:chgData name="Maddie Williams (2304301)" userId="S::2304301@student.uwtsd.ac.uk::d63145a7-2d2d-4753-a368-b41d2e323d59" providerId="AD" clId="Web-{4DE615DF-A497-0D1A-A7CC-CAE0F04B1BB1}" dt="2026-02-27T12:30:03.651" v="781" actId="20577"/>
        <pc:sldMkLst>
          <pc:docMk/>
          <pc:sldMk cId="1812626735" sldId="265"/>
        </pc:sldMkLst>
        <pc:spChg chg="mod ord">
          <ac:chgData name="Maddie Williams (2304301)" userId="S::2304301@student.uwtsd.ac.uk::d63145a7-2d2d-4753-a368-b41d2e323d59" providerId="AD" clId="Web-{4DE615DF-A497-0D1A-A7CC-CAE0F04B1BB1}" dt="2026-02-27T12:30:03.651" v="781" actId="20577"/>
          <ac:spMkLst>
            <pc:docMk/>
            <pc:sldMk cId="1812626735" sldId="265"/>
            <ac:spMk id="3" creationId="{50375959-F508-292E-2329-E725DF01AE71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1:12:28.138" v="516"/>
          <ac:spMkLst>
            <pc:docMk/>
            <pc:sldMk cId="1812626735" sldId="265"/>
            <ac:spMk id="8" creationId="{6D7993FA-482D-40A2-BD7B-EBB6AE1CA0C1}"/>
          </ac:spMkLst>
        </pc:spChg>
        <pc:spChg chg="del">
          <ac:chgData name="Maddie Williams (2304301)" userId="S::2304301@student.uwtsd.ac.uk::d63145a7-2d2d-4753-a368-b41d2e323d59" providerId="AD" clId="Web-{4DE615DF-A497-0D1A-A7CC-CAE0F04B1BB1}" dt="2026-02-27T11:12:28.138" v="516"/>
          <ac:spMkLst>
            <pc:docMk/>
            <pc:sldMk cId="1812626735" sldId="265"/>
            <ac:spMk id="10" creationId="{3AE8634F-51AB-499B-BC73-009FB463E7BC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2:28.138" v="516"/>
          <ac:spMkLst>
            <pc:docMk/>
            <pc:sldMk cId="1812626735" sldId="265"/>
            <ac:spMk id="15" creationId="{1A9F7B4E-B03D-4F64-BE33-00D074458D45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12:28.138" v="516"/>
          <ac:spMkLst>
            <pc:docMk/>
            <pc:sldMk cId="1812626735" sldId="265"/>
            <ac:spMk id="17" creationId="{1CA8A97F-67F0-4D5F-A850-0C30727D1CE3}"/>
          </ac:spMkLst>
        </pc:spChg>
        <pc:picChg chg="add mod">
          <ac:chgData name="Maddie Williams (2304301)" userId="S::2304301@student.uwtsd.ac.uk::d63145a7-2d2d-4753-a368-b41d2e323d59" providerId="AD" clId="Web-{4DE615DF-A497-0D1A-A7CC-CAE0F04B1BB1}" dt="2026-02-27T11:12:28.138" v="516"/>
          <ac:picMkLst>
            <pc:docMk/>
            <pc:sldMk cId="1812626735" sldId="265"/>
            <ac:picMk id="2" creationId="{63737473-BB1D-75C9-FC39-D2534F7BEC54}"/>
          </ac:picMkLst>
        </pc:picChg>
      </pc:sldChg>
      <pc:sldChg chg="modSp">
        <pc:chgData name="Maddie Williams (2304301)" userId="S::2304301@student.uwtsd.ac.uk::d63145a7-2d2d-4753-a368-b41d2e323d59" providerId="AD" clId="Web-{4DE615DF-A497-0D1A-A7CC-CAE0F04B1BB1}" dt="2026-02-27T12:36:21.467" v="789" actId="20577"/>
        <pc:sldMkLst>
          <pc:docMk/>
          <pc:sldMk cId="1872178902" sldId="266"/>
        </pc:sldMkLst>
        <pc:spChg chg="mod">
          <ac:chgData name="Maddie Williams (2304301)" userId="S::2304301@student.uwtsd.ac.uk::d63145a7-2d2d-4753-a368-b41d2e323d59" providerId="AD" clId="Web-{4DE615DF-A497-0D1A-A7CC-CAE0F04B1BB1}" dt="2026-02-27T12:36:21.467" v="789" actId="20577"/>
          <ac:spMkLst>
            <pc:docMk/>
            <pc:sldMk cId="1872178902" sldId="266"/>
            <ac:spMk id="3" creationId="{8A020435-4593-32F8-A786-C3B1A70E7B40}"/>
          </ac:spMkLst>
        </pc:spChg>
      </pc:sldChg>
      <pc:sldChg chg="addSp delSp modSp">
        <pc:chgData name="Maddie Williams (2304301)" userId="S::2304301@student.uwtsd.ac.uk::d63145a7-2d2d-4753-a368-b41d2e323d59" providerId="AD" clId="Web-{4DE615DF-A497-0D1A-A7CC-CAE0F04B1BB1}" dt="2026-02-27T13:51:21.360" v="1017" actId="1076"/>
        <pc:sldMkLst>
          <pc:docMk/>
          <pc:sldMk cId="3533678126" sldId="267"/>
        </pc:sldMkLst>
        <pc:picChg chg="del mod">
          <ac:chgData name="Maddie Williams (2304301)" userId="S::2304301@student.uwtsd.ac.uk::d63145a7-2d2d-4753-a368-b41d2e323d59" providerId="AD" clId="Web-{4DE615DF-A497-0D1A-A7CC-CAE0F04B1BB1}" dt="2026-02-27T10:54:39.445" v="15"/>
          <ac:picMkLst>
            <pc:docMk/>
            <pc:sldMk cId="3533678126" sldId="267"/>
            <ac:picMk id="2" creationId="{A7723384-FFD8-BF02-CDF8-E93F387D8590}"/>
          </ac:picMkLst>
        </pc:picChg>
        <pc:picChg chg="mod">
          <ac:chgData name="Maddie Williams (2304301)" userId="S::2304301@student.uwtsd.ac.uk::d63145a7-2d2d-4753-a368-b41d2e323d59" providerId="AD" clId="Web-{4DE615DF-A497-0D1A-A7CC-CAE0F04B1BB1}" dt="2026-02-27T13:51:21.360" v="1017" actId="1076"/>
          <ac:picMkLst>
            <pc:docMk/>
            <pc:sldMk cId="3533678126" sldId="267"/>
            <ac:picMk id="3" creationId="{5D2855F0-1C70-6307-59FE-90FF336A8F64}"/>
          </ac:picMkLst>
        </pc:picChg>
        <pc:picChg chg="add mod">
          <ac:chgData name="Maddie Williams (2304301)" userId="S::2304301@student.uwtsd.ac.uk::d63145a7-2d2d-4753-a368-b41d2e323d59" providerId="AD" clId="Web-{4DE615DF-A497-0D1A-A7CC-CAE0F04B1BB1}" dt="2026-02-27T13:51:12.687" v="1014"/>
          <ac:picMkLst>
            <pc:docMk/>
            <pc:sldMk cId="3533678126" sldId="267"/>
            <ac:picMk id="4" creationId="{EF87352F-1416-CD91-6FEF-C16F88282BE2}"/>
          </ac:picMkLst>
        </pc:picChg>
      </pc:sldChg>
      <pc:sldChg chg="addSp delSp modSp mod setBg">
        <pc:chgData name="Maddie Williams (2304301)" userId="S::2304301@student.uwtsd.ac.uk::d63145a7-2d2d-4753-a368-b41d2e323d59" providerId="AD" clId="Web-{4DE615DF-A497-0D1A-A7CC-CAE0F04B1BB1}" dt="2026-02-27T13:51:40.658" v="1023" actId="14100"/>
        <pc:sldMkLst>
          <pc:docMk/>
          <pc:sldMk cId="1882426677" sldId="268"/>
        </pc:sldMkLst>
        <pc:spChg chg="add del">
          <ac:chgData name="Maddie Williams (2304301)" userId="S::2304301@student.uwtsd.ac.uk::d63145a7-2d2d-4753-a368-b41d2e323d59" providerId="AD" clId="Web-{4DE615DF-A497-0D1A-A7CC-CAE0F04B1BB1}" dt="2026-02-27T11:00:11.079" v="234"/>
          <ac:spMkLst>
            <pc:docMk/>
            <pc:sldMk cId="1882426677" sldId="268"/>
            <ac:spMk id="4" creationId="{F947DC1B-27F2-F3FA-85B3-9F7229AA5AFF}"/>
          </ac:spMkLst>
        </pc:spChg>
        <pc:spChg chg="add del mod">
          <ac:chgData name="Maddie Williams (2304301)" userId="S::2304301@student.uwtsd.ac.uk::d63145a7-2d2d-4753-a368-b41d2e323d59" providerId="AD" clId="Web-{4DE615DF-A497-0D1A-A7CC-CAE0F04B1BB1}" dt="2026-02-27T11:02:13.800" v="363" actId="1076"/>
          <ac:spMkLst>
            <pc:docMk/>
            <pc:sldMk cId="1882426677" sldId="268"/>
            <ac:spMk id="5" creationId="{C51001A1-74C5-F0FF-070B-37CB6C6C1E9B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1:39.658" v="348"/>
          <ac:spMkLst>
            <pc:docMk/>
            <pc:sldMk cId="1882426677" sldId="268"/>
            <ac:spMk id="10" creationId="{EBDD1931-9E86-4402-9A68-33A2D9EFB198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1:39.658" v="348"/>
          <ac:spMkLst>
            <pc:docMk/>
            <pc:sldMk cId="1882426677" sldId="268"/>
            <ac:spMk id="12" creationId="{711671EB-9B2E-4E39-94FF-2BA8B0B45E4D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1:39.658" v="348"/>
          <ac:spMkLst>
            <pc:docMk/>
            <pc:sldMk cId="1882426677" sldId="268"/>
            <ac:spMk id="14" creationId="{22FC64A3-62BF-47FB-A545-7A43E365356C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1:39.658" v="348"/>
          <ac:spMkLst>
            <pc:docMk/>
            <pc:sldMk cId="1882426677" sldId="268"/>
            <ac:spMk id="16" creationId="{535742DD-1B16-4E9D-B715-0D74B4574A68}"/>
          </ac:spMkLst>
        </pc:spChg>
        <pc:picChg chg="mod ord">
          <ac:chgData name="Maddie Williams (2304301)" userId="S::2304301@student.uwtsd.ac.uk::d63145a7-2d2d-4753-a368-b41d2e323d59" providerId="AD" clId="Web-{4DE615DF-A497-0D1A-A7CC-CAE0F04B1BB1}" dt="2026-02-27T13:51:30.657" v="1020"/>
          <ac:picMkLst>
            <pc:docMk/>
            <pc:sldMk cId="1882426677" sldId="268"/>
            <ac:picMk id="2" creationId="{8AC8144E-9D4C-3FFF-714F-F41797A896E7}"/>
          </ac:picMkLst>
        </pc:picChg>
        <pc:picChg chg="mod ord">
          <ac:chgData name="Maddie Williams (2304301)" userId="S::2304301@student.uwtsd.ac.uk::d63145a7-2d2d-4753-a368-b41d2e323d59" providerId="AD" clId="Web-{4DE615DF-A497-0D1A-A7CC-CAE0F04B1BB1}" dt="2026-02-27T13:51:35.533" v="1022"/>
          <ac:picMkLst>
            <pc:docMk/>
            <pc:sldMk cId="1882426677" sldId="268"/>
            <ac:picMk id="3" creationId="{34A81470-3753-38B2-5A0E-5B6D66316567}"/>
          </ac:picMkLst>
        </pc:picChg>
        <pc:picChg chg="mod">
          <ac:chgData name="Maddie Williams (2304301)" userId="S::2304301@student.uwtsd.ac.uk::d63145a7-2d2d-4753-a368-b41d2e323d59" providerId="AD" clId="Web-{4DE615DF-A497-0D1A-A7CC-CAE0F04B1BB1}" dt="2026-02-27T13:51:40.658" v="1023" actId="14100"/>
          <ac:picMkLst>
            <pc:docMk/>
            <pc:sldMk cId="1882426677" sldId="268"/>
            <ac:picMk id="4" creationId="{E60DCDCB-68EC-1A0C-EEB2-F193ED1C5491}"/>
          </ac:picMkLst>
        </pc:picChg>
      </pc:sldChg>
      <pc:sldChg chg="addSp delSp modSp mod setBg">
        <pc:chgData name="Maddie Williams (2304301)" userId="S::2304301@student.uwtsd.ac.uk::d63145a7-2d2d-4753-a368-b41d2e323d59" providerId="AD" clId="Web-{4DE615DF-A497-0D1A-A7CC-CAE0F04B1BB1}" dt="2026-02-27T13:51:57.018" v="1028"/>
        <pc:sldMkLst>
          <pc:docMk/>
          <pc:sldMk cId="2924380295" sldId="269"/>
        </pc:sldMkLst>
        <pc:spChg chg="add mod">
          <ac:chgData name="Maddie Williams (2304301)" userId="S::2304301@student.uwtsd.ac.uk::d63145a7-2d2d-4753-a368-b41d2e323d59" providerId="AD" clId="Web-{4DE615DF-A497-0D1A-A7CC-CAE0F04B1BB1}" dt="2026-02-27T11:05:55.762" v="475" actId="1076"/>
          <ac:spMkLst>
            <pc:docMk/>
            <pc:sldMk cId="2924380295" sldId="269"/>
            <ac:spMk id="4" creationId="{BCD05FBC-9991-47CD-A469-64DB22E909C5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5:49.417" v="473"/>
          <ac:spMkLst>
            <pc:docMk/>
            <pc:sldMk cId="2924380295" sldId="269"/>
            <ac:spMk id="10" creationId="{DA381740-063A-41A4-836D-85D14980EEF0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5:49.417" v="473"/>
          <ac:spMkLst>
            <pc:docMk/>
            <pc:sldMk cId="2924380295" sldId="269"/>
            <ac:spMk id="12" creationId="{76906711-0AFB-47DD-A4B6-4E94B38B8C91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5:49.417" v="473"/>
          <ac:spMkLst>
            <pc:docMk/>
            <pc:sldMk cId="2924380295" sldId="269"/>
            <ac:spMk id="14" creationId="{AA91F649-894C-41F6-A21D-3D1AC558E934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5:49.417" v="473"/>
          <ac:spMkLst>
            <pc:docMk/>
            <pc:sldMk cId="2924380295" sldId="269"/>
            <ac:spMk id="16" creationId="{56037404-66BD-46B5-9323-1B531319671A}"/>
          </ac:spMkLst>
        </pc:spChg>
        <pc:picChg chg="del mod">
          <ac:chgData name="Maddie Williams (2304301)" userId="S::2304301@student.uwtsd.ac.uk::d63145a7-2d2d-4753-a368-b41d2e323d59" providerId="AD" clId="Web-{4DE615DF-A497-0D1A-A7CC-CAE0F04B1BB1}" dt="2026-02-27T11:05:35.401" v="465"/>
          <ac:picMkLst>
            <pc:docMk/>
            <pc:sldMk cId="2924380295" sldId="269"/>
            <ac:picMk id="2" creationId="{B980CF8A-CB8C-DBE7-1F9D-A16532A65316}"/>
          </ac:picMkLst>
        </pc:picChg>
        <pc:picChg chg="del mod">
          <ac:chgData name="Maddie Williams (2304301)" userId="S::2304301@student.uwtsd.ac.uk::d63145a7-2d2d-4753-a368-b41d2e323d59" providerId="AD" clId="Web-{4DE615DF-A497-0D1A-A7CC-CAE0F04B1BB1}" dt="2026-02-27T11:05:39.760" v="468"/>
          <ac:picMkLst>
            <pc:docMk/>
            <pc:sldMk cId="2924380295" sldId="269"/>
            <ac:picMk id="3" creationId="{2C514A56-3ACB-E092-4EE3-307CD8AA56AC}"/>
          </ac:picMkLst>
        </pc:picChg>
        <pc:picChg chg="add mod">
          <ac:chgData name="Maddie Williams (2304301)" userId="S::2304301@student.uwtsd.ac.uk::d63145a7-2d2d-4753-a368-b41d2e323d59" providerId="AD" clId="Web-{4DE615DF-A497-0D1A-A7CC-CAE0F04B1BB1}" dt="2026-02-27T13:51:57.018" v="1028"/>
          <ac:picMkLst>
            <pc:docMk/>
            <pc:sldMk cId="2924380295" sldId="269"/>
            <ac:picMk id="5" creationId="{A78DAFBB-25E2-C028-96F7-42D5E0441A63}"/>
          </ac:picMkLst>
        </pc:picChg>
      </pc:sldChg>
      <pc:sldChg chg="addSp delSp modSp">
        <pc:chgData name="Maddie Williams (2304301)" userId="S::2304301@student.uwtsd.ac.uk::d63145a7-2d2d-4753-a368-b41d2e323d59" providerId="AD" clId="Web-{4DE615DF-A497-0D1A-A7CC-CAE0F04B1BB1}" dt="2026-02-27T13:51:54.643" v="1027"/>
        <pc:sldMkLst>
          <pc:docMk/>
          <pc:sldMk cId="4253791393" sldId="270"/>
        </pc:sldMkLst>
        <pc:picChg chg="mod">
          <ac:chgData name="Maddie Williams (2304301)" userId="S::2304301@student.uwtsd.ac.uk::d63145a7-2d2d-4753-a368-b41d2e323d59" providerId="AD" clId="Web-{4DE615DF-A497-0D1A-A7CC-CAE0F04B1BB1}" dt="2026-02-27T13:51:54.643" v="1027"/>
          <ac:picMkLst>
            <pc:docMk/>
            <pc:sldMk cId="4253791393" sldId="270"/>
            <ac:picMk id="2" creationId="{3B483660-8278-3F20-5D50-2E92604A55BE}"/>
          </ac:picMkLst>
        </pc:picChg>
        <pc:picChg chg="add mod modCrop">
          <ac:chgData name="Maddie Williams (2304301)" userId="S::2304301@student.uwtsd.ac.uk::d63145a7-2d2d-4753-a368-b41d2e323d59" providerId="AD" clId="Web-{4DE615DF-A497-0D1A-A7CC-CAE0F04B1BB1}" dt="2026-02-27T13:51:53.127" v="1026"/>
          <ac:picMkLst>
            <pc:docMk/>
            <pc:sldMk cId="4253791393" sldId="270"/>
            <ac:picMk id="3" creationId="{6988A974-50D0-CCE4-4982-0493B5CEA8A4}"/>
          </ac:picMkLst>
        </pc:picChg>
        <pc:picChg chg="mod modCrop">
          <ac:chgData name="Maddie Williams (2304301)" userId="S::2304301@student.uwtsd.ac.uk::d63145a7-2d2d-4753-a368-b41d2e323d59" providerId="AD" clId="Web-{4DE615DF-A497-0D1A-A7CC-CAE0F04B1BB1}" dt="2026-02-27T13:51:51.830" v="1025"/>
          <ac:picMkLst>
            <pc:docMk/>
            <pc:sldMk cId="4253791393" sldId="270"/>
            <ac:picMk id="4" creationId="{B5C5DCB4-B58B-3054-9E5F-54550B83E056}"/>
          </ac:picMkLst>
        </pc:picChg>
        <pc:picChg chg="add del mod">
          <ac:chgData name="Maddie Williams (2304301)" userId="S::2304301@student.uwtsd.ac.uk::d63145a7-2d2d-4753-a368-b41d2e323d59" providerId="AD" clId="Web-{4DE615DF-A497-0D1A-A7CC-CAE0F04B1BB1}" dt="2026-02-27T11:46:09.812" v="708"/>
          <ac:picMkLst>
            <pc:docMk/>
            <pc:sldMk cId="4253791393" sldId="270"/>
            <ac:picMk id="5" creationId="{0F1719E3-110D-8520-40CE-F55392EDAADC}"/>
          </ac:picMkLst>
        </pc:picChg>
      </pc:sldChg>
      <pc:sldChg chg="addSp delSp modSp mod setBg">
        <pc:chgData name="Maddie Williams (2304301)" userId="S::2304301@student.uwtsd.ac.uk::d63145a7-2d2d-4753-a368-b41d2e323d59" providerId="AD" clId="Web-{4DE615DF-A497-0D1A-A7CC-CAE0F04B1BB1}" dt="2026-02-27T13:51:25.501" v="1019"/>
        <pc:sldMkLst>
          <pc:docMk/>
          <pc:sldMk cId="622515774" sldId="271"/>
        </pc:sldMkLst>
        <pc:spChg chg="add del">
          <ac:chgData name="Maddie Williams (2304301)" userId="S::2304301@student.uwtsd.ac.uk::d63145a7-2d2d-4753-a368-b41d2e323d59" providerId="AD" clId="Web-{4DE615DF-A497-0D1A-A7CC-CAE0F04B1BB1}" dt="2026-02-27T10:56:58.761" v="64"/>
          <ac:spMkLst>
            <pc:docMk/>
            <pc:sldMk cId="622515774" sldId="271"/>
            <ac:spMk id="4" creationId="{20B048AA-1AD8-F943-D574-5D66BEBE4392}"/>
          </ac:spMkLst>
        </pc:spChg>
        <pc:spChg chg="add mod">
          <ac:chgData name="Maddie Williams (2304301)" userId="S::2304301@student.uwtsd.ac.uk::d63145a7-2d2d-4753-a368-b41d2e323d59" providerId="AD" clId="Web-{4DE615DF-A497-0D1A-A7CC-CAE0F04B1BB1}" dt="2026-02-27T13:48:04.181" v="1003" actId="20577"/>
          <ac:spMkLst>
            <pc:docMk/>
            <pc:sldMk cId="622515774" sldId="271"/>
            <ac:spMk id="5" creationId="{71009692-624A-FFC0-3454-9E43B790F322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0:59:08.577" v="213"/>
          <ac:spMkLst>
            <pc:docMk/>
            <pc:sldMk cId="622515774" sldId="271"/>
            <ac:spMk id="10" creationId="{DA381740-063A-41A4-836D-85D14980EEF0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0:59:08.577" v="213"/>
          <ac:spMkLst>
            <pc:docMk/>
            <pc:sldMk cId="622515774" sldId="271"/>
            <ac:spMk id="12" creationId="{C4879EFC-8E62-4E00-973C-C45EE9EC676D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0:59:08.577" v="213"/>
          <ac:spMkLst>
            <pc:docMk/>
            <pc:sldMk cId="622515774" sldId="271"/>
            <ac:spMk id="14" creationId="{D6A9C53F-5F90-40A5-8C85-5412D39C8C68}"/>
          </ac:spMkLst>
        </pc:spChg>
        <pc:picChg chg="mod ord">
          <ac:chgData name="Maddie Williams (2304301)" userId="S::2304301@student.uwtsd.ac.uk::d63145a7-2d2d-4753-a368-b41d2e323d59" providerId="AD" clId="Web-{4DE615DF-A497-0D1A-A7CC-CAE0F04B1BB1}" dt="2026-02-27T13:51:24.141" v="1018"/>
          <ac:picMkLst>
            <pc:docMk/>
            <pc:sldMk cId="622515774" sldId="271"/>
            <ac:picMk id="2" creationId="{2843D8F8-3A1E-B01F-6E9A-2165E54ACAD4}"/>
          </ac:picMkLst>
        </pc:picChg>
        <pc:picChg chg="mod ord">
          <ac:chgData name="Maddie Williams (2304301)" userId="S::2304301@student.uwtsd.ac.uk::d63145a7-2d2d-4753-a368-b41d2e323d59" providerId="AD" clId="Web-{4DE615DF-A497-0D1A-A7CC-CAE0F04B1BB1}" dt="2026-02-27T13:51:25.501" v="1019"/>
          <ac:picMkLst>
            <pc:docMk/>
            <pc:sldMk cId="622515774" sldId="271"/>
            <ac:picMk id="3" creationId="{E3D58940-E97B-237A-4217-489B8D21AC98}"/>
          </ac:picMkLst>
        </pc:picChg>
      </pc:sldChg>
      <pc:sldChg chg="del">
        <pc:chgData name="Maddie Williams (2304301)" userId="S::2304301@student.uwtsd.ac.uk::d63145a7-2d2d-4753-a368-b41d2e323d59" providerId="AD" clId="Web-{4DE615DF-A497-0D1A-A7CC-CAE0F04B1BB1}" dt="2026-02-27T11:23:31.209" v="701"/>
        <pc:sldMkLst>
          <pc:docMk/>
          <pc:sldMk cId="1637734853" sldId="272"/>
        </pc:sldMkLst>
      </pc:sldChg>
      <pc:sldChg chg="addSp modSp mod setBg">
        <pc:chgData name="Maddie Williams (2304301)" userId="S::2304301@student.uwtsd.ac.uk::d63145a7-2d2d-4753-a368-b41d2e323d59" providerId="AD" clId="Web-{4DE615DF-A497-0D1A-A7CC-CAE0F04B1BB1}" dt="2026-02-27T11:16:36.385" v="534" actId="20577"/>
        <pc:sldMkLst>
          <pc:docMk/>
          <pc:sldMk cId="3852001512" sldId="273"/>
        </pc:sldMkLst>
        <pc:spChg chg="mod">
          <ac:chgData name="Maddie Williams (2304301)" userId="S::2304301@student.uwtsd.ac.uk::d63145a7-2d2d-4753-a368-b41d2e323d59" providerId="AD" clId="Web-{4DE615DF-A497-0D1A-A7CC-CAE0F04B1BB1}" dt="2026-02-27T11:09:53.321" v="509"/>
          <ac:spMkLst>
            <pc:docMk/>
            <pc:sldMk cId="3852001512" sldId="273"/>
            <ac:spMk id="2" creationId="{493D83C2-FBAB-03CE-0C34-B5F6D4121398}"/>
          </ac:spMkLst>
        </pc:spChg>
        <pc:spChg chg="mod">
          <ac:chgData name="Maddie Williams (2304301)" userId="S::2304301@student.uwtsd.ac.uk::d63145a7-2d2d-4753-a368-b41d2e323d59" providerId="AD" clId="Web-{4DE615DF-A497-0D1A-A7CC-CAE0F04B1BB1}" dt="2026-02-27T11:16:36.385" v="534" actId="20577"/>
          <ac:spMkLst>
            <pc:docMk/>
            <pc:sldMk cId="3852001512" sldId="273"/>
            <ac:spMk id="3" creationId="{7CB7DCD7-C279-A1E3-7052-C7F94472AD8B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9:53.321" v="509"/>
          <ac:spMkLst>
            <pc:docMk/>
            <pc:sldMk cId="3852001512" sldId="273"/>
            <ac:spMk id="8" creationId="{8E85DA1B-67EF-4FFA-9A25-F4413DA63C68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1:09:53.321" v="509"/>
          <ac:spMkLst>
            <pc:docMk/>
            <pc:sldMk cId="3852001512" sldId="273"/>
            <ac:spMk id="10" creationId="{13875C79-AB54-449E-990C-6A3157409BDF}"/>
          </ac:spMkLst>
        </pc:spChg>
      </pc:sldChg>
      <pc:sldChg chg="new del">
        <pc:chgData name="Maddie Williams (2304301)" userId="S::2304301@student.uwtsd.ac.uk::d63145a7-2d2d-4753-a368-b41d2e323d59" providerId="AD" clId="Web-{4DE615DF-A497-0D1A-A7CC-CAE0F04B1BB1}" dt="2026-02-27T12:27:20.024" v="722"/>
        <pc:sldMkLst>
          <pc:docMk/>
          <pc:sldMk cId="396206283" sldId="274"/>
        </pc:sldMkLst>
      </pc:sldChg>
      <pc:sldChg chg="modSp new ord">
        <pc:chgData name="Maddie Williams (2304301)" userId="S::2304301@student.uwtsd.ac.uk::d63145a7-2d2d-4753-a368-b41d2e323d59" providerId="AD" clId="Web-{4DE615DF-A497-0D1A-A7CC-CAE0F04B1BB1}" dt="2026-02-27T13:04:37.095" v="830" actId="14100"/>
        <pc:sldMkLst>
          <pc:docMk/>
          <pc:sldMk cId="4100466622" sldId="275"/>
        </pc:sldMkLst>
        <pc:spChg chg="mod">
          <ac:chgData name="Maddie Williams (2304301)" userId="S::2304301@student.uwtsd.ac.uk::d63145a7-2d2d-4753-a368-b41d2e323d59" providerId="AD" clId="Web-{4DE615DF-A497-0D1A-A7CC-CAE0F04B1BB1}" dt="2026-02-27T12:27:25.758" v="728" actId="20577"/>
          <ac:spMkLst>
            <pc:docMk/>
            <pc:sldMk cId="4100466622" sldId="275"/>
            <ac:spMk id="2" creationId="{F52D008F-A07F-3AB3-4389-5B39A602D476}"/>
          </ac:spMkLst>
        </pc:spChg>
        <pc:spChg chg="mod">
          <ac:chgData name="Maddie Williams (2304301)" userId="S::2304301@student.uwtsd.ac.uk::d63145a7-2d2d-4753-a368-b41d2e323d59" providerId="AD" clId="Web-{4DE615DF-A497-0D1A-A7CC-CAE0F04B1BB1}" dt="2026-02-27T13:04:37.095" v="830" actId="14100"/>
          <ac:spMkLst>
            <pc:docMk/>
            <pc:sldMk cId="4100466622" sldId="275"/>
            <ac:spMk id="3" creationId="{1FCAD420-9B71-E40A-62D2-C7689C7A62D0}"/>
          </ac:spMkLst>
        </pc:spChg>
      </pc:sldChg>
      <pc:sldChg chg="modSp new">
        <pc:chgData name="Maddie Williams (2304301)" userId="S::2304301@student.uwtsd.ac.uk::d63145a7-2d2d-4753-a368-b41d2e323d59" providerId="AD" clId="Web-{4DE615DF-A497-0D1A-A7CC-CAE0F04B1BB1}" dt="2026-02-27T13:33:10.349" v="991" actId="20577"/>
        <pc:sldMkLst>
          <pc:docMk/>
          <pc:sldMk cId="3174838248" sldId="276"/>
        </pc:sldMkLst>
        <pc:spChg chg="mod">
          <ac:chgData name="Maddie Williams (2304301)" userId="S::2304301@student.uwtsd.ac.uk::d63145a7-2d2d-4753-a368-b41d2e323d59" providerId="AD" clId="Web-{4DE615DF-A497-0D1A-A7CC-CAE0F04B1BB1}" dt="2026-02-27T13:33:10.349" v="991" actId="20577"/>
          <ac:spMkLst>
            <pc:docMk/>
            <pc:sldMk cId="3174838248" sldId="276"/>
            <ac:spMk id="2" creationId="{0C9681B7-5BAB-958D-C660-5BBC2A80CC9B}"/>
          </ac:spMkLst>
        </pc:spChg>
        <pc:spChg chg="mod">
          <ac:chgData name="Maddie Williams (2304301)" userId="S::2304301@student.uwtsd.ac.uk::d63145a7-2d2d-4753-a368-b41d2e323d59" providerId="AD" clId="Web-{4DE615DF-A497-0D1A-A7CC-CAE0F04B1BB1}" dt="2026-02-27T12:29:23.947" v="780" actId="20577"/>
          <ac:spMkLst>
            <pc:docMk/>
            <pc:sldMk cId="3174838248" sldId="276"/>
            <ac:spMk id="3" creationId="{644AC4AC-7EB5-3704-B5FE-443EB5C1DBF5}"/>
          </ac:spMkLst>
        </pc:spChg>
      </pc:sldChg>
      <pc:sldChg chg="addSp modSp new mod ord setBg">
        <pc:chgData name="Maddie Williams (2304301)" userId="S::2304301@student.uwtsd.ac.uk::d63145a7-2d2d-4753-a368-b41d2e323d59" providerId="AD" clId="Web-{4DE615DF-A497-0D1A-A7CC-CAE0F04B1BB1}" dt="2026-02-27T12:40:10.882" v="815"/>
        <pc:sldMkLst>
          <pc:docMk/>
          <pc:sldMk cId="104121928" sldId="277"/>
        </pc:sldMkLst>
        <pc:spChg chg="mod">
          <ac:chgData name="Maddie Williams (2304301)" userId="S::2304301@student.uwtsd.ac.uk::d63145a7-2d2d-4753-a368-b41d2e323d59" providerId="AD" clId="Web-{4DE615DF-A497-0D1A-A7CC-CAE0F04B1BB1}" dt="2026-02-27T12:40:02.991" v="814"/>
          <ac:spMkLst>
            <pc:docMk/>
            <pc:sldMk cId="104121928" sldId="277"/>
            <ac:spMk id="2" creationId="{51328D05-F6A0-3CEA-66CB-F6BDBCAF6C91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2:40:02.991" v="814"/>
          <ac:spMkLst>
            <pc:docMk/>
            <pc:sldMk cId="104121928" sldId="277"/>
            <ac:spMk id="9" creationId="{DA381740-063A-41A4-836D-85D14980EEF0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2:40:02.991" v="814"/>
          <ac:spMkLst>
            <pc:docMk/>
            <pc:sldMk cId="104121928" sldId="277"/>
            <ac:spMk id="11" creationId="{93245F62-CCC4-49E4-B95B-EA6C1E790510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2:40:02.991" v="814"/>
          <ac:spMkLst>
            <pc:docMk/>
            <pc:sldMk cId="104121928" sldId="277"/>
            <ac:spMk id="13" creationId="{E6C0DD6B-6AA3-448F-9B99-8386295BC1B4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2:40:02.991" v="814"/>
          <ac:spMkLst>
            <pc:docMk/>
            <pc:sldMk cId="104121928" sldId="277"/>
            <ac:spMk id="15" creationId="{F28B82B1-E269-4325-A665-6CFE5DEE5DE5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2:40:02.991" v="814"/>
          <ac:spMkLst>
            <pc:docMk/>
            <pc:sldMk cId="104121928" sldId="277"/>
            <ac:spMk id="17" creationId="{7C700527-76FD-4DF4-A597-6F5E089CA0C2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2:40:02.991" v="814"/>
          <ac:spMkLst>
            <pc:docMk/>
            <pc:sldMk cId="104121928" sldId="277"/>
            <ac:spMk id="19" creationId="{B5EA49A9-01EB-4D60-A392-7DC9B625D67D}"/>
          </ac:spMkLst>
        </pc:spChg>
        <pc:picChg chg="add">
          <ac:chgData name="Maddie Williams (2304301)" userId="S::2304301@student.uwtsd.ac.uk::d63145a7-2d2d-4753-a368-b41d2e323d59" providerId="AD" clId="Web-{4DE615DF-A497-0D1A-A7CC-CAE0F04B1BB1}" dt="2026-02-27T12:40:02.991" v="814"/>
          <ac:picMkLst>
            <pc:docMk/>
            <pc:sldMk cId="104121928" sldId="277"/>
            <ac:picMk id="6" creationId="{64AE99E3-AAE8-DB4C-7103-125396EE1B37}"/>
          </ac:picMkLst>
        </pc:picChg>
      </pc:sldChg>
      <pc:sldChg chg="new del">
        <pc:chgData name="Maddie Williams (2304301)" userId="S::2304301@student.uwtsd.ac.uk::d63145a7-2d2d-4753-a368-b41d2e323d59" providerId="AD" clId="Web-{4DE615DF-A497-0D1A-A7CC-CAE0F04B1BB1}" dt="2026-02-27T12:39:41.647" v="791"/>
        <pc:sldMkLst>
          <pc:docMk/>
          <pc:sldMk cId="1185513117" sldId="277"/>
        </pc:sldMkLst>
      </pc:sldChg>
      <pc:sldChg chg="addSp modSp new mod ord setBg">
        <pc:chgData name="Maddie Williams (2304301)" userId="S::2304301@student.uwtsd.ac.uk::d63145a7-2d2d-4753-a368-b41d2e323d59" providerId="AD" clId="Web-{4DE615DF-A497-0D1A-A7CC-CAE0F04B1BB1}" dt="2026-02-27T13:09:23.834" v="990" actId="20577"/>
        <pc:sldMkLst>
          <pc:docMk/>
          <pc:sldMk cId="2879221154" sldId="278"/>
        </pc:sldMkLst>
        <pc:spChg chg="mod">
          <ac:chgData name="Maddie Williams (2304301)" userId="S::2304301@student.uwtsd.ac.uk::d63145a7-2d2d-4753-a368-b41d2e323d59" providerId="AD" clId="Web-{4DE615DF-A497-0D1A-A7CC-CAE0F04B1BB1}" dt="2026-02-27T13:09:08.787" v="988"/>
          <ac:spMkLst>
            <pc:docMk/>
            <pc:sldMk cId="2879221154" sldId="278"/>
            <ac:spMk id="2" creationId="{B0ACBFAC-EA4E-5D91-612F-DA4CAA8D045B}"/>
          </ac:spMkLst>
        </pc:spChg>
        <pc:spChg chg="mod">
          <ac:chgData name="Maddie Williams (2304301)" userId="S::2304301@student.uwtsd.ac.uk::d63145a7-2d2d-4753-a368-b41d2e323d59" providerId="AD" clId="Web-{4DE615DF-A497-0D1A-A7CC-CAE0F04B1BB1}" dt="2026-02-27T13:09:23.834" v="990" actId="20577"/>
          <ac:spMkLst>
            <pc:docMk/>
            <pc:sldMk cId="2879221154" sldId="278"/>
            <ac:spMk id="3" creationId="{BC5FCCAC-C5C5-7716-4CA2-2562F31AB064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3:09:08.787" v="988"/>
          <ac:spMkLst>
            <pc:docMk/>
            <pc:sldMk cId="2879221154" sldId="278"/>
            <ac:spMk id="9" creationId="{45D37F4E-DDB4-456B-97E0-9937730A039F}"/>
          </ac:spMkLst>
        </pc:spChg>
        <pc:spChg chg="add">
          <ac:chgData name="Maddie Williams (2304301)" userId="S::2304301@student.uwtsd.ac.uk::d63145a7-2d2d-4753-a368-b41d2e323d59" providerId="AD" clId="Web-{4DE615DF-A497-0D1A-A7CC-CAE0F04B1BB1}" dt="2026-02-27T13:09:08.787" v="988"/>
          <ac:spMkLst>
            <pc:docMk/>
            <pc:sldMk cId="2879221154" sldId="278"/>
            <ac:spMk id="11" creationId="{3CE8AF5E-D374-4CF1-90CC-35CF73B81C3E}"/>
          </ac:spMkLst>
        </pc:spChg>
        <pc:picChg chg="add mod">
          <ac:chgData name="Maddie Williams (2304301)" userId="S::2304301@student.uwtsd.ac.uk::d63145a7-2d2d-4753-a368-b41d2e323d59" providerId="AD" clId="Web-{4DE615DF-A497-0D1A-A7CC-CAE0F04B1BB1}" dt="2026-02-27T13:09:08.787" v="988"/>
          <ac:picMkLst>
            <pc:docMk/>
            <pc:sldMk cId="2879221154" sldId="278"/>
            <ac:picMk id="4" creationId="{CA18B8F4-FF3F-0939-1EAD-9F15F36CE8BF}"/>
          </ac:picMkLst>
        </pc:picChg>
      </pc:sldChg>
    </pc:docChg>
  </pc:docChgLst>
  <pc:docChgLst>
    <pc:chgData name="Maddie Williams (2304301)" userId="S::2304301@student.uwtsd.ac.uk::d63145a7-2d2d-4753-a368-b41d2e323d59" providerId="AD" clId="Web-{FD861688-1742-1822-1552-307BC18B31D5}"/>
    <pc:docChg chg="modSld sldOrd">
      <pc:chgData name="Maddie Williams (2304301)" userId="S::2304301@student.uwtsd.ac.uk::d63145a7-2d2d-4753-a368-b41d2e323d59" providerId="AD" clId="Web-{FD861688-1742-1822-1552-307BC18B31D5}" dt="2026-02-27T11:46:39.733" v="57" actId="1076"/>
      <pc:docMkLst>
        <pc:docMk/>
      </pc:docMkLst>
      <pc:sldChg chg="addSp delSp modSp mod setBg">
        <pc:chgData name="Maddie Williams (2304301)" userId="S::2304301@student.uwtsd.ac.uk::d63145a7-2d2d-4753-a368-b41d2e323d59" providerId="AD" clId="Web-{FD861688-1742-1822-1552-307BC18B31D5}" dt="2026-02-27T10:48:19.559" v="18"/>
        <pc:sldMkLst>
          <pc:docMk/>
          <pc:sldMk cId="352609772" sldId="262"/>
        </pc:sldMkLst>
        <pc:spChg chg="mod">
          <ac:chgData name="Maddie Williams (2304301)" userId="S::2304301@student.uwtsd.ac.uk::d63145a7-2d2d-4753-a368-b41d2e323d59" providerId="AD" clId="Web-{FD861688-1742-1822-1552-307BC18B31D5}" dt="2026-02-27T10:48:19.559" v="18"/>
          <ac:spMkLst>
            <pc:docMk/>
            <pc:sldMk cId="352609772" sldId="262"/>
            <ac:spMk id="2" creationId="{62412E21-82E4-C0BD-A843-DB032D99FACA}"/>
          </ac:spMkLst>
        </pc:spChg>
        <pc:spChg chg="add">
          <ac:chgData name="Maddie Williams (2304301)" userId="S::2304301@student.uwtsd.ac.uk::d63145a7-2d2d-4753-a368-b41d2e323d59" providerId="AD" clId="Web-{FD861688-1742-1822-1552-307BC18B31D5}" dt="2026-02-27T10:48:19.559" v="18"/>
          <ac:spMkLst>
            <pc:docMk/>
            <pc:sldMk cId="352609772" sldId="262"/>
            <ac:spMk id="18" creationId="{DA381740-063A-41A4-836D-85D14980EEF0}"/>
          </ac:spMkLst>
        </pc:spChg>
        <pc:spChg chg="add">
          <ac:chgData name="Maddie Williams (2304301)" userId="S::2304301@student.uwtsd.ac.uk::d63145a7-2d2d-4753-a368-b41d2e323d59" providerId="AD" clId="Web-{FD861688-1742-1822-1552-307BC18B31D5}" dt="2026-02-27T10:48:19.559" v="18"/>
          <ac:spMkLst>
            <pc:docMk/>
            <pc:sldMk cId="352609772" sldId="262"/>
            <ac:spMk id="21" creationId="{C4879EFC-8E62-4E00-973C-C45EE9EC676D}"/>
          </ac:spMkLst>
        </pc:spChg>
        <pc:spChg chg="add">
          <ac:chgData name="Maddie Williams (2304301)" userId="S::2304301@student.uwtsd.ac.uk::d63145a7-2d2d-4753-a368-b41d2e323d59" providerId="AD" clId="Web-{FD861688-1742-1822-1552-307BC18B31D5}" dt="2026-02-27T10:48:19.559" v="18"/>
          <ac:spMkLst>
            <pc:docMk/>
            <pc:sldMk cId="352609772" sldId="262"/>
            <ac:spMk id="22" creationId="{D6A9C53F-5F90-40A5-8C85-5412D39C8C68}"/>
          </ac:spMkLst>
        </pc:spChg>
        <pc:grpChg chg="del">
          <ac:chgData name="Maddie Williams (2304301)" userId="S::2304301@student.uwtsd.ac.uk::d63145a7-2d2d-4753-a368-b41d2e323d59" providerId="AD" clId="Web-{FD861688-1742-1822-1552-307BC18B31D5}" dt="2026-02-27T10:47:02.542" v="0"/>
          <ac:grpSpMkLst>
            <pc:docMk/>
            <pc:sldMk cId="352609772" sldId="262"/>
            <ac:grpSpMk id="12" creationId="{A0F6AAB5-38A1-C56A-B957-9A45A53407CF}"/>
          </ac:grpSpMkLst>
        </pc:grpChg>
        <pc:grpChg chg="del">
          <ac:chgData name="Maddie Williams (2304301)" userId="S::2304301@student.uwtsd.ac.uk::d63145a7-2d2d-4753-a368-b41d2e323d59" providerId="AD" clId="Web-{FD861688-1742-1822-1552-307BC18B31D5}" dt="2026-02-27T10:47:03.448" v="1"/>
          <ac:grpSpMkLst>
            <pc:docMk/>
            <pc:sldMk cId="352609772" sldId="262"/>
            <ac:grpSpMk id="20" creationId="{F3071B12-D9AF-2D4F-FE48-B3A5D654548C}"/>
          </ac:grpSpMkLst>
        </pc:grpChg>
        <pc:picChg chg="add del mod">
          <ac:chgData name="Maddie Williams (2304301)" userId="S::2304301@student.uwtsd.ac.uk::d63145a7-2d2d-4753-a368-b41d2e323d59" providerId="AD" clId="Web-{FD861688-1742-1822-1552-307BC18B31D5}" dt="2026-02-27T10:47:51.214" v="15"/>
          <ac:picMkLst>
            <pc:docMk/>
            <pc:sldMk cId="352609772" sldId="262"/>
            <ac:picMk id="3" creationId="{1CC7C03F-878A-20DE-7F81-507860B8983D}"/>
          </ac:picMkLst>
        </pc:picChg>
        <pc:picChg chg="add mod">
          <ac:chgData name="Maddie Williams (2304301)" userId="S::2304301@student.uwtsd.ac.uk::d63145a7-2d2d-4753-a368-b41d2e323d59" providerId="AD" clId="Web-{FD861688-1742-1822-1552-307BC18B31D5}" dt="2026-02-27T10:48:19.559" v="18"/>
          <ac:picMkLst>
            <pc:docMk/>
            <pc:sldMk cId="352609772" sldId="262"/>
            <ac:picMk id="4" creationId="{B882B381-8996-034D-7588-ED8C2350EC72}"/>
          </ac:picMkLst>
        </pc:picChg>
        <pc:picChg chg="add mod">
          <ac:chgData name="Maddie Williams (2304301)" userId="S::2304301@student.uwtsd.ac.uk::d63145a7-2d2d-4753-a368-b41d2e323d59" providerId="AD" clId="Web-{FD861688-1742-1822-1552-307BC18B31D5}" dt="2026-02-27T10:48:19.559" v="18"/>
          <ac:picMkLst>
            <pc:docMk/>
            <pc:sldMk cId="352609772" sldId="262"/>
            <ac:picMk id="10" creationId="{48472D88-F9D2-AE71-7718-983AF4124878}"/>
          </ac:picMkLst>
        </pc:picChg>
      </pc:sldChg>
      <pc:sldChg chg="addSp modSp">
        <pc:chgData name="Maddie Williams (2304301)" userId="S::2304301@student.uwtsd.ac.uk::d63145a7-2d2d-4753-a368-b41d2e323d59" providerId="AD" clId="Web-{FD861688-1742-1822-1552-307BC18B31D5}" dt="2026-02-27T10:48:56.434" v="22" actId="14100"/>
        <pc:sldMkLst>
          <pc:docMk/>
          <pc:sldMk cId="3533678126" sldId="267"/>
        </pc:sldMkLst>
        <pc:picChg chg="add mod">
          <ac:chgData name="Maddie Williams (2304301)" userId="S::2304301@student.uwtsd.ac.uk::d63145a7-2d2d-4753-a368-b41d2e323d59" providerId="AD" clId="Web-{FD861688-1742-1822-1552-307BC18B31D5}" dt="2026-02-27T10:48:56.309" v="21" actId="14100"/>
          <ac:picMkLst>
            <pc:docMk/>
            <pc:sldMk cId="3533678126" sldId="267"/>
            <ac:picMk id="2" creationId="{A7723384-FFD8-BF02-CDF8-E93F387D8590}"/>
          </ac:picMkLst>
        </pc:picChg>
        <pc:picChg chg="add mod">
          <ac:chgData name="Maddie Williams (2304301)" userId="S::2304301@student.uwtsd.ac.uk::d63145a7-2d2d-4753-a368-b41d2e323d59" providerId="AD" clId="Web-{FD861688-1742-1822-1552-307BC18B31D5}" dt="2026-02-27T10:48:56.434" v="22" actId="14100"/>
          <ac:picMkLst>
            <pc:docMk/>
            <pc:sldMk cId="3533678126" sldId="267"/>
            <ac:picMk id="3" creationId="{5D2855F0-1C70-6307-59FE-90FF336A8F64}"/>
          </ac:picMkLst>
        </pc:picChg>
      </pc:sldChg>
      <pc:sldChg chg="addSp modSp ord">
        <pc:chgData name="Maddie Williams (2304301)" userId="S::2304301@student.uwtsd.ac.uk::d63145a7-2d2d-4753-a368-b41d2e323d59" providerId="AD" clId="Web-{FD861688-1742-1822-1552-307BC18B31D5}" dt="2026-02-27T11:45:48.373" v="45" actId="14100"/>
        <pc:sldMkLst>
          <pc:docMk/>
          <pc:sldMk cId="1882426677" sldId="268"/>
        </pc:sldMkLst>
        <pc:picChg chg="add mod">
          <ac:chgData name="Maddie Williams (2304301)" userId="S::2304301@student.uwtsd.ac.uk::d63145a7-2d2d-4753-a368-b41d2e323d59" providerId="AD" clId="Web-{FD861688-1742-1822-1552-307BC18B31D5}" dt="2026-02-27T10:51:24.279" v="28"/>
          <ac:picMkLst>
            <pc:docMk/>
            <pc:sldMk cId="1882426677" sldId="268"/>
            <ac:picMk id="2" creationId="{8AC8144E-9D4C-3FFF-714F-F41797A896E7}"/>
          </ac:picMkLst>
        </pc:picChg>
        <pc:picChg chg="add mod modCrop">
          <ac:chgData name="Maddie Williams (2304301)" userId="S::2304301@student.uwtsd.ac.uk::d63145a7-2d2d-4753-a368-b41d2e323d59" providerId="AD" clId="Web-{FD861688-1742-1822-1552-307BC18B31D5}" dt="2026-02-27T11:45:24.498" v="36"/>
          <ac:picMkLst>
            <pc:docMk/>
            <pc:sldMk cId="1882426677" sldId="268"/>
            <ac:picMk id="3" creationId="{34A81470-3753-38B2-5A0E-5B6D66316567}"/>
          </ac:picMkLst>
        </pc:picChg>
        <pc:picChg chg="add mod">
          <ac:chgData name="Maddie Williams (2304301)" userId="S::2304301@student.uwtsd.ac.uk::d63145a7-2d2d-4753-a368-b41d2e323d59" providerId="AD" clId="Web-{FD861688-1742-1822-1552-307BC18B31D5}" dt="2026-02-27T11:45:48.373" v="45" actId="14100"/>
          <ac:picMkLst>
            <pc:docMk/>
            <pc:sldMk cId="1882426677" sldId="268"/>
            <ac:picMk id="4" creationId="{E60DCDCB-68EC-1A0C-EEB2-F193ED1C5491}"/>
          </ac:picMkLst>
        </pc:picChg>
      </pc:sldChg>
      <pc:sldChg chg="addSp modSp ord">
        <pc:chgData name="Maddie Williams (2304301)" userId="S::2304301@student.uwtsd.ac.uk::d63145a7-2d2d-4753-a368-b41d2e323d59" providerId="AD" clId="Web-{FD861688-1742-1822-1552-307BC18B31D5}" dt="2026-02-27T10:52:36.249" v="34"/>
        <pc:sldMkLst>
          <pc:docMk/>
          <pc:sldMk cId="2924380295" sldId="269"/>
        </pc:sldMkLst>
        <pc:picChg chg="add mod">
          <ac:chgData name="Maddie Williams (2304301)" userId="S::2304301@student.uwtsd.ac.uk::d63145a7-2d2d-4753-a368-b41d2e323d59" providerId="AD" clId="Web-{FD861688-1742-1822-1552-307BC18B31D5}" dt="2026-02-27T10:52:35.968" v="33"/>
          <ac:picMkLst>
            <pc:docMk/>
            <pc:sldMk cId="2924380295" sldId="269"/>
            <ac:picMk id="2" creationId="{B980CF8A-CB8C-DBE7-1F9D-A16532A65316}"/>
          </ac:picMkLst>
        </pc:picChg>
        <pc:picChg chg="add mod">
          <ac:chgData name="Maddie Williams (2304301)" userId="S::2304301@student.uwtsd.ac.uk::d63145a7-2d2d-4753-a368-b41d2e323d59" providerId="AD" clId="Web-{FD861688-1742-1822-1552-307BC18B31D5}" dt="2026-02-27T10:52:36.249" v="34"/>
          <ac:picMkLst>
            <pc:docMk/>
            <pc:sldMk cId="2924380295" sldId="269"/>
            <ac:picMk id="3" creationId="{2C514A56-3ACB-E092-4EE3-307CD8AA56AC}"/>
          </ac:picMkLst>
        </pc:picChg>
      </pc:sldChg>
      <pc:sldChg chg="addSp modSp ord">
        <pc:chgData name="Maddie Williams (2304301)" userId="S::2304301@student.uwtsd.ac.uk::d63145a7-2d2d-4753-a368-b41d2e323d59" providerId="AD" clId="Web-{FD861688-1742-1822-1552-307BC18B31D5}" dt="2026-02-27T11:46:39.733" v="57" actId="1076"/>
        <pc:sldMkLst>
          <pc:docMk/>
          <pc:sldMk cId="4253791393" sldId="270"/>
        </pc:sldMkLst>
        <pc:picChg chg="add mod">
          <ac:chgData name="Maddie Williams (2304301)" userId="S::2304301@student.uwtsd.ac.uk::d63145a7-2d2d-4753-a368-b41d2e323d59" providerId="AD" clId="Web-{FD861688-1742-1822-1552-307BC18B31D5}" dt="2026-02-27T11:46:38.436" v="56" actId="1076"/>
          <ac:picMkLst>
            <pc:docMk/>
            <pc:sldMk cId="4253791393" sldId="270"/>
            <ac:picMk id="2" creationId="{3B483660-8278-3F20-5D50-2E92604A55BE}"/>
          </ac:picMkLst>
        </pc:picChg>
        <pc:picChg chg="mod modCrop">
          <ac:chgData name="Maddie Williams (2304301)" userId="S::2304301@student.uwtsd.ac.uk::d63145a7-2d2d-4753-a368-b41d2e323d59" providerId="AD" clId="Web-{FD861688-1742-1822-1552-307BC18B31D5}" dt="2026-02-27T11:45:55.467" v="47"/>
          <ac:picMkLst>
            <pc:docMk/>
            <pc:sldMk cId="4253791393" sldId="270"/>
            <ac:picMk id="3" creationId="{6988A974-50D0-CCE4-4982-0493B5CEA8A4}"/>
          </ac:picMkLst>
        </pc:picChg>
        <pc:picChg chg="add mod">
          <ac:chgData name="Maddie Williams (2304301)" userId="S::2304301@student.uwtsd.ac.uk::d63145a7-2d2d-4753-a368-b41d2e323d59" providerId="AD" clId="Web-{FD861688-1742-1822-1552-307BC18B31D5}" dt="2026-02-27T11:46:39.733" v="57" actId="1076"/>
          <ac:picMkLst>
            <pc:docMk/>
            <pc:sldMk cId="4253791393" sldId="270"/>
            <ac:picMk id="4" creationId="{B5C5DCB4-B58B-3054-9E5F-54550B83E056}"/>
          </ac:picMkLst>
        </pc:picChg>
      </pc:sldChg>
      <pc:sldChg chg="addSp modSp">
        <pc:chgData name="Maddie Williams (2304301)" userId="S::2304301@student.uwtsd.ac.uk::d63145a7-2d2d-4753-a368-b41d2e323d59" providerId="AD" clId="Web-{FD861688-1742-1822-1552-307BC18B31D5}" dt="2026-02-27T10:50:15.576" v="25" actId="1076"/>
        <pc:sldMkLst>
          <pc:docMk/>
          <pc:sldMk cId="622515774" sldId="271"/>
        </pc:sldMkLst>
        <pc:picChg chg="add mod">
          <ac:chgData name="Maddie Williams (2304301)" userId="S::2304301@student.uwtsd.ac.uk::d63145a7-2d2d-4753-a368-b41d2e323d59" providerId="AD" clId="Web-{FD861688-1742-1822-1552-307BC18B31D5}" dt="2026-02-27T10:50:12.763" v="23"/>
          <ac:picMkLst>
            <pc:docMk/>
            <pc:sldMk cId="622515774" sldId="271"/>
            <ac:picMk id="2" creationId="{2843D8F8-3A1E-B01F-6E9A-2165E54ACAD4}"/>
          </ac:picMkLst>
        </pc:picChg>
        <pc:picChg chg="add mod">
          <ac:chgData name="Maddie Williams (2304301)" userId="S::2304301@student.uwtsd.ac.uk::d63145a7-2d2d-4753-a368-b41d2e323d59" providerId="AD" clId="Web-{FD861688-1742-1822-1552-307BC18B31D5}" dt="2026-02-27T10:50:15.576" v="25" actId="1076"/>
          <ac:picMkLst>
            <pc:docMk/>
            <pc:sldMk cId="622515774" sldId="271"/>
            <ac:picMk id="3" creationId="{E3D58940-E97B-237A-4217-489B8D21AC98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539775-B540-4C53-81F2-D7D3A4D6C3A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026AA6F-AF72-4D5F-BC98-EBF462E4B93A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3200">
              <a:solidFill>
                <a:srgbClr val="FFFFFF"/>
              </a:solidFill>
              <a:latin typeface="The Hand Bold"/>
              <a:ea typeface="+mn-ea"/>
              <a:cs typeface="+mn-cs"/>
            </a:rPr>
            <a:t>"The Self-Determination Theory differentiates motivation, with autonomous and controlled motivators constituting the key, broad distinction" (Deci and Ryan, 2008).</a:t>
          </a:r>
        </a:p>
      </dgm:t>
    </dgm:pt>
    <dgm:pt modelId="{99487CC2-D2C2-4716-94B7-AE88BC26E8A6}" type="parTrans" cxnId="{F59F1561-9B74-4256-96BB-93C650B711D3}">
      <dgm:prSet/>
      <dgm:spPr/>
      <dgm:t>
        <a:bodyPr/>
        <a:lstStyle/>
        <a:p>
          <a:endParaRPr lang="en-US"/>
        </a:p>
      </dgm:t>
    </dgm:pt>
    <dgm:pt modelId="{DEB5BA83-17D4-45B3-BC30-1B531F4ABCEB}" type="sibTrans" cxnId="{F59F1561-9B74-4256-96BB-93C650B711D3}">
      <dgm:prSet/>
      <dgm:spPr/>
      <dgm:t>
        <a:bodyPr/>
        <a:lstStyle/>
        <a:p>
          <a:endParaRPr lang="en-US"/>
        </a:p>
      </dgm:t>
    </dgm:pt>
    <dgm:pt modelId="{CB3E595A-46AF-487A-9206-9927C33C26FE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3200">
              <a:solidFill>
                <a:srgbClr val="FFFFFF"/>
              </a:solidFill>
              <a:latin typeface="The Serif Hand Black"/>
              <a:ea typeface="+mn-ea"/>
              <a:cs typeface="+mn-cs"/>
            </a:rPr>
            <a:t>Intrinsic Motivation – engaging in something because it is fun</a:t>
          </a:r>
        </a:p>
      </dgm:t>
    </dgm:pt>
    <dgm:pt modelId="{FDA55258-BE4D-40F7-9055-E6B253D339D8}" type="parTrans" cxnId="{529D45A3-12F4-4556-A4A5-B7A5E1A58D10}">
      <dgm:prSet/>
      <dgm:spPr/>
    </dgm:pt>
    <dgm:pt modelId="{94CBC409-9ECD-4A13-80A5-ADBDEFC07839}" type="sibTrans" cxnId="{529D45A3-12F4-4556-A4A5-B7A5E1A58D10}">
      <dgm:prSet/>
      <dgm:spPr/>
    </dgm:pt>
    <dgm:pt modelId="{6CBAFB90-EC6C-43D9-A93E-445E446215A6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3200">
              <a:solidFill>
                <a:srgbClr val="FFFFFF"/>
              </a:solidFill>
              <a:latin typeface="The Serif Hand Black"/>
              <a:ea typeface="+mn-ea"/>
              <a:cs typeface="+mn-cs"/>
            </a:rPr>
            <a:t>Extrinsic Motivation</a:t>
          </a:r>
          <a:r>
            <a:rPr lang="en-US" sz="3200">
              <a:solidFill>
                <a:srgbClr val="FFFFFF"/>
              </a:solidFill>
              <a:latin typeface="The Hand Bold"/>
              <a:ea typeface="+mn-ea"/>
              <a:cs typeface="+mn-cs"/>
            </a:rPr>
            <a:t> – Engaging in something because it leads to a separable outcome and is driven by outside factors such as rewards and punishments</a:t>
          </a:r>
        </a:p>
      </dgm:t>
    </dgm:pt>
    <dgm:pt modelId="{06C72A0F-3798-4F20-9A58-3F4350DBA174}" type="parTrans" cxnId="{71F445D5-48EC-4E0B-84A7-2DE57C8F0E24}">
      <dgm:prSet/>
      <dgm:spPr/>
    </dgm:pt>
    <dgm:pt modelId="{A6E1007B-EB1C-4C95-9E98-300230461C31}" type="sibTrans" cxnId="{71F445D5-48EC-4E0B-84A7-2DE57C8F0E24}">
      <dgm:prSet/>
      <dgm:spPr/>
    </dgm:pt>
    <dgm:pt modelId="{0828DB2A-361F-44BD-B885-3D0BAB2A293B}" type="pres">
      <dgm:prSet presAssocID="{33539775-B540-4C53-81F2-D7D3A4D6C3AF}" presName="linear" presStyleCnt="0">
        <dgm:presLayoutVars>
          <dgm:animLvl val="lvl"/>
          <dgm:resizeHandles val="exact"/>
        </dgm:presLayoutVars>
      </dgm:prSet>
      <dgm:spPr/>
    </dgm:pt>
    <dgm:pt modelId="{BB1FD0B2-B048-4F8B-860B-5998EC8EA3BF}" type="pres">
      <dgm:prSet presAssocID="{3026AA6F-AF72-4D5F-BC98-EBF462E4B93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D8108EA-B791-43B6-841D-57482736292E}" type="pres">
      <dgm:prSet presAssocID="{DEB5BA83-17D4-45B3-BC30-1B531F4ABCEB}" presName="spacer" presStyleCnt="0"/>
      <dgm:spPr/>
    </dgm:pt>
    <dgm:pt modelId="{3162B9EE-EE6E-4473-8185-A8FF158F08A3}" type="pres">
      <dgm:prSet presAssocID="{CB3E595A-46AF-487A-9206-9927C33C26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06669A8-712E-4AFD-8BAC-137E3D52EF32}" type="pres">
      <dgm:prSet presAssocID="{94CBC409-9ECD-4A13-80A5-ADBDEFC07839}" presName="spacer" presStyleCnt="0"/>
      <dgm:spPr/>
    </dgm:pt>
    <dgm:pt modelId="{5A6AF007-1460-489D-9F93-3E07D9037B34}" type="pres">
      <dgm:prSet presAssocID="{6CBAFB90-EC6C-43D9-A93E-445E446215A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530DE06-CB86-4DEE-A1FD-45B25EBD0198}" type="presOf" srcId="{3026AA6F-AF72-4D5F-BC98-EBF462E4B93A}" destId="{BB1FD0B2-B048-4F8B-860B-5998EC8EA3BF}" srcOrd="0" destOrd="0" presId="urn:microsoft.com/office/officeart/2005/8/layout/vList2"/>
    <dgm:cxn modelId="{9F302417-5453-4A9B-81D9-4BB82B5DBF1F}" type="presOf" srcId="{CB3E595A-46AF-487A-9206-9927C33C26FE}" destId="{3162B9EE-EE6E-4473-8185-A8FF158F08A3}" srcOrd="0" destOrd="0" presId="urn:microsoft.com/office/officeart/2005/8/layout/vList2"/>
    <dgm:cxn modelId="{F59F1561-9B74-4256-96BB-93C650B711D3}" srcId="{33539775-B540-4C53-81F2-D7D3A4D6C3AF}" destId="{3026AA6F-AF72-4D5F-BC98-EBF462E4B93A}" srcOrd="0" destOrd="0" parTransId="{99487CC2-D2C2-4716-94B7-AE88BC26E8A6}" sibTransId="{DEB5BA83-17D4-45B3-BC30-1B531F4ABCEB}"/>
    <dgm:cxn modelId="{D241966E-8AD9-44BB-A36E-41657172EABA}" type="presOf" srcId="{33539775-B540-4C53-81F2-D7D3A4D6C3AF}" destId="{0828DB2A-361F-44BD-B885-3D0BAB2A293B}" srcOrd="0" destOrd="0" presId="urn:microsoft.com/office/officeart/2005/8/layout/vList2"/>
    <dgm:cxn modelId="{529D45A3-12F4-4556-A4A5-B7A5E1A58D10}" srcId="{33539775-B540-4C53-81F2-D7D3A4D6C3AF}" destId="{CB3E595A-46AF-487A-9206-9927C33C26FE}" srcOrd="1" destOrd="0" parTransId="{FDA55258-BE4D-40F7-9055-E6B253D339D8}" sibTransId="{94CBC409-9ECD-4A13-80A5-ADBDEFC07839}"/>
    <dgm:cxn modelId="{271DF0CF-BEB4-44B4-8ECE-2DC348B5F239}" type="presOf" srcId="{6CBAFB90-EC6C-43D9-A93E-445E446215A6}" destId="{5A6AF007-1460-489D-9F93-3E07D9037B34}" srcOrd="0" destOrd="0" presId="urn:microsoft.com/office/officeart/2005/8/layout/vList2"/>
    <dgm:cxn modelId="{71F445D5-48EC-4E0B-84A7-2DE57C8F0E24}" srcId="{33539775-B540-4C53-81F2-D7D3A4D6C3AF}" destId="{6CBAFB90-EC6C-43D9-A93E-445E446215A6}" srcOrd="2" destOrd="0" parTransId="{06C72A0F-3798-4F20-9A58-3F4350DBA174}" sibTransId="{A6E1007B-EB1C-4C95-9E98-300230461C31}"/>
    <dgm:cxn modelId="{BC9611EA-2903-4564-A211-D60F9E386656}" type="presParOf" srcId="{0828DB2A-361F-44BD-B885-3D0BAB2A293B}" destId="{BB1FD0B2-B048-4F8B-860B-5998EC8EA3BF}" srcOrd="0" destOrd="0" presId="urn:microsoft.com/office/officeart/2005/8/layout/vList2"/>
    <dgm:cxn modelId="{07AD50FE-3C31-4319-BD40-65B75BBC6F2F}" type="presParOf" srcId="{0828DB2A-361F-44BD-B885-3D0BAB2A293B}" destId="{7D8108EA-B791-43B6-841D-57482736292E}" srcOrd="1" destOrd="0" presId="urn:microsoft.com/office/officeart/2005/8/layout/vList2"/>
    <dgm:cxn modelId="{854DAB2D-DB52-4A46-9480-AD117C148D07}" type="presParOf" srcId="{0828DB2A-361F-44BD-B885-3D0BAB2A293B}" destId="{3162B9EE-EE6E-4473-8185-A8FF158F08A3}" srcOrd="2" destOrd="0" presId="urn:microsoft.com/office/officeart/2005/8/layout/vList2"/>
    <dgm:cxn modelId="{DA1C8315-CDC9-44DB-982B-14FBB9D859E8}" type="presParOf" srcId="{0828DB2A-361F-44BD-B885-3D0BAB2A293B}" destId="{E06669A8-712E-4AFD-8BAC-137E3D52EF32}" srcOrd="3" destOrd="0" presId="urn:microsoft.com/office/officeart/2005/8/layout/vList2"/>
    <dgm:cxn modelId="{25FD62B1-3284-4BF9-A09D-9C8B6DA5A125}" type="presParOf" srcId="{0828DB2A-361F-44BD-B885-3D0BAB2A293B}" destId="{5A6AF007-1460-489D-9F93-3E07D9037B3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1FD0B2-B048-4F8B-860B-5998EC8EA3BF}">
      <dsp:nvSpPr>
        <dsp:cNvPr id="0" name=""/>
        <dsp:cNvSpPr/>
      </dsp:nvSpPr>
      <dsp:spPr>
        <a:xfrm>
          <a:off x="0" y="36390"/>
          <a:ext cx="6900512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solidFill>
                <a:srgbClr val="FFFFFF"/>
              </a:solidFill>
              <a:latin typeface="The Hand Bold"/>
              <a:ea typeface="+mn-ea"/>
              <a:cs typeface="+mn-cs"/>
            </a:rPr>
            <a:t>"The Self-Determination Theory differentiates motivation, with autonomous and controlled motivators constituting the key, broad distinction" (Deci and Ryan, 2008).</a:t>
          </a:r>
        </a:p>
      </dsp:txBody>
      <dsp:txXfrm>
        <a:off x="85900" y="122290"/>
        <a:ext cx="6728712" cy="1587880"/>
      </dsp:txXfrm>
    </dsp:sp>
    <dsp:sp modelId="{3162B9EE-EE6E-4473-8185-A8FF158F08A3}">
      <dsp:nvSpPr>
        <dsp:cNvPr id="0" name=""/>
        <dsp:cNvSpPr/>
      </dsp:nvSpPr>
      <dsp:spPr>
        <a:xfrm>
          <a:off x="0" y="1888230"/>
          <a:ext cx="6900512" cy="1759680"/>
        </a:xfrm>
        <a:prstGeom prst="roundRect">
          <a:avLst/>
        </a:prstGeom>
        <a:solidFill>
          <a:schemeClr val="accent2">
            <a:hueOff val="-1224775"/>
            <a:satOff val="-5657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solidFill>
                <a:srgbClr val="FFFFFF"/>
              </a:solidFill>
              <a:latin typeface="The Serif Hand Black"/>
              <a:ea typeface="+mn-ea"/>
              <a:cs typeface="+mn-cs"/>
            </a:rPr>
            <a:t>Intrinsic Motivation – engaging in something because it is fun</a:t>
          </a:r>
        </a:p>
      </dsp:txBody>
      <dsp:txXfrm>
        <a:off x="85900" y="1974130"/>
        <a:ext cx="6728712" cy="1587880"/>
      </dsp:txXfrm>
    </dsp:sp>
    <dsp:sp modelId="{5A6AF007-1460-489D-9F93-3E07D9037B34}">
      <dsp:nvSpPr>
        <dsp:cNvPr id="0" name=""/>
        <dsp:cNvSpPr/>
      </dsp:nvSpPr>
      <dsp:spPr>
        <a:xfrm>
          <a:off x="0" y="3740070"/>
          <a:ext cx="6900512" cy="1759680"/>
        </a:xfrm>
        <a:prstGeom prst="roundRec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>
              <a:solidFill>
                <a:srgbClr val="FFFFFF"/>
              </a:solidFill>
              <a:latin typeface="The Serif Hand Black"/>
              <a:ea typeface="+mn-ea"/>
              <a:cs typeface="+mn-cs"/>
            </a:rPr>
            <a:t>Extrinsic Motivation</a:t>
          </a:r>
          <a:r>
            <a:rPr lang="en-US" sz="3200" kern="1200">
              <a:solidFill>
                <a:srgbClr val="FFFFFF"/>
              </a:solidFill>
              <a:latin typeface="The Hand Bold"/>
              <a:ea typeface="+mn-ea"/>
              <a:cs typeface="+mn-cs"/>
            </a:rPr>
            <a:t> – Engaging in something because it leads to a separable outcome and is driven by outside factors such as rewards and punishments</a:t>
          </a:r>
        </a:p>
      </dsp:txBody>
      <dsp:txXfrm>
        <a:off x="85900" y="3825970"/>
        <a:ext cx="6728712" cy="1587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26T11:13:20.826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396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594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863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155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427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907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662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04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7298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046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723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755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bsco.com/research-starters/education/social-learning-theory" TargetMode="External"/><Relationship Id="rId2" Type="http://schemas.openxmlformats.org/officeDocument/2006/relationships/hyperlink" Target="https://books.google.co.uk/books?hl=en&amp;lr=&amp;id=3OmCjmk-MEoC&amp;oi=fnd&amp;pg=PR7&amp;dq=teaching+games+for+understanding&amp;ots=aggcpJoerE&amp;sig=CZV5jilKgxn5p0-NV04QSmnI35E&amp;redir_esc=y#v=onepage&amp;q&amp;f=fals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pectrumofteachingstyles.org/assets/files/book/Teaching_Physical_Edu_1st_Online.pdf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93/oxfordhb/9780197600047.001.000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8E21CAF-410B-8BEF-05C9-E8FE38EC02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24980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/>
            <a:r>
              <a:rPr lang="en-US" sz="10800" dirty="0"/>
              <a:t>Coaching </a:t>
            </a:r>
            <a:r>
              <a:rPr lang="en-US" sz="10800"/>
              <a:t>pedagogy</a:t>
            </a:r>
            <a:endParaRPr lang="en-US" sz="10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200"/>
              <a:t>Maddie Williams</a:t>
            </a:r>
          </a:p>
          <a:p>
            <a:pPr algn="ctr"/>
            <a:r>
              <a:rPr lang="en-US" sz="3200"/>
              <a:t>2304301</a:t>
            </a:r>
          </a:p>
        </p:txBody>
      </p:sp>
      <p:sp>
        <p:nvSpPr>
          <p:cNvPr id="27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D2268A-D939-4E78-91B6-6C7E46406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tretching on a mat&#10;&#10;AI-generated content may be incorrect.">
            <a:extLst>
              <a:ext uri="{FF2B5EF4-FFF2-40B4-BE49-F238E27FC236}">
                <a16:creationId xmlns:a16="http://schemas.microsoft.com/office/drawing/2014/main" id="{9EB44C34-FC28-1A10-B5B1-9C27F09FF82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2480" b="325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4E542F-41F0-4C05-BA22-25C612AFB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853673"/>
            <a:ext cx="4023360" cy="5004794"/>
          </a:xfrm>
        </p:spPr>
        <p:txBody>
          <a:bodyPr>
            <a:normAutofit/>
          </a:bodyPr>
          <a:lstStyle/>
          <a:p>
            <a:r>
              <a:rPr lang="en-US" sz="7200"/>
              <a:t>Importance of a  Warm-up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133AC-CAD5-7533-D6B5-CF5E17FA8B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4964" y="1047016"/>
            <a:ext cx="5715000" cy="500479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 b="1">
                <a:latin typeface="Calisto MT"/>
              </a:rPr>
              <a:t>Prepares individuals for Physical Activity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 b="1">
                <a:latin typeface="Calisto MT"/>
              </a:rPr>
              <a:t>Improves performance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 b="1">
                <a:latin typeface="Calisto MT"/>
              </a:rPr>
              <a:t>Limits fatigue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 b="1">
                <a:latin typeface="Calisto MT"/>
              </a:rPr>
              <a:t>Allows individuals to work at their maximal performance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 b="1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RAMP Warm-up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R = Raise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A = Activate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M = </a:t>
            </a:r>
            <a:r>
              <a:rPr lang="en-US" sz="1800" b="1" err="1">
                <a:latin typeface="Calisto MT"/>
              </a:rPr>
              <a:t>Mobilise</a:t>
            </a:r>
            <a:endParaRPr lang="en-US" sz="1800" b="1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P = Potentiate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endParaRPr lang="en-US" sz="1800" b="1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(Jeffreys, 2007)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endParaRPr lang="en-US" sz="1500"/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endParaRPr lang="en-US" sz="1500"/>
          </a:p>
        </p:txBody>
      </p:sp>
      <p:sp>
        <p:nvSpPr>
          <p:cNvPr id="24" name="sketchy content container">
            <a:extLst>
              <a:ext uri="{FF2B5EF4-FFF2-40B4-BE49-F238E27FC236}">
                <a16:creationId xmlns:a16="http://schemas.microsoft.com/office/drawing/2014/main" id="{E0C43A58-225D-452D-8185-0D89D1EED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921" y="493776"/>
            <a:ext cx="6229604" cy="5722227"/>
          </a:xfrm>
          <a:custGeom>
            <a:avLst/>
            <a:gdLst>
              <a:gd name="csX0" fmla="*/ 0 w 6229604"/>
              <a:gd name="csY0" fmla="*/ 0 h 5722227"/>
              <a:gd name="csX1" fmla="*/ 629882 w 6229604"/>
              <a:gd name="csY1" fmla="*/ 0 h 5722227"/>
              <a:gd name="csX2" fmla="*/ 1135172 w 6229604"/>
              <a:gd name="csY2" fmla="*/ 0 h 5722227"/>
              <a:gd name="csX3" fmla="*/ 1951943 w 6229604"/>
              <a:gd name="csY3" fmla="*/ 0 h 5722227"/>
              <a:gd name="csX4" fmla="*/ 2581825 w 6229604"/>
              <a:gd name="csY4" fmla="*/ 0 h 5722227"/>
              <a:gd name="csX5" fmla="*/ 3211707 w 6229604"/>
              <a:gd name="csY5" fmla="*/ 0 h 5722227"/>
              <a:gd name="csX6" fmla="*/ 4028477 w 6229604"/>
              <a:gd name="csY6" fmla="*/ 0 h 5722227"/>
              <a:gd name="csX7" fmla="*/ 4596063 w 6229604"/>
              <a:gd name="csY7" fmla="*/ 0 h 5722227"/>
              <a:gd name="csX8" fmla="*/ 5412834 w 6229604"/>
              <a:gd name="csY8" fmla="*/ 0 h 5722227"/>
              <a:gd name="csX9" fmla="*/ 6229604 w 6229604"/>
              <a:gd name="csY9" fmla="*/ 0 h 5722227"/>
              <a:gd name="csX10" fmla="*/ 6229604 w 6229604"/>
              <a:gd name="csY10" fmla="*/ 635803 h 5722227"/>
              <a:gd name="csX11" fmla="*/ 6229604 w 6229604"/>
              <a:gd name="csY11" fmla="*/ 1271606 h 5722227"/>
              <a:gd name="csX12" fmla="*/ 6229604 w 6229604"/>
              <a:gd name="csY12" fmla="*/ 1964631 h 5722227"/>
              <a:gd name="csX13" fmla="*/ 6229604 w 6229604"/>
              <a:gd name="csY13" fmla="*/ 2428767 h 5722227"/>
              <a:gd name="csX14" fmla="*/ 6229604 w 6229604"/>
              <a:gd name="csY14" fmla="*/ 3064570 h 5722227"/>
              <a:gd name="csX15" fmla="*/ 6229604 w 6229604"/>
              <a:gd name="csY15" fmla="*/ 3700373 h 5722227"/>
              <a:gd name="csX16" fmla="*/ 6229604 w 6229604"/>
              <a:gd name="csY16" fmla="*/ 4336176 h 5722227"/>
              <a:gd name="csX17" fmla="*/ 6229604 w 6229604"/>
              <a:gd name="csY17" fmla="*/ 5029202 h 5722227"/>
              <a:gd name="csX18" fmla="*/ 6229604 w 6229604"/>
              <a:gd name="csY18" fmla="*/ 5722227 h 5722227"/>
              <a:gd name="csX19" fmla="*/ 5475130 w 6229604"/>
              <a:gd name="csY19" fmla="*/ 5722227 h 5722227"/>
              <a:gd name="csX20" fmla="*/ 4907544 w 6229604"/>
              <a:gd name="csY20" fmla="*/ 5722227 h 5722227"/>
              <a:gd name="csX21" fmla="*/ 4090773 w 6229604"/>
              <a:gd name="csY21" fmla="*/ 5722227 h 5722227"/>
              <a:gd name="csX22" fmla="*/ 3398595 w 6229604"/>
              <a:gd name="csY22" fmla="*/ 5722227 h 5722227"/>
              <a:gd name="csX23" fmla="*/ 2831009 w 6229604"/>
              <a:gd name="csY23" fmla="*/ 5722227 h 5722227"/>
              <a:gd name="csX24" fmla="*/ 2138831 w 6229604"/>
              <a:gd name="csY24" fmla="*/ 5722227 h 5722227"/>
              <a:gd name="csX25" fmla="*/ 1633541 w 6229604"/>
              <a:gd name="csY25" fmla="*/ 5722227 h 5722227"/>
              <a:gd name="csX26" fmla="*/ 1128251 w 6229604"/>
              <a:gd name="csY26" fmla="*/ 5722227 h 5722227"/>
              <a:gd name="csX27" fmla="*/ 0 w 6229604"/>
              <a:gd name="csY27" fmla="*/ 5722227 h 5722227"/>
              <a:gd name="csX28" fmla="*/ 0 w 6229604"/>
              <a:gd name="csY28" fmla="*/ 5200869 h 5722227"/>
              <a:gd name="csX29" fmla="*/ 0 w 6229604"/>
              <a:gd name="csY29" fmla="*/ 4450621 h 5722227"/>
              <a:gd name="csX30" fmla="*/ 0 w 6229604"/>
              <a:gd name="csY30" fmla="*/ 3872040 h 5722227"/>
              <a:gd name="csX31" fmla="*/ 0 w 6229604"/>
              <a:gd name="csY31" fmla="*/ 3407904 h 5722227"/>
              <a:gd name="csX32" fmla="*/ 0 w 6229604"/>
              <a:gd name="csY32" fmla="*/ 2714879 h 5722227"/>
              <a:gd name="csX33" fmla="*/ 0 w 6229604"/>
              <a:gd name="csY33" fmla="*/ 2193520 h 5722227"/>
              <a:gd name="csX34" fmla="*/ 0 w 6229604"/>
              <a:gd name="csY34" fmla="*/ 1500495 h 5722227"/>
              <a:gd name="csX35" fmla="*/ 0 w 6229604"/>
              <a:gd name="csY35" fmla="*/ 750248 h 5722227"/>
              <a:gd name="csX36" fmla="*/ 0 w 6229604"/>
              <a:gd name="csY36" fmla="*/ 0 h 572222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</a:cxnLst>
            <a:rect l="l" t="t" r="r" b="b"/>
            <a:pathLst>
              <a:path w="6229604" h="5722227" extrusionOk="0">
                <a:moveTo>
                  <a:pt x="0" y="0"/>
                </a:moveTo>
                <a:cubicBezTo>
                  <a:pt x="134765" y="733"/>
                  <a:pt x="359555" y="-15387"/>
                  <a:pt x="629882" y="0"/>
                </a:cubicBezTo>
                <a:cubicBezTo>
                  <a:pt x="900209" y="15387"/>
                  <a:pt x="965450" y="15937"/>
                  <a:pt x="1135172" y="0"/>
                </a:cubicBezTo>
                <a:cubicBezTo>
                  <a:pt x="1304894" y="-15937"/>
                  <a:pt x="1787212" y="10921"/>
                  <a:pt x="1951943" y="0"/>
                </a:cubicBezTo>
                <a:cubicBezTo>
                  <a:pt x="2116674" y="-10921"/>
                  <a:pt x="2378222" y="13313"/>
                  <a:pt x="2581825" y="0"/>
                </a:cubicBezTo>
                <a:cubicBezTo>
                  <a:pt x="2785428" y="-13313"/>
                  <a:pt x="2915218" y="19972"/>
                  <a:pt x="3211707" y="0"/>
                </a:cubicBezTo>
                <a:cubicBezTo>
                  <a:pt x="3508196" y="-19972"/>
                  <a:pt x="3832828" y="-34359"/>
                  <a:pt x="4028477" y="0"/>
                </a:cubicBezTo>
                <a:cubicBezTo>
                  <a:pt x="4224126" y="34359"/>
                  <a:pt x="4361257" y="4467"/>
                  <a:pt x="4596063" y="0"/>
                </a:cubicBezTo>
                <a:cubicBezTo>
                  <a:pt x="4830869" y="-4467"/>
                  <a:pt x="5091403" y="-7365"/>
                  <a:pt x="5412834" y="0"/>
                </a:cubicBezTo>
                <a:cubicBezTo>
                  <a:pt x="5734265" y="7365"/>
                  <a:pt x="6034988" y="-26786"/>
                  <a:pt x="6229604" y="0"/>
                </a:cubicBezTo>
                <a:cubicBezTo>
                  <a:pt x="6208296" y="256153"/>
                  <a:pt x="6219810" y="335049"/>
                  <a:pt x="6229604" y="635803"/>
                </a:cubicBezTo>
                <a:cubicBezTo>
                  <a:pt x="6239398" y="936557"/>
                  <a:pt x="6230184" y="1092448"/>
                  <a:pt x="6229604" y="1271606"/>
                </a:cubicBezTo>
                <a:cubicBezTo>
                  <a:pt x="6229024" y="1450764"/>
                  <a:pt x="6217841" y="1797531"/>
                  <a:pt x="6229604" y="1964631"/>
                </a:cubicBezTo>
                <a:cubicBezTo>
                  <a:pt x="6241367" y="2131731"/>
                  <a:pt x="6220367" y="2235822"/>
                  <a:pt x="6229604" y="2428767"/>
                </a:cubicBezTo>
                <a:cubicBezTo>
                  <a:pt x="6238841" y="2621712"/>
                  <a:pt x="6220929" y="2925917"/>
                  <a:pt x="6229604" y="3064570"/>
                </a:cubicBezTo>
                <a:cubicBezTo>
                  <a:pt x="6238279" y="3203223"/>
                  <a:pt x="6256755" y="3501958"/>
                  <a:pt x="6229604" y="3700373"/>
                </a:cubicBezTo>
                <a:cubicBezTo>
                  <a:pt x="6202453" y="3898788"/>
                  <a:pt x="6201714" y="4046823"/>
                  <a:pt x="6229604" y="4336176"/>
                </a:cubicBezTo>
                <a:cubicBezTo>
                  <a:pt x="6257494" y="4625529"/>
                  <a:pt x="6258821" y="4774033"/>
                  <a:pt x="6229604" y="5029202"/>
                </a:cubicBezTo>
                <a:cubicBezTo>
                  <a:pt x="6200387" y="5284371"/>
                  <a:pt x="6233334" y="5383875"/>
                  <a:pt x="6229604" y="5722227"/>
                </a:cubicBezTo>
                <a:cubicBezTo>
                  <a:pt x="6016393" y="5707881"/>
                  <a:pt x="5684528" y="5751176"/>
                  <a:pt x="5475130" y="5722227"/>
                </a:cubicBezTo>
                <a:cubicBezTo>
                  <a:pt x="5265732" y="5693278"/>
                  <a:pt x="5082862" y="5732690"/>
                  <a:pt x="4907544" y="5722227"/>
                </a:cubicBezTo>
                <a:cubicBezTo>
                  <a:pt x="4732226" y="5711764"/>
                  <a:pt x="4474837" y="5716289"/>
                  <a:pt x="4090773" y="5722227"/>
                </a:cubicBezTo>
                <a:cubicBezTo>
                  <a:pt x="3706709" y="5728165"/>
                  <a:pt x="3645902" y="5723973"/>
                  <a:pt x="3398595" y="5722227"/>
                </a:cubicBezTo>
                <a:cubicBezTo>
                  <a:pt x="3151288" y="5720481"/>
                  <a:pt x="3001606" y="5732695"/>
                  <a:pt x="2831009" y="5722227"/>
                </a:cubicBezTo>
                <a:cubicBezTo>
                  <a:pt x="2660412" y="5711759"/>
                  <a:pt x="2424161" y="5689878"/>
                  <a:pt x="2138831" y="5722227"/>
                </a:cubicBezTo>
                <a:cubicBezTo>
                  <a:pt x="1853501" y="5754576"/>
                  <a:pt x="1788223" y="5720540"/>
                  <a:pt x="1633541" y="5722227"/>
                </a:cubicBezTo>
                <a:cubicBezTo>
                  <a:pt x="1478859" y="5723915"/>
                  <a:pt x="1324151" y="5739059"/>
                  <a:pt x="1128251" y="5722227"/>
                </a:cubicBezTo>
                <a:cubicBezTo>
                  <a:pt x="932351" y="5705396"/>
                  <a:pt x="522340" y="5691488"/>
                  <a:pt x="0" y="5722227"/>
                </a:cubicBezTo>
                <a:cubicBezTo>
                  <a:pt x="-8445" y="5596771"/>
                  <a:pt x="-11215" y="5344833"/>
                  <a:pt x="0" y="5200869"/>
                </a:cubicBezTo>
                <a:cubicBezTo>
                  <a:pt x="11215" y="5056905"/>
                  <a:pt x="20310" y="4693766"/>
                  <a:pt x="0" y="4450621"/>
                </a:cubicBezTo>
                <a:cubicBezTo>
                  <a:pt x="-20310" y="4207476"/>
                  <a:pt x="817" y="4075053"/>
                  <a:pt x="0" y="3872040"/>
                </a:cubicBezTo>
                <a:cubicBezTo>
                  <a:pt x="-817" y="3669027"/>
                  <a:pt x="-21729" y="3595882"/>
                  <a:pt x="0" y="3407904"/>
                </a:cubicBezTo>
                <a:cubicBezTo>
                  <a:pt x="21729" y="3219926"/>
                  <a:pt x="-30605" y="3052469"/>
                  <a:pt x="0" y="2714879"/>
                </a:cubicBezTo>
                <a:cubicBezTo>
                  <a:pt x="30605" y="2377289"/>
                  <a:pt x="-16081" y="2430808"/>
                  <a:pt x="0" y="2193520"/>
                </a:cubicBezTo>
                <a:cubicBezTo>
                  <a:pt x="16081" y="1956232"/>
                  <a:pt x="18120" y="1817979"/>
                  <a:pt x="0" y="1500495"/>
                </a:cubicBezTo>
                <a:cubicBezTo>
                  <a:pt x="-18120" y="1183011"/>
                  <a:pt x="23969" y="972269"/>
                  <a:pt x="0" y="750248"/>
                </a:cubicBezTo>
                <a:cubicBezTo>
                  <a:pt x="-23969" y="528227"/>
                  <a:pt x="-3769" y="358360"/>
                  <a:pt x="0" y="0"/>
                </a:cubicBezTo>
                <a:close/>
              </a:path>
            </a:pathLst>
          </a:custGeom>
          <a:noFill/>
          <a:ln w="25400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6000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2F1F54-4458-2601-2C00-5CE66BC11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838" y="506481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600"/>
              <a:t>Learning Theorists</a:t>
            </a: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sX0" fmla="*/ 0 w 4114800"/>
              <a:gd name="csY0" fmla="*/ 0 h 18288"/>
              <a:gd name="csX1" fmla="*/ 768096 w 4114800"/>
              <a:gd name="csY1" fmla="*/ 0 h 18288"/>
              <a:gd name="csX2" fmla="*/ 1495044 w 4114800"/>
              <a:gd name="csY2" fmla="*/ 0 h 18288"/>
              <a:gd name="csX3" fmla="*/ 2221992 w 4114800"/>
              <a:gd name="csY3" fmla="*/ 0 h 18288"/>
              <a:gd name="csX4" fmla="*/ 2784348 w 4114800"/>
              <a:gd name="csY4" fmla="*/ 0 h 18288"/>
              <a:gd name="csX5" fmla="*/ 3387852 w 4114800"/>
              <a:gd name="csY5" fmla="*/ 0 h 18288"/>
              <a:gd name="csX6" fmla="*/ 4114800 w 4114800"/>
              <a:gd name="csY6" fmla="*/ 0 h 18288"/>
              <a:gd name="csX7" fmla="*/ 4114800 w 4114800"/>
              <a:gd name="csY7" fmla="*/ 18288 h 18288"/>
              <a:gd name="csX8" fmla="*/ 3429000 w 4114800"/>
              <a:gd name="csY8" fmla="*/ 18288 h 18288"/>
              <a:gd name="csX9" fmla="*/ 2866644 w 4114800"/>
              <a:gd name="csY9" fmla="*/ 18288 h 18288"/>
              <a:gd name="csX10" fmla="*/ 2304288 w 4114800"/>
              <a:gd name="csY10" fmla="*/ 18288 h 18288"/>
              <a:gd name="csX11" fmla="*/ 1577340 w 4114800"/>
              <a:gd name="csY11" fmla="*/ 18288 h 18288"/>
              <a:gd name="csX12" fmla="*/ 973836 w 4114800"/>
              <a:gd name="csY12" fmla="*/ 18288 h 18288"/>
              <a:gd name="csX13" fmla="*/ 0 w 4114800"/>
              <a:gd name="csY13" fmla="*/ 18288 h 18288"/>
              <a:gd name="csX14" fmla="*/ 0 w 411480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A046D-2408-B768-A3BF-1E5B89DA1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10937"/>
            <a:ext cx="5780756" cy="411000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b="1">
                <a:latin typeface="Calisto MT"/>
              </a:rPr>
              <a:t>Bandura's Social Learning Theory (1977)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Calisto MT"/>
              </a:rPr>
              <a:t>"Individuals learn behaviours through the observation of others, integrating both </a:t>
            </a:r>
            <a:r>
              <a:rPr lang="en-US" sz="2000" dirty="0" err="1">
                <a:latin typeface="Calisto MT"/>
              </a:rPr>
              <a:t>behavioural</a:t>
            </a:r>
            <a:r>
              <a:rPr lang="en-US" sz="2000" dirty="0">
                <a:latin typeface="Calisto MT"/>
              </a:rPr>
              <a:t> and cognitive perspectives" (Kretchmar, 2024)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000">
                <a:latin typeface="Calisto MT"/>
              </a:rPr>
              <a:t>Social Interactions with others</a:t>
            </a:r>
            <a:endParaRPr lang="en-US" sz="2000" dirty="0">
              <a:latin typeface="Calisto MT"/>
            </a:endParaRP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000">
                <a:latin typeface="Calisto MT"/>
              </a:rPr>
              <a:t>Observational Learning</a:t>
            </a:r>
            <a:endParaRPr lang="en-US" sz="2000" dirty="0">
              <a:latin typeface="Calisto MT"/>
            </a:endParaRP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000">
                <a:latin typeface="Calisto MT"/>
              </a:rPr>
              <a:t>Demonstration</a:t>
            </a:r>
            <a:endParaRPr lang="en-US" sz="2000" dirty="0">
              <a:latin typeface="Calisto MT"/>
            </a:endParaRP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000">
                <a:latin typeface="Calisto MT"/>
              </a:rPr>
              <a:t>Verbal Instruction</a:t>
            </a:r>
            <a:endParaRPr lang="en-US" sz="2000" dirty="0">
              <a:latin typeface="Calisto MT"/>
            </a:endParaRP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000">
                <a:latin typeface="Calisto MT"/>
              </a:rPr>
              <a:t>Symbolic Model </a:t>
            </a:r>
            <a:endParaRPr lang="en-US" sz="2000" dirty="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000" dirty="0">
                <a:latin typeface="Calisto MT"/>
              </a:rPr>
              <a:t>(</a:t>
            </a:r>
            <a:r>
              <a:rPr lang="en-US" sz="2000" dirty="0" err="1">
                <a:latin typeface="Calisto MT"/>
              </a:rPr>
              <a:t>Bijandi</a:t>
            </a:r>
            <a:r>
              <a:rPr lang="en-US" sz="2000" dirty="0">
                <a:latin typeface="Calisto MT"/>
              </a:rPr>
              <a:t>, 2011)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9AAC61EC-8C56-CD14-68AD-FB49A64AAB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621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5DA1B-67EF-4FFA-9A25-F4413DA63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875C79-AB54-449E-990C-6A3157409B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98897" cy="6858000"/>
          </a:xfrm>
          <a:custGeom>
            <a:avLst/>
            <a:gdLst>
              <a:gd name="connsiteX0" fmla="*/ 0 w 5098897"/>
              <a:gd name="connsiteY0" fmla="*/ 0 h 6858000"/>
              <a:gd name="connsiteX1" fmla="*/ 373710 w 5098897"/>
              <a:gd name="connsiteY1" fmla="*/ 0 h 6858000"/>
              <a:gd name="connsiteX2" fmla="*/ 1558456 w 5098897"/>
              <a:gd name="connsiteY2" fmla="*/ 0 h 6858000"/>
              <a:gd name="connsiteX3" fmla="*/ 5080755 w 5098897"/>
              <a:gd name="connsiteY3" fmla="*/ 0 h 6858000"/>
              <a:gd name="connsiteX4" fmla="*/ 5071148 w 5098897"/>
              <a:gd name="connsiteY4" fmla="*/ 94743 h 6858000"/>
              <a:gd name="connsiteX5" fmla="*/ 5076199 w 5098897"/>
              <a:gd name="connsiteY5" fmla="*/ 421478 h 6858000"/>
              <a:gd name="connsiteX6" fmla="*/ 5080133 w 5098897"/>
              <a:gd name="connsiteY6" fmla="*/ 811578 h 6858000"/>
              <a:gd name="connsiteX7" fmla="*/ 5060462 w 5098897"/>
              <a:gd name="connsiteY7" fmla="*/ 1112800 h 6858000"/>
              <a:gd name="connsiteX8" fmla="*/ 5088255 w 5098897"/>
              <a:gd name="connsiteY8" fmla="*/ 1795349 h 6858000"/>
              <a:gd name="connsiteX9" fmla="*/ 5086606 w 5098897"/>
              <a:gd name="connsiteY9" fmla="*/ 2325572 h 6858000"/>
              <a:gd name="connsiteX10" fmla="*/ 5077468 w 5098897"/>
              <a:gd name="connsiteY10" fmla="*/ 2782173 h 6858000"/>
              <a:gd name="connsiteX11" fmla="*/ 5082925 w 5098897"/>
              <a:gd name="connsiteY11" fmla="*/ 2983199 h 6858000"/>
              <a:gd name="connsiteX12" fmla="*/ 5069219 w 5098897"/>
              <a:gd name="connsiteY12" fmla="*/ 3528424 h 6858000"/>
              <a:gd name="connsiteX13" fmla="*/ 5079752 w 5098897"/>
              <a:gd name="connsiteY13" fmla="*/ 4333548 h 6858000"/>
              <a:gd name="connsiteX14" fmla="*/ 5078864 w 5098897"/>
              <a:gd name="connsiteY14" fmla="*/ 5023089 h 6858000"/>
              <a:gd name="connsiteX15" fmla="*/ 5083179 w 5098897"/>
              <a:gd name="connsiteY15" fmla="*/ 5248657 h 6858000"/>
              <a:gd name="connsiteX16" fmla="*/ 5083179 w 5098897"/>
              <a:gd name="connsiteY16" fmla="*/ 5462145 h 6858000"/>
              <a:gd name="connsiteX17" fmla="*/ 5045104 w 5098897"/>
              <a:gd name="connsiteY17" fmla="*/ 6116592 h 6858000"/>
              <a:gd name="connsiteX18" fmla="*/ 5060560 w 5098897"/>
              <a:gd name="connsiteY18" fmla="*/ 6703830 h 6858000"/>
              <a:gd name="connsiteX19" fmla="*/ 5078455 w 5098897"/>
              <a:gd name="connsiteY19" fmla="*/ 6858000 h 6858000"/>
              <a:gd name="connsiteX20" fmla="*/ 1558456 w 5098897"/>
              <a:gd name="connsiteY20" fmla="*/ 6858000 h 6858000"/>
              <a:gd name="connsiteX21" fmla="*/ 373710 w 5098897"/>
              <a:gd name="connsiteY21" fmla="*/ 6858000 h 6858000"/>
              <a:gd name="connsiteX22" fmla="*/ 0 w 5098897"/>
              <a:gd name="connsiteY2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098897" h="6858000">
                <a:moveTo>
                  <a:pt x="0" y="0"/>
                </a:moveTo>
                <a:lnTo>
                  <a:pt x="373710" y="0"/>
                </a:lnTo>
                <a:lnTo>
                  <a:pt x="1558456" y="0"/>
                </a:lnTo>
                <a:lnTo>
                  <a:pt x="5080755" y="0"/>
                </a:lnTo>
                <a:lnTo>
                  <a:pt x="5071148" y="94743"/>
                </a:lnTo>
                <a:cubicBezTo>
                  <a:pt x="5064301" y="203476"/>
                  <a:pt x="5068965" y="312476"/>
                  <a:pt x="5076199" y="421478"/>
                </a:cubicBezTo>
                <a:cubicBezTo>
                  <a:pt x="5087025" y="551239"/>
                  <a:pt x="5088345" y="681629"/>
                  <a:pt x="5080133" y="811578"/>
                </a:cubicBezTo>
                <a:cubicBezTo>
                  <a:pt x="5072138" y="911901"/>
                  <a:pt x="5063127" y="1012222"/>
                  <a:pt x="5060462" y="1112800"/>
                </a:cubicBezTo>
                <a:cubicBezTo>
                  <a:pt x="5054115" y="1341673"/>
                  <a:pt x="5073153" y="1568129"/>
                  <a:pt x="5088255" y="1795349"/>
                </a:cubicBezTo>
                <a:cubicBezTo>
                  <a:pt x="5099932" y="1972217"/>
                  <a:pt x="5105389" y="2148830"/>
                  <a:pt x="5086606" y="2325572"/>
                </a:cubicBezTo>
                <a:cubicBezTo>
                  <a:pt x="5070615" y="2477390"/>
                  <a:pt x="5062238" y="2629462"/>
                  <a:pt x="5077468" y="2782173"/>
                </a:cubicBezTo>
                <a:cubicBezTo>
                  <a:pt x="5084194" y="2848928"/>
                  <a:pt x="5091429" y="2916445"/>
                  <a:pt x="5082925" y="2983199"/>
                </a:cubicBezTo>
                <a:cubicBezTo>
                  <a:pt x="5059953" y="3164643"/>
                  <a:pt x="5063508" y="3346598"/>
                  <a:pt x="5069219" y="3528424"/>
                </a:cubicBezTo>
                <a:cubicBezTo>
                  <a:pt x="5077722" y="3796840"/>
                  <a:pt x="5091809" y="4064876"/>
                  <a:pt x="5079752" y="4333548"/>
                </a:cubicBezTo>
                <a:cubicBezTo>
                  <a:pt x="5069472" y="4563183"/>
                  <a:pt x="5086098" y="4793201"/>
                  <a:pt x="5078864" y="5023089"/>
                </a:cubicBezTo>
                <a:cubicBezTo>
                  <a:pt x="5076427" y="5098301"/>
                  <a:pt x="5077874" y="5173586"/>
                  <a:pt x="5083179" y="5248657"/>
                </a:cubicBezTo>
                <a:cubicBezTo>
                  <a:pt x="5089716" y="5319671"/>
                  <a:pt x="5089716" y="5391131"/>
                  <a:pt x="5083179" y="5462145"/>
                </a:cubicBezTo>
                <a:cubicBezTo>
                  <a:pt x="5058684" y="5679573"/>
                  <a:pt x="5048659" y="5898020"/>
                  <a:pt x="5045104" y="6116592"/>
                </a:cubicBezTo>
                <a:cubicBezTo>
                  <a:pt x="5041868" y="6312661"/>
                  <a:pt x="5043486" y="6508657"/>
                  <a:pt x="5060560" y="6703830"/>
                </a:cubicBezTo>
                <a:lnTo>
                  <a:pt x="5078455" y="6858000"/>
                </a:lnTo>
                <a:lnTo>
                  <a:pt x="1558456" y="6858000"/>
                </a:lnTo>
                <a:lnTo>
                  <a:pt x="373710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3D83C2-FBAB-03CE-0C34-B5F6D4121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643467"/>
            <a:ext cx="3451237" cy="5571066"/>
          </a:xfrm>
        </p:spPr>
        <p:txBody>
          <a:bodyPr anchor="ctr">
            <a:normAutofit/>
          </a:bodyPr>
          <a:lstStyle/>
          <a:p>
            <a:r>
              <a:rPr lang="en-US" sz="6600">
                <a:solidFill>
                  <a:schemeClr val="bg1"/>
                </a:solidFill>
              </a:rPr>
              <a:t>B. F. Skinner's theory of operant conditioning (1948)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7DCD7-C279-A1E3-7052-C7F94472A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6434" y="643467"/>
            <a:ext cx="5784317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>
                <a:latin typeface="Calisto MT"/>
              </a:rPr>
              <a:t>Reinforcement to modify </a:t>
            </a:r>
            <a:r>
              <a:rPr lang="en-US" sz="1800" err="1">
                <a:latin typeface="Calisto MT"/>
              </a:rPr>
              <a:t>behaviour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>
                <a:latin typeface="Calisto MT"/>
              </a:rPr>
              <a:t>Provided  immediately after incident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Positive Reinforcement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Adding a pleasant stimulus to strengthen </a:t>
            </a:r>
            <a:r>
              <a:rPr lang="en-US" sz="1800" err="1">
                <a:latin typeface="Calisto MT"/>
              </a:rPr>
              <a:t>behaviour</a:t>
            </a:r>
            <a:r>
              <a:rPr lang="en-US" sz="1800">
                <a:latin typeface="Calisto MT"/>
              </a:rPr>
              <a:t> and increase the chances of it occurring again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e.g. rewarding a netball player after using the correct shooting technique</a:t>
            </a:r>
            <a:r>
              <a:rPr lang="en-US" sz="1800"/>
              <a:t> 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endParaRPr lang="en-US" sz="18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Negative Reinforcement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Removing a </a:t>
            </a:r>
            <a:r>
              <a:rPr lang="en-US" sz="1800" err="1">
                <a:latin typeface="Calisto MT"/>
              </a:rPr>
              <a:t>unpleaseant</a:t>
            </a:r>
            <a:r>
              <a:rPr lang="en-US" sz="1800">
                <a:latin typeface="Calisto MT"/>
              </a:rPr>
              <a:t> stimulus to strengthen </a:t>
            </a:r>
            <a:r>
              <a:rPr lang="en-US" sz="1800" err="1">
                <a:latin typeface="Calisto MT"/>
              </a:rPr>
              <a:t>behaviour</a:t>
            </a:r>
            <a:r>
              <a:rPr lang="en-US" sz="1800">
                <a:latin typeface="Calisto MT"/>
              </a:rPr>
              <a:t> and increase the </a:t>
            </a:r>
            <a:r>
              <a:rPr lang="en-US" sz="1800" err="1">
                <a:latin typeface="Calisto MT"/>
              </a:rPr>
              <a:t>likelihoo</a:t>
            </a:r>
            <a:r>
              <a:rPr lang="en-US" sz="1800">
                <a:latin typeface="Calisto MT"/>
              </a:rPr>
              <a:t>d of it </a:t>
            </a:r>
            <a:r>
              <a:rPr lang="en-US" sz="1800" err="1">
                <a:latin typeface="Calisto MT"/>
              </a:rPr>
              <a:t>occuring</a:t>
            </a:r>
            <a:r>
              <a:rPr lang="en-US" sz="1800">
                <a:latin typeface="Calisto MT"/>
              </a:rPr>
              <a:t> again (Leeder, 2022)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e.g. stop </a:t>
            </a:r>
            <a:r>
              <a:rPr lang="en-US" sz="1800" err="1">
                <a:latin typeface="Calisto MT"/>
              </a:rPr>
              <a:t>sho</a:t>
            </a:r>
            <a:r>
              <a:rPr lang="en-US" sz="1800">
                <a:latin typeface="Calisto MT"/>
              </a:rPr>
              <a:t>uting corrections at players when they make a successful pass for example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endParaRPr lang="en-US" sz="1800">
              <a:latin typeface="The Hand Bold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800">
              <a:latin typeface="The Hand Bold"/>
            </a:endParaRPr>
          </a:p>
        </p:txBody>
      </p:sp>
    </p:spTree>
    <p:extLst>
      <p:ext uri="{BB962C8B-B14F-4D97-AF65-F5344CB8AC3E}">
        <p14:creationId xmlns:p14="http://schemas.microsoft.com/office/powerpoint/2010/main" val="3852001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CE3C8B-8CAA-75AB-28E9-8F17AB56B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Feedback and Motivation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AEB94A-89A2-04C2-968E-1CD85253A1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086206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3897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6CD22E-2269-419F-9E81-016EA035D4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A607D34-E2A9-4595-9DB2-5472E077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7082" y="0"/>
            <a:ext cx="4884918" cy="6858000"/>
          </a:xfrm>
          <a:custGeom>
            <a:avLst/>
            <a:gdLst>
              <a:gd name="connsiteX0" fmla="*/ 1097203 w 4884918"/>
              <a:gd name="connsiteY0" fmla="*/ 0 h 6858000"/>
              <a:gd name="connsiteX1" fmla="*/ 1154155 w 4884918"/>
              <a:gd name="connsiteY1" fmla="*/ 0 h 6858000"/>
              <a:gd name="connsiteX2" fmla="*/ 972305 w 4884918"/>
              <a:gd name="connsiteY2" fmla="*/ 343212 h 6858000"/>
              <a:gd name="connsiteX3" fmla="*/ 780524 w 4884918"/>
              <a:gd name="connsiteY3" fmla="*/ 761067 h 6858000"/>
              <a:gd name="connsiteX4" fmla="*/ 737045 w 4884918"/>
              <a:gd name="connsiteY4" fmla="*/ 865164 h 6858000"/>
              <a:gd name="connsiteX5" fmla="*/ 762322 w 4884918"/>
              <a:gd name="connsiteY5" fmla="*/ 830676 h 6858000"/>
              <a:gd name="connsiteX6" fmla="*/ 1118805 w 4884918"/>
              <a:gd name="connsiteY6" fmla="*/ 160440 h 6858000"/>
              <a:gd name="connsiteX7" fmla="*/ 1221640 w 4884918"/>
              <a:gd name="connsiteY7" fmla="*/ 0 h 6858000"/>
              <a:gd name="connsiteX8" fmla="*/ 4884918 w 4884918"/>
              <a:gd name="connsiteY8" fmla="*/ 0 h 6858000"/>
              <a:gd name="connsiteX9" fmla="*/ 4884918 w 4884918"/>
              <a:gd name="connsiteY9" fmla="*/ 6857999 h 6858000"/>
              <a:gd name="connsiteX10" fmla="*/ 4884918 w 4884918"/>
              <a:gd name="connsiteY10" fmla="*/ 6858000 h 6858000"/>
              <a:gd name="connsiteX11" fmla="*/ 704817 w 4884918"/>
              <a:gd name="connsiteY11" fmla="*/ 6858000 h 6858000"/>
              <a:gd name="connsiteX12" fmla="*/ 618717 w 4884918"/>
              <a:gd name="connsiteY12" fmla="*/ 6672538 h 6858000"/>
              <a:gd name="connsiteX13" fmla="*/ 309324 w 4884918"/>
              <a:gd name="connsiteY13" fmla="*/ 5833618 h 6858000"/>
              <a:gd name="connsiteX14" fmla="*/ 209850 w 4884918"/>
              <a:gd name="connsiteY14" fmla="*/ 5484180 h 6858000"/>
              <a:gd name="connsiteX15" fmla="*/ 211619 w 4884918"/>
              <a:gd name="connsiteY15" fmla="*/ 5517653 h 6858000"/>
              <a:gd name="connsiteX16" fmla="*/ 361778 w 4884918"/>
              <a:gd name="connsiteY16" fmla="*/ 6145524 h 6858000"/>
              <a:gd name="connsiteX17" fmla="*/ 591356 w 4884918"/>
              <a:gd name="connsiteY17" fmla="*/ 6843306 h 6858000"/>
              <a:gd name="connsiteX18" fmla="*/ 597415 w 4884918"/>
              <a:gd name="connsiteY18" fmla="*/ 6858000 h 6858000"/>
              <a:gd name="connsiteX19" fmla="*/ 545224 w 4884918"/>
              <a:gd name="connsiteY19" fmla="*/ 6858000 h 6858000"/>
              <a:gd name="connsiteX20" fmla="*/ 533604 w 4884918"/>
              <a:gd name="connsiteY20" fmla="*/ 6830072 h 6858000"/>
              <a:gd name="connsiteX21" fmla="*/ 169657 w 4884918"/>
              <a:gd name="connsiteY21" fmla="*/ 5556577 h 6858000"/>
              <a:gd name="connsiteX22" fmla="*/ 12169 w 4884918"/>
              <a:gd name="connsiteY22" fmla="*/ 4362835 h 6858000"/>
              <a:gd name="connsiteX23" fmla="*/ 46168 w 4884918"/>
              <a:gd name="connsiteY23" fmla="*/ 3338487 h 6858000"/>
              <a:gd name="connsiteX24" fmla="*/ 490574 w 4884918"/>
              <a:gd name="connsiteY24" fmla="*/ 1381078 h 6858000"/>
              <a:gd name="connsiteX25" fmla="*/ 984701 w 4884918"/>
              <a:gd name="connsiteY25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884918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4884918" y="0"/>
                </a:lnTo>
                <a:lnTo>
                  <a:pt x="4884918" y="6857999"/>
                </a:lnTo>
                <a:lnTo>
                  <a:pt x="4884918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80" y="5439978"/>
            <a:ext cx="5897880" cy="27432"/>
          </a:xfrm>
          <a:custGeom>
            <a:avLst/>
            <a:gdLst>
              <a:gd name="csX0" fmla="*/ 0 w 5897880"/>
              <a:gd name="csY0" fmla="*/ 0 h 27432"/>
              <a:gd name="csX1" fmla="*/ 537362 w 5897880"/>
              <a:gd name="csY1" fmla="*/ 0 h 27432"/>
              <a:gd name="csX2" fmla="*/ 1133704 w 5897880"/>
              <a:gd name="csY2" fmla="*/ 0 h 27432"/>
              <a:gd name="csX3" fmla="*/ 1671066 w 5897880"/>
              <a:gd name="csY3" fmla="*/ 0 h 27432"/>
              <a:gd name="csX4" fmla="*/ 2385365 w 5897880"/>
              <a:gd name="csY4" fmla="*/ 0 h 27432"/>
              <a:gd name="csX5" fmla="*/ 3040685 w 5897880"/>
              <a:gd name="csY5" fmla="*/ 0 h 27432"/>
              <a:gd name="csX6" fmla="*/ 3696005 w 5897880"/>
              <a:gd name="csY6" fmla="*/ 0 h 27432"/>
              <a:gd name="csX7" fmla="*/ 4469282 w 5897880"/>
              <a:gd name="csY7" fmla="*/ 0 h 27432"/>
              <a:gd name="csX8" fmla="*/ 5183581 w 5897880"/>
              <a:gd name="csY8" fmla="*/ 0 h 27432"/>
              <a:gd name="csX9" fmla="*/ 5897880 w 5897880"/>
              <a:gd name="csY9" fmla="*/ 0 h 27432"/>
              <a:gd name="csX10" fmla="*/ 5897880 w 5897880"/>
              <a:gd name="csY10" fmla="*/ 27432 h 27432"/>
              <a:gd name="csX11" fmla="*/ 5419496 w 5897880"/>
              <a:gd name="csY11" fmla="*/ 27432 h 27432"/>
              <a:gd name="csX12" fmla="*/ 4882134 w 5897880"/>
              <a:gd name="csY12" fmla="*/ 27432 h 27432"/>
              <a:gd name="csX13" fmla="*/ 4167835 w 5897880"/>
              <a:gd name="csY13" fmla="*/ 27432 h 27432"/>
              <a:gd name="csX14" fmla="*/ 3394558 w 5897880"/>
              <a:gd name="csY14" fmla="*/ 27432 h 27432"/>
              <a:gd name="csX15" fmla="*/ 2798216 w 5897880"/>
              <a:gd name="csY15" fmla="*/ 27432 h 27432"/>
              <a:gd name="csX16" fmla="*/ 2024939 w 5897880"/>
              <a:gd name="csY16" fmla="*/ 27432 h 27432"/>
              <a:gd name="csX17" fmla="*/ 1487576 w 5897880"/>
              <a:gd name="csY17" fmla="*/ 27432 h 27432"/>
              <a:gd name="csX18" fmla="*/ 1009193 w 5897880"/>
              <a:gd name="csY18" fmla="*/ 27432 h 27432"/>
              <a:gd name="csX19" fmla="*/ 0 w 5897880"/>
              <a:gd name="csY19" fmla="*/ 27432 h 27432"/>
              <a:gd name="csX20" fmla="*/ 0 w 5897880"/>
              <a:gd name="csY20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</a:cxnLst>
            <a:rect l="l" t="t" r="r" b="b"/>
            <a:pathLst>
              <a:path w="5897880" h="27432" fill="none" extrusionOk="0">
                <a:moveTo>
                  <a:pt x="0" y="0"/>
                </a:moveTo>
                <a:cubicBezTo>
                  <a:pt x="232564" y="21549"/>
                  <a:pt x="389747" y="7320"/>
                  <a:pt x="537362" y="0"/>
                </a:cubicBezTo>
                <a:cubicBezTo>
                  <a:pt x="684977" y="-7320"/>
                  <a:pt x="894159" y="-7726"/>
                  <a:pt x="1133704" y="0"/>
                </a:cubicBezTo>
                <a:cubicBezTo>
                  <a:pt x="1373249" y="7726"/>
                  <a:pt x="1440352" y="-304"/>
                  <a:pt x="1671066" y="0"/>
                </a:cubicBezTo>
                <a:cubicBezTo>
                  <a:pt x="1901780" y="304"/>
                  <a:pt x="2091497" y="765"/>
                  <a:pt x="2385365" y="0"/>
                </a:cubicBezTo>
                <a:cubicBezTo>
                  <a:pt x="2679233" y="-765"/>
                  <a:pt x="2762926" y="2802"/>
                  <a:pt x="3040685" y="0"/>
                </a:cubicBezTo>
                <a:cubicBezTo>
                  <a:pt x="3318444" y="-2802"/>
                  <a:pt x="3409726" y="9093"/>
                  <a:pt x="3696005" y="0"/>
                </a:cubicBezTo>
                <a:cubicBezTo>
                  <a:pt x="3982284" y="-9093"/>
                  <a:pt x="4087272" y="27119"/>
                  <a:pt x="4469282" y="0"/>
                </a:cubicBezTo>
                <a:cubicBezTo>
                  <a:pt x="4851292" y="-27119"/>
                  <a:pt x="4924835" y="26473"/>
                  <a:pt x="5183581" y="0"/>
                </a:cubicBezTo>
                <a:cubicBezTo>
                  <a:pt x="5442327" y="-26473"/>
                  <a:pt x="5598463" y="7328"/>
                  <a:pt x="5897880" y="0"/>
                </a:cubicBezTo>
                <a:cubicBezTo>
                  <a:pt x="5898716" y="13055"/>
                  <a:pt x="5897707" y="18641"/>
                  <a:pt x="5897880" y="27432"/>
                </a:cubicBezTo>
                <a:cubicBezTo>
                  <a:pt x="5682742" y="40412"/>
                  <a:pt x="5520014" y="23844"/>
                  <a:pt x="5419496" y="27432"/>
                </a:cubicBezTo>
                <a:cubicBezTo>
                  <a:pt x="5318978" y="31020"/>
                  <a:pt x="5012864" y="6698"/>
                  <a:pt x="4882134" y="27432"/>
                </a:cubicBezTo>
                <a:cubicBezTo>
                  <a:pt x="4751404" y="48166"/>
                  <a:pt x="4313676" y="5207"/>
                  <a:pt x="4167835" y="27432"/>
                </a:cubicBezTo>
                <a:cubicBezTo>
                  <a:pt x="4021994" y="49657"/>
                  <a:pt x="3715729" y="59193"/>
                  <a:pt x="3394558" y="27432"/>
                </a:cubicBezTo>
                <a:cubicBezTo>
                  <a:pt x="3073387" y="-4329"/>
                  <a:pt x="3093227" y="38972"/>
                  <a:pt x="2798216" y="27432"/>
                </a:cubicBezTo>
                <a:cubicBezTo>
                  <a:pt x="2503205" y="15892"/>
                  <a:pt x="2297615" y="31603"/>
                  <a:pt x="2024939" y="27432"/>
                </a:cubicBezTo>
                <a:cubicBezTo>
                  <a:pt x="1752263" y="23261"/>
                  <a:pt x="1629814" y="3659"/>
                  <a:pt x="1487576" y="27432"/>
                </a:cubicBezTo>
                <a:cubicBezTo>
                  <a:pt x="1345338" y="51205"/>
                  <a:pt x="1238885" y="24954"/>
                  <a:pt x="1009193" y="27432"/>
                </a:cubicBezTo>
                <a:cubicBezTo>
                  <a:pt x="779501" y="29910"/>
                  <a:pt x="441829" y="-15535"/>
                  <a:pt x="0" y="27432"/>
                </a:cubicBezTo>
                <a:cubicBezTo>
                  <a:pt x="988" y="17221"/>
                  <a:pt x="-970" y="7538"/>
                  <a:pt x="0" y="0"/>
                </a:cubicBezTo>
                <a:close/>
              </a:path>
              <a:path w="5897880" h="27432" stroke="0" extrusionOk="0">
                <a:moveTo>
                  <a:pt x="0" y="0"/>
                </a:moveTo>
                <a:cubicBezTo>
                  <a:pt x="196299" y="-26676"/>
                  <a:pt x="463834" y="6738"/>
                  <a:pt x="596341" y="0"/>
                </a:cubicBezTo>
                <a:cubicBezTo>
                  <a:pt x="728848" y="-6738"/>
                  <a:pt x="857267" y="1845"/>
                  <a:pt x="1074725" y="0"/>
                </a:cubicBezTo>
                <a:cubicBezTo>
                  <a:pt x="1292183" y="-1845"/>
                  <a:pt x="1545672" y="3744"/>
                  <a:pt x="1848002" y="0"/>
                </a:cubicBezTo>
                <a:cubicBezTo>
                  <a:pt x="2150332" y="-3744"/>
                  <a:pt x="2306688" y="-14526"/>
                  <a:pt x="2444344" y="0"/>
                </a:cubicBezTo>
                <a:cubicBezTo>
                  <a:pt x="2582000" y="14526"/>
                  <a:pt x="2761095" y="-11862"/>
                  <a:pt x="3040685" y="0"/>
                </a:cubicBezTo>
                <a:cubicBezTo>
                  <a:pt x="3320275" y="11862"/>
                  <a:pt x="3622320" y="-32867"/>
                  <a:pt x="3813962" y="0"/>
                </a:cubicBezTo>
                <a:cubicBezTo>
                  <a:pt x="4005604" y="32867"/>
                  <a:pt x="4117810" y="-10778"/>
                  <a:pt x="4351325" y="0"/>
                </a:cubicBezTo>
                <a:cubicBezTo>
                  <a:pt x="4584840" y="10778"/>
                  <a:pt x="4963783" y="-32384"/>
                  <a:pt x="5124602" y="0"/>
                </a:cubicBezTo>
                <a:cubicBezTo>
                  <a:pt x="5285421" y="32384"/>
                  <a:pt x="5705238" y="-29538"/>
                  <a:pt x="5897880" y="0"/>
                </a:cubicBezTo>
                <a:cubicBezTo>
                  <a:pt x="5898677" y="11634"/>
                  <a:pt x="5899083" y="16994"/>
                  <a:pt x="5897880" y="27432"/>
                </a:cubicBezTo>
                <a:cubicBezTo>
                  <a:pt x="5630425" y="7719"/>
                  <a:pt x="5532865" y="21388"/>
                  <a:pt x="5242560" y="27432"/>
                </a:cubicBezTo>
                <a:cubicBezTo>
                  <a:pt x="4952255" y="33476"/>
                  <a:pt x="4783060" y="14892"/>
                  <a:pt x="4646219" y="27432"/>
                </a:cubicBezTo>
                <a:cubicBezTo>
                  <a:pt x="4509378" y="39972"/>
                  <a:pt x="4163771" y="-4851"/>
                  <a:pt x="3872941" y="27432"/>
                </a:cubicBezTo>
                <a:cubicBezTo>
                  <a:pt x="3582111" y="59715"/>
                  <a:pt x="3362704" y="7742"/>
                  <a:pt x="3099664" y="27432"/>
                </a:cubicBezTo>
                <a:cubicBezTo>
                  <a:pt x="2836624" y="47122"/>
                  <a:pt x="2747441" y="28801"/>
                  <a:pt x="2562301" y="27432"/>
                </a:cubicBezTo>
                <a:cubicBezTo>
                  <a:pt x="2377161" y="26063"/>
                  <a:pt x="2104946" y="30879"/>
                  <a:pt x="1906981" y="27432"/>
                </a:cubicBezTo>
                <a:cubicBezTo>
                  <a:pt x="1709016" y="23985"/>
                  <a:pt x="1304654" y="6821"/>
                  <a:pt x="1133704" y="27432"/>
                </a:cubicBezTo>
                <a:cubicBezTo>
                  <a:pt x="962754" y="48043"/>
                  <a:pt x="457048" y="12129"/>
                  <a:pt x="0" y="27432"/>
                </a:cubicBezTo>
                <a:cubicBezTo>
                  <a:pt x="894" y="14250"/>
                  <a:pt x="667" y="11053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41275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6">
            <a:extLst>
              <a:ext uri="{FF2B5EF4-FFF2-40B4-BE49-F238E27FC236}">
                <a16:creationId xmlns:a16="http://schemas.microsoft.com/office/drawing/2014/main" id="{53BEA983-EAAB-42FB-84E9-E77708168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016" y="5440680"/>
            <a:ext cx="3200400" cy="27432"/>
          </a:xfrm>
          <a:custGeom>
            <a:avLst/>
            <a:gdLst>
              <a:gd name="csX0" fmla="*/ 0 w 3200400"/>
              <a:gd name="csY0" fmla="*/ 0 h 27432"/>
              <a:gd name="csX1" fmla="*/ 608076 w 3200400"/>
              <a:gd name="csY1" fmla="*/ 0 h 27432"/>
              <a:gd name="csX2" fmla="*/ 1248156 w 3200400"/>
              <a:gd name="csY2" fmla="*/ 0 h 27432"/>
              <a:gd name="csX3" fmla="*/ 1920240 w 3200400"/>
              <a:gd name="csY3" fmla="*/ 0 h 27432"/>
              <a:gd name="csX4" fmla="*/ 2592324 w 3200400"/>
              <a:gd name="csY4" fmla="*/ 0 h 27432"/>
              <a:gd name="csX5" fmla="*/ 3200400 w 3200400"/>
              <a:gd name="csY5" fmla="*/ 0 h 27432"/>
              <a:gd name="csX6" fmla="*/ 3200400 w 3200400"/>
              <a:gd name="csY6" fmla="*/ 27432 h 27432"/>
              <a:gd name="csX7" fmla="*/ 2496312 w 3200400"/>
              <a:gd name="csY7" fmla="*/ 27432 h 27432"/>
              <a:gd name="csX8" fmla="*/ 1792224 w 3200400"/>
              <a:gd name="csY8" fmla="*/ 27432 h 27432"/>
              <a:gd name="csX9" fmla="*/ 1152144 w 3200400"/>
              <a:gd name="csY9" fmla="*/ 27432 h 27432"/>
              <a:gd name="csX10" fmla="*/ 0 w 3200400"/>
              <a:gd name="csY10" fmla="*/ 27432 h 27432"/>
              <a:gd name="csX11" fmla="*/ 0 w 3200400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00400" h="27432" fill="none" extrusionOk="0">
                <a:moveTo>
                  <a:pt x="0" y="0"/>
                </a:moveTo>
                <a:cubicBezTo>
                  <a:pt x="176560" y="-17034"/>
                  <a:pt x="345323" y="-28956"/>
                  <a:pt x="608076" y="0"/>
                </a:cubicBezTo>
                <a:cubicBezTo>
                  <a:pt x="870829" y="28956"/>
                  <a:pt x="955637" y="-27357"/>
                  <a:pt x="1248156" y="0"/>
                </a:cubicBezTo>
                <a:cubicBezTo>
                  <a:pt x="1540675" y="27357"/>
                  <a:pt x="1624069" y="30558"/>
                  <a:pt x="1920240" y="0"/>
                </a:cubicBezTo>
                <a:cubicBezTo>
                  <a:pt x="2216411" y="-30558"/>
                  <a:pt x="2344585" y="12271"/>
                  <a:pt x="2592324" y="0"/>
                </a:cubicBezTo>
                <a:cubicBezTo>
                  <a:pt x="2840063" y="-12271"/>
                  <a:pt x="2987913" y="7129"/>
                  <a:pt x="3200400" y="0"/>
                </a:cubicBezTo>
                <a:cubicBezTo>
                  <a:pt x="3199234" y="7395"/>
                  <a:pt x="3200445" y="21864"/>
                  <a:pt x="3200400" y="27432"/>
                </a:cubicBezTo>
                <a:cubicBezTo>
                  <a:pt x="2991642" y="45977"/>
                  <a:pt x="2778729" y="1200"/>
                  <a:pt x="2496312" y="27432"/>
                </a:cubicBezTo>
                <a:cubicBezTo>
                  <a:pt x="2213895" y="53664"/>
                  <a:pt x="2080041" y="8460"/>
                  <a:pt x="1792224" y="27432"/>
                </a:cubicBezTo>
                <a:cubicBezTo>
                  <a:pt x="1504407" y="46404"/>
                  <a:pt x="1357364" y="6320"/>
                  <a:pt x="1152144" y="27432"/>
                </a:cubicBezTo>
                <a:cubicBezTo>
                  <a:pt x="946924" y="48544"/>
                  <a:pt x="515176" y="6141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00400" h="27432" stroke="0" extrusionOk="0">
                <a:moveTo>
                  <a:pt x="0" y="0"/>
                </a:moveTo>
                <a:cubicBezTo>
                  <a:pt x="273892" y="-2049"/>
                  <a:pt x="368520" y="4190"/>
                  <a:pt x="608076" y="0"/>
                </a:cubicBezTo>
                <a:cubicBezTo>
                  <a:pt x="847632" y="-4190"/>
                  <a:pt x="971999" y="7437"/>
                  <a:pt x="1152144" y="0"/>
                </a:cubicBezTo>
                <a:cubicBezTo>
                  <a:pt x="1332289" y="-7437"/>
                  <a:pt x="1665848" y="24107"/>
                  <a:pt x="1856232" y="0"/>
                </a:cubicBezTo>
                <a:cubicBezTo>
                  <a:pt x="2046616" y="-24107"/>
                  <a:pt x="2167965" y="18079"/>
                  <a:pt x="2464308" y="0"/>
                </a:cubicBezTo>
                <a:cubicBezTo>
                  <a:pt x="2760651" y="-18079"/>
                  <a:pt x="2877599" y="28161"/>
                  <a:pt x="3200400" y="0"/>
                </a:cubicBezTo>
                <a:cubicBezTo>
                  <a:pt x="3200593" y="12649"/>
                  <a:pt x="3199412" y="17989"/>
                  <a:pt x="3200400" y="27432"/>
                </a:cubicBezTo>
                <a:cubicBezTo>
                  <a:pt x="2978255" y="22115"/>
                  <a:pt x="2854979" y="18349"/>
                  <a:pt x="2560320" y="27432"/>
                </a:cubicBezTo>
                <a:cubicBezTo>
                  <a:pt x="2265661" y="36515"/>
                  <a:pt x="2043241" y="2929"/>
                  <a:pt x="1856232" y="27432"/>
                </a:cubicBezTo>
                <a:cubicBezTo>
                  <a:pt x="1669223" y="51935"/>
                  <a:pt x="1428863" y="5228"/>
                  <a:pt x="1312164" y="27432"/>
                </a:cubicBezTo>
                <a:cubicBezTo>
                  <a:pt x="1195465" y="49636"/>
                  <a:pt x="838125" y="31438"/>
                  <a:pt x="672084" y="27432"/>
                </a:cubicBezTo>
                <a:cubicBezTo>
                  <a:pt x="506043" y="23426"/>
                  <a:pt x="200317" y="-1243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1C08AE-20F9-543A-3EDA-39FBE859FCB3}"/>
              </a:ext>
            </a:extLst>
          </p:cNvPr>
          <p:cNvSpPr txBox="1"/>
          <p:nvPr/>
        </p:nvSpPr>
        <p:spPr>
          <a:xfrm>
            <a:off x="211441" y="493708"/>
            <a:ext cx="7098800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Calisto MT"/>
              </a:rPr>
              <a:t>Continuum of Self-Determination</a:t>
            </a:r>
          </a:p>
          <a:p>
            <a:endParaRPr lang="en-US" b="1">
              <a:latin typeface="Calisto MT"/>
            </a:endParaRPr>
          </a:p>
          <a:p>
            <a:r>
              <a:rPr lang="en-US" b="1">
                <a:latin typeface="Calisto MT"/>
              </a:rPr>
              <a:t>External Regulation</a:t>
            </a:r>
          </a:p>
          <a:p>
            <a:r>
              <a:rPr lang="en-US">
                <a:latin typeface="Calisto MT"/>
              </a:rPr>
              <a:t>Behavior and engagement is externally controlled by rewards and to avoid punishment</a:t>
            </a:r>
          </a:p>
          <a:p>
            <a:endParaRPr lang="en-US">
              <a:latin typeface="Calisto MT"/>
            </a:endParaRPr>
          </a:p>
          <a:p>
            <a:r>
              <a:rPr lang="en-US" b="1">
                <a:latin typeface="Calisto MT"/>
              </a:rPr>
              <a:t>Introjected Regulation</a:t>
            </a:r>
          </a:p>
          <a:p>
            <a:r>
              <a:rPr lang="en-US">
                <a:latin typeface="Calisto MT"/>
              </a:rPr>
              <a:t>Behavior is regulated by interpersonal contingencies such as guilt, pride and ego</a:t>
            </a:r>
          </a:p>
          <a:p>
            <a:endParaRPr lang="en-US">
              <a:latin typeface="Calisto MT"/>
            </a:endParaRPr>
          </a:p>
          <a:p>
            <a:r>
              <a:rPr lang="en-US" b="1">
                <a:latin typeface="Calisto MT"/>
              </a:rPr>
              <a:t>Identified Regulation </a:t>
            </a:r>
          </a:p>
          <a:p>
            <a:r>
              <a:rPr lang="en-US" err="1">
                <a:latin typeface="Calisto MT"/>
              </a:rPr>
              <a:t>Behaviour</a:t>
            </a:r>
            <a:r>
              <a:rPr lang="en-US">
                <a:latin typeface="Calisto MT"/>
              </a:rPr>
              <a:t> being adapted once they understand the value of the activity</a:t>
            </a:r>
          </a:p>
          <a:p>
            <a:endParaRPr lang="en-US" b="1">
              <a:latin typeface="Calisto MT"/>
            </a:endParaRPr>
          </a:p>
          <a:p>
            <a:r>
              <a:rPr lang="en-US" b="1">
                <a:latin typeface="Calisto MT"/>
              </a:rPr>
              <a:t>Integrated Regulation</a:t>
            </a:r>
          </a:p>
          <a:p>
            <a:r>
              <a:rPr lang="en-US" err="1">
                <a:latin typeface="Calisto MT"/>
              </a:rPr>
              <a:t>Behaviour</a:t>
            </a:r>
            <a:r>
              <a:rPr lang="en-US">
                <a:latin typeface="Calisto MT"/>
              </a:rPr>
              <a:t> being regulated once the value of the activity aligns with their current values, needs and goals</a:t>
            </a:r>
          </a:p>
          <a:p>
            <a:endParaRPr lang="en-US">
              <a:latin typeface="Calisto MT"/>
            </a:endParaRPr>
          </a:p>
          <a:p>
            <a:endParaRPr lang="en-US">
              <a:latin typeface="Calisto MT"/>
            </a:endParaRPr>
          </a:p>
          <a:p>
            <a:r>
              <a:rPr lang="en-US">
                <a:latin typeface="Calisto MT"/>
              </a:rPr>
              <a:t>(Ryan, 2023)</a:t>
            </a:r>
          </a:p>
          <a:p>
            <a:endParaRPr lang="en-US">
              <a:latin typeface="Calisto MT"/>
            </a:endParaRPr>
          </a:p>
          <a:p>
            <a:endParaRPr lang="en-US">
              <a:latin typeface="Calisto MT"/>
            </a:endParaRPr>
          </a:p>
          <a:p>
            <a:endParaRPr lang="en-US"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1108842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4A92FD-09F7-2394-8F89-C07889361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7200"/>
              <a:t>Feedback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3F76B4"/>
          </a:solidFill>
          <a:ln w="38100" cap="rnd">
            <a:solidFill>
              <a:srgbClr val="3F76B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45718-273B-9F81-E137-663A838E3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Effective in supporting athlete learning and performance  (Corbett et al., 2023)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 b="1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Augmented verbal Feedback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Information provided to an individual from an external source and can be provided as either knowledge of results or knowledge of </a:t>
            </a:r>
            <a:r>
              <a:rPr lang="en-US" sz="1800" err="1">
                <a:latin typeface="Calisto MT"/>
              </a:rPr>
              <a:t>performa</a:t>
            </a:r>
            <a:r>
              <a:rPr lang="en-US" sz="1800">
                <a:latin typeface="Calisto MT"/>
              </a:rPr>
              <a:t>nce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Verbal feedback regarding how to improve technique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Video feedback from previous performances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Biofeedback on postural stability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>
                <a:latin typeface="Calisto MT"/>
              </a:rPr>
              <a:t>(</a:t>
            </a:r>
            <a:r>
              <a:rPr lang="en-US" sz="1800" err="1">
                <a:latin typeface="Calisto MT"/>
              </a:rPr>
              <a:t>Petancevski</a:t>
            </a:r>
            <a:r>
              <a:rPr lang="en-US" sz="1800">
                <a:latin typeface="Calisto MT"/>
              </a:rPr>
              <a:t> et al., 2022)</a:t>
            </a:r>
          </a:p>
        </p:txBody>
      </p:sp>
      <p:pic>
        <p:nvPicPr>
          <p:cNvPr id="15" name="Picture 14" descr="A person and child holding a baseball bat&#10;&#10;AI-generated content may be incorrect.">
            <a:extLst>
              <a:ext uri="{FF2B5EF4-FFF2-40B4-BE49-F238E27FC236}">
                <a16:creationId xmlns:a16="http://schemas.microsoft.com/office/drawing/2014/main" id="{7F20E54C-E2ED-F421-D761-1CFB70A4C4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716" r="1506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728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holding a football ball&#10;&#10;AI-generated content may be incorrect.">
            <a:extLst>
              <a:ext uri="{FF2B5EF4-FFF2-40B4-BE49-F238E27FC236}">
                <a16:creationId xmlns:a16="http://schemas.microsoft.com/office/drawing/2014/main" id="{63737473-BB1D-75C9-FC39-D2534F7BEC5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0403" b="5327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7" name="Rectangle 6">
            <a:extLst>
              <a:ext uri="{FF2B5EF4-FFF2-40B4-BE49-F238E27FC236}">
                <a16:creationId xmlns:a16="http://schemas.microsoft.com/office/drawing/2014/main" id="{1CA8A97F-67F0-4D5F-A850-0C30727D1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578" y="1802192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75959-F508-292E-2329-E725DF01AE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648" y="1208327"/>
            <a:ext cx="10515600" cy="417689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Task Orientated Feedback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 b="1">
              <a:latin typeface="Calisto MT"/>
            </a:endParaRP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Coach challenging the athlete by providing them with a task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>
                <a:latin typeface="Calisto MT"/>
              </a:rPr>
              <a:t>e.g. "can you stand side on to the attacking player and maintain a stance so you can see both the player and the ball?" (Otte et al., 2020)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Instructive Verbal Communication</a:t>
            </a:r>
            <a:endParaRPr lang="en-US" sz="1800" b="1"/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Coach giving direct and correct verbal instruction to the athlete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>
                <a:latin typeface="Calisto MT"/>
              </a:rPr>
              <a:t>e.g. If a Goal Keeper is continuously getting called up for contact, a coach may say "stay 3 feet away and keep your arms straight, You're standing too close once the attacker  has received the ball. Jump after they release the ball.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8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8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800" dirty="0"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1812626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24012-9A56-D0B1-E48F-2FBBC69CD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Teaching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6BFA8-CB7B-1D84-96F7-F6C5C43119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058" y="1929384"/>
            <a:ext cx="12012384" cy="49187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>
                <a:latin typeface="Calisto MT"/>
              </a:rPr>
              <a:t>Command Style –</a:t>
            </a:r>
            <a:r>
              <a:rPr lang="en-US">
                <a:latin typeface="Calisto MT"/>
              </a:rPr>
              <a:t>Everyone does the same activity at the same time on the coaches command. Coach makes all decisions and participants follow directions on cue.</a:t>
            </a:r>
          </a:p>
          <a:p>
            <a:pPr marL="0" indent="0">
              <a:buNone/>
            </a:pPr>
            <a:r>
              <a:rPr lang="en-US" b="1">
                <a:latin typeface="Calisto MT"/>
              </a:rPr>
              <a:t>Practice Style – </a:t>
            </a:r>
            <a:r>
              <a:rPr lang="en-US">
                <a:latin typeface="Calisto MT"/>
              </a:rPr>
              <a:t>Coach makes all decisions and provides feedback to participants. However, participants perform the task but </a:t>
            </a:r>
            <a:r>
              <a:rPr lang="en-US" err="1">
                <a:latin typeface="Calisto MT"/>
              </a:rPr>
              <a:t>mak</a:t>
            </a:r>
            <a:r>
              <a:rPr lang="en-US">
                <a:latin typeface="Calisto MT"/>
              </a:rPr>
              <a:t>e some decisions regarding pace or rhythm.</a:t>
            </a:r>
          </a:p>
          <a:p>
            <a:pPr marL="0" indent="0">
              <a:buNone/>
            </a:pPr>
            <a:r>
              <a:rPr lang="en-US" b="1">
                <a:latin typeface="Calisto MT"/>
              </a:rPr>
              <a:t>Reciprocal Style – </a:t>
            </a:r>
            <a:r>
              <a:rPr lang="en-US">
                <a:latin typeface="Calisto MT"/>
              </a:rPr>
              <a:t>Coach makes decisions and provides feedback to observers. Participant performs the task and makes impact decisions whilst being offered immediate and on-going feedback against a criteria sheet.</a:t>
            </a:r>
          </a:p>
          <a:p>
            <a:pPr marL="0" indent="0">
              <a:buNone/>
            </a:pPr>
            <a:endParaRPr lang="en-US">
              <a:latin typeface="Calisto MT"/>
            </a:endParaRPr>
          </a:p>
          <a:p>
            <a:pPr marL="0" indent="0">
              <a:buNone/>
            </a:pPr>
            <a:endParaRPr lang="en-US">
              <a:latin typeface="Calisto MT"/>
            </a:endParaRPr>
          </a:p>
        </p:txBody>
      </p:sp>
    </p:spTree>
    <p:extLst>
      <p:ext uri="{BB962C8B-B14F-4D97-AF65-F5344CB8AC3E}">
        <p14:creationId xmlns:p14="http://schemas.microsoft.com/office/powerpoint/2010/main" val="2381782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50751-0F89-554E-0285-3818A8AD0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Teaching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20435-4593-32F8-A786-C3B1A70E7B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812" y="1929384"/>
            <a:ext cx="11903122" cy="42519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>
                <a:latin typeface="Calisto MT"/>
              </a:rPr>
              <a:t>Inclusion Style – </a:t>
            </a:r>
            <a:r>
              <a:rPr lang="en-US" sz="2400">
                <a:latin typeface="Calisto MT"/>
              </a:rPr>
              <a:t>Participants of various skill levels engage in the same activity but select the level of difficulty they wish to perform at </a:t>
            </a:r>
          </a:p>
          <a:p>
            <a:pPr marL="0" indent="0">
              <a:buNone/>
            </a:pPr>
            <a:r>
              <a:rPr lang="en-US" sz="2400" b="1" dirty="0">
                <a:latin typeface="Calisto MT"/>
              </a:rPr>
              <a:t>Lerner-Initiated Style –</a:t>
            </a:r>
            <a:r>
              <a:rPr lang="en-US" sz="2400" dirty="0">
                <a:latin typeface="Calisto MT"/>
              </a:rPr>
              <a:t> Learner initiates and is responsible for designing the learning experience whilst being offered support from a coach.</a:t>
            </a:r>
          </a:p>
          <a:p>
            <a:pPr marL="0" indent="0">
              <a:buNone/>
            </a:pPr>
            <a:r>
              <a:rPr lang="en-US" sz="2400">
                <a:latin typeface="Calisto MT"/>
              </a:rPr>
              <a:t>For example, near the end of my session block  participants lead and construct their own warm-up</a:t>
            </a:r>
          </a:p>
          <a:p>
            <a:pPr marL="0" indent="0">
              <a:buNone/>
            </a:pPr>
            <a:r>
              <a:rPr lang="en-US" sz="2400" b="1">
                <a:latin typeface="Calisto MT"/>
              </a:rPr>
              <a:t>Guided Discovery Style – </a:t>
            </a:r>
            <a:r>
              <a:rPr lang="en-US" sz="2400">
                <a:latin typeface="Calisto MT"/>
              </a:rPr>
              <a:t>Lead participants to a predetermined response-solution by asking a series of </a:t>
            </a:r>
            <a:r>
              <a:rPr lang="en-US" sz="2400" err="1">
                <a:latin typeface="Calisto MT"/>
              </a:rPr>
              <a:t>questio</a:t>
            </a:r>
            <a:r>
              <a:rPr lang="en-US" sz="2400">
                <a:latin typeface="Calisto MT"/>
              </a:rPr>
              <a:t>ns</a:t>
            </a:r>
          </a:p>
          <a:p>
            <a:pPr marL="0" indent="0">
              <a:buNone/>
            </a:pPr>
            <a:endParaRPr lang="en-US" sz="2400">
              <a:latin typeface="Calisto MT"/>
            </a:endParaRPr>
          </a:p>
          <a:p>
            <a:pPr marL="0" indent="0">
              <a:buNone/>
            </a:pPr>
            <a:r>
              <a:rPr lang="en-US" sz="2400" dirty="0">
                <a:latin typeface="Calisto MT"/>
              </a:rPr>
              <a:t>(</a:t>
            </a:r>
            <a:r>
              <a:rPr lang="en-US" sz="2400" dirty="0" err="1">
                <a:latin typeface="Calisto MT"/>
              </a:rPr>
              <a:t>Mosston</a:t>
            </a:r>
            <a:r>
              <a:rPr lang="en-US" sz="2400" dirty="0">
                <a:latin typeface="Calisto MT"/>
              </a:rPr>
              <a:t> and Ashworth, 2008)</a:t>
            </a:r>
          </a:p>
        </p:txBody>
      </p:sp>
    </p:spTree>
    <p:extLst>
      <p:ext uri="{BB962C8B-B14F-4D97-AF65-F5344CB8AC3E}">
        <p14:creationId xmlns:p14="http://schemas.microsoft.com/office/powerpoint/2010/main" val="18721789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E50C26-3B81-AC81-E5BB-1948AF987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7200"/>
              <a:t>Teaching Games for Understanding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BC7564"/>
          </a:solidFill>
          <a:ln w="38100" cap="rnd">
            <a:solidFill>
              <a:srgbClr val="BC756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79541-CA8B-9A21-D544-FF369E3BF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b="1">
                <a:latin typeface="Calisto MT"/>
              </a:rPr>
              <a:t>"Teaching games for understanding is a  learner and game centered approach to sport related games learning with strong sties to a constructivist approach to learning"</a:t>
            </a:r>
            <a:r>
              <a:rPr lang="en-US" sz="1800">
                <a:latin typeface="Calisto MT"/>
              </a:rPr>
              <a:t> (Griffin and Butler, 2005)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Role of a teacher = facilitator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Role of the learner = active and involved in the learning process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Develop skillful performance and decision making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Modified games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Understanding rules of the game</a:t>
            </a:r>
          </a:p>
          <a:p>
            <a:pPr marL="457200" indent="-457200"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1800">
                <a:latin typeface="Calisto MT"/>
              </a:rPr>
              <a:t>Develop tactical awareness</a:t>
            </a:r>
          </a:p>
        </p:txBody>
      </p:sp>
      <p:pic>
        <p:nvPicPr>
          <p:cNvPr id="4" name="Picture 3" descr="A person holding a ball&#10;&#10;AI-generated content may be incorrect.">
            <a:extLst>
              <a:ext uri="{FF2B5EF4-FFF2-40B4-BE49-F238E27FC236}">
                <a16:creationId xmlns:a16="http://schemas.microsoft.com/office/drawing/2014/main" id="{7C2B6A2A-4B21-5548-C0F9-18019FDDE5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91" r="11393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016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ACBFAC-EA4E-5D91-612F-DA4CAA8D0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7200"/>
              <a:t>Tactical Games approach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876B3D"/>
          </a:solidFill>
          <a:ln w="38100" cap="rnd">
            <a:solidFill>
              <a:srgbClr val="876B3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FCCAC-C5C5-7716-4CA2-2562F31AB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200" dirty="0">
                <a:latin typeface="Calisto MT"/>
              </a:rPr>
              <a:t>Develops tactical, technical and strategic skills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200">
                <a:latin typeface="Calisto MT"/>
              </a:rPr>
              <a:t>Problem solving and responding to questioning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200">
                <a:latin typeface="Calisto MT"/>
              </a:rPr>
              <a:t>Modified games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200">
                <a:latin typeface="Calisto MT"/>
              </a:rPr>
              <a:t>e.g. 3v3 in netball, score by receiving the ball  in a coned off area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r>
              <a:rPr lang="en-US" sz="2200">
                <a:latin typeface="Calisto MT"/>
              </a:rPr>
              <a:t>Develops tactical elements such as moving into space</a:t>
            </a:r>
          </a:p>
          <a:p>
            <a:pPr>
              <a:lnSpc>
                <a:spcPct val="100000"/>
              </a:lnSpc>
              <a:buFont typeface="Calibri" panose="020B0604020202020204" pitchFamily="34" charset="0"/>
              <a:buChar char="-"/>
            </a:pPr>
            <a:endParaRPr lang="en-US" sz="22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2200">
                <a:latin typeface="Calisto MT"/>
              </a:rPr>
              <a:t>(Breed et al., 2024)</a:t>
            </a:r>
          </a:p>
        </p:txBody>
      </p:sp>
      <p:pic>
        <p:nvPicPr>
          <p:cNvPr id="4" name="Picture 3" descr="A person dunking a basketball&#10;&#10;AI-generated content may be incorrect.">
            <a:extLst>
              <a:ext uri="{FF2B5EF4-FFF2-40B4-BE49-F238E27FC236}">
                <a16:creationId xmlns:a16="http://schemas.microsoft.com/office/drawing/2014/main" id="{CA18B8F4-FF3F-0939-1EAD-9F15F36CE8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67" r="1214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92211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12E21-82E4-C0BD-A843-DB032D99F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619" y="282114"/>
            <a:ext cx="11734098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300" b="1">
                <a:latin typeface="The Hand Bold"/>
              </a:rPr>
              <a:t>Session 1 – To develop players passing technique and quick release of the ball alongside moving into space to transfer into a game situation</a:t>
            </a:r>
          </a:p>
        </p:txBody>
      </p:sp>
      <p:sp>
        <p:nvSpPr>
          <p:cNvPr id="45" name="Rectangle 6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27432"/>
          </a:xfrm>
          <a:custGeom>
            <a:avLst/>
            <a:gdLst>
              <a:gd name="csX0" fmla="*/ 0 w 3291840"/>
              <a:gd name="csY0" fmla="*/ 0 h 27432"/>
              <a:gd name="csX1" fmla="*/ 625450 w 3291840"/>
              <a:gd name="csY1" fmla="*/ 0 h 27432"/>
              <a:gd name="csX2" fmla="*/ 1283818 w 3291840"/>
              <a:gd name="csY2" fmla="*/ 0 h 27432"/>
              <a:gd name="csX3" fmla="*/ 1975104 w 3291840"/>
              <a:gd name="csY3" fmla="*/ 0 h 27432"/>
              <a:gd name="csX4" fmla="*/ 2666390 w 3291840"/>
              <a:gd name="csY4" fmla="*/ 0 h 27432"/>
              <a:gd name="csX5" fmla="*/ 3291840 w 3291840"/>
              <a:gd name="csY5" fmla="*/ 0 h 27432"/>
              <a:gd name="csX6" fmla="*/ 3291840 w 3291840"/>
              <a:gd name="csY6" fmla="*/ 27432 h 27432"/>
              <a:gd name="csX7" fmla="*/ 2567635 w 3291840"/>
              <a:gd name="csY7" fmla="*/ 27432 h 27432"/>
              <a:gd name="csX8" fmla="*/ 1843430 w 3291840"/>
              <a:gd name="csY8" fmla="*/ 27432 h 27432"/>
              <a:gd name="csX9" fmla="*/ 1185062 w 3291840"/>
              <a:gd name="csY9" fmla="*/ 27432 h 27432"/>
              <a:gd name="csX10" fmla="*/ 0 w 3291840"/>
              <a:gd name="csY10" fmla="*/ 27432 h 27432"/>
              <a:gd name="csX11" fmla="*/ 0 w 3291840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91840" h="27432" fill="none" extrusionOk="0">
                <a:moveTo>
                  <a:pt x="0" y="0"/>
                </a:moveTo>
                <a:cubicBezTo>
                  <a:pt x="173613" y="5552"/>
                  <a:pt x="489242" y="1770"/>
                  <a:pt x="625450" y="0"/>
                </a:cubicBezTo>
                <a:cubicBezTo>
                  <a:pt x="761658" y="-1770"/>
                  <a:pt x="1015131" y="32079"/>
                  <a:pt x="1283818" y="0"/>
                </a:cubicBezTo>
                <a:cubicBezTo>
                  <a:pt x="1552505" y="-32079"/>
                  <a:pt x="1752773" y="10771"/>
                  <a:pt x="1975104" y="0"/>
                </a:cubicBezTo>
                <a:cubicBezTo>
                  <a:pt x="2197435" y="-10771"/>
                  <a:pt x="2433070" y="21341"/>
                  <a:pt x="2666390" y="0"/>
                </a:cubicBezTo>
                <a:cubicBezTo>
                  <a:pt x="2899710" y="-21341"/>
                  <a:pt x="3028437" y="16612"/>
                  <a:pt x="3291840" y="0"/>
                </a:cubicBezTo>
                <a:cubicBezTo>
                  <a:pt x="3290674" y="7395"/>
                  <a:pt x="3291885" y="21864"/>
                  <a:pt x="3291840" y="27432"/>
                </a:cubicBezTo>
                <a:cubicBezTo>
                  <a:pt x="3043276" y="47012"/>
                  <a:pt x="2921041" y="-3764"/>
                  <a:pt x="2567635" y="27432"/>
                </a:cubicBezTo>
                <a:cubicBezTo>
                  <a:pt x="2214230" y="58628"/>
                  <a:pt x="2189623" y="-3875"/>
                  <a:pt x="1843430" y="27432"/>
                </a:cubicBezTo>
                <a:cubicBezTo>
                  <a:pt x="1497237" y="58739"/>
                  <a:pt x="1492584" y="38324"/>
                  <a:pt x="1185062" y="27432"/>
                </a:cubicBezTo>
                <a:cubicBezTo>
                  <a:pt x="877540" y="16540"/>
                  <a:pt x="313238" y="555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91840" h="27432" stroke="0" extrusionOk="0">
                <a:moveTo>
                  <a:pt x="0" y="0"/>
                </a:moveTo>
                <a:cubicBezTo>
                  <a:pt x="281971" y="23935"/>
                  <a:pt x="485873" y="-14021"/>
                  <a:pt x="625450" y="0"/>
                </a:cubicBezTo>
                <a:cubicBezTo>
                  <a:pt x="765027" y="14021"/>
                  <a:pt x="1048900" y="27914"/>
                  <a:pt x="1185062" y="0"/>
                </a:cubicBezTo>
                <a:cubicBezTo>
                  <a:pt x="1321224" y="-27914"/>
                  <a:pt x="1648252" y="-3988"/>
                  <a:pt x="1909267" y="0"/>
                </a:cubicBezTo>
                <a:cubicBezTo>
                  <a:pt x="2170282" y="3988"/>
                  <a:pt x="2301957" y="25891"/>
                  <a:pt x="2534717" y="0"/>
                </a:cubicBezTo>
                <a:cubicBezTo>
                  <a:pt x="2767477" y="-25891"/>
                  <a:pt x="3078800" y="21500"/>
                  <a:pt x="3291840" y="0"/>
                </a:cubicBezTo>
                <a:cubicBezTo>
                  <a:pt x="3292033" y="12649"/>
                  <a:pt x="3290852" y="17989"/>
                  <a:pt x="3291840" y="27432"/>
                </a:cubicBezTo>
                <a:cubicBezTo>
                  <a:pt x="3120474" y="24858"/>
                  <a:pt x="2816568" y="13777"/>
                  <a:pt x="2633472" y="27432"/>
                </a:cubicBezTo>
                <a:cubicBezTo>
                  <a:pt x="2450376" y="41087"/>
                  <a:pt x="2160769" y="46494"/>
                  <a:pt x="1909267" y="27432"/>
                </a:cubicBezTo>
                <a:cubicBezTo>
                  <a:pt x="1657765" y="8370"/>
                  <a:pt x="1623992" y="18792"/>
                  <a:pt x="1349654" y="27432"/>
                </a:cubicBezTo>
                <a:cubicBezTo>
                  <a:pt x="1075316" y="36072"/>
                  <a:pt x="833426" y="43325"/>
                  <a:pt x="691286" y="27432"/>
                </a:cubicBezTo>
                <a:cubicBezTo>
                  <a:pt x="549146" y="11539"/>
                  <a:pt x="342011" y="33345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0FC7DF"/>
          </a:solidFill>
          <a:ln w="38100" cap="rnd">
            <a:solidFill>
              <a:srgbClr val="0FC7D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field with a red and yellow line&#10;&#10;AI-generated content may be incorrect.">
            <a:extLst>
              <a:ext uri="{FF2B5EF4-FFF2-40B4-BE49-F238E27FC236}">
                <a16:creationId xmlns:a16="http://schemas.microsoft.com/office/drawing/2014/main" id="{B882B381-8996-034D-7588-ED8C2350EC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032" y="1345798"/>
            <a:ext cx="4486330" cy="529019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Picture 4" descr="A diagram of a football game&#10;&#10;AI-generated content may be incorrect.">
            <a:extLst>
              <a:ext uri="{FF2B5EF4-FFF2-40B4-BE49-F238E27FC236}">
                <a16:creationId xmlns:a16="http://schemas.microsoft.com/office/drawing/2014/main" id="{A22C5575-9C6C-17E9-D106-945A7F5FDF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2660" y="1872232"/>
            <a:ext cx="6376416" cy="37622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2609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surface with white lines and circles&#10;&#10;AI-generated content may be incorrect.">
            <a:extLst>
              <a:ext uri="{FF2B5EF4-FFF2-40B4-BE49-F238E27FC236}">
                <a16:creationId xmlns:a16="http://schemas.microsoft.com/office/drawing/2014/main" id="{5D2855F0-1C70-6307-59FE-90FF336A8F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593204" y="1113768"/>
            <a:ext cx="5791009" cy="479743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A blue field with yellow and red text&#10;&#10;AI-generated content may be incorrect.">
            <a:extLst>
              <a:ext uri="{FF2B5EF4-FFF2-40B4-BE49-F238E27FC236}">
                <a16:creationId xmlns:a16="http://schemas.microsoft.com/office/drawing/2014/main" id="{EF87352F-1416-CD91-6FEF-C16F88282B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510854" y="1312431"/>
            <a:ext cx="5796487" cy="43903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5336781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DB311D2-BAF6-0DC5-2179-07D4BF42E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009692-624A-FFC0-3454-9E43B790F322}"/>
              </a:ext>
            </a:extLst>
          </p:cNvPr>
          <p:cNvSpPr txBox="1"/>
          <p:nvPr/>
        </p:nvSpPr>
        <p:spPr>
          <a:xfrm>
            <a:off x="638881" y="243368"/>
            <a:ext cx="10909640" cy="106583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latin typeface="+mj-lt"/>
                <a:ea typeface="+mj-ea"/>
                <a:cs typeface="+mj-cs"/>
              </a:rPr>
              <a:t>Session 2 – To develop players ability to develop various interception techniques and </a:t>
            </a:r>
            <a:r>
              <a:rPr lang="en-US" sz="3300" dirty="0">
                <a:latin typeface="+mj-lt"/>
                <a:ea typeface="+mj-ea"/>
                <a:cs typeface="+mj-cs"/>
              </a:rPr>
              <a:t>execute them successfully in game situations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27432"/>
          </a:xfrm>
          <a:custGeom>
            <a:avLst/>
            <a:gdLst>
              <a:gd name="csX0" fmla="*/ 0 w 3291840"/>
              <a:gd name="csY0" fmla="*/ 0 h 27432"/>
              <a:gd name="csX1" fmla="*/ 625450 w 3291840"/>
              <a:gd name="csY1" fmla="*/ 0 h 27432"/>
              <a:gd name="csX2" fmla="*/ 1283818 w 3291840"/>
              <a:gd name="csY2" fmla="*/ 0 h 27432"/>
              <a:gd name="csX3" fmla="*/ 1975104 w 3291840"/>
              <a:gd name="csY3" fmla="*/ 0 h 27432"/>
              <a:gd name="csX4" fmla="*/ 2666390 w 3291840"/>
              <a:gd name="csY4" fmla="*/ 0 h 27432"/>
              <a:gd name="csX5" fmla="*/ 3291840 w 3291840"/>
              <a:gd name="csY5" fmla="*/ 0 h 27432"/>
              <a:gd name="csX6" fmla="*/ 3291840 w 3291840"/>
              <a:gd name="csY6" fmla="*/ 27432 h 27432"/>
              <a:gd name="csX7" fmla="*/ 2567635 w 3291840"/>
              <a:gd name="csY7" fmla="*/ 27432 h 27432"/>
              <a:gd name="csX8" fmla="*/ 1843430 w 3291840"/>
              <a:gd name="csY8" fmla="*/ 27432 h 27432"/>
              <a:gd name="csX9" fmla="*/ 1185062 w 3291840"/>
              <a:gd name="csY9" fmla="*/ 27432 h 27432"/>
              <a:gd name="csX10" fmla="*/ 0 w 3291840"/>
              <a:gd name="csY10" fmla="*/ 27432 h 27432"/>
              <a:gd name="csX11" fmla="*/ 0 w 3291840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91840" h="27432" fill="none" extrusionOk="0">
                <a:moveTo>
                  <a:pt x="0" y="0"/>
                </a:moveTo>
                <a:cubicBezTo>
                  <a:pt x="173613" y="5552"/>
                  <a:pt x="489242" y="1770"/>
                  <a:pt x="625450" y="0"/>
                </a:cubicBezTo>
                <a:cubicBezTo>
                  <a:pt x="761658" y="-1770"/>
                  <a:pt x="1015131" y="32079"/>
                  <a:pt x="1283818" y="0"/>
                </a:cubicBezTo>
                <a:cubicBezTo>
                  <a:pt x="1552505" y="-32079"/>
                  <a:pt x="1752773" y="10771"/>
                  <a:pt x="1975104" y="0"/>
                </a:cubicBezTo>
                <a:cubicBezTo>
                  <a:pt x="2197435" y="-10771"/>
                  <a:pt x="2433070" y="21341"/>
                  <a:pt x="2666390" y="0"/>
                </a:cubicBezTo>
                <a:cubicBezTo>
                  <a:pt x="2899710" y="-21341"/>
                  <a:pt x="3028437" y="16612"/>
                  <a:pt x="3291840" y="0"/>
                </a:cubicBezTo>
                <a:cubicBezTo>
                  <a:pt x="3290674" y="7395"/>
                  <a:pt x="3291885" y="21864"/>
                  <a:pt x="3291840" y="27432"/>
                </a:cubicBezTo>
                <a:cubicBezTo>
                  <a:pt x="3043276" y="47012"/>
                  <a:pt x="2921041" y="-3764"/>
                  <a:pt x="2567635" y="27432"/>
                </a:cubicBezTo>
                <a:cubicBezTo>
                  <a:pt x="2214230" y="58628"/>
                  <a:pt x="2189623" y="-3875"/>
                  <a:pt x="1843430" y="27432"/>
                </a:cubicBezTo>
                <a:cubicBezTo>
                  <a:pt x="1497237" y="58739"/>
                  <a:pt x="1492584" y="38324"/>
                  <a:pt x="1185062" y="27432"/>
                </a:cubicBezTo>
                <a:cubicBezTo>
                  <a:pt x="877540" y="16540"/>
                  <a:pt x="313238" y="555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91840" h="27432" stroke="0" extrusionOk="0">
                <a:moveTo>
                  <a:pt x="0" y="0"/>
                </a:moveTo>
                <a:cubicBezTo>
                  <a:pt x="281971" y="23935"/>
                  <a:pt x="485873" y="-14021"/>
                  <a:pt x="625450" y="0"/>
                </a:cubicBezTo>
                <a:cubicBezTo>
                  <a:pt x="765027" y="14021"/>
                  <a:pt x="1048900" y="27914"/>
                  <a:pt x="1185062" y="0"/>
                </a:cubicBezTo>
                <a:cubicBezTo>
                  <a:pt x="1321224" y="-27914"/>
                  <a:pt x="1648252" y="-3988"/>
                  <a:pt x="1909267" y="0"/>
                </a:cubicBezTo>
                <a:cubicBezTo>
                  <a:pt x="2170282" y="3988"/>
                  <a:pt x="2301957" y="25891"/>
                  <a:pt x="2534717" y="0"/>
                </a:cubicBezTo>
                <a:cubicBezTo>
                  <a:pt x="2767477" y="-25891"/>
                  <a:pt x="3078800" y="21500"/>
                  <a:pt x="3291840" y="0"/>
                </a:cubicBezTo>
                <a:cubicBezTo>
                  <a:pt x="3292033" y="12649"/>
                  <a:pt x="3290852" y="17989"/>
                  <a:pt x="3291840" y="27432"/>
                </a:cubicBezTo>
                <a:cubicBezTo>
                  <a:pt x="3120474" y="24858"/>
                  <a:pt x="2816568" y="13777"/>
                  <a:pt x="2633472" y="27432"/>
                </a:cubicBezTo>
                <a:cubicBezTo>
                  <a:pt x="2450376" y="41087"/>
                  <a:pt x="2160769" y="46494"/>
                  <a:pt x="1909267" y="27432"/>
                </a:cubicBezTo>
                <a:cubicBezTo>
                  <a:pt x="1657765" y="8370"/>
                  <a:pt x="1623992" y="18792"/>
                  <a:pt x="1349654" y="27432"/>
                </a:cubicBezTo>
                <a:cubicBezTo>
                  <a:pt x="1075316" y="36072"/>
                  <a:pt x="833426" y="43325"/>
                  <a:pt x="691286" y="27432"/>
                </a:cubicBezTo>
                <a:cubicBezTo>
                  <a:pt x="549146" y="11539"/>
                  <a:pt x="342011" y="33345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11D1EB"/>
          </a:solidFill>
          <a:ln w="38100" cap="rnd">
            <a:solidFill>
              <a:srgbClr val="11D1EB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3D58940-E97B-237A-4217-489B8D21AC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633" y="1313806"/>
            <a:ext cx="3914258" cy="48252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843D8F8-3A1E-B01F-6E9A-2165E54ACA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046" y="1313807"/>
            <a:ext cx="4056742" cy="48252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225157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C63449-EB39-B2D4-F028-E73FE3E99D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11671EB-9B2E-4E39-94FF-2BA8B0B45E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2FC64A3-62BF-47FB-A545-7A43E3653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4745565" y="-4745566"/>
            <a:ext cx="2700870" cy="12192000"/>
          </a:xfrm>
          <a:custGeom>
            <a:avLst/>
            <a:gdLst>
              <a:gd name="connsiteX0" fmla="*/ 0 w 2700870"/>
              <a:gd name="connsiteY0" fmla="*/ 0 h 12192000"/>
              <a:gd name="connsiteX1" fmla="*/ 0 w 2700870"/>
              <a:gd name="connsiteY1" fmla="*/ 12192000 h 12192000"/>
              <a:gd name="connsiteX2" fmla="*/ 2661694 w 2700870"/>
              <a:gd name="connsiteY2" fmla="*/ 12192000 h 12192000"/>
              <a:gd name="connsiteX3" fmla="*/ 2632716 w 2700870"/>
              <a:gd name="connsiteY3" fmla="*/ 11941855 h 12192000"/>
              <a:gd name="connsiteX4" fmla="*/ 2605238 w 2700870"/>
              <a:gd name="connsiteY4" fmla="*/ 10895781 h 12192000"/>
              <a:gd name="connsiteX5" fmla="*/ 2672927 w 2700870"/>
              <a:gd name="connsiteY5" fmla="*/ 9729981 h 12192000"/>
              <a:gd name="connsiteX6" fmla="*/ 2672927 w 2700870"/>
              <a:gd name="connsiteY6" fmla="*/ 9349685 h 12192000"/>
              <a:gd name="connsiteX7" fmla="*/ 2665256 w 2700870"/>
              <a:gd name="connsiteY7" fmla="*/ 8947869 h 12192000"/>
              <a:gd name="connsiteX8" fmla="*/ 2666835 w 2700870"/>
              <a:gd name="connsiteY8" fmla="*/ 7719557 h 12192000"/>
              <a:gd name="connsiteX9" fmla="*/ 2648109 w 2700870"/>
              <a:gd name="connsiteY9" fmla="*/ 6285351 h 12192000"/>
              <a:gd name="connsiteX10" fmla="*/ 2672476 w 2700870"/>
              <a:gd name="connsiteY10" fmla="*/ 5314115 h 12192000"/>
              <a:gd name="connsiteX11" fmla="*/ 2662774 w 2700870"/>
              <a:gd name="connsiteY11" fmla="*/ 4956020 h 12192000"/>
              <a:gd name="connsiteX12" fmla="*/ 2679020 w 2700870"/>
              <a:gd name="connsiteY12" fmla="*/ 4142653 h 12192000"/>
              <a:gd name="connsiteX13" fmla="*/ 2681951 w 2700870"/>
              <a:gd name="connsiteY13" fmla="*/ 3198141 h 12192000"/>
              <a:gd name="connsiteX14" fmla="*/ 2632541 w 2700870"/>
              <a:gd name="connsiteY14" fmla="*/ 1982283 h 12192000"/>
              <a:gd name="connsiteX15" fmla="*/ 2667512 w 2700870"/>
              <a:gd name="connsiteY15" fmla="*/ 1445702 h 12192000"/>
              <a:gd name="connsiteX16" fmla="*/ 2660518 w 2700870"/>
              <a:gd name="connsiteY16" fmla="*/ 750797 h 12192000"/>
              <a:gd name="connsiteX17" fmla="*/ 2651539 w 2700870"/>
              <a:gd name="connsiteY17" fmla="*/ 168769 h 12192000"/>
              <a:gd name="connsiteX18" fmla="*/ 2668618 w 2700870"/>
              <a:gd name="connsiteY18" fmla="*/ 0 h 12192000"/>
              <a:gd name="connsiteX19" fmla="*/ 781493 w 2700870"/>
              <a:gd name="connsiteY19" fmla="*/ 0 h 12192000"/>
              <a:gd name="connsiteX20" fmla="*/ 409569 w 2700870"/>
              <a:gd name="connsiteY20" fmla="*/ 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700870" h="12192000">
                <a:moveTo>
                  <a:pt x="0" y="0"/>
                </a:moveTo>
                <a:lnTo>
                  <a:pt x="0" y="12192000"/>
                </a:lnTo>
                <a:lnTo>
                  <a:pt x="2661694" y="12192000"/>
                </a:lnTo>
                <a:lnTo>
                  <a:pt x="2632716" y="11941855"/>
                </a:lnTo>
                <a:cubicBezTo>
                  <a:pt x="2602362" y="11594183"/>
                  <a:pt x="2599485" y="11245047"/>
                  <a:pt x="2605238" y="10895781"/>
                </a:cubicBezTo>
                <a:cubicBezTo>
                  <a:pt x="2611558" y="10506425"/>
                  <a:pt x="2629380" y="10117297"/>
                  <a:pt x="2672927" y="9729981"/>
                </a:cubicBezTo>
                <a:cubicBezTo>
                  <a:pt x="2684548" y="9603480"/>
                  <a:pt x="2684548" y="9476187"/>
                  <a:pt x="2672927" y="9349685"/>
                </a:cubicBezTo>
                <a:cubicBezTo>
                  <a:pt x="2663496" y="9215958"/>
                  <a:pt x="2660924" y="9081848"/>
                  <a:pt x="2665256" y="8947869"/>
                </a:cubicBezTo>
                <a:cubicBezTo>
                  <a:pt x="2678116" y="8538360"/>
                  <a:pt x="2648559" y="8128618"/>
                  <a:pt x="2666835" y="7719557"/>
                </a:cubicBezTo>
                <a:cubicBezTo>
                  <a:pt x="2688269" y="7240958"/>
                  <a:pt x="2663226" y="6763493"/>
                  <a:pt x="2648109" y="6285351"/>
                </a:cubicBezTo>
                <a:cubicBezTo>
                  <a:pt x="2637956" y="5961455"/>
                  <a:pt x="2631636" y="5637330"/>
                  <a:pt x="2672476" y="5314115"/>
                </a:cubicBezTo>
                <a:cubicBezTo>
                  <a:pt x="2687594" y="5195204"/>
                  <a:pt x="2674732" y="5074932"/>
                  <a:pt x="2662774" y="4956020"/>
                </a:cubicBezTo>
                <a:cubicBezTo>
                  <a:pt x="2635699" y="4683988"/>
                  <a:pt x="2650591" y="4413093"/>
                  <a:pt x="2679020" y="4142653"/>
                </a:cubicBezTo>
                <a:cubicBezTo>
                  <a:pt x="2712412" y="3827814"/>
                  <a:pt x="2702710" y="3513204"/>
                  <a:pt x="2681951" y="3198141"/>
                </a:cubicBezTo>
                <a:cubicBezTo>
                  <a:pt x="2655103" y="2793383"/>
                  <a:pt x="2621257" y="2389987"/>
                  <a:pt x="2632541" y="1982283"/>
                </a:cubicBezTo>
                <a:cubicBezTo>
                  <a:pt x="2637279" y="1803119"/>
                  <a:pt x="2653299" y="1624412"/>
                  <a:pt x="2667512" y="1445702"/>
                </a:cubicBezTo>
                <a:cubicBezTo>
                  <a:pt x="2682111" y="1214217"/>
                  <a:pt x="2679764" y="981948"/>
                  <a:pt x="2660518" y="750797"/>
                </a:cubicBezTo>
                <a:cubicBezTo>
                  <a:pt x="2647658" y="556628"/>
                  <a:pt x="2639366" y="362460"/>
                  <a:pt x="2651539" y="168769"/>
                </a:cubicBezTo>
                <a:lnTo>
                  <a:pt x="2668618" y="0"/>
                </a:lnTo>
                <a:lnTo>
                  <a:pt x="781493" y="0"/>
                </a:lnTo>
                <a:lnTo>
                  <a:pt x="409569" y="0"/>
                </a:lnTo>
                <a:close/>
              </a:path>
            </a:pathLst>
          </a:custGeom>
          <a:solidFill>
            <a:srgbClr val="10C2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786384"/>
            <a:ext cx="18288" cy="1600200"/>
          </a:xfrm>
          <a:custGeom>
            <a:avLst/>
            <a:gdLst>
              <a:gd name="csX0" fmla="*/ 0 w 18288"/>
              <a:gd name="csY0" fmla="*/ 0 h 1600200"/>
              <a:gd name="csX1" fmla="*/ 18288 w 18288"/>
              <a:gd name="csY1" fmla="*/ 0 h 1600200"/>
              <a:gd name="csX2" fmla="*/ 18288 w 18288"/>
              <a:gd name="csY2" fmla="*/ 549402 h 1600200"/>
              <a:gd name="csX3" fmla="*/ 18288 w 18288"/>
              <a:gd name="csY3" fmla="*/ 1114806 h 1600200"/>
              <a:gd name="csX4" fmla="*/ 18288 w 18288"/>
              <a:gd name="csY4" fmla="*/ 1600200 h 1600200"/>
              <a:gd name="csX5" fmla="*/ 0 w 18288"/>
              <a:gd name="csY5" fmla="*/ 1600200 h 1600200"/>
              <a:gd name="csX6" fmla="*/ 0 w 18288"/>
              <a:gd name="csY6" fmla="*/ 1066800 h 1600200"/>
              <a:gd name="csX7" fmla="*/ 0 w 18288"/>
              <a:gd name="csY7" fmla="*/ 517398 h 1600200"/>
              <a:gd name="csX8" fmla="*/ 0 w 18288"/>
              <a:gd name="csY8" fmla="*/ 0 h 160020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18288" h="1600200" fill="none" extrusionOk="0">
                <a:moveTo>
                  <a:pt x="0" y="0"/>
                </a:moveTo>
                <a:cubicBezTo>
                  <a:pt x="4865" y="374"/>
                  <a:pt x="13608" y="53"/>
                  <a:pt x="18288" y="0"/>
                </a:cubicBezTo>
                <a:cubicBezTo>
                  <a:pt x="23286" y="215154"/>
                  <a:pt x="-6672" y="375145"/>
                  <a:pt x="18288" y="549402"/>
                </a:cubicBezTo>
                <a:cubicBezTo>
                  <a:pt x="43248" y="723659"/>
                  <a:pt x="44414" y="873011"/>
                  <a:pt x="18288" y="1114806"/>
                </a:cubicBezTo>
                <a:cubicBezTo>
                  <a:pt x="-7838" y="1356601"/>
                  <a:pt x="13030" y="1360490"/>
                  <a:pt x="18288" y="1600200"/>
                </a:cubicBezTo>
                <a:cubicBezTo>
                  <a:pt x="10638" y="1600772"/>
                  <a:pt x="4111" y="1599793"/>
                  <a:pt x="0" y="1600200"/>
                </a:cubicBezTo>
                <a:cubicBezTo>
                  <a:pt x="-6890" y="1375807"/>
                  <a:pt x="21339" y="1304563"/>
                  <a:pt x="0" y="1066800"/>
                </a:cubicBezTo>
                <a:cubicBezTo>
                  <a:pt x="-21339" y="829037"/>
                  <a:pt x="-23009" y="689986"/>
                  <a:pt x="0" y="517398"/>
                </a:cubicBezTo>
                <a:cubicBezTo>
                  <a:pt x="23009" y="344810"/>
                  <a:pt x="-9921" y="122345"/>
                  <a:pt x="0" y="0"/>
                </a:cubicBezTo>
                <a:close/>
              </a:path>
              <a:path w="18288" h="160020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1387" y="104987"/>
                  <a:pt x="17137" y="300374"/>
                  <a:pt x="18288" y="485394"/>
                </a:cubicBezTo>
                <a:cubicBezTo>
                  <a:pt x="19439" y="670414"/>
                  <a:pt x="37394" y="922400"/>
                  <a:pt x="18288" y="1050798"/>
                </a:cubicBezTo>
                <a:cubicBezTo>
                  <a:pt x="-818" y="1179196"/>
                  <a:pt x="6556" y="1394957"/>
                  <a:pt x="18288" y="1600200"/>
                </a:cubicBezTo>
                <a:cubicBezTo>
                  <a:pt x="12642" y="1600430"/>
                  <a:pt x="3803" y="1599869"/>
                  <a:pt x="0" y="1600200"/>
                </a:cubicBezTo>
                <a:cubicBezTo>
                  <a:pt x="10832" y="1355159"/>
                  <a:pt x="-10163" y="1159269"/>
                  <a:pt x="0" y="1034796"/>
                </a:cubicBezTo>
                <a:cubicBezTo>
                  <a:pt x="10163" y="910323"/>
                  <a:pt x="5178" y="626710"/>
                  <a:pt x="0" y="469392"/>
                </a:cubicBezTo>
                <a:cubicBezTo>
                  <a:pt x="-5178" y="312074"/>
                  <a:pt x="20387" y="137476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4925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1001A1-74C5-F0FF-070B-37CB6C6C1E9B}"/>
              </a:ext>
            </a:extLst>
          </p:cNvPr>
          <p:cNvSpPr txBox="1"/>
          <p:nvPr/>
        </p:nvSpPr>
        <p:spPr>
          <a:xfrm>
            <a:off x="579244" y="-501092"/>
            <a:ext cx="13266036" cy="2090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b="1">
                <a:solidFill>
                  <a:schemeClr val="bg1"/>
                </a:solidFill>
              </a:rPr>
              <a:t>Session 3 – To develop defensive skills such as tracking the ball and developing correct body positioning to create effective turnovers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3" name="Picture 2" descr="A blue and green field with white lines and red dots&#10;&#10;AI-generated content may be incorrect.">
            <a:extLst>
              <a:ext uri="{FF2B5EF4-FFF2-40B4-BE49-F238E27FC236}">
                <a16:creationId xmlns:a16="http://schemas.microsoft.com/office/drawing/2014/main" id="{34A81470-3753-38B2-5A0E-5B6D663165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34" t="43" b="50057"/>
          <a:stretch>
            <a:fillRect/>
          </a:stretch>
        </p:blipFill>
        <p:spPr>
          <a:xfrm>
            <a:off x="6097778" y="783705"/>
            <a:ext cx="4729158" cy="27993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AC8144E-9D4C-3FFF-714F-F41797A896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7543" y="781296"/>
            <a:ext cx="4631525" cy="55985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A drawing of a football field&#10;&#10;AI-generated content may be incorrect.">
            <a:extLst>
              <a:ext uri="{FF2B5EF4-FFF2-40B4-BE49-F238E27FC236}">
                <a16:creationId xmlns:a16="http://schemas.microsoft.com/office/drawing/2014/main" id="{E60DCDCB-68EC-1A0C-EEB2-F193ED1C54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8697" y="3708808"/>
            <a:ext cx="4719492" cy="267045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824266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7466CC-D093-E3D0-1DB5-F18078E2C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rgbClr val="7CDD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D05FBC-9991-47CD-A469-64DB22E909C5}"/>
              </a:ext>
            </a:extLst>
          </p:cNvPr>
          <p:cNvSpPr txBox="1"/>
          <p:nvPr/>
        </p:nvSpPr>
        <p:spPr>
          <a:xfrm>
            <a:off x="638881" y="209711"/>
            <a:ext cx="10909640" cy="15103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Session 4 –To develop shooting technique and working under timed pressure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ollage of a person in a uniform&#10;&#10;AI-generated content may be incorrect.">
            <a:extLst>
              <a:ext uri="{FF2B5EF4-FFF2-40B4-BE49-F238E27FC236}">
                <a16:creationId xmlns:a16="http://schemas.microsoft.com/office/drawing/2014/main" id="{A78DAFBB-25E2-C028-96F7-42D5E0441A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3778" y="1969254"/>
            <a:ext cx="8314821" cy="46856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243802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8A423-9341-4574-95DF-C24D6DA41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88A974-50D0-CCE4-4982-0493B5CEA8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341" b="49893"/>
          <a:stretch>
            <a:fillRect/>
          </a:stretch>
        </p:blipFill>
        <p:spPr>
          <a:xfrm>
            <a:off x="958471" y="88734"/>
            <a:ext cx="3016922" cy="33337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" name="Picture 1" descr="A blue tennis court with a red line drawn on it&#10;&#10;AI-generated content may be incorrect.">
            <a:extLst>
              <a:ext uri="{FF2B5EF4-FFF2-40B4-BE49-F238E27FC236}">
                <a16:creationId xmlns:a16="http://schemas.microsoft.com/office/drawing/2014/main" id="{3B483660-8278-3F20-5D50-2E92604A55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2701" y="1534749"/>
            <a:ext cx="6968430" cy="40122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3" descr="A blue and white drawing of a volleyball court&#10;&#10;AI-generated content may be incorrect.">
            <a:extLst>
              <a:ext uri="{FF2B5EF4-FFF2-40B4-BE49-F238E27FC236}">
                <a16:creationId xmlns:a16="http://schemas.microsoft.com/office/drawing/2014/main" id="{B5C5DCB4-B58B-3054-9E5F-54550B83E05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298" r="-254" b="-439"/>
          <a:stretch>
            <a:fillRect/>
          </a:stretch>
        </p:blipFill>
        <p:spPr>
          <a:xfrm>
            <a:off x="955490" y="3419895"/>
            <a:ext cx="3017993" cy="33078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2537913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3245F62-CCC4-49E4-B95B-EA6C1E790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328D05-F6A0-3CEA-66CB-F6BDBCAF6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3577456"/>
            <a:ext cx="10909640" cy="1687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500"/>
              <a:t>Thank you for listening!</a:t>
            </a:r>
            <a:br>
              <a:rPr lang="en-US" sz="5500"/>
            </a:br>
            <a:r>
              <a:rPr lang="en-US" sz="5500"/>
              <a:t>Any Questions?</a:t>
            </a:r>
          </a:p>
        </p:txBody>
      </p:sp>
      <p:pic>
        <p:nvPicPr>
          <p:cNvPr id="6" name="Graphic 5" descr="Help">
            <a:extLst>
              <a:ext uri="{FF2B5EF4-FFF2-40B4-BE49-F238E27FC236}">
                <a16:creationId xmlns:a16="http://schemas.microsoft.com/office/drawing/2014/main" id="{64AE99E3-AAE8-DB4C-7103-125396EE1B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49265" y="591670"/>
            <a:ext cx="2688873" cy="2688873"/>
          </a:xfrm>
          <a:prstGeom prst="rect">
            <a:avLst/>
          </a:prstGeom>
        </p:spPr>
      </p:pic>
      <p:sp>
        <p:nvSpPr>
          <p:cNvPr id="13" name="Rectangle 6">
            <a:extLst>
              <a:ext uri="{FF2B5EF4-FFF2-40B4-BE49-F238E27FC236}">
                <a16:creationId xmlns:a16="http://schemas.microsoft.com/office/drawing/2014/main" id="{E6C0DD6B-6AA3-448F-9B99-8386295BC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5509052"/>
            <a:ext cx="4572000" cy="27432"/>
          </a:xfrm>
          <a:custGeom>
            <a:avLst/>
            <a:gdLst>
              <a:gd name="csX0" fmla="*/ 0 w 4572000"/>
              <a:gd name="csY0" fmla="*/ 0 h 27432"/>
              <a:gd name="csX1" fmla="*/ 607423 w 4572000"/>
              <a:gd name="csY1" fmla="*/ 0 h 27432"/>
              <a:gd name="csX2" fmla="*/ 1123406 w 4572000"/>
              <a:gd name="csY2" fmla="*/ 0 h 27432"/>
              <a:gd name="csX3" fmla="*/ 1685109 w 4572000"/>
              <a:gd name="csY3" fmla="*/ 0 h 27432"/>
              <a:gd name="csX4" fmla="*/ 2383971 w 4572000"/>
              <a:gd name="csY4" fmla="*/ 0 h 27432"/>
              <a:gd name="csX5" fmla="*/ 2991394 w 4572000"/>
              <a:gd name="csY5" fmla="*/ 0 h 27432"/>
              <a:gd name="csX6" fmla="*/ 3553097 w 4572000"/>
              <a:gd name="csY6" fmla="*/ 0 h 27432"/>
              <a:gd name="csX7" fmla="*/ 4572000 w 4572000"/>
              <a:gd name="csY7" fmla="*/ 0 h 27432"/>
              <a:gd name="csX8" fmla="*/ 4572000 w 4572000"/>
              <a:gd name="csY8" fmla="*/ 27432 h 27432"/>
              <a:gd name="csX9" fmla="*/ 3918857 w 4572000"/>
              <a:gd name="csY9" fmla="*/ 27432 h 27432"/>
              <a:gd name="csX10" fmla="*/ 3357154 w 4572000"/>
              <a:gd name="csY10" fmla="*/ 27432 h 27432"/>
              <a:gd name="csX11" fmla="*/ 2612571 w 4572000"/>
              <a:gd name="csY11" fmla="*/ 27432 h 27432"/>
              <a:gd name="csX12" fmla="*/ 2005149 w 4572000"/>
              <a:gd name="csY12" fmla="*/ 27432 h 27432"/>
              <a:gd name="csX13" fmla="*/ 1489166 w 4572000"/>
              <a:gd name="csY13" fmla="*/ 27432 h 27432"/>
              <a:gd name="csX14" fmla="*/ 790303 w 4572000"/>
              <a:gd name="csY14" fmla="*/ 27432 h 27432"/>
              <a:gd name="csX15" fmla="*/ 0 w 4572000"/>
              <a:gd name="csY15" fmla="*/ 27432 h 27432"/>
              <a:gd name="csX16" fmla="*/ 0 w 457200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27432" fill="none" extrusionOk="0">
                <a:moveTo>
                  <a:pt x="0" y="0"/>
                </a:moveTo>
                <a:cubicBezTo>
                  <a:pt x="150397" y="-23421"/>
                  <a:pt x="474161" y="9174"/>
                  <a:pt x="607423" y="0"/>
                </a:cubicBezTo>
                <a:cubicBezTo>
                  <a:pt x="740685" y="-9174"/>
                  <a:pt x="868821" y="-4258"/>
                  <a:pt x="1123406" y="0"/>
                </a:cubicBezTo>
                <a:cubicBezTo>
                  <a:pt x="1377991" y="4258"/>
                  <a:pt x="1567664" y="-12410"/>
                  <a:pt x="1685109" y="0"/>
                </a:cubicBezTo>
                <a:cubicBezTo>
                  <a:pt x="1802554" y="12410"/>
                  <a:pt x="2193086" y="-14353"/>
                  <a:pt x="2383971" y="0"/>
                </a:cubicBezTo>
                <a:cubicBezTo>
                  <a:pt x="2574856" y="14353"/>
                  <a:pt x="2697477" y="-26142"/>
                  <a:pt x="2991394" y="0"/>
                </a:cubicBezTo>
                <a:cubicBezTo>
                  <a:pt x="3285311" y="26142"/>
                  <a:pt x="3423667" y="26544"/>
                  <a:pt x="3553097" y="0"/>
                </a:cubicBezTo>
                <a:cubicBezTo>
                  <a:pt x="3682527" y="-26544"/>
                  <a:pt x="4344147" y="50350"/>
                  <a:pt x="4572000" y="0"/>
                </a:cubicBezTo>
                <a:cubicBezTo>
                  <a:pt x="4571027" y="8304"/>
                  <a:pt x="4571522" y="21512"/>
                  <a:pt x="4572000" y="27432"/>
                </a:cubicBezTo>
                <a:cubicBezTo>
                  <a:pt x="4438349" y="5490"/>
                  <a:pt x="4090129" y="31231"/>
                  <a:pt x="3918857" y="27432"/>
                </a:cubicBezTo>
                <a:cubicBezTo>
                  <a:pt x="3747585" y="23633"/>
                  <a:pt x="3498826" y="6883"/>
                  <a:pt x="3357154" y="27432"/>
                </a:cubicBezTo>
                <a:cubicBezTo>
                  <a:pt x="3215482" y="47981"/>
                  <a:pt x="2784289" y="56849"/>
                  <a:pt x="2612571" y="27432"/>
                </a:cubicBezTo>
                <a:cubicBezTo>
                  <a:pt x="2440853" y="-1985"/>
                  <a:pt x="2261292" y="25951"/>
                  <a:pt x="2005149" y="27432"/>
                </a:cubicBezTo>
                <a:cubicBezTo>
                  <a:pt x="1749006" y="28913"/>
                  <a:pt x="1700078" y="34342"/>
                  <a:pt x="1489166" y="27432"/>
                </a:cubicBezTo>
                <a:cubicBezTo>
                  <a:pt x="1278254" y="20522"/>
                  <a:pt x="1077188" y="56916"/>
                  <a:pt x="790303" y="27432"/>
                </a:cubicBezTo>
                <a:cubicBezTo>
                  <a:pt x="503418" y="-2052"/>
                  <a:pt x="359168" y="57044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572000" h="27432" stroke="0" extrusionOk="0">
                <a:moveTo>
                  <a:pt x="0" y="0"/>
                </a:moveTo>
                <a:cubicBezTo>
                  <a:pt x="155698" y="6780"/>
                  <a:pt x="465972" y="13197"/>
                  <a:pt x="607423" y="0"/>
                </a:cubicBezTo>
                <a:cubicBezTo>
                  <a:pt x="748874" y="-13197"/>
                  <a:pt x="1014133" y="22994"/>
                  <a:pt x="1123406" y="0"/>
                </a:cubicBezTo>
                <a:cubicBezTo>
                  <a:pt x="1232679" y="-22994"/>
                  <a:pt x="1639431" y="-2997"/>
                  <a:pt x="1867989" y="0"/>
                </a:cubicBezTo>
                <a:cubicBezTo>
                  <a:pt x="2096547" y="2997"/>
                  <a:pt x="2265668" y="29557"/>
                  <a:pt x="2475411" y="0"/>
                </a:cubicBezTo>
                <a:cubicBezTo>
                  <a:pt x="2685154" y="-29557"/>
                  <a:pt x="2951491" y="73"/>
                  <a:pt x="3082834" y="0"/>
                </a:cubicBezTo>
                <a:cubicBezTo>
                  <a:pt x="3214177" y="-73"/>
                  <a:pt x="3641000" y="-33478"/>
                  <a:pt x="3827417" y="0"/>
                </a:cubicBezTo>
                <a:cubicBezTo>
                  <a:pt x="4013834" y="33478"/>
                  <a:pt x="4345917" y="14255"/>
                  <a:pt x="4572000" y="0"/>
                </a:cubicBezTo>
                <a:cubicBezTo>
                  <a:pt x="4572485" y="9333"/>
                  <a:pt x="4573278" y="19699"/>
                  <a:pt x="4572000" y="27432"/>
                </a:cubicBezTo>
                <a:cubicBezTo>
                  <a:pt x="4318030" y="43025"/>
                  <a:pt x="4161104" y="34314"/>
                  <a:pt x="4010297" y="27432"/>
                </a:cubicBezTo>
                <a:cubicBezTo>
                  <a:pt x="3859490" y="20550"/>
                  <a:pt x="3592529" y="6613"/>
                  <a:pt x="3357154" y="27432"/>
                </a:cubicBezTo>
                <a:cubicBezTo>
                  <a:pt x="3121779" y="48251"/>
                  <a:pt x="2884285" y="3780"/>
                  <a:pt x="2704011" y="27432"/>
                </a:cubicBezTo>
                <a:cubicBezTo>
                  <a:pt x="2523737" y="51084"/>
                  <a:pt x="2295944" y="32081"/>
                  <a:pt x="2096589" y="27432"/>
                </a:cubicBezTo>
                <a:cubicBezTo>
                  <a:pt x="1897234" y="22783"/>
                  <a:pt x="1623782" y="52518"/>
                  <a:pt x="1352006" y="27432"/>
                </a:cubicBezTo>
                <a:cubicBezTo>
                  <a:pt x="1080230" y="2346"/>
                  <a:pt x="869959" y="12864"/>
                  <a:pt x="607423" y="27432"/>
                </a:cubicBezTo>
                <a:cubicBezTo>
                  <a:pt x="344887" y="42000"/>
                  <a:pt x="188100" y="40051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ate Placeholder 26">
            <a:extLst>
              <a:ext uri="{FF2B5EF4-FFF2-40B4-BE49-F238E27FC236}">
                <a16:creationId xmlns:a16="http://schemas.microsoft.com/office/drawing/2014/main" id="{F28B82B1-E269-4325-A665-6CFE5DEE5D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" name="Footer Placeholder 27">
            <a:extLst>
              <a:ext uri="{FF2B5EF4-FFF2-40B4-BE49-F238E27FC236}">
                <a16:creationId xmlns:a16="http://schemas.microsoft.com/office/drawing/2014/main" id="{7C700527-76FD-4DF4-A597-6F5E089CA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Slide Number Placeholder 28">
            <a:extLst>
              <a:ext uri="{FF2B5EF4-FFF2-40B4-BE49-F238E27FC236}">
                <a16:creationId xmlns:a16="http://schemas.microsoft.com/office/drawing/2014/main" id="{B5EA49A9-01EB-4D60-A392-7DC9B625D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219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D008F-A07F-3AB3-4389-5B39A602D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AD420-9B71-E40A-62D2-C7689C7A6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156" y="1030907"/>
            <a:ext cx="11814747" cy="425196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US" sz="15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sz="1500" i="1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Aptos"/>
              </a:rPr>
              <a:t>Breed, R., Lindsay, R., and Spittle, M. (2024) “Content and Quality of Comparative Tactical Game-Centered Approaches in Physical Education: A systematic Review” Vol 95.(2)</a:t>
            </a: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Aptos"/>
              </a:rPr>
              <a:t>Corbett, R., Partington, M., and Cope, E (2023) “A systematic review of coach augmented verbal feedback during practice and competition in team sports”</a:t>
            </a:r>
            <a:r>
              <a:rPr lang="en-US" sz="1200" i="1">
                <a:highlight>
                  <a:srgbClr val="FFFFFF"/>
                </a:highlight>
                <a:latin typeface="Aptos"/>
              </a:rPr>
              <a:t> International Journal of Sports Science and Coaching. </a:t>
            </a:r>
            <a:r>
              <a:rPr lang="en-US" sz="1200">
                <a:highlight>
                  <a:srgbClr val="FFFFFF"/>
                </a:highlight>
                <a:latin typeface="Aptos"/>
              </a:rPr>
              <a:t>Vol 19, (2)</a:t>
            </a: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Aptos"/>
              </a:rPr>
              <a:t>Deci, E,L. And Ryan, R,M. (2008) “Facilitating Optimal Motivation and Psychological Well-being across Life’s Domains”</a:t>
            </a:r>
            <a:r>
              <a:rPr lang="en-US" sz="1200" i="1">
                <a:highlight>
                  <a:srgbClr val="FFFFFF"/>
                </a:highlight>
                <a:latin typeface="Aptos"/>
              </a:rPr>
              <a:t> Canadian Psychology. Vol 49 (1), pp.14-23</a:t>
            </a: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Aptos"/>
              </a:rPr>
              <a:t>Griffin, L, L., and Butler, J,I (2005) “Teaching Games for Understanding”</a:t>
            </a:r>
            <a:r>
              <a:rPr lang="en-US" sz="1200" i="1">
                <a:highlight>
                  <a:srgbClr val="FFFFFF"/>
                </a:highlight>
                <a:latin typeface="Aptos"/>
              </a:rPr>
              <a:t> Theory, Research and Practice. Available at : </a:t>
            </a:r>
            <a:r>
              <a:rPr lang="en-US" sz="1200" u="sng" dirty="0">
                <a:highlight>
                  <a:srgbClr val="FFFFFF"/>
                </a:highlight>
                <a:latin typeface="Aptos"/>
                <a:hlinkClick r:id="rId2"/>
              </a:rPr>
              <a:t>Teaching Games for Understanding: Theory, Research, and Practice - Linda L. Griffin, Joy Butler - Google Books</a:t>
            </a:r>
            <a:r>
              <a:rPr lang="en-US" sz="1200">
                <a:highlight>
                  <a:srgbClr val="FFFFFF"/>
                </a:highlight>
                <a:latin typeface="Aptos"/>
              </a:rPr>
              <a:t> (Accessed: 25/02/26)</a:t>
            </a: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r>
              <a:rPr lang="en-US" sz="1200" dirty="0">
                <a:highlight>
                  <a:srgbClr val="FFFFFF"/>
                </a:highlight>
                <a:latin typeface="Aptos"/>
              </a:rPr>
              <a:t>Jeffreys, I.,(2007) “Warm-up revisited: The ramp method of optimizing warm-ups. Professional Strength and Conditioning” (6) pp.12-18</a:t>
            </a: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Aptos"/>
              </a:rPr>
              <a:t>Kretchmar, J. (2024) “Social Learning Theory” Available at: </a:t>
            </a:r>
            <a:r>
              <a:rPr lang="en-US" sz="1200" u="sng" dirty="0">
                <a:highlight>
                  <a:srgbClr val="FFFFFF"/>
                </a:highlight>
                <a:latin typeface="Aptos"/>
                <a:hlinkClick r:id="rId3"/>
              </a:rPr>
              <a:t>Social Learning Theory | Education | Research Starters | EBSCO Research</a:t>
            </a:r>
            <a:r>
              <a:rPr lang="en-US" sz="1200">
                <a:highlight>
                  <a:srgbClr val="FFFFFF"/>
                </a:highlight>
                <a:latin typeface="Aptos"/>
              </a:rPr>
              <a:t> (Accessed: 15/02/26)</a:t>
            </a: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r>
              <a:rPr lang="en-US" sz="1200">
                <a:highlight>
                  <a:srgbClr val="FFFFFF"/>
                </a:highlight>
                <a:latin typeface="Aptos Display"/>
              </a:rPr>
              <a:t>Leeder, T. M. (2022) ‘Behaviorism, Skinner, and Operant Conditioning: Considerations for Sport Coaching Practice’, </a:t>
            </a:r>
            <a:r>
              <a:rPr lang="en-US" sz="1200" i="1">
                <a:highlight>
                  <a:srgbClr val="FFFFFF"/>
                </a:highlight>
                <a:latin typeface="Aptos Display"/>
              </a:rPr>
              <a:t>Strategies</a:t>
            </a:r>
            <a:r>
              <a:rPr lang="en-US" sz="1200">
                <a:highlight>
                  <a:srgbClr val="FFFFFF"/>
                </a:highlight>
                <a:latin typeface="Aptos Display"/>
              </a:rPr>
              <a:t>, 35(3), pp. 27–32.</a:t>
            </a:r>
          </a:p>
          <a:p>
            <a:pPr>
              <a:buNone/>
            </a:pPr>
            <a:endParaRPr lang="en-US" sz="1100" dirty="0">
              <a:highlight>
                <a:srgbClr val="FFFFFF"/>
              </a:highlight>
              <a:latin typeface="Aptos Display"/>
            </a:endParaRPr>
          </a:p>
          <a:p>
            <a:pPr>
              <a:buNone/>
            </a:pPr>
            <a:r>
              <a:rPr lang="en-US" sz="1100" dirty="0" err="1">
                <a:highlight>
                  <a:srgbClr val="FFFFFF"/>
                </a:highlight>
                <a:latin typeface="Aptos Display"/>
              </a:rPr>
              <a:t>Mosston</a:t>
            </a:r>
            <a:r>
              <a:rPr lang="en-US" sz="1100" dirty="0">
                <a:highlight>
                  <a:srgbClr val="FFFFFF"/>
                </a:highlight>
                <a:latin typeface="Aptos Display"/>
              </a:rPr>
              <a:t>, M., and Ashworth, S., (2008) “Teaching Physical Education” First Online Edition. Available at : </a:t>
            </a:r>
            <a:r>
              <a:rPr lang="en-US" sz="1100" u="sng" dirty="0">
                <a:highlight>
                  <a:srgbClr val="FFFFFF"/>
                </a:highlight>
                <a:latin typeface="Aptos Display"/>
                <a:hlinkClick r:id="rId4"/>
              </a:rPr>
              <a:t>00-front</a:t>
            </a:r>
            <a:r>
              <a:rPr lang="en-US" sz="1100" dirty="0">
                <a:highlight>
                  <a:srgbClr val="FFFFFF"/>
                </a:highlight>
                <a:latin typeface="Aptos Display"/>
              </a:rPr>
              <a:t> (Accessed: 23/02/26)</a:t>
            </a:r>
            <a:endParaRPr lang="en-US"/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endParaRPr lang="en-US" sz="1200" dirty="0">
              <a:highlight>
                <a:srgbClr val="FFFFFF"/>
              </a:highlight>
              <a:latin typeface="Aptos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4666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681B7-5BAB-958D-C660-5BBC2A80C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  <a:r>
              <a:rPr lang="en-US"/>
              <a:t>Continued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AC4AC-7EB5-3704-B5FE-443EB5C1D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663" y="1713294"/>
            <a:ext cx="12073718" cy="45931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US" sz="1100" dirty="0">
              <a:latin typeface="Aptos"/>
            </a:endParaRPr>
          </a:p>
          <a:p>
            <a:pPr>
              <a:buNone/>
            </a:pPr>
            <a:r>
              <a:rPr lang="en-US" sz="1100" dirty="0">
                <a:highlight>
                  <a:srgbClr val="FFFFFF"/>
                </a:highlight>
                <a:latin typeface="Aptos"/>
              </a:rPr>
              <a:t>Nabavi, R,T., and </a:t>
            </a:r>
            <a:r>
              <a:rPr lang="en-US" sz="1100" dirty="0" err="1">
                <a:highlight>
                  <a:srgbClr val="FFFFFF"/>
                </a:highlight>
                <a:latin typeface="Aptos"/>
              </a:rPr>
              <a:t>Bijandi</a:t>
            </a:r>
            <a:r>
              <a:rPr lang="en-US" sz="1100" dirty="0">
                <a:highlight>
                  <a:srgbClr val="FFFFFF"/>
                </a:highlight>
                <a:latin typeface="Aptos"/>
              </a:rPr>
              <a:t>, M,S (2011) “Bandura’s Social Learning Theory and Social Cognitive Learning Theory” </a:t>
            </a:r>
            <a:r>
              <a:rPr lang="en-US" sz="1100" i="1" dirty="0">
                <a:highlight>
                  <a:srgbClr val="FFFFFF"/>
                </a:highlight>
                <a:latin typeface="Aptos"/>
              </a:rPr>
              <a:t>Ministry of Science, Research and Technology. pp.3-23</a:t>
            </a:r>
            <a:endParaRPr lang="en-US" sz="1100" dirty="0">
              <a:latin typeface="Aptos"/>
            </a:endParaRPr>
          </a:p>
          <a:p>
            <a:pPr>
              <a:buNone/>
            </a:pPr>
            <a:endParaRPr lang="en-US" sz="1100" dirty="0">
              <a:latin typeface="Aptos"/>
            </a:endParaRPr>
          </a:p>
          <a:p>
            <a:pPr>
              <a:buNone/>
            </a:pPr>
            <a:r>
              <a:rPr lang="en-US" sz="1100">
                <a:highlight>
                  <a:srgbClr val="FFFFFF"/>
                </a:highlight>
                <a:latin typeface="Aptos"/>
              </a:rPr>
              <a:t>Otte, F, W., Davids, K., Millar, S-K., and Klatt, S (2020) “When and how to provide feedback and instructions to athletes? - How Sport psychology and Pedagogy insights can improve coaching interventions to enhance self-regulation in Training”</a:t>
            </a:r>
            <a:r>
              <a:rPr lang="en-US" sz="1100" i="1">
                <a:highlight>
                  <a:srgbClr val="FFFFFF"/>
                </a:highlight>
                <a:latin typeface="Aptos"/>
              </a:rPr>
              <a:t> National Library of Medicine</a:t>
            </a:r>
            <a:endParaRPr lang="en-US" sz="1100" dirty="0">
              <a:latin typeface="Aptos"/>
            </a:endParaRPr>
          </a:p>
          <a:p>
            <a:pPr>
              <a:buNone/>
            </a:pPr>
            <a:endParaRPr lang="en-US" sz="1100" dirty="0">
              <a:latin typeface="Aptos"/>
            </a:endParaRPr>
          </a:p>
          <a:p>
            <a:pPr>
              <a:buNone/>
            </a:pPr>
            <a:r>
              <a:rPr lang="en-US" sz="1100" dirty="0" err="1">
                <a:highlight>
                  <a:srgbClr val="FFFFFF"/>
                </a:highlight>
                <a:latin typeface="Aptos"/>
              </a:rPr>
              <a:t>Petancevski</a:t>
            </a:r>
            <a:r>
              <a:rPr lang="en-US" sz="1100" dirty="0">
                <a:highlight>
                  <a:srgbClr val="FFFFFF"/>
                </a:highlight>
                <a:latin typeface="Aptos"/>
              </a:rPr>
              <a:t>, E,L., Inns, J., Fransen, J., and Impellizzeri, F,M (2022) “The effect of Augmented feedback on the performance and learning of gross motor and sport-specific skills: A systematic review” </a:t>
            </a:r>
            <a:r>
              <a:rPr lang="en-US" sz="1100" i="1" dirty="0">
                <a:highlight>
                  <a:srgbClr val="FFFFFF"/>
                </a:highlight>
                <a:latin typeface="Aptos"/>
              </a:rPr>
              <a:t>Psychology of Sport and Exercise.</a:t>
            </a:r>
            <a:r>
              <a:rPr lang="en-US" sz="1100" dirty="0">
                <a:highlight>
                  <a:srgbClr val="FFFFFF"/>
                </a:highlight>
                <a:latin typeface="Aptos"/>
              </a:rPr>
              <a:t> Vol 63</a:t>
            </a:r>
            <a:endParaRPr lang="en-US" sz="1100" dirty="0">
              <a:latin typeface="Aptos"/>
            </a:endParaRPr>
          </a:p>
          <a:p>
            <a:pPr>
              <a:buNone/>
            </a:pPr>
            <a:endParaRPr lang="en-US" sz="1100" dirty="0">
              <a:latin typeface="Aptos"/>
            </a:endParaRPr>
          </a:p>
          <a:p>
            <a:pPr>
              <a:buNone/>
            </a:pPr>
            <a:r>
              <a:rPr lang="en-US" sz="1100" dirty="0">
                <a:highlight>
                  <a:srgbClr val="FFFFFF"/>
                </a:highlight>
                <a:latin typeface="Aptos"/>
              </a:rPr>
              <a:t>Ryan, R,M., (2023) “Self-Determination Theory Applied to Sport” Available at :</a:t>
            </a:r>
            <a:r>
              <a:rPr lang="en-US" sz="1100" dirty="0">
                <a:highlight>
                  <a:srgbClr val="FFFFFF"/>
                </a:highlight>
                <a:latin typeface="Source Sans Pro"/>
                <a:ea typeface="Source Sans Pro"/>
                <a:hlinkClick r:id="rId2"/>
              </a:rPr>
              <a:t>https://doi.org/10.1093/</a:t>
            </a:r>
            <a:r>
              <a:rPr lang="en-US" sz="1100" dirty="0" err="1">
                <a:highlight>
                  <a:srgbClr val="FFFFFF"/>
                </a:highlight>
                <a:latin typeface="Source Sans Pro"/>
                <a:ea typeface="Source Sans Pro"/>
                <a:hlinkClick r:id="rId2"/>
              </a:rPr>
              <a:t>oxfordhb</a:t>
            </a:r>
            <a:r>
              <a:rPr lang="en-US" sz="1100" dirty="0">
                <a:highlight>
                  <a:srgbClr val="FFFFFF"/>
                </a:highlight>
                <a:latin typeface="Source Sans Pro"/>
                <a:ea typeface="Source Sans Pro"/>
                <a:hlinkClick r:id="rId2"/>
              </a:rPr>
              <a:t>/9780197600047.001.0001</a:t>
            </a:r>
            <a:r>
              <a:rPr lang="en-US" sz="1100" dirty="0">
                <a:highlight>
                  <a:srgbClr val="FFFFFF"/>
                </a:highlight>
                <a:latin typeface="Aptos"/>
              </a:rPr>
              <a:t> (Accessed: 23/02/26)</a:t>
            </a:r>
            <a:endParaRPr lang="en-US" sz="1100" dirty="0">
              <a:latin typeface="Aptos"/>
            </a:endParaRPr>
          </a:p>
          <a:p>
            <a:pPr>
              <a:buNone/>
            </a:pPr>
            <a:endParaRPr lang="en-US" sz="1100" dirty="0">
              <a:latin typeface="Aptos"/>
            </a:endParaRPr>
          </a:p>
          <a:p>
            <a:pPr>
              <a:buNone/>
            </a:pPr>
            <a:r>
              <a:rPr lang="en-US" sz="1100">
                <a:highlight>
                  <a:srgbClr val="FFFFFF"/>
                </a:highlight>
                <a:latin typeface="Aptos"/>
              </a:rPr>
              <a:t>Ryan, R,M., and Deci, E,L. (2000) “Intrinsic and Extrinsic Motivations: Classic Definitions and New Directions” </a:t>
            </a:r>
            <a:r>
              <a:rPr lang="en-US" sz="1100" i="1">
                <a:highlight>
                  <a:srgbClr val="FFFFFF"/>
                </a:highlight>
                <a:latin typeface="Aptos"/>
              </a:rPr>
              <a:t>Contemporary Educational Psychology. (25) pp.54-67</a:t>
            </a:r>
            <a:endParaRPr lang="en-US" sz="1100" dirty="0">
              <a:latin typeface="Aptos"/>
            </a:endParaRPr>
          </a:p>
          <a:p>
            <a:pPr>
              <a:buNone/>
            </a:pPr>
            <a:endParaRPr lang="en-US" sz="1100" dirty="0">
              <a:latin typeface="Aptos"/>
            </a:endParaRPr>
          </a:p>
          <a:p>
            <a:pPr>
              <a:buNone/>
            </a:pPr>
            <a:r>
              <a:rPr lang="en-US" sz="1100">
                <a:highlight>
                  <a:srgbClr val="FFFFFF"/>
                </a:highlight>
                <a:latin typeface="Aptos"/>
              </a:rPr>
              <a:t>Silva, L,M., Neiva, H,P., Marques, M,C., Izquierdo, M., and Marinho, D</a:t>
            </a:r>
            <a:r>
              <a:rPr lang="en-US" sz="1100" dirty="0">
                <a:highlight>
                  <a:srgbClr val="FFFFFF"/>
                </a:highlight>
                <a:latin typeface="Aptos"/>
              </a:rPr>
              <a:t>, A (2018) “Effects of Warm-Up, Post-War,-Up, and Re-Warm-Up Strategies on Explosive Efforts in Team Sports: A Systematic Review” </a:t>
            </a:r>
            <a:r>
              <a:rPr lang="en-US" sz="1100" i="1" dirty="0">
                <a:highlight>
                  <a:srgbClr val="FFFFFF"/>
                </a:highlight>
                <a:latin typeface="Aptos"/>
              </a:rPr>
              <a:t>Sports Medicine. </a:t>
            </a:r>
            <a:r>
              <a:rPr lang="en-US" sz="1100" dirty="0">
                <a:highlight>
                  <a:srgbClr val="FFFFFF"/>
                </a:highlight>
                <a:latin typeface="Aptos"/>
              </a:rPr>
              <a:t>48(10)</a:t>
            </a:r>
            <a:endParaRPr lang="en-US" sz="1100">
              <a:latin typeface="The Hand Bold"/>
            </a:endParaRPr>
          </a:p>
          <a:p>
            <a:pPr>
              <a:buNone/>
            </a:pPr>
            <a:endParaRPr lang="en-US" sz="1400" dirty="0">
              <a:highlight>
                <a:srgbClr val="FFFFFF"/>
              </a:highlight>
              <a:latin typeface="Aptos"/>
            </a:endParaRPr>
          </a:p>
          <a:p>
            <a:pPr>
              <a:buNone/>
            </a:pPr>
            <a:r>
              <a:rPr lang="en-US" sz="1100">
                <a:highlight>
                  <a:srgbClr val="FFFFFF"/>
                </a:highlight>
                <a:latin typeface="Aptos"/>
              </a:rPr>
              <a:t>Sports Coach UK (2015) “Self-determination Theory: A guide for Coaches”</a:t>
            </a: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174838248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SketchyVTI</vt:lpstr>
      <vt:lpstr>Coaching pedagogy</vt:lpstr>
      <vt:lpstr>Importance of a  Warm-up</vt:lpstr>
      <vt:lpstr>Learning Theorists</vt:lpstr>
      <vt:lpstr>B. F. Skinner's theory of operant conditioning (1948)</vt:lpstr>
      <vt:lpstr>Feedback and Motivation</vt:lpstr>
      <vt:lpstr>PowerPoint Presentation</vt:lpstr>
      <vt:lpstr>Feedback</vt:lpstr>
      <vt:lpstr>PowerPoint Presentation</vt:lpstr>
      <vt:lpstr>Teaching Styles</vt:lpstr>
      <vt:lpstr>Teaching Styles</vt:lpstr>
      <vt:lpstr>Teaching Games for Understanding</vt:lpstr>
      <vt:lpstr>Tactical Games approach</vt:lpstr>
      <vt:lpstr>Session 1 – To develop players passing technique and quick release of the ball alongside moving into space to transfer into a game situation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listening! Any Questions?</vt:lpstr>
      <vt:lpstr>Reference List</vt:lpstr>
      <vt:lpstr>Reference List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90</cp:revision>
  <dcterms:created xsi:type="dcterms:W3CDTF">2026-02-26T11:03:30Z</dcterms:created>
  <dcterms:modified xsi:type="dcterms:W3CDTF">2026-02-27T13:55:20Z</dcterms:modified>
</cp:coreProperties>
</file>