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4" r:id="rId11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BFCF6BA-FD22-F784-689A-96F9CA6937DD}" v="1219" dt="2026-03-15T17:40:56.363"/>
    <p1510:client id="{DE90EE01-6583-F630-0242-2BC0B741ABAC}" v="69" dt="2026-03-15T14:53:46.95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ristina-Lina Varzaru (2440072)" userId="S::2440072@student.uwtsd.ac.uk::c539d3f9-80b0-4be5-97e6-5b57c8c19910" providerId="AD" clId="Web-{27F545C8-C69A-9953-DFF1-7342B7020CAD}"/>
    <pc:docChg chg="modSld">
      <pc:chgData name="Cristina-Lina Varzaru (2440072)" userId="S::2440072@student.uwtsd.ac.uk::c539d3f9-80b0-4be5-97e6-5b57c8c19910" providerId="AD" clId="Web-{27F545C8-C69A-9953-DFF1-7342B7020CAD}" dt="2026-03-12T10:44:47.094" v="38" actId="20577"/>
      <pc:docMkLst>
        <pc:docMk/>
      </pc:docMkLst>
      <pc:sldChg chg="modSp">
        <pc:chgData name="Cristina-Lina Varzaru (2440072)" userId="S::2440072@student.uwtsd.ac.uk::c539d3f9-80b0-4be5-97e6-5b57c8c19910" providerId="AD" clId="Web-{27F545C8-C69A-9953-DFF1-7342B7020CAD}" dt="2026-03-12T10:44:47.094" v="38" actId="20577"/>
        <pc:sldMkLst>
          <pc:docMk/>
          <pc:sldMk cId="109857222" sldId="256"/>
        </pc:sldMkLst>
        <pc:spChg chg="mod">
          <ac:chgData name="Cristina-Lina Varzaru (2440072)" userId="S::2440072@student.uwtsd.ac.uk::c539d3f9-80b0-4be5-97e6-5b57c8c19910" providerId="AD" clId="Web-{27F545C8-C69A-9953-DFF1-7342B7020CAD}" dt="2026-03-12T10:44:47.094" v="38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modSp">
        <pc:chgData name="Cristina-Lina Varzaru (2440072)" userId="S::2440072@student.uwtsd.ac.uk::c539d3f9-80b0-4be5-97e6-5b57c8c19910" providerId="AD" clId="Web-{27F545C8-C69A-9953-DFF1-7342B7020CAD}" dt="2026-03-12T10:44:28.187" v="36" actId="20577"/>
        <pc:sldMkLst>
          <pc:docMk/>
          <pc:sldMk cId="2904383890" sldId="257"/>
        </pc:sldMkLst>
        <pc:spChg chg="mod">
          <ac:chgData name="Cristina-Lina Varzaru (2440072)" userId="S::2440072@student.uwtsd.ac.uk::c539d3f9-80b0-4be5-97e6-5b57c8c19910" providerId="AD" clId="Web-{27F545C8-C69A-9953-DFF1-7342B7020CAD}" dt="2026-03-12T10:44:28.187" v="36" actId="20577"/>
          <ac:spMkLst>
            <pc:docMk/>
            <pc:sldMk cId="2904383890" sldId="257"/>
            <ac:spMk id="2" creationId="{EA140830-37C9-F820-2A7C-4586DD6A399C}"/>
          </ac:spMkLst>
        </pc:spChg>
        <pc:spChg chg="mod">
          <ac:chgData name="Cristina-Lina Varzaru (2440072)" userId="S::2440072@student.uwtsd.ac.uk::c539d3f9-80b0-4be5-97e6-5b57c8c19910" providerId="AD" clId="Web-{27F545C8-C69A-9953-DFF1-7342B7020CAD}" dt="2026-03-12T10:40:06.021" v="8" actId="20577"/>
          <ac:spMkLst>
            <pc:docMk/>
            <pc:sldMk cId="2904383890" sldId="257"/>
            <ac:spMk id="3" creationId="{5909FBA1-2F3E-49FA-8295-5F4AC01B8B2B}"/>
          </ac:spMkLst>
        </pc:spChg>
      </pc:sldChg>
      <pc:sldChg chg="modSp">
        <pc:chgData name="Cristina-Lina Varzaru (2440072)" userId="S::2440072@student.uwtsd.ac.uk::c539d3f9-80b0-4be5-97e6-5b57c8c19910" providerId="AD" clId="Web-{27F545C8-C69A-9953-DFF1-7342B7020CAD}" dt="2026-03-12T10:44:16.765" v="34" actId="20577"/>
        <pc:sldMkLst>
          <pc:docMk/>
          <pc:sldMk cId="867217304" sldId="258"/>
        </pc:sldMkLst>
        <pc:spChg chg="mod">
          <ac:chgData name="Cristina-Lina Varzaru (2440072)" userId="S::2440072@student.uwtsd.ac.uk::c539d3f9-80b0-4be5-97e6-5b57c8c19910" providerId="AD" clId="Web-{27F545C8-C69A-9953-DFF1-7342B7020CAD}" dt="2026-03-12T10:44:16.765" v="34" actId="20577"/>
          <ac:spMkLst>
            <pc:docMk/>
            <pc:sldMk cId="867217304" sldId="258"/>
            <ac:spMk id="2" creationId="{353A2681-2977-5584-B27F-0DECB6D28905}"/>
          </ac:spMkLst>
        </pc:spChg>
        <pc:spChg chg="mod">
          <ac:chgData name="Cristina-Lina Varzaru (2440072)" userId="S::2440072@student.uwtsd.ac.uk::c539d3f9-80b0-4be5-97e6-5b57c8c19910" providerId="AD" clId="Web-{27F545C8-C69A-9953-DFF1-7342B7020CAD}" dt="2026-03-12T10:40:14.397" v="9" actId="20577"/>
          <ac:spMkLst>
            <pc:docMk/>
            <pc:sldMk cId="867217304" sldId="258"/>
            <ac:spMk id="3" creationId="{72A50EE4-5AE0-3DD7-438C-CC243B56ED54}"/>
          </ac:spMkLst>
        </pc:spChg>
      </pc:sldChg>
      <pc:sldChg chg="modSp">
        <pc:chgData name="Cristina-Lina Varzaru (2440072)" userId="S::2440072@student.uwtsd.ac.uk::c539d3f9-80b0-4be5-97e6-5b57c8c19910" providerId="AD" clId="Web-{27F545C8-C69A-9953-DFF1-7342B7020CAD}" dt="2026-03-12T10:43:59.671" v="32" actId="1076"/>
        <pc:sldMkLst>
          <pc:docMk/>
          <pc:sldMk cId="34328301" sldId="259"/>
        </pc:sldMkLst>
        <pc:spChg chg="mod">
          <ac:chgData name="Cristina-Lina Varzaru (2440072)" userId="S::2440072@student.uwtsd.ac.uk::c539d3f9-80b0-4be5-97e6-5b57c8c19910" providerId="AD" clId="Web-{27F545C8-C69A-9953-DFF1-7342B7020CAD}" dt="2026-03-12T10:43:59.671" v="32" actId="1076"/>
          <ac:spMkLst>
            <pc:docMk/>
            <pc:sldMk cId="34328301" sldId="259"/>
            <ac:spMk id="2" creationId="{841C2849-70F0-7CFD-5FC3-127113D442B8}"/>
          </ac:spMkLst>
        </pc:spChg>
      </pc:sldChg>
      <pc:sldChg chg="modSp">
        <pc:chgData name="Cristina-Lina Varzaru (2440072)" userId="S::2440072@student.uwtsd.ac.uk::c539d3f9-80b0-4be5-97e6-5b57c8c19910" providerId="AD" clId="Web-{27F545C8-C69A-9953-DFF1-7342B7020CAD}" dt="2026-03-12T10:43:22.186" v="28" actId="1076"/>
        <pc:sldMkLst>
          <pc:docMk/>
          <pc:sldMk cId="3829271669" sldId="260"/>
        </pc:sldMkLst>
        <pc:spChg chg="mod">
          <ac:chgData name="Cristina-Lina Varzaru (2440072)" userId="S::2440072@student.uwtsd.ac.uk::c539d3f9-80b0-4be5-97e6-5b57c8c19910" providerId="AD" clId="Web-{27F545C8-C69A-9953-DFF1-7342B7020CAD}" dt="2026-03-12T10:43:22.186" v="28" actId="1076"/>
          <ac:spMkLst>
            <pc:docMk/>
            <pc:sldMk cId="3829271669" sldId="260"/>
            <ac:spMk id="2" creationId="{B8A526EC-E6D7-6947-E7EF-EF3F9779AA27}"/>
          </ac:spMkLst>
        </pc:spChg>
      </pc:sldChg>
      <pc:sldChg chg="modSp">
        <pc:chgData name="Cristina-Lina Varzaru (2440072)" userId="S::2440072@student.uwtsd.ac.uk::c539d3f9-80b0-4be5-97e6-5b57c8c19910" providerId="AD" clId="Web-{27F545C8-C69A-9953-DFF1-7342B7020CAD}" dt="2026-03-12T10:42:24.793" v="21" actId="20577"/>
        <pc:sldMkLst>
          <pc:docMk/>
          <pc:sldMk cId="894320812" sldId="261"/>
        </pc:sldMkLst>
        <pc:spChg chg="mod">
          <ac:chgData name="Cristina-Lina Varzaru (2440072)" userId="S::2440072@student.uwtsd.ac.uk::c539d3f9-80b0-4be5-97e6-5b57c8c19910" providerId="AD" clId="Web-{27F545C8-C69A-9953-DFF1-7342B7020CAD}" dt="2026-03-12T10:42:24.793" v="21" actId="20577"/>
          <ac:spMkLst>
            <pc:docMk/>
            <pc:sldMk cId="894320812" sldId="261"/>
            <ac:spMk id="2" creationId="{B7C2B4E7-85C2-CA3C-9017-C697C08E643D}"/>
          </ac:spMkLst>
        </pc:spChg>
      </pc:sldChg>
      <pc:sldChg chg="modSp">
        <pc:chgData name="Cristina-Lina Varzaru (2440072)" userId="S::2440072@student.uwtsd.ac.uk::c539d3f9-80b0-4be5-97e6-5b57c8c19910" providerId="AD" clId="Web-{27F545C8-C69A-9953-DFF1-7342B7020CAD}" dt="2026-03-12T10:42:15.199" v="20" actId="1076"/>
        <pc:sldMkLst>
          <pc:docMk/>
          <pc:sldMk cId="4147260848" sldId="262"/>
        </pc:sldMkLst>
        <pc:spChg chg="mod">
          <ac:chgData name="Cristina-Lina Varzaru (2440072)" userId="S::2440072@student.uwtsd.ac.uk::c539d3f9-80b0-4be5-97e6-5b57c8c19910" providerId="AD" clId="Web-{27F545C8-C69A-9953-DFF1-7342B7020CAD}" dt="2026-03-12T10:42:02.401" v="18" actId="20577"/>
          <ac:spMkLst>
            <pc:docMk/>
            <pc:sldMk cId="4147260848" sldId="262"/>
            <ac:spMk id="2" creationId="{76E5067C-6C73-BD64-F022-AFE33F5D4E47}"/>
          </ac:spMkLst>
        </pc:spChg>
        <pc:picChg chg="mod">
          <ac:chgData name="Cristina-Lina Varzaru (2440072)" userId="S::2440072@student.uwtsd.ac.uk::c539d3f9-80b0-4be5-97e6-5b57c8c19910" providerId="AD" clId="Web-{27F545C8-C69A-9953-DFF1-7342B7020CAD}" dt="2026-03-12T10:42:15.199" v="20" actId="1076"/>
          <ac:picMkLst>
            <pc:docMk/>
            <pc:sldMk cId="4147260848" sldId="262"/>
            <ac:picMk id="4" creationId="{6E5D9A0D-3425-2608-E7B7-AFFB11F111B3}"/>
          </ac:picMkLst>
        </pc:picChg>
      </pc:sldChg>
      <pc:sldChg chg="modSp mod modShow">
        <pc:chgData name="Cristina-Lina Varzaru (2440072)" userId="S::2440072@student.uwtsd.ac.uk::c539d3f9-80b0-4be5-97e6-5b57c8c19910" providerId="AD" clId="Web-{27F545C8-C69A-9953-DFF1-7342B7020CAD}" dt="2026-03-12T10:42:37.621" v="22" actId="20577"/>
        <pc:sldMkLst>
          <pc:docMk/>
          <pc:sldMk cId="1446568026" sldId="263"/>
        </pc:sldMkLst>
        <pc:spChg chg="mod">
          <ac:chgData name="Cristina-Lina Varzaru (2440072)" userId="S::2440072@student.uwtsd.ac.uk::c539d3f9-80b0-4be5-97e6-5b57c8c19910" providerId="AD" clId="Web-{27F545C8-C69A-9953-DFF1-7342B7020CAD}" dt="2026-03-12T10:42:37.621" v="22" actId="20577"/>
          <ac:spMkLst>
            <pc:docMk/>
            <pc:sldMk cId="1446568026" sldId="263"/>
            <ac:spMk id="2" creationId="{D7EB386A-2D95-ACF8-FFEE-2ECE6D445334}"/>
          </ac:spMkLst>
        </pc:spChg>
        <pc:spChg chg="mod">
          <ac:chgData name="Cristina-Lina Varzaru (2440072)" userId="S::2440072@student.uwtsd.ac.uk::c539d3f9-80b0-4be5-97e6-5b57c8c19910" providerId="AD" clId="Web-{27F545C8-C69A-9953-DFF1-7342B7020CAD}" dt="2026-03-12T10:41:41.526" v="16" actId="20577"/>
          <ac:spMkLst>
            <pc:docMk/>
            <pc:sldMk cId="1446568026" sldId="263"/>
            <ac:spMk id="3" creationId="{EDA551BE-C0E6-B65F-34FD-172B250D2726}"/>
          </ac:spMkLst>
        </pc:spChg>
      </pc:sldChg>
      <pc:sldChg chg="modSp">
        <pc:chgData name="Cristina-Lina Varzaru (2440072)" userId="S::2440072@student.uwtsd.ac.uk::c539d3f9-80b0-4be5-97e6-5b57c8c19910" providerId="AD" clId="Web-{27F545C8-C69A-9953-DFF1-7342B7020CAD}" dt="2026-03-12T10:41:25.978" v="15" actId="20577"/>
        <pc:sldMkLst>
          <pc:docMk/>
          <pc:sldMk cId="26530739" sldId="264"/>
        </pc:sldMkLst>
        <pc:spChg chg="mod">
          <ac:chgData name="Cristina-Lina Varzaru (2440072)" userId="S::2440072@student.uwtsd.ac.uk::c539d3f9-80b0-4be5-97e6-5b57c8c19910" providerId="AD" clId="Web-{27F545C8-C69A-9953-DFF1-7342B7020CAD}" dt="2026-03-12T10:41:17.712" v="14" actId="20577"/>
          <ac:spMkLst>
            <pc:docMk/>
            <pc:sldMk cId="26530739" sldId="264"/>
            <ac:spMk id="2" creationId="{56BCB4B9-CA2D-B694-64FF-E3421DD826AB}"/>
          </ac:spMkLst>
        </pc:spChg>
        <pc:spChg chg="mod">
          <ac:chgData name="Cristina-Lina Varzaru (2440072)" userId="S::2440072@student.uwtsd.ac.uk::c539d3f9-80b0-4be5-97e6-5b57c8c19910" providerId="AD" clId="Web-{27F545C8-C69A-9953-DFF1-7342B7020CAD}" dt="2026-03-12T10:41:25.978" v="15" actId="20577"/>
          <ac:spMkLst>
            <pc:docMk/>
            <pc:sldMk cId="26530739" sldId="264"/>
            <ac:spMk id="3" creationId="{4A1E27D5-BE7C-6231-5B15-F3B23CB62C1C}"/>
          </ac:spMkLst>
        </pc:spChg>
      </pc:sldChg>
    </pc:docChg>
  </pc:docChgLst>
  <pc:docChgLst>
    <pc:chgData name="Cristina-Lina Varzaru (2440072)" userId="S::2440072@student.uwtsd.ac.uk::c539d3f9-80b0-4be5-97e6-5b57c8c19910" providerId="AD" clId="Web-{DE90EE01-6583-F630-0242-2BC0B741ABAC}"/>
    <pc:docChg chg="addSld modSld">
      <pc:chgData name="Cristina-Lina Varzaru (2440072)" userId="S::2440072@student.uwtsd.ac.uk::c539d3f9-80b0-4be5-97e6-5b57c8c19910" providerId="AD" clId="Web-{DE90EE01-6583-F630-0242-2BC0B741ABAC}" dt="2026-03-15T14:53:46.956" v="66" actId="20577"/>
      <pc:docMkLst>
        <pc:docMk/>
      </pc:docMkLst>
      <pc:sldChg chg="addAnim modAnim">
        <pc:chgData name="Cristina-Lina Varzaru (2440072)" userId="S::2440072@student.uwtsd.ac.uk::c539d3f9-80b0-4be5-97e6-5b57c8c19910" providerId="AD" clId="Web-{DE90EE01-6583-F630-0242-2BC0B741ABAC}" dt="2026-03-15T14:04:30.974" v="2"/>
        <pc:sldMkLst>
          <pc:docMk/>
          <pc:sldMk cId="109857222" sldId="256"/>
        </pc:sldMkLst>
      </pc:sldChg>
      <pc:sldChg chg="addSp delSp modSp addAnim delAnim modAnim">
        <pc:chgData name="Cristina-Lina Varzaru (2440072)" userId="S::2440072@student.uwtsd.ac.uk::c539d3f9-80b0-4be5-97e6-5b57c8c19910" providerId="AD" clId="Web-{DE90EE01-6583-F630-0242-2BC0B741ABAC}" dt="2026-03-15T14:53:46.956" v="66" actId="20577"/>
        <pc:sldMkLst>
          <pc:docMk/>
          <pc:sldMk cId="2904383890" sldId="257"/>
        </pc:sldMkLst>
        <pc:spChg chg="mod">
          <ac:chgData name="Cristina-Lina Varzaru (2440072)" userId="S::2440072@student.uwtsd.ac.uk::c539d3f9-80b0-4be5-97e6-5b57c8c19910" providerId="AD" clId="Web-{DE90EE01-6583-F630-0242-2BC0B741ABAC}" dt="2026-03-15T14:48:33.759" v="35" actId="1076"/>
          <ac:spMkLst>
            <pc:docMk/>
            <pc:sldMk cId="2904383890" sldId="257"/>
            <ac:spMk id="2" creationId="{EA140830-37C9-F820-2A7C-4586DD6A399C}"/>
          </ac:spMkLst>
        </pc:spChg>
        <pc:spChg chg="mod">
          <ac:chgData name="Cristina-Lina Varzaru (2440072)" userId="S::2440072@student.uwtsd.ac.uk::c539d3f9-80b0-4be5-97e6-5b57c8c19910" providerId="AD" clId="Web-{DE90EE01-6583-F630-0242-2BC0B741ABAC}" dt="2026-03-15T14:53:46.956" v="66" actId="20577"/>
          <ac:spMkLst>
            <pc:docMk/>
            <pc:sldMk cId="2904383890" sldId="257"/>
            <ac:spMk id="3" creationId="{5909FBA1-2F3E-49FA-8295-5F4AC01B8B2B}"/>
          </ac:spMkLst>
        </pc:spChg>
        <pc:spChg chg="add del">
          <ac:chgData name="Cristina-Lina Varzaru (2440072)" userId="S::2440072@student.uwtsd.ac.uk::c539d3f9-80b0-4be5-97e6-5b57c8c19910" providerId="AD" clId="Web-{DE90EE01-6583-F630-0242-2BC0B741ABAC}" dt="2026-03-15T14:45:33.530" v="22"/>
          <ac:spMkLst>
            <pc:docMk/>
            <pc:sldMk cId="2904383890" sldId="257"/>
            <ac:spMk id="5" creationId="{19AFD453-4C49-5051-BD42-B93FE26CD2BD}"/>
          </ac:spMkLst>
        </pc:spChg>
        <pc:spChg chg="add mod">
          <ac:chgData name="Cristina-Lina Varzaru (2440072)" userId="S::2440072@student.uwtsd.ac.uk::c539d3f9-80b0-4be5-97e6-5b57c8c19910" providerId="AD" clId="Web-{DE90EE01-6583-F630-0242-2BC0B741ABAC}" dt="2026-03-15T14:50:01.106" v="50"/>
          <ac:spMkLst>
            <pc:docMk/>
            <pc:sldMk cId="2904383890" sldId="257"/>
            <ac:spMk id="6" creationId="{00925159-8655-5875-ECA8-F9D942AFA83F}"/>
          </ac:spMkLst>
        </pc:spChg>
        <pc:picChg chg="del mod">
          <ac:chgData name="Cristina-Lina Varzaru (2440072)" userId="S::2440072@student.uwtsd.ac.uk::c539d3f9-80b0-4be5-97e6-5b57c8c19910" providerId="AD" clId="Web-{DE90EE01-6583-F630-0242-2BC0B741ABAC}" dt="2026-03-15T14:48:02.414" v="31"/>
          <ac:picMkLst>
            <pc:docMk/>
            <pc:sldMk cId="2904383890" sldId="257"/>
            <ac:picMk id="4" creationId="{1A1D32D4-4CBA-F7FA-38E6-4432E5037962}"/>
          </ac:picMkLst>
        </pc:picChg>
        <pc:picChg chg="add mod">
          <ac:chgData name="Cristina-Lina Varzaru (2440072)" userId="S::2440072@student.uwtsd.ac.uk::c539d3f9-80b0-4be5-97e6-5b57c8c19910" providerId="AD" clId="Web-{DE90EE01-6583-F630-0242-2BC0B741ABAC}" dt="2026-03-15T14:50:25.654" v="52" actId="1076"/>
          <ac:picMkLst>
            <pc:docMk/>
            <pc:sldMk cId="2904383890" sldId="257"/>
            <ac:picMk id="7" creationId="{826396C4-C8C0-979F-499B-14F92AD3B441}"/>
          </ac:picMkLst>
        </pc:picChg>
      </pc:sldChg>
      <pc:sldChg chg="addAnim modAnim">
        <pc:chgData name="Cristina-Lina Varzaru (2440072)" userId="S::2440072@student.uwtsd.ac.uk::c539d3f9-80b0-4be5-97e6-5b57c8c19910" providerId="AD" clId="Web-{DE90EE01-6583-F630-0242-2BC0B741ABAC}" dt="2026-03-15T14:05:55.959" v="6"/>
        <pc:sldMkLst>
          <pc:docMk/>
          <pc:sldMk cId="867217304" sldId="258"/>
        </pc:sldMkLst>
      </pc:sldChg>
      <pc:sldChg chg="addAnim delAnim">
        <pc:chgData name="Cristina-Lina Varzaru (2440072)" userId="S::2440072@student.uwtsd.ac.uk::c539d3f9-80b0-4be5-97e6-5b57c8c19910" providerId="AD" clId="Web-{DE90EE01-6583-F630-0242-2BC0B741ABAC}" dt="2026-03-15T14:06:24.538" v="8"/>
        <pc:sldMkLst>
          <pc:docMk/>
          <pc:sldMk cId="34328301" sldId="259"/>
        </pc:sldMkLst>
      </pc:sldChg>
      <pc:sldChg chg="addAnim modAnim">
        <pc:chgData name="Cristina-Lina Varzaru (2440072)" userId="S::2440072@student.uwtsd.ac.uk::c539d3f9-80b0-4be5-97e6-5b57c8c19910" providerId="AD" clId="Web-{DE90EE01-6583-F630-0242-2BC0B741ABAC}" dt="2026-03-15T14:07:04.101" v="10"/>
        <pc:sldMkLst>
          <pc:docMk/>
          <pc:sldMk cId="3829271669" sldId="260"/>
        </pc:sldMkLst>
      </pc:sldChg>
      <pc:sldChg chg="addAnim modAnim">
        <pc:chgData name="Cristina-Lina Varzaru (2440072)" userId="S::2440072@student.uwtsd.ac.uk::c539d3f9-80b0-4be5-97e6-5b57c8c19910" providerId="AD" clId="Web-{DE90EE01-6583-F630-0242-2BC0B741ABAC}" dt="2026-03-15T14:07:16.851" v="12"/>
        <pc:sldMkLst>
          <pc:docMk/>
          <pc:sldMk cId="894320812" sldId="261"/>
        </pc:sldMkLst>
      </pc:sldChg>
      <pc:sldChg chg="addAnim delAnim modAnim">
        <pc:chgData name="Cristina-Lina Varzaru (2440072)" userId="S::2440072@student.uwtsd.ac.uk::c539d3f9-80b0-4be5-97e6-5b57c8c19910" providerId="AD" clId="Web-{DE90EE01-6583-F630-0242-2BC0B741ABAC}" dt="2026-03-15T14:08:06.305" v="16"/>
        <pc:sldMkLst>
          <pc:docMk/>
          <pc:sldMk cId="4147260848" sldId="262"/>
        </pc:sldMkLst>
      </pc:sldChg>
      <pc:sldChg chg="addAnim">
        <pc:chgData name="Cristina-Lina Varzaru (2440072)" userId="S::2440072@student.uwtsd.ac.uk::c539d3f9-80b0-4be5-97e6-5b57c8c19910" providerId="AD" clId="Web-{DE90EE01-6583-F630-0242-2BC0B741ABAC}" dt="2026-03-15T14:08:44.118" v="18"/>
        <pc:sldMkLst>
          <pc:docMk/>
          <pc:sldMk cId="1446568026" sldId="263"/>
        </pc:sldMkLst>
      </pc:sldChg>
      <pc:sldChg chg="addAnim modAnim">
        <pc:chgData name="Cristina-Lina Varzaru (2440072)" userId="S::2440072@student.uwtsd.ac.uk::c539d3f9-80b0-4be5-97e6-5b57c8c19910" providerId="AD" clId="Web-{DE90EE01-6583-F630-0242-2BC0B741ABAC}" dt="2026-03-15T14:08:58.540" v="20"/>
        <pc:sldMkLst>
          <pc:docMk/>
          <pc:sldMk cId="26530739" sldId="264"/>
        </pc:sldMkLst>
      </pc:sldChg>
      <pc:sldChg chg="modSp new">
        <pc:chgData name="Cristina-Lina Varzaru (2440072)" userId="S::2440072@student.uwtsd.ac.uk::c539d3f9-80b0-4be5-97e6-5b57c8c19910" providerId="AD" clId="Web-{DE90EE01-6583-F630-0242-2BC0B741ABAC}" dt="2026-03-15T14:53:12.549" v="64" actId="20577"/>
        <pc:sldMkLst>
          <pc:docMk/>
          <pc:sldMk cId="3855570537" sldId="265"/>
        </pc:sldMkLst>
        <pc:spChg chg="mod">
          <ac:chgData name="Cristina-Lina Varzaru (2440072)" userId="S::2440072@student.uwtsd.ac.uk::c539d3f9-80b0-4be5-97e6-5b57c8c19910" providerId="AD" clId="Web-{DE90EE01-6583-F630-0242-2BC0B741ABAC}" dt="2026-03-15T14:53:12.549" v="64" actId="20577"/>
          <ac:spMkLst>
            <pc:docMk/>
            <pc:sldMk cId="3855570537" sldId="265"/>
            <ac:spMk id="2" creationId="{A0650E2B-0A72-6BA2-EBB1-3D3F9F9A313F}"/>
          </ac:spMkLst>
        </pc:spChg>
      </pc:sldChg>
    </pc:docChg>
  </pc:docChgLst>
  <pc:docChgLst>
    <pc:chgData name="Cristina-Lina Varzaru (2440072)" userId="S::2440072@student.uwtsd.ac.uk::c539d3f9-80b0-4be5-97e6-5b57c8c19910" providerId="AD" clId="Web-{7BFCF6BA-FD22-F784-689A-96F9CA6937DD}"/>
    <pc:docChg chg="mod modSld addMainMaster delMainMaster">
      <pc:chgData name="Cristina-Lina Varzaru (2440072)" userId="S::2440072@student.uwtsd.ac.uk::c539d3f9-80b0-4be5-97e6-5b57c8c19910" providerId="AD" clId="Web-{7BFCF6BA-FD22-F784-689A-96F9CA6937DD}" dt="2026-03-15T17:40:56.363" v="959" actId="1076"/>
      <pc:docMkLst>
        <pc:docMk/>
      </pc:docMkLst>
      <pc:sldChg chg="addSp delSp modSp mod modClrScheme addAnim delAnim modAnim delDesignElem chgLayout">
        <pc:chgData name="Cristina-Lina Varzaru (2440072)" userId="S::2440072@student.uwtsd.ac.uk::c539d3f9-80b0-4be5-97e6-5b57c8c19910" providerId="AD" clId="Web-{7BFCF6BA-FD22-F784-689A-96F9CA6937DD}" dt="2026-03-15T17:38:01.400" v="945"/>
        <pc:sldMkLst>
          <pc:docMk/>
          <pc:sldMk cId="109857222" sldId="256"/>
        </pc:sldMkLst>
        <pc:spChg chg="mod ord">
          <ac:chgData name="Cristina-Lina Varzaru (2440072)" userId="S::2440072@student.uwtsd.ac.uk::c539d3f9-80b0-4be5-97e6-5b57c8c19910" providerId="AD" clId="Web-{7BFCF6BA-FD22-F784-689A-96F9CA6937DD}" dt="2026-03-15T15:39:07.865" v="121"/>
          <ac:spMkLst>
            <pc:docMk/>
            <pc:sldMk cId="109857222" sldId="256"/>
            <ac:spMk id="2" creationId="{00000000-0000-0000-0000-000000000000}"/>
          </ac:spMkLst>
        </pc:spChg>
        <pc:spChg chg="add del">
          <ac:chgData name="Cristina-Lina Varzaru (2440072)" userId="S::2440072@student.uwtsd.ac.uk::c539d3f9-80b0-4be5-97e6-5b57c8c19910" providerId="AD" clId="Web-{7BFCF6BA-FD22-F784-689A-96F9CA6937DD}" dt="2026-03-15T15:39:07.865" v="121"/>
          <ac:spMkLst>
            <pc:docMk/>
            <pc:sldMk cId="109857222" sldId="256"/>
            <ac:spMk id="27" creationId="{ECC07320-C2CA-4E29-8481-9D9E143C7788}"/>
          </ac:spMkLst>
        </pc:spChg>
      </pc:sldChg>
      <pc:sldChg chg="addSp delSp modSp mod modTransition modClrScheme addAnim delAnim modAnim delDesignElem chgLayout">
        <pc:chgData name="Cristina-Lina Varzaru (2440072)" userId="S::2440072@student.uwtsd.ac.uk::c539d3f9-80b0-4be5-97e6-5b57c8c19910" providerId="AD" clId="Web-{7BFCF6BA-FD22-F784-689A-96F9CA6937DD}" dt="2026-03-15T17:39:01.123" v="949" actId="1076"/>
        <pc:sldMkLst>
          <pc:docMk/>
          <pc:sldMk cId="2904383890" sldId="257"/>
        </pc:sldMkLst>
        <pc:spChg chg="mod ord">
          <ac:chgData name="Cristina-Lina Varzaru (2440072)" userId="S::2440072@student.uwtsd.ac.uk::c539d3f9-80b0-4be5-97e6-5b57c8c19910" providerId="AD" clId="Web-{7BFCF6BA-FD22-F784-689A-96F9CA6937DD}" dt="2026-03-15T15:39:07.865" v="121"/>
          <ac:spMkLst>
            <pc:docMk/>
            <pc:sldMk cId="2904383890" sldId="257"/>
            <ac:spMk id="2" creationId="{EA140830-37C9-F820-2A7C-4586DD6A399C}"/>
          </ac:spMkLst>
        </pc:spChg>
        <pc:spChg chg="mod ord">
          <ac:chgData name="Cristina-Lina Varzaru (2440072)" userId="S::2440072@student.uwtsd.ac.uk::c539d3f9-80b0-4be5-97e6-5b57c8c19910" providerId="AD" clId="Web-{7BFCF6BA-FD22-F784-689A-96F9CA6937DD}" dt="2026-03-15T17:38:52.248" v="948" actId="14100"/>
          <ac:spMkLst>
            <pc:docMk/>
            <pc:sldMk cId="2904383890" sldId="257"/>
            <ac:spMk id="3" creationId="{5909FBA1-2F3E-49FA-8295-5F4AC01B8B2B}"/>
          </ac:spMkLst>
        </pc:spChg>
        <pc:spChg chg="add del">
          <ac:chgData name="Cristina-Lina Varzaru (2440072)" userId="S::2440072@student.uwtsd.ac.uk::c539d3f9-80b0-4be5-97e6-5b57c8c19910" providerId="AD" clId="Web-{7BFCF6BA-FD22-F784-689A-96F9CA6937DD}" dt="2026-03-15T15:19:23.845" v="22"/>
          <ac:spMkLst>
            <pc:docMk/>
            <pc:sldMk cId="2904383890" sldId="257"/>
            <ac:spMk id="4" creationId="{72FFDAC1-3DEC-89DA-0F4F-BCE3EF56F2BA}"/>
          </ac:spMkLst>
        </pc:spChg>
        <pc:spChg chg="add mod">
          <ac:chgData name="Cristina-Lina Varzaru (2440072)" userId="S::2440072@student.uwtsd.ac.uk::c539d3f9-80b0-4be5-97e6-5b57c8c19910" providerId="AD" clId="Web-{7BFCF6BA-FD22-F784-689A-96F9CA6937DD}" dt="2026-03-15T17:15:17.879" v="806" actId="20577"/>
          <ac:spMkLst>
            <pc:docMk/>
            <pc:sldMk cId="2904383890" sldId="257"/>
            <ac:spMk id="5" creationId="{F6A6C14D-9B67-4507-3E6D-593BDF9AE543}"/>
          </ac:spMkLst>
        </pc:spChg>
        <pc:spChg chg="mod">
          <ac:chgData name="Cristina-Lina Varzaru (2440072)" userId="S::2440072@student.uwtsd.ac.uk::c539d3f9-80b0-4be5-97e6-5b57c8c19910" providerId="AD" clId="Web-{7BFCF6BA-FD22-F784-689A-96F9CA6937DD}" dt="2026-03-15T17:17:22.443" v="828" actId="20577"/>
          <ac:spMkLst>
            <pc:docMk/>
            <pc:sldMk cId="2904383890" sldId="257"/>
            <ac:spMk id="6" creationId="{00925159-8655-5875-ECA8-F9D942AFA83F}"/>
          </ac:spMkLst>
        </pc:spChg>
        <pc:spChg chg="add del mod">
          <ac:chgData name="Cristina-Lina Varzaru (2440072)" userId="S::2440072@student.uwtsd.ac.uk::c539d3f9-80b0-4be5-97e6-5b57c8c19910" providerId="AD" clId="Web-{7BFCF6BA-FD22-F784-689A-96F9CA6937DD}" dt="2026-03-15T17:13:58.800" v="786"/>
          <ac:spMkLst>
            <pc:docMk/>
            <pc:sldMk cId="2904383890" sldId="257"/>
            <ac:spMk id="8" creationId="{85328FDA-5286-0E24-0F9C-16B07465A5C9}"/>
          </ac:spMkLst>
        </pc:spChg>
        <pc:spChg chg="add mod">
          <ac:chgData name="Cristina-Lina Varzaru (2440072)" userId="S::2440072@student.uwtsd.ac.uk::c539d3f9-80b0-4be5-97e6-5b57c8c19910" providerId="AD" clId="Web-{7BFCF6BA-FD22-F784-689A-96F9CA6937DD}" dt="2026-03-15T15:44:06.066" v="149" actId="1076"/>
          <ac:spMkLst>
            <pc:docMk/>
            <pc:sldMk cId="2904383890" sldId="257"/>
            <ac:spMk id="9" creationId="{DCC0044F-349A-2B40-660B-E4D8CD94284B}"/>
          </ac:spMkLst>
        </pc:spChg>
        <pc:spChg chg="add mod">
          <ac:chgData name="Cristina-Lina Varzaru (2440072)" userId="S::2440072@student.uwtsd.ac.uk::c539d3f9-80b0-4be5-97e6-5b57c8c19910" providerId="AD" clId="Web-{7BFCF6BA-FD22-F784-689A-96F9CA6937DD}" dt="2026-03-15T17:39:01.123" v="949" actId="1076"/>
          <ac:spMkLst>
            <pc:docMk/>
            <pc:sldMk cId="2904383890" sldId="257"/>
            <ac:spMk id="10" creationId="{402BE36F-C0F2-4AD9-FDB1-7AE36DF98A9F}"/>
          </ac:spMkLst>
        </pc:spChg>
        <pc:spChg chg="add del">
          <ac:chgData name="Cristina-Lina Varzaru (2440072)" userId="S::2440072@student.uwtsd.ac.uk::c539d3f9-80b0-4be5-97e6-5b57c8c19910" providerId="AD" clId="Web-{7BFCF6BA-FD22-F784-689A-96F9CA6937DD}" dt="2026-03-15T15:39:07.865" v="121"/>
          <ac:spMkLst>
            <pc:docMk/>
            <pc:sldMk cId="2904383890" sldId="257"/>
            <ac:spMk id="40" creationId="{04812C46-200A-4DEB-A05E-3ED6C68C2387}"/>
          </ac:spMkLst>
        </pc:spChg>
        <pc:spChg chg="add del">
          <ac:chgData name="Cristina-Lina Varzaru (2440072)" userId="S::2440072@student.uwtsd.ac.uk::c539d3f9-80b0-4be5-97e6-5b57c8c19910" providerId="AD" clId="Web-{7BFCF6BA-FD22-F784-689A-96F9CA6937DD}" dt="2026-03-15T15:39:07.865" v="121"/>
          <ac:spMkLst>
            <pc:docMk/>
            <pc:sldMk cId="2904383890" sldId="257"/>
            <ac:spMk id="41" creationId="{D1EA859B-E555-4109-94F3-6700E046E008}"/>
          </ac:spMkLst>
        </pc:spChg>
        <pc:picChg chg="mod">
          <ac:chgData name="Cristina-Lina Varzaru (2440072)" userId="S::2440072@student.uwtsd.ac.uk::c539d3f9-80b0-4be5-97e6-5b57c8c19910" providerId="AD" clId="Web-{7BFCF6BA-FD22-F784-689A-96F9CA6937DD}" dt="2026-03-15T17:16:16.802" v="816" actId="1076"/>
          <ac:picMkLst>
            <pc:docMk/>
            <pc:sldMk cId="2904383890" sldId="257"/>
            <ac:picMk id="7" creationId="{826396C4-C8C0-979F-499B-14F92AD3B441}"/>
          </ac:picMkLst>
        </pc:picChg>
      </pc:sldChg>
      <pc:sldChg chg="addSp delSp modSp mod modClrScheme addAnim delAnim modAnim delDesignElem chgLayout">
        <pc:chgData name="Cristina-Lina Varzaru (2440072)" userId="S::2440072@student.uwtsd.ac.uk::c539d3f9-80b0-4be5-97e6-5b57c8c19910" providerId="AD" clId="Web-{7BFCF6BA-FD22-F784-689A-96F9CA6937DD}" dt="2026-03-15T17:27:00.309" v="879"/>
        <pc:sldMkLst>
          <pc:docMk/>
          <pc:sldMk cId="867217304" sldId="258"/>
        </pc:sldMkLst>
        <pc:spChg chg="mod ord">
          <ac:chgData name="Cristina-Lina Varzaru (2440072)" userId="S::2440072@student.uwtsd.ac.uk::c539d3f9-80b0-4be5-97e6-5b57c8c19910" providerId="AD" clId="Web-{7BFCF6BA-FD22-F784-689A-96F9CA6937DD}" dt="2026-03-15T15:55:45.330" v="244" actId="1076"/>
          <ac:spMkLst>
            <pc:docMk/>
            <pc:sldMk cId="867217304" sldId="258"/>
            <ac:spMk id="2" creationId="{353A2681-2977-5584-B27F-0DECB6D28905}"/>
          </ac:spMkLst>
        </pc:spChg>
        <pc:spChg chg="mod ord">
          <ac:chgData name="Cristina-Lina Varzaru (2440072)" userId="S::2440072@student.uwtsd.ac.uk::c539d3f9-80b0-4be5-97e6-5b57c8c19910" providerId="AD" clId="Web-{7BFCF6BA-FD22-F784-689A-96F9CA6937DD}" dt="2026-03-15T16:39:39.021" v="550" actId="20577"/>
          <ac:spMkLst>
            <pc:docMk/>
            <pc:sldMk cId="867217304" sldId="258"/>
            <ac:spMk id="3" creationId="{72A50EE4-5AE0-3DD7-438C-CC243B56ED54}"/>
          </ac:spMkLst>
        </pc:spChg>
        <pc:spChg chg="add del">
          <ac:chgData name="Cristina-Lina Varzaru (2440072)" userId="S::2440072@student.uwtsd.ac.uk::c539d3f9-80b0-4be5-97e6-5b57c8c19910" providerId="AD" clId="Web-{7BFCF6BA-FD22-F784-689A-96F9CA6937DD}" dt="2026-03-15T15:39:07.865" v="121"/>
          <ac:spMkLst>
            <pc:docMk/>
            <pc:sldMk cId="867217304" sldId="258"/>
            <ac:spMk id="25" creationId="{D009D6D5-DAC2-4A8B-A17A-E206B9012D09}"/>
          </ac:spMkLst>
        </pc:spChg>
        <pc:picChg chg="mod">
          <ac:chgData name="Cristina-Lina Varzaru (2440072)" userId="S::2440072@student.uwtsd.ac.uk::c539d3f9-80b0-4be5-97e6-5b57c8c19910" providerId="AD" clId="Web-{7BFCF6BA-FD22-F784-689A-96F9CA6937DD}" dt="2026-03-15T15:55:49.252" v="245" actId="1076"/>
          <ac:picMkLst>
            <pc:docMk/>
            <pc:sldMk cId="867217304" sldId="258"/>
            <ac:picMk id="4" creationId="{73B6A523-C6F6-E476-DB2A-8D43BFC83A5C}"/>
          </ac:picMkLst>
        </pc:picChg>
      </pc:sldChg>
      <pc:sldChg chg="addSp delSp modSp mod modClrScheme addAnim delAnim modAnim delDesignElem chgLayout">
        <pc:chgData name="Cristina-Lina Varzaru (2440072)" userId="S::2440072@student.uwtsd.ac.uk::c539d3f9-80b0-4be5-97e6-5b57c8c19910" providerId="AD" clId="Web-{7BFCF6BA-FD22-F784-689A-96F9CA6937DD}" dt="2026-03-15T17:40:56.363" v="959" actId="1076"/>
        <pc:sldMkLst>
          <pc:docMk/>
          <pc:sldMk cId="34328301" sldId="259"/>
        </pc:sldMkLst>
        <pc:spChg chg="mod ord">
          <ac:chgData name="Cristina-Lina Varzaru (2440072)" userId="S::2440072@student.uwtsd.ac.uk::c539d3f9-80b0-4be5-97e6-5b57c8c19910" providerId="AD" clId="Web-{7BFCF6BA-FD22-F784-689A-96F9CA6937DD}" dt="2026-03-15T17:40:30.706" v="956" actId="1076"/>
          <ac:spMkLst>
            <pc:docMk/>
            <pc:sldMk cId="34328301" sldId="259"/>
            <ac:spMk id="2" creationId="{841C2849-70F0-7CFD-5FC3-127113D442B8}"/>
          </ac:spMkLst>
        </pc:spChg>
        <pc:spChg chg="mod ord">
          <ac:chgData name="Cristina-Lina Varzaru (2440072)" userId="S::2440072@student.uwtsd.ac.uk::c539d3f9-80b0-4be5-97e6-5b57c8c19910" providerId="AD" clId="Web-{7BFCF6BA-FD22-F784-689A-96F9CA6937DD}" dt="2026-03-15T17:40:48.660" v="958" actId="1076"/>
          <ac:spMkLst>
            <pc:docMk/>
            <pc:sldMk cId="34328301" sldId="259"/>
            <ac:spMk id="3" creationId="{B5935245-902E-9B61-DEF6-022CA22B1392}"/>
          </ac:spMkLst>
        </pc:spChg>
        <pc:grpChg chg="add del">
          <ac:chgData name="Cristina-Lina Varzaru (2440072)" userId="S::2440072@student.uwtsd.ac.uk::c539d3f9-80b0-4be5-97e6-5b57c8c19910" providerId="AD" clId="Web-{7BFCF6BA-FD22-F784-689A-96F9CA6937DD}" dt="2026-03-15T15:39:07.865" v="121"/>
          <ac:grpSpMkLst>
            <pc:docMk/>
            <pc:sldMk cId="34328301" sldId="259"/>
            <ac:grpSpMk id="57" creationId="{31C49F18-8757-4E87-5C2E-9D6D7B82BA3B}"/>
          </ac:grpSpMkLst>
        </pc:grpChg>
        <pc:picChg chg="mod">
          <ac:chgData name="Cristina-Lina Varzaru (2440072)" userId="S::2440072@student.uwtsd.ac.uk::c539d3f9-80b0-4be5-97e6-5b57c8c19910" providerId="AD" clId="Web-{7BFCF6BA-FD22-F784-689A-96F9CA6937DD}" dt="2026-03-15T17:40:56.363" v="959" actId="1076"/>
          <ac:picMkLst>
            <pc:docMk/>
            <pc:sldMk cId="34328301" sldId="259"/>
            <ac:picMk id="5" creationId="{8298D4AF-F769-D110-195C-827A5B4257F7}"/>
          </ac:picMkLst>
        </pc:picChg>
      </pc:sldChg>
      <pc:sldChg chg="addSp delSp modSp mod setBg modClrScheme addAnim delAnim modAnim delDesignElem chgLayout">
        <pc:chgData name="Cristina-Lina Varzaru (2440072)" userId="S::2440072@student.uwtsd.ac.uk::c539d3f9-80b0-4be5-97e6-5b57c8c19910" providerId="AD" clId="Web-{7BFCF6BA-FD22-F784-689A-96F9CA6937DD}" dt="2026-03-15T17:35:21.661" v="937"/>
        <pc:sldMkLst>
          <pc:docMk/>
          <pc:sldMk cId="3829271669" sldId="260"/>
        </pc:sldMkLst>
        <pc:spChg chg="mod ord">
          <ac:chgData name="Cristina-Lina Varzaru (2440072)" userId="S::2440072@student.uwtsd.ac.uk::c539d3f9-80b0-4be5-97e6-5b57c8c19910" providerId="AD" clId="Web-{7BFCF6BA-FD22-F784-689A-96F9CA6937DD}" dt="2026-03-15T17:29:01.453" v="906" actId="20577"/>
          <ac:spMkLst>
            <pc:docMk/>
            <pc:sldMk cId="3829271669" sldId="260"/>
            <ac:spMk id="2" creationId="{B8A526EC-E6D7-6947-E7EF-EF3F9779AA27}"/>
          </ac:spMkLst>
        </pc:spChg>
        <pc:spChg chg="mod ord">
          <ac:chgData name="Cristina-Lina Varzaru (2440072)" userId="S::2440072@student.uwtsd.ac.uk::c539d3f9-80b0-4be5-97e6-5b57c8c19910" providerId="AD" clId="Web-{7BFCF6BA-FD22-F784-689A-96F9CA6937DD}" dt="2026-03-15T16:59:35.695" v="706" actId="1076"/>
          <ac:spMkLst>
            <pc:docMk/>
            <pc:sldMk cId="3829271669" sldId="260"/>
            <ac:spMk id="3" creationId="{F608F91B-14A1-04A3-6CFF-C54B2F25F21E}"/>
          </ac:spMkLst>
        </pc:spChg>
        <pc:spChg chg="add del">
          <ac:chgData name="Cristina-Lina Varzaru (2440072)" userId="S::2440072@student.uwtsd.ac.uk::c539d3f9-80b0-4be5-97e6-5b57c8c19910" providerId="AD" clId="Web-{7BFCF6BA-FD22-F784-689A-96F9CA6937DD}" dt="2026-03-15T15:59:55.718" v="273"/>
          <ac:spMkLst>
            <pc:docMk/>
            <pc:sldMk cId="3829271669" sldId="260"/>
            <ac:spMk id="4" creationId="{9E07F8D7-DE60-30D6-2329-2FD6F2E51B4B}"/>
          </ac:spMkLst>
        </pc:spChg>
        <pc:spChg chg="add mod">
          <ac:chgData name="Cristina-Lina Varzaru (2440072)" userId="S::2440072@student.uwtsd.ac.uk::c539d3f9-80b0-4be5-97e6-5b57c8c19910" providerId="AD" clId="Web-{7BFCF6BA-FD22-F784-689A-96F9CA6937DD}" dt="2026-03-15T16:40:06.177" v="552" actId="20577"/>
          <ac:spMkLst>
            <pc:docMk/>
            <pc:sldMk cId="3829271669" sldId="260"/>
            <ac:spMk id="5" creationId="{87D3FE98-B2DA-9839-55E6-583A8E3FB19A}"/>
          </ac:spMkLst>
        </pc:spChg>
        <pc:spChg chg="add mod">
          <ac:chgData name="Cristina-Lina Varzaru (2440072)" userId="S::2440072@student.uwtsd.ac.uk::c539d3f9-80b0-4be5-97e6-5b57c8c19910" providerId="AD" clId="Web-{7BFCF6BA-FD22-F784-689A-96F9CA6937DD}" dt="2026-03-15T16:40:48.819" v="559" actId="1076"/>
          <ac:spMkLst>
            <pc:docMk/>
            <pc:sldMk cId="3829271669" sldId="260"/>
            <ac:spMk id="6" creationId="{574D276B-3241-A2A0-61F8-8D29C071FC46}"/>
          </ac:spMkLst>
        </pc:spChg>
        <pc:spChg chg="add mod">
          <ac:chgData name="Cristina-Lina Varzaru (2440072)" userId="S::2440072@student.uwtsd.ac.uk::c539d3f9-80b0-4be5-97e6-5b57c8c19910" providerId="AD" clId="Web-{7BFCF6BA-FD22-F784-689A-96F9CA6937DD}" dt="2026-03-15T16:41:10.303" v="563" actId="14100"/>
          <ac:spMkLst>
            <pc:docMk/>
            <pc:sldMk cId="3829271669" sldId="260"/>
            <ac:spMk id="7" creationId="{11F691D8-D36A-0B70-EC37-FC807B1DFE4E}"/>
          </ac:spMkLst>
        </pc:spChg>
        <pc:spChg chg="add mod">
          <ac:chgData name="Cristina-Lina Varzaru (2440072)" userId="S::2440072@student.uwtsd.ac.uk::c539d3f9-80b0-4be5-97e6-5b57c8c19910" providerId="AD" clId="Web-{7BFCF6BA-FD22-F784-689A-96F9CA6937DD}" dt="2026-03-15T16:41:05.709" v="562" actId="14100"/>
          <ac:spMkLst>
            <pc:docMk/>
            <pc:sldMk cId="3829271669" sldId="260"/>
            <ac:spMk id="8" creationId="{C14187DD-0AEE-6CEC-EB5B-F767D0FE018A}"/>
          </ac:spMkLst>
        </pc:spChg>
        <pc:spChg chg="add mod">
          <ac:chgData name="Cristina-Lina Varzaru (2440072)" userId="S::2440072@student.uwtsd.ac.uk::c539d3f9-80b0-4be5-97e6-5b57c8c19910" providerId="AD" clId="Web-{7BFCF6BA-FD22-F784-689A-96F9CA6937DD}" dt="2026-03-15T16:41:02.334" v="561" actId="14100"/>
          <ac:spMkLst>
            <pc:docMk/>
            <pc:sldMk cId="3829271669" sldId="260"/>
            <ac:spMk id="9" creationId="{CFAA792F-0682-35C6-FBFC-8A8F0336D9C3}"/>
          </ac:spMkLst>
        </pc:spChg>
        <pc:spChg chg="add del">
          <ac:chgData name="Cristina-Lina Varzaru (2440072)" userId="S::2440072@student.uwtsd.ac.uk::c539d3f9-80b0-4be5-97e6-5b57c8c19910" providerId="AD" clId="Web-{7BFCF6BA-FD22-F784-689A-96F9CA6937DD}" dt="2026-03-15T16:11:39.527" v="396"/>
          <ac:spMkLst>
            <pc:docMk/>
            <pc:sldMk cId="3829271669" sldId="260"/>
            <ac:spMk id="21" creationId="{5D7F64A8-D625-4F61-A290-B499BB62ACFF}"/>
          </ac:spMkLst>
        </pc:spChg>
        <pc:picChg chg="add mod">
          <ac:chgData name="Cristina-Lina Varzaru (2440072)" userId="S::2440072@student.uwtsd.ac.uk::c539d3f9-80b0-4be5-97e6-5b57c8c19910" providerId="AD" clId="Web-{7BFCF6BA-FD22-F784-689A-96F9CA6937DD}" dt="2026-03-15T16:17:59.671" v="434" actId="1076"/>
          <ac:picMkLst>
            <pc:docMk/>
            <pc:sldMk cId="3829271669" sldId="260"/>
            <ac:picMk id="10" creationId="{9F7DC06E-E1F9-58FD-6B62-109438271BE5}"/>
          </ac:picMkLst>
        </pc:picChg>
        <pc:picChg chg="del mod">
          <ac:chgData name="Cristina-Lina Varzaru (2440072)" userId="S::2440072@student.uwtsd.ac.uk::c539d3f9-80b0-4be5-97e6-5b57c8c19910" providerId="AD" clId="Web-{7BFCF6BA-FD22-F784-689A-96F9CA6937DD}" dt="2026-03-15T16:08:54.291" v="381"/>
          <ac:picMkLst>
            <pc:docMk/>
            <pc:sldMk cId="3829271669" sldId="260"/>
            <ac:picMk id="16" creationId="{54EB8E83-D769-7DD0-66DF-85CE4688821D}"/>
          </ac:picMkLst>
        </pc:picChg>
        <pc:picChg chg="add del">
          <ac:chgData name="Cristina-Lina Varzaru (2440072)" userId="S::2440072@student.uwtsd.ac.uk::c539d3f9-80b0-4be5-97e6-5b57c8c19910" providerId="AD" clId="Web-{7BFCF6BA-FD22-F784-689A-96F9CA6937DD}" dt="2026-03-15T16:11:39.527" v="395"/>
          <ac:picMkLst>
            <pc:docMk/>
            <pc:sldMk cId="3829271669" sldId="260"/>
            <ac:picMk id="18" creationId="{C6C9FDFF-7136-4D47-8C78-C6C76718D3C0}"/>
          </ac:picMkLst>
        </pc:picChg>
      </pc:sldChg>
      <pc:sldChg chg="addSp delSp modSp mod modClrScheme addAnim delAnim modAnim delDesignElem chgLayout">
        <pc:chgData name="Cristina-Lina Varzaru (2440072)" userId="S::2440072@student.uwtsd.ac.uk::c539d3f9-80b0-4be5-97e6-5b57c8c19910" providerId="AD" clId="Web-{7BFCF6BA-FD22-F784-689A-96F9CA6937DD}" dt="2026-03-15T17:30:58.486" v="919"/>
        <pc:sldMkLst>
          <pc:docMk/>
          <pc:sldMk cId="894320812" sldId="261"/>
        </pc:sldMkLst>
        <pc:spChg chg="mod ord">
          <ac:chgData name="Cristina-Lina Varzaru (2440072)" userId="S::2440072@student.uwtsd.ac.uk::c539d3f9-80b0-4be5-97e6-5b57c8c19910" providerId="AD" clId="Web-{7BFCF6BA-FD22-F784-689A-96F9CA6937DD}" dt="2026-03-15T16:34:44.936" v="502" actId="1076"/>
          <ac:spMkLst>
            <pc:docMk/>
            <pc:sldMk cId="894320812" sldId="261"/>
            <ac:spMk id="2" creationId="{B7C2B4E7-85C2-CA3C-9017-C697C08E643D}"/>
          </ac:spMkLst>
        </pc:spChg>
        <pc:spChg chg="mod ord">
          <ac:chgData name="Cristina-Lina Varzaru (2440072)" userId="S::2440072@student.uwtsd.ac.uk::c539d3f9-80b0-4be5-97e6-5b57c8c19910" providerId="AD" clId="Web-{7BFCF6BA-FD22-F784-689A-96F9CA6937DD}" dt="2026-03-15T16:42:42.867" v="570"/>
          <ac:spMkLst>
            <pc:docMk/>
            <pc:sldMk cId="894320812" sldId="261"/>
            <ac:spMk id="3" creationId="{C2405EE1-7F90-1036-F690-F085CC56AE2C}"/>
          </ac:spMkLst>
        </pc:spChg>
        <pc:spChg chg="add del">
          <ac:chgData name="Cristina-Lina Varzaru (2440072)" userId="S::2440072@student.uwtsd.ac.uk::c539d3f9-80b0-4be5-97e6-5b57c8c19910" providerId="AD" clId="Web-{7BFCF6BA-FD22-F784-689A-96F9CA6937DD}" dt="2026-03-15T16:30:08.596" v="450"/>
          <ac:spMkLst>
            <pc:docMk/>
            <pc:sldMk cId="894320812" sldId="261"/>
            <ac:spMk id="4" creationId="{E3A0ADD8-946A-938F-5F55-2DEAC5E3EE4D}"/>
          </ac:spMkLst>
        </pc:spChg>
        <pc:spChg chg="add del">
          <ac:chgData name="Cristina-Lina Varzaru (2440072)" userId="S::2440072@student.uwtsd.ac.uk::c539d3f9-80b0-4be5-97e6-5b57c8c19910" providerId="AD" clId="Web-{7BFCF6BA-FD22-F784-689A-96F9CA6937DD}" dt="2026-03-15T16:30:27.050" v="453"/>
          <ac:spMkLst>
            <pc:docMk/>
            <pc:sldMk cId="894320812" sldId="261"/>
            <ac:spMk id="5" creationId="{C7F245A1-3C43-9584-DE79-45A5367B1513}"/>
          </ac:spMkLst>
        </pc:spChg>
        <pc:spChg chg="add mod">
          <ac:chgData name="Cristina-Lina Varzaru (2440072)" userId="S::2440072@student.uwtsd.ac.uk::c539d3f9-80b0-4be5-97e6-5b57c8c19910" providerId="AD" clId="Web-{7BFCF6BA-FD22-F784-689A-96F9CA6937DD}" dt="2026-03-15T16:42:42.867" v="573"/>
          <ac:spMkLst>
            <pc:docMk/>
            <pc:sldMk cId="894320812" sldId="261"/>
            <ac:spMk id="6" creationId="{F81748B1-D1E2-388D-BEE7-678B1B59E679}"/>
          </ac:spMkLst>
        </pc:spChg>
        <pc:spChg chg="add mod">
          <ac:chgData name="Cristina-Lina Varzaru (2440072)" userId="S::2440072@student.uwtsd.ac.uk::c539d3f9-80b0-4be5-97e6-5b57c8c19910" providerId="AD" clId="Web-{7BFCF6BA-FD22-F784-689A-96F9CA6937DD}" dt="2026-03-15T16:43:45.196" v="581" actId="20577"/>
          <ac:spMkLst>
            <pc:docMk/>
            <pc:sldMk cId="894320812" sldId="261"/>
            <ac:spMk id="8" creationId="{9611E70C-D47D-81F3-E8D8-622727E39501}"/>
          </ac:spMkLst>
        </pc:spChg>
        <pc:spChg chg="add mod">
          <ac:chgData name="Cristina-Lina Varzaru (2440072)" userId="S::2440072@student.uwtsd.ac.uk::c539d3f9-80b0-4be5-97e6-5b57c8c19910" providerId="AD" clId="Web-{7BFCF6BA-FD22-F784-689A-96F9CA6937DD}" dt="2026-03-15T16:43:31.180" v="579" actId="20577"/>
          <ac:spMkLst>
            <pc:docMk/>
            <pc:sldMk cId="894320812" sldId="261"/>
            <ac:spMk id="9" creationId="{0E5FD6BA-4C65-09F3-943D-8496840EE573}"/>
          </ac:spMkLst>
        </pc:spChg>
        <pc:spChg chg="mod">
          <ac:chgData name="Cristina-Lina Varzaru (2440072)" userId="S::2440072@student.uwtsd.ac.uk::c539d3f9-80b0-4be5-97e6-5b57c8c19910" providerId="AD" clId="Web-{7BFCF6BA-FD22-F784-689A-96F9CA6937DD}" dt="2026-03-15T16:42:42.867" v="571"/>
          <ac:spMkLst>
            <pc:docMk/>
            <pc:sldMk cId="894320812" sldId="261"/>
            <ac:spMk id="11" creationId="{25C84D91-E5BF-B919-ACEF-4A25262CEE72}"/>
          </ac:spMkLst>
        </pc:spChg>
        <pc:spChg chg="mod">
          <ac:chgData name="Cristina-Lina Varzaru (2440072)" userId="S::2440072@student.uwtsd.ac.uk::c539d3f9-80b0-4be5-97e6-5b57c8c19910" providerId="AD" clId="Web-{7BFCF6BA-FD22-F784-689A-96F9CA6937DD}" dt="2026-03-15T16:42:42.867" v="572"/>
          <ac:spMkLst>
            <pc:docMk/>
            <pc:sldMk cId="894320812" sldId="261"/>
            <ac:spMk id="12" creationId="{DD889E38-27CA-E23F-B646-8D7B4BB17DBC}"/>
          </ac:spMkLst>
        </pc:spChg>
        <pc:grpChg chg="add del">
          <ac:chgData name="Cristina-Lina Varzaru (2440072)" userId="S::2440072@student.uwtsd.ac.uk::c539d3f9-80b0-4be5-97e6-5b57c8c19910" providerId="AD" clId="Web-{7BFCF6BA-FD22-F784-689A-96F9CA6937DD}" dt="2026-03-15T15:39:07.865" v="121"/>
          <ac:grpSpMkLst>
            <pc:docMk/>
            <pc:sldMk cId="894320812" sldId="261"/>
            <ac:grpSpMk id="10" creationId="{31C49F18-8757-4E87-5C2E-9D6D7B82BA3B}"/>
          </ac:grpSpMkLst>
        </pc:grpChg>
        <pc:picChg chg="mod">
          <ac:chgData name="Cristina-Lina Varzaru (2440072)" userId="S::2440072@student.uwtsd.ac.uk::c539d3f9-80b0-4be5-97e6-5b57c8c19910" providerId="AD" clId="Web-{7BFCF6BA-FD22-F784-689A-96F9CA6937DD}" dt="2026-03-15T16:42:28.382" v="568" actId="1076"/>
          <ac:picMkLst>
            <pc:docMk/>
            <pc:sldMk cId="894320812" sldId="261"/>
            <ac:picMk id="7" creationId="{5CD6CD00-A7AE-C7A4-B4BA-DD6AA2373E22}"/>
          </ac:picMkLst>
        </pc:picChg>
      </pc:sldChg>
      <pc:sldChg chg="addSp delSp modSp mod modClrScheme addAnim delAnim modAnim delDesignElem chgLayout">
        <pc:chgData name="Cristina-Lina Varzaru (2440072)" userId="S::2440072@student.uwtsd.ac.uk::c539d3f9-80b0-4be5-97e6-5b57c8c19910" providerId="AD" clId="Web-{7BFCF6BA-FD22-F784-689A-96F9CA6937DD}" dt="2026-03-15T17:04:41.939" v="745"/>
        <pc:sldMkLst>
          <pc:docMk/>
          <pc:sldMk cId="4147260848" sldId="262"/>
        </pc:sldMkLst>
        <pc:spChg chg="mod ord">
          <ac:chgData name="Cristina-Lina Varzaru (2440072)" userId="S::2440072@student.uwtsd.ac.uk::c539d3f9-80b0-4be5-97e6-5b57c8c19910" providerId="AD" clId="Web-{7BFCF6BA-FD22-F784-689A-96F9CA6937DD}" dt="2026-03-15T16:44:53.696" v="585" actId="1076"/>
          <ac:spMkLst>
            <pc:docMk/>
            <pc:sldMk cId="4147260848" sldId="262"/>
            <ac:spMk id="2" creationId="{76E5067C-6C73-BD64-F022-AFE33F5D4E47}"/>
          </ac:spMkLst>
        </pc:spChg>
        <pc:spChg chg="mod ord">
          <ac:chgData name="Cristina-Lina Varzaru (2440072)" userId="S::2440072@student.uwtsd.ac.uk::c539d3f9-80b0-4be5-97e6-5b57c8c19910" providerId="AD" clId="Web-{7BFCF6BA-FD22-F784-689A-96F9CA6937DD}" dt="2026-03-15T15:39:07.865" v="121"/>
          <ac:spMkLst>
            <pc:docMk/>
            <pc:sldMk cId="4147260848" sldId="262"/>
            <ac:spMk id="3" creationId="{B7B2ED5B-AA9F-65F7-40AB-36F9C9A9110F}"/>
          </ac:spMkLst>
        </pc:spChg>
        <pc:spChg chg="add mod">
          <ac:chgData name="Cristina-Lina Varzaru (2440072)" userId="S::2440072@student.uwtsd.ac.uk::c539d3f9-80b0-4be5-97e6-5b57c8c19910" providerId="AD" clId="Web-{7BFCF6BA-FD22-F784-689A-96F9CA6937DD}" dt="2026-03-15T16:49:29.976" v="619" actId="20577"/>
          <ac:spMkLst>
            <pc:docMk/>
            <pc:sldMk cId="4147260848" sldId="262"/>
            <ac:spMk id="5" creationId="{1A993C52-DC21-3F6A-E016-1876E25B8CBF}"/>
          </ac:spMkLst>
        </pc:spChg>
        <pc:spChg chg="add del">
          <ac:chgData name="Cristina-Lina Varzaru (2440072)" userId="S::2440072@student.uwtsd.ac.uk::c539d3f9-80b0-4be5-97e6-5b57c8c19910" providerId="AD" clId="Web-{7BFCF6BA-FD22-F784-689A-96F9CA6937DD}" dt="2026-03-15T15:39:07.865" v="121"/>
          <ac:spMkLst>
            <pc:docMk/>
            <pc:sldMk cId="4147260848" sldId="262"/>
            <ac:spMk id="9" creationId="{9F7D5CDA-D291-4307-BF55-1381FED29634}"/>
          </ac:spMkLst>
        </pc:spChg>
        <pc:picChg chg="mod">
          <ac:chgData name="Cristina-Lina Varzaru (2440072)" userId="S::2440072@student.uwtsd.ac.uk::c539d3f9-80b0-4be5-97e6-5b57c8c19910" providerId="AD" clId="Web-{7BFCF6BA-FD22-F784-689A-96F9CA6937DD}" dt="2026-03-15T16:48:46.083" v="615" actId="1076"/>
          <ac:picMkLst>
            <pc:docMk/>
            <pc:sldMk cId="4147260848" sldId="262"/>
            <ac:picMk id="4" creationId="{6E5D9A0D-3425-2608-E7B7-AFFB11F111B3}"/>
          </ac:picMkLst>
        </pc:picChg>
      </pc:sldChg>
      <pc:sldChg chg="addSp delSp modSp mod modClrScheme addAnim delAnim modAnim delDesignElem chgLayout">
        <pc:chgData name="Cristina-Lina Varzaru (2440072)" userId="S::2440072@student.uwtsd.ac.uk::c539d3f9-80b0-4be5-97e6-5b57c8c19910" providerId="AD" clId="Web-{7BFCF6BA-FD22-F784-689A-96F9CA6937DD}" dt="2026-03-15T17:06:19.100" v="753"/>
        <pc:sldMkLst>
          <pc:docMk/>
          <pc:sldMk cId="1446568026" sldId="263"/>
        </pc:sldMkLst>
        <pc:spChg chg="mod ord">
          <ac:chgData name="Cristina-Lina Varzaru (2440072)" userId="S::2440072@student.uwtsd.ac.uk::c539d3f9-80b0-4be5-97e6-5b57c8c19910" providerId="AD" clId="Web-{7BFCF6BA-FD22-F784-689A-96F9CA6937DD}" dt="2026-03-15T16:52:55.735" v="657" actId="1076"/>
          <ac:spMkLst>
            <pc:docMk/>
            <pc:sldMk cId="1446568026" sldId="263"/>
            <ac:spMk id="2" creationId="{D7EB386A-2D95-ACF8-FFEE-2ECE6D445334}"/>
          </ac:spMkLst>
        </pc:spChg>
        <pc:spChg chg="mod ord">
          <ac:chgData name="Cristina-Lina Varzaru (2440072)" userId="S::2440072@student.uwtsd.ac.uk::c539d3f9-80b0-4be5-97e6-5b57c8c19910" providerId="AD" clId="Web-{7BFCF6BA-FD22-F784-689A-96F9CA6937DD}" dt="2026-03-15T16:51:25.543" v="636" actId="14100"/>
          <ac:spMkLst>
            <pc:docMk/>
            <pc:sldMk cId="1446568026" sldId="263"/>
            <ac:spMk id="3" creationId="{EDA551BE-C0E6-B65F-34FD-172B250D2726}"/>
          </ac:spMkLst>
        </pc:spChg>
        <pc:spChg chg="add mod">
          <ac:chgData name="Cristina-Lina Varzaru (2440072)" userId="S::2440072@student.uwtsd.ac.uk::c539d3f9-80b0-4be5-97e6-5b57c8c19910" providerId="AD" clId="Web-{7BFCF6BA-FD22-F784-689A-96F9CA6937DD}" dt="2026-03-15T16:52:35.079" v="656" actId="1076"/>
          <ac:spMkLst>
            <pc:docMk/>
            <pc:sldMk cId="1446568026" sldId="263"/>
            <ac:spMk id="5" creationId="{D429AB5D-B8D9-D792-45DF-EF9DBD78A263}"/>
          </ac:spMkLst>
        </pc:spChg>
        <pc:spChg chg="add del">
          <ac:chgData name="Cristina-Lina Varzaru (2440072)" userId="S::2440072@student.uwtsd.ac.uk::c539d3f9-80b0-4be5-97e6-5b57c8c19910" providerId="AD" clId="Web-{7BFCF6BA-FD22-F784-689A-96F9CA6937DD}" dt="2026-03-15T15:39:07.865" v="121"/>
          <ac:spMkLst>
            <pc:docMk/>
            <pc:sldMk cId="1446568026" sldId="263"/>
            <ac:spMk id="17" creationId="{04812C46-200A-4DEB-A05E-3ED6C68C2387}"/>
          </ac:spMkLst>
        </pc:spChg>
        <pc:picChg chg="mod">
          <ac:chgData name="Cristina-Lina Varzaru (2440072)" userId="S::2440072@student.uwtsd.ac.uk::c539d3f9-80b0-4be5-97e6-5b57c8c19910" providerId="AD" clId="Web-{7BFCF6BA-FD22-F784-689A-96F9CA6937DD}" dt="2026-03-15T16:51:15.918" v="635" actId="1076"/>
          <ac:picMkLst>
            <pc:docMk/>
            <pc:sldMk cId="1446568026" sldId="263"/>
            <ac:picMk id="4" creationId="{A4FA02D3-E26F-A0F0-E60C-5A715C00C4E2}"/>
          </ac:picMkLst>
        </pc:picChg>
      </pc:sldChg>
      <pc:sldChg chg="addSp delSp modSp mod modClrScheme addAnim delAnim modAnim delDesignElem chgLayout">
        <pc:chgData name="Cristina-Lina Varzaru (2440072)" userId="S::2440072@student.uwtsd.ac.uk::c539d3f9-80b0-4be5-97e6-5b57c8c19910" providerId="AD" clId="Web-{7BFCF6BA-FD22-F784-689A-96F9CA6937DD}" dt="2026-03-15T17:07:01.680" v="759"/>
        <pc:sldMkLst>
          <pc:docMk/>
          <pc:sldMk cId="26530739" sldId="264"/>
        </pc:sldMkLst>
        <pc:spChg chg="mod ord">
          <ac:chgData name="Cristina-Lina Varzaru (2440072)" userId="S::2440072@student.uwtsd.ac.uk::c539d3f9-80b0-4be5-97e6-5b57c8c19910" providerId="AD" clId="Web-{7BFCF6BA-FD22-F784-689A-96F9CA6937DD}" dt="2026-03-15T15:39:07.865" v="121"/>
          <ac:spMkLst>
            <pc:docMk/>
            <pc:sldMk cId="26530739" sldId="264"/>
            <ac:spMk id="2" creationId="{56BCB4B9-CA2D-B694-64FF-E3421DD826AB}"/>
          </ac:spMkLst>
        </pc:spChg>
        <pc:spChg chg="mod ord">
          <ac:chgData name="Cristina-Lina Varzaru (2440072)" userId="S::2440072@student.uwtsd.ac.uk::c539d3f9-80b0-4be5-97e6-5b57c8c19910" providerId="AD" clId="Web-{7BFCF6BA-FD22-F784-689A-96F9CA6937DD}" dt="2026-03-15T15:39:07.865" v="121"/>
          <ac:spMkLst>
            <pc:docMk/>
            <pc:sldMk cId="26530739" sldId="264"/>
            <ac:spMk id="3" creationId="{4A1E27D5-BE7C-6231-5B15-F3B23CB62C1C}"/>
          </ac:spMkLst>
        </pc:spChg>
        <pc:spChg chg="add del">
          <ac:chgData name="Cristina-Lina Varzaru (2440072)" userId="S::2440072@student.uwtsd.ac.uk::c539d3f9-80b0-4be5-97e6-5b57c8c19910" providerId="AD" clId="Web-{7BFCF6BA-FD22-F784-689A-96F9CA6937DD}" dt="2026-03-15T15:39:07.865" v="121"/>
          <ac:spMkLst>
            <pc:docMk/>
            <pc:sldMk cId="26530739" sldId="264"/>
            <ac:spMk id="8" creationId="{1A3C89F8-0D2F-47FF-B903-151248265F47}"/>
          </ac:spMkLst>
        </pc:spChg>
        <pc:spChg chg="add del">
          <ac:chgData name="Cristina-Lina Varzaru (2440072)" userId="S::2440072@student.uwtsd.ac.uk::c539d3f9-80b0-4be5-97e6-5b57c8c19910" providerId="AD" clId="Web-{7BFCF6BA-FD22-F784-689A-96F9CA6937DD}" dt="2026-03-15T15:39:07.865" v="121"/>
          <ac:spMkLst>
            <pc:docMk/>
            <pc:sldMk cId="26530739" sldId="264"/>
            <ac:spMk id="10" creationId="{C5CB530E-515E-412C-9DF1-5F8FFBD6F383}"/>
          </ac:spMkLst>
        </pc:spChg>
        <pc:spChg chg="add del">
          <ac:chgData name="Cristina-Lina Varzaru (2440072)" userId="S::2440072@student.uwtsd.ac.uk::c539d3f9-80b0-4be5-97e6-5b57c8c19910" providerId="AD" clId="Web-{7BFCF6BA-FD22-F784-689A-96F9CA6937DD}" dt="2026-03-15T15:39:07.865" v="121"/>
          <ac:spMkLst>
            <pc:docMk/>
            <pc:sldMk cId="26530739" sldId="264"/>
            <ac:spMk id="12" creationId="{712D4376-A578-4FF1-94FC-245E7A6A489F}"/>
          </ac:spMkLst>
        </pc:spChg>
        <pc:spChg chg="add del">
          <ac:chgData name="Cristina-Lina Varzaru (2440072)" userId="S::2440072@student.uwtsd.ac.uk::c539d3f9-80b0-4be5-97e6-5b57c8c19910" providerId="AD" clId="Web-{7BFCF6BA-FD22-F784-689A-96F9CA6937DD}" dt="2026-03-15T15:39:07.865" v="121"/>
          <ac:spMkLst>
            <pc:docMk/>
            <pc:sldMk cId="26530739" sldId="264"/>
            <ac:spMk id="14" creationId="{AEA7509D-F04F-40CB-A0B3-EEF16499CC9F}"/>
          </ac:spMkLst>
        </pc:spChg>
        <pc:spChg chg="add del">
          <ac:chgData name="Cristina-Lina Varzaru (2440072)" userId="S::2440072@student.uwtsd.ac.uk::c539d3f9-80b0-4be5-97e6-5b57c8c19910" providerId="AD" clId="Web-{7BFCF6BA-FD22-F784-689A-96F9CA6937DD}" dt="2026-03-15T15:39:07.865" v="121"/>
          <ac:spMkLst>
            <pc:docMk/>
            <pc:sldMk cId="26530739" sldId="264"/>
            <ac:spMk id="18" creationId="{508BEF50-7B1E-49A4-BC19-5F4F1D755E64}"/>
          </ac:spMkLst>
        </pc:spChg>
        <pc:spChg chg="add del">
          <ac:chgData name="Cristina-Lina Varzaru (2440072)" userId="S::2440072@student.uwtsd.ac.uk::c539d3f9-80b0-4be5-97e6-5b57c8c19910" providerId="AD" clId="Web-{7BFCF6BA-FD22-F784-689A-96F9CA6937DD}" dt="2026-03-15T15:39:07.865" v="121"/>
          <ac:spMkLst>
            <pc:docMk/>
            <pc:sldMk cId="26530739" sldId="264"/>
            <ac:spMk id="20" creationId="{3FBAD350-5664-4811-A208-657FB882D350}"/>
          </ac:spMkLst>
        </pc:spChg>
        <pc:spChg chg="add del">
          <ac:chgData name="Cristina-Lina Varzaru (2440072)" userId="S::2440072@student.uwtsd.ac.uk::c539d3f9-80b0-4be5-97e6-5b57c8c19910" providerId="AD" clId="Web-{7BFCF6BA-FD22-F784-689A-96F9CA6937DD}" dt="2026-03-15T15:39:07.865" v="121"/>
          <ac:spMkLst>
            <pc:docMk/>
            <pc:sldMk cId="26530739" sldId="264"/>
            <ac:spMk id="22" creationId="{C39ADB8F-D187-49D7-BDCF-C1B6DC727068}"/>
          </ac:spMkLst>
        </pc:spChg>
        <pc:cxnChg chg="add del">
          <ac:chgData name="Cristina-Lina Varzaru (2440072)" userId="S::2440072@student.uwtsd.ac.uk::c539d3f9-80b0-4be5-97e6-5b57c8c19910" providerId="AD" clId="Web-{7BFCF6BA-FD22-F784-689A-96F9CA6937DD}" dt="2026-03-15T15:39:07.865" v="121"/>
          <ac:cxnSpMkLst>
            <pc:docMk/>
            <pc:sldMk cId="26530739" sldId="264"/>
            <ac:cxnSpMk id="16" creationId="{56020367-4FD5-4596-8E10-C5F095CD8DBF}"/>
          </ac:cxnSpMkLst>
        </pc:cxnChg>
      </pc:sldChg>
      <pc:sldChg chg="modSp mod modClrScheme addAnim modAnim chgLayout">
        <pc:chgData name="Cristina-Lina Varzaru (2440072)" userId="S::2440072@student.uwtsd.ac.uk::c539d3f9-80b0-4be5-97e6-5b57c8c19910" providerId="AD" clId="Web-{7BFCF6BA-FD22-F784-689A-96F9CA6937DD}" dt="2026-03-15T17:31:54.252" v="923"/>
        <pc:sldMkLst>
          <pc:docMk/>
          <pc:sldMk cId="3855570537" sldId="265"/>
        </pc:sldMkLst>
        <pc:spChg chg="mod ord">
          <ac:chgData name="Cristina-Lina Varzaru (2440072)" userId="S::2440072@student.uwtsd.ac.uk::c539d3f9-80b0-4be5-97e6-5b57c8c19910" providerId="AD" clId="Web-{7BFCF6BA-FD22-F784-689A-96F9CA6937DD}" dt="2026-03-15T15:39:07.865" v="121"/>
          <ac:spMkLst>
            <pc:docMk/>
            <pc:sldMk cId="3855570537" sldId="265"/>
            <ac:spMk id="2" creationId="{A0650E2B-0A72-6BA2-EBB1-3D3F9F9A313F}"/>
          </ac:spMkLst>
        </pc:spChg>
        <pc:spChg chg="mod ord">
          <ac:chgData name="Cristina-Lina Varzaru (2440072)" userId="S::2440072@student.uwtsd.ac.uk::c539d3f9-80b0-4be5-97e6-5b57c8c19910" providerId="AD" clId="Web-{7BFCF6BA-FD22-F784-689A-96F9CA6937DD}" dt="2026-03-15T16:54:51.925" v="670" actId="14100"/>
          <ac:spMkLst>
            <pc:docMk/>
            <pc:sldMk cId="3855570537" sldId="265"/>
            <ac:spMk id="3" creationId="{2FDF476E-92AD-CDD2-A098-E8BF74516390}"/>
          </ac:spMkLst>
        </pc:spChg>
      </pc:sldChg>
      <pc:sldMasterChg chg="add del addSldLayout delSldLayout">
        <pc:chgData name="Cristina-Lina Varzaru (2440072)" userId="S::2440072@student.uwtsd.ac.uk::c539d3f9-80b0-4be5-97e6-5b57c8c19910" providerId="AD" clId="Web-{7BFCF6BA-FD22-F784-689A-96F9CA6937DD}" dt="2026-03-15T15:39:07.865" v="121"/>
        <pc:sldMasterMkLst>
          <pc:docMk/>
          <pc:sldMasterMk cId="2460954070" sldId="2147483660"/>
        </pc:sldMasterMkLst>
        <pc:sldLayoutChg chg="add del">
          <pc:chgData name="Cristina-Lina Varzaru (2440072)" userId="S::2440072@student.uwtsd.ac.uk::c539d3f9-80b0-4be5-97e6-5b57c8c19910" providerId="AD" clId="Web-{7BFCF6BA-FD22-F784-689A-96F9CA6937DD}" dt="2026-03-15T15:39:07.865" v="121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Cristina-Lina Varzaru (2440072)" userId="S::2440072@student.uwtsd.ac.uk::c539d3f9-80b0-4be5-97e6-5b57c8c19910" providerId="AD" clId="Web-{7BFCF6BA-FD22-F784-689A-96F9CA6937DD}" dt="2026-03-15T15:39:07.865" v="121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Cristina-Lina Varzaru (2440072)" userId="S::2440072@student.uwtsd.ac.uk::c539d3f9-80b0-4be5-97e6-5b57c8c19910" providerId="AD" clId="Web-{7BFCF6BA-FD22-F784-689A-96F9CA6937DD}" dt="2026-03-15T15:39:07.865" v="121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Cristina-Lina Varzaru (2440072)" userId="S::2440072@student.uwtsd.ac.uk::c539d3f9-80b0-4be5-97e6-5b57c8c19910" providerId="AD" clId="Web-{7BFCF6BA-FD22-F784-689A-96F9CA6937DD}" dt="2026-03-15T15:39:07.865" v="121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Cristina-Lina Varzaru (2440072)" userId="S::2440072@student.uwtsd.ac.uk::c539d3f9-80b0-4be5-97e6-5b57c8c19910" providerId="AD" clId="Web-{7BFCF6BA-FD22-F784-689A-96F9CA6937DD}" dt="2026-03-15T15:39:07.865" v="121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Cristina-Lina Varzaru (2440072)" userId="S::2440072@student.uwtsd.ac.uk::c539d3f9-80b0-4be5-97e6-5b57c8c19910" providerId="AD" clId="Web-{7BFCF6BA-FD22-F784-689A-96F9CA6937DD}" dt="2026-03-15T15:39:07.865" v="121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Cristina-Lina Varzaru (2440072)" userId="S::2440072@student.uwtsd.ac.uk::c539d3f9-80b0-4be5-97e6-5b57c8c19910" providerId="AD" clId="Web-{7BFCF6BA-FD22-F784-689A-96F9CA6937DD}" dt="2026-03-15T15:39:07.865" v="121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Cristina-Lina Varzaru (2440072)" userId="S::2440072@student.uwtsd.ac.uk::c539d3f9-80b0-4be5-97e6-5b57c8c19910" providerId="AD" clId="Web-{7BFCF6BA-FD22-F784-689A-96F9CA6937DD}" dt="2026-03-15T15:39:07.865" v="121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Cristina-Lina Varzaru (2440072)" userId="S::2440072@student.uwtsd.ac.uk::c539d3f9-80b0-4be5-97e6-5b57c8c19910" providerId="AD" clId="Web-{7BFCF6BA-FD22-F784-689A-96F9CA6937DD}" dt="2026-03-15T15:39:07.865" v="121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Cristina-Lina Varzaru (2440072)" userId="S::2440072@student.uwtsd.ac.uk::c539d3f9-80b0-4be5-97e6-5b57c8c19910" providerId="AD" clId="Web-{7BFCF6BA-FD22-F784-689A-96F9CA6937DD}" dt="2026-03-15T15:39:07.865" v="121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Cristina-Lina Varzaru (2440072)" userId="S::2440072@student.uwtsd.ac.uk::c539d3f9-80b0-4be5-97e6-5b57c8c19910" providerId="AD" clId="Web-{7BFCF6BA-FD22-F784-689A-96F9CA6937DD}" dt="2026-03-15T15:39:07.865" v="121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Cristina-Lina Varzaru (2440072)" userId="S::2440072@student.uwtsd.ac.uk::c539d3f9-80b0-4be5-97e6-5b57c8c19910" providerId="AD" clId="Web-{7BFCF6BA-FD22-F784-689A-96F9CA6937DD}" dt="2026-03-15T15:39:07.865" v="121"/>
        <pc:sldMasterMkLst>
          <pc:docMk/>
          <pc:sldMasterMk cId="637366963" sldId="2147483672"/>
        </pc:sldMasterMkLst>
        <pc:sldLayoutChg chg="add del mod replId">
          <pc:chgData name="Cristina-Lina Varzaru (2440072)" userId="S::2440072@student.uwtsd.ac.uk::c539d3f9-80b0-4be5-97e6-5b57c8c19910" providerId="AD" clId="Web-{7BFCF6BA-FD22-F784-689A-96F9CA6937DD}" dt="2026-03-15T15:39:07.865" v="121"/>
          <pc:sldLayoutMkLst>
            <pc:docMk/>
            <pc:sldMasterMk cId="637366963" sldId="2147483672"/>
            <pc:sldLayoutMk cId="235391946" sldId="2147483673"/>
          </pc:sldLayoutMkLst>
        </pc:sldLayoutChg>
        <pc:sldLayoutChg chg="add del mod replId">
          <pc:chgData name="Cristina-Lina Varzaru (2440072)" userId="S::2440072@student.uwtsd.ac.uk::c539d3f9-80b0-4be5-97e6-5b57c8c19910" providerId="AD" clId="Web-{7BFCF6BA-FD22-F784-689A-96F9CA6937DD}" dt="2026-03-15T15:39:07.865" v="121"/>
          <pc:sldLayoutMkLst>
            <pc:docMk/>
            <pc:sldMasterMk cId="637366963" sldId="2147483672"/>
            <pc:sldLayoutMk cId="3090965012" sldId="2147483674"/>
          </pc:sldLayoutMkLst>
        </pc:sldLayoutChg>
        <pc:sldLayoutChg chg="add del mod replId">
          <pc:chgData name="Cristina-Lina Varzaru (2440072)" userId="S::2440072@student.uwtsd.ac.uk::c539d3f9-80b0-4be5-97e6-5b57c8c19910" providerId="AD" clId="Web-{7BFCF6BA-FD22-F784-689A-96F9CA6937DD}" dt="2026-03-15T15:39:07.865" v="121"/>
          <pc:sldLayoutMkLst>
            <pc:docMk/>
            <pc:sldMasterMk cId="637366963" sldId="2147483672"/>
            <pc:sldLayoutMk cId="2601827231" sldId="2147483675"/>
          </pc:sldLayoutMkLst>
        </pc:sldLayoutChg>
        <pc:sldLayoutChg chg="add del mod replId">
          <pc:chgData name="Cristina-Lina Varzaru (2440072)" userId="S::2440072@student.uwtsd.ac.uk::c539d3f9-80b0-4be5-97e6-5b57c8c19910" providerId="AD" clId="Web-{7BFCF6BA-FD22-F784-689A-96F9CA6937DD}" dt="2026-03-15T15:39:07.865" v="121"/>
          <pc:sldLayoutMkLst>
            <pc:docMk/>
            <pc:sldMasterMk cId="637366963" sldId="2147483672"/>
            <pc:sldLayoutMk cId="768908872" sldId="2147483676"/>
          </pc:sldLayoutMkLst>
        </pc:sldLayoutChg>
        <pc:sldLayoutChg chg="add del mod replId">
          <pc:chgData name="Cristina-Lina Varzaru (2440072)" userId="S::2440072@student.uwtsd.ac.uk::c539d3f9-80b0-4be5-97e6-5b57c8c19910" providerId="AD" clId="Web-{7BFCF6BA-FD22-F784-689A-96F9CA6937DD}" dt="2026-03-15T15:39:07.865" v="121"/>
          <pc:sldLayoutMkLst>
            <pc:docMk/>
            <pc:sldMasterMk cId="637366963" sldId="2147483672"/>
            <pc:sldLayoutMk cId="3257027518" sldId="2147483677"/>
          </pc:sldLayoutMkLst>
        </pc:sldLayoutChg>
        <pc:sldLayoutChg chg="add del mod replId">
          <pc:chgData name="Cristina-Lina Varzaru (2440072)" userId="S::2440072@student.uwtsd.ac.uk::c539d3f9-80b0-4be5-97e6-5b57c8c19910" providerId="AD" clId="Web-{7BFCF6BA-FD22-F784-689A-96F9CA6937DD}" dt="2026-03-15T15:39:07.865" v="121"/>
          <pc:sldLayoutMkLst>
            <pc:docMk/>
            <pc:sldMasterMk cId="637366963" sldId="2147483672"/>
            <pc:sldLayoutMk cId="2263007512" sldId="2147483678"/>
          </pc:sldLayoutMkLst>
        </pc:sldLayoutChg>
        <pc:sldLayoutChg chg="add del mod replId">
          <pc:chgData name="Cristina-Lina Varzaru (2440072)" userId="S::2440072@student.uwtsd.ac.uk::c539d3f9-80b0-4be5-97e6-5b57c8c19910" providerId="AD" clId="Web-{7BFCF6BA-FD22-F784-689A-96F9CA6937DD}" dt="2026-03-15T15:39:07.865" v="121"/>
          <pc:sldLayoutMkLst>
            <pc:docMk/>
            <pc:sldMasterMk cId="637366963" sldId="2147483672"/>
            <pc:sldLayoutMk cId="1934530121" sldId="2147483679"/>
          </pc:sldLayoutMkLst>
        </pc:sldLayoutChg>
        <pc:sldLayoutChg chg="add del mod replId">
          <pc:chgData name="Cristina-Lina Varzaru (2440072)" userId="S::2440072@student.uwtsd.ac.uk::c539d3f9-80b0-4be5-97e6-5b57c8c19910" providerId="AD" clId="Web-{7BFCF6BA-FD22-F784-689A-96F9CA6937DD}" dt="2026-03-15T15:39:07.865" v="121"/>
          <pc:sldLayoutMkLst>
            <pc:docMk/>
            <pc:sldMasterMk cId="637366963" sldId="2147483672"/>
            <pc:sldLayoutMk cId="2614462067" sldId="2147483680"/>
          </pc:sldLayoutMkLst>
        </pc:sldLayoutChg>
        <pc:sldLayoutChg chg="add del mod replId">
          <pc:chgData name="Cristina-Lina Varzaru (2440072)" userId="S::2440072@student.uwtsd.ac.uk::c539d3f9-80b0-4be5-97e6-5b57c8c19910" providerId="AD" clId="Web-{7BFCF6BA-FD22-F784-689A-96F9CA6937DD}" dt="2026-03-15T15:39:07.865" v="121"/>
          <pc:sldLayoutMkLst>
            <pc:docMk/>
            <pc:sldMasterMk cId="637366963" sldId="2147483672"/>
            <pc:sldLayoutMk cId="891934918" sldId="2147483681"/>
          </pc:sldLayoutMkLst>
        </pc:sldLayoutChg>
        <pc:sldLayoutChg chg="add del mod replId">
          <pc:chgData name="Cristina-Lina Varzaru (2440072)" userId="S::2440072@student.uwtsd.ac.uk::c539d3f9-80b0-4be5-97e6-5b57c8c19910" providerId="AD" clId="Web-{7BFCF6BA-FD22-F784-689A-96F9CA6937DD}" dt="2026-03-15T15:39:07.865" v="121"/>
          <pc:sldLayoutMkLst>
            <pc:docMk/>
            <pc:sldMasterMk cId="637366963" sldId="2147483672"/>
            <pc:sldLayoutMk cId="1386619585" sldId="2147483682"/>
          </pc:sldLayoutMkLst>
        </pc:sldLayoutChg>
        <pc:sldLayoutChg chg="add del mod replId">
          <pc:chgData name="Cristina-Lina Varzaru (2440072)" userId="S::2440072@student.uwtsd.ac.uk::c539d3f9-80b0-4be5-97e6-5b57c8c19910" providerId="AD" clId="Web-{7BFCF6BA-FD22-F784-689A-96F9CA6937DD}" dt="2026-03-15T15:39:07.865" v="121"/>
          <pc:sldLayoutMkLst>
            <pc:docMk/>
            <pc:sldMasterMk cId="637366963" sldId="2147483672"/>
            <pc:sldLayoutMk cId="1191055030" sldId="2147483683"/>
          </pc:sldLayoutMkLst>
        </pc:sldLayoutChg>
        <pc:sldLayoutChg chg="add del mod replId">
          <pc:chgData name="Cristina-Lina Varzaru (2440072)" userId="S::2440072@student.uwtsd.ac.uk::c539d3f9-80b0-4be5-97e6-5b57c8c19910" providerId="AD" clId="Web-{7BFCF6BA-FD22-F784-689A-96F9CA6937DD}" dt="2026-03-15T15:39:07.865" v="121"/>
          <pc:sldLayoutMkLst>
            <pc:docMk/>
            <pc:sldMasterMk cId="637366963" sldId="2147483672"/>
            <pc:sldLayoutMk cId="411801948" sldId="2147483684"/>
          </pc:sldLayoutMkLst>
        </pc:sldLayoutChg>
        <pc:sldLayoutChg chg="add del mod replId">
          <pc:chgData name="Cristina-Lina Varzaru (2440072)" userId="S::2440072@student.uwtsd.ac.uk::c539d3f9-80b0-4be5-97e6-5b57c8c19910" providerId="AD" clId="Web-{7BFCF6BA-FD22-F784-689A-96F9CA6937DD}" dt="2026-03-15T15:39:07.865" v="121"/>
          <pc:sldLayoutMkLst>
            <pc:docMk/>
            <pc:sldMasterMk cId="637366963" sldId="2147483672"/>
            <pc:sldLayoutMk cId="952525379" sldId="2147483685"/>
          </pc:sldLayoutMkLst>
        </pc:sldLayoutChg>
        <pc:sldLayoutChg chg="add del mod replId">
          <pc:chgData name="Cristina-Lina Varzaru (2440072)" userId="S::2440072@student.uwtsd.ac.uk::c539d3f9-80b0-4be5-97e6-5b57c8c19910" providerId="AD" clId="Web-{7BFCF6BA-FD22-F784-689A-96F9CA6937DD}" dt="2026-03-15T15:39:07.865" v="121"/>
          <pc:sldLayoutMkLst>
            <pc:docMk/>
            <pc:sldMasterMk cId="637366963" sldId="2147483672"/>
            <pc:sldLayoutMk cId="1940919346" sldId="2147483686"/>
          </pc:sldLayoutMkLst>
        </pc:sldLayoutChg>
        <pc:sldLayoutChg chg="add del mod replId">
          <pc:chgData name="Cristina-Lina Varzaru (2440072)" userId="S::2440072@student.uwtsd.ac.uk::c539d3f9-80b0-4be5-97e6-5b57c8c19910" providerId="AD" clId="Web-{7BFCF6BA-FD22-F784-689A-96F9CA6937DD}" dt="2026-03-15T15:39:07.865" v="121"/>
          <pc:sldLayoutMkLst>
            <pc:docMk/>
            <pc:sldMasterMk cId="637366963" sldId="2147483672"/>
            <pc:sldLayoutMk cId="1853187757" sldId="2147483687"/>
          </pc:sldLayoutMkLst>
        </pc:sldLayoutChg>
        <pc:sldLayoutChg chg="add del mod replId">
          <pc:chgData name="Cristina-Lina Varzaru (2440072)" userId="S::2440072@student.uwtsd.ac.uk::c539d3f9-80b0-4be5-97e6-5b57c8c19910" providerId="AD" clId="Web-{7BFCF6BA-FD22-F784-689A-96F9CA6937DD}" dt="2026-03-15T15:39:07.865" v="121"/>
          <pc:sldLayoutMkLst>
            <pc:docMk/>
            <pc:sldMasterMk cId="637366963" sldId="2147483672"/>
            <pc:sldLayoutMk cId="3537389347" sldId="2147483688"/>
          </pc:sldLayoutMkLst>
        </pc:sldLayoutChg>
        <pc:sldLayoutChg chg="add del mod replId">
          <pc:chgData name="Cristina-Lina Varzaru (2440072)" userId="S::2440072@student.uwtsd.ac.uk::c539d3f9-80b0-4be5-97e6-5b57c8c19910" providerId="AD" clId="Web-{7BFCF6BA-FD22-F784-689A-96F9CA6937DD}" dt="2026-03-15T15:39:07.865" v="121"/>
          <pc:sldLayoutMkLst>
            <pc:docMk/>
            <pc:sldMasterMk cId="637366963" sldId="2147483672"/>
            <pc:sldLayoutMk cId="388854297" sldId="2147483689"/>
          </pc:sldLayoutMkLst>
        </pc:sldLayoutChg>
      </pc:sldMasterChg>
    </pc:docChg>
  </pc:docChgLst>
  <pc:docChgLst>
    <pc:chgData name="Cristina-Lina Varzaru (2440072)" userId="S::2440072@student.uwtsd.ac.uk::c539d3f9-80b0-4be5-97e6-5b57c8c19910" providerId="AD" clId="Web-{32EE5CD1-8FBA-9933-45F9-436B965D1629}"/>
    <pc:docChg chg="addSld modSld">
      <pc:chgData name="Cristina-Lina Varzaru (2440072)" userId="S::2440072@student.uwtsd.ac.uk::c539d3f9-80b0-4be5-97e6-5b57c8c19910" providerId="AD" clId="Web-{32EE5CD1-8FBA-9933-45F9-436B965D1629}" dt="2026-03-11T15:39:05.436" v="499" actId="20577"/>
      <pc:docMkLst>
        <pc:docMk/>
      </pc:docMkLst>
      <pc:sldChg chg="addSp delSp modSp mod setBg">
        <pc:chgData name="Cristina-Lina Varzaru (2440072)" userId="S::2440072@student.uwtsd.ac.uk::c539d3f9-80b0-4be5-97e6-5b57c8c19910" providerId="AD" clId="Web-{32EE5CD1-8FBA-9933-45F9-436B965D1629}" dt="2026-03-11T15:37:36.135" v="498" actId="14100"/>
        <pc:sldMkLst>
          <pc:docMk/>
          <pc:sldMk cId="109857222" sldId="256"/>
        </pc:sldMkLst>
        <pc:spChg chg="mod ord">
          <ac:chgData name="Cristina-Lina Varzaru (2440072)" userId="S::2440072@student.uwtsd.ac.uk::c539d3f9-80b0-4be5-97e6-5b57c8c19910" providerId="AD" clId="Web-{32EE5CD1-8FBA-9933-45F9-436B965D1629}" dt="2026-03-11T15:37:28.744" v="497" actId="1076"/>
          <ac:spMkLst>
            <pc:docMk/>
            <pc:sldMk cId="109857222" sldId="256"/>
            <ac:spMk id="2" creationId="{00000000-0000-0000-0000-000000000000}"/>
          </ac:spMkLst>
        </pc:spChg>
        <pc:spChg chg="add">
          <ac:chgData name="Cristina-Lina Varzaru (2440072)" userId="S::2440072@student.uwtsd.ac.uk::c539d3f9-80b0-4be5-97e6-5b57c8c19910" providerId="AD" clId="Web-{32EE5CD1-8FBA-9933-45F9-436B965D1629}" dt="2026-03-11T15:36:14.569" v="484"/>
          <ac:spMkLst>
            <pc:docMk/>
            <pc:sldMk cId="109857222" sldId="256"/>
            <ac:spMk id="27" creationId="{ECC07320-C2CA-4E29-8481-9D9E143C7788}"/>
          </ac:spMkLst>
        </pc:spChg>
        <pc:picChg chg="add mod">
          <ac:chgData name="Cristina-Lina Varzaru (2440072)" userId="S::2440072@student.uwtsd.ac.uk::c539d3f9-80b0-4be5-97e6-5b57c8c19910" providerId="AD" clId="Web-{32EE5CD1-8FBA-9933-45F9-436B965D1629}" dt="2026-03-11T15:37:36.135" v="498" actId="14100"/>
          <ac:picMkLst>
            <pc:docMk/>
            <pc:sldMk cId="109857222" sldId="256"/>
            <ac:picMk id="4" creationId="{33F0B61A-BF61-6841-F40C-F0944BF5A8E1}"/>
          </ac:picMkLst>
        </pc:picChg>
      </pc:sldChg>
      <pc:sldChg chg="addSp delSp modSp new mod setBg">
        <pc:chgData name="Cristina-Lina Varzaru (2440072)" userId="S::2440072@student.uwtsd.ac.uk::c539d3f9-80b0-4be5-97e6-5b57c8c19910" providerId="AD" clId="Web-{32EE5CD1-8FBA-9933-45F9-436B965D1629}" dt="2026-03-11T14:27:31.235" v="112" actId="20577"/>
        <pc:sldMkLst>
          <pc:docMk/>
          <pc:sldMk cId="2904383890" sldId="257"/>
        </pc:sldMkLst>
        <pc:spChg chg="mod">
          <ac:chgData name="Cristina-Lina Varzaru (2440072)" userId="S::2440072@student.uwtsd.ac.uk::c539d3f9-80b0-4be5-97e6-5b57c8c19910" providerId="AD" clId="Web-{32EE5CD1-8FBA-9933-45F9-436B965D1629}" dt="2026-03-11T14:27:31.235" v="112" actId="20577"/>
          <ac:spMkLst>
            <pc:docMk/>
            <pc:sldMk cId="2904383890" sldId="257"/>
            <ac:spMk id="2" creationId="{EA140830-37C9-F820-2A7C-4586DD6A399C}"/>
          </ac:spMkLst>
        </pc:spChg>
        <pc:spChg chg="mod">
          <ac:chgData name="Cristina-Lina Varzaru (2440072)" userId="S::2440072@student.uwtsd.ac.uk::c539d3f9-80b0-4be5-97e6-5b57c8c19910" providerId="AD" clId="Web-{32EE5CD1-8FBA-9933-45F9-436B965D1629}" dt="2026-03-11T14:20:24.745" v="99" actId="1076"/>
          <ac:spMkLst>
            <pc:docMk/>
            <pc:sldMk cId="2904383890" sldId="257"/>
            <ac:spMk id="3" creationId="{5909FBA1-2F3E-49FA-8295-5F4AC01B8B2B}"/>
          </ac:spMkLst>
        </pc:spChg>
        <pc:spChg chg="add">
          <ac:chgData name="Cristina-Lina Varzaru (2440072)" userId="S::2440072@student.uwtsd.ac.uk::c539d3f9-80b0-4be5-97e6-5b57c8c19910" providerId="AD" clId="Web-{32EE5CD1-8FBA-9933-45F9-436B965D1629}" dt="2026-03-11T14:18:41.978" v="85"/>
          <ac:spMkLst>
            <pc:docMk/>
            <pc:sldMk cId="2904383890" sldId="257"/>
            <ac:spMk id="40" creationId="{04812C46-200A-4DEB-A05E-3ED6C68C2387}"/>
          </ac:spMkLst>
        </pc:spChg>
        <pc:spChg chg="add">
          <ac:chgData name="Cristina-Lina Varzaru (2440072)" userId="S::2440072@student.uwtsd.ac.uk::c539d3f9-80b0-4be5-97e6-5b57c8c19910" providerId="AD" clId="Web-{32EE5CD1-8FBA-9933-45F9-436B965D1629}" dt="2026-03-11T14:18:41.978" v="85"/>
          <ac:spMkLst>
            <pc:docMk/>
            <pc:sldMk cId="2904383890" sldId="257"/>
            <ac:spMk id="41" creationId="{D1EA859B-E555-4109-94F3-6700E046E008}"/>
          </ac:spMkLst>
        </pc:spChg>
      </pc:sldChg>
      <pc:sldChg chg="addSp delSp modSp new mod setBg">
        <pc:chgData name="Cristina-Lina Varzaru (2440072)" userId="S::2440072@student.uwtsd.ac.uk::c539d3f9-80b0-4be5-97e6-5b57c8c19910" providerId="AD" clId="Web-{32EE5CD1-8FBA-9933-45F9-436B965D1629}" dt="2026-03-11T14:28:58.256" v="124" actId="1076"/>
        <pc:sldMkLst>
          <pc:docMk/>
          <pc:sldMk cId="867217304" sldId="258"/>
        </pc:sldMkLst>
        <pc:spChg chg="mod">
          <ac:chgData name="Cristina-Lina Varzaru (2440072)" userId="S::2440072@student.uwtsd.ac.uk::c539d3f9-80b0-4be5-97e6-5b57c8c19910" providerId="AD" clId="Web-{32EE5CD1-8FBA-9933-45F9-436B965D1629}" dt="2026-03-11T14:28:58.256" v="124" actId="1076"/>
          <ac:spMkLst>
            <pc:docMk/>
            <pc:sldMk cId="867217304" sldId="258"/>
            <ac:spMk id="2" creationId="{353A2681-2977-5584-B27F-0DECB6D28905}"/>
          </ac:spMkLst>
        </pc:spChg>
        <pc:spChg chg="mod">
          <ac:chgData name="Cristina-Lina Varzaru (2440072)" userId="S::2440072@student.uwtsd.ac.uk::c539d3f9-80b0-4be5-97e6-5b57c8c19910" providerId="AD" clId="Web-{32EE5CD1-8FBA-9933-45F9-436B965D1629}" dt="2026-03-11T14:28:46.552" v="123" actId="1076"/>
          <ac:spMkLst>
            <pc:docMk/>
            <pc:sldMk cId="867217304" sldId="258"/>
            <ac:spMk id="3" creationId="{72A50EE4-5AE0-3DD7-438C-CC243B56ED54}"/>
          </ac:spMkLst>
        </pc:spChg>
        <pc:spChg chg="add">
          <ac:chgData name="Cristina-Lina Varzaru (2440072)" userId="S::2440072@student.uwtsd.ac.uk::c539d3f9-80b0-4be5-97e6-5b57c8c19910" providerId="AD" clId="Web-{32EE5CD1-8FBA-9933-45F9-436B965D1629}" dt="2026-03-11T14:26:35.575" v="107"/>
          <ac:spMkLst>
            <pc:docMk/>
            <pc:sldMk cId="867217304" sldId="258"/>
            <ac:spMk id="25" creationId="{D009D6D5-DAC2-4A8B-A17A-E206B9012D09}"/>
          </ac:spMkLst>
        </pc:spChg>
        <pc:picChg chg="add mod ord">
          <ac:chgData name="Cristina-Lina Varzaru (2440072)" userId="S::2440072@student.uwtsd.ac.uk::c539d3f9-80b0-4be5-97e6-5b57c8c19910" providerId="AD" clId="Web-{32EE5CD1-8FBA-9933-45F9-436B965D1629}" dt="2026-03-11T14:26:35.575" v="107"/>
          <ac:picMkLst>
            <pc:docMk/>
            <pc:sldMk cId="867217304" sldId="258"/>
            <ac:picMk id="4" creationId="{73B6A523-C6F6-E476-DB2A-8D43BFC83A5C}"/>
          </ac:picMkLst>
        </pc:picChg>
      </pc:sldChg>
      <pc:sldChg chg="addSp delSp modSp new mod setBg">
        <pc:chgData name="Cristina-Lina Varzaru (2440072)" userId="S::2440072@student.uwtsd.ac.uk::c539d3f9-80b0-4be5-97e6-5b57c8c19910" providerId="AD" clId="Web-{32EE5CD1-8FBA-9933-45F9-436B965D1629}" dt="2026-03-11T15:39:05.436" v="499" actId="20577"/>
        <pc:sldMkLst>
          <pc:docMk/>
          <pc:sldMk cId="34328301" sldId="259"/>
        </pc:sldMkLst>
        <pc:spChg chg="mod">
          <ac:chgData name="Cristina-Lina Varzaru (2440072)" userId="S::2440072@student.uwtsd.ac.uk::c539d3f9-80b0-4be5-97e6-5b57c8c19910" providerId="AD" clId="Web-{32EE5CD1-8FBA-9933-45F9-436B965D1629}" dt="2026-03-11T14:47:58.285" v="188" actId="1076"/>
          <ac:spMkLst>
            <pc:docMk/>
            <pc:sldMk cId="34328301" sldId="259"/>
            <ac:spMk id="2" creationId="{841C2849-70F0-7CFD-5FC3-127113D442B8}"/>
          </ac:spMkLst>
        </pc:spChg>
        <pc:spChg chg="mod ord">
          <ac:chgData name="Cristina-Lina Varzaru (2440072)" userId="S::2440072@student.uwtsd.ac.uk::c539d3f9-80b0-4be5-97e6-5b57c8c19910" providerId="AD" clId="Web-{32EE5CD1-8FBA-9933-45F9-436B965D1629}" dt="2026-03-11T15:39:05.436" v="499" actId="20577"/>
          <ac:spMkLst>
            <pc:docMk/>
            <pc:sldMk cId="34328301" sldId="259"/>
            <ac:spMk id="3" creationId="{B5935245-902E-9B61-DEF6-022CA22B1392}"/>
          </ac:spMkLst>
        </pc:spChg>
        <pc:grpChg chg="add">
          <ac:chgData name="Cristina-Lina Varzaru (2440072)" userId="S::2440072@student.uwtsd.ac.uk::c539d3f9-80b0-4be5-97e6-5b57c8c19910" providerId="AD" clId="Web-{32EE5CD1-8FBA-9933-45F9-436B965D1629}" dt="2026-03-11T14:39:05.177" v="169"/>
          <ac:grpSpMkLst>
            <pc:docMk/>
            <pc:sldMk cId="34328301" sldId="259"/>
            <ac:grpSpMk id="57" creationId="{31C49F18-8757-4E87-5C2E-9D6D7B82BA3B}"/>
          </ac:grpSpMkLst>
        </pc:grpChg>
        <pc:picChg chg="add mod">
          <ac:chgData name="Cristina-Lina Varzaru (2440072)" userId="S::2440072@student.uwtsd.ac.uk::c539d3f9-80b0-4be5-97e6-5b57c8c19910" providerId="AD" clId="Web-{32EE5CD1-8FBA-9933-45F9-436B965D1629}" dt="2026-03-11T14:47:05.158" v="187" actId="1076"/>
          <ac:picMkLst>
            <pc:docMk/>
            <pc:sldMk cId="34328301" sldId="259"/>
            <ac:picMk id="5" creationId="{8298D4AF-F769-D110-195C-827A5B4257F7}"/>
          </ac:picMkLst>
        </pc:picChg>
      </pc:sldChg>
      <pc:sldChg chg="addSp delSp modSp new mod setBg">
        <pc:chgData name="Cristina-Lina Varzaru (2440072)" userId="S::2440072@student.uwtsd.ac.uk::c539d3f9-80b0-4be5-97e6-5b57c8c19910" providerId="AD" clId="Web-{32EE5CD1-8FBA-9933-45F9-436B965D1629}" dt="2026-03-11T14:55:51.279" v="259" actId="1076"/>
        <pc:sldMkLst>
          <pc:docMk/>
          <pc:sldMk cId="3829271669" sldId="260"/>
        </pc:sldMkLst>
        <pc:spChg chg="mod">
          <ac:chgData name="Cristina-Lina Varzaru (2440072)" userId="S::2440072@student.uwtsd.ac.uk::c539d3f9-80b0-4be5-97e6-5b57c8c19910" providerId="AD" clId="Web-{32EE5CD1-8FBA-9933-45F9-436B965D1629}" dt="2026-03-11T14:55:51.279" v="259" actId="1076"/>
          <ac:spMkLst>
            <pc:docMk/>
            <pc:sldMk cId="3829271669" sldId="260"/>
            <ac:spMk id="2" creationId="{B8A526EC-E6D7-6947-E7EF-EF3F9779AA27}"/>
          </ac:spMkLst>
        </pc:spChg>
        <pc:spChg chg="mod">
          <ac:chgData name="Cristina-Lina Varzaru (2440072)" userId="S::2440072@student.uwtsd.ac.uk::c539d3f9-80b0-4be5-97e6-5b57c8c19910" providerId="AD" clId="Web-{32EE5CD1-8FBA-9933-45F9-436B965D1629}" dt="2026-03-11T14:55:40.654" v="258" actId="1076"/>
          <ac:spMkLst>
            <pc:docMk/>
            <pc:sldMk cId="3829271669" sldId="260"/>
            <ac:spMk id="3" creationId="{F608F91B-14A1-04A3-6CFF-C54B2F25F21E}"/>
          </ac:spMkLst>
        </pc:spChg>
      </pc:sldChg>
      <pc:sldChg chg="addSp modSp new mod setBg">
        <pc:chgData name="Cristina-Lina Varzaru (2440072)" userId="S::2440072@student.uwtsd.ac.uk::c539d3f9-80b0-4be5-97e6-5b57c8c19910" providerId="AD" clId="Web-{32EE5CD1-8FBA-9933-45F9-436B965D1629}" dt="2026-03-11T15:09:25.800" v="341" actId="14100"/>
        <pc:sldMkLst>
          <pc:docMk/>
          <pc:sldMk cId="894320812" sldId="261"/>
        </pc:sldMkLst>
        <pc:spChg chg="mod">
          <ac:chgData name="Cristina-Lina Varzaru (2440072)" userId="S::2440072@student.uwtsd.ac.uk::c539d3f9-80b0-4be5-97e6-5b57c8c19910" providerId="AD" clId="Web-{32EE5CD1-8FBA-9933-45F9-436B965D1629}" dt="2026-03-11T15:09:19.847" v="340" actId="1076"/>
          <ac:spMkLst>
            <pc:docMk/>
            <pc:sldMk cId="894320812" sldId="261"/>
            <ac:spMk id="2" creationId="{B7C2B4E7-85C2-CA3C-9017-C697C08E643D}"/>
          </ac:spMkLst>
        </pc:spChg>
        <pc:spChg chg="mod">
          <ac:chgData name="Cristina-Lina Varzaru (2440072)" userId="S::2440072@student.uwtsd.ac.uk::c539d3f9-80b0-4be5-97e6-5b57c8c19910" providerId="AD" clId="Web-{32EE5CD1-8FBA-9933-45F9-436B965D1629}" dt="2026-03-11T15:09:25.800" v="341" actId="14100"/>
          <ac:spMkLst>
            <pc:docMk/>
            <pc:sldMk cId="894320812" sldId="261"/>
            <ac:spMk id="3" creationId="{C2405EE1-7F90-1036-F690-F085CC56AE2C}"/>
          </ac:spMkLst>
        </pc:spChg>
        <pc:grpChg chg="add">
          <ac:chgData name="Cristina-Lina Varzaru (2440072)" userId="S::2440072@student.uwtsd.ac.uk::c539d3f9-80b0-4be5-97e6-5b57c8c19910" providerId="AD" clId="Web-{32EE5CD1-8FBA-9933-45F9-436B965D1629}" dt="2026-03-11T15:06:24.343" v="323"/>
          <ac:grpSpMkLst>
            <pc:docMk/>
            <pc:sldMk cId="894320812" sldId="261"/>
            <ac:grpSpMk id="10" creationId="{31C49F18-8757-4E87-5C2E-9D6D7B82BA3B}"/>
          </ac:grpSpMkLst>
        </pc:grpChg>
        <pc:picChg chg="add mod">
          <ac:chgData name="Cristina-Lina Varzaru (2440072)" userId="S::2440072@student.uwtsd.ac.uk::c539d3f9-80b0-4be5-97e6-5b57c8c19910" providerId="AD" clId="Web-{32EE5CD1-8FBA-9933-45F9-436B965D1629}" dt="2026-03-11T15:08:26.471" v="338" actId="1076"/>
          <ac:picMkLst>
            <pc:docMk/>
            <pc:sldMk cId="894320812" sldId="261"/>
            <ac:picMk id="7" creationId="{5CD6CD00-A7AE-C7A4-B4BA-DD6AA2373E22}"/>
          </ac:picMkLst>
        </pc:picChg>
      </pc:sldChg>
      <pc:sldChg chg="addSp delSp modSp new mod setBg">
        <pc:chgData name="Cristina-Lina Varzaru (2440072)" userId="S::2440072@student.uwtsd.ac.uk::c539d3f9-80b0-4be5-97e6-5b57c8c19910" providerId="AD" clId="Web-{32EE5CD1-8FBA-9933-45F9-436B965D1629}" dt="2026-03-11T15:29:22.312" v="405" actId="20577"/>
        <pc:sldMkLst>
          <pc:docMk/>
          <pc:sldMk cId="4147260848" sldId="262"/>
        </pc:sldMkLst>
        <pc:spChg chg="mod">
          <ac:chgData name="Cristina-Lina Varzaru (2440072)" userId="S::2440072@student.uwtsd.ac.uk::c539d3f9-80b0-4be5-97e6-5b57c8c19910" providerId="AD" clId="Web-{32EE5CD1-8FBA-9933-45F9-436B965D1629}" dt="2026-03-11T15:16:24.751" v="397" actId="1076"/>
          <ac:spMkLst>
            <pc:docMk/>
            <pc:sldMk cId="4147260848" sldId="262"/>
            <ac:spMk id="2" creationId="{76E5067C-6C73-BD64-F022-AFE33F5D4E47}"/>
          </ac:spMkLst>
        </pc:spChg>
        <pc:spChg chg="add del mod">
          <ac:chgData name="Cristina-Lina Varzaru (2440072)" userId="S::2440072@student.uwtsd.ac.uk::c539d3f9-80b0-4be5-97e6-5b57c8c19910" providerId="AD" clId="Web-{32EE5CD1-8FBA-9933-45F9-436B965D1629}" dt="2026-03-11T15:29:22.312" v="405" actId="20577"/>
          <ac:spMkLst>
            <pc:docMk/>
            <pc:sldMk cId="4147260848" sldId="262"/>
            <ac:spMk id="3" creationId="{B7B2ED5B-AA9F-65F7-40AB-36F9C9A9110F}"/>
          </ac:spMkLst>
        </pc:spChg>
        <pc:spChg chg="add">
          <ac:chgData name="Cristina-Lina Varzaru (2440072)" userId="S::2440072@student.uwtsd.ac.uk::c539d3f9-80b0-4be5-97e6-5b57c8c19910" providerId="AD" clId="Web-{32EE5CD1-8FBA-9933-45F9-436B965D1629}" dt="2026-03-11T15:14:29.680" v="384"/>
          <ac:spMkLst>
            <pc:docMk/>
            <pc:sldMk cId="4147260848" sldId="262"/>
            <ac:spMk id="9" creationId="{9F7D5CDA-D291-4307-BF55-1381FED29634}"/>
          </ac:spMkLst>
        </pc:spChg>
        <pc:picChg chg="add mod">
          <ac:chgData name="Cristina-Lina Varzaru (2440072)" userId="S::2440072@student.uwtsd.ac.uk::c539d3f9-80b0-4be5-97e6-5b57c8c19910" providerId="AD" clId="Web-{32EE5CD1-8FBA-9933-45F9-436B965D1629}" dt="2026-03-11T15:28:22.483" v="401" actId="1076"/>
          <ac:picMkLst>
            <pc:docMk/>
            <pc:sldMk cId="4147260848" sldId="262"/>
            <ac:picMk id="4" creationId="{6E5D9A0D-3425-2608-E7B7-AFFB11F111B3}"/>
          </ac:picMkLst>
        </pc:picChg>
      </pc:sldChg>
      <pc:sldChg chg="addSp delSp modSp new mod setBg">
        <pc:chgData name="Cristina-Lina Varzaru (2440072)" userId="S::2440072@student.uwtsd.ac.uk::c539d3f9-80b0-4be5-97e6-5b57c8c19910" providerId="AD" clId="Web-{32EE5CD1-8FBA-9933-45F9-436B965D1629}" dt="2026-03-11T15:32:10.956" v="427" actId="1076"/>
        <pc:sldMkLst>
          <pc:docMk/>
          <pc:sldMk cId="1446568026" sldId="263"/>
        </pc:sldMkLst>
        <pc:spChg chg="mod">
          <ac:chgData name="Cristina-Lina Varzaru (2440072)" userId="S::2440072@student.uwtsd.ac.uk::c539d3f9-80b0-4be5-97e6-5b57c8c19910" providerId="AD" clId="Web-{32EE5CD1-8FBA-9933-45F9-436B965D1629}" dt="2026-03-11T15:31:58.768" v="425" actId="20577"/>
          <ac:spMkLst>
            <pc:docMk/>
            <pc:sldMk cId="1446568026" sldId="263"/>
            <ac:spMk id="2" creationId="{D7EB386A-2D95-ACF8-FFEE-2ECE6D445334}"/>
          </ac:spMkLst>
        </pc:spChg>
        <pc:spChg chg="mod ord">
          <ac:chgData name="Cristina-Lina Varzaru (2440072)" userId="S::2440072@student.uwtsd.ac.uk::c539d3f9-80b0-4be5-97e6-5b57c8c19910" providerId="AD" clId="Web-{32EE5CD1-8FBA-9933-45F9-436B965D1629}" dt="2026-03-11T15:32:10.956" v="427" actId="1076"/>
          <ac:spMkLst>
            <pc:docMk/>
            <pc:sldMk cId="1446568026" sldId="263"/>
            <ac:spMk id="3" creationId="{EDA551BE-C0E6-B65F-34FD-172B250D2726}"/>
          </ac:spMkLst>
        </pc:spChg>
        <pc:spChg chg="add">
          <ac:chgData name="Cristina-Lina Varzaru (2440072)" userId="S::2440072@student.uwtsd.ac.uk::c539d3f9-80b0-4be5-97e6-5b57c8c19910" providerId="AD" clId="Web-{32EE5CD1-8FBA-9933-45F9-436B965D1629}" dt="2026-03-11T15:31:42.127" v="421"/>
          <ac:spMkLst>
            <pc:docMk/>
            <pc:sldMk cId="1446568026" sldId="263"/>
            <ac:spMk id="17" creationId="{04812C46-200A-4DEB-A05E-3ED6C68C2387}"/>
          </ac:spMkLst>
        </pc:spChg>
        <pc:picChg chg="add mod">
          <ac:chgData name="Cristina-Lina Varzaru (2440072)" userId="S::2440072@student.uwtsd.ac.uk::c539d3f9-80b0-4be5-97e6-5b57c8c19910" providerId="AD" clId="Web-{32EE5CD1-8FBA-9933-45F9-436B965D1629}" dt="2026-03-11T15:31:42.127" v="421"/>
          <ac:picMkLst>
            <pc:docMk/>
            <pc:sldMk cId="1446568026" sldId="263"/>
            <ac:picMk id="4" creationId="{A4FA02D3-E26F-A0F0-E60C-5A715C00C4E2}"/>
          </ac:picMkLst>
        </pc:picChg>
      </pc:sldChg>
      <pc:sldChg chg="addSp modSp new mod setBg">
        <pc:chgData name="Cristina-Lina Varzaru (2440072)" userId="S::2440072@student.uwtsd.ac.uk::c539d3f9-80b0-4be5-97e6-5b57c8c19910" providerId="AD" clId="Web-{32EE5CD1-8FBA-9933-45F9-436B965D1629}" dt="2026-03-11T15:35:45.661" v="479" actId="1076"/>
        <pc:sldMkLst>
          <pc:docMk/>
          <pc:sldMk cId="26530739" sldId="264"/>
        </pc:sldMkLst>
        <pc:spChg chg="mod">
          <ac:chgData name="Cristina-Lina Varzaru (2440072)" userId="S::2440072@student.uwtsd.ac.uk::c539d3f9-80b0-4be5-97e6-5b57c8c19910" providerId="AD" clId="Web-{32EE5CD1-8FBA-9933-45F9-436B965D1629}" dt="2026-03-11T15:35:30.644" v="477"/>
          <ac:spMkLst>
            <pc:docMk/>
            <pc:sldMk cId="26530739" sldId="264"/>
            <ac:spMk id="2" creationId="{56BCB4B9-CA2D-B694-64FF-E3421DD826AB}"/>
          </ac:spMkLst>
        </pc:spChg>
        <pc:spChg chg="mod">
          <ac:chgData name="Cristina-Lina Varzaru (2440072)" userId="S::2440072@student.uwtsd.ac.uk::c539d3f9-80b0-4be5-97e6-5b57c8c19910" providerId="AD" clId="Web-{32EE5CD1-8FBA-9933-45F9-436B965D1629}" dt="2026-03-11T15:35:45.661" v="479" actId="1076"/>
          <ac:spMkLst>
            <pc:docMk/>
            <pc:sldMk cId="26530739" sldId="264"/>
            <ac:spMk id="3" creationId="{4A1E27D5-BE7C-6231-5B15-F3B23CB62C1C}"/>
          </ac:spMkLst>
        </pc:spChg>
        <pc:spChg chg="add">
          <ac:chgData name="Cristina-Lina Varzaru (2440072)" userId="S::2440072@student.uwtsd.ac.uk::c539d3f9-80b0-4be5-97e6-5b57c8c19910" providerId="AD" clId="Web-{32EE5CD1-8FBA-9933-45F9-436B965D1629}" dt="2026-03-11T15:35:30.644" v="477"/>
          <ac:spMkLst>
            <pc:docMk/>
            <pc:sldMk cId="26530739" sldId="264"/>
            <ac:spMk id="8" creationId="{1A3C89F8-0D2F-47FF-B903-151248265F47}"/>
          </ac:spMkLst>
        </pc:spChg>
        <pc:spChg chg="add">
          <ac:chgData name="Cristina-Lina Varzaru (2440072)" userId="S::2440072@student.uwtsd.ac.uk::c539d3f9-80b0-4be5-97e6-5b57c8c19910" providerId="AD" clId="Web-{32EE5CD1-8FBA-9933-45F9-436B965D1629}" dt="2026-03-11T15:35:30.644" v="477"/>
          <ac:spMkLst>
            <pc:docMk/>
            <pc:sldMk cId="26530739" sldId="264"/>
            <ac:spMk id="10" creationId="{C5CB530E-515E-412C-9DF1-5F8FFBD6F383}"/>
          </ac:spMkLst>
        </pc:spChg>
        <pc:spChg chg="add">
          <ac:chgData name="Cristina-Lina Varzaru (2440072)" userId="S::2440072@student.uwtsd.ac.uk::c539d3f9-80b0-4be5-97e6-5b57c8c19910" providerId="AD" clId="Web-{32EE5CD1-8FBA-9933-45F9-436B965D1629}" dt="2026-03-11T15:35:30.644" v="477"/>
          <ac:spMkLst>
            <pc:docMk/>
            <pc:sldMk cId="26530739" sldId="264"/>
            <ac:spMk id="12" creationId="{712D4376-A578-4FF1-94FC-245E7A6A489F}"/>
          </ac:spMkLst>
        </pc:spChg>
        <pc:spChg chg="add">
          <ac:chgData name="Cristina-Lina Varzaru (2440072)" userId="S::2440072@student.uwtsd.ac.uk::c539d3f9-80b0-4be5-97e6-5b57c8c19910" providerId="AD" clId="Web-{32EE5CD1-8FBA-9933-45F9-436B965D1629}" dt="2026-03-11T15:35:30.644" v="477"/>
          <ac:spMkLst>
            <pc:docMk/>
            <pc:sldMk cId="26530739" sldId="264"/>
            <ac:spMk id="14" creationId="{AEA7509D-F04F-40CB-A0B3-EEF16499CC9F}"/>
          </ac:spMkLst>
        </pc:spChg>
        <pc:spChg chg="add">
          <ac:chgData name="Cristina-Lina Varzaru (2440072)" userId="S::2440072@student.uwtsd.ac.uk::c539d3f9-80b0-4be5-97e6-5b57c8c19910" providerId="AD" clId="Web-{32EE5CD1-8FBA-9933-45F9-436B965D1629}" dt="2026-03-11T15:35:30.644" v="477"/>
          <ac:spMkLst>
            <pc:docMk/>
            <pc:sldMk cId="26530739" sldId="264"/>
            <ac:spMk id="18" creationId="{508BEF50-7B1E-49A4-BC19-5F4F1D755E64}"/>
          </ac:spMkLst>
        </pc:spChg>
        <pc:spChg chg="add">
          <ac:chgData name="Cristina-Lina Varzaru (2440072)" userId="S::2440072@student.uwtsd.ac.uk::c539d3f9-80b0-4be5-97e6-5b57c8c19910" providerId="AD" clId="Web-{32EE5CD1-8FBA-9933-45F9-436B965D1629}" dt="2026-03-11T15:35:30.644" v="477"/>
          <ac:spMkLst>
            <pc:docMk/>
            <pc:sldMk cId="26530739" sldId="264"/>
            <ac:spMk id="20" creationId="{3FBAD350-5664-4811-A208-657FB882D350}"/>
          </ac:spMkLst>
        </pc:spChg>
        <pc:spChg chg="add">
          <ac:chgData name="Cristina-Lina Varzaru (2440072)" userId="S::2440072@student.uwtsd.ac.uk::c539d3f9-80b0-4be5-97e6-5b57c8c19910" providerId="AD" clId="Web-{32EE5CD1-8FBA-9933-45F9-436B965D1629}" dt="2026-03-11T15:35:30.644" v="477"/>
          <ac:spMkLst>
            <pc:docMk/>
            <pc:sldMk cId="26530739" sldId="264"/>
            <ac:spMk id="22" creationId="{C39ADB8F-D187-49D7-BDCF-C1B6DC727068}"/>
          </ac:spMkLst>
        </pc:spChg>
        <pc:cxnChg chg="add">
          <ac:chgData name="Cristina-Lina Varzaru (2440072)" userId="S::2440072@student.uwtsd.ac.uk::c539d3f9-80b0-4be5-97e6-5b57c8c19910" providerId="AD" clId="Web-{32EE5CD1-8FBA-9933-45F9-436B965D1629}" dt="2026-03-11T15:35:30.644" v="477"/>
          <ac:cxnSpMkLst>
            <pc:docMk/>
            <pc:sldMk cId="26530739" sldId="264"/>
            <ac:cxnSpMk id="16" creationId="{56020367-4FD5-4596-8E10-C5F095CD8DBF}"/>
          </ac:cxnSpMkLst>
        </pc:cxnChg>
      </pc:sldChg>
    </pc:docChg>
  </pc:docChgLst>
  <pc:docChgLst>
    <pc:chgData clId="Web-{32EE5CD1-8FBA-9933-45F9-436B965D1629}"/>
    <pc:docChg chg="modSld">
      <pc:chgData name="" userId="" providerId="" clId="Web-{32EE5CD1-8FBA-9933-45F9-436B965D1629}" dt="2026-03-11T14:06:19.832" v="0" actId="20577"/>
      <pc:docMkLst>
        <pc:docMk/>
      </pc:docMkLst>
      <pc:sldChg chg="modSp">
        <pc:chgData name="" userId="" providerId="" clId="Web-{32EE5CD1-8FBA-9933-45F9-436B965D1629}" dt="2026-03-11T14:06:19.832" v="0" actId="20577"/>
        <pc:sldMkLst>
          <pc:docMk/>
          <pc:sldMk cId="109857222" sldId="256"/>
        </pc:sldMkLst>
        <pc:spChg chg="mod">
          <ac:chgData name="" userId="" providerId="" clId="Web-{32EE5CD1-8FBA-9933-45F9-436B965D1629}" dt="2026-03-11T14:06:19.832" v="0" actId="20577"/>
          <ac:spMkLst>
            <pc:docMk/>
            <pc:sldMk cId="109857222" sldId="256"/>
            <ac:spMk id="2" creationId="{00000000-0000-0000-0000-00000000000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sv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sv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macmillan.org.uk/fundraise/find-an-event" TargetMode="External"/><Relationship Id="rId13" Type="http://schemas.openxmlformats.org/officeDocument/2006/relationships/hyperlink" Target="https://nutritionsource.hsph.harvard.edu/zumba/" TargetMode="External"/><Relationship Id="rId3" Type="http://schemas.openxmlformats.org/officeDocument/2006/relationships/hyperlink" Target="https://blackcountry.icb.nhs.uk/your-health/health-advice/cancer/raising-cancer-awareness-within-our-communities" TargetMode="External"/><Relationship Id="rId7" Type="http://schemas.openxmlformats.org/officeDocument/2006/relationships/hyperlink" Target="https://www.healthline.com/health/fitness-exercise/benefits-of-zumba" TargetMode="External"/><Relationship Id="rId12" Type="http://schemas.openxmlformats.org/officeDocument/2006/relationships/hyperlink" Target="https://go.walsall.gov.uk/newsroom/success-cancer-awareness-events-walsall" TargetMode="External"/><Relationship Id="rId2" Type="http://schemas.openxmlformats.org/officeDocument/2006/relationships/hyperlink" Target="https://biologyinsights.com/the-many-physical-mental-and-social-benefits-of-zumba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cancerresearchuk.org/about-cancer/causes-of-cancer/physical-activity-and-cancer" TargetMode="External"/><Relationship Id="rId11" Type="http://schemas.openxmlformats.org/officeDocument/2006/relationships/hyperlink" Target="https://tijusacademy.com/blogs/health-benefits-for-zumba-body-and-mind/" TargetMode="External"/><Relationship Id="rId5" Type="http://schemas.openxmlformats.org/officeDocument/2006/relationships/hyperlink" Target="https://www.businessresearchinsights.com/market-reports/fitness-app-market-114317" TargetMode="External"/><Relationship Id="rId10" Type="http://schemas.openxmlformats.org/officeDocument/2006/relationships/hyperlink" Target="https://www.statista.com/topics/9204/health-and-fitness-apps/" TargetMode="External"/><Relationship Id="rId4" Type="http://schemas.openxmlformats.org/officeDocument/2006/relationships/hyperlink" Target="https://www.businessofapps.com/data/fitness-app-market" TargetMode="External"/><Relationship Id="rId9" Type="http://schemas.openxmlformats.org/officeDocument/2006/relationships/hyperlink" Target="https://www.shu.ac.uk/news/all-articles/latest-news/cost-of-living-sport-participation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ECC07320-C2CA-4E29-8481-9D9E143C77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100823" y="1577333"/>
            <a:ext cx="5842440" cy="3692028"/>
          </a:xfrm>
          <a:noFill/>
        </p:spPr>
        <p:txBody>
          <a:bodyPr vert="horz" lIns="91440" tIns="45720" rIns="91440" bIns="45720" rtlCol="0" anchor="b">
            <a:noAutofit/>
          </a:bodyPr>
          <a:lstStyle/>
          <a:p>
            <a:pPr algn="l"/>
            <a:r>
              <a:rPr lang="en-GB" sz="2400" b="1" dirty="0">
                <a:latin typeface="Arial"/>
                <a:cs typeface="Arial"/>
              </a:rPr>
              <a:t>Shake &amp; Shape Zumba Studio</a:t>
            </a:r>
            <a:br>
              <a:rPr lang="en-GB" sz="2400" b="1" dirty="0">
                <a:latin typeface="Arial"/>
                <a:cs typeface="Arial"/>
              </a:rPr>
            </a:br>
            <a:r>
              <a:rPr lang="en-GB" sz="2400" b="1" dirty="0">
                <a:latin typeface="Arial"/>
                <a:cs typeface="Arial"/>
              </a:rPr>
              <a:t> </a:t>
            </a:r>
            <a:br>
              <a:rPr lang="en-GB" sz="2400" b="1" dirty="0">
                <a:latin typeface="Arial"/>
                <a:cs typeface="Arial"/>
              </a:rPr>
            </a:br>
            <a:r>
              <a:rPr lang="en-GB" sz="2400" dirty="0">
                <a:latin typeface="Arial"/>
                <a:cs typeface="Arial"/>
              </a:rPr>
              <a:t>Program:</a:t>
            </a:r>
            <a:r>
              <a:rPr lang="en-GB" sz="2400" b="1" dirty="0">
                <a:latin typeface="Arial"/>
                <a:cs typeface="Arial"/>
              </a:rPr>
              <a:t> </a:t>
            </a:r>
            <a:r>
              <a:rPr lang="en-GB" sz="2400" dirty="0">
                <a:latin typeface="Arial"/>
                <a:cs typeface="Arial"/>
              </a:rPr>
              <a:t>Enterprise and Entrepreneurship (LCLM4006_BIRM)</a:t>
            </a:r>
            <a:br>
              <a:rPr lang="en-GB" sz="2400" dirty="0">
                <a:latin typeface="Arial"/>
                <a:cs typeface="Arial"/>
              </a:rPr>
            </a:br>
            <a:r>
              <a:rPr lang="en-GB" sz="2400" dirty="0">
                <a:latin typeface="Arial"/>
                <a:cs typeface="Arial"/>
              </a:rPr>
              <a:t> Student: Cristina-Lina </a:t>
            </a:r>
            <a:r>
              <a:rPr lang="en-GB" sz="2400" dirty="0" err="1">
                <a:latin typeface="Arial"/>
                <a:cs typeface="Arial"/>
              </a:rPr>
              <a:t>Varzaru</a:t>
            </a:r>
            <a:r>
              <a:rPr lang="en-GB" sz="2400" dirty="0">
                <a:latin typeface="Arial"/>
                <a:cs typeface="Arial"/>
              </a:rPr>
              <a:t> (2440072)</a:t>
            </a:r>
            <a:br>
              <a:rPr lang="en-GB" sz="2400" dirty="0">
                <a:latin typeface="Arial"/>
                <a:cs typeface="Arial"/>
              </a:rPr>
            </a:br>
            <a:r>
              <a:rPr lang="en-GB" sz="2400" dirty="0">
                <a:latin typeface="Arial"/>
                <a:cs typeface="Arial"/>
              </a:rPr>
              <a:t> Assignment: Component 2 – Business Pitch Presentation</a:t>
            </a:r>
            <a:br>
              <a:rPr lang="en-GB" sz="2400" dirty="0">
                <a:latin typeface="Arial"/>
                <a:cs typeface="Arial"/>
              </a:rPr>
            </a:br>
            <a:r>
              <a:rPr lang="en-GB" sz="2400" dirty="0">
                <a:latin typeface="Arial"/>
                <a:cs typeface="Arial"/>
              </a:rPr>
              <a:t> Lecturer: Roopa </a:t>
            </a:r>
            <a:r>
              <a:rPr lang="en-GB" sz="2400" dirty="0" err="1">
                <a:latin typeface="Arial"/>
                <a:cs typeface="Arial"/>
              </a:rPr>
              <a:t>Aruvanahalli</a:t>
            </a:r>
            <a:r>
              <a:rPr lang="en-GB" sz="2400" dirty="0">
                <a:latin typeface="Arial"/>
                <a:cs typeface="Arial"/>
              </a:rPr>
              <a:t> Nagaraju</a:t>
            </a:r>
            <a:endParaRPr lang="en-US" sz="2400">
              <a:latin typeface="Arial"/>
              <a:cs typeface="Arial"/>
            </a:endParaRPr>
          </a:p>
          <a:p>
            <a:pPr algn="l"/>
            <a:endParaRPr lang="en-GB" sz="2400" dirty="0">
              <a:latin typeface="Arial"/>
              <a:cs typeface="Arial"/>
            </a:endParaRPr>
          </a:p>
        </p:txBody>
      </p:sp>
      <p:pic>
        <p:nvPicPr>
          <p:cNvPr id="4" name="Picture 3" descr="A group of people dancing&#10;&#10;AI-generated content may be incorrect.">
            <a:extLst>
              <a:ext uri="{FF2B5EF4-FFF2-40B4-BE49-F238E27FC236}">
                <a16:creationId xmlns:a16="http://schemas.microsoft.com/office/drawing/2014/main" id="{33F0B61A-BF61-6841-F40C-F0944BF5A8E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749" r="13639"/>
          <a:stretch>
            <a:fillRect/>
          </a:stretch>
        </p:blipFill>
        <p:spPr>
          <a:xfrm>
            <a:off x="20" y="10"/>
            <a:ext cx="5813938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0" name="Rectangle 39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140830-37C9-F820-2A7C-4586DD6A39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343" y="86237"/>
            <a:ext cx="4513633" cy="1899912"/>
          </a:xfrm>
        </p:spPr>
        <p:txBody>
          <a:bodyPr>
            <a:normAutofit/>
          </a:bodyPr>
          <a:lstStyle/>
          <a:p>
            <a:pPr algn="ctr"/>
            <a:r>
              <a:rPr lang="en-GB">
                <a:latin typeface="Calibri"/>
                <a:ea typeface="Calibri"/>
                <a:cs typeface="Calibri"/>
              </a:rPr>
              <a:t>Overview of the Business Idea</a:t>
            </a:r>
            <a:endParaRPr lang="en-US">
              <a:latin typeface="Calibri"/>
              <a:ea typeface="Calibri"/>
              <a:cs typeface="Calibri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09FBA1-2F3E-49FA-8295-5F4AC01B8B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36829" y="2228651"/>
            <a:ext cx="7353764" cy="3732624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endParaRPr lang="en-GB" sz="2400" b="1" dirty="0">
              <a:latin typeface="Arial"/>
              <a:cs typeface="Arial"/>
            </a:endParaRPr>
          </a:p>
          <a:p>
            <a:r>
              <a:rPr lang="en-GB" sz="2400" dirty="0">
                <a:latin typeface="Arial"/>
                <a:cs typeface="Arial"/>
              </a:rPr>
              <a:t>Dance‑based fitness studio located in Birmingham</a:t>
            </a:r>
            <a:endParaRPr lang="en-GB" sz="2400" b="1">
              <a:latin typeface="Arial"/>
              <a:cs typeface="Arial"/>
            </a:endParaRPr>
          </a:p>
          <a:p>
            <a:r>
              <a:rPr lang="en-GB" sz="2400">
                <a:latin typeface="Arial"/>
                <a:cs typeface="Arial"/>
              </a:rPr>
              <a:t>Specialises in </a:t>
            </a:r>
            <a:r>
              <a:rPr lang="en-GB" sz="2400" b="1">
                <a:latin typeface="Arial"/>
                <a:cs typeface="Arial"/>
              </a:rPr>
              <a:t>Zumba</a:t>
            </a:r>
            <a:r>
              <a:rPr lang="en-GB" sz="2400">
                <a:latin typeface="Arial"/>
                <a:cs typeface="Arial"/>
              </a:rPr>
              <a:t>—a fun, energetic workout combining aerobic exercises with global music </a:t>
            </a:r>
          </a:p>
          <a:p>
            <a:r>
              <a:rPr lang="en-GB" sz="2400">
                <a:latin typeface="Arial"/>
                <a:cs typeface="Arial"/>
              </a:rPr>
              <a:t>Designed to improve </a:t>
            </a:r>
            <a:r>
              <a:rPr lang="en-GB" sz="2400" b="1">
                <a:latin typeface="Arial"/>
                <a:cs typeface="Arial"/>
              </a:rPr>
              <a:t>cardiovascular health</a:t>
            </a:r>
            <a:r>
              <a:rPr lang="en-GB" sz="2400">
                <a:latin typeface="Arial"/>
                <a:cs typeface="Arial"/>
              </a:rPr>
              <a:t>, </a:t>
            </a:r>
            <a:r>
              <a:rPr lang="en-GB" sz="2400" b="1">
                <a:latin typeface="Arial"/>
                <a:cs typeface="Arial"/>
              </a:rPr>
              <a:t>mental wellbeing</a:t>
            </a:r>
            <a:r>
              <a:rPr lang="en-GB" sz="2400">
                <a:latin typeface="Arial"/>
                <a:cs typeface="Arial"/>
              </a:rPr>
              <a:t>, and </a:t>
            </a:r>
            <a:r>
              <a:rPr lang="en-GB" sz="2400" b="1">
                <a:latin typeface="Arial"/>
                <a:cs typeface="Arial"/>
              </a:rPr>
              <a:t>social inclusion</a:t>
            </a:r>
            <a:endParaRPr lang="en-GB" sz="2400">
              <a:latin typeface="Arial"/>
              <a:cs typeface="Arial"/>
            </a:endParaRPr>
          </a:p>
          <a:p>
            <a:r>
              <a:rPr lang="en-GB" sz="2400">
                <a:latin typeface="Arial"/>
                <a:cs typeface="Arial"/>
              </a:rPr>
              <a:t>Offers </a:t>
            </a:r>
            <a:r>
              <a:rPr lang="en-GB" sz="2400" b="1">
                <a:latin typeface="Arial"/>
                <a:cs typeface="Arial"/>
              </a:rPr>
              <a:t>inclusive sessions</a:t>
            </a:r>
            <a:r>
              <a:rPr lang="en-GB" sz="2400">
                <a:latin typeface="Arial"/>
                <a:cs typeface="Arial"/>
              </a:rPr>
              <a:t>: chair‑based, low‑impact, and disability‑friendly classes</a:t>
            </a:r>
          </a:p>
          <a:p>
            <a:endParaRPr lang="en-GB" sz="2400" dirty="0">
              <a:latin typeface="Arial"/>
              <a:cs typeface="Arial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0925159-8655-5875-ECA8-F9D942AFA83F}"/>
              </a:ext>
            </a:extLst>
          </p:cNvPr>
          <p:cNvSpPr txBox="1"/>
          <p:nvPr/>
        </p:nvSpPr>
        <p:spPr>
          <a:xfrm>
            <a:off x="611120" y="6061242"/>
            <a:ext cx="11403444" cy="88948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solidFill>
                  <a:srgbClr val="C00000"/>
                </a:solidFill>
                <a:latin typeface="Calibri"/>
                <a:ea typeface="Calibri"/>
                <a:cs typeface="Calibri"/>
              </a:rPr>
              <a:t>Zumba is a dance‑based fitness program known to improve cardiovascular health and overall wellbeing (Zumba Fitness, 2024; NHS, 2023).</a:t>
            </a:r>
          </a:p>
          <a:p>
            <a:pPr algn="ctr"/>
            <a:endParaRPr lang="en-GB" sz="1400" dirty="0">
              <a:solidFill>
                <a:srgbClr val="C00000"/>
              </a:solidFill>
              <a:latin typeface="Calibri"/>
              <a:ea typeface="Calibri"/>
              <a:cs typeface="Calibri"/>
            </a:endParaRPr>
          </a:p>
        </p:txBody>
      </p:sp>
      <p:pic>
        <p:nvPicPr>
          <p:cNvPr id="7" name="Picture 6" descr="A group of women dancing&#10;&#10;AI-generated content may be incorrect.">
            <a:extLst>
              <a:ext uri="{FF2B5EF4-FFF2-40B4-BE49-F238E27FC236}">
                <a16:creationId xmlns:a16="http://schemas.microsoft.com/office/drawing/2014/main" id="{826396C4-C8C0-979F-499B-14F92AD3B44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4181" y="2269670"/>
            <a:ext cx="4351193" cy="233016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6A6C14D-9B67-4507-3E6D-593BDF9AE543}"/>
              </a:ext>
            </a:extLst>
          </p:cNvPr>
          <p:cNvSpPr txBox="1"/>
          <p:nvPr/>
        </p:nvSpPr>
        <p:spPr>
          <a:xfrm>
            <a:off x="5532120" y="411480"/>
            <a:ext cx="5821680" cy="203132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solidFill>
                  <a:srgbClr val="C00000"/>
                </a:solidFill>
                <a:latin typeface="Calibri"/>
                <a:ea typeface="Calibri"/>
                <a:cs typeface="Calibri"/>
              </a:rPr>
              <a:t>"Zumba significantly boosts cardiovascular fitness, improves </a:t>
            </a:r>
            <a:r>
              <a:rPr lang="en-GB" dirty="0">
                <a:solidFill>
                  <a:srgbClr val="C00000"/>
                </a:solidFill>
                <a:latin typeface="Calibri"/>
                <a:ea typeface="Calibri"/>
                <a:cs typeface="Calibri"/>
              </a:rPr>
              <a:t>endurance, and elevates heart rate to healthy aerobic ranges (79% of HRmax on average) according to research from Journal of Sports Science &amp; Medicine as summarized </a:t>
            </a:r>
            <a:r>
              <a:rPr lang="en-GB">
                <a:solidFill>
                  <a:srgbClr val="C00000"/>
                </a:solidFill>
                <a:latin typeface="Calibri"/>
                <a:ea typeface="Calibri"/>
                <a:cs typeface="Calibri"/>
              </a:rPr>
              <a:t>by Healthline. "</a:t>
            </a:r>
            <a:endParaRPr lang="en-GB" dirty="0">
              <a:solidFill>
                <a:srgbClr val="C00000"/>
              </a:solidFill>
              <a:latin typeface="Calibri"/>
              <a:ea typeface="Calibri"/>
              <a:cs typeface="Calibri"/>
            </a:endParaRPr>
          </a:p>
          <a:p>
            <a:r>
              <a:rPr lang="en-GB">
                <a:solidFill>
                  <a:srgbClr val="C00000"/>
                </a:solidFill>
                <a:latin typeface="Calibri"/>
                <a:ea typeface="Calibri"/>
                <a:cs typeface="Calibri"/>
              </a:rPr>
              <a:t>→(Healthline, 2024)</a:t>
            </a:r>
            <a:endParaRPr lang="en-GB">
              <a:latin typeface="Calibri"/>
              <a:ea typeface="Calibri"/>
              <a:cs typeface="Calibri"/>
            </a:endParaRPr>
          </a:p>
          <a:p>
            <a:endParaRPr lang="en-GB" dirty="0">
              <a:solidFill>
                <a:srgbClr val="C00000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CC0044F-349A-2B40-660B-E4D8CD94284B}"/>
              </a:ext>
            </a:extLst>
          </p:cNvPr>
          <p:cNvSpPr txBox="1"/>
          <p:nvPr/>
        </p:nvSpPr>
        <p:spPr>
          <a:xfrm>
            <a:off x="617913" y="1767842"/>
            <a:ext cx="4519352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latin typeface="Calibri"/>
                <a:ea typeface="Calibri"/>
                <a:cs typeface="Calibri"/>
              </a:rPr>
              <a:t>Shake &amp; Shape Zumba Studio</a:t>
            </a:r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02BE36F-C0F2-4AD9-FDB1-7AE36DF98A9F}"/>
              </a:ext>
            </a:extLst>
          </p:cNvPr>
          <p:cNvSpPr txBox="1"/>
          <p:nvPr/>
        </p:nvSpPr>
        <p:spPr>
          <a:xfrm>
            <a:off x="619298" y="4750724"/>
            <a:ext cx="3962400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solidFill>
                  <a:srgbClr val="C00000"/>
                </a:solidFill>
                <a:latin typeface="Calibri"/>
                <a:ea typeface="Calibri"/>
                <a:cs typeface="Calibri"/>
              </a:rPr>
              <a:t>"Group dance fitness increases </a:t>
            </a:r>
            <a:r>
              <a:rPr lang="en-GB" dirty="0">
                <a:solidFill>
                  <a:srgbClr val="C00000"/>
                </a:solidFill>
                <a:latin typeface="Calibri"/>
                <a:ea typeface="Calibri"/>
                <a:cs typeface="Calibri"/>
              </a:rPr>
              <a:t>motivation and provides a strong sense </a:t>
            </a:r>
            <a:r>
              <a:rPr lang="en-GB">
                <a:solidFill>
                  <a:srgbClr val="C00000"/>
                </a:solidFill>
                <a:latin typeface="Calibri"/>
                <a:ea typeface="Calibri"/>
                <a:cs typeface="Calibri"/>
              </a:rPr>
              <a:t>of community."</a:t>
            </a:r>
            <a:endParaRPr lang="en-US">
              <a:solidFill>
                <a:srgbClr val="C00000"/>
              </a:solidFill>
              <a:latin typeface="Calibri"/>
              <a:ea typeface="Calibri"/>
              <a:cs typeface="Calibri"/>
            </a:endParaRPr>
          </a:p>
          <a:p>
            <a:r>
              <a:rPr lang="en-GB">
                <a:solidFill>
                  <a:srgbClr val="C00000"/>
                </a:solidFill>
                <a:latin typeface="Calibri"/>
                <a:ea typeface="Calibri"/>
                <a:cs typeface="Calibri"/>
              </a:rPr>
              <a:t>→(Harvard Nutrition Source, 2026)</a:t>
            </a:r>
            <a:endParaRPr lang="en-GB" dirty="0">
              <a:solidFill>
                <a:srgbClr val="C00000"/>
              </a:solidFill>
              <a:latin typeface="Calibri"/>
              <a:ea typeface="Calibri"/>
              <a:cs typeface="Calibri"/>
            </a:endParaRPr>
          </a:p>
          <a:p>
            <a:pPr marL="285750" indent="-285750" algn="l">
              <a:buFont typeface="Wingdings"/>
              <a:buChar char="Ø"/>
            </a:pPr>
            <a:endParaRPr lang="en-GB" dirty="0">
              <a:solidFill>
                <a:srgbClr val="C00000"/>
              </a:solidFill>
              <a:latin typeface="Calibri"/>
              <a:ea typeface="Calibri"/>
              <a:cs typeface="Calibri"/>
            </a:endParaRPr>
          </a:p>
          <a:p>
            <a:r>
              <a:rPr lang="en-GB" dirty="0">
                <a:solidFill>
                  <a:srgbClr val="C00000"/>
                </a:solidFill>
                <a:latin typeface="Calibri"/>
                <a:ea typeface="Calibri"/>
                <a:cs typeface="Calibri"/>
              </a:rPr>
              <a:t>    </a:t>
            </a:r>
          </a:p>
        </p:txBody>
      </p:sp>
    </p:spTree>
    <p:extLst>
      <p:ext uri="{BB962C8B-B14F-4D97-AF65-F5344CB8AC3E}">
        <p14:creationId xmlns:p14="http://schemas.microsoft.com/office/powerpoint/2010/main" val="29043838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6" grpId="0"/>
      <p:bldP spid="5" grpId="0"/>
      <p:bldP spid="9" grpId="0"/>
      <p:bldP spid="1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53A2681-2977-5584-B27F-0DECB6D289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16571" y="753052"/>
            <a:ext cx="3436372" cy="1336251"/>
          </a:xfrm>
        </p:spPr>
        <p:txBody>
          <a:bodyPr>
            <a:normAutofit/>
          </a:bodyPr>
          <a:lstStyle/>
          <a:p>
            <a:pPr algn="ctr"/>
            <a:r>
              <a:rPr lang="en-GB">
                <a:latin typeface="Calibri"/>
                <a:ea typeface="Calibri"/>
                <a:cs typeface="Calibri"/>
              </a:rPr>
              <a:t>Unique Selling Points (USP)</a:t>
            </a:r>
            <a:endParaRPr lang="en-US">
              <a:latin typeface="Calibri"/>
              <a:ea typeface="Calibri"/>
              <a:cs typeface="Calibri"/>
            </a:endParaRPr>
          </a:p>
          <a:p>
            <a:endParaRPr lang="en-GB" dirty="0">
              <a:latin typeface="Calibri"/>
              <a:ea typeface="Calibri"/>
              <a:cs typeface="Calibri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A50EE4-5AE0-3DD7-438C-CC243B56ED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3845" y="175850"/>
            <a:ext cx="8682408" cy="6687253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400">
                <a:latin typeface="Arial"/>
                <a:cs typeface="Arial"/>
              </a:rPr>
              <a:t>100% </a:t>
            </a:r>
            <a:r>
              <a:rPr lang="en-GB" sz="2400" b="1">
                <a:latin typeface="Arial"/>
                <a:cs typeface="Arial"/>
              </a:rPr>
              <a:t>Zumba‑focused</a:t>
            </a:r>
            <a:r>
              <a:rPr lang="en-GB" sz="2400">
                <a:latin typeface="Arial"/>
                <a:cs typeface="Arial"/>
              </a:rPr>
              <a:t> fitness experience</a:t>
            </a:r>
            <a:endParaRPr lang="en-US">
              <a:latin typeface="Arial"/>
              <a:cs typeface="Arial"/>
            </a:endParaRPr>
          </a:p>
          <a:p>
            <a:r>
              <a:rPr lang="en-GB" sz="2400" b="1">
                <a:latin typeface="Arial"/>
                <a:cs typeface="Arial"/>
              </a:rPr>
              <a:t>Affordable</a:t>
            </a:r>
            <a:r>
              <a:rPr lang="en-GB" sz="2400">
                <a:latin typeface="Arial"/>
                <a:cs typeface="Arial"/>
              </a:rPr>
              <a:t> pricing compared to gyms</a:t>
            </a:r>
            <a:endParaRPr lang="en-GB" sz="2400" dirty="0">
              <a:latin typeface="Arial"/>
              <a:cs typeface="Arial"/>
            </a:endParaRPr>
          </a:p>
          <a:p>
            <a:r>
              <a:rPr lang="en-GB" sz="2400" b="1">
                <a:latin typeface="Arial"/>
                <a:cs typeface="Arial"/>
              </a:rPr>
              <a:t>Women‑friendly environment. </a:t>
            </a:r>
            <a:r>
              <a:rPr lang="en-GB" sz="2400">
                <a:latin typeface="Arial"/>
                <a:cs typeface="Arial"/>
              </a:rPr>
              <a:t>"Zumba’s group‑based structure provides community bonding and encourages long‑term participation."</a:t>
            </a:r>
            <a:br>
              <a:rPr lang="en-GB" sz="2400" dirty="0">
                <a:latin typeface="Arial"/>
                <a:cs typeface="Arial"/>
              </a:rPr>
            </a:br>
            <a:r>
              <a:rPr lang="en-GB" sz="2400">
                <a:latin typeface="Arial"/>
                <a:cs typeface="Arial"/>
              </a:rPr>
              <a:t> → (Harvard Nutrition Source, 2026)</a:t>
            </a:r>
            <a:endParaRPr lang="en-GB" sz="2400" dirty="0">
              <a:latin typeface="Arial"/>
              <a:cs typeface="Arial"/>
            </a:endParaRPr>
          </a:p>
          <a:p>
            <a:r>
              <a:rPr lang="en-GB" sz="2400">
                <a:latin typeface="Arial"/>
                <a:cs typeface="Arial"/>
              </a:rPr>
              <a:t>Strong </a:t>
            </a:r>
            <a:r>
              <a:rPr lang="en-GB" sz="2400" b="1">
                <a:latin typeface="Arial"/>
                <a:cs typeface="Arial"/>
              </a:rPr>
              <a:t>community engagement</a:t>
            </a:r>
            <a:r>
              <a:rPr lang="en-GB" sz="2400">
                <a:latin typeface="Arial"/>
                <a:cs typeface="Arial"/>
              </a:rPr>
              <a:t>: “Dance for Hope” cancer‑awareness events. Macmillan and NHS partners regularly run community cancer‑awareness events across the UK to improve early diagnosis and public engagement."</a:t>
            </a:r>
            <a:br>
              <a:rPr lang="en-GB" sz="2400" dirty="0">
                <a:latin typeface="Arial"/>
                <a:cs typeface="Arial"/>
              </a:rPr>
            </a:br>
            <a:r>
              <a:rPr lang="en-GB" sz="2400">
                <a:latin typeface="Arial"/>
                <a:cs typeface="Arial"/>
              </a:rPr>
              <a:t> → </a:t>
            </a:r>
            <a:r>
              <a:rPr lang="en-GB" sz="2400" b="1">
                <a:latin typeface="Arial"/>
                <a:cs typeface="Arial"/>
              </a:rPr>
              <a:t>(Black Country ICB, 2026)</a:t>
            </a:r>
            <a:r>
              <a:rPr lang="en-GB" sz="2400" dirty="0">
                <a:latin typeface="Arial"/>
                <a:cs typeface="Arial"/>
              </a:rPr>
              <a:t> </a:t>
            </a:r>
            <a:br>
              <a:rPr lang="en-GB" sz="2400" dirty="0">
                <a:latin typeface="Arial"/>
                <a:cs typeface="Arial"/>
              </a:rPr>
            </a:br>
            <a:r>
              <a:rPr lang="en-GB" sz="2400">
                <a:latin typeface="Arial"/>
                <a:cs typeface="Arial"/>
              </a:rPr>
              <a:t> → </a:t>
            </a:r>
            <a:r>
              <a:rPr lang="en-GB" sz="2400" b="1">
                <a:latin typeface="Arial"/>
                <a:cs typeface="Arial"/>
              </a:rPr>
              <a:t>(Walsall Council, 2024)</a:t>
            </a:r>
            <a:endParaRPr lang="en-GB" sz="2400" dirty="0">
              <a:latin typeface="Arial"/>
              <a:cs typeface="Arial"/>
            </a:endParaRPr>
          </a:p>
          <a:p>
            <a:r>
              <a:rPr lang="en-GB" sz="2400" dirty="0">
                <a:latin typeface="Arial"/>
                <a:cs typeface="Arial"/>
              </a:rPr>
              <a:t>Partnerships planned </a:t>
            </a:r>
            <a:r>
              <a:rPr lang="en-GB" sz="2400">
                <a:latin typeface="Arial"/>
                <a:cs typeface="Arial"/>
              </a:rPr>
              <a:t>with </a:t>
            </a:r>
            <a:r>
              <a:rPr lang="en-GB" sz="2400" b="1" dirty="0">
                <a:latin typeface="Arial"/>
                <a:cs typeface="Arial"/>
              </a:rPr>
              <a:t>Cancer Research UK</a:t>
            </a:r>
            <a:endParaRPr lang="en-GB" sz="24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2400">
                <a:latin typeface="Arial"/>
                <a:cs typeface="Arial"/>
              </a:rPr>
              <a:t>"Cancer Research UK promotes physical activity as a preventative factor for cancer."</a:t>
            </a:r>
          </a:p>
          <a:p>
            <a:pPr marL="0" indent="0">
              <a:buNone/>
            </a:pPr>
            <a:r>
              <a:rPr lang="en-GB" sz="2400">
                <a:latin typeface="Arial"/>
                <a:cs typeface="Arial"/>
              </a:rPr>
              <a:t>     → </a:t>
            </a:r>
            <a:r>
              <a:rPr lang="en-GB" sz="2400" b="1">
                <a:latin typeface="Arial"/>
                <a:cs typeface="Arial"/>
              </a:rPr>
              <a:t>(Cancer Research UK, 2026)</a:t>
            </a:r>
            <a:r>
              <a:rPr lang="en-GB" sz="1100" dirty="0">
                <a:latin typeface="Arial"/>
                <a:cs typeface="Arial"/>
              </a:rPr>
              <a:t> </a:t>
            </a:r>
            <a:endParaRPr lang="en-GB">
              <a:latin typeface="Arial"/>
              <a:cs typeface="Arial"/>
            </a:endParaRPr>
          </a:p>
        </p:txBody>
      </p:sp>
      <p:pic>
        <p:nvPicPr>
          <p:cNvPr id="4" name="Picture 3" descr="A pink ribbon with black text&#10;&#10;AI-generated content may be incorrect.">
            <a:extLst>
              <a:ext uri="{FF2B5EF4-FFF2-40B4-BE49-F238E27FC236}">
                <a16:creationId xmlns:a16="http://schemas.microsoft.com/office/drawing/2014/main" id="{73B6A523-C6F6-E476-DB2A-8D43BFC83A5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526" r="-2" b="-2"/>
          <a:stretch>
            <a:fillRect/>
          </a:stretch>
        </p:blipFill>
        <p:spPr>
          <a:xfrm>
            <a:off x="8750742" y="2646228"/>
            <a:ext cx="3205731" cy="368530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8672173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allAtOnce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1C2849-70F0-7CFD-5FC3-127113D442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86230" y="545107"/>
            <a:ext cx="6766333" cy="1616203"/>
          </a:xfrm>
        </p:spPr>
        <p:txBody>
          <a:bodyPr vert="horz" lIns="91440" tIns="45720" rIns="91440" bIns="45720" rtlCol="0" anchor="b">
            <a:noAutofit/>
          </a:bodyPr>
          <a:lstStyle/>
          <a:p>
            <a:pPr algn="ctr"/>
            <a:r>
              <a:rPr lang="en-GB">
                <a:latin typeface="Calibri"/>
                <a:ea typeface="Calibri"/>
                <a:cs typeface="Calibri"/>
              </a:rPr>
              <a:t>Management Structure &amp; Legal Format</a:t>
            </a:r>
            <a:endParaRPr lang="en-US">
              <a:latin typeface="Calibri"/>
              <a:ea typeface="Calibri"/>
              <a:cs typeface="Calibri"/>
            </a:endParaRPr>
          </a:p>
          <a:p>
            <a:endParaRPr lang="en-GB" dirty="0">
              <a:latin typeface="Calibri"/>
              <a:ea typeface="Calibri"/>
              <a:cs typeface="Calibri"/>
            </a:endParaRPr>
          </a:p>
        </p:txBody>
      </p:sp>
      <p:pic>
        <p:nvPicPr>
          <p:cNvPr id="5" name="Picture 4" descr="A white text on a colorful background&#10;&#10;AI-generated content may be incorrect.">
            <a:extLst>
              <a:ext uri="{FF2B5EF4-FFF2-40B4-BE49-F238E27FC236}">
                <a16:creationId xmlns:a16="http://schemas.microsoft.com/office/drawing/2014/main" id="{8298D4AF-F769-D110-195C-827A5B4257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-840000">
            <a:off x="6650313" y="2542473"/>
            <a:ext cx="4813124" cy="2147121"/>
          </a:xfrm>
          <a:prstGeom prst="rect">
            <a:avLst/>
          </a:prstGeom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935245-902E-9B61-DEF6-022CA22B13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3392" y="1349026"/>
            <a:ext cx="7728201" cy="4634553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2400" b="1">
                <a:latin typeface="Arial"/>
                <a:cs typeface="Arial"/>
              </a:rPr>
              <a:t>Legal Format: Private Limited Company (Ltd)</a:t>
            </a:r>
            <a:endParaRPr lang="en-GB" sz="2400" dirty="0">
              <a:latin typeface="Arial"/>
              <a:cs typeface="Arial"/>
            </a:endParaRPr>
          </a:p>
          <a:p>
            <a:r>
              <a:rPr lang="en-GB" sz="2400">
                <a:latin typeface="Arial"/>
                <a:cs typeface="Arial"/>
              </a:rPr>
              <a:t>Limits personal liability</a:t>
            </a:r>
            <a:endParaRPr lang="en-GB" sz="2400" dirty="0">
              <a:latin typeface="Arial"/>
              <a:cs typeface="Arial"/>
            </a:endParaRPr>
          </a:p>
          <a:p>
            <a:r>
              <a:rPr lang="en-GB" sz="2400">
                <a:latin typeface="Arial"/>
                <a:cs typeface="Arial"/>
              </a:rPr>
              <a:t>Offers credibility for banks/investors</a:t>
            </a:r>
            <a:endParaRPr lang="en-GB" sz="2400" dirty="0">
              <a:latin typeface="Arial"/>
              <a:cs typeface="Arial"/>
            </a:endParaRPr>
          </a:p>
          <a:p>
            <a:r>
              <a:rPr lang="en-GB" sz="2400">
                <a:latin typeface="Arial"/>
                <a:cs typeface="Arial"/>
              </a:rPr>
              <a:t>Supports future expansion</a:t>
            </a:r>
            <a:endParaRPr lang="en-GB" sz="2400" dirty="0">
              <a:latin typeface="Arial"/>
              <a:cs typeface="Arial"/>
            </a:endParaRPr>
          </a:p>
          <a:p>
            <a:pPr marL="0" indent="0">
              <a:buNone/>
            </a:pPr>
            <a:endParaRPr lang="en-GB" sz="24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2400" b="1">
                <a:latin typeface="Arial"/>
                <a:cs typeface="Arial"/>
              </a:rPr>
              <a:t>Management Team</a:t>
            </a:r>
            <a:endParaRPr lang="en-GB" sz="2400" dirty="0">
              <a:latin typeface="Arial"/>
              <a:cs typeface="Arial"/>
            </a:endParaRPr>
          </a:p>
          <a:p>
            <a:r>
              <a:rPr lang="en-GB" sz="2400">
                <a:latin typeface="Arial"/>
                <a:cs typeface="Arial"/>
              </a:rPr>
              <a:t>Managing Director &amp; Lead Instructor (Founder)</a:t>
            </a:r>
            <a:endParaRPr lang="en-GB" sz="2400" dirty="0">
              <a:latin typeface="Arial"/>
              <a:cs typeface="Arial"/>
            </a:endParaRPr>
          </a:p>
          <a:p>
            <a:r>
              <a:rPr lang="en-GB" sz="2400">
                <a:latin typeface="Arial"/>
                <a:cs typeface="Arial"/>
              </a:rPr>
              <a:t>Assistant Zumba Instructor (PT)</a:t>
            </a:r>
            <a:endParaRPr lang="en-GB" sz="2400" dirty="0">
              <a:latin typeface="Arial"/>
              <a:cs typeface="Arial"/>
            </a:endParaRPr>
          </a:p>
          <a:p>
            <a:r>
              <a:rPr lang="en-GB" sz="2400">
                <a:latin typeface="Arial"/>
                <a:cs typeface="Arial"/>
              </a:rPr>
              <a:t>Marketing &amp; Social Media Officer (PT)</a:t>
            </a:r>
            <a:endParaRPr lang="en-GB" sz="2400" dirty="0">
              <a:latin typeface="Arial"/>
              <a:cs typeface="Arial"/>
            </a:endParaRPr>
          </a:p>
          <a:p>
            <a:r>
              <a:rPr lang="en-GB" sz="2400">
                <a:latin typeface="Arial"/>
                <a:cs typeface="Arial"/>
              </a:rPr>
              <a:t>Administrative Assistant (PT)</a:t>
            </a:r>
            <a:endParaRPr lang="en-GB" sz="2400" dirty="0">
              <a:latin typeface="Arial"/>
              <a:cs typeface="Arial"/>
            </a:endParaRPr>
          </a:p>
          <a:p>
            <a:endParaRPr lang="en-GB" sz="2400" dirty="0">
              <a:latin typeface="Arial"/>
              <a:cs typeface="Arial"/>
            </a:endParaRPr>
          </a:p>
          <a:p>
            <a:endParaRPr lang="en-GB" sz="2400" dirty="0"/>
          </a:p>
        </p:txBody>
      </p:sp>
      <p:grpSp>
        <p:nvGrpSpPr>
          <p:cNvPr id="57" name="Group 56">
            <a:extLst>
              <a:ext uri="{FF2B5EF4-FFF2-40B4-BE49-F238E27FC236}">
                <a16:creationId xmlns:a16="http://schemas.microsoft.com/office/drawing/2014/main" id="{31C49F18-8757-4E87-5C2E-9D6D7B82BA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5025" y="6737718"/>
            <a:ext cx="12207200" cy="123363"/>
            <a:chOff x="-5025" y="6737718"/>
            <a:chExt cx="12207200" cy="123363"/>
          </a:xfrm>
        </p:grpSpPr>
        <p:sp>
          <p:nvSpPr>
            <p:cNvPr id="58" name="Rectangle 57">
              <a:extLst>
                <a:ext uri="{FF2B5EF4-FFF2-40B4-BE49-F238E27FC236}">
                  <a16:creationId xmlns:a16="http://schemas.microsoft.com/office/drawing/2014/main" id="{25C84D91-E5BF-B919-ACEF-4A25262CEE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Rectangle 58">
              <a:extLst>
                <a:ext uri="{FF2B5EF4-FFF2-40B4-BE49-F238E27FC236}">
                  <a16:creationId xmlns:a16="http://schemas.microsoft.com/office/drawing/2014/main" id="{DD889E38-27CA-E23F-B646-8D7B4BB17D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43283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allAtOnce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A526EC-E6D7-6947-E7EF-EF3F9779AA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0672" y="-178268"/>
            <a:ext cx="9746503" cy="1901199"/>
          </a:xfrm>
        </p:spPr>
        <p:txBody>
          <a:bodyPr anchor="b">
            <a:normAutofit/>
          </a:bodyPr>
          <a:lstStyle/>
          <a:p>
            <a:pPr algn="ctr"/>
            <a:r>
              <a:rPr lang="en-GB">
                <a:latin typeface="Calibri"/>
                <a:ea typeface="Calibri"/>
                <a:cs typeface="Calibri"/>
              </a:rPr>
              <a:t>PESTEL: Three Key External Factors</a:t>
            </a:r>
            <a:endParaRPr lang="en-US">
              <a:latin typeface="Calibri"/>
              <a:ea typeface="Calibri"/>
              <a:cs typeface="Calibri"/>
            </a:endParaRPr>
          </a:p>
          <a:p>
            <a:pPr algn="ctr"/>
            <a:endParaRPr lang="en-GB" dirty="0">
              <a:latin typeface="Calibri"/>
              <a:ea typeface="Calibri"/>
              <a:cs typeface="Calibri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08F91B-14A1-04A3-6CFF-C54B2F25F2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5461" y="4839690"/>
            <a:ext cx="6132630" cy="1980587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 algn="ctr">
              <a:buNone/>
            </a:pPr>
            <a:r>
              <a:rPr lang="en-GB" sz="2600" dirty="0">
                <a:latin typeface="Calibri"/>
                <a:ea typeface="Calibri"/>
                <a:cs typeface="Calibri"/>
              </a:rPr>
              <a:t> </a:t>
            </a:r>
            <a:r>
              <a:rPr lang="en-GB" sz="2600" b="1">
                <a:latin typeface="Calibri"/>
                <a:ea typeface="Calibri"/>
                <a:cs typeface="Calibri"/>
              </a:rPr>
              <a:t>Technological</a:t>
            </a:r>
            <a:endParaRPr lang="en-GB" sz="2600" dirty="0">
              <a:latin typeface="Calibri"/>
              <a:ea typeface="Calibri"/>
              <a:cs typeface="Calibri"/>
            </a:endParaRPr>
          </a:p>
          <a:p>
            <a:r>
              <a:rPr lang="en-GB" sz="2600">
                <a:latin typeface="Calibri"/>
                <a:ea typeface="Calibri"/>
                <a:cs typeface="Calibri"/>
              </a:rPr>
              <a:t>Use of booking apps, social media, and digital engagement essential for marketing</a:t>
            </a:r>
            <a:r>
              <a:rPr lang="en-GB" sz="2600" dirty="0">
                <a:latin typeface="Calibri"/>
                <a:ea typeface="Calibri"/>
                <a:cs typeface="Calibri"/>
              </a:rPr>
              <a:t> </a:t>
            </a:r>
          </a:p>
          <a:p>
            <a:endParaRPr lang="en-GB" sz="2600" dirty="0">
              <a:latin typeface="Calibri"/>
              <a:ea typeface="Calibri"/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7D3FE98-B2DA-9839-55E6-583A8E3FB19A}"/>
              </a:ext>
            </a:extLst>
          </p:cNvPr>
          <p:cNvSpPr txBox="1"/>
          <p:nvPr/>
        </p:nvSpPr>
        <p:spPr>
          <a:xfrm>
            <a:off x="472439" y="1324494"/>
            <a:ext cx="5447606" cy="241604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>
              <a:lnSpc>
                <a:spcPct val="90000"/>
              </a:lnSpc>
              <a:spcBef>
                <a:spcPts val="1000"/>
              </a:spcBef>
            </a:pPr>
            <a:r>
              <a:rPr lang="en-GB" sz="2400" b="1">
                <a:latin typeface="Calibri"/>
                <a:ea typeface="Calibri"/>
                <a:cs typeface="Calibri"/>
              </a:rPr>
              <a:t>Social</a:t>
            </a:r>
            <a:endParaRPr lang="en-GB" sz="2400">
              <a:latin typeface="Calibri"/>
              <a:ea typeface="Calibri"/>
              <a:cs typeface="Calibri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2400">
                <a:latin typeface="Calibri"/>
                <a:ea typeface="Calibri"/>
                <a:cs typeface="Calibri"/>
              </a:rPr>
              <a:t>Rising mental health awareness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2400">
                <a:latin typeface="Calibri"/>
                <a:ea typeface="Calibri"/>
                <a:cs typeface="Calibri"/>
              </a:rPr>
              <a:t>Growing demand for body‑positive, inclusive fitness</a:t>
            </a:r>
          </a:p>
          <a:p>
            <a:endParaRPr lang="en-GB" b="1" dirty="0">
              <a:latin typeface="Calibri"/>
              <a:ea typeface="Calibri"/>
              <a:cs typeface="Calibri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GB" sz="2400" dirty="0">
              <a:latin typeface="Calibri"/>
              <a:ea typeface="Calibri"/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74D276B-3241-A2A0-61F8-8D29C071FC46}"/>
              </a:ext>
            </a:extLst>
          </p:cNvPr>
          <p:cNvSpPr txBox="1"/>
          <p:nvPr/>
        </p:nvSpPr>
        <p:spPr>
          <a:xfrm>
            <a:off x="321426" y="3289069"/>
            <a:ext cx="5597235" cy="158710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>
              <a:lnSpc>
                <a:spcPct val="90000"/>
              </a:lnSpc>
              <a:spcBef>
                <a:spcPts val="1000"/>
              </a:spcBef>
            </a:pPr>
            <a:r>
              <a:rPr lang="en-GB" sz="2400" b="1">
                <a:latin typeface="Calibri"/>
                <a:ea typeface="Calibri"/>
                <a:cs typeface="Calibri"/>
              </a:rPr>
              <a:t>Economic</a:t>
            </a:r>
            <a:endParaRPr lang="en-GB" sz="2400" dirty="0">
              <a:latin typeface="Calibri"/>
              <a:ea typeface="Calibri"/>
              <a:cs typeface="Calibri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2400">
                <a:latin typeface="Calibri"/>
                <a:ea typeface="Calibri"/>
                <a:cs typeface="Calibri"/>
              </a:rPr>
              <a:t>Cost‑of‑living crisis → customers seek affordable group activities</a:t>
            </a:r>
            <a:r>
              <a:rPr lang="en-GB" sz="2400" dirty="0">
                <a:latin typeface="Calibri"/>
                <a:ea typeface="Calibri"/>
                <a:cs typeface="Calibri"/>
              </a:rPr>
              <a:t> </a:t>
            </a:r>
            <a:endParaRPr lang="en-GB" sz="2400">
              <a:latin typeface="Calibri"/>
              <a:ea typeface="Calibri"/>
              <a:cs typeface="Calibri"/>
            </a:endParaRPr>
          </a:p>
          <a:p>
            <a:pPr algn="l"/>
            <a:endParaRPr lang="en-GB" sz="2400" dirty="0">
              <a:latin typeface="Calibri"/>
              <a:ea typeface="Calibri"/>
              <a:cs typeface="Calibri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1F691D8-D36A-0B70-EC37-FC807B1DFE4E}"/>
              </a:ext>
            </a:extLst>
          </p:cNvPr>
          <p:cNvSpPr txBox="1"/>
          <p:nvPr/>
        </p:nvSpPr>
        <p:spPr>
          <a:xfrm>
            <a:off x="6709575" y="1717440"/>
            <a:ext cx="5223163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solidFill>
                  <a:srgbClr val="C00000"/>
                </a:solidFill>
                <a:latin typeface="Calibri"/>
                <a:ea typeface="Calibri"/>
                <a:cs typeface="Calibri"/>
              </a:rPr>
              <a:t>"Zumba reduces </a:t>
            </a:r>
            <a:r>
              <a:rPr lang="en-GB" dirty="0">
                <a:solidFill>
                  <a:srgbClr val="C00000"/>
                </a:solidFill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stress</a:t>
            </a:r>
            <a:r>
              <a:rPr lang="en-GB" dirty="0">
                <a:solidFill>
                  <a:srgbClr val="C00000"/>
                </a:solidFill>
                <a:latin typeface="Calibri"/>
                <a:ea typeface="Calibri"/>
                <a:cs typeface="Calibri"/>
              </a:rPr>
              <a:t>, anxiety, and depression symptoms via endorphin release."</a:t>
            </a:r>
            <a:br>
              <a:rPr lang="en-GB" dirty="0">
                <a:latin typeface="Calibri"/>
                <a:ea typeface="Calibri"/>
                <a:cs typeface="Calibri"/>
              </a:rPr>
            </a:br>
            <a:r>
              <a:rPr lang="en-GB" dirty="0">
                <a:solidFill>
                  <a:srgbClr val="C00000"/>
                </a:solidFill>
                <a:latin typeface="Calibri"/>
                <a:ea typeface="Calibri"/>
                <a:cs typeface="Calibri"/>
              </a:rPr>
              <a:t> → (</a:t>
            </a:r>
            <a:r>
              <a:rPr lang="en-GB" dirty="0" err="1">
                <a:solidFill>
                  <a:srgbClr val="C00000"/>
                </a:solidFill>
                <a:latin typeface="Calibri"/>
                <a:ea typeface="Calibri"/>
                <a:cs typeface="Calibri"/>
              </a:rPr>
              <a:t>Tiju’s</a:t>
            </a:r>
            <a:r>
              <a:rPr lang="en-GB" dirty="0">
                <a:solidFill>
                  <a:srgbClr val="C00000"/>
                </a:solidFill>
                <a:latin typeface="Calibri"/>
                <a:ea typeface="Calibri"/>
                <a:cs typeface="Calibri"/>
              </a:rPr>
              <a:t> Academy, 2026)</a:t>
            </a:r>
            <a:endParaRPr lang="en-US">
              <a:solidFill>
                <a:srgbClr val="C00000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14187DD-0AEE-6CEC-EB5B-F767D0FE018A}"/>
              </a:ext>
            </a:extLst>
          </p:cNvPr>
          <p:cNvSpPr txBox="1"/>
          <p:nvPr/>
        </p:nvSpPr>
        <p:spPr>
          <a:xfrm>
            <a:off x="6718803" y="3129898"/>
            <a:ext cx="5339540" cy="121418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solidFill>
                  <a:srgbClr val="C00000"/>
                </a:solidFill>
                <a:latin typeface="Calibri"/>
                <a:ea typeface="Calibri"/>
                <a:cs typeface="Calibri"/>
              </a:rPr>
              <a:t>"Cost of living increases have made many consumers </a:t>
            </a:r>
            <a:r>
              <a:rPr lang="en-GB" dirty="0">
                <a:solidFill>
                  <a:srgbClr val="C00000"/>
                </a:solidFill>
                <a:latin typeface="Calibri"/>
                <a:ea typeface="Calibri"/>
                <a:cs typeface="Calibri"/>
              </a:rPr>
              <a:t>shift toward cheaper group activities; lower‑income </a:t>
            </a:r>
            <a:r>
              <a:rPr lang="en-GB">
                <a:solidFill>
                  <a:srgbClr val="C00000"/>
                </a:solidFill>
                <a:latin typeface="Calibri"/>
                <a:ea typeface="Calibri"/>
                <a:cs typeface="Calibri"/>
              </a:rPr>
              <a:t>groups are the most affected."</a:t>
            </a:r>
            <a:br>
              <a:rPr lang="en-GB" dirty="0">
                <a:latin typeface="Calibri"/>
                <a:ea typeface="Calibri"/>
                <a:cs typeface="Calibri"/>
              </a:rPr>
            </a:br>
            <a:r>
              <a:rPr lang="en-GB">
                <a:solidFill>
                  <a:srgbClr val="C00000"/>
                </a:solidFill>
                <a:latin typeface="Calibri"/>
                <a:ea typeface="Calibri"/>
                <a:cs typeface="Calibri"/>
              </a:rPr>
              <a:t> → (Sheffield Hallam University, 2024)</a:t>
            </a:r>
            <a:r>
              <a:rPr lang="en-GB" dirty="0">
                <a:solidFill>
                  <a:srgbClr val="C00000"/>
                </a:solidFill>
                <a:latin typeface="Calibri"/>
                <a:ea typeface="Calibri"/>
                <a:cs typeface="Calibri"/>
              </a:rPr>
              <a:t>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FAA792F-0682-35C6-FBFC-8A8F0336D9C3}"/>
              </a:ext>
            </a:extLst>
          </p:cNvPr>
          <p:cNvSpPr txBox="1"/>
          <p:nvPr/>
        </p:nvSpPr>
        <p:spPr>
          <a:xfrm>
            <a:off x="6713913" y="5086004"/>
            <a:ext cx="5225934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solidFill>
                  <a:srgbClr val="C00000"/>
                </a:solidFill>
                <a:latin typeface="Calibri"/>
                <a:ea typeface="Calibri"/>
                <a:cs typeface="Calibri"/>
              </a:rPr>
              <a:t>"Health &amp; fitness apps reached 3.6 billion downloads in 2024, showing massive consumer reliance on </a:t>
            </a:r>
            <a:r>
              <a:rPr lang="en-GB">
                <a:solidFill>
                  <a:srgbClr val="C00000"/>
                </a:solidFill>
                <a:latin typeface="Calibri"/>
                <a:ea typeface="Calibri"/>
                <a:cs typeface="Calibri"/>
              </a:rPr>
              <a:t>app‑based booking and fitness engagement."</a:t>
            </a:r>
            <a:br>
              <a:rPr lang="en-GB" dirty="0">
                <a:latin typeface="Calibri"/>
                <a:ea typeface="Calibri"/>
                <a:cs typeface="Calibri"/>
              </a:rPr>
            </a:br>
            <a:r>
              <a:rPr lang="en-GB" dirty="0">
                <a:solidFill>
                  <a:srgbClr val="C00000"/>
                </a:solidFill>
                <a:latin typeface="Calibri"/>
                <a:ea typeface="Calibri"/>
                <a:cs typeface="Calibri"/>
              </a:rPr>
              <a:t> → (Statista, 2025)</a:t>
            </a:r>
          </a:p>
          <a:p>
            <a:pPr algn="l"/>
            <a:endParaRPr lang="en-GB" dirty="0">
              <a:solidFill>
                <a:srgbClr val="C00000"/>
              </a:solidFill>
              <a:latin typeface="Calibri"/>
              <a:ea typeface="Calibri"/>
              <a:cs typeface="Calibri"/>
            </a:endParaRPr>
          </a:p>
        </p:txBody>
      </p:sp>
      <p:pic>
        <p:nvPicPr>
          <p:cNvPr id="10" name="Graphic 9" descr="Good Idea outline">
            <a:extLst>
              <a:ext uri="{FF2B5EF4-FFF2-40B4-BE49-F238E27FC236}">
                <a16:creationId xmlns:a16="http://schemas.microsoft.com/office/drawing/2014/main" id="{9F7DC06E-E1F9-58FD-6B62-109438271BE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803564" y="311727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92716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allAtOnce"/>
      <p:bldP spid="5" grpId="0"/>
      <p:bldP spid="6" grpId="0"/>
      <p:bldP spid="7" grpId="0"/>
      <p:bldP spid="8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C2B4E7-85C2-CA3C-9017-C697C08E64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80492" y="168654"/>
            <a:ext cx="5442202" cy="1553744"/>
          </a:xfrm>
        </p:spPr>
        <p:txBody>
          <a:bodyPr anchor="b">
            <a:normAutofit/>
          </a:bodyPr>
          <a:lstStyle/>
          <a:p>
            <a:r>
              <a:rPr lang="en-GB">
                <a:latin typeface="Calibri"/>
                <a:ea typeface="Calibri"/>
                <a:cs typeface="Calibri"/>
              </a:rPr>
              <a:t>Marketing Strategy</a:t>
            </a:r>
            <a:endParaRPr lang="en-US">
              <a:latin typeface="Calibri"/>
              <a:ea typeface="Calibri"/>
              <a:cs typeface="Calibri"/>
            </a:endParaRPr>
          </a:p>
          <a:p>
            <a:endParaRPr lang="en-GB" dirty="0">
              <a:latin typeface="Calibri"/>
              <a:ea typeface="Calibri"/>
              <a:cs typeface="Calibri"/>
            </a:endParaRPr>
          </a:p>
        </p:txBody>
      </p:sp>
      <p:pic>
        <p:nvPicPr>
          <p:cNvPr id="7" name="Graphic 6" descr="Marketing">
            <a:extLst>
              <a:ext uri="{FF2B5EF4-FFF2-40B4-BE49-F238E27FC236}">
                <a16:creationId xmlns:a16="http://schemas.microsoft.com/office/drawing/2014/main" id="{5CD6CD00-A7AE-C7A4-B4BA-DD6AA2373E2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066599" y="4593"/>
            <a:ext cx="1713318" cy="1699463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405EE1-7F90-1036-F690-F085CC56AE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3743" y="3430276"/>
            <a:ext cx="8023055" cy="2740157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endParaRPr lang="en-GB" sz="2400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400">
                <a:latin typeface="Calibri"/>
                <a:ea typeface="Calibri"/>
                <a:cs typeface="Calibri"/>
              </a:rPr>
              <a:t>2.Promotions &amp; Community Events</a:t>
            </a:r>
          </a:p>
          <a:p>
            <a:pPr>
              <a:buFont typeface="Arial"/>
              <a:buChar char="•"/>
            </a:pPr>
            <a:r>
              <a:rPr lang="en-GB" sz="2400">
                <a:latin typeface="Calibri"/>
                <a:ea typeface="Calibri"/>
                <a:cs typeface="Calibri"/>
              </a:rPr>
              <a:t>Free trial classes</a:t>
            </a:r>
          </a:p>
          <a:p>
            <a:pPr>
              <a:buFont typeface="Arial"/>
              <a:buChar char="•"/>
            </a:pPr>
            <a:r>
              <a:rPr lang="en-GB" sz="2400">
                <a:latin typeface="Calibri"/>
                <a:ea typeface="Calibri"/>
                <a:cs typeface="Calibri"/>
              </a:rPr>
              <a:t>Student discounts</a:t>
            </a:r>
          </a:p>
          <a:p>
            <a:pPr>
              <a:buFont typeface="Arial"/>
              <a:buChar char="•"/>
            </a:pPr>
            <a:r>
              <a:rPr lang="en-GB" sz="2400">
                <a:latin typeface="Calibri"/>
                <a:ea typeface="Calibri"/>
                <a:cs typeface="Calibri"/>
              </a:rPr>
              <a:t>Referral schemes</a:t>
            </a:r>
          </a:p>
          <a:p>
            <a:pPr>
              <a:buFont typeface="Arial"/>
              <a:buChar char="•"/>
            </a:pPr>
            <a:r>
              <a:rPr lang="en-GB" sz="2400">
                <a:latin typeface="Calibri"/>
                <a:ea typeface="Calibri"/>
                <a:cs typeface="Calibri"/>
              </a:rPr>
              <a:t>Charity events (“Dance for Hope”)</a:t>
            </a:r>
          </a:p>
          <a:p>
            <a:pPr>
              <a:buFont typeface="Arial"/>
              <a:buChar char="•"/>
            </a:pPr>
            <a:r>
              <a:rPr lang="en-GB" sz="2400">
                <a:latin typeface="Calibri"/>
                <a:ea typeface="Calibri"/>
                <a:cs typeface="Calibri"/>
              </a:rPr>
              <a:t>Helps build customer loyalty &amp; CSR reputation</a:t>
            </a:r>
          </a:p>
          <a:p>
            <a:pPr marL="0" indent="0">
              <a:buNone/>
            </a:pPr>
            <a:endParaRPr lang="en-GB" sz="2400" dirty="0">
              <a:latin typeface="Calibri"/>
              <a:ea typeface="Calibri"/>
              <a:cs typeface="Calibri"/>
            </a:endParaRPr>
          </a:p>
          <a:p>
            <a:endParaRPr lang="en-GB" sz="2400" dirty="0">
              <a:latin typeface="Calibri"/>
              <a:ea typeface="Calibri"/>
              <a:cs typeface="Calibri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31C49F18-8757-4E87-5C2E-9D6D7B82BA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5025" y="6737718"/>
            <a:ext cx="12207200" cy="123363"/>
            <a:chOff x="-5025" y="6737718"/>
            <a:chExt cx="12207200" cy="123363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25C84D91-E5BF-B919-ACEF-4A25262CEE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latin typeface="Calibri"/>
                <a:ea typeface="Calibri"/>
                <a:cs typeface="Calibri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DD889E38-27CA-E23F-B646-8D7B4BB17D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latin typeface="Calibri"/>
                <a:ea typeface="Calibri"/>
                <a:cs typeface="Calibri"/>
              </a:endParaRPr>
            </a:p>
          </p:txBody>
        </p:sp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F81748B1-D1E2-388D-BEE7-678B1B59E679}"/>
              </a:ext>
            </a:extLst>
          </p:cNvPr>
          <p:cNvSpPr txBox="1"/>
          <p:nvPr/>
        </p:nvSpPr>
        <p:spPr>
          <a:xfrm>
            <a:off x="498764" y="1503220"/>
            <a:ext cx="6096000" cy="267765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rtl="0"/>
            <a:r>
              <a:rPr lang="en-GB" sz="2400" baseline="0">
                <a:latin typeface="Calibri"/>
                <a:ea typeface="Calibri"/>
                <a:cs typeface="Calibri"/>
              </a:rPr>
              <a:t>1.Social Media Marketing</a:t>
            </a:r>
            <a:r>
              <a:rPr lang="en-GB" sz="2400">
                <a:latin typeface="Calibri"/>
                <a:ea typeface="Calibri"/>
                <a:cs typeface="Calibri"/>
              </a:rPr>
              <a:t>​</a:t>
            </a:r>
          </a:p>
          <a:p>
            <a:pPr marL="228600" lvl="0" indent="-228600" rtl="0">
              <a:buFont typeface=""/>
              <a:buChar char="•"/>
            </a:pPr>
            <a:r>
              <a:rPr lang="en-GB" sz="2400" baseline="0">
                <a:latin typeface="Calibri"/>
                <a:ea typeface="Calibri"/>
                <a:cs typeface="Calibri"/>
              </a:rPr>
              <a:t>Instagram &amp; TikTok dance videos</a:t>
            </a:r>
            <a:r>
              <a:rPr lang="en-GB" sz="2400">
                <a:latin typeface="Calibri"/>
                <a:ea typeface="Calibri"/>
                <a:cs typeface="Calibri"/>
              </a:rPr>
              <a:t>​</a:t>
            </a:r>
          </a:p>
          <a:p>
            <a:pPr marL="228600" lvl="0" indent="-228600" rtl="0">
              <a:buFont typeface=""/>
              <a:buChar char="•"/>
            </a:pPr>
            <a:r>
              <a:rPr lang="en-GB" sz="2400" baseline="0">
                <a:latin typeface="Calibri"/>
                <a:ea typeface="Calibri"/>
                <a:cs typeface="Calibri"/>
              </a:rPr>
              <a:t>Testimonial‑based promotion</a:t>
            </a:r>
            <a:r>
              <a:rPr lang="en-GB" sz="2400">
                <a:latin typeface="Calibri"/>
                <a:ea typeface="Calibri"/>
                <a:cs typeface="Calibri"/>
              </a:rPr>
              <a:t>​</a:t>
            </a:r>
          </a:p>
          <a:p>
            <a:pPr marL="228600" lvl="0" indent="-228600" rtl="0">
              <a:buFont typeface=""/>
              <a:buChar char="•"/>
            </a:pPr>
            <a:r>
              <a:rPr lang="en-GB" sz="2400" baseline="0">
                <a:latin typeface="Calibri"/>
                <a:ea typeface="Calibri"/>
                <a:cs typeface="Calibri"/>
              </a:rPr>
              <a:t>Targeted ads for Birmingham audiences aged 18–45</a:t>
            </a:r>
            <a:r>
              <a:rPr lang="en-GB" sz="2400">
                <a:latin typeface="Calibri"/>
                <a:ea typeface="Calibri"/>
                <a:cs typeface="Calibri"/>
              </a:rPr>
              <a:t>​</a:t>
            </a:r>
          </a:p>
          <a:p>
            <a:pPr marL="228600" lvl="0" indent="-228600" rtl="0">
              <a:buFont typeface=""/>
              <a:buChar char="•"/>
            </a:pPr>
            <a:r>
              <a:rPr lang="en-GB" sz="2400" baseline="0">
                <a:latin typeface="Calibri"/>
                <a:ea typeface="Calibri"/>
                <a:cs typeface="Calibri"/>
              </a:rPr>
              <a:t>Drives awareness and online bookings </a:t>
            </a:r>
          </a:p>
          <a:p>
            <a:pPr algn="ctr"/>
            <a:endParaRPr lang="en-GB" sz="2400" dirty="0">
              <a:latin typeface="Calibri"/>
              <a:ea typeface="Calibri"/>
              <a:cs typeface="Calibri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611E70C-D47D-81F3-E8D8-622727E39501}"/>
              </a:ext>
            </a:extLst>
          </p:cNvPr>
          <p:cNvSpPr txBox="1"/>
          <p:nvPr/>
        </p:nvSpPr>
        <p:spPr>
          <a:xfrm>
            <a:off x="6596150" y="1838498"/>
            <a:ext cx="5446221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solidFill>
                  <a:srgbClr val="C00000"/>
                </a:solidFill>
                <a:latin typeface="Calibri"/>
                <a:ea typeface="Calibri"/>
                <a:cs typeface="Calibri"/>
              </a:rPr>
              <a:t>"Fitness‑related platforms (e.g., TikTok, Instagram) </a:t>
            </a:r>
            <a:r>
              <a:rPr lang="en-GB" dirty="0">
                <a:solidFill>
                  <a:srgbClr val="C00000"/>
                </a:solidFill>
                <a:latin typeface="Calibri"/>
                <a:ea typeface="Calibri"/>
                <a:cs typeface="Calibri"/>
              </a:rPr>
              <a:t>dominate mobile fitness content consumption, aligned </a:t>
            </a:r>
            <a:r>
              <a:rPr lang="en-GB">
                <a:solidFill>
                  <a:srgbClr val="C00000"/>
                </a:solidFill>
                <a:latin typeface="Calibri"/>
                <a:ea typeface="Calibri"/>
                <a:cs typeface="Calibri"/>
              </a:rPr>
              <a:t>with 540 million global app users in 2025"</a:t>
            </a:r>
            <a:br>
              <a:rPr lang="en-GB" dirty="0">
                <a:latin typeface="Calibri"/>
                <a:ea typeface="Calibri"/>
                <a:cs typeface="Calibri"/>
              </a:rPr>
            </a:br>
            <a:r>
              <a:rPr lang="en-GB">
                <a:solidFill>
                  <a:srgbClr val="C00000"/>
                </a:solidFill>
                <a:latin typeface="Calibri"/>
                <a:ea typeface="Calibri"/>
                <a:cs typeface="Calibri"/>
              </a:rPr>
              <a:t> → (Business of Apps, 2026)</a:t>
            </a:r>
            <a:r>
              <a:rPr lang="en-GB" dirty="0">
                <a:solidFill>
                  <a:srgbClr val="C00000"/>
                </a:solidFill>
                <a:latin typeface="Calibri"/>
                <a:ea typeface="Calibri"/>
                <a:cs typeface="Calibri"/>
              </a:rPr>
              <a:t> </a:t>
            </a:r>
          </a:p>
          <a:p>
            <a:pPr algn="l"/>
            <a:endParaRPr lang="en-GB" dirty="0">
              <a:solidFill>
                <a:srgbClr val="C00000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E5FD6BA-4C65-09F3-943D-8496840EE573}"/>
              </a:ext>
            </a:extLst>
          </p:cNvPr>
          <p:cNvSpPr txBox="1"/>
          <p:nvPr/>
        </p:nvSpPr>
        <p:spPr>
          <a:xfrm>
            <a:off x="696884" y="4558145"/>
            <a:ext cx="5151120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solidFill>
                  <a:srgbClr val="C00000"/>
                </a:solidFill>
                <a:latin typeface="Calibri"/>
                <a:ea typeface="Calibri"/>
                <a:cs typeface="Calibri"/>
              </a:rPr>
              <a:t>"Macmillan and Black Country ICB’s community </a:t>
            </a:r>
            <a:r>
              <a:rPr lang="en-GB" dirty="0">
                <a:solidFill>
                  <a:srgbClr val="C00000"/>
                </a:solidFill>
                <a:latin typeface="Calibri"/>
                <a:ea typeface="Calibri"/>
                <a:cs typeface="Calibri"/>
              </a:rPr>
              <a:t>sessions show strong evidence that local health‑oriented events increase engagement and </a:t>
            </a:r>
            <a:r>
              <a:rPr lang="en-GB">
                <a:solidFill>
                  <a:srgbClr val="C00000"/>
                </a:solidFill>
                <a:latin typeface="Calibri"/>
                <a:ea typeface="Calibri"/>
                <a:cs typeface="Calibri"/>
              </a:rPr>
              <a:t>public trust."</a:t>
            </a:r>
            <a:br>
              <a:rPr lang="en-GB" dirty="0">
                <a:latin typeface="Calibri"/>
                <a:ea typeface="Calibri"/>
                <a:cs typeface="Calibri"/>
              </a:rPr>
            </a:br>
            <a:r>
              <a:rPr lang="en-GB" dirty="0">
                <a:solidFill>
                  <a:srgbClr val="C00000"/>
                </a:solidFill>
                <a:latin typeface="Calibri"/>
                <a:ea typeface="Calibri"/>
                <a:cs typeface="Calibri"/>
              </a:rPr>
              <a:t> → (Black Country ICB, 2026)</a:t>
            </a:r>
            <a:endParaRPr lang="en-US">
              <a:solidFill>
                <a:srgbClr val="C00000"/>
              </a:solidFill>
              <a:latin typeface="Calibri"/>
              <a:ea typeface="Calibri"/>
              <a:cs typeface="Calibri"/>
            </a:endParaRPr>
          </a:p>
          <a:p>
            <a:pPr algn="l"/>
            <a:endParaRPr lang="en-GB" dirty="0">
              <a:solidFill>
                <a:srgbClr val="C00000"/>
              </a:solidFill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8943208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allAtOnce"/>
      <p:bldP spid="6" grpId="0" build="allAtOnce"/>
      <p:bldP spid="8" grpId="0" build="allAtOnce"/>
      <p:bldP spid="9" grpId="0" build="allAtOnce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E5067C-6C73-BD64-F022-AFE33F5D4E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84062" y="608817"/>
            <a:ext cx="5499144" cy="2197071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ctr"/>
            <a:r>
              <a:rPr lang="en-GB">
                <a:latin typeface="Calibri"/>
                <a:ea typeface="Calibri"/>
                <a:cs typeface="Calibri"/>
              </a:rPr>
              <a:t>Funding Requirements and Allocation of Startup Costs</a:t>
            </a:r>
            <a:endParaRPr lang="en-US">
              <a:latin typeface="Calibri"/>
              <a:ea typeface="Calibri"/>
              <a:cs typeface="Calibri"/>
            </a:endParaRPr>
          </a:p>
          <a:p>
            <a:pPr algn="ctr"/>
            <a:endParaRPr lang="en-GB" dirty="0">
              <a:latin typeface="Calibri"/>
              <a:ea typeface="Calibri"/>
              <a:cs typeface="Calibri"/>
            </a:endParaRPr>
          </a:p>
          <a:p>
            <a:pPr algn="ctr"/>
            <a:endParaRPr lang="en-GB" dirty="0">
              <a:latin typeface="Calibri"/>
              <a:ea typeface="Calibri"/>
              <a:cs typeface="Calibri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B2ED5B-AA9F-65F7-40AB-36F9C9A911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05574" y="1852018"/>
            <a:ext cx="5334197" cy="3769835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0" indent="0">
              <a:buNone/>
            </a:pPr>
            <a:r>
              <a:rPr lang="en-GB" sz="2400" b="1">
                <a:latin typeface="Arial"/>
                <a:cs typeface="Arial"/>
              </a:rPr>
              <a:t>Total Funding Needed: £30,000</a:t>
            </a:r>
            <a:endParaRPr lang="en-GB" sz="2400" dirty="0">
              <a:latin typeface="Arial"/>
              <a:cs typeface="Arial"/>
            </a:endParaRPr>
          </a:p>
          <a:p>
            <a:r>
              <a:rPr lang="en-GB" sz="2400">
                <a:latin typeface="Arial"/>
                <a:cs typeface="Arial"/>
              </a:rPr>
              <a:t>£12,000 personal savings</a:t>
            </a:r>
            <a:endParaRPr lang="en-GB" sz="2400" dirty="0">
              <a:latin typeface="Arial"/>
              <a:cs typeface="Arial"/>
            </a:endParaRPr>
          </a:p>
          <a:p>
            <a:r>
              <a:rPr lang="en-GB" sz="2400">
                <a:latin typeface="Arial"/>
                <a:cs typeface="Arial"/>
              </a:rPr>
              <a:t>£18,000 UK Government Start‑Up Loan</a:t>
            </a:r>
            <a:endParaRPr lang="en-GB" sz="24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2400" b="1">
                <a:latin typeface="Arial"/>
                <a:cs typeface="Arial"/>
              </a:rPr>
              <a:t>Estimated First‑Month Expenses</a:t>
            </a:r>
            <a:endParaRPr lang="en-GB" sz="2400" dirty="0">
              <a:latin typeface="Arial"/>
              <a:cs typeface="Arial"/>
            </a:endParaRPr>
          </a:p>
          <a:p>
            <a:r>
              <a:rPr lang="en-GB" sz="2400">
                <a:latin typeface="Arial"/>
                <a:cs typeface="Arial"/>
              </a:rPr>
              <a:t>Studio rent &amp; deposit: </a:t>
            </a:r>
            <a:r>
              <a:rPr lang="en-GB" sz="2400" b="1">
                <a:latin typeface="Arial"/>
                <a:cs typeface="Arial"/>
              </a:rPr>
              <a:t>£8,000</a:t>
            </a:r>
            <a:endParaRPr lang="en-GB" sz="2400" dirty="0">
              <a:latin typeface="Arial"/>
              <a:cs typeface="Arial"/>
            </a:endParaRPr>
          </a:p>
          <a:p>
            <a:r>
              <a:rPr lang="en-GB" sz="2400">
                <a:latin typeface="Arial"/>
                <a:cs typeface="Arial"/>
              </a:rPr>
              <a:t>Equipment &amp; sound system: </a:t>
            </a:r>
            <a:r>
              <a:rPr lang="en-GB" sz="2400" b="1">
                <a:latin typeface="Arial"/>
                <a:cs typeface="Arial"/>
              </a:rPr>
              <a:t>£4,000</a:t>
            </a:r>
            <a:endParaRPr lang="en-GB" sz="2400" dirty="0">
              <a:latin typeface="Arial"/>
              <a:cs typeface="Arial"/>
            </a:endParaRPr>
          </a:p>
          <a:p>
            <a:r>
              <a:rPr lang="en-GB" sz="2400">
                <a:latin typeface="Arial"/>
                <a:cs typeface="Arial"/>
              </a:rPr>
              <a:t>Mirrors &amp; interior setup: </a:t>
            </a:r>
            <a:r>
              <a:rPr lang="en-GB" sz="2400" b="1">
                <a:latin typeface="Arial"/>
                <a:cs typeface="Arial"/>
              </a:rPr>
              <a:t>£5,000</a:t>
            </a:r>
            <a:endParaRPr lang="en-GB" sz="2400" dirty="0">
              <a:latin typeface="Arial"/>
              <a:cs typeface="Arial"/>
            </a:endParaRPr>
          </a:p>
          <a:p>
            <a:r>
              <a:rPr lang="en-GB" sz="2400">
                <a:latin typeface="Arial"/>
                <a:cs typeface="Arial"/>
              </a:rPr>
              <a:t>Licences &amp; insurance: </a:t>
            </a:r>
            <a:r>
              <a:rPr lang="en-GB" sz="2400" b="1">
                <a:latin typeface="Arial"/>
                <a:cs typeface="Arial"/>
              </a:rPr>
              <a:t>£2,000</a:t>
            </a:r>
            <a:endParaRPr lang="en-GB" sz="2400" dirty="0">
              <a:latin typeface="Arial"/>
              <a:cs typeface="Arial"/>
            </a:endParaRPr>
          </a:p>
          <a:p>
            <a:r>
              <a:rPr lang="en-GB" sz="2400">
                <a:latin typeface="Arial"/>
                <a:cs typeface="Arial"/>
              </a:rPr>
              <a:t>Marketing: </a:t>
            </a:r>
            <a:r>
              <a:rPr lang="en-GB" sz="2400" b="1">
                <a:latin typeface="Arial"/>
                <a:cs typeface="Arial"/>
              </a:rPr>
              <a:t>£3,000</a:t>
            </a:r>
            <a:endParaRPr lang="en-GB" sz="2400" dirty="0">
              <a:latin typeface="Arial"/>
              <a:cs typeface="Arial"/>
            </a:endParaRPr>
          </a:p>
          <a:p>
            <a:r>
              <a:rPr lang="en-GB" sz="2400">
                <a:latin typeface="Arial"/>
                <a:cs typeface="Arial"/>
              </a:rPr>
              <a:t>Website development: </a:t>
            </a:r>
            <a:r>
              <a:rPr lang="en-GB" sz="2400" b="1">
                <a:latin typeface="Arial"/>
                <a:cs typeface="Arial"/>
              </a:rPr>
              <a:t>£2,000</a:t>
            </a:r>
            <a:endParaRPr lang="en-GB" sz="2400" dirty="0">
              <a:latin typeface="Arial"/>
              <a:cs typeface="Arial"/>
            </a:endParaRPr>
          </a:p>
          <a:p>
            <a:r>
              <a:rPr lang="en-GB" sz="2400">
                <a:latin typeface="Arial"/>
                <a:cs typeface="Arial"/>
              </a:rPr>
              <a:t>Staff wages: </a:t>
            </a:r>
            <a:r>
              <a:rPr lang="en-GB" sz="2400" b="1">
                <a:latin typeface="Arial"/>
                <a:cs typeface="Arial"/>
              </a:rPr>
              <a:t>£4,000</a:t>
            </a:r>
            <a:endParaRPr lang="en-GB" sz="2400" dirty="0">
              <a:latin typeface="Arial"/>
              <a:cs typeface="Arial"/>
            </a:endParaRPr>
          </a:p>
          <a:p>
            <a:r>
              <a:rPr lang="en-GB" sz="2400">
                <a:latin typeface="Arial"/>
                <a:cs typeface="Arial"/>
              </a:rPr>
              <a:t>Utilities &amp; miscellaneous: </a:t>
            </a:r>
            <a:r>
              <a:rPr lang="en-GB" sz="2400" b="1">
                <a:latin typeface="Arial"/>
                <a:cs typeface="Arial"/>
              </a:rPr>
              <a:t>£2,000</a:t>
            </a:r>
            <a:endParaRPr lang="en-GB" sz="2400" dirty="0">
              <a:latin typeface="Arial"/>
              <a:cs typeface="Arial"/>
            </a:endParaRPr>
          </a:p>
          <a:p>
            <a:endParaRPr lang="en-GB" sz="2400" dirty="0">
              <a:latin typeface="Arial"/>
              <a:cs typeface="Arial"/>
            </a:endParaRPr>
          </a:p>
        </p:txBody>
      </p:sp>
      <p:pic>
        <p:nvPicPr>
          <p:cNvPr id="4" name="Picture 3" descr="A white background with blue text and a light bulb&#10;&#10;AI-generated content may be incorrect.">
            <a:extLst>
              <a:ext uri="{FF2B5EF4-FFF2-40B4-BE49-F238E27FC236}">
                <a16:creationId xmlns:a16="http://schemas.microsoft.com/office/drawing/2014/main" id="{6E5D9A0D-3425-2608-E7B7-AFFB11F111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93963" y="2458667"/>
            <a:ext cx="2430855" cy="216857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A993C52-DC21-3F6A-E016-1876E25B8CBF}"/>
              </a:ext>
            </a:extLst>
          </p:cNvPr>
          <p:cNvSpPr txBox="1"/>
          <p:nvPr/>
        </p:nvSpPr>
        <p:spPr>
          <a:xfrm>
            <a:off x="6416041" y="4880957"/>
            <a:ext cx="4448694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solidFill>
                  <a:srgbClr val="C00000"/>
                </a:solidFill>
                <a:latin typeface="Calibri"/>
                <a:ea typeface="Calibri"/>
                <a:cs typeface="Calibri"/>
              </a:rPr>
              <a:t>→ Global growth trend of on‑demand fitness </a:t>
            </a:r>
            <a:r>
              <a:rPr lang="en-GB" dirty="0">
                <a:solidFill>
                  <a:srgbClr val="C00000"/>
                </a:solidFill>
                <a:latin typeface="Calibri"/>
                <a:ea typeface="Calibri"/>
                <a:cs typeface="Calibri"/>
              </a:rPr>
              <a:t>platforms (fitness app market projected to reach $44.55B by 2035).</a:t>
            </a:r>
            <a:br>
              <a:rPr lang="en-GB" dirty="0">
                <a:latin typeface="Calibri"/>
                <a:ea typeface="Calibri"/>
                <a:cs typeface="Calibri"/>
              </a:rPr>
            </a:br>
            <a:r>
              <a:rPr lang="en-GB">
                <a:solidFill>
                  <a:srgbClr val="C00000"/>
                </a:solidFill>
                <a:latin typeface="Calibri"/>
                <a:ea typeface="Calibri"/>
                <a:cs typeface="Calibri"/>
              </a:rPr>
              <a:t> (Business Research Insights, 2026)</a:t>
            </a:r>
            <a:r>
              <a:rPr lang="en-GB" dirty="0">
                <a:solidFill>
                  <a:srgbClr val="C00000"/>
                </a:solidFill>
                <a:latin typeface="Calibri"/>
                <a:ea typeface="Calibri"/>
                <a:cs typeface="Calibri"/>
              </a:rPr>
              <a:t> </a:t>
            </a:r>
            <a:endParaRPr lang="en-US"/>
          </a:p>
          <a:p>
            <a:pPr algn="l"/>
            <a:endParaRPr lang="en-GB" dirty="0">
              <a:solidFill>
                <a:srgbClr val="C00000"/>
              </a:solidFill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1472608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EB386A-2D95-ACF8-FFEE-2ECE6D4453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27646" y="475961"/>
            <a:ext cx="5152225" cy="1248749"/>
          </a:xfrm>
        </p:spPr>
        <p:txBody>
          <a:bodyPr>
            <a:normAutofit/>
          </a:bodyPr>
          <a:lstStyle/>
          <a:p>
            <a:pPr algn="ctr"/>
            <a:r>
              <a:rPr lang="en-GB">
                <a:latin typeface="Calibri"/>
                <a:ea typeface="Calibri"/>
                <a:cs typeface="Calibri"/>
              </a:rPr>
              <a:t>Closing Summary</a:t>
            </a:r>
            <a:endParaRPr lang="en-US">
              <a:latin typeface="Calibri"/>
              <a:ea typeface="Calibri"/>
              <a:cs typeface="Calibri"/>
            </a:endParaRPr>
          </a:p>
          <a:p>
            <a:endParaRPr lang="en-GB" dirty="0">
              <a:latin typeface="Calibri"/>
              <a:ea typeface="Calibri"/>
              <a:cs typeface="Calibri"/>
            </a:endParaRPr>
          </a:p>
        </p:txBody>
      </p:sp>
      <p:pic>
        <p:nvPicPr>
          <p:cNvPr id="4" name="Picture 3" descr="A group of black and white pictograms of people dancing&#10;&#10;AI-generated content may be incorrect.">
            <a:extLst>
              <a:ext uri="{FF2B5EF4-FFF2-40B4-BE49-F238E27FC236}">
                <a16:creationId xmlns:a16="http://schemas.microsoft.com/office/drawing/2014/main" id="{A4FA02D3-E26F-A0F0-E60C-5A715C00C4E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130"/>
          <a:stretch>
            <a:fillRect/>
          </a:stretch>
        </p:blipFill>
        <p:spPr>
          <a:xfrm>
            <a:off x="207819" y="1316192"/>
            <a:ext cx="5093736" cy="5001483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A551BE-C0E6-B65F-34FD-172B250D27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14076" y="1718994"/>
            <a:ext cx="6412987" cy="3069639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2400" b="1">
                <a:latin typeface="Arial"/>
                <a:cs typeface="Arial"/>
              </a:rPr>
              <a:t>Shake &amp; Shape Zumba Studio</a:t>
            </a:r>
            <a:r>
              <a:rPr lang="en-GB" sz="2400" dirty="0">
                <a:latin typeface="Arial"/>
                <a:cs typeface="Arial"/>
              </a:rPr>
              <a:t> </a:t>
            </a:r>
            <a:r>
              <a:rPr lang="en-GB" sz="2400">
                <a:latin typeface="Arial"/>
                <a:cs typeface="Arial"/>
              </a:rPr>
              <a:t>aims to:</a:t>
            </a:r>
            <a:endParaRPr lang="en-GB" sz="2400" dirty="0">
              <a:latin typeface="Arial"/>
              <a:cs typeface="Arial"/>
            </a:endParaRPr>
          </a:p>
          <a:p>
            <a:r>
              <a:rPr lang="en-GB" sz="2400">
                <a:latin typeface="Arial"/>
                <a:cs typeface="Arial"/>
              </a:rPr>
              <a:t>Promote health &amp; wellbeing</a:t>
            </a:r>
            <a:endParaRPr lang="en-GB" sz="2400" dirty="0">
              <a:latin typeface="Arial"/>
              <a:cs typeface="Arial"/>
            </a:endParaRPr>
          </a:p>
          <a:p>
            <a:r>
              <a:rPr lang="en-GB" sz="2400">
                <a:latin typeface="Arial"/>
                <a:cs typeface="Arial"/>
              </a:rPr>
              <a:t>Build an inclusive, supportive fitness community</a:t>
            </a:r>
            <a:endParaRPr lang="en-GB" sz="2400" dirty="0">
              <a:latin typeface="Arial"/>
              <a:cs typeface="Arial"/>
            </a:endParaRPr>
          </a:p>
          <a:p>
            <a:r>
              <a:rPr lang="en-GB" sz="2400">
                <a:latin typeface="Arial"/>
                <a:cs typeface="Arial"/>
              </a:rPr>
              <a:t>Deliver affordable Zumba‑focused classes</a:t>
            </a:r>
            <a:endParaRPr lang="en-GB" sz="2400" dirty="0">
              <a:latin typeface="Arial"/>
              <a:cs typeface="Arial"/>
            </a:endParaRPr>
          </a:p>
          <a:p>
            <a:r>
              <a:rPr lang="en-GB" sz="2400">
                <a:latin typeface="Arial"/>
                <a:cs typeface="Arial"/>
              </a:rPr>
              <a:t>Achieve profitability within 12–15 months</a:t>
            </a:r>
            <a:endParaRPr lang="en-GB" sz="2400" dirty="0">
              <a:latin typeface="Arial"/>
              <a:cs typeface="Arial"/>
            </a:endParaRPr>
          </a:p>
          <a:p>
            <a:endParaRPr lang="en-GB" sz="2400" dirty="0">
              <a:latin typeface="Arial"/>
              <a:cs typeface="Arial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429AB5D-B8D9-D792-45DF-EF9DBD78A263}"/>
              </a:ext>
            </a:extLst>
          </p:cNvPr>
          <p:cNvSpPr txBox="1"/>
          <p:nvPr/>
        </p:nvSpPr>
        <p:spPr>
          <a:xfrm>
            <a:off x="5920047" y="4790902"/>
            <a:ext cx="5501640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solidFill>
                  <a:srgbClr val="C00000"/>
                </a:solidFill>
                <a:latin typeface="Calibri"/>
                <a:ea typeface="Calibri"/>
                <a:cs typeface="Calibri"/>
              </a:rPr>
              <a:t>"Zumba improves cardiovascular health, coordination, flexibility, and mood."</a:t>
            </a:r>
            <a:br>
              <a:rPr lang="en-GB" dirty="0">
                <a:solidFill>
                  <a:srgbClr val="C00000"/>
                </a:solidFill>
                <a:latin typeface="Calibri"/>
                <a:ea typeface="Calibri"/>
                <a:cs typeface="Calibri"/>
              </a:rPr>
            </a:br>
            <a:r>
              <a:rPr lang="en-GB">
                <a:solidFill>
                  <a:srgbClr val="C00000"/>
                </a:solidFill>
                <a:latin typeface="Calibri"/>
                <a:ea typeface="Calibri"/>
                <a:cs typeface="Calibri"/>
              </a:rPr>
              <a:t> → (Biology Insights, 2025)</a:t>
            </a:r>
            <a:endParaRPr lang="en-US">
              <a:solidFill>
                <a:srgbClr val="C00000"/>
              </a:solidFill>
              <a:latin typeface="Calibri"/>
              <a:ea typeface="Calibri"/>
              <a:cs typeface="Calibri"/>
            </a:endParaRPr>
          </a:p>
          <a:p>
            <a:pPr algn="l"/>
            <a:endParaRPr lang="en-GB" dirty="0"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4465680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650E2B-0A72-6BA2-EBB1-3D3F9F9A31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atin typeface="Arial"/>
                <a:cs typeface="Arial"/>
              </a:rPr>
              <a:t>References</a:t>
            </a:r>
            <a:endParaRPr lang="en-US">
              <a:latin typeface="Arial"/>
              <a:cs typeface="Arial"/>
            </a:endParaRPr>
          </a:p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DF476E-92AD-CDD2-A098-E8BF745163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54571"/>
            <a:ext cx="10515600" cy="4822392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600">
                <a:latin typeface="Segoe UI"/>
                <a:cs typeface="Segoe UI"/>
              </a:rPr>
              <a:t>Biology Insights (2025). </a:t>
            </a:r>
            <a:r>
              <a:rPr lang="en-GB" sz="1600" i="1">
                <a:latin typeface="Segoe UI"/>
                <a:cs typeface="Segoe UI"/>
              </a:rPr>
              <a:t>The Many Physical, Mental, and Social Benefits of Zumba.</a:t>
            </a:r>
            <a:r>
              <a:rPr lang="en-GB" sz="1600" dirty="0">
                <a:latin typeface="Segoe UI"/>
                <a:cs typeface="Segoe UI"/>
              </a:rPr>
              <a:t> </a:t>
            </a:r>
            <a:r>
              <a:rPr lang="en-GB" sz="1600" dirty="0">
                <a:latin typeface="Segoe UI"/>
                <a:cs typeface="Segoe UI"/>
                <a:hlinkClick r:id="rId2"/>
              </a:rPr>
              <a:t>[biologyinsights.com]</a:t>
            </a:r>
            <a:endParaRPr lang="en-GB" sz="1600">
              <a:latin typeface="Aptos" panose="020B0004020202020204"/>
              <a:cs typeface="Segoe UI"/>
            </a:endParaRPr>
          </a:p>
          <a:p>
            <a:r>
              <a:rPr lang="en-GB" sz="1600" dirty="0">
                <a:latin typeface="Segoe UI"/>
                <a:cs typeface="Segoe UI"/>
              </a:rPr>
              <a:t>Black Country Integrated Care Board (2026). </a:t>
            </a:r>
            <a:r>
              <a:rPr lang="en-GB" sz="1600" i="1" dirty="0">
                <a:latin typeface="Segoe UI"/>
                <a:cs typeface="Segoe UI"/>
              </a:rPr>
              <a:t>Raising cancer awareness within our communities.</a:t>
            </a:r>
            <a:r>
              <a:rPr lang="en-GB" sz="1600" dirty="0">
                <a:latin typeface="Segoe UI"/>
                <a:cs typeface="Segoe UI"/>
              </a:rPr>
              <a:t> </a:t>
            </a:r>
            <a:r>
              <a:rPr lang="en-GB" sz="1600" dirty="0">
                <a:latin typeface="Segoe UI"/>
                <a:cs typeface="Segoe UI"/>
                <a:hlinkClick r:id="rId3"/>
              </a:rPr>
              <a:t>[</a:t>
            </a:r>
            <a:r>
              <a:rPr lang="en-GB" sz="1600" dirty="0" err="1">
                <a:latin typeface="Segoe UI"/>
                <a:cs typeface="Segoe UI"/>
                <a:hlinkClick r:id="rId3"/>
              </a:rPr>
              <a:t>blackcount</a:t>
            </a:r>
            <a:r>
              <a:rPr lang="en-GB" sz="1600" dirty="0">
                <a:latin typeface="Segoe UI"/>
                <a:cs typeface="Segoe UI"/>
                <a:hlinkClick r:id="rId3"/>
              </a:rPr>
              <a:t>...icb.nhs.uk]</a:t>
            </a:r>
            <a:endParaRPr lang="en-GB" sz="1600" dirty="0"/>
          </a:p>
          <a:p>
            <a:r>
              <a:rPr lang="en-GB" sz="1600">
                <a:latin typeface="Segoe UI"/>
                <a:cs typeface="Segoe UI"/>
              </a:rPr>
              <a:t>Business of Apps (2026). </a:t>
            </a:r>
            <a:r>
              <a:rPr lang="en-GB" sz="1600" i="1">
                <a:latin typeface="Segoe UI"/>
                <a:cs typeface="Segoe UI"/>
              </a:rPr>
              <a:t>Fitness App Revenue and Usage Statistics.</a:t>
            </a:r>
            <a:r>
              <a:rPr lang="en-GB" sz="1600" dirty="0">
                <a:latin typeface="Segoe UI"/>
                <a:cs typeface="Segoe UI"/>
              </a:rPr>
              <a:t> </a:t>
            </a:r>
            <a:r>
              <a:rPr lang="en-GB" sz="1600" dirty="0">
                <a:latin typeface="Segoe UI"/>
                <a:cs typeface="Segoe UI"/>
                <a:hlinkClick r:id="rId4"/>
              </a:rPr>
              <a:t>[businessofapps.com]</a:t>
            </a:r>
            <a:endParaRPr lang="en-GB" sz="1600" dirty="0"/>
          </a:p>
          <a:p>
            <a:r>
              <a:rPr lang="en-GB" sz="1600" dirty="0">
                <a:latin typeface="Segoe UI"/>
                <a:cs typeface="Segoe UI"/>
              </a:rPr>
              <a:t>Business Research Insights (2026). </a:t>
            </a:r>
            <a:r>
              <a:rPr lang="en-GB" sz="1600" i="1" dirty="0">
                <a:latin typeface="Segoe UI"/>
                <a:cs typeface="Segoe UI"/>
              </a:rPr>
              <a:t>Fitness App Market Report.</a:t>
            </a:r>
            <a:r>
              <a:rPr lang="en-GB" sz="1600" dirty="0">
                <a:latin typeface="Segoe UI"/>
                <a:cs typeface="Segoe UI"/>
              </a:rPr>
              <a:t> </a:t>
            </a:r>
            <a:r>
              <a:rPr lang="en-GB" sz="1600" dirty="0">
                <a:latin typeface="Segoe UI"/>
                <a:cs typeface="Segoe UI"/>
                <a:hlinkClick r:id="rId5"/>
              </a:rPr>
              <a:t>[</a:t>
            </a:r>
            <a:r>
              <a:rPr lang="en-GB" sz="1600" dirty="0" err="1">
                <a:latin typeface="Segoe UI"/>
                <a:cs typeface="Segoe UI"/>
                <a:hlinkClick r:id="rId5"/>
              </a:rPr>
              <a:t>businessre</a:t>
            </a:r>
            <a:r>
              <a:rPr lang="en-GB" sz="1600" dirty="0">
                <a:latin typeface="Segoe UI"/>
                <a:cs typeface="Segoe UI"/>
                <a:hlinkClick r:id="rId5"/>
              </a:rPr>
              <a:t>...sights.com]</a:t>
            </a:r>
            <a:endParaRPr lang="en-GB" sz="1600" dirty="0"/>
          </a:p>
          <a:p>
            <a:r>
              <a:rPr lang="en-GB" sz="1600">
                <a:latin typeface="Segoe UI"/>
                <a:cs typeface="Segoe UI"/>
              </a:rPr>
              <a:t>Cancer Research UK (2026). </a:t>
            </a:r>
            <a:r>
              <a:rPr lang="en-GB" sz="1600" i="1">
                <a:latin typeface="Segoe UI"/>
                <a:cs typeface="Segoe UI"/>
              </a:rPr>
              <a:t>Physical activity and cancer.</a:t>
            </a:r>
            <a:r>
              <a:rPr lang="en-GB" sz="1600" dirty="0">
                <a:latin typeface="Segoe UI"/>
                <a:cs typeface="Segoe UI"/>
              </a:rPr>
              <a:t> </a:t>
            </a:r>
            <a:r>
              <a:rPr lang="en-GB" sz="1600" dirty="0">
                <a:latin typeface="Segoe UI"/>
                <a:cs typeface="Segoe UI"/>
                <a:hlinkClick r:id="rId6"/>
              </a:rPr>
              <a:t>[cancerresearchuk.org]</a:t>
            </a:r>
            <a:endParaRPr lang="en-GB" sz="1600" dirty="0"/>
          </a:p>
          <a:p>
            <a:r>
              <a:rPr lang="en-GB" sz="1600">
                <a:latin typeface="Segoe UI"/>
                <a:cs typeface="Segoe UI"/>
              </a:rPr>
              <a:t>Healthline (2024). </a:t>
            </a:r>
            <a:r>
              <a:rPr lang="en-GB" sz="1600" i="1">
                <a:latin typeface="Segoe UI"/>
                <a:cs typeface="Segoe UI"/>
              </a:rPr>
              <a:t>Benefits of Zumba.</a:t>
            </a:r>
            <a:r>
              <a:rPr lang="en-GB" sz="1600" dirty="0">
                <a:latin typeface="Segoe UI"/>
                <a:cs typeface="Segoe UI"/>
              </a:rPr>
              <a:t> </a:t>
            </a:r>
            <a:r>
              <a:rPr lang="en-GB" sz="1600" dirty="0">
                <a:latin typeface="Segoe UI"/>
                <a:cs typeface="Segoe UI"/>
                <a:hlinkClick r:id="rId7"/>
              </a:rPr>
              <a:t>[healthline.com]</a:t>
            </a:r>
            <a:endParaRPr lang="en-GB" sz="1600" dirty="0"/>
          </a:p>
          <a:p>
            <a:r>
              <a:rPr lang="en-GB" sz="1600">
                <a:latin typeface="Segoe UI"/>
                <a:cs typeface="Segoe UI"/>
              </a:rPr>
              <a:t>Macmillan Cancer Support (2026). </a:t>
            </a:r>
            <a:r>
              <a:rPr lang="en-GB" sz="1600" i="1">
                <a:latin typeface="Segoe UI"/>
                <a:cs typeface="Segoe UI"/>
              </a:rPr>
              <a:t>Fundraising &amp; Supporter Events.</a:t>
            </a:r>
            <a:r>
              <a:rPr lang="en-GB" sz="1600" dirty="0">
                <a:latin typeface="Segoe UI"/>
                <a:cs typeface="Segoe UI"/>
              </a:rPr>
              <a:t> </a:t>
            </a:r>
            <a:r>
              <a:rPr lang="en-GB" sz="1600" dirty="0">
                <a:latin typeface="Segoe UI"/>
                <a:cs typeface="Segoe UI"/>
                <a:hlinkClick r:id="rId8"/>
              </a:rPr>
              <a:t>[macmillan.org.uk]</a:t>
            </a:r>
            <a:endParaRPr lang="en-GB" sz="1600" dirty="0"/>
          </a:p>
          <a:p>
            <a:r>
              <a:rPr lang="en-GB" sz="1600">
                <a:latin typeface="Segoe UI"/>
                <a:cs typeface="Segoe UI"/>
              </a:rPr>
              <a:t>Sheffield Hallam University (2024). </a:t>
            </a:r>
            <a:r>
              <a:rPr lang="en-GB" sz="1600" i="1">
                <a:latin typeface="Segoe UI"/>
                <a:cs typeface="Segoe UI"/>
              </a:rPr>
              <a:t>Impact of cost of living on sport &amp; physical activity.</a:t>
            </a:r>
            <a:r>
              <a:rPr lang="en-GB" sz="1600" dirty="0">
                <a:latin typeface="Segoe UI"/>
                <a:cs typeface="Segoe UI"/>
              </a:rPr>
              <a:t> </a:t>
            </a:r>
            <a:r>
              <a:rPr lang="en-GB" sz="1600" dirty="0">
                <a:latin typeface="Segoe UI"/>
                <a:cs typeface="Segoe UI"/>
                <a:hlinkClick r:id="rId9"/>
              </a:rPr>
              <a:t>[shu.ac.uk]</a:t>
            </a:r>
            <a:endParaRPr lang="en-GB" sz="1600" dirty="0"/>
          </a:p>
          <a:p>
            <a:r>
              <a:rPr lang="en-GB" sz="1600">
                <a:latin typeface="Segoe UI"/>
                <a:cs typeface="Segoe UI"/>
              </a:rPr>
              <a:t>Statista (2025). </a:t>
            </a:r>
            <a:r>
              <a:rPr lang="en-GB" sz="1600" i="1">
                <a:latin typeface="Segoe UI"/>
                <a:cs typeface="Segoe UI"/>
              </a:rPr>
              <a:t>Health &amp; fitness app statistics.</a:t>
            </a:r>
            <a:r>
              <a:rPr lang="en-GB" sz="1600" dirty="0">
                <a:latin typeface="Segoe UI"/>
                <a:cs typeface="Segoe UI"/>
              </a:rPr>
              <a:t> </a:t>
            </a:r>
            <a:r>
              <a:rPr lang="en-GB" sz="1600" dirty="0">
                <a:latin typeface="Segoe UI"/>
                <a:cs typeface="Segoe UI"/>
                <a:hlinkClick r:id="rId10"/>
              </a:rPr>
              <a:t>[statista.com]</a:t>
            </a:r>
            <a:endParaRPr lang="en-GB" sz="1600" dirty="0"/>
          </a:p>
          <a:p>
            <a:r>
              <a:rPr lang="en-GB" sz="1600" dirty="0" err="1">
                <a:latin typeface="Segoe UI"/>
                <a:cs typeface="Segoe UI"/>
              </a:rPr>
              <a:t>Tiju’s</a:t>
            </a:r>
            <a:r>
              <a:rPr lang="en-GB" sz="1600" dirty="0">
                <a:latin typeface="Segoe UI"/>
                <a:cs typeface="Segoe UI"/>
              </a:rPr>
              <a:t> Academy (2026). </a:t>
            </a:r>
            <a:r>
              <a:rPr lang="en-GB" sz="1600" i="1" dirty="0">
                <a:latin typeface="Segoe UI"/>
                <a:cs typeface="Segoe UI"/>
              </a:rPr>
              <a:t>10 Amazing Health Benefits of Zumba.</a:t>
            </a:r>
            <a:r>
              <a:rPr lang="en-GB" sz="1600" dirty="0">
                <a:latin typeface="Segoe UI"/>
                <a:cs typeface="Segoe UI"/>
              </a:rPr>
              <a:t> </a:t>
            </a:r>
            <a:r>
              <a:rPr lang="en-GB" sz="1600" dirty="0">
                <a:latin typeface="Segoe UI"/>
                <a:cs typeface="Segoe UI"/>
                <a:hlinkClick r:id="rId11"/>
              </a:rPr>
              <a:t>[tijusacademy.com]</a:t>
            </a:r>
            <a:endParaRPr lang="en-GB" sz="1600" dirty="0"/>
          </a:p>
          <a:p>
            <a:r>
              <a:rPr lang="en-GB" sz="1600">
                <a:latin typeface="Segoe UI"/>
                <a:cs typeface="Segoe UI"/>
              </a:rPr>
              <a:t>Walsall Council (2024). </a:t>
            </a:r>
            <a:r>
              <a:rPr lang="en-GB" sz="1600" i="1">
                <a:latin typeface="Segoe UI"/>
                <a:cs typeface="Segoe UI"/>
              </a:rPr>
              <a:t>Success for cancer awareness events in Walsall.</a:t>
            </a:r>
            <a:r>
              <a:rPr lang="en-GB" sz="1600" dirty="0">
                <a:latin typeface="Segoe UI"/>
                <a:cs typeface="Segoe UI"/>
              </a:rPr>
              <a:t> </a:t>
            </a:r>
            <a:r>
              <a:rPr lang="en-GB" sz="1600" dirty="0">
                <a:latin typeface="Segoe UI"/>
                <a:cs typeface="Segoe UI"/>
                <a:hlinkClick r:id="rId12"/>
              </a:rPr>
              <a:t>[go.walsall.gov.uk]</a:t>
            </a:r>
            <a:endParaRPr lang="en-GB" sz="1600" dirty="0"/>
          </a:p>
          <a:p>
            <a:r>
              <a:rPr lang="en-GB" sz="1600" dirty="0">
                <a:latin typeface="Segoe UI"/>
                <a:cs typeface="Segoe UI"/>
              </a:rPr>
              <a:t>Harvard Nutrition Source (2026). </a:t>
            </a:r>
            <a:r>
              <a:rPr lang="en-GB" sz="1600" i="1" dirty="0">
                <a:latin typeface="Segoe UI"/>
                <a:cs typeface="Segoe UI"/>
              </a:rPr>
              <a:t>Zumba Fitness.</a:t>
            </a:r>
            <a:r>
              <a:rPr lang="en-GB" sz="1600" dirty="0">
                <a:latin typeface="Segoe UI"/>
                <a:cs typeface="Segoe UI"/>
              </a:rPr>
              <a:t> </a:t>
            </a:r>
            <a:r>
              <a:rPr lang="en-GB" sz="1600" dirty="0">
                <a:latin typeface="Segoe UI"/>
                <a:cs typeface="Segoe UI"/>
                <a:hlinkClick r:id="rId13"/>
              </a:rPr>
              <a:t>[</a:t>
            </a:r>
            <a:r>
              <a:rPr lang="en-GB" sz="1600" dirty="0" err="1">
                <a:latin typeface="Segoe UI"/>
                <a:cs typeface="Segoe UI"/>
                <a:hlinkClick r:id="rId13"/>
              </a:rPr>
              <a:t>nutritions</a:t>
            </a:r>
            <a:r>
              <a:rPr lang="en-GB" sz="1600" dirty="0">
                <a:latin typeface="Segoe UI"/>
                <a:cs typeface="Segoe UI"/>
                <a:hlinkClick r:id="rId13"/>
              </a:rPr>
              <a:t>...arvard.edu]</a:t>
            </a:r>
            <a:r>
              <a:rPr lang="en-GB" sz="1600" dirty="0">
                <a:latin typeface="Segoe UI"/>
                <a:cs typeface="Segoe UI"/>
              </a:rPr>
              <a:t>.</a:t>
            </a:r>
            <a:endParaRPr lang="en-GB" sz="1600" dirty="0"/>
          </a:p>
          <a:p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8555705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allAtOnce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A3C89F8-0D2F-47FF-B903-151248265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81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BCB4B9-CA2D-B694-64FF-E3421DD826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80430" y="583345"/>
            <a:ext cx="7160357" cy="4164820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r>
              <a:rPr lang="en-US" sz="8000" kern="1200">
                <a:solidFill>
                  <a:srgbClr val="FFFFFF"/>
                </a:solidFill>
                <a:latin typeface="Arial"/>
                <a:ea typeface="Calibri"/>
                <a:cs typeface="Arial"/>
              </a:rPr>
              <a:t>Thank you for your time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1E27D5-BE7C-6231-5B15-F3B23CB62C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45638" y="4747977"/>
            <a:ext cx="8578699" cy="50482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400" kern="1200">
                <a:solidFill>
                  <a:srgbClr val="FFFFFF"/>
                </a:solidFill>
                <a:latin typeface="Arial"/>
                <a:cs typeface="Arial"/>
              </a:rPr>
              <a:t>If you have any questions do not hesitate to ask!</a:t>
            </a:r>
          </a:p>
        </p:txBody>
      </p:sp>
      <p:sp>
        <p:nvSpPr>
          <p:cNvPr id="10" name="Graphic 13">
            <a:extLst>
              <a:ext uri="{FF2B5EF4-FFF2-40B4-BE49-F238E27FC236}">
                <a16:creationId xmlns:a16="http://schemas.microsoft.com/office/drawing/2014/main" id="{C5CB530E-515E-412C-9DF1-5F8FFBD6F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4359" y="583345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2" name="Graphic 12">
            <a:extLst>
              <a:ext uri="{FF2B5EF4-FFF2-40B4-BE49-F238E27FC236}">
                <a16:creationId xmlns:a16="http://schemas.microsoft.com/office/drawing/2014/main" id="{712D4376-A578-4FF1-94FC-245E7A6A4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33139" y="812640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4" name="Graphic 15">
            <a:extLst>
              <a:ext uri="{FF2B5EF4-FFF2-40B4-BE49-F238E27FC236}">
                <a16:creationId xmlns:a16="http://schemas.microsoft.com/office/drawing/2014/main" id="{AEA7509D-F04F-40CB-A0B3-EEF16499C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8819" y="1037066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56114" y="3503032"/>
            <a:ext cx="0" cy="334609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Graphic 22">
            <a:extLst>
              <a:ext uri="{FF2B5EF4-FFF2-40B4-BE49-F238E27FC236}">
                <a16:creationId xmlns:a16="http://schemas.microsoft.com/office/drawing/2014/main" id="{508BEF50-7B1E-49A4-BC19-5F4F1D755E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36425" y="5636680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rgbClr val="FFFFFF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0" name="Graphic 23">
            <a:extLst>
              <a:ext uri="{FF2B5EF4-FFF2-40B4-BE49-F238E27FC236}">
                <a16:creationId xmlns:a16="http://schemas.microsoft.com/office/drawing/2014/main" id="{3FBAD350-5664-4811-A208-657FB882D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45175" y="6096759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rgbClr val="FFFFFF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2" name="Graphic 21">
            <a:extLst>
              <a:ext uri="{FF2B5EF4-FFF2-40B4-BE49-F238E27FC236}">
                <a16:creationId xmlns:a16="http://schemas.microsoft.com/office/drawing/2014/main" id="{C39ADB8F-D187-49D7-BDCF-C1B6DC7270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54288" y="6238029"/>
            <a:ext cx="95759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rgbClr val="FFFFFF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307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office theme</vt:lpstr>
      <vt:lpstr>Shake &amp; Shape Zumba Studio   Program: Enterprise and Entrepreneurship (LCLM4006_BIRM)  Student: Cristina-Lina Varzaru (2440072)  Assignment: Component 2 – Business Pitch Presentation  Lecturer: Roopa Aruvanahalli Nagaraju </vt:lpstr>
      <vt:lpstr>Overview of the Business Idea</vt:lpstr>
      <vt:lpstr>Unique Selling Points (USP) </vt:lpstr>
      <vt:lpstr>Management Structure &amp; Legal Format </vt:lpstr>
      <vt:lpstr>PESTEL: Three Key External Factors </vt:lpstr>
      <vt:lpstr>Marketing Strategy </vt:lpstr>
      <vt:lpstr>Funding Requirements and Allocation of Startup Costs  </vt:lpstr>
      <vt:lpstr>Closing Summary </vt:lpstr>
      <vt:lpstr>References </vt:lpstr>
      <vt:lpstr>Thank you for your time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986</cp:revision>
  <dcterms:created xsi:type="dcterms:W3CDTF">2026-03-11T14:06:09Z</dcterms:created>
  <dcterms:modified xsi:type="dcterms:W3CDTF">2026-03-15T17:41:01Z</dcterms:modified>
</cp:coreProperties>
</file>