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sldIdLst>
    <p:sldId id="256" r:id="rId5"/>
    <p:sldId id="257" r:id="rId6"/>
    <p:sldId id="258" r:id="rId7"/>
    <p:sldId id="259" r:id="rId8"/>
    <p:sldId id="262" r:id="rId9"/>
    <p:sldId id="260" r:id="rId10"/>
    <p:sldId id="268" r:id="rId11"/>
    <p:sldId id="261" r:id="rId12"/>
    <p:sldId id="267" r:id="rId13"/>
    <p:sldId id="266" r:id="rId14"/>
    <p:sldId id="265" r:id="rId15"/>
    <p:sldId id="264" r:id="rId16"/>
    <p:sldId id="263" r:id="rId17"/>
    <p:sldId id="269" r:id="rId18"/>
    <p:sldId id="276"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66F416-F315-4C15-8DA0-24A2EADD2D2D}" v="2" dt="2020-09-30T12:31:19.791"/>
    <p1510:client id="{F1017A95-93DD-4004-B0D6-BAD0F2D4A34E}" v="9" dt="2020-10-02T12:14:44.9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Holloway" userId="c8e24ef1-4d0d-4b16-a08c-ba2ddae3f914" providerId="ADAL" clId="{49D4B15B-FE60-41A2-B852-60252AE2EB49}"/>
    <pc:docChg chg="custSel delSld">
      <pc:chgData name="Julia Holloway" userId="c8e24ef1-4d0d-4b16-a08c-ba2ddae3f914" providerId="ADAL" clId="{49D4B15B-FE60-41A2-B852-60252AE2EB49}" dt="2020-09-17T15:57:23.418" v="3" actId="2696"/>
      <pc:docMkLst>
        <pc:docMk/>
      </pc:docMkLst>
      <pc:sldChg chg="del">
        <pc:chgData name="Julia Holloway" userId="c8e24ef1-4d0d-4b16-a08c-ba2ddae3f914" providerId="ADAL" clId="{49D4B15B-FE60-41A2-B852-60252AE2EB49}" dt="2020-09-17T15:57:23.418" v="3" actId="2696"/>
        <pc:sldMkLst>
          <pc:docMk/>
          <pc:sldMk cId="3357207157" sldId="270"/>
        </pc:sldMkLst>
      </pc:sldChg>
      <pc:sldChg chg="del">
        <pc:chgData name="Julia Holloway" userId="c8e24ef1-4d0d-4b16-a08c-ba2ddae3f914" providerId="ADAL" clId="{49D4B15B-FE60-41A2-B852-60252AE2EB49}" dt="2020-09-17T15:57:21.025" v="2" actId="2696"/>
        <pc:sldMkLst>
          <pc:docMk/>
          <pc:sldMk cId="3758130844" sldId="271"/>
        </pc:sldMkLst>
      </pc:sldChg>
      <pc:sldChg chg="del">
        <pc:chgData name="Julia Holloway" userId="c8e24ef1-4d0d-4b16-a08c-ba2ddae3f914" providerId="ADAL" clId="{49D4B15B-FE60-41A2-B852-60252AE2EB49}" dt="2020-09-17T15:57:18.801" v="1" actId="2696"/>
        <pc:sldMkLst>
          <pc:docMk/>
          <pc:sldMk cId="2175255567" sldId="272"/>
        </pc:sldMkLst>
      </pc:sldChg>
      <pc:sldChg chg="del">
        <pc:chgData name="Julia Holloway" userId="c8e24ef1-4d0d-4b16-a08c-ba2ddae3f914" providerId="ADAL" clId="{49D4B15B-FE60-41A2-B852-60252AE2EB49}" dt="2020-09-17T15:57:08.286" v="0" actId="2696"/>
        <pc:sldMkLst>
          <pc:docMk/>
          <pc:sldMk cId="2821189603" sldId="273"/>
        </pc:sldMkLst>
      </pc:sldChg>
    </pc:docChg>
  </pc:docChgLst>
  <pc:docChgLst>
    <pc:chgData name="Stephen Hadley" userId="S::stephen.hadley@uwtsd.ac.uk::34d01aff-01cc-4957-a0f5-96a1404e4502" providerId="AD" clId="Web-{F1017A95-93DD-4004-B0D6-BAD0F2D4A34E}"/>
    <pc:docChg chg="modSld sldOrd">
      <pc:chgData name="Stephen Hadley" userId="S::stephen.hadley@uwtsd.ac.uk::34d01aff-01cc-4957-a0f5-96a1404e4502" providerId="AD" clId="Web-{F1017A95-93DD-4004-B0D6-BAD0F2D4A34E}" dt="2020-10-02T12:14:44.939" v="8"/>
      <pc:docMkLst>
        <pc:docMk/>
      </pc:docMkLst>
      <pc:sldChg chg="modSp">
        <pc:chgData name="Stephen Hadley" userId="S::stephen.hadley@uwtsd.ac.uk::34d01aff-01cc-4957-a0f5-96a1404e4502" providerId="AD" clId="Web-{F1017A95-93DD-4004-B0D6-BAD0F2D4A34E}" dt="2020-10-02T12:14:15.049" v="2" actId="20577"/>
        <pc:sldMkLst>
          <pc:docMk/>
          <pc:sldMk cId="854173371" sldId="265"/>
        </pc:sldMkLst>
        <pc:spChg chg="mod">
          <ac:chgData name="Stephen Hadley" userId="S::stephen.hadley@uwtsd.ac.uk::34d01aff-01cc-4957-a0f5-96a1404e4502" providerId="AD" clId="Web-{F1017A95-93DD-4004-B0D6-BAD0F2D4A34E}" dt="2020-10-02T12:14:15.049" v="2" actId="20577"/>
          <ac:spMkLst>
            <pc:docMk/>
            <pc:sldMk cId="854173371" sldId="265"/>
            <ac:spMk id="3" creationId="{F3A0AE1C-140B-47C5-8ECE-D802445AEC9C}"/>
          </ac:spMkLst>
        </pc:spChg>
      </pc:sldChg>
      <pc:sldChg chg="ord">
        <pc:chgData name="Stephen Hadley" userId="S::stephen.hadley@uwtsd.ac.uk::34d01aff-01cc-4957-a0f5-96a1404e4502" providerId="AD" clId="Web-{F1017A95-93DD-4004-B0D6-BAD0F2D4A34E}" dt="2020-10-02T12:14:44.939" v="8"/>
        <pc:sldMkLst>
          <pc:docMk/>
          <pc:sldMk cId="2816416815" sldId="274"/>
        </pc:sldMkLst>
      </pc:sldChg>
      <pc:sldChg chg="modSp">
        <pc:chgData name="Stephen Hadley" userId="S::stephen.hadley@uwtsd.ac.uk::34d01aff-01cc-4957-a0f5-96a1404e4502" providerId="AD" clId="Web-{F1017A95-93DD-4004-B0D6-BAD0F2D4A34E}" dt="2020-10-02T12:14:36.580" v="6" actId="20577"/>
        <pc:sldMkLst>
          <pc:docMk/>
          <pc:sldMk cId="381999330" sldId="276"/>
        </pc:sldMkLst>
        <pc:spChg chg="mod">
          <ac:chgData name="Stephen Hadley" userId="S::stephen.hadley@uwtsd.ac.uk::34d01aff-01cc-4957-a0f5-96a1404e4502" providerId="AD" clId="Web-{F1017A95-93DD-4004-B0D6-BAD0F2D4A34E}" dt="2020-10-02T12:14:36.580" v="6" actId="20577"/>
          <ac:spMkLst>
            <pc:docMk/>
            <pc:sldMk cId="381999330" sldId="276"/>
            <ac:spMk id="3" creationId="{2ED17C0E-471D-41E9-8E11-2448ABC7AEB6}"/>
          </ac:spMkLst>
        </pc:spChg>
      </pc:sldChg>
    </pc:docChg>
  </pc:docChgLst>
  <pc:docChgLst>
    <pc:chgData name="Alison Evans (Edu)" userId="S::alison.evans2@uwtsd.ac.uk::70671642-1cab-4673-91d4-479775f6974b" providerId="AD" clId="Web-{D366F416-F315-4C15-8DA0-24A2EADD2D2D}"/>
    <pc:docChg chg="modSld">
      <pc:chgData name="Alison Evans (Edu)" userId="S::alison.evans2@uwtsd.ac.uk::70671642-1cab-4673-91d4-479775f6974b" providerId="AD" clId="Web-{D366F416-F315-4C15-8DA0-24A2EADD2D2D}" dt="2020-09-30T12:31:19.728" v="1"/>
      <pc:docMkLst>
        <pc:docMk/>
      </pc:docMkLst>
      <pc:sldChg chg="addSp delSp">
        <pc:chgData name="Alison Evans (Edu)" userId="S::alison.evans2@uwtsd.ac.uk::70671642-1cab-4673-91d4-479775f6974b" providerId="AD" clId="Web-{D366F416-F315-4C15-8DA0-24A2EADD2D2D}" dt="2020-09-30T12:31:19.728" v="1"/>
        <pc:sldMkLst>
          <pc:docMk/>
          <pc:sldMk cId="3234884267" sldId="257"/>
        </pc:sldMkLst>
        <pc:picChg chg="add del">
          <ac:chgData name="Alison Evans (Edu)" userId="S::alison.evans2@uwtsd.ac.uk::70671642-1cab-4673-91d4-479775f6974b" providerId="AD" clId="Web-{D366F416-F315-4C15-8DA0-24A2EADD2D2D}" dt="2020-09-30T12:31:19.728" v="1"/>
          <ac:picMkLst>
            <pc:docMk/>
            <pc:sldMk cId="3234884267" sldId="257"/>
            <ac:picMk id="4" creationId="{1074F1D9-6CD5-42BB-9EEE-B4511CCC4EAF}"/>
          </ac:picMkLst>
        </pc:picChg>
      </pc:sldChg>
    </pc:docChg>
  </pc:docChgLst>
  <pc:docChgLst>
    <pc:chgData name="Julia Holloway" userId="c8e24ef1-4d0d-4b16-a08c-ba2ddae3f914" providerId="ADAL" clId="{C0691EFE-0B72-447C-9399-D8D81AD08A0E}"/>
    <pc:docChg chg="undo custSel addSld modSld sldOrd">
      <pc:chgData name="Julia Holloway" userId="c8e24ef1-4d0d-4b16-a08c-ba2ddae3f914" providerId="ADAL" clId="{C0691EFE-0B72-447C-9399-D8D81AD08A0E}" dt="2020-08-29T09:27:46.808" v="4553" actId="1076"/>
      <pc:docMkLst>
        <pc:docMk/>
      </pc:docMkLst>
      <pc:sldChg chg="addSp modSp">
        <pc:chgData name="Julia Holloway" userId="c8e24ef1-4d0d-4b16-a08c-ba2ddae3f914" providerId="ADAL" clId="{C0691EFE-0B72-447C-9399-D8D81AD08A0E}" dt="2020-08-29T08:45:22.246" v="3560" actId="1582"/>
        <pc:sldMkLst>
          <pc:docMk/>
          <pc:sldMk cId="310260250" sldId="261"/>
        </pc:sldMkLst>
        <pc:spChg chg="mod">
          <ac:chgData name="Julia Holloway" userId="c8e24ef1-4d0d-4b16-a08c-ba2ddae3f914" providerId="ADAL" clId="{C0691EFE-0B72-447C-9399-D8D81AD08A0E}" dt="2020-08-28T14:19:04.996" v="57" actId="20577"/>
          <ac:spMkLst>
            <pc:docMk/>
            <pc:sldMk cId="310260250" sldId="261"/>
            <ac:spMk id="2" creationId="{200E861A-AB1D-43FD-B7FB-47C56F8DC11E}"/>
          </ac:spMkLst>
        </pc:spChg>
        <pc:spChg chg="mod">
          <ac:chgData name="Julia Holloway" userId="c8e24ef1-4d0d-4b16-a08c-ba2ddae3f914" providerId="ADAL" clId="{C0691EFE-0B72-447C-9399-D8D81AD08A0E}" dt="2020-08-28T14:21:16.642" v="290" actId="14100"/>
          <ac:spMkLst>
            <pc:docMk/>
            <pc:sldMk cId="310260250" sldId="261"/>
            <ac:spMk id="3" creationId="{F3A0AE1C-140B-47C5-8ECE-D802445AEC9C}"/>
          </ac:spMkLst>
        </pc:spChg>
        <pc:picChg chg="add mod">
          <ac:chgData name="Julia Holloway" userId="c8e24ef1-4d0d-4b16-a08c-ba2ddae3f914" providerId="ADAL" clId="{C0691EFE-0B72-447C-9399-D8D81AD08A0E}" dt="2020-08-29T08:45:22.246" v="3560" actId="1582"/>
          <ac:picMkLst>
            <pc:docMk/>
            <pc:sldMk cId="310260250" sldId="261"/>
            <ac:picMk id="4" creationId="{7799CDB6-E06B-46F1-BE19-F65192B5D4BE}"/>
          </ac:picMkLst>
        </pc:picChg>
      </pc:sldChg>
      <pc:sldChg chg="addSp modSp add modNotesTx">
        <pc:chgData name="Julia Holloway" userId="c8e24ef1-4d0d-4b16-a08c-ba2ddae3f914" providerId="ADAL" clId="{C0691EFE-0B72-447C-9399-D8D81AD08A0E}" dt="2020-08-29T08:53:28.190" v="3705" actId="1076"/>
        <pc:sldMkLst>
          <pc:docMk/>
          <pc:sldMk cId="2947963282" sldId="263"/>
        </pc:sldMkLst>
        <pc:spChg chg="mod">
          <ac:chgData name="Julia Holloway" userId="c8e24ef1-4d0d-4b16-a08c-ba2ddae3f914" providerId="ADAL" clId="{C0691EFE-0B72-447C-9399-D8D81AD08A0E}" dt="2020-08-28T15:30:56.275" v="2999" actId="1076"/>
          <ac:spMkLst>
            <pc:docMk/>
            <pc:sldMk cId="2947963282" sldId="263"/>
            <ac:spMk id="2" creationId="{200E861A-AB1D-43FD-B7FB-47C56F8DC11E}"/>
          </ac:spMkLst>
        </pc:spChg>
        <pc:spChg chg="mod">
          <ac:chgData name="Julia Holloway" userId="c8e24ef1-4d0d-4b16-a08c-ba2ddae3f914" providerId="ADAL" clId="{C0691EFE-0B72-447C-9399-D8D81AD08A0E}" dt="2020-08-29T08:53:28.190" v="3705" actId="1076"/>
          <ac:spMkLst>
            <pc:docMk/>
            <pc:sldMk cId="2947963282" sldId="263"/>
            <ac:spMk id="3" creationId="{F3A0AE1C-140B-47C5-8ECE-D802445AEC9C}"/>
          </ac:spMkLst>
        </pc:spChg>
        <pc:picChg chg="add mod">
          <ac:chgData name="Julia Holloway" userId="c8e24ef1-4d0d-4b16-a08c-ba2ddae3f914" providerId="ADAL" clId="{C0691EFE-0B72-447C-9399-D8D81AD08A0E}" dt="2020-08-28T15:30:39.547" v="2997" actId="1076"/>
          <ac:picMkLst>
            <pc:docMk/>
            <pc:sldMk cId="2947963282" sldId="263"/>
            <ac:picMk id="4" creationId="{57D41B6B-5C7D-41B6-B35D-ABFD9B810B18}"/>
          </ac:picMkLst>
        </pc:picChg>
        <pc:picChg chg="add mod">
          <ac:chgData name="Julia Holloway" userId="c8e24ef1-4d0d-4b16-a08c-ba2ddae3f914" providerId="ADAL" clId="{C0691EFE-0B72-447C-9399-D8D81AD08A0E}" dt="2020-08-28T15:01:49.002" v="2404" actId="1076"/>
          <ac:picMkLst>
            <pc:docMk/>
            <pc:sldMk cId="2947963282" sldId="263"/>
            <ac:picMk id="5" creationId="{79F3B5FD-BD8B-4629-9159-9E971F8D9158}"/>
          </ac:picMkLst>
        </pc:picChg>
      </pc:sldChg>
      <pc:sldChg chg="addSp delSp modSp add modNotesTx">
        <pc:chgData name="Julia Holloway" userId="c8e24ef1-4d0d-4b16-a08c-ba2ddae3f914" providerId="ADAL" clId="{C0691EFE-0B72-447C-9399-D8D81AD08A0E}" dt="2020-08-28T14:53:26.413" v="2346" actId="20577"/>
        <pc:sldMkLst>
          <pc:docMk/>
          <pc:sldMk cId="1272100454" sldId="264"/>
        </pc:sldMkLst>
        <pc:spChg chg="mod">
          <ac:chgData name="Julia Holloway" userId="c8e24ef1-4d0d-4b16-a08c-ba2ddae3f914" providerId="ADAL" clId="{C0691EFE-0B72-447C-9399-D8D81AD08A0E}" dt="2020-08-28T14:36:00.333" v="1301" actId="20577"/>
          <ac:spMkLst>
            <pc:docMk/>
            <pc:sldMk cId="1272100454" sldId="264"/>
            <ac:spMk id="2" creationId="{200E861A-AB1D-43FD-B7FB-47C56F8DC11E}"/>
          </ac:spMkLst>
        </pc:spChg>
        <pc:spChg chg="add del">
          <ac:chgData name="Julia Holloway" userId="c8e24ef1-4d0d-4b16-a08c-ba2ddae3f914" providerId="ADAL" clId="{C0691EFE-0B72-447C-9399-D8D81AD08A0E}" dt="2020-08-28T14:36:42.150" v="1306"/>
          <ac:spMkLst>
            <pc:docMk/>
            <pc:sldMk cId="1272100454" sldId="264"/>
            <ac:spMk id="3" creationId="{F3A0AE1C-140B-47C5-8ECE-D802445AEC9C}"/>
          </ac:spMkLst>
        </pc:spChg>
        <pc:graphicFrameChg chg="add del mod ord modGraphic">
          <ac:chgData name="Julia Holloway" userId="c8e24ef1-4d0d-4b16-a08c-ba2ddae3f914" providerId="ADAL" clId="{C0691EFE-0B72-447C-9399-D8D81AD08A0E}" dt="2020-08-28T14:36:28.298" v="1304" actId="3680"/>
          <ac:graphicFrameMkLst>
            <pc:docMk/>
            <pc:sldMk cId="1272100454" sldId="264"/>
            <ac:graphicFrameMk id="4" creationId="{603CF70E-4950-42A1-AAC2-F7AE730CFC35}"/>
          </ac:graphicFrameMkLst>
        </pc:graphicFrameChg>
        <pc:graphicFrameChg chg="add mod ord modGraphic">
          <ac:chgData name="Julia Holloway" userId="c8e24ef1-4d0d-4b16-a08c-ba2ddae3f914" providerId="ADAL" clId="{C0691EFE-0B72-447C-9399-D8D81AD08A0E}" dt="2020-08-28T14:38:15.171" v="1431" actId="20577"/>
          <ac:graphicFrameMkLst>
            <pc:docMk/>
            <pc:sldMk cId="1272100454" sldId="264"/>
            <ac:graphicFrameMk id="6" creationId="{3F8216E9-3218-4907-B31D-FB5BC5591317}"/>
          </ac:graphicFrameMkLst>
        </pc:graphicFrameChg>
      </pc:sldChg>
      <pc:sldChg chg="addSp modSp add">
        <pc:chgData name="Julia Holloway" userId="c8e24ef1-4d0d-4b16-a08c-ba2ddae3f914" providerId="ADAL" clId="{C0691EFE-0B72-447C-9399-D8D81AD08A0E}" dt="2020-08-29T08:52:26.528" v="3704" actId="1076"/>
        <pc:sldMkLst>
          <pc:docMk/>
          <pc:sldMk cId="854173371" sldId="265"/>
        </pc:sldMkLst>
        <pc:spChg chg="mod">
          <ac:chgData name="Julia Holloway" userId="c8e24ef1-4d0d-4b16-a08c-ba2ddae3f914" providerId="ADAL" clId="{C0691EFE-0B72-447C-9399-D8D81AD08A0E}" dt="2020-08-28T14:31:41.141" v="892" actId="20577"/>
          <ac:spMkLst>
            <pc:docMk/>
            <pc:sldMk cId="854173371" sldId="265"/>
            <ac:spMk id="2" creationId="{200E861A-AB1D-43FD-B7FB-47C56F8DC11E}"/>
          </ac:spMkLst>
        </pc:spChg>
        <pc:spChg chg="mod">
          <ac:chgData name="Julia Holloway" userId="c8e24ef1-4d0d-4b16-a08c-ba2ddae3f914" providerId="ADAL" clId="{C0691EFE-0B72-447C-9399-D8D81AD08A0E}" dt="2020-08-28T14:35:28.746" v="1283" actId="20577"/>
          <ac:spMkLst>
            <pc:docMk/>
            <pc:sldMk cId="854173371" sldId="265"/>
            <ac:spMk id="3" creationId="{F3A0AE1C-140B-47C5-8ECE-D802445AEC9C}"/>
          </ac:spMkLst>
        </pc:spChg>
        <pc:picChg chg="add mod">
          <ac:chgData name="Julia Holloway" userId="c8e24ef1-4d0d-4b16-a08c-ba2ddae3f914" providerId="ADAL" clId="{C0691EFE-0B72-447C-9399-D8D81AD08A0E}" dt="2020-08-29T08:52:26.528" v="3704" actId="1076"/>
          <ac:picMkLst>
            <pc:docMk/>
            <pc:sldMk cId="854173371" sldId="265"/>
            <ac:picMk id="4" creationId="{7B3AA5BA-6674-4B48-BBF2-9E5D1F0FE9C3}"/>
          </ac:picMkLst>
        </pc:picChg>
      </pc:sldChg>
      <pc:sldChg chg="addSp modSp add">
        <pc:chgData name="Julia Holloway" userId="c8e24ef1-4d0d-4b16-a08c-ba2ddae3f914" providerId="ADAL" clId="{C0691EFE-0B72-447C-9399-D8D81AD08A0E}" dt="2020-08-28T14:31:07.651" v="869" actId="14100"/>
        <pc:sldMkLst>
          <pc:docMk/>
          <pc:sldMk cId="2156633387" sldId="266"/>
        </pc:sldMkLst>
        <pc:spChg chg="mod">
          <ac:chgData name="Julia Holloway" userId="c8e24ef1-4d0d-4b16-a08c-ba2ddae3f914" providerId="ADAL" clId="{C0691EFE-0B72-447C-9399-D8D81AD08A0E}" dt="2020-08-28T14:31:00.214" v="867" actId="1076"/>
          <ac:spMkLst>
            <pc:docMk/>
            <pc:sldMk cId="2156633387" sldId="266"/>
            <ac:spMk id="2" creationId="{200E861A-AB1D-43FD-B7FB-47C56F8DC11E}"/>
          </ac:spMkLst>
        </pc:spChg>
        <pc:spChg chg="mod">
          <ac:chgData name="Julia Holloway" userId="c8e24ef1-4d0d-4b16-a08c-ba2ddae3f914" providerId="ADAL" clId="{C0691EFE-0B72-447C-9399-D8D81AD08A0E}" dt="2020-08-28T14:30:56.118" v="866" actId="1076"/>
          <ac:spMkLst>
            <pc:docMk/>
            <pc:sldMk cId="2156633387" sldId="266"/>
            <ac:spMk id="3" creationId="{F3A0AE1C-140B-47C5-8ECE-D802445AEC9C}"/>
          </ac:spMkLst>
        </pc:spChg>
        <pc:picChg chg="add mod">
          <ac:chgData name="Julia Holloway" userId="c8e24ef1-4d0d-4b16-a08c-ba2ddae3f914" providerId="ADAL" clId="{C0691EFE-0B72-447C-9399-D8D81AD08A0E}" dt="2020-08-28T14:31:07.651" v="869" actId="14100"/>
          <ac:picMkLst>
            <pc:docMk/>
            <pc:sldMk cId="2156633387" sldId="266"/>
            <ac:picMk id="4" creationId="{D95D1966-884A-4345-9BDE-C55CA38A8BFD}"/>
          </ac:picMkLst>
        </pc:picChg>
      </pc:sldChg>
      <pc:sldChg chg="addSp modSp add modNotesTx">
        <pc:chgData name="Julia Holloway" userId="c8e24ef1-4d0d-4b16-a08c-ba2ddae3f914" providerId="ADAL" clId="{C0691EFE-0B72-447C-9399-D8D81AD08A0E}" dt="2020-08-29T08:51:32.199" v="3700" actId="6549"/>
        <pc:sldMkLst>
          <pc:docMk/>
          <pc:sldMk cId="2828209853" sldId="267"/>
        </pc:sldMkLst>
        <pc:spChg chg="mod">
          <ac:chgData name="Julia Holloway" userId="c8e24ef1-4d0d-4b16-a08c-ba2ddae3f914" providerId="ADAL" clId="{C0691EFE-0B72-447C-9399-D8D81AD08A0E}" dt="2020-08-28T14:23:56.498" v="321" actId="20577"/>
          <ac:spMkLst>
            <pc:docMk/>
            <pc:sldMk cId="2828209853" sldId="267"/>
            <ac:spMk id="2" creationId="{200E861A-AB1D-43FD-B7FB-47C56F8DC11E}"/>
          </ac:spMkLst>
        </pc:spChg>
        <pc:spChg chg="mod">
          <ac:chgData name="Julia Holloway" userId="c8e24ef1-4d0d-4b16-a08c-ba2ddae3f914" providerId="ADAL" clId="{C0691EFE-0B72-447C-9399-D8D81AD08A0E}" dt="2020-08-28T14:25:51.774" v="372" actId="5793"/>
          <ac:spMkLst>
            <pc:docMk/>
            <pc:sldMk cId="2828209853" sldId="267"/>
            <ac:spMk id="3" creationId="{F3A0AE1C-140B-47C5-8ECE-D802445AEC9C}"/>
          </ac:spMkLst>
        </pc:spChg>
        <pc:picChg chg="add mod">
          <ac:chgData name="Julia Holloway" userId="c8e24ef1-4d0d-4b16-a08c-ba2ddae3f914" providerId="ADAL" clId="{C0691EFE-0B72-447C-9399-D8D81AD08A0E}" dt="2020-08-29T08:50:11.025" v="3615" actId="1076"/>
          <ac:picMkLst>
            <pc:docMk/>
            <pc:sldMk cId="2828209853" sldId="267"/>
            <ac:picMk id="4" creationId="{D305D34D-DCE1-4A27-8803-0F96E3F6261D}"/>
          </ac:picMkLst>
        </pc:picChg>
      </pc:sldChg>
      <pc:sldChg chg="addSp modSp add ord">
        <pc:chgData name="Julia Holloway" userId="c8e24ef1-4d0d-4b16-a08c-ba2ddae3f914" providerId="ADAL" clId="{C0691EFE-0B72-447C-9399-D8D81AD08A0E}" dt="2020-08-28T14:18:52.559" v="29"/>
        <pc:sldMkLst>
          <pc:docMk/>
          <pc:sldMk cId="2930439332" sldId="268"/>
        </pc:sldMkLst>
        <pc:spChg chg="mod">
          <ac:chgData name="Julia Holloway" userId="c8e24ef1-4d0d-4b16-a08c-ba2ddae3f914" providerId="ADAL" clId="{C0691EFE-0B72-447C-9399-D8D81AD08A0E}" dt="2020-08-28T13:59:21.654" v="26" actId="1076"/>
          <ac:spMkLst>
            <pc:docMk/>
            <pc:sldMk cId="2930439332" sldId="268"/>
            <ac:spMk id="2" creationId="{200E861A-AB1D-43FD-B7FB-47C56F8DC11E}"/>
          </ac:spMkLst>
        </pc:spChg>
        <pc:picChg chg="add mod">
          <ac:chgData name="Julia Holloway" userId="c8e24ef1-4d0d-4b16-a08c-ba2ddae3f914" providerId="ADAL" clId="{C0691EFE-0B72-447C-9399-D8D81AD08A0E}" dt="2020-08-28T13:59:32.854" v="28" actId="1582"/>
          <ac:picMkLst>
            <pc:docMk/>
            <pc:sldMk cId="2930439332" sldId="268"/>
            <ac:picMk id="4" creationId="{FB4ACA41-7E9C-4092-8332-815ECC56C30D}"/>
          </ac:picMkLst>
        </pc:picChg>
      </pc:sldChg>
      <pc:sldChg chg="addSp modSp add setBg modNotesTx">
        <pc:chgData name="Julia Holloway" userId="c8e24ef1-4d0d-4b16-a08c-ba2ddae3f914" providerId="ADAL" clId="{C0691EFE-0B72-447C-9399-D8D81AD08A0E}" dt="2020-08-28T15:40:26.273" v="3308" actId="1076"/>
        <pc:sldMkLst>
          <pc:docMk/>
          <pc:sldMk cId="3216332926" sldId="269"/>
        </pc:sldMkLst>
        <pc:spChg chg="mod">
          <ac:chgData name="Julia Holloway" userId="c8e24ef1-4d0d-4b16-a08c-ba2ddae3f914" providerId="ADAL" clId="{C0691EFE-0B72-447C-9399-D8D81AD08A0E}" dt="2020-08-28T15:32:51.163" v="3060" actId="20577"/>
          <ac:spMkLst>
            <pc:docMk/>
            <pc:sldMk cId="3216332926" sldId="269"/>
            <ac:spMk id="2" creationId="{A25EFB54-7923-4097-ABD8-6F153D825F09}"/>
          </ac:spMkLst>
        </pc:spChg>
        <pc:picChg chg="add mod">
          <ac:chgData name="Julia Holloway" userId="c8e24ef1-4d0d-4b16-a08c-ba2ddae3f914" providerId="ADAL" clId="{C0691EFE-0B72-447C-9399-D8D81AD08A0E}" dt="2020-08-28T15:40:26.273" v="3308" actId="1076"/>
          <ac:picMkLst>
            <pc:docMk/>
            <pc:sldMk cId="3216332926" sldId="269"/>
            <ac:picMk id="4" creationId="{EA698DB8-B5E3-490F-8EDE-07526CB801A0}"/>
          </ac:picMkLst>
        </pc:picChg>
      </pc:sldChg>
      <pc:sldChg chg="add">
        <pc:chgData name="Julia Holloway" userId="c8e24ef1-4d0d-4b16-a08c-ba2ddae3f914" providerId="ADAL" clId="{C0691EFE-0B72-447C-9399-D8D81AD08A0E}" dt="2020-08-28T15:32:10.947" v="3035"/>
        <pc:sldMkLst>
          <pc:docMk/>
          <pc:sldMk cId="3357207157" sldId="270"/>
        </pc:sldMkLst>
      </pc:sldChg>
      <pc:sldChg chg="add">
        <pc:chgData name="Julia Holloway" userId="c8e24ef1-4d0d-4b16-a08c-ba2ddae3f914" providerId="ADAL" clId="{C0691EFE-0B72-447C-9399-D8D81AD08A0E}" dt="2020-08-28T15:32:13.611" v="3036"/>
        <pc:sldMkLst>
          <pc:docMk/>
          <pc:sldMk cId="3758130844" sldId="271"/>
        </pc:sldMkLst>
      </pc:sldChg>
      <pc:sldChg chg="add">
        <pc:chgData name="Julia Holloway" userId="c8e24ef1-4d0d-4b16-a08c-ba2ddae3f914" providerId="ADAL" clId="{C0691EFE-0B72-447C-9399-D8D81AD08A0E}" dt="2020-08-28T15:32:16.624" v="3037"/>
        <pc:sldMkLst>
          <pc:docMk/>
          <pc:sldMk cId="2175255567" sldId="272"/>
        </pc:sldMkLst>
      </pc:sldChg>
      <pc:sldChg chg="add">
        <pc:chgData name="Julia Holloway" userId="c8e24ef1-4d0d-4b16-a08c-ba2ddae3f914" providerId="ADAL" clId="{C0691EFE-0B72-447C-9399-D8D81AD08A0E}" dt="2020-08-28T15:32:19.678" v="3038"/>
        <pc:sldMkLst>
          <pc:docMk/>
          <pc:sldMk cId="2821189603" sldId="273"/>
        </pc:sldMkLst>
      </pc:sldChg>
      <pc:sldChg chg="modSp add">
        <pc:chgData name="Julia Holloway" userId="c8e24ef1-4d0d-4b16-a08c-ba2ddae3f914" providerId="ADAL" clId="{C0691EFE-0B72-447C-9399-D8D81AD08A0E}" dt="2020-08-29T09:27:46.808" v="4553" actId="1076"/>
        <pc:sldMkLst>
          <pc:docMk/>
          <pc:sldMk cId="2816416815" sldId="274"/>
        </pc:sldMkLst>
        <pc:spChg chg="mod">
          <ac:chgData name="Julia Holloway" userId="c8e24ef1-4d0d-4b16-a08c-ba2ddae3f914" providerId="ADAL" clId="{C0691EFE-0B72-447C-9399-D8D81AD08A0E}" dt="2020-08-29T09:27:46.808" v="4553" actId="1076"/>
          <ac:spMkLst>
            <pc:docMk/>
            <pc:sldMk cId="2816416815" sldId="274"/>
            <ac:spMk id="2" creationId="{A25EFB54-7923-4097-ABD8-6F153D825F09}"/>
          </ac:spMkLst>
        </pc:spChg>
        <pc:spChg chg="mod">
          <ac:chgData name="Julia Holloway" userId="c8e24ef1-4d0d-4b16-a08c-ba2ddae3f914" providerId="ADAL" clId="{C0691EFE-0B72-447C-9399-D8D81AD08A0E}" dt="2020-08-29T09:27:35.891" v="4552" actId="207"/>
          <ac:spMkLst>
            <pc:docMk/>
            <pc:sldMk cId="2816416815" sldId="274"/>
            <ac:spMk id="3" creationId="{2ED17C0E-471D-41E9-8E11-2448ABC7AEB6}"/>
          </ac:spMkLst>
        </pc:spChg>
      </pc:sldChg>
      <pc:sldChg chg="addSp delSp modSp add modNotesTx">
        <pc:chgData name="Julia Holloway" userId="c8e24ef1-4d0d-4b16-a08c-ba2ddae3f914" providerId="ADAL" clId="{C0691EFE-0B72-447C-9399-D8D81AD08A0E}" dt="2020-08-29T09:20:04.066" v="3779" actId="20577"/>
        <pc:sldMkLst>
          <pc:docMk/>
          <pc:sldMk cId="2189460689" sldId="275"/>
        </pc:sldMkLst>
        <pc:spChg chg="mod">
          <ac:chgData name="Julia Holloway" userId="c8e24ef1-4d0d-4b16-a08c-ba2ddae3f914" providerId="ADAL" clId="{C0691EFE-0B72-447C-9399-D8D81AD08A0E}" dt="2020-08-29T09:14:20.304" v="3724" actId="20577"/>
          <ac:spMkLst>
            <pc:docMk/>
            <pc:sldMk cId="2189460689" sldId="275"/>
            <ac:spMk id="2" creationId="{A25EFB54-7923-4097-ABD8-6F153D825F09}"/>
          </ac:spMkLst>
        </pc:spChg>
        <pc:spChg chg="del">
          <ac:chgData name="Julia Holloway" userId="c8e24ef1-4d0d-4b16-a08c-ba2ddae3f914" providerId="ADAL" clId="{C0691EFE-0B72-447C-9399-D8D81AD08A0E}" dt="2020-08-29T09:18:03.858" v="3731"/>
          <ac:spMkLst>
            <pc:docMk/>
            <pc:sldMk cId="2189460689" sldId="275"/>
            <ac:spMk id="3" creationId="{2ED17C0E-471D-41E9-8E11-2448ABC7AEB6}"/>
          </ac:spMkLst>
        </pc:spChg>
        <pc:picChg chg="add mod">
          <ac:chgData name="Julia Holloway" userId="c8e24ef1-4d0d-4b16-a08c-ba2ddae3f914" providerId="ADAL" clId="{C0691EFE-0B72-447C-9399-D8D81AD08A0E}" dt="2020-08-29T09:19:50.737" v="3750" actId="14100"/>
          <ac:picMkLst>
            <pc:docMk/>
            <pc:sldMk cId="2189460689" sldId="275"/>
            <ac:picMk id="4" creationId="{6B9ECE9B-C8B1-4B2C-BA4F-878CEC8C2BF6}"/>
          </ac:picMkLst>
        </pc:picChg>
        <pc:picChg chg="add mod">
          <ac:chgData name="Julia Holloway" userId="c8e24ef1-4d0d-4b16-a08c-ba2ddae3f914" providerId="ADAL" clId="{C0691EFE-0B72-447C-9399-D8D81AD08A0E}" dt="2020-08-29T09:19:42.884" v="3748" actId="1076"/>
          <ac:picMkLst>
            <pc:docMk/>
            <pc:sldMk cId="2189460689" sldId="275"/>
            <ac:picMk id="5" creationId="{4F03F157-F8B4-4F36-A0B9-B36F4E6ED1F1}"/>
          </ac:picMkLst>
        </pc:picChg>
        <pc:cxnChg chg="add mod">
          <ac:chgData name="Julia Holloway" userId="c8e24ef1-4d0d-4b16-a08c-ba2ddae3f914" providerId="ADAL" clId="{C0691EFE-0B72-447C-9399-D8D81AD08A0E}" dt="2020-08-29T09:19:52.853" v="3751" actId="1076"/>
          <ac:cxnSpMkLst>
            <pc:docMk/>
            <pc:sldMk cId="2189460689" sldId="275"/>
            <ac:cxnSpMk id="7" creationId="{4035691D-2A7C-4524-8467-78D3384B4F15}"/>
          </ac:cxnSpMkLst>
        </pc:cxnChg>
      </pc:sldChg>
      <pc:sldChg chg="addSp modSp add">
        <pc:chgData name="Julia Holloway" userId="c8e24ef1-4d0d-4b16-a08c-ba2ddae3f914" providerId="ADAL" clId="{C0691EFE-0B72-447C-9399-D8D81AD08A0E}" dt="2020-08-29T08:53:49.944" v="3708" actId="1076"/>
        <pc:sldMkLst>
          <pc:docMk/>
          <pc:sldMk cId="381999330" sldId="276"/>
        </pc:sldMkLst>
        <pc:spChg chg="mod">
          <ac:chgData name="Julia Holloway" userId="c8e24ef1-4d0d-4b16-a08c-ba2ddae3f914" providerId="ADAL" clId="{C0691EFE-0B72-447C-9399-D8D81AD08A0E}" dt="2020-08-28T15:54:07.293" v="3345" actId="20577"/>
          <ac:spMkLst>
            <pc:docMk/>
            <pc:sldMk cId="381999330" sldId="276"/>
            <ac:spMk id="2" creationId="{A25EFB54-7923-4097-ABD8-6F153D825F09}"/>
          </ac:spMkLst>
        </pc:spChg>
        <pc:spChg chg="mod">
          <ac:chgData name="Julia Holloway" userId="c8e24ef1-4d0d-4b16-a08c-ba2ddae3f914" providerId="ADAL" clId="{C0691EFE-0B72-447C-9399-D8D81AD08A0E}" dt="2020-08-28T15:55:46.190" v="3552" actId="14100"/>
          <ac:spMkLst>
            <pc:docMk/>
            <pc:sldMk cId="381999330" sldId="276"/>
            <ac:spMk id="3" creationId="{2ED17C0E-471D-41E9-8E11-2448ABC7AEB6}"/>
          </ac:spMkLst>
        </pc:spChg>
        <pc:picChg chg="add mod">
          <ac:chgData name="Julia Holloway" userId="c8e24ef1-4d0d-4b16-a08c-ba2ddae3f914" providerId="ADAL" clId="{C0691EFE-0B72-447C-9399-D8D81AD08A0E}" dt="2020-08-29T08:53:49.944" v="3708" actId="1076"/>
          <ac:picMkLst>
            <pc:docMk/>
            <pc:sldMk cId="381999330" sldId="276"/>
            <ac:picMk id="4" creationId="{EE500B0B-7E7D-488F-AC96-E826630EDF7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D8FD42-6EC4-42A8-BEB8-FB976C8133D4}" type="datetimeFigureOut">
              <a:rPr lang="en-GB" smtClean="0"/>
              <a:t>02/10/2020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E88D7C-F38C-4B19-9037-E04BD31D68BF}" type="slidenum">
              <a:rPr lang="en-GB" smtClean="0"/>
              <a:t>‹#›</a:t>
            </a:fld>
            <a:endParaRPr lang="en-GB"/>
          </a:p>
        </p:txBody>
      </p:sp>
    </p:spTree>
    <p:extLst>
      <p:ext uri="{BB962C8B-B14F-4D97-AF65-F5344CB8AC3E}">
        <p14:creationId xmlns:p14="http://schemas.microsoft.com/office/powerpoint/2010/main" val="9390250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a suggestion. Students may wish to use aspects of this, or a different approach.</a:t>
            </a:r>
          </a:p>
          <a:p>
            <a:r>
              <a:rPr lang="en-GB"/>
              <a:t>Allow students to discuss and share ideas of strategies for planning writing.</a:t>
            </a:r>
          </a:p>
        </p:txBody>
      </p:sp>
      <p:sp>
        <p:nvSpPr>
          <p:cNvPr id="4" name="Slide Number Placeholder 3"/>
          <p:cNvSpPr>
            <a:spLocks noGrp="1"/>
          </p:cNvSpPr>
          <p:nvPr>
            <p:ph type="sldNum" sz="quarter" idx="5"/>
          </p:nvPr>
        </p:nvSpPr>
        <p:spPr/>
        <p:txBody>
          <a:bodyPr/>
          <a:lstStyle/>
          <a:p>
            <a:fld id="{D1E88D7C-F38C-4B19-9037-E04BD31D68BF}" type="slidenum">
              <a:rPr lang="en-GB" smtClean="0"/>
              <a:t>2</a:t>
            </a:fld>
            <a:endParaRPr lang="en-GB"/>
          </a:p>
        </p:txBody>
      </p:sp>
    </p:spTree>
    <p:extLst>
      <p:ext uri="{BB962C8B-B14F-4D97-AF65-F5344CB8AC3E}">
        <p14:creationId xmlns:p14="http://schemas.microsoft.com/office/powerpoint/2010/main" val="17930604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making notes, it may be easiest to use a separate file or sheet for each main point or topic. You could use a large sheet of paper, writing out points so you can see them all clearly.</a:t>
            </a:r>
          </a:p>
        </p:txBody>
      </p:sp>
      <p:sp>
        <p:nvSpPr>
          <p:cNvPr id="4" name="Slide Number Placeholder 3"/>
          <p:cNvSpPr>
            <a:spLocks noGrp="1"/>
          </p:cNvSpPr>
          <p:nvPr>
            <p:ph type="sldNum" sz="quarter" idx="5"/>
          </p:nvPr>
        </p:nvSpPr>
        <p:spPr/>
        <p:txBody>
          <a:bodyPr/>
          <a:lstStyle/>
          <a:p>
            <a:fld id="{D1E88D7C-F38C-4B19-9037-E04BD31D68BF}" type="slidenum">
              <a:rPr lang="en-GB" smtClean="0"/>
              <a:t>3</a:t>
            </a:fld>
            <a:endParaRPr lang="en-GB"/>
          </a:p>
        </p:txBody>
      </p:sp>
    </p:spTree>
    <p:extLst>
      <p:ext uri="{BB962C8B-B14F-4D97-AF65-F5344CB8AC3E}">
        <p14:creationId xmlns:p14="http://schemas.microsoft.com/office/powerpoint/2010/main" val="20214166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Step 3 – Write an outline plan. Encourage students to discuss merits and potential limits of this approach.</a:t>
            </a:r>
          </a:p>
        </p:txBody>
      </p:sp>
      <p:sp>
        <p:nvSpPr>
          <p:cNvPr id="4" name="Slide Number Placeholder 3"/>
          <p:cNvSpPr>
            <a:spLocks noGrp="1"/>
          </p:cNvSpPr>
          <p:nvPr>
            <p:ph type="sldNum" sz="quarter" idx="5"/>
          </p:nvPr>
        </p:nvSpPr>
        <p:spPr/>
        <p:txBody>
          <a:bodyPr/>
          <a:lstStyle/>
          <a:p>
            <a:fld id="{D1E88D7C-F38C-4B19-9037-E04BD31D68BF}" type="slidenum">
              <a:rPr lang="en-GB" smtClean="0"/>
              <a:t>5</a:t>
            </a:fld>
            <a:endParaRPr lang="en-GB"/>
          </a:p>
        </p:txBody>
      </p:sp>
    </p:spTree>
    <p:extLst>
      <p:ext uri="{BB962C8B-B14F-4D97-AF65-F5344CB8AC3E}">
        <p14:creationId xmlns:p14="http://schemas.microsoft.com/office/powerpoint/2010/main" val="24452206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Turn ‘To do’ list into an action plan with priorities – see priority setting on next 3 slides</a:t>
            </a:r>
          </a:p>
        </p:txBody>
      </p:sp>
      <p:sp>
        <p:nvSpPr>
          <p:cNvPr id="4" name="Slide Number Placeholder 3"/>
          <p:cNvSpPr>
            <a:spLocks noGrp="1"/>
          </p:cNvSpPr>
          <p:nvPr>
            <p:ph type="sldNum" sz="quarter" idx="5"/>
          </p:nvPr>
        </p:nvSpPr>
        <p:spPr/>
        <p:txBody>
          <a:bodyPr/>
          <a:lstStyle/>
          <a:p>
            <a:fld id="{D1E88D7C-F38C-4B19-9037-E04BD31D68BF}" type="slidenum">
              <a:rPr lang="en-GB" smtClean="0"/>
              <a:t>9</a:t>
            </a:fld>
            <a:endParaRPr lang="en-GB"/>
          </a:p>
        </p:txBody>
      </p:sp>
    </p:spTree>
    <p:extLst>
      <p:ext uri="{BB962C8B-B14F-4D97-AF65-F5344CB8AC3E}">
        <p14:creationId xmlns:p14="http://schemas.microsoft.com/office/powerpoint/2010/main" val="33205635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Column A:Importance – rate how important it is for you to do this task at all – 6 =not important, 10=essential</a:t>
            </a:r>
          </a:p>
          <a:p>
            <a:r>
              <a:rPr lang="en-GB"/>
              <a:t>Column B: Urgency – If this is to be done at all, how essential is it that you do it soon? 1= it must be done at once, 5= it can wait</a:t>
            </a:r>
          </a:p>
          <a:p>
            <a:r>
              <a:rPr lang="en-GB"/>
              <a:t>Column C: Balance the scores – subtract the score in column B from that in column A. The highest scores in column C are the most likely to be priorities – but double check to see if that is really the case</a:t>
            </a:r>
          </a:p>
          <a:p>
            <a:r>
              <a:rPr lang="en-GB"/>
              <a:t>Column D  - decide on order – number tasks in the order that you will complete them, using your rating as a guide</a:t>
            </a:r>
          </a:p>
          <a:p>
            <a:r>
              <a:rPr lang="en-GB"/>
              <a:t>Columns E and F: Write down the date (or time) to start and complete each. Put them in your diary.</a:t>
            </a:r>
          </a:p>
          <a:p>
            <a:r>
              <a:rPr lang="en-GB"/>
              <a:t>Monitor completion: Highlight your next task in yellow so that it stands our for your attention – when you complete it, highlight it in green to show that it no longer needs your attention</a:t>
            </a:r>
          </a:p>
        </p:txBody>
      </p:sp>
      <p:sp>
        <p:nvSpPr>
          <p:cNvPr id="4" name="Slide Number Placeholder 3"/>
          <p:cNvSpPr>
            <a:spLocks noGrp="1"/>
          </p:cNvSpPr>
          <p:nvPr>
            <p:ph type="sldNum" sz="quarter" idx="5"/>
          </p:nvPr>
        </p:nvSpPr>
        <p:spPr/>
        <p:txBody>
          <a:bodyPr/>
          <a:lstStyle/>
          <a:p>
            <a:fld id="{D1E88D7C-F38C-4B19-9037-E04BD31D68BF}" type="slidenum">
              <a:rPr lang="en-GB" smtClean="0"/>
              <a:t>12</a:t>
            </a:fld>
            <a:endParaRPr lang="en-GB"/>
          </a:p>
        </p:txBody>
      </p:sp>
    </p:spTree>
    <p:extLst>
      <p:ext uri="{BB962C8B-B14F-4D97-AF65-F5344CB8AC3E}">
        <p14:creationId xmlns:p14="http://schemas.microsoft.com/office/powerpoint/2010/main" val="17701151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Refer to word document planner – Assignment Planner Session 4 This becomes easier after a few assignments, when you gain a sense of your own pace of working at this level</a:t>
            </a:r>
          </a:p>
          <a:p>
            <a:r>
              <a:rPr lang="en-GB"/>
              <a:t>If appropriate, allow time to start planning for next assignment – discuss/share ideas</a:t>
            </a:r>
          </a:p>
          <a:p>
            <a:endParaRPr lang="en-GB"/>
          </a:p>
          <a:p>
            <a:r>
              <a:rPr lang="en-GB"/>
              <a:t>What is the minimum you can do? What additional research would you like to do, if you have time? Depending on how well you proceed, you can adapt your reading and note-taking to suit</a:t>
            </a:r>
          </a:p>
        </p:txBody>
      </p:sp>
      <p:sp>
        <p:nvSpPr>
          <p:cNvPr id="4" name="Slide Number Placeholder 3"/>
          <p:cNvSpPr>
            <a:spLocks noGrp="1"/>
          </p:cNvSpPr>
          <p:nvPr>
            <p:ph type="sldNum" sz="quarter" idx="5"/>
          </p:nvPr>
        </p:nvSpPr>
        <p:spPr/>
        <p:txBody>
          <a:bodyPr/>
          <a:lstStyle/>
          <a:p>
            <a:fld id="{D1E88D7C-F38C-4B19-9037-E04BD31D68BF}" type="slidenum">
              <a:rPr lang="en-GB" smtClean="0"/>
              <a:t>13</a:t>
            </a:fld>
            <a:endParaRPr lang="en-GB"/>
          </a:p>
        </p:txBody>
      </p:sp>
    </p:spTree>
    <p:extLst>
      <p:ext uri="{BB962C8B-B14F-4D97-AF65-F5344CB8AC3E}">
        <p14:creationId xmlns:p14="http://schemas.microsoft.com/office/powerpoint/2010/main" val="8481457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If necessary, rework your outline plan as you proceed. You may need to rework it several times as you find out more about the subject, controversies and issues, and as your thinking about the topic becomes more sophisticated.</a:t>
            </a:r>
          </a:p>
        </p:txBody>
      </p:sp>
      <p:sp>
        <p:nvSpPr>
          <p:cNvPr id="4" name="Slide Number Placeholder 3"/>
          <p:cNvSpPr>
            <a:spLocks noGrp="1"/>
          </p:cNvSpPr>
          <p:nvPr>
            <p:ph type="sldNum" sz="quarter" idx="5"/>
          </p:nvPr>
        </p:nvSpPr>
        <p:spPr/>
        <p:txBody>
          <a:bodyPr/>
          <a:lstStyle/>
          <a:p>
            <a:fld id="{D1E88D7C-F38C-4B19-9037-E04BD31D68BF}" type="slidenum">
              <a:rPr lang="en-GB" smtClean="0"/>
              <a:t>14</a:t>
            </a:fld>
            <a:endParaRPr lang="en-GB"/>
          </a:p>
        </p:txBody>
      </p:sp>
    </p:spTree>
    <p:extLst>
      <p:ext uri="{BB962C8B-B14F-4D97-AF65-F5344CB8AC3E}">
        <p14:creationId xmlns:p14="http://schemas.microsoft.com/office/powerpoint/2010/main" val="38814320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From mind map to linear plan</a:t>
            </a:r>
          </a:p>
        </p:txBody>
      </p:sp>
      <p:sp>
        <p:nvSpPr>
          <p:cNvPr id="4" name="Slide Number Placeholder 3"/>
          <p:cNvSpPr>
            <a:spLocks noGrp="1"/>
          </p:cNvSpPr>
          <p:nvPr>
            <p:ph type="sldNum" sz="quarter" idx="5"/>
          </p:nvPr>
        </p:nvSpPr>
        <p:spPr/>
        <p:txBody>
          <a:bodyPr/>
          <a:lstStyle/>
          <a:p>
            <a:fld id="{D1E88D7C-F38C-4B19-9037-E04BD31D68BF}" type="slidenum">
              <a:rPr lang="en-GB" smtClean="0"/>
              <a:t>17</a:t>
            </a:fld>
            <a:endParaRPr lang="en-GB"/>
          </a:p>
        </p:txBody>
      </p:sp>
    </p:spTree>
    <p:extLst>
      <p:ext uri="{BB962C8B-B14F-4D97-AF65-F5344CB8AC3E}">
        <p14:creationId xmlns:p14="http://schemas.microsoft.com/office/powerpoint/2010/main" val="10687228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144D0-36E0-4653-8D72-7C0AC5D6AD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264DA7E-9CEB-4F77-A41D-7F56206EBA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982579-1831-45BF-8A71-30992F08F73F}"/>
              </a:ext>
            </a:extLst>
          </p:cNvPr>
          <p:cNvSpPr>
            <a:spLocks noGrp="1"/>
          </p:cNvSpPr>
          <p:nvPr>
            <p:ph type="dt" sz="half" idx="10"/>
          </p:nvPr>
        </p:nvSpPr>
        <p:spPr/>
        <p:txBody>
          <a:bodyPr/>
          <a:lstStyle/>
          <a:p>
            <a:fld id="{B6F88055-C1E9-40FD-AC8C-C5EA58C575B4}" type="datetimeFigureOut">
              <a:rPr lang="en-GB" smtClean="0"/>
              <a:t>02/10/2020</a:t>
            </a:fld>
            <a:endParaRPr lang="en-GB"/>
          </a:p>
        </p:txBody>
      </p:sp>
      <p:sp>
        <p:nvSpPr>
          <p:cNvPr id="5" name="Footer Placeholder 4">
            <a:extLst>
              <a:ext uri="{FF2B5EF4-FFF2-40B4-BE49-F238E27FC236}">
                <a16:creationId xmlns:a16="http://schemas.microsoft.com/office/drawing/2014/main" id="{DB82BD19-8D6C-4173-B827-1A25C0D43C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1F730A-2347-4E82-9BD6-943263DE53AA}"/>
              </a:ext>
            </a:extLst>
          </p:cNvPr>
          <p:cNvSpPr>
            <a:spLocks noGrp="1"/>
          </p:cNvSpPr>
          <p:nvPr>
            <p:ph type="sldNum" sz="quarter" idx="12"/>
          </p:nvPr>
        </p:nvSpPr>
        <p:spPr/>
        <p:txBody>
          <a:bodyPr/>
          <a:lstStyle/>
          <a:p>
            <a:fld id="{1C2C9038-CD9A-452D-8E8B-CF9F06797CE2}" type="slidenum">
              <a:rPr lang="en-GB" smtClean="0"/>
              <a:t>‹#›</a:t>
            </a:fld>
            <a:endParaRPr lang="en-GB"/>
          </a:p>
        </p:txBody>
      </p:sp>
    </p:spTree>
    <p:extLst>
      <p:ext uri="{BB962C8B-B14F-4D97-AF65-F5344CB8AC3E}">
        <p14:creationId xmlns:p14="http://schemas.microsoft.com/office/powerpoint/2010/main" val="21296236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DFE1C-1F22-4707-9DD3-A2610A606B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BD66DF-07F9-4170-AD35-7BB3F34551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13846F-5888-4E6D-931C-419E02F17113}"/>
              </a:ext>
            </a:extLst>
          </p:cNvPr>
          <p:cNvSpPr>
            <a:spLocks noGrp="1"/>
          </p:cNvSpPr>
          <p:nvPr>
            <p:ph type="dt" sz="half" idx="10"/>
          </p:nvPr>
        </p:nvSpPr>
        <p:spPr/>
        <p:txBody>
          <a:bodyPr/>
          <a:lstStyle/>
          <a:p>
            <a:fld id="{B6F88055-C1E9-40FD-AC8C-C5EA58C575B4}" type="datetimeFigureOut">
              <a:rPr lang="en-GB" smtClean="0"/>
              <a:t>02/10/2020</a:t>
            </a:fld>
            <a:endParaRPr lang="en-GB"/>
          </a:p>
        </p:txBody>
      </p:sp>
      <p:sp>
        <p:nvSpPr>
          <p:cNvPr id="5" name="Footer Placeholder 4">
            <a:extLst>
              <a:ext uri="{FF2B5EF4-FFF2-40B4-BE49-F238E27FC236}">
                <a16:creationId xmlns:a16="http://schemas.microsoft.com/office/drawing/2014/main" id="{5CCB3A81-E00C-44D5-A3B0-7D9568D1B1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B048C7-0EEC-4F3D-8D64-8D71FA4DCF10}"/>
              </a:ext>
            </a:extLst>
          </p:cNvPr>
          <p:cNvSpPr>
            <a:spLocks noGrp="1"/>
          </p:cNvSpPr>
          <p:nvPr>
            <p:ph type="sldNum" sz="quarter" idx="12"/>
          </p:nvPr>
        </p:nvSpPr>
        <p:spPr/>
        <p:txBody>
          <a:bodyPr/>
          <a:lstStyle/>
          <a:p>
            <a:fld id="{1C2C9038-CD9A-452D-8E8B-CF9F06797CE2}" type="slidenum">
              <a:rPr lang="en-GB" smtClean="0"/>
              <a:t>‹#›</a:t>
            </a:fld>
            <a:endParaRPr lang="en-GB"/>
          </a:p>
        </p:txBody>
      </p:sp>
    </p:spTree>
    <p:extLst>
      <p:ext uri="{BB962C8B-B14F-4D97-AF65-F5344CB8AC3E}">
        <p14:creationId xmlns:p14="http://schemas.microsoft.com/office/powerpoint/2010/main" val="2977860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140EB-CFC2-40F6-8131-824C038D1C1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2BC751B-5E8F-4E3A-AB61-A20849F3211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1DC5006-1DC9-45F4-A36F-DEA756EAAF42}"/>
              </a:ext>
            </a:extLst>
          </p:cNvPr>
          <p:cNvSpPr>
            <a:spLocks noGrp="1"/>
          </p:cNvSpPr>
          <p:nvPr>
            <p:ph type="dt" sz="half" idx="10"/>
          </p:nvPr>
        </p:nvSpPr>
        <p:spPr/>
        <p:txBody>
          <a:bodyPr/>
          <a:lstStyle/>
          <a:p>
            <a:fld id="{B6F88055-C1E9-40FD-AC8C-C5EA58C575B4}" type="datetimeFigureOut">
              <a:rPr lang="en-GB" smtClean="0"/>
              <a:t>02/10/2020</a:t>
            </a:fld>
            <a:endParaRPr lang="en-GB"/>
          </a:p>
        </p:txBody>
      </p:sp>
      <p:sp>
        <p:nvSpPr>
          <p:cNvPr id="5" name="Footer Placeholder 4">
            <a:extLst>
              <a:ext uri="{FF2B5EF4-FFF2-40B4-BE49-F238E27FC236}">
                <a16:creationId xmlns:a16="http://schemas.microsoft.com/office/drawing/2014/main" id="{D294E2BE-8904-4F68-838D-45A2FC16DD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0B00C0-2114-4447-9F60-E52AA7757BE6}"/>
              </a:ext>
            </a:extLst>
          </p:cNvPr>
          <p:cNvSpPr>
            <a:spLocks noGrp="1"/>
          </p:cNvSpPr>
          <p:nvPr>
            <p:ph type="sldNum" sz="quarter" idx="12"/>
          </p:nvPr>
        </p:nvSpPr>
        <p:spPr/>
        <p:txBody>
          <a:bodyPr/>
          <a:lstStyle/>
          <a:p>
            <a:fld id="{1C2C9038-CD9A-452D-8E8B-CF9F06797CE2}" type="slidenum">
              <a:rPr lang="en-GB" smtClean="0"/>
              <a:t>‹#›</a:t>
            </a:fld>
            <a:endParaRPr lang="en-GB"/>
          </a:p>
        </p:txBody>
      </p:sp>
    </p:spTree>
    <p:extLst>
      <p:ext uri="{BB962C8B-B14F-4D97-AF65-F5344CB8AC3E}">
        <p14:creationId xmlns:p14="http://schemas.microsoft.com/office/powerpoint/2010/main" val="454544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48887-7CDA-49E3-913A-91AE1EF876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32FF133-D30F-4DB8-BE83-9EA2B6A4F2E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A070B66-4E54-4121-97BD-D2E6112B55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7050172-75DA-4048-9C9A-0F8EE9DA0125}"/>
              </a:ext>
            </a:extLst>
          </p:cNvPr>
          <p:cNvSpPr>
            <a:spLocks noGrp="1"/>
          </p:cNvSpPr>
          <p:nvPr>
            <p:ph type="dt" sz="half" idx="10"/>
          </p:nvPr>
        </p:nvSpPr>
        <p:spPr/>
        <p:txBody>
          <a:bodyPr/>
          <a:lstStyle/>
          <a:p>
            <a:fld id="{B6F88055-C1E9-40FD-AC8C-C5EA58C575B4}" type="datetimeFigureOut">
              <a:rPr lang="en-GB" smtClean="0"/>
              <a:t>02/10/2020</a:t>
            </a:fld>
            <a:endParaRPr lang="en-GB"/>
          </a:p>
        </p:txBody>
      </p:sp>
      <p:sp>
        <p:nvSpPr>
          <p:cNvPr id="6" name="Footer Placeholder 5">
            <a:extLst>
              <a:ext uri="{FF2B5EF4-FFF2-40B4-BE49-F238E27FC236}">
                <a16:creationId xmlns:a16="http://schemas.microsoft.com/office/drawing/2014/main" id="{119A1454-95BC-4ED5-AD5B-405C32AF35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F13DA9-9996-4809-BF3D-810DE73ADF0D}"/>
              </a:ext>
            </a:extLst>
          </p:cNvPr>
          <p:cNvSpPr>
            <a:spLocks noGrp="1"/>
          </p:cNvSpPr>
          <p:nvPr>
            <p:ph type="sldNum" sz="quarter" idx="12"/>
          </p:nvPr>
        </p:nvSpPr>
        <p:spPr/>
        <p:txBody>
          <a:bodyPr/>
          <a:lstStyle/>
          <a:p>
            <a:fld id="{1C2C9038-CD9A-452D-8E8B-CF9F06797CE2}" type="slidenum">
              <a:rPr lang="en-GB" smtClean="0"/>
              <a:t>‹#›</a:t>
            </a:fld>
            <a:endParaRPr lang="en-GB"/>
          </a:p>
        </p:txBody>
      </p:sp>
    </p:spTree>
    <p:extLst>
      <p:ext uri="{BB962C8B-B14F-4D97-AF65-F5344CB8AC3E}">
        <p14:creationId xmlns:p14="http://schemas.microsoft.com/office/powerpoint/2010/main" val="365638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EF203-51B8-460E-9E24-6A2EAF01F43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BDB011-237A-4D63-BA72-664765B5B2D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0A98CE0-A564-4F4D-850C-ECA332E008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5B71110-C561-43A4-89F8-146FC5316B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866832-E1FC-439A-942D-D280EF15D4C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4564543-7E9E-4614-A0A6-4D65E937D659}"/>
              </a:ext>
            </a:extLst>
          </p:cNvPr>
          <p:cNvSpPr>
            <a:spLocks noGrp="1"/>
          </p:cNvSpPr>
          <p:nvPr>
            <p:ph type="dt" sz="half" idx="10"/>
          </p:nvPr>
        </p:nvSpPr>
        <p:spPr/>
        <p:txBody>
          <a:bodyPr/>
          <a:lstStyle/>
          <a:p>
            <a:fld id="{B6F88055-C1E9-40FD-AC8C-C5EA58C575B4}" type="datetimeFigureOut">
              <a:rPr lang="en-GB" smtClean="0"/>
              <a:t>02/10/2020</a:t>
            </a:fld>
            <a:endParaRPr lang="en-GB"/>
          </a:p>
        </p:txBody>
      </p:sp>
      <p:sp>
        <p:nvSpPr>
          <p:cNvPr id="8" name="Footer Placeholder 7">
            <a:extLst>
              <a:ext uri="{FF2B5EF4-FFF2-40B4-BE49-F238E27FC236}">
                <a16:creationId xmlns:a16="http://schemas.microsoft.com/office/drawing/2014/main" id="{2019626C-C4FF-4A08-ADFB-39319793BE1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0FA4917-D922-46A2-8427-DF6A3E7FB137}"/>
              </a:ext>
            </a:extLst>
          </p:cNvPr>
          <p:cNvSpPr>
            <a:spLocks noGrp="1"/>
          </p:cNvSpPr>
          <p:nvPr>
            <p:ph type="sldNum" sz="quarter" idx="12"/>
          </p:nvPr>
        </p:nvSpPr>
        <p:spPr/>
        <p:txBody>
          <a:bodyPr/>
          <a:lstStyle/>
          <a:p>
            <a:fld id="{1C2C9038-CD9A-452D-8E8B-CF9F06797CE2}" type="slidenum">
              <a:rPr lang="en-GB" smtClean="0"/>
              <a:t>‹#›</a:t>
            </a:fld>
            <a:endParaRPr lang="en-GB"/>
          </a:p>
        </p:txBody>
      </p:sp>
    </p:spTree>
    <p:extLst>
      <p:ext uri="{BB962C8B-B14F-4D97-AF65-F5344CB8AC3E}">
        <p14:creationId xmlns:p14="http://schemas.microsoft.com/office/powerpoint/2010/main" val="30284466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2F230-E824-4351-A187-4021F3853E8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51F44C8-0618-4795-9295-DBB56B366B75}"/>
              </a:ext>
            </a:extLst>
          </p:cNvPr>
          <p:cNvSpPr>
            <a:spLocks noGrp="1"/>
          </p:cNvSpPr>
          <p:nvPr>
            <p:ph type="dt" sz="half" idx="10"/>
          </p:nvPr>
        </p:nvSpPr>
        <p:spPr/>
        <p:txBody>
          <a:bodyPr/>
          <a:lstStyle/>
          <a:p>
            <a:fld id="{B6F88055-C1E9-40FD-AC8C-C5EA58C575B4}" type="datetimeFigureOut">
              <a:rPr lang="en-GB" smtClean="0"/>
              <a:t>02/10/2020</a:t>
            </a:fld>
            <a:endParaRPr lang="en-GB"/>
          </a:p>
        </p:txBody>
      </p:sp>
      <p:sp>
        <p:nvSpPr>
          <p:cNvPr id="4" name="Footer Placeholder 3">
            <a:extLst>
              <a:ext uri="{FF2B5EF4-FFF2-40B4-BE49-F238E27FC236}">
                <a16:creationId xmlns:a16="http://schemas.microsoft.com/office/drawing/2014/main" id="{3F9FA051-EFB5-4131-828D-67D9A28B205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966040A-2906-4AFC-B3E7-919D548D339A}"/>
              </a:ext>
            </a:extLst>
          </p:cNvPr>
          <p:cNvSpPr>
            <a:spLocks noGrp="1"/>
          </p:cNvSpPr>
          <p:nvPr>
            <p:ph type="sldNum" sz="quarter" idx="12"/>
          </p:nvPr>
        </p:nvSpPr>
        <p:spPr/>
        <p:txBody>
          <a:bodyPr/>
          <a:lstStyle/>
          <a:p>
            <a:fld id="{1C2C9038-CD9A-452D-8E8B-CF9F06797CE2}" type="slidenum">
              <a:rPr lang="en-GB" smtClean="0"/>
              <a:t>‹#›</a:t>
            </a:fld>
            <a:endParaRPr lang="en-GB"/>
          </a:p>
        </p:txBody>
      </p:sp>
    </p:spTree>
    <p:extLst>
      <p:ext uri="{BB962C8B-B14F-4D97-AF65-F5344CB8AC3E}">
        <p14:creationId xmlns:p14="http://schemas.microsoft.com/office/powerpoint/2010/main" val="40118274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CC38BE-5DA3-4F8D-8C7D-E916C44C02A4}"/>
              </a:ext>
            </a:extLst>
          </p:cNvPr>
          <p:cNvSpPr>
            <a:spLocks noGrp="1"/>
          </p:cNvSpPr>
          <p:nvPr>
            <p:ph type="dt" sz="half" idx="10"/>
          </p:nvPr>
        </p:nvSpPr>
        <p:spPr/>
        <p:txBody>
          <a:bodyPr/>
          <a:lstStyle/>
          <a:p>
            <a:fld id="{B6F88055-C1E9-40FD-AC8C-C5EA58C575B4}" type="datetimeFigureOut">
              <a:rPr lang="en-GB" smtClean="0"/>
              <a:t>02/10/2020</a:t>
            </a:fld>
            <a:endParaRPr lang="en-GB"/>
          </a:p>
        </p:txBody>
      </p:sp>
      <p:sp>
        <p:nvSpPr>
          <p:cNvPr id="3" name="Footer Placeholder 2">
            <a:extLst>
              <a:ext uri="{FF2B5EF4-FFF2-40B4-BE49-F238E27FC236}">
                <a16:creationId xmlns:a16="http://schemas.microsoft.com/office/drawing/2014/main" id="{DBD149C5-DC25-4733-A64C-82834C693D6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C527356-5205-4DE4-8907-9373F23D06CA}"/>
              </a:ext>
            </a:extLst>
          </p:cNvPr>
          <p:cNvSpPr>
            <a:spLocks noGrp="1"/>
          </p:cNvSpPr>
          <p:nvPr>
            <p:ph type="sldNum" sz="quarter" idx="12"/>
          </p:nvPr>
        </p:nvSpPr>
        <p:spPr/>
        <p:txBody>
          <a:bodyPr/>
          <a:lstStyle/>
          <a:p>
            <a:fld id="{1C2C9038-CD9A-452D-8E8B-CF9F06797CE2}" type="slidenum">
              <a:rPr lang="en-GB" smtClean="0"/>
              <a:t>‹#›</a:t>
            </a:fld>
            <a:endParaRPr lang="en-GB"/>
          </a:p>
        </p:txBody>
      </p:sp>
    </p:spTree>
    <p:extLst>
      <p:ext uri="{BB962C8B-B14F-4D97-AF65-F5344CB8AC3E}">
        <p14:creationId xmlns:p14="http://schemas.microsoft.com/office/powerpoint/2010/main" val="1383673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148D2-8CF5-459B-A9E7-2EF6777BAB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FD620E9-EE1A-47E0-90BA-8A8744822F7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249C4F8-3C45-41A8-ACFB-97F417475C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A6C558-4A12-4283-9087-9E7B75D61787}"/>
              </a:ext>
            </a:extLst>
          </p:cNvPr>
          <p:cNvSpPr>
            <a:spLocks noGrp="1"/>
          </p:cNvSpPr>
          <p:nvPr>
            <p:ph type="dt" sz="half" idx="10"/>
          </p:nvPr>
        </p:nvSpPr>
        <p:spPr/>
        <p:txBody>
          <a:bodyPr/>
          <a:lstStyle/>
          <a:p>
            <a:fld id="{B6F88055-C1E9-40FD-AC8C-C5EA58C575B4}" type="datetimeFigureOut">
              <a:rPr lang="en-GB" smtClean="0"/>
              <a:t>02/10/2020</a:t>
            </a:fld>
            <a:endParaRPr lang="en-GB"/>
          </a:p>
        </p:txBody>
      </p:sp>
      <p:sp>
        <p:nvSpPr>
          <p:cNvPr id="6" name="Footer Placeholder 5">
            <a:extLst>
              <a:ext uri="{FF2B5EF4-FFF2-40B4-BE49-F238E27FC236}">
                <a16:creationId xmlns:a16="http://schemas.microsoft.com/office/drawing/2014/main" id="{78C9E863-8975-43E3-8EE3-A10F3381C6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2CACF1-C952-4C4E-9C41-986E1B4F5402}"/>
              </a:ext>
            </a:extLst>
          </p:cNvPr>
          <p:cNvSpPr>
            <a:spLocks noGrp="1"/>
          </p:cNvSpPr>
          <p:nvPr>
            <p:ph type="sldNum" sz="quarter" idx="12"/>
          </p:nvPr>
        </p:nvSpPr>
        <p:spPr/>
        <p:txBody>
          <a:bodyPr/>
          <a:lstStyle/>
          <a:p>
            <a:fld id="{1C2C9038-CD9A-452D-8E8B-CF9F06797CE2}" type="slidenum">
              <a:rPr lang="en-GB" smtClean="0"/>
              <a:t>‹#›</a:t>
            </a:fld>
            <a:endParaRPr lang="en-GB"/>
          </a:p>
        </p:txBody>
      </p:sp>
    </p:spTree>
    <p:extLst>
      <p:ext uri="{BB962C8B-B14F-4D97-AF65-F5344CB8AC3E}">
        <p14:creationId xmlns:p14="http://schemas.microsoft.com/office/powerpoint/2010/main" val="26933706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0F1BA-AB3B-4A4B-9007-DA3BC23C82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C5D6744-7BD6-44E8-9045-CE35888963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8696180-BB51-45F9-B1DD-67AF8FF8E6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5580A9-A376-4A06-8B32-A3007EFAD8FF}"/>
              </a:ext>
            </a:extLst>
          </p:cNvPr>
          <p:cNvSpPr>
            <a:spLocks noGrp="1"/>
          </p:cNvSpPr>
          <p:nvPr>
            <p:ph type="dt" sz="half" idx="10"/>
          </p:nvPr>
        </p:nvSpPr>
        <p:spPr/>
        <p:txBody>
          <a:bodyPr/>
          <a:lstStyle/>
          <a:p>
            <a:fld id="{B6F88055-C1E9-40FD-AC8C-C5EA58C575B4}" type="datetimeFigureOut">
              <a:rPr lang="en-GB" smtClean="0"/>
              <a:t>02/10/2020</a:t>
            </a:fld>
            <a:endParaRPr lang="en-GB"/>
          </a:p>
        </p:txBody>
      </p:sp>
      <p:sp>
        <p:nvSpPr>
          <p:cNvPr id="6" name="Footer Placeholder 5">
            <a:extLst>
              <a:ext uri="{FF2B5EF4-FFF2-40B4-BE49-F238E27FC236}">
                <a16:creationId xmlns:a16="http://schemas.microsoft.com/office/drawing/2014/main" id="{CF72A22A-22B8-47E0-B7F3-E4185BB717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80709C-095F-4651-B7F8-F0310D218764}"/>
              </a:ext>
            </a:extLst>
          </p:cNvPr>
          <p:cNvSpPr>
            <a:spLocks noGrp="1"/>
          </p:cNvSpPr>
          <p:nvPr>
            <p:ph type="sldNum" sz="quarter" idx="12"/>
          </p:nvPr>
        </p:nvSpPr>
        <p:spPr/>
        <p:txBody>
          <a:bodyPr/>
          <a:lstStyle/>
          <a:p>
            <a:fld id="{1C2C9038-CD9A-452D-8E8B-CF9F06797CE2}" type="slidenum">
              <a:rPr lang="en-GB" smtClean="0"/>
              <a:t>‹#›</a:t>
            </a:fld>
            <a:endParaRPr lang="en-GB"/>
          </a:p>
        </p:txBody>
      </p:sp>
    </p:spTree>
    <p:extLst>
      <p:ext uri="{BB962C8B-B14F-4D97-AF65-F5344CB8AC3E}">
        <p14:creationId xmlns:p14="http://schemas.microsoft.com/office/powerpoint/2010/main" val="1032835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31706-BF56-4073-819D-12D365CE11F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1A9D5A-C682-48EB-B2A9-058AA234C1F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8FDC09-ADBC-4955-9D85-B9061D3BB62C}"/>
              </a:ext>
            </a:extLst>
          </p:cNvPr>
          <p:cNvSpPr>
            <a:spLocks noGrp="1"/>
          </p:cNvSpPr>
          <p:nvPr>
            <p:ph type="dt" sz="half" idx="10"/>
          </p:nvPr>
        </p:nvSpPr>
        <p:spPr/>
        <p:txBody>
          <a:bodyPr/>
          <a:lstStyle/>
          <a:p>
            <a:fld id="{B6F88055-C1E9-40FD-AC8C-C5EA58C575B4}" type="datetimeFigureOut">
              <a:rPr lang="en-GB" smtClean="0"/>
              <a:t>02/10/2020</a:t>
            </a:fld>
            <a:endParaRPr lang="en-GB"/>
          </a:p>
        </p:txBody>
      </p:sp>
      <p:sp>
        <p:nvSpPr>
          <p:cNvPr id="5" name="Footer Placeholder 4">
            <a:extLst>
              <a:ext uri="{FF2B5EF4-FFF2-40B4-BE49-F238E27FC236}">
                <a16:creationId xmlns:a16="http://schemas.microsoft.com/office/drawing/2014/main" id="{A7FC73D7-E61E-4398-81E3-6F5804BE25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BE545D-E636-4842-B404-E97683678666}"/>
              </a:ext>
            </a:extLst>
          </p:cNvPr>
          <p:cNvSpPr>
            <a:spLocks noGrp="1"/>
          </p:cNvSpPr>
          <p:nvPr>
            <p:ph type="sldNum" sz="quarter" idx="12"/>
          </p:nvPr>
        </p:nvSpPr>
        <p:spPr/>
        <p:txBody>
          <a:bodyPr/>
          <a:lstStyle/>
          <a:p>
            <a:fld id="{1C2C9038-CD9A-452D-8E8B-CF9F06797CE2}" type="slidenum">
              <a:rPr lang="en-GB" smtClean="0"/>
              <a:t>‹#›</a:t>
            </a:fld>
            <a:endParaRPr lang="en-GB"/>
          </a:p>
        </p:txBody>
      </p:sp>
    </p:spTree>
    <p:extLst>
      <p:ext uri="{BB962C8B-B14F-4D97-AF65-F5344CB8AC3E}">
        <p14:creationId xmlns:p14="http://schemas.microsoft.com/office/powerpoint/2010/main" val="42145692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19E1D8B-922D-4D20-96D3-750CFDB4180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AFA679-7FD9-420A-8B82-56D6C32DD27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90E75A-8A3B-47D3-B56B-DABBF7C24F4B}"/>
              </a:ext>
            </a:extLst>
          </p:cNvPr>
          <p:cNvSpPr>
            <a:spLocks noGrp="1"/>
          </p:cNvSpPr>
          <p:nvPr>
            <p:ph type="dt" sz="half" idx="10"/>
          </p:nvPr>
        </p:nvSpPr>
        <p:spPr/>
        <p:txBody>
          <a:bodyPr/>
          <a:lstStyle/>
          <a:p>
            <a:fld id="{B6F88055-C1E9-40FD-AC8C-C5EA58C575B4}" type="datetimeFigureOut">
              <a:rPr lang="en-GB" smtClean="0"/>
              <a:t>02/10/2020</a:t>
            </a:fld>
            <a:endParaRPr lang="en-GB"/>
          </a:p>
        </p:txBody>
      </p:sp>
      <p:sp>
        <p:nvSpPr>
          <p:cNvPr id="5" name="Footer Placeholder 4">
            <a:extLst>
              <a:ext uri="{FF2B5EF4-FFF2-40B4-BE49-F238E27FC236}">
                <a16:creationId xmlns:a16="http://schemas.microsoft.com/office/drawing/2014/main" id="{BC470435-6C21-42A0-AA89-7FC0DDFB7B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549994-7C95-4A76-A996-55586A9CADBE}"/>
              </a:ext>
            </a:extLst>
          </p:cNvPr>
          <p:cNvSpPr>
            <a:spLocks noGrp="1"/>
          </p:cNvSpPr>
          <p:nvPr>
            <p:ph type="sldNum" sz="quarter" idx="12"/>
          </p:nvPr>
        </p:nvSpPr>
        <p:spPr/>
        <p:txBody>
          <a:bodyPr/>
          <a:lstStyle/>
          <a:p>
            <a:fld id="{1C2C9038-CD9A-452D-8E8B-CF9F06797CE2}" type="slidenum">
              <a:rPr lang="en-GB" smtClean="0"/>
              <a:t>‹#›</a:t>
            </a:fld>
            <a:endParaRPr lang="en-GB"/>
          </a:p>
        </p:txBody>
      </p:sp>
    </p:spTree>
    <p:extLst>
      <p:ext uri="{BB962C8B-B14F-4D97-AF65-F5344CB8AC3E}">
        <p14:creationId xmlns:p14="http://schemas.microsoft.com/office/powerpoint/2010/main" val="250524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926F54-1E27-4416-9099-2F6CC0EB6F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53DA1F-CE6D-4705-8ACE-A76137E0EBE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E67D8E-EB8A-480F-BBF4-996E0AF285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F88055-C1E9-40FD-AC8C-C5EA58C575B4}" type="datetimeFigureOut">
              <a:rPr lang="en-GB" smtClean="0"/>
              <a:t>02/10/2020</a:t>
            </a:fld>
            <a:endParaRPr lang="en-GB"/>
          </a:p>
        </p:txBody>
      </p:sp>
      <p:sp>
        <p:nvSpPr>
          <p:cNvPr id="5" name="Footer Placeholder 4">
            <a:extLst>
              <a:ext uri="{FF2B5EF4-FFF2-40B4-BE49-F238E27FC236}">
                <a16:creationId xmlns:a16="http://schemas.microsoft.com/office/drawing/2014/main" id="{3A81D0F9-B5F2-42E4-9088-5AABD6158F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1FFC958-034C-46D9-B2FB-855E7EE843D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2C9038-CD9A-452D-8E8B-CF9F06797CE2}" type="slidenum">
              <a:rPr lang="en-GB" smtClean="0"/>
              <a:t>‹#›</a:t>
            </a:fld>
            <a:endParaRPr lang="en-GB"/>
          </a:p>
        </p:txBody>
      </p:sp>
    </p:spTree>
    <p:extLst>
      <p:ext uri="{BB962C8B-B14F-4D97-AF65-F5344CB8AC3E}">
        <p14:creationId xmlns:p14="http://schemas.microsoft.com/office/powerpoint/2010/main" val="19536516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FF050-C14F-4D1D-B3E9-103FA9168BD9}"/>
              </a:ext>
            </a:extLst>
          </p:cNvPr>
          <p:cNvSpPr>
            <a:spLocks noGrp="1"/>
          </p:cNvSpPr>
          <p:nvPr>
            <p:ph type="ctrTitle"/>
          </p:nvPr>
        </p:nvSpPr>
        <p:spPr/>
        <p:txBody>
          <a:bodyPr/>
          <a:lstStyle/>
          <a:p>
            <a:r>
              <a:rPr lang="en-GB">
                <a:solidFill>
                  <a:schemeClr val="bg1"/>
                </a:solidFill>
              </a:rPr>
              <a:t>Planning your writing (1)</a:t>
            </a:r>
          </a:p>
        </p:txBody>
      </p:sp>
      <p:sp>
        <p:nvSpPr>
          <p:cNvPr id="3" name="Subtitle 2">
            <a:extLst>
              <a:ext uri="{FF2B5EF4-FFF2-40B4-BE49-F238E27FC236}">
                <a16:creationId xmlns:a16="http://schemas.microsoft.com/office/drawing/2014/main" id="{1832C58A-1C65-4D91-A138-A39C2A344633}"/>
              </a:ext>
            </a:extLst>
          </p:cNvPr>
          <p:cNvSpPr>
            <a:spLocks noGrp="1"/>
          </p:cNvSpPr>
          <p:nvPr>
            <p:ph type="subTitle" idx="1"/>
          </p:nvPr>
        </p:nvSpPr>
        <p:spPr/>
        <p:txBody>
          <a:bodyPr>
            <a:normAutofit/>
          </a:bodyPr>
          <a:lstStyle/>
          <a:p>
            <a:r>
              <a:rPr lang="en-GB" sz="4400">
                <a:solidFill>
                  <a:schemeClr val="bg1"/>
                </a:solidFill>
              </a:rPr>
              <a:t>Organising information</a:t>
            </a:r>
          </a:p>
        </p:txBody>
      </p:sp>
    </p:spTree>
    <p:extLst>
      <p:ext uri="{BB962C8B-B14F-4D97-AF65-F5344CB8AC3E}">
        <p14:creationId xmlns:p14="http://schemas.microsoft.com/office/powerpoint/2010/main" val="21782223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861A-AB1D-43FD-B7FB-47C56F8DC11E}"/>
              </a:ext>
            </a:extLst>
          </p:cNvPr>
          <p:cNvSpPr>
            <a:spLocks noGrp="1"/>
          </p:cNvSpPr>
          <p:nvPr>
            <p:ph type="title"/>
          </p:nvPr>
        </p:nvSpPr>
        <p:spPr/>
        <p:txBody>
          <a:bodyPr/>
          <a:lstStyle/>
          <a:p>
            <a:r>
              <a:rPr lang="en-GB"/>
              <a:t>The following four steps will help you to organise information for assignments.</a:t>
            </a:r>
          </a:p>
        </p:txBody>
      </p:sp>
      <p:sp>
        <p:nvSpPr>
          <p:cNvPr id="3" name="Content Placeholder 2">
            <a:extLst>
              <a:ext uri="{FF2B5EF4-FFF2-40B4-BE49-F238E27FC236}">
                <a16:creationId xmlns:a16="http://schemas.microsoft.com/office/drawing/2014/main" id="{F3A0AE1C-140B-47C5-8ECE-D802445AEC9C}"/>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1074F1D9-6CD5-42BB-9EEE-B4511CCC4EAF}"/>
              </a:ext>
            </a:extLst>
          </p:cNvPr>
          <p:cNvPicPr>
            <a:picLocks noChangeAspect="1"/>
          </p:cNvPicPr>
          <p:nvPr/>
        </p:nvPicPr>
        <p:blipFill>
          <a:blip r:embed="rId4"/>
          <a:stretch>
            <a:fillRect/>
          </a:stretch>
        </p:blipFill>
        <p:spPr>
          <a:xfrm>
            <a:off x="0" y="1512570"/>
            <a:ext cx="12192000" cy="3832860"/>
          </a:xfrm>
          <a:prstGeom prst="rect">
            <a:avLst/>
          </a:prstGeom>
        </p:spPr>
      </p:pic>
    </p:spTree>
    <p:extLst>
      <p:ext uri="{BB962C8B-B14F-4D97-AF65-F5344CB8AC3E}">
        <p14:creationId xmlns:p14="http://schemas.microsoft.com/office/powerpoint/2010/main" val="32348842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b="-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861A-AB1D-43FD-B7FB-47C56F8DC11E}"/>
              </a:ext>
            </a:extLst>
          </p:cNvPr>
          <p:cNvSpPr>
            <a:spLocks noGrp="1"/>
          </p:cNvSpPr>
          <p:nvPr>
            <p:ph type="title"/>
          </p:nvPr>
        </p:nvSpPr>
        <p:spPr>
          <a:xfrm>
            <a:off x="0" y="49665"/>
            <a:ext cx="10515600" cy="602882"/>
          </a:xfrm>
        </p:spPr>
        <p:txBody>
          <a:bodyPr>
            <a:normAutofit fontScale="90000"/>
          </a:bodyPr>
          <a:lstStyle/>
          <a:p>
            <a:r>
              <a:rPr lang="en-GB" sz="4000"/>
              <a:t>1. Divide the work into topics</a:t>
            </a:r>
          </a:p>
        </p:txBody>
      </p:sp>
      <p:sp>
        <p:nvSpPr>
          <p:cNvPr id="4" name="Rectangle 3">
            <a:extLst>
              <a:ext uri="{FF2B5EF4-FFF2-40B4-BE49-F238E27FC236}">
                <a16:creationId xmlns:a16="http://schemas.microsoft.com/office/drawing/2014/main" id="{B540A590-3FD6-42D6-93FE-3DD02AA28927}"/>
              </a:ext>
            </a:extLst>
          </p:cNvPr>
          <p:cNvSpPr/>
          <p:nvPr/>
        </p:nvSpPr>
        <p:spPr>
          <a:xfrm>
            <a:off x="4849495" y="2673165"/>
            <a:ext cx="2163503" cy="115813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BIG CHART</a:t>
            </a:r>
          </a:p>
        </p:txBody>
      </p:sp>
      <p:sp>
        <p:nvSpPr>
          <p:cNvPr id="5" name="Rectangle 4">
            <a:extLst>
              <a:ext uri="{FF2B5EF4-FFF2-40B4-BE49-F238E27FC236}">
                <a16:creationId xmlns:a16="http://schemas.microsoft.com/office/drawing/2014/main" id="{801653D2-4363-47F1-92F0-A58F9622D160}"/>
              </a:ext>
            </a:extLst>
          </p:cNvPr>
          <p:cNvSpPr/>
          <p:nvPr/>
        </p:nvSpPr>
        <p:spPr>
          <a:xfrm>
            <a:off x="5474047" y="1288850"/>
            <a:ext cx="9144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R</a:t>
            </a:r>
          </a:p>
        </p:txBody>
      </p:sp>
      <p:sp>
        <p:nvSpPr>
          <p:cNvPr id="6" name="Rectangle 5">
            <a:extLst>
              <a:ext uri="{FF2B5EF4-FFF2-40B4-BE49-F238E27FC236}">
                <a16:creationId xmlns:a16="http://schemas.microsoft.com/office/drawing/2014/main" id="{AEA1B8CA-70DE-4984-AD2F-5F6DC2564C90}"/>
              </a:ext>
            </a:extLst>
          </p:cNvPr>
          <p:cNvSpPr/>
          <p:nvPr/>
        </p:nvSpPr>
        <p:spPr>
          <a:xfrm>
            <a:off x="2384575" y="2834364"/>
            <a:ext cx="9144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Q</a:t>
            </a:r>
          </a:p>
        </p:txBody>
      </p:sp>
      <p:sp>
        <p:nvSpPr>
          <p:cNvPr id="7" name="Rectangle 6">
            <a:extLst>
              <a:ext uri="{FF2B5EF4-FFF2-40B4-BE49-F238E27FC236}">
                <a16:creationId xmlns:a16="http://schemas.microsoft.com/office/drawing/2014/main" id="{9C254A10-F017-4D54-9637-E9FD02CFC9A8}"/>
              </a:ext>
            </a:extLst>
          </p:cNvPr>
          <p:cNvSpPr/>
          <p:nvPr/>
        </p:nvSpPr>
        <p:spPr>
          <a:xfrm>
            <a:off x="8494941" y="2706038"/>
            <a:ext cx="9144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S</a:t>
            </a:r>
          </a:p>
        </p:txBody>
      </p:sp>
      <p:sp>
        <p:nvSpPr>
          <p:cNvPr id="8" name="Rectangle 7">
            <a:extLst>
              <a:ext uri="{FF2B5EF4-FFF2-40B4-BE49-F238E27FC236}">
                <a16:creationId xmlns:a16="http://schemas.microsoft.com/office/drawing/2014/main" id="{FC3B5D5D-97AD-4890-BE01-C845AE7392E4}"/>
              </a:ext>
            </a:extLst>
          </p:cNvPr>
          <p:cNvSpPr/>
          <p:nvPr/>
        </p:nvSpPr>
        <p:spPr>
          <a:xfrm>
            <a:off x="5443856" y="4182687"/>
            <a:ext cx="9144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a:t>
            </a:r>
          </a:p>
        </p:txBody>
      </p:sp>
      <p:sp>
        <p:nvSpPr>
          <p:cNvPr id="9" name="TextBox 8">
            <a:extLst>
              <a:ext uri="{FF2B5EF4-FFF2-40B4-BE49-F238E27FC236}">
                <a16:creationId xmlns:a16="http://schemas.microsoft.com/office/drawing/2014/main" id="{9ADB2AAE-F77C-4D08-BBE2-EDB084832C93}"/>
              </a:ext>
            </a:extLst>
          </p:cNvPr>
          <p:cNvSpPr txBox="1"/>
          <p:nvPr/>
        </p:nvSpPr>
        <p:spPr>
          <a:xfrm flipH="1">
            <a:off x="409519" y="2484158"/>
            <a:ext cx="2490447" cy="369332"/>
          </a:xfrm>
          <a:prstGeom prst="rect">
            <a:avLst/>
          </a:prstGeom>
          <a:noFill/>
        </p:spPr>
        <p:txBody>
          <a:bodyPr wrap="square" rtlCol="0">
            <a:spAutoFit/>
          </a:bodyPr>
          <a:lstStyle/>
          <a:p>
            <a:r>
              <a:rPr lang="en-GB"/>
              <a:t>Main theory</a:t>
            </a:r>
          </a:p>
        </p:txBody>
      </p:sp>
      <p:sp>
        <p:nvSpPr>
          <p:cNvPr id="10" name="TextBox 9">
            <a:extLst>
              <a:ext uri="{FF2B5EF4-FFF2-40B4-BE49-F238E27FC236}">
                <a16:creationId xmlns:a16="http://schemas.microsoft.com/office/drawing/2014/main" id="{D6F43DF0-AE7D-4CB4-A693-0AFB32F5F3A2}"/>
              </a:ext>
            </a:extLst>
          </p:cNvPr>
          <p:cNvSpPr txBox="1"/>
          <p:nvPr/>
        </p:nvSpPr>
        <p:spPr>
          <a:xfrm>
            <a:off x="409519" y="3089768"/>
            <a:ext cx="1028295" cy="369332"/>
          </a:xfrm>
          <a:prstGeom prst="rect">
            <a:avLst/>
          </a:prstGeom>
          <a:noFill/>
        </p:spPr>
        <p:txBody>
          <a:bodyPr wrap="none" rtlCol="0">
            <a:spAutoFit/>
          </a:bodyPr>
          <a:lstStyle/>
          <a:p>
            <a:r>
              <a:rPr lang="en-GB"/>
              <a:t>evidence</a:t>
            </a:r>
          </a:p>
        </p:txBody>
      </p:sp>
      <p:sp>
        <p:nvSpPr>
          <p:cNvPr id="11" name="TextBox 10">
            <a:extLst>
              <a:ext uri="{FF2B5EF4-FFF2-40B4-BE49-F238E27FC236}">
                <a16:creationId xmlns:a16="http://schemas.microsoft.com/office/drawing/2014/main" id="{B08115F9-A896-44D3-BCC5-B821BD38F8BE}"/>
              </a:ext>
            </a:extLst>
          </p:cNvPr>
          <p:cNvSpPr txBox="1"/>
          <p:nvPr/>
        </p:nvSpPr>
        <p:spPr>
          <a:xfrm>
            <a:off x="409519" y="3802514"/>
            <a:ext cx="976934" cy="369332"/>
          </a:xfrm>
          <a:prstGeom prst="rect">
            <a:avLst/>
          </a:prstGeom>
          <a:noFill/>
        </p:spPr>
        <p:txBody>
          <a:bodyPr wrap="none" rtlCol="0">
            <a:spAutoFit/>
          </a:bodyPr>
          <a:lstStyle/>
          <a:p>
            <a:r>
              <a:rPr lang="en-GB"/>
              <a:t>example</a:t>
            </a:r>
          </a:p>
        </p:txBody>
      </p:sp>
      <p:sp>
        <p:nvSpPr>
          <p:cNvPr id="12" name="TextBox 11">
            <a:extLst>
              <a:ext uri="{FF2B5EF4-FFF2-40B4-BE49-F238E27FC236}">
                <a16:creationId xmlns:a16="http://schemas.microsoft.com/office/drawing/2014/main" id="{C6FEC840-F167-4F8D-BF3B-26BB10CD6433}"/>
              </a:ext>
            </a:extLst>
          </p:cNvPr>
          <p:cNvSpPr txBox="1"/>
          <p:nvPr/>
        </p:nvSpPr>
        <p:spPr>
          <a:xfrm>
            <a:off x="2635193" y="658081"/>
            <a:ext cx="1892569" cy="369332"/>
          </a:xfrm>
          <a:prstGeom prst="rect">
            <a:avLst/>
          </a:prstGeom>
          <a:noFill/>
        </p:spPr>
        <p:txBody>
          <a:bodyPr wrap="none" rtlCol="0">
            <a:spAutoFit/>
          </a:bodyPr>
          <a:lstStyle/>
          <a:p>
            <a:r>
              <a:rPr lang="en-GB"/>
              <a:t>Alternative theory</a:t>
            </a:r>
          </a:p>
        </p:txBody>
      </p:sp>
      <p:sp>
        <p:nvSpPr>
          <p:cNvPr id="14" name="TextBox 13">
            <a:extLst>
              <a:ext uri="{FF2B5EF4-FFF2-40B4-BE49-F238E27FC236}">
                <a16:creationId xmlns:a16="http://schemas.microsoft.com/office/drawing/2014/main" id="{EDD12233-80B2-44B9-8C0F-0E798BCBD62A}"/>
              </a:ext>
            </a:extLst>
          </p:cNvPr>
          <p:cNvSpPr txBox="1"/>
          <p:nvPr/>
        </p:nvSpPr>
        <p:spPr>
          <a:xfrm>
            <a:off x="5426603" y="533218"/>
            <a:ext cx="1863306" cy="369332"/>
          </a:xfrm>
          <a:prstGeom prst="rect">
            <a:avLst/>
          </a:prstGeom>
          <a:noFill/>
        </p:spPr>
        <p:txBody>
          <a:bodyPr wrap="square" rtlCol="0">
            <a:spAutoFit/>
          </a:bodyPr>
          <a:lstStyle/>
          <a:p>
            <a:r>
              <a:rPr lang="en-GB"/>
              <a:t>evidence</a:t>
            </a:r>
          </a:p>
        </p:txBody>
      </p:sp>
      <p:sp>
        <p:nvSpPr>
          <p:cNvPr id="15" name="TextBox 14">
            <a:extLst>
              <a:ext uri="{FF2B5EF4-FFF2-40B4-BE49-F238E27FC236}">
                <a16:creationId xmlns:a16="http://schemas.microsoft.com/office/drawing/2014/main" id="{9CD1CB95-DEF2-47D5-BC1E-7BF16F298933}"/>
              </a:ext>
            </a:extLst>
          </p:cNvPr>
          <p:cNvSpPr txBox="1"/>
          <p:nvPr/>
        </p:nvSpPr>
        <p:spPr>
          <a:xfrm>
            <a:off x="7498180" y="707183"/>
            <a:ext cx="2737449" cy="369332"/>
          </a:xfrm>
          <a:prstGeom prst="rect">
            <a:avLst/>
          </a:prstGeom>
          <a:noFill/>
        </p:spPr>
        <p:txBody>
          <a:bodyPr wrap="square" rtlCol="0">
            <a:spAutoFit/>
          </a:bodyPr>
          <a:lstStyle/>
          <a:p>
            <a:r>
              <a:rPr lang="en-GB"/>
              <a:t>statistics</a:t>
            </a:r>
          </a:p>
        </p:txBody>
      </p:sp>
      <p:sp>
        <p:nvSpPr>
          <p:cNvPr id="16" name="TextBox 15">
            <a:extLst>
              <a:ext uri="{FF2B5EF4-FFF2-40B4-BE49-F238E27FC236}">
                <a16:creationId xmlns:a16="http://schemas.microsoft.com/office/drawing/2014/main" id="{0C113F92-F8F0-46FC-8CB8-0CFBFB31E8C5}"/>
              </a:ext>
            </a:extLst>
          </p:cNvPr>
          <p:cNvSpPr txBox="1"/>
          <p:nvPr/>
        </p:nvSpPr>
        <p:spPr>
          <a:xfrm>
            <a:off x="10148817" y="2957743"/>
            <a:ext cx="2062488" cy="369332"/>
          </a:xfrm>
          <a:prstGeom prst="rect">
            <a:avLst/>
          </a:prstGeom>
          <a:noFill/>
        </p:spPr>
        <p:txBody>
          <a:bodyPr wrap="none" rtlCol="0">
            <a:spAutoFit/>
          </a:bodyPr>
          <a:lstStyle/>
          <a:p>
            <a:r>
              <a:rPr lang="en-GB"/>
              <a:t>Alternative theory 2</a:t>
            </a:r>
          </a:p>
        </p:txBody>
      </p:sp>
      <p:sp>
        <p:nvSpPr>
          <p:cNvPr id="17" name="TextBox 16">
            <a:extLst>
              <a:ext uri="{FF2B5EF4-FFF2-40B4-BE49-F238E27FC236}">
                <a16:creationId xmlns:a16="http://schemas.microsoft.com/office/drawing/2014/main" id="{46C5CDF3-5D18-451C-A672-F54F3EC6C3C5}"/>
              </a:ext>
            </a:extLst>
          </p:cNvPr>
          <p:cNvSpPr txBox="1"/>
          <p:nvPr/>
        </p:nvSpPr>
        <p:spPr>
          <a:xfrm>
            <a:off x="9638581" y="4319335"/>
            <a:ext cx="2415108" cy="369332"/>
          </a:xfrm>
          <a:prstGeom prst="rect">
            <a:avLst/>
          </a:prstGeom>
          <a:noFill/>
        </p:spPr>
        <p:txBody>
          <a:bodyPr wrap="square" rtlCol="0">
            <a:spAutoFit/>
          </a:bodyPr>
          <a:lstStyle/>
          <a:p>
            <a:r>
              <a:rPr lang="en-GB"/>
              <a:t>Evidence against</a:t>
            </a:r>
          </a:p>
        </p:txBody>
      </p:sp>
      <p:sp>
        <p:nvSpPr>
          <p:cNvPr id="18" name="TextBox 17">
            <a:extLst>
              <a:ext uri="{FF2B5EF4-FFF2-40B4-BE49-F238E27FC236}">
                <a16:creationId xmlns:a16="http://schemas.microsoft.com/office/drawing/2014/main" id="{F893D84B-6AD5-498C-9B62-FF2B3D548C96}"/>
              </a:ext>
            </a:extLst>
          </p:cNvPr>
          <p:cNvSpPr txBox="1"/>
          <p:nvPr/>
        </p:nvSpPr>
        <p:spPr>
          <a:xfrm>
            <a:off x="4988787" y="5492954"/>
            <a:ext cx="1824538" cy="369332"/>
          </a:xfrm>
          <a:prstGeom prst="rect">
            <a:avLst/>
          </a:prstGeom>
          <a:noFill/>
        </p:spPr>
        <p:txBody>
          <a:bodyPr wrap="none" rtlCol="0">
            <a:spAutoFit/>
          </a:bodyPr>
          <a:lstStyle/>
          <a:p>
            <a:r>
              <a:rPr lang="en-GB"/>
              <a:t>Underlying issues</a:t>
            </a:r>
          </a:p>
        </p:txBody>
      </p:sp>
      <p:sp>
        <p:nvSpPr>
          <p:cNvPr id="19" name="TextBox 18">
            <a:extLst>
              <a:ext uri="{FF2B5EF4-FFF2-40B4-BE49-F238E27FC236}">
                <a16:creationId xmlns:a16="http://schemas.microsoft.com/office/drawing/2014/main" id="{88E87B70-E183-48DF-95D1-CF6863F3F8AA}"/>
              </a:ext>
            </a:extLst>
          </p:cNvPr>
          <p:cNvSpPr txBox="1"/>
          <p:nvPr/>
        </p:nvSpPr>
        <p:spPr>
          <a:xfrm>
            <a:off x="2507023" y="4623758"/>
            <a:ext cx="914400" cy="369332"/>
          </a:xfrm>
          <a:prstGeom prst="rect">
            <a:avLst/>
          </a:prstGeom>
          <a:noFill/>
        </p:spPr>
        <p:txBody>
          <a:bodyPr wrap="square" rtlCol="0">
            <a:spAutoFit/>
          </a:bodyPr>
          <a:lstStyle/>
          <a:p>
            <a:r>
              <a:rPr lang="en-GB"/>
              <a:t>links</a:t>
            </a:r>
          </a:p>
        </p:txBody>
      </p:sp>
      <p:cxnSp>
        <p:nvCxnSpPr>
          <p:cNvPr id="21" name="Straight Connector 20">
            <a:extLst>
              <a:ext uri="{FF2B5EF4-FFF2-40B4-BE49-F238E27FC236}">
                <a16:creationId xmlns:a16="http://schemas.microsoft.com/office/drawing/2014/main" id="{C3AEE635-7E23-44D9-9758-766E8CC50808}"/>
              </a:ext>
            </a:extLst>
          </p:cNvPr>
          <p:cNvCxnSpPr>
            <a:cxnSpLocks/>
            <a:stCxn id="4" idx="0"/>
            <a:endCxn id="5" idx="2"/>
          </p:cNvCxnSpPr>
          <p:nvPr/>
        </p:nvCxnSpPr>
        <p:spPr>
          <a:xfrm flipV="1">
            <a:off x="5931247" y="2203250"/>
            <a:ext cx="0" cy="469915"/>
          </a:xfrm>
          <a:prstGeom prst="line">
            <a:avLst/>
          </a:prstGeom>
          <a:ln w="19050"/>
        </p:spPr>
        <p:style>
          <a:lnRef idx="1">
            <a:schemeClr val="accent2"/>
          </a:lnRef>
          <a:fillRef idx="0">
            <a:schemeClr val="accent2"/>
          </a:fillRef>
          <a:effectRef idx="0">
            <a:schemeClr val="accent2"/>
          </a:effectRef>
          <a:fontRef idx="minor">
            <a:schemeClr val="tx1"/>
          </a:fontRef>
        </p:style>
      </p:cxnSp>
      <p:cxnSp>
        <p:nvCxnSpPr>
          <p:cNvPr id="25" name="Straight Connector 24">
            <a:extLst>
              <a:ext uri="{FF2B5EF4-FFF2-40B4-BE49-F238E27FC236}">
                <a16:creationId xmlns:a16="http://schemas.microsoft.com/office/drawing/2014/main" id="{BF6B41F4-4169-4ED5-97F0-F226949CD677}"/>
              </a:ext>
            </a:extLst>
          </p:cNvPr>
          <p:cNvCxnSpPr>
            <a:cxnSpLocks/>
            <a:endCxn id="6" idx="1"/>
          </p:cNvCxnSpPr>
          <p:nvPr/>
        </p:nvCxnSpPr>
        <p:spPr>
          <a:xfrm>
            <a:off x="1480723" y="2872589"/>
            <a:ext cx="903852" cy="418975"/>
          </a:xfrm>
          <a:prstGeom prst="line">
            <a:avLst/>
          </a:prstGeom>
          <a:ln w="19050"/>
        </p:spPr>
        <p:style>
          <a:lnRef idx="1">
            <a:schemeClr val="accent2"/>
          </a:lnRef>
          <a:fillRef idx="0">
            <a:schemeClr val="accent2"/>
          </a:fillRef>
          <a:effectRef idx="0">
            <a:schemeClr val="accent2"/>
          </a:effectRef>
          <a:fontRef idx="minor">
            <a:schemeClr val="tx1"/>
          </a:fontRef>
        </p:style>
      </p:cxnSp>
      <p:cxnSp>
        <p:nvCxnSpPr>
          <p:cNvPr id="33" name="Straight Connector 32">
            <a:extLst>
              <a:ext uri="{FF2B5EF4-FFF2-40B4-BE49-F238E27FC236}">
                <a16:creationId xmlns:a16="http://schemas.microsoft.com/office/drawing/2014/main" id="{15CFCF30-3012-4E8E-B363-06E01393A4B4}"/>
              </a:ext>
            </a:extLst>
          </p:cNvPr>
          <p:cNvCxnSpPr>
            <a:cxnSpLocks/>
          </p:cNvCxnSpPr>
          <p:nvPr/>
        </p:nvCxnSpPr>
        <p:spPr>
          <a:xfrm>
            <a:off x="4169434" y="1017956"/>
            <a:ext cx="1333335" cy="558170"/>
          </a:xfrm>
          <a:prstGeom prst="line">
            <a:avLst/>
          </a:prstGeom>
          <a:ln w="19050"/>
        </p:spPr>
        <p:style>
          <a:lnRef idx="1">
            <a:schemeClr val="accent2"/>
          </a:lnRef>
          <a:fillRef idx="0">
            <a:schemeClr val="accent2"/>
          </a:fillRef>
          <a:effectRef idx="0">
            <a:schemeClr val="accent2"/>
          </a:effectRef>
          <a:fontRef idx="minor">
            <a:schemeClr val="tx1"/>
          </a:fontRef>
        </p:style>
      </p:cxnSp>
      <p:cxnSp>
        <p:nvCxnSpPr>
          <p:cNvPr id="37" name="Straight Connector 36">
            <a:extLst>
              <a:ext uri="{FF2B5EF4-FFF2-40B4-BE49-F238E27FC236}">
                <a16:creationId xmlns:a16="http://schemas.microsoft.com/office/drawing/2014/main" id="{52204E19-FEA9-4E68-9EC7-802DD5DA9FA4}"/>
              </a:ext>
            </a:extLst>
          </p:cNvPr>
          <p:cNvCxnSpPr>
            <a:cxnSpLocks/>
          </p:cNvCxnSpPr>
          <p:nvPr/>
        </p:nvCxnSpPr>
        <p:spPr>
          <a:xfrm flipV="1">
            <a:off x="5931246" y="986920"/>
            <a:ext cx="0" cy="285717"/>
          </a:xfrm>
          <a:prstGeom prst="line">
            <a:avLst/>
          </a:prstGeom>
          <a:ln w="19050"/>
        </p:spPr>
        <p:style>
          <a:lnRef idx="1">
            <a:schemeClr val="accent2"/>
          </a:lnRef>
          <a:fillRef idx="0">
            <a:schemeClr val="accent2"/>
          </a:fillRef>
          <a:effectRef idx="0">
            <a:schemeClr val="accent2"/>
          </a:effectRef>
          <a:fontRef idx="minor">
            <a:schemeClr val="tx1"/>
          </a:fontRef>
        </p:style>
      </p:cxnSp>
      <p:cxnSp>
        <p:nvCxnSpPr>
          <p:cNvPr id="40" name="Straight Connector 39">
            <a:extLst>
              <a:ext uri="{FF2B5EF4-FFF2-40B4-BE49-F238E27FC236}">
                <a16:creationId xmlns:a16="http://schemas.microsoft.com/office/drawing/2014/main" id="{1054776A-9DEE-477B-89DC-0DEFCDD2039A}"/>
              </a:ext>
            </a:extLst>
          </p:cNvPr>
          <p:cNvCxnSpPr>
            <a:cxnSpLocks/>
          </p:cNvCxnSpPr>
          <p:nvPr/>
        </p:nvCxnSpPr>
        <p:spPr>
          <a:xfrm flipV="1">
            <a:off x="6388447" y="1013121"/>
            <a:ext cx="1180625" cy="410772"/>
          </a:xfrm>
          <a:prstGeom prst="line">
            <a:avLst/>
          </a:prstGeom>
          <a:ln w="19050"/>
        </p:spPr>
        <p:style>
          <a:lnRef idx="1">
            <a:schemeClr val="accent2"/>
          </a:lnRef>
          <a:fillRef idx="0">
            <a:schemeClr val="accent2"/>
          </a:fillRef>
          <a:effectRef idx="0">
            <a:schemeClr val="accent2"/>
          </a:effectRef>
          <a:fontRef idx="minor">
            <a:schemeClr val="tx1"/>
          </a:fontRef>
        </p:style>
      </p:cxnSp>
      <p:cxnSp>
        <p:nvCxnSpPr>
          <p:cNvPr id="42" name="Straight Connector 41">
            <a:extLst>
              <a:ext uri="{FF2B5EF4-FFF2-40B4-BE49-F238E27FC236}">
                <a16:creationId xmlns:a16="http://schemas.microsoft.com/office/drawing/2014/main" id="{2414F8BB-6F2D-4FF2-88C9-CD68338F6646}"/>
              </a:ext>
            </a:extLst>
          </p:cNvPr>
          <p:cNvCxnSpPr>
            <a:cxnSpLocks/>
            <a:stCxn id="4" idx="1"/>
            <a:endCxn id="6" idx="3"/>
          </p:cNvCxnSpPr>
          <p:nvPr/>
        </p:nvCxnSpPr>
        <p:spPr>
          <a:xfrm flipH="1">
            <a:off x="3298975" y="3252235"/>
            <a:ext cx="1550520" cy="39329"/>
          </a:xfrm>
          <a:prstGeom prst="line">
            <a:avLst/>
          </a:prstGeom>
          <a:ln w="19050"/>
        </p:spPr>
        <p:style>
          <a:lnRef idx="1">
            <a:schemeClr val="accent2"/>
          </a:lnRef>
          <a:fillRef idx="0">
            <a:schemeClr val="accent2"/>
          </a:fillRef>
          <a:effectRef idx="0">
            <a:schemeClr val="accent2"/>
          </a:effectRef>
          <a:fontRef idx="minor">
            <a:schemeClr val="tx1"/>
          </a:fontRef>
        </p:style>
      </p:cxnSp>
      <p:cxnSp>
        <p:nvCxnSpPr>
          <p:cNvPr id="47" name="Straight Connector 46">
            <a:extLst>
              <a:ext uri="{FF2B5EF4-FFF2-40B4-BE49-F238E27FC236}">
                <a16:creationId xmlns:a16="http://schemas.microsoft.com/office/drawing/2014/main" id="{1365593E-3EE7-4CD9-88F6-709E433B7F29}"/>
              </a:ext>
            </a:extLst>
          </p:cNvPr>
          <p:cNvCxnSpPr>
            <a:cxnSpLocks/>
          </p:cNvCxnSpPr>
          <p:nvPr/>
        </p:nvCxnSpPr>
        <p:spPr>
          <a:xfrm>
            <a:off x="1386453" y="3429000"/>
            <a:ext cx="954181" cy="1"/>
          </a:xfrm>
          <a:prstGeom prst="line">
            <a:avLst/>
          </a:prstGeom>
          <a:ln w="19050">
            <a:solidFill>
              <a:srgbClr val="FF0000"/>
            </a:solidFill>
          </a:ln>
        </p:spPr>
        <p:style>
          <a:lnRef idx="1">
            <a:schemeClr val="accent2"/>
          </a:lnRef>
          <a:fillRef idx="0">
            <a:schemeClr val="accent2"/>
          </a:fillRef>
          <a:effectRef idx="0">
            <a:schemeClr val="accent2"/>
          </a:effectRef>
          <a:fontRef idx="minor">
            <a:schemeClr val="tx1"/>
          </a:fontRef>
        </p:style>
      </p:cxnSp>
      <p:cxnSp>
        <p:nvCxnSpPr>
          <p:cNvPr id="51" name="Straight Connector 50">
            <a:extLst>
              <a:ext uri="{FF2B5EF4-FFF2-40B4-BE49-F238E27FC236}">
                <a16:creationId xmlns:a16="http://schemas.microsoft.com/office/drawing/2014/main" id="{8D494333-5DA1-40F2-8E1F-0F2CB2C7268C}"/>
              </a:ext>
            </a:extLst>
          </p:cNvPr>
          <p:cNvCxnSpPr>
            <a:cxnSpLocks/>
          </p:cNvCxnSpPr>
          <p:nvPr/>
        </p:nvCxnSpPr>
        <p:spPr>
          <a:xfrm flipV="1">
            <a:off x="1480723" y="3710193"/>
            <a:ext cx="914400" cy="330550"/>
          </a:xfrm>
          <a:prstGeom prst="line">
            <a:avLst/>
          </a:prstGeom>
          <a:ln w="19050"/>
        </p:spPr>
        <p:style>
          <a:lnRef idx="1">
            <a:schemeClr val="accent2"/>
          </a:lnRef>
          <a:fillRef idx="0">
            <a:schemeClr val="accent2"/>
          </a:fillRef>
          <a:effectRef idx="0">
            <a:schemeClr val="accent2"/>
          </a:effectRef>
          <a:fontRef idx="minor">
            <a:schemeClr val="tx1"/>
          </a:fontRef>
        </p:style>
      </p:cxnSp>
      <p:cxnSp>
        <p:nvCxnSpPr>
          <p:cNvPr id="55" name="Straight Connector 54">
            <a:extLst>
              <a:ext uri="{FF2B5EF4-FFF2-40B4-BE49-F238E27FC236}">
                <a16:creationId xmlns:a16="http://schemas.microsoft.com/office/drawing/2014/main" id="{D36117DB-1911-4F00-8878-3ADC966A594D}"/>
              </a:ext>
            </a:extLst>
          </p:cNvPr>
          <p:cNvCxnSpPr>
            <a:cxnSpLocks/>
            <a:stCxn id="4" idx="2"/>
          </p:cNvCxnSpPr>
          <p:nvPr/>
        </p:nvCxnSpPr>
        <p:spPr>
          <a:xfrm>
            <a:off x="5931247" y="3831304"/>
            <a:ext cx="9545" cy="376557"/>
          </a:xfrm>
          <a:prstGeom prst="line">
            <a:avLst/>
          </a:prstGeom>
          <a:ln w="19050"/>
        </p:spPr>
        <p:style>
          <a:lnRef idx="1">
            <a:schemeClr val="accent2"/>
          </a:lnRef>
          <a:fillRef idx="0">
            <a:schemeClr val="accent2"/>
          </a:fillRef>
          <a:effectRef idx="0">
            <a:schemeClr val="accent2"/>
          </a:effectRef>
          <a:fontRef idx="minor">
            <a:schemeClr val="tx1"/>
          </a:fontRef>
        </p:style>
      </p:cxnSp>
      <p:cxnSp>
        <p:nvCxnSpPr>
          <p:cNvPr id="62" name="Straight Connector 61">
            <a:extLst>
              <a:ext uri="{FF2B5EF4-FFF2-40B4-BE49-F238E27FC236}">
                <a16:creationId xmlns:a16="http://schemas.microsoft.com/office/drawing/2014/main" id="{23254EC8-40A1-4F7D-B7F8-204DC288B450}"/>
              </a:ext>
            </a:extLst>
          </p:cNvPr>
          <p:cNvCxnSpPr>
            <a:cxnSpLocks/>
            <a:stCxn id="7" idx="1"/>
          </p:cNvCxnSpPr>
          <p:nvPr/>
        </p:nvCxnSpPr>
        <p:spPr>
          <a:xfrm flipH="1" flipV="1">
            <a:off x="7012998" y="3142409"/>
            <a:ext cx="1481943" cy="20829"/>
          </a:xfrm>
          <a:prstGeom prst="line">
            <a:avLst/>
          </a:prstGeom>
          <a:ln w="19050"/>
        </p:spPr>
        <p:style>
          <a:lnRef idx="1">
            <a:schemeClr val="accent2"/>
          </a:lnRef>
          <a:fillRef idx="0">
            <a:schemeClr val="accent2"/>
          </a:fillRef>
          <a:effectRef idx="0">
            <a:schemeClr val="accent2"/>
          </a:effectRef>
          <a:fontRef idx="minor">
            <a:schemeClr val="tx1"/>
          </a:fontRef>
        </p:style>
      </p:cxnSp>
      <p:cxnSp>
        <p:nvCxnSpPr>
          <p:cNvPr id="68" name="Straight Connector 67">
            <a:extLst>
              <a:ext uri="{FF2B5EF4-FFF2-40B4-BE49-F238E27FC236}">
                <a16:creationId xmlns:a16="http://schemas.microsoft.com/office/drawing/2014/main" id="{5B828A8C-06ED-4214-8E6D-4E689F6852E5}"/>
              </a:ext>
            </a:extLst>
          </p:cNvPr>
          <p:cNvCxnSpPr>
            <a:cxnSpLocks/>
            <a:stCxn id="7" idx="3"/>
            <a:endCxn id="16" idx="1"/>
          </p:cNvCxnSpPr>
          <p:nvPr/>
        </p:nvCxnSpPr>
        <p:spPr>
          <a:xfrm flipV="1">
            <a:off x="9409341" y="3142409"/>
            <a:ext cx="739476" cy="20829"/>
          </a:xfrm>
          <a:prstGeom prst="line">
            <a:avLst/>
          </a:prstGeom>
          <a:ln w="19050"/>
        </p:spPr>
        <p:style>
          <a:lnRef idx="1">
            <a:schemeClr val="accent2"/>
          </a:lnRef>
          <a:fillRef idx="0">
            <a:schemeClr val="accent2"/>
          </a:fillRef>
          <a:effectRef idx="0">
            <a:schemeClr val="accent2"/>
          </a:effectRef>
          <a:fontRef idx="minor">
            <a:schemeClr val="tx1"/>
          </a:fontRef>
        </p:style>
      </p:cxnSp>
      <p:cxnSp>
        <p:nvCxnSpPr>
          <p:cNvPr id="72" name="Straight Connector 71">
            <a:extLst>
              <a:ext uri="{FF2B5EF4-FFF2-40B4-BE49-F238E27FC236}">
                <a16:creationId xmlns:a16="http://schemas.microsoft.com/office/drawing/2014/main" id="{41DB21C7-A003-4830-84B5-13E47E0D67D6}"/>
              </a:ext>
            </a:extLst>
          </p:cNvPr>
          <p:cNvCxnSpPr>
            <a:cxnSpLocks/>
          </p:cNvCxnSpPr>
          <p:nvPr/>
        </p:nvCxnSpPr>
        <p:spPr>
          <a:xfrm>
            <a:off x="9346720" y="3703738"/>
            <a:ext cx="917359" cy="706141"/>
          </a:xfrm>
          <a:prstGeom prst="line">
            <a:avLst/>
          </a:prstGeom>
          <a:ln w="19050"/>
        </p:spPr>
        <p:style>
          <a:lnRef idx="1">
            <a:schemeClr val="accent2"/>
          </a:lnRef>
          <a:fillRef idx="0">
            <a:schemeClr val="accent2"/>
          </a:fillRef>
          <a:effectRef idx="0">
            <a:schemeClr val="accent2"/>
          </a:effectRef>
          <a:fontRef idx="minor">
            <a:schemeClr val="tx1"/>
          </a:fontRef>
        </p:style>
      </p:cxnSp>
      <p:cxnSp>
        <p:nvCxnSpPr>
          <p:cNvPr id="76" name="Straight Connector 75">
            <a:extLst>
              <a:ext uri="{FF2B5EF4-FFF2-40B4-BE49-F238E27FC236}">
                <a16:creationId xmlns:a16="http://schemas.microsoft.com/office/drawing/2014/main" id="{E16027C5-3B0A-46E7-B55C-134E3610FC71}"/>
              </a:ext>
            </a:extLst>
          </p:cNvPr>
          <p:cNvCxnSpPr>
            <a:cxnSpLocks/>
            <a:stCxn id="18" idx="0"/>
            <a:endCxn id="8" idx="2"/>
          </p:cNvCxnSpPr>
          <p:nvPr/>
        </p:nvCxnSpPr>
        <p:spPr>
          <a:xfrm flipV="1">
            <a:off x="5901056" y="5097087"/>
            <a:ext cx="0" cy="395867"/>
          </a:xfrm>
          <a:prstGeom prst="line">
            <a:avLst/>
          </a:prstGeom>
          <a:ln w="19050">
            <a:solidFill>
              <a:srgbClr val="FF0000"/>
            </a:solidFill>
          </a:ln>
        </p:spPr>
        <p:style>
          <a:lnRef idx="1">
            <a:schemeClr val="accent2"/>
          </a:lnRef>
          <a:fillRef idx="0">
            <a:schemeClr val="accent2"/>
          </a:fillRef>
          <a:effectRef idx="0">
            <a:schemeClr val="accent2"/>
          </a:effectRef>
          <a:fontRef idx="minor">
            <a:schemeClr val="tx1"/>
          </a:fontRef>
        </p:style>
      </p:cxnSp>
      <p:cxnSp>
        <p:nvCxnSpPr>
          <p:cNvPr id="79" name="Straight Arrow Connector 78">
            <a:extLst>
              <a:ext uri="{FF2B5EF4-FFF2-40B4-BE49-F238E27FC236}">
                <a16:creationId xmlns:a16="http://schemas.microsoft.com/office/drawing/2014/main" id="{808F765E-BCD6-437C-8245-D54096452B53}"/>
              </a:ext>
            </a:extLst>
          </p:cNvPr>
          <p:cNvCxnSpPr>
            <a:cxnSpLocks/>
            <a:stCxn id="19" idx="1"/>
          </p:cNvCxnSpPr>
          <p:nvPr/>
        </p:nvCxnSpPr>
        <p:spPr>
          <a:xfrm flipH="1" flipV="1">
            <a:off x="1288211" y="4221192"/>
            <a:ext cx="1218812" cy="587232"/>
          </a:xfrm>
          <a:prstGeom prst="straightConnector1">
            <a:avLst/>
          </a:prstGeom>
          <a:ln w="19050">
            <a:tailEnd type="triangle"/>
          </a:ln>
        </p:spPr>
        <p:style>
          <a:lnRef idx="1">
            <a:schemeClr val="accent2"/>
          </a:lnRef>
          <a:fillRef idx="0">
            <a:schemeClr val="accent2"/>
          </a:fillRef>
          <a:effectRef idx="0">
            <a:schemeClr val="accent2"/>
          </a:effectRef>
          <a:fontRef idx="minor">
            <a:schemeClr val="tx1"/>
          </a:fontRef>
        </p:style>
      </p:cxnSp>
      <p:cxnSp>
        <p:nvCxnSpPr>
          <p:cNvPr id="85" name="Straight Arrow Connector 84">
            <a:extLst>
              <a:ext uri="{FF2B5EF4-FFF2-40B4-BE49-F238E27FC236}">
                <a16:creationId xmlns:a16="http://schemas.microsoft.com/office/drawing/2014/main" id="{76962F71-F1A7-4FB0-8C53-BCD3FD001176}"/>
              </a:ext>
            </a:extLst>
          </p:cNvPr>
          <p:cNvCxnSpPr>
            <a:cxnSpLocks/>
          </p:cNvCxnSpPr>
          <p:nvPr/>
        </p:nvCxnSpPr>
        <p:spPr>
          <a:xfrm>
            <a:off x="3117011" y="4993090"/>
            <a:ext cx="1553260" cy="684530"/>
          </a:xfrm>
          <a:prstGeom prst="straightConnector1">
            <a:avLst/>
          </a:prstGeom>
          <a:ln w="19050">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469885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861A-AB1D-43FD-B7FB-47C56F8DC11E}"/>
              </a:ext>
            </a:extLst>
          </p:cNvPr>
          <p:cNvSpPr>
            <a:spLocks noGrp="1"/>
          </p:cNvSpPr>
          <p:nvPr>
            <p:ph type="title"/>
          </p:nvPr>
        </p:nvSpPr>
        <p:spPr/>
        <p:txBody>
          <a:bodyPr/>
          <a:lstStyle/>
          <a:p>
            <a:r>
              <a:rPr lang="en-GB"/>
              <a:t>2. Rearrange your notes</a:t>
            </a:r>
          </a:p>
        </p:txBody>
      </p:sp>
      <p:sp>
        <p:nvSpPr>
          <p:cNvPr id="3" name="Content Placeholder 2">
            <a:extLst>
              <a:ext uri="{FF2B5EF4-FFF2-40B4-BE49-F238E27FC236}">
                <a16:creationId xmlns:a16="http://schemas.microsoft.com/office/drawing/2014/main" id="{F3A0AE1C-140B-47C5-8ECE-D802445AEC9C}"/>
              </a:ext>
            </a:extLst>
          </p:cNvPr>
          <p:cNvSpPr>
            <a:spLocks noGrp="1"/>
          </p:cNvSpPr>
          <p:nvPr>
            <p:ph idx="1"/>
          </p:nvPr>
        </p:nvSpPr>
        <p:spPr>
          <a:xfrm>
            <a:off x="838200" y="1825625"/>
            <a:ext cx="4038600" cy="4351338"/>
          </a:xfrm>
        </p:spPr>
        <p:txBody>
          <a:bodyPr/>
          <a:lstStyle/>
          <a:p>
            <a:r>
              <a:rPr lang="en-GB"/>
              <a:t>Either spread out hard copies of notes so that you can see them, or compare on screen</a:t>
            </a:r>
          </a:p>
          <a:p>
            <a:r>
              <a:rPr lang="en-GB"/>
              <a:t>Group related information in one place</a:t>
            </a:r>
          </a:p>
          <a:p>
            <a:r>
              <a:rPr lang="en-GB"/>
              <a:t>Arrange the material in the best order</a:t>
            </a:r>
          </a:p>
        </p:txBody>
      </p:sp>
      <p:sp>
        <p:nvSpPr>
          <p:cNvPr id="4" name="Rectangle 3">
            <a:extLst>
              <a:ext uri="{FF2B5EF4-FFF2-40B4-BE49-F238E27FC236}">
                <a16:creationId xmlns:a16="http://schemas.microsoft.com/office/drawing/2014/main" id="{4E3C66D6-9184-4F21-8E4C-BD6DEF05D0B8}"/>
              </a:ext>
            </a:extLst>
          </p:cNvPr>
          <p:cNvSpPr/>
          <p:nvPr/>
        </p:nvSpPr>
        <p:spPr>
          <a:xfrm>
            <a:off x="6182264" y="1690688"/>
            <a:ext cx="1708030" cy="91440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Notes about Q</a:t>
            </a:r>
          </a:p>
        </p:txBody>
      </p:sp>
      <p:sp>
        <p:nvSpPr>
          <p:cNvPr id="6" name="Rectangle 5">
            <a:extLst>
              <a:ext uri="{FF2B5EF4-FFF2-40B4-BE49-F238E27FC236}">
                <a16:creationId xmlns:a16="http://schemas.microsoft.com/office/drawing/2014/main" id="{473B1CE9-FE9D-44A8-A497-369741898143}"/>
              </a:ext>
            </a:extLst>
          </p:cNvPr>
          <p:cNvSpPr/>
          <p:nvPr/>
        </p:nvSpPr>
        <p:spPr>
          <a:xfrm>
            <a:off x="8741433" y="1690688"/>
            <a:ext cx="1708029" cy="91440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Notes about R</a:t>
            </a:r>
          </a:p>
        </p:txBody>
      </p:sp>
      <p:sp>
        <p:nvSpPr>
          <p:cNvPr id="7" name="Rectangle 6">
            <a:extLst>
              <a:ext uri="{FF2B5EF4-FFF2-40B4-BE49-F238E27FC236}">
                <a16:creationId xmlns:a16="http://schemas.microsoft.com/office/drawing/2014/main" id="{EE0589A9-0283-4BB3-9343-4C93389D7703}"/>
              </a:ext>
            </a:extLst>
          </p:cNvPr>
          <p:cNvSpPr/>
          <p:nvPr/>
        </p:nvSpPr>
        <p:spPr>
          <a:xfrm>
            <a:off x="6182264" y="3617343"/>
            <a:ext cx="1708030" cy="9144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Notes about S</a:t>
            </a:r>
          </a:p>
        </p:txBody>
      </p:sp>
      <p:sp>
        <p:nvSpPr>
          <p:cNvPr id="8" name="Rectangle 7">
            <a:extLst>
              <a:ext uri="{FF2B5EF4-FFF2-40B4-BE49-F238E27FC236}">
                <a16:creationId xmlns:a16="http://schemas.microsoft.com/office/drawing/2014/main" id="{3D88AFEF-66B8-4B1C-81C3-B22066C4DEBC}"/>
              </a:ext>
            </a:extLst>
          </p:cNvPr>
          <p:cNvSpPr/>
          <p:nvPr/>
        </p:nvSpPr>
        <p:spPr>
          <a:xfrm>
            <a:off x="8741432" y="3617343"/>
            <a:ext cx="170803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Notes about T</a:t>
            </a:r>
          </a:p>
        </p:txBody>
      </p:sp>
    </p:spTree>
    <p:extLst>
      <p:ext uri="{BB962C8B-B14F-4D97-AF65-F5344CB8AC3E}">
        <p14:creationId xmlns:p14="http://schemas.microsoft.com/office/powerpoint/2010/main" val="1644771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861A-AB1D-43FD-B7FB-47C56F8DC11E}"/>
              </a:ext>
            </a:extLst>
          </p:cNvPr>
          <p:cNvSpPr>
            <a:spLocks noGrp="1"/>
          </p:cNvSpPr>
          <p:nvPr>
            <p:ph type="title"/>
          </p:nvPr>
        </p:nvSpPr>
        <p:spPr>
          <a:xfrm>
            <a:off x="73325" y="60326"/>
            <a:ext cx="657045" cy="957592"/>
          </a:xfrm>
        </p:spPr>
        <p:txBody>
          <a:bodyPr/>
          <a:lstStyle/>
          <a:p>
            <a:r>
              <a:rPr lang="en-GB"/>
              <a:t>3.</a:t>
            </a:r>
          </a:p>
        </p:txBody>
      </p:sp>
      <p:sp>
        <p:nvSpPr>
          <p:cNvPr id="4" name="Scroll: Horizontal 3">
            <a:extLst>
              <a:ext uri="{FF2B5EF4-FFF2-40B4-BE49-F238E27FC236}">
                <a16:creationId xmlns:a16="http://schemas.microsoft.com/office/drawing/2014/main" id="{87B907C6-DDA1-431C-9215-D43244D4987F}"/>
              </a:ext>
            </a:extLst>
          </p:cNvPr>
          <p:cNvSpPr/>
          <p:nvPr/>
        </p:nvSpPr>
        <p:spPr>
          <a:xfrm>
            <a:off x="920151" y="-316302"/>
            <a:ext cx="9945673" cy="6803365"/>
          </a:xfrm>
          <a:prstGeom prst="horizontalScroll">
            <a:avLst/>
          </a:prstGeom>
        </p:spPr>
        <p:style>
          <a:lnRef idx="2">
            <a:schemeClr val="accent6"/>
          </a:lnRef>
          <a:fillRef idx="1">
            <a:schemeClr val="lt1"/>
          </a:fillRef>
          <a:effectRef idx="0">
            <a:schemeClr val="accent6"/>
          </a:effectRef>
          <a:fontRef idx="minor">
            <a:schemeClr val="dk1"/>
          </a:fontRef>
        </p:style>
        <p:txBody>
          <a:bodyPr rtlCol="0" anchor="ctr"/>
          <a:lstStyle/>
          <a:p>
            <a:r>
              <a:rPr lang="en-GB" b="1">
                <a:solidFill>
                  <a:schemeClr val="tx1"/>
                </a:solidFill>
              </a:rPr>
              <a:t>Outline plan</a:t>
            </a:r>
          </a:p>
          <a:p>
            <a:endParaRPr lang="en-GB" b="1">
              <a:solidFill>
                <a:schemeClr val="tx1"/>
              </a:solidFill>
            </a:endParaRPr>
          </a:p>
          <a:p>
            <a:pPr algn="just"/>
            <a:r>
              <a:rPr lang="en-GB">
                <a:solidFill>
                  <a:schemeClr val="tx1"/>
                </a:solidFill>
              </a:rPr>
              <a:t>1.Title</a:t>
            </a:r>
          </a:p>
          <a:p>
            <a:pPr algn="just"/>
            <a:r>
              <a:rPr lang="en-GB">
                <a:solidFill>
                  <a:schemeClr val="tx1"/>
                </a:solidFill>
              </a:rPr>
              <a:t>2. Introduction</a:t>
            </a:r>
          </a:p>
          <a:p>
            <a:pPr algn="just"/>
            <a:r>
              <a:rPr lang="en-GB">
                <a:solidFill>
                  <a:schemeClr val="tx1"/>
                </a:solidFill>
              </a:rPr>
              <a:t>3. Main argument </a:t>
            </a:r>
          </a:p>
          <a:p>
            <a:pPr algn="just"/>
            <a:r>
              <a:rPr lang="en-GB">
                <a:solidFill>
                  <a:schemeClr val="tx1"/>
                </a:solidFill>
              </a:rPr>
              <a:t>– notes Q (red)evidence for – notes Q, p.2-3 </a:t>
            </a:r>
          </a:p>
          <a:p>
            <a:pPr algn="just"/>
            <a:r>
              <a:rPr lang="en-GB">
                <a:solidFill>
                  <a:schemeClr val="tx1"/>
                </a:solidFill>
              </a:rPr>
              <a:t> - evidence against Q,p.5;</a:t>
            </a:r>
          </a:p>
          <a:p>
            <a:pPr algn="just"/>
            <a:r>
              <a:rPr lang="en-GB">
                <a:solidFill>
                  <a:schemeClr val="tx1"/>
                </a:solidFill>
              </a:rPr>
              <a:t> - evaluation of evidence</a:t>
            </a:r>
          </a:p>
          <a:p>
            <a:pPr algn="just"/>
            <a:r>
              <a:rPr lang="en-GB">
                <a:solidFill>
                  <a:schemeClr val="tx1"/>
                </a:solidFill>
              </a:rPr>
              <a:t>4. Alternative theory: </a:t>
            </a:r>
          </a:p>
          <a:p>
            <a:pPr algn="just"/>
            <a:r>
              <a:rPr lang="en-GB">
                <a:solidFill>
                  <a:schemeClr val="tx1"/>
                </a:solidFill>
              </a:rPr>
              <a:t> - notes R (yellow) </a:t>
            </a:r>
          </a:p>
          <a:p>
            <a:pPr algn="just"/>
            <a:r>
              <a:rPr lang="en-GB">
                <a:solidFill>
                  <a:schemeClr val="tx1"/>
                </a:solidFill>
              </a:rPr>
              <a:t> - example of application </a:t>
            </a:r>
          </a:p>
          <a:p>
            <a:pPr algn="just"/>
            <a:r>
              <a:rPr lang="en-GB">
                <a:solidFill>
                  <a:schemeClr val="tx1"/>
                </a:solidFill>
              </a:rPr>
              <a:t> - evidence for</a:t>
            </a:r>
          </a:p>
          <a:p>
            <a:pPr algn="just"/>
            <a:r>
              <a:rPr lang="en-GB">
                <a:solidFill>
                  <a:schemeClr val="tx1"/>
                </a:solidFill>
              </a:rPr>
              <a:t> - evidence against </a:t>
            </a:r>
          </a:p>
          <a:p>
            <a:pPr algn="just"/>
            <a:r>
              <a:rPr lang="en-GB">
                <a:solidFill>
                  <a:schemeClr val="tx1"/>
                </a:solidFill>
              </a:rPr>
              <a:t> - why not convincing</a:t>
            </a:r>
          </a:p>
          <a:p>
            <a:pPr algn="just"/>
            <a:r>
              <a:rPr lang="en-GB">
                <a:solidFill>
                  <a:schemeClr val="tx1"/>
                </a:solidFill>
              </a:rPr>
              <a:t>5. Underlying issues – notes T (blue)</a:t>
            </a:r>
          </a:p>
          <a:p>
            <a:pPr algn="just"/>
            <a:r>
              <a:rPr lang="en-GB">
                <a:solidFill>
                  <a:schemeClr val="tx1"/>
                </a:solidFill>
              </a:rPr>
              <a:t>7. Conclusions </a:t>
            </a:r>
            <a:r>
              <a:rPr lang="en-GB" err="1">
                <a:solidFill>
                  <a:schemeClr val="tx1"/>
                </a:solidFill>
              </a:rPr>
              <a:t>a,b,c</a:t>
            </a:r>
            <a:r>
              <a:rPr lang="en-GB">
                <a:solidFill>
                  <a:schemeClr val="tx1"/>
                </a:solidFill>
              </a:rPr>
              <a:t>.</a:t>
            </a:r>
          </a:p>
        </p:txBody>
      </p:sp>
    </p:spTree>
    <p:extLst>
      <p:ext uri="{BB962C8B-B14F-4D97-AF65-F5344CB8AC3E}">
        <p14:creationId xmlns:p14="http://schemas.microsoft.com/office/powerpoint/2010/main" val="42785932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861A-AB1D-43FD-B7FB-47C56F8DC11E}"/>
              </a:ext>
            </a:extLst>
          </p:cNvPr>
          <p:cNvSpPr>
            <a:spLocks noGrp="1"/>
          </p:cNvSpPr>
          <p:nvPr>
            <p:ph type="title"/>
          </p:nvPr>
        </p:nvSpPr>
        <p:spPr>
          <a:xfrm>
            <a:off x="838200" y="83329"/>
            <a:ext cx="10515600" cy="1325563"/>
          </a:xfrm>
        </p:spPr>
        <p:txBody>
          <a:bodyPr/>
          <a:lstStyle/>
          <a:p>
            <a:r>
              <a:rPr lang="en-GB"/>
              <a:t>4. Organise information into paragraphs</a:t>
            </a:r>
          </a:p>
        </p:txBody>
      </p:sp>
      <p:sp>
        <p:nvSpPr>
          <p:cNvPr id="3" name="Content Placeholder 2">
            <a:extLst>
              <a:ext uri="{FF2B5EF4-FFF2-40B4-BE49-F238E27FC236}">
                <a16:creationId xmlns:a16="http://schemas.microsoft.com/office/drawing/2014/main" id="{F3A0AE1C-140B-47C5-8ECE-D802445AEC9C}"/>
              </a:ext>
            </a:extLst>
          </p:cNvPr>
          <p:cNvSpPr>
            <a:spLocks noGrp="1"/>
          </p:cNvSpPr>
          <p:nvPr>
            <p:ph idx="1"/>
          </p:nvPr>
        </p:nvSpPr>
        <p:spPr>
          <a:xfrm>
            <a:off x="299049" y="1170017"/>
            <a:ext cx="6538823" cy="4074843"/>
          </a:xfrm>
          <a:ln w="38100">
            <a:solidFill>
              <a:schemeClr val="accent1"/>
            </a:solidFill>
          </a:ln>
        </p:spPr>
        <p:txBody>
          <a:bodyPr>
            <a:normAutofit fontScale="92500" lnSpcReduction="20000"/>
          </a:bodyPr>
          <a:lstStyle/>
          <a:p>
            <a:r>
              <a:rPr lang="en-GB"/>
              <a:t>Colour-code each set of notes</a:t>
            </a:r>
          </a:p>
          <a:p>
            <a:r>
              <a:rPr lang="en-GB"/>
              <a:t>Give each topic or paragraph a colour; underline the main points using this colour</a:t>
            </a:r>
          </a:p>
          <a:p>
            <a:r>
              <a:rPr lang="en-GB"/>
              <a:t>Be consistent using colour-coding on pattern notes, outline plans, and rough drafts</a:t>
            </a:r>
          </a:p>
          <a:p>
            <a:r>
              <a:rPr lang="en-GB"/>
              <a:t>Divide hard copy files of notes using colour dividers</a:t>
            </a:r>
          </a:p>
          <a:p>
            <a:r>
              <a:rPr lang="en-GB"/>
              <a:t>Once you start writing, each paragraph should have one main idea – with supporting detail or evidence, and relating to one set (or page) of notes</a:t>
            </a:r>
          </a:p>
        </p:txBody>
      </p:sp>
      <p:pic>
        <p:nvPicPr>
          <p:cNvPr id="4" name="Picture 3">
            <a:extLst>
              <a:ext uri="{FF2B5EF4-FFF2-40B4-BE49-F238E27FC236}">
                <a16:creationId xmlns:a16="http://schemas.microsoft.com/office/drawing/2014/main" id="{7213DFE1-C4C3-4EDC-8B93-56C47B1A0670}"/>
              </a:ext>
            </a:extLst>
          </p:cNvPr>
          <p:cNvPicPr>
            <a:picLocks noChangeAspect="1"/>
          </p:cNvPicPr>
          <p:nvPr/>
        </p:nvPicPr>
        <p:blipFill>
          <a:blip r:embed="rId3"/>
          <a:stretch>
            <a:fillRect/>
          </a:stretch>
        </p:blipFill>
        <p:spPr>
          <a:xfrm>
            <a:off x="7411528" y="1170017"/>
            <a:ext cx="4245634" cy="4074843"/>
          </a:xfrm>
          <a:prstGeom prst="rect">
            <a:avLst/>
          </a:prstGeom>
          <a:ln w="38100">
            <a:solidFill>
              <a:srgbClr val="0070C0"/>
            </a:solidFill>
          </a:ln>
        </p:spPr>
      </p:pic>
    </p:spTree>
    <p:extLst>
      <p:ext uri="{BB962C8B-B14F-4D97-AF65-F5344CB8AC3E}">
        <p14:creationId xmlns:p14="http://schemas.microsoft.com/office/powerpoint/2010/main" val="1672645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861A-AB1D-43FD-B7FB-47C56F8DC11E}"/>
              </a:ext>
            </a:extLst>
          </p:cNvPr>
          <p:cNvSpPr>
            <a:spLocks noGrp="1"/>
          </p:cNvSpPr>
          <p:nvPr>
            <p:ph type="title"/>
          </p:nvPr>
        </p:nvSpPr>
        <p:spPr>
          <a:xfrm>
            <a:off x="268857" y="0"/>
            <a:ext cx="10515600" cy="1325563"/>
          </a:xfrm>
        </p:spPr>
        <p:txBody>
          <a:bodyPr/>
          <a:lstStyle/>
          <a:p>
            <a:r>
              <a:rPr lang="en-GB"/>
              <a:t>Planning in Stages</a:t>
            </a:r>
          </a:p>
        </p:txBody>
      </p:sp>
      <p:sp>
        <p:nvSpPr>
          <p:cNvPr id="3" name="Content Placeholder 2">
            <a:extLst>
              <a:ext uri="{FF2B5EF4-FFF2-40B4-BE49-F238E27FC236}">
                <a16:creationId xmlns:a16="http://schemas.microsoft.com/office/drawing/2014/main" id="{F3A0AE1C-140B-47C5-8ECE-D802445AEC9C}"/>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FB4ACA41-7E9C-4092-8332-815ECC56C30D}"/>
              </a:ext>
            </a:extLst>
          </p:cNvPr>
          <p:cNvPicPr>
            <a:picLocks noChangeAspect="1"/>
          </p:cNvPicPr>
          <p:nvPr/>
        </p:nvPicPr>
        <p:blipFill>
          <a:blip r:embed="rId3"/>
          <a:stretch>
            <a:fillRect/>
          </a:stretch>
        </p:blipFill>
        <p:spPr>
          <a:xfrm>
            <a:off x="1917940" y="1313731"/>
            <a:ext cx="7620000" cy="4000500"/>
          </a:xfrm>
          <a:prstGeom prst="rect">
            <a:avLst/>
          </a:prstGeom>
          <a:ln w="38100">
            <a:solidFill>
              <a:schemeClr val="accent1"/>
            </a:solidFill>
          </a:ln>
        </p:spPr>
      </p:pic>
    </p:spTree>
    <p:extLst>
      <p:ext uri="{BB962C8B-B14F-4D97-AF65-F5344CB8AC3E}">
        <p14:creationId xmlns:p14="http://schemas.microsoft.com/office/powerpoint/2010/main" val="29304393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861A-AB1D-43FD-B7FB-47C56F8DC11E}"/>
              </a:ext>
            </a:extLst>
          </p:cNvPr>
          <p:cNvSpPr>
            <a:spLocks noGrp="1"/>
          </p:cNvSpPr>
          <p:nvPr>
            <p:ph type="title"/>
          </p:nvPr>
        </p:nvSpPr>
        <p:spPr/>
        <p:txBody>
          <a:bodyPr/>
          <a:lstStyle/>
          <a:p>
            <a:r>
              <a:rPr lang="en-GB"/>
              <a:t>Developing an outline plan</a:t>
            </a:r>
          </a:p>
        </p:txBody>
      </p:sp>
      <p:sp>
        <p:nvSpPr>
          <p:cNvPr id="3" name="Content Placeholder 2">
            <a:extLst>
              <a:ext uri="{FF2B5EF4-FFF2-40B4-BE49-F238E27FC236}">
                <a16:creationId xmlns:a16="http://schemas.microsoft.com/office/drawing/2014/main" id="{F3A0AE1C-140B-47C5-8ECE-D802445AEC9C}"/>
              </a:ext>
            </a:extLst>
          </p:cNvPr>
          <p:cNvSpPr>
            <a:spLocks noGrp="1"/>
          </p:cNvSpPr>
          <p:nvPr>
            <p:ph idx="1"/>
          </p:nvPr>
        </p:nvSpPr>
        <p:spPr>
          <a:xfrm>
            <a:off x="838200" y="1825625"/>
            <a:ext cx="5148532" cy="3120186"/>
          </a:xfrm>
        </p:spPr>
        <p:txBody>
          <a:bodyPr/>
          <a:lstStyle/>
          <a:p>
            <a:pPr marL="0" indent="0">
              <a:buNone/>
            </a:pPr>
            <a:r>
              <a:rPr lang="en-GB"/>
              <a:t>Drawing up an initial outline plan</a:t>
            </a:r>
          </a:p>
          <a:p>
            <a:pPr marL="0" indent="0">
              <a:buNone/>
            </a:pPr>
            <a:r>
              <a:rPr lang="en-GB"/>
              <a:t>Make pattern notes or a structured outline plan showing what you know, what at this stage you think are the main issues, your questions, and a ‘To do’ list of things to find out or follow up.</a:t>
            </a:r>
          </a:p>
        </p:txBody>
      </p:sp>
      <p:pic>
        <p:nvPicPr>
          <p:cNvPr id="4" name="Picture 3">
            <a:extLst>
              <a:ext uri="{FF2B5EF4-FFF2-40B4-BE49-F238E27FC236}">
                <a16:creationId xmlns:a16="http://schemas.microsoft.com/office/drawing/2014/main" id="{7799CDB6-E06B-46F1-BE19-F65192B5D4BE}"/>
              </a:ext>
            </a:extLst>
          </p:cNvPr>
          <p:cNvPicPr>
            <a:picLocks noChangeAspect="1"/>
          </p:cNvPicPr>
          <p:nvPr/>
        </p:nvPicPr>
        <p:blipFill>
          <a:blip r:embed="rId3"/>
          <a:stretch>
            <a:fillRect/>
          </a:stretch>
        </p:blipFill>
        <p:spPr>
          <a:xfrm>
            <a:off x="6331164" y="1634987"/>
            <a:ext cx="5148531" cy="3180522"/>
          </a:xfrm>
          <a:prstGeom prst="rect">
            <a:avLst/>
          </a:prstGeom>
          <a:ln w="38100">
            <a:solidFill>
              <a:schemeClr val="accent1"/>
            </a:solidFill>
          </a:ln>
        </p:spPr>
      </p:pic>
    </p:spTree>
    <p:extLst>
      <p:ext uri="{BB962C8B-B14F-4D97-AF65-F5344CB8AC3E}">
        <p14:creationId xmlns:p14="http://schemas.microsoft.com/office/powerpoint/2010/main" val="3102602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861A-AB1D-43FD-B7FB-47C56F8DC11E}"/>
              </a:ext>
            </a:extLst>
          </p:cNvPr>
          <p:cNvSpPr>
            <a:spLocks noGrp="1"/>
          </p:cNvSpPr>
          <p:nvPr>
            <p:ph type="title"/>
          </p:nvPr>
        </p:nvSpPr>
        <p:spPr/>
        <p:txBody>
          <a:bodyPr/>
          <a:lstStyle/>
          <a:p>
            <a:r>
              <a:rPr lang="en-GB"/>
              <a:t>Creating an Action Plan</a:t>
            </a:r>
          </a:p>
        </p:txBody>
      </p:sp>
      <p:sp>
        <p:nvSpPr>
          <p:cNvPr id="3" name="Content Placeholder 2">
            <a:extLst>
              <a:ext uri="{FF2B5EF4-FFF2-40B4-BE49-F238E27FC236}">
                <a16:creationId xmlns:a16="http://schemas.microsoft.com/office/drawing/2014/main" id="{F3A0AE1C-140B-47C5-8ECE-D802445AEC9C}"/>
              </a:ext>
            </a:extLst>
          </p:cNvPr>
          <p:cNvSpPr>
            <a:spLocks noGrp="1"/>
          </p:cNvSpPr>
          <p:nvPr>
            <p:ph idx="1"/>
          </p:nvPr>
        </p:nvSpPr>
        <p:spPr/>
        <p:txBody>
          <a:bodyPr/>
          <a:lstStyle/>
          <a:p>
            <a:pPr marL="0" indent="0">
              <a:buNone/>
            </a:pPr>
            <a:r>
              <a:rPr lang="en-GB"/>
              <a:t>Convert you ‘To Do’ list into an action plan</a:t>
            </a:r>
          </a:p>
        </p:txBody>
      </p:sp>
      <p:pic>
        <p:nvPicPr>
          <p:cNvPr id="4" name="Picture 3">
            <a:extLst>
              <a:ext uri="{FF2B5EF4-FFF2-40B4-BE49-F238E27FC236}">
                <a16:creationId xmlns:a16="http://schemas.microsoft.com/office/drawing/2014/main" id="{D305D34D-DCE1-4A27-8803-0F96E3F6261D}"/>
              </a:ext>
            </a:extLst>
          </p:cNvPr>
          <p:cNvPicPr>
            <a:picLocks noChangeAspect="1"/>
          </p:cNvPicPr>
          <p:nvPr/>
        </p:nvPicPr>
        <p:blipFill>
          <a:blip r:embed="rId4"/>
          <a:stretch>
            <a:fillRect/>
          </a:stretch>
        </p:blipFill>
        <p:spPr>
          <a:xfrm>
            <a:off x="0" y="-397566"/>
            <a:ext cx="12867861" cy="6062317"/>
          </a:xfrm>
          <a:prstGeom prst="rect">
            <a:avLst/>
          </a:prstGeom>
        </p:spPr>
      </p:pic>
    </p:spTree>
    <p:extLst>
      <p:ext uri="{BB962C8B-B14F-4D97-AF65-F5344CB8AC3E}">
        <p14:creationId xmlns:p14="http://schemas.microsoft.com/office/powerpoint/2010/main" val="28282098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861A-AB1D-43FD-B7FB-47C56F8DC11E}"/>
              </a:ext>
            </a:extLst>
          </p:cNvPr>
          <p:cNvSpPr>
            <a:spLocks noGrp="1"/>
          </p:cNvSpPr>
          <p:nvPr>
            <p:ph type="title"/>
          </p:nvPr>
        </p:nvSpPr>
        <p:spPr>
          <a:xfrm>
            <a:off x="533400" y="-41365"/>
            <a:ext cx="10515600" cy="1325563"/>
          </a:xfrm>
        </p:spPr>
        <p:txBody>
          <a:bodyPr/>
          <a:lstStyle/>
          <a:p>
            <a:r>
              <a:rPr lang="en-GB"/>
              <a:t>Priority-setting checklist</a:t>
            </a:r>
          </a:p>
        </p:txBody>
      </p:sp>
      <p:sp>
        <p:nvSpPr>
          <p:cNvPr id="3" name="Content Placeholder 2">
            <a:extLst>
              <a:ext uri="{FF2B5EF4-FFF2-40B4-BE49-F238E27FC236}">
                <a16:creationId xmlns:a16="http://schemas.microsoft.com/office/drawing/2014/main" id="{F3A0AE1C-140B-47C5-8ECE-D802445AEC9C}"/>
              </a:ext>
            </a:extLst>
          </p:cNvPr>
          <p:cNvSpPr>
            <a:spLocks noGrp="1"/>
          </p:cNvSpPr>
          <p:nvPr>
            <p:ph idx="1"/>
          </p:nvPr>
        </p:nvSpPr>
        <p:spPr>
          <a:xfrm>
            <a:off x="608162" y="1187270"/>
            <a:ext cx="10515600" cy="4351338"/>
          </a:xfrm>
        </p:spPr>
        <p:txBody>
          <a:bodyPr>
            <a:normAutofit fontScale="92500" lnSpcReduction="10000"/>
          </a:bodyPr>
          <a:lstStyle/>
          <a:p>
            <a:pPr>
              <a:buFont typeface="Wingdings" panose="05000000000000000000" pitchFamily="2" charset="2"/>
              <a:buChar char="q"/>
            </a:pPr>
            <a:r>
              <a:rPr lang="en-GB"/>
              <a:t>1 Write a full ‘To do’ list</a:t>
            </a:r>
          </a:p>
          <a:p>
            <a:pPr>
              <a:buFont typeface="Wingdings" panose="05000000000000000000" pitchFamily="2" charset="2"/>
              <a:buChar char="q"/>
            </a:pPr>
            <a:r>
              <a:rPr lang="en-GB"/>
              <a:t>2 Highlight the essential tasks</a:t>
            </a:r>
          </a:p>
          <a:p>
            <a:pPr>
              <a:buFont typeface="Wingdings" panose="05000000000000000000" pitchFamily="2" charset="2"/>
              <a:buChar char="q"/>
            </a:pPr>
            <a:r>
              <a:rPr lang="en-GB"/>
              <a:t>3 Identify anything urgent</a:t>
            </a:r>
          </a:p>
          <a:p>
            <a:pPr>
              <a:buFont typeface="Wingdings" panose="05000000000000000000" pitchFamily="2" charset="2"/>
              <a:buChar char="q"/>
            </a:pPr>
            <a:r>
              <a:rPr lang="en-GB"/>
              <a:t>4 Identify the most important items (those with the most serious consequences if not completed)</a:t>
            </a:r>
          </a:p>
          <a:p>
            <a:pPr>
              <a:buFont typeface="Wingdings" panose="05000000000000000000" pitchFamily="2" charset="2"/>
              <a:buChar char="q"/>
            </a:pPr>
            <a:r>
              <a:rPr lang="en-GB"/>
              <a:t>5 Number the items in the best order to do them</a:t>
            </a:r>
          </a:p>
          <a:p>
            <a:pPr>
              <a:buFont typeface="Wingdings" panose="05000000000000000000" pitchFamily="2" charset="2"/>
              <a:buChar char="q"/>
            </a:pPr>
            <a:r>
              <a:rPr lang="en-GB"/>
              <a:t>6 Work out how long you can spend on each</a:t>
            </a:r>
          </a:p>
          <a:p>
            <a:pPr>
              <a:buFont typeface="Wingdings" panose="05000000000000000000" pitchFamily="2" charset="2"/>
              <a:buChar char="q"/>
            </a:pPr>
            <a:r>
              <a:rPr lang="en-GB"/>
              <a:t>7 Decide what might have to be missed out</a:t>
            </a:r>
          </a:p>
          <a:p>
            <a:pPr>
              <a:buFont typeface="Wingdings" panose="05000000000000000000" pitchFamily="2" charset="2"/>
              <a:buChar char="q"/>
            </a:pPr>
            <a:r>
              <a:rPr lang="en-GB"/>
              <a:t>8 Enter into a timetable or planner the times put aside for each stage of all essential tasks, with both start and end times (or dates)</a:t>
            </a:r>
          </a:p>
          <a:p>
            <a:pPr>
              <a:buFont typeface="Wingdings" panose="05000000000000000000" pitchFamily="2" charset="2"/>
              <a:buChar char="q"/>
            </a:pPr>
            <a:endParaRPr lang="en-GB"/>
          </a:p>
        </p:txBody>
      </p:sp>
      <p:pic>
        <p:nvPicPr>
          <p:cNvPr id="4" name="Picture 3">
            <a:extLst>
              <a:ext uri="{FF2B5EF4-FFF2-40B4-BE49-F238E27FC236}">
                <a16:creationId xmlns:a16="http://schemas.microsoft.com/office/drawing/2014/main" id="{D95D1966-884A-4345-9BDE-C55CA38A8BFD}"/>
              </a:ext>
            </a:extLst>
          </p:cNvPr>
          <p:cNvPicPr>
            <a:picLocks noChangeAspect="1"/>
          </p:cNvPicPr>
          <p:nvPr/>
        </p:nvPicPr>
        <p:blipFill>
          <a:blip r:embed="rId3"/>
          <a:stretch>
            <a:fillRect/>
          </a:stretch>
        </p:blipFill>
        <p:spPr>
          <a:xfrm>
            <a:off x="7384211" y="336281"/>
            <a:ext cx="3111261" cy="2033108"/>
          </a:xfrm>
          <a:prstGeom prst="rect">
            <a:avLst/>
          </a:prstGeom>
        </p:spPr>
      </p:pic>
    </p:spTree>
    <p:extLst>
      <p:ext uri="{BB962C8B-B14F-4D97-AF65-F5344CB8AC3E}">
        <p14:creationId xmlns:p14="http://schemas.microsoft.com/office/powerpoint/2010/main" val="21566333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861A-AB1D-43FD-B7FB-47C56F8DC11E}"/>
              </a:ext>
            </a:extLst>
          </p:cNvPr>
          <p:cNvSpPr>
            <a:spLocks noGrp="1"/>
          </p:cNvSpPr>
          <p:nvPr>
            <p:ph type="title"/>
          </p:nvPr>
        </p:nvSpPr>
        <p:spPr/>
        <p:txBody>
          <a:bodyPr/>
          <a:lstStyle/>
          <a:p>
            <a:r>
              <a:rPr lang="en-GB"/>
              <a:t>Work out the best order</a:t>
            </a:r>
          </a:p>
        </p:txBody>
      </p:sp>
      <p:sp>
        <p:nvSpPr>
          <p:cNvPr id="3" name="Content Placeholder 2">
            <a:extLst>
              <a:ext uri="{FF2B5EF4-FFF2-40B4-BE49-F238E27FC236}">
                <a16:creationId xmlns:a16="http://schemas.microsoft.com/office/drawing/2014/main" id="{F3A0AE1C-140B-47C5-8ECE-D802445AEC9C}"/>
              </a:ext>
            </a:extLst>
          </p:cNvPr>
          <p:cNvSpPr>
            <a:spLocks noGrp="1"/>
          </p:cNvSpPr>
          <p:nvPr>
            <p:ph idx="1"/>
          </p:nvPr>
        </p:nvSpPr>
        <p:spPr/>
        <p:txBody>
          <a:bodyPr vert="horz" lIns="91440" tIns="45720" rIns="91440" bIns="45720" rtlCol="0" anchor="t">
            <a:normAutofit/>
          </a:bodyPr>
          <a:lstStyle/>
          <a:p>
            <a:pPr marL="0" indent="0">
              <a:buNone/>
            </a:pPr>
            <a:r>
              <a:rPr lang="en-GB"/>
              <a:t>Decide the best order for completing tasks depending on such considerations as:</a:t>
            </a:r>
          </a:p>
          <a:p>
            <a:pPr>
              <a:buFont typeface="Wingdings" panose="05000000000000000000" pitchFamily="2" charset="2"/>
              <a:buChar char="v"/>
            </a:pPr>
            <a:r>
              <a:rPr lang="en-GB"/>
              <a:t>The most urgent or important</a:t>
            </a:r>
          </a:p>
          <a:p>
            <a:pPr>
              <a:buFont typeface="Wingdings" panose="05000000000000000000" pitchFamily="2" charset="2"/>
              <a:buChar char="v"/>
            </a:pPr>
            <a:r>
              <a:rPr lang="en-GB"/>
              <a:t>The most logical order (consider tasks that precede others, or could be grouped by location, travel routes or people involved)</a:t>
            </a:r>
          </a:p>
          <a:p>
            <a:pPr>
              <a:buFont typeface="Wingdings" panose="05000000000000000000" pitchFamily="2" charset="2"/>
              <a:buChar char="v"/>
            </a:pPr>
            <a:r>
              <a:rPr lang="en-GB"/>
              <a:t>Whether you prefer to do easy items first or last</a:t>
            </a:r>
          </a:p>
          <a:p>
            <a:pPr>
              <a:buFont typeface="Wingdings" panose="05000000000000000000" pitchFamily="2" charset="2"/>
              <a:buChar char="v"/>
            </a:pPr>
            <a:r>
              <a:rPr lang="en-GB"/>
              <a:t>If you find it hard to prioritise, use a rating system. Weigh up importance against urgency</a:t>
            </a:r>
          </a:p>
        </p:txBody>
      </p:sp>
      <p:pic>
        <p:nvPicPr>
          <p:cNvPr id="4" name="Picture 3">
            <a:extLst>
              <a:ext uri="{FF2B5EF4-FFF2-40B4-BE49-F238E27FC236}">
                <a16:creationId xmlns:a16="http://schemas.microsoft.com/office/drawing/2014/main" id="{7B3AA5BA-6674-4B48-BBF2-9E5D1F0FE9C3}"/>
              </a:ext>
            </a:extLst>
          </p:cNvPr>
          <p:cNvPicPr>
            <a:picLocks noChangeAspect="1"/>
          </p:cNvPicPr>
          <p:nvPr/>
        </p:nvPicPr>
        <p:blipFill>
          <a:blip r:embed="rId3"/>
          <a:stretch>
            <a:fillRect/>
          </a:stretch>
        </p:blipFill>
        <p:spPr>
          <a:xfrm>
            <a:off x="7958552" y="103981"/>
            <a:ext cx="2466975" cy="1847850"/>
          </a:xfrm>
          <a:prstGeom prst="rect">
            <a:avLst/>
          </a:prstGeom>
        </p:spPr>
      </p:pic>
    </p:spTree>
    <p:extLst>
      <p:ext uri="{BB962C8B-B14F-4D97-AF65-F5344CB8AC3E}">
        <p14:creationId xmlns:p14="http://schemas.microsoft.com/office/powerpoint/2010/main" val="8541733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861A-AB1D-43FD-B7FB-47C56F8DC11E}"/>
              </a:ext>
            </a:extLst>
          </p:cNvPr>
          <p:cNvSpPr>
            <a:spLocks noGrp="1"/>
          </p:cNvSpPr>
          <p:nvPr>
            <p:ph type="title"/>
          </p:nvPr>
        </p:nvSpPr>
        <p:spPr/>
        <p:txBody>
          <a:bodyPr/>
          <a:lstStyle/>
          <a:p>
            <a:r>
              <a:rPr lang="en-GB"/>
              <a:t>Priority organiser</a:t>
            </a:r>
          </a:p>
        </p:txBody>
      </p:sp>
      <p:graphicFrame>
        <p:nvGraphicFramePr>
          <p:cNvPr id="6" name="Table 6">
            <a:extLst>
              <a:ext uri="{FF2B5EF4-FFF2-40B4-BE49-F238E27FC236}">
                <a16:creationId xmlns:a16="http://schemas.microsoft.com/office/drawing/2014/main" id="{3F8216E9-3218-4907-B31D-FB5BC5591317}"/>
              </a:ext>
            </a:extLst>
          </p:cNvPr>
          <p:cNvGraphicFramePr>
            <a:graphicFrameLocks noGrp="1"/>
          </p:cNvGraphicFramePr>
          <p:nvPr>
            <p:ph idx="1"/>
            <p:extLst>
              <p:ext uri="{D42A27DB-BD31-4B8C-83A1-F6EECF244321}">
                <p14:modId xmlns:p14="http://schemas.microsoft.com/office/powerpoint/2010/main" val="3251799411"/>
              </p:ext>
            </p:extLst>
          </p:nvPr>
        </p:nvGraphicFramePr>
        <p:xfrm>
          <a:off x="838200" y="1825625"/>
          <a:ext cx="10515596" cy="2834640"/>
        </p:xfrm>
        <a:graphic>
          <a:graphicData uri="http://schemas.openxmlformats.org/drawingml/2006/table">
            <a:tbl>
              <a:tblPr firstRow="1" bandRow="1">
                <a:tableStyleId>{5C22544A-7EE6-4342-B048-85BDC9FD1C3A}</a:tableStyleId>
              </a:tblPr>
              <a:tblGrid>
                <a:gridCol w="1502228">
                  <a:extLst>
                    <a:ext uri="{9D8B030D-6E8A-4147-A177-3AD203B41FA5}">
                      <a16:colId xmlns:a16="http://schemas.microsoft.com/office/drawing/2014/main" val="3963490114"/>
                    </a:ext>
                  </a:extLst>
                </a:gridCol>
                <a:gridCol w="1502228">
                  <a:extLst>
                    <a:ext uri="{9D8B030D-6E8A-4147-A177-3AD203B41FA5}">
                      <a16:colId xmlns:a16="http://schemas.microsoft.com/office/drawing/2014/main" val="346653525"/>
                    </a:ext>
                  </a:extLst>
                </a:gridCol>
                <a:gridCol w="1502228">
                  <a:extLst>
                    <a:ext uri="{9D8B030D-6E8A-4147-A177-3AD203B41FA5}">
                      <a16:colId xmlns:a16="http://schemas.microsoft.com/office/drawing/2014/main" val="1772804341"/>
                    </a:ext>
                  </a:extLst>
                </a:gridCol>
                <a:gridCol w="1502228">
                  <a:extLst>
                    <a:ext uri="{9D8B030D-6E8A-4147-A177-3AD203B41FA5}">
                      <a16:colId xmlns:a16="http://schemas.microsoft.com/office/drawing/2014/main" val="965368717"/>
                    </a:ext>
                  </a:extLst>
                </a:gridCol>
                <a:gridCol w="1502228">
                  <a:extLst>
                    <a:ext uri="{9D8B030D-6E8A-4147-A177-3AD203B41FA5}">
                      <a16:colId xmlns:a16="http://schemas.microsoft.com/office/drawing/2014/main" val="4188509207"/>
                    </a:ext>
                  </a:extLst>
                </a:gridCol>
                <a:gridCol w="1502228">
                  <a:extLst>
                    <a:ext uri="{9D8B030D-6E8A-4147-A177-3AD203B41FA5}">
                      <a16:colId xmlns:a16="http://schemas.microsoft.com/office/drawing/2014/main" val="1459186346"/>
                    </a:ext>
                  </a:extLst>
                </a:gridCol>
                <a:gridCol w="1502228">
                  <a:extLst>
                    <a:ext uri="{9D8B030D-6E8A-4147-A177-3AD203B41FA5}">
                      <a16:colId xmlns:a16="http://schemas.microsoft.com/office/drawing/2014/main" val="2824659120"/>
                    </a:ext>
                  </a:extLst>
                </a:gridCol>
              </a:tblGrid>
              <a:tr h="370840">
                <a:tc>
                  <a:txBody>
                    <a:bodyPr/>
                    <a:lstStyle/>
                    <a:p>
                      <a:r>
                        <a:rPr lang="en-GB"/>
                        <a:t>List of things to do</a:t>
                      </a:r>
                    </a:p>
                  </a:txBody>
                  <a:tcPr/>
                </a:tc>
                <a:tc>
                  <a:txBody>
                    <a:bodyPr/>
                    <a:lstStyle/>
                    <a:p>
                      <a:r>
                        <a:rPr lang="en-GB"/>
                        <a:t>A</a:t>
                      </a:r>
                    </a:p>
                    <a:p>
                      <a:r>
                        <a:rPr lang="en-GB"/>
                        <a:t>Importance?</a:t>
                      </a:r>
                    </a:p>
                    <a:p>
                      <a:r>
                        <a:rPr lang="en-GB"/>
                        <a:t>(scale 6-10)</a:t>
                      </a:r>
                    </a:p>
                  </a:txBody>
                  <a:tcPr/>
                </a:tc>
                <a:tc>
                  <a:txBody>
                    <a:bodyPr/>
                    <a:lstStyle/>
                    <a:p>
                      <a:r>
                        <a:rPr lang="en-GB"/>
                        <a:t>B</a:t>
                      </a:r>
                    </a:p>
                    <a:p>
                      <a:r>
                        <a:rPr lang="en-GB"/>
                        <a:t>Urgency?</a:t>
                      </a:r>
                    </a:p>
                    <a:p>
                      <a:r>
                        <a:rPr lang="en-GB"/>
                        <a:t>(scale 1-5)</a:t>
                      </a:r>
                    </a:p>
                  </a:txBody>
                  <a:tcPr/>
                </a:tc>
                <a:tc>
                  <a:txBody>
                    <a:bodyPr/>
                    <a:lstStyle/>
                    <a:p>
                      <a:r>
                        <a:rPr lang="en-GB"/>
                        <a:t>C</a:t>
                      </a:r>
                    </a:p>
                    <a:p>
                      <a:r>
                        <a:rPr lang="en-GB"/>
                        <a:t>A-B</a:t>
                      </a:r>
                    </a:p>
                  </a:txBody>
                  <a:tcPr/>
                </a:tc>
                <a:tc>
                  <a:txBody>
                    <a:bodyPr/>
                    <a:lstStyle/>
                    <a:p>
                      <a:r>
                        <a:rPr lang="en-GB"/>
                        <a:t>D</a:t>
                      </a:r>
                    </a:p>
                    <a:p>
                      <a:r>
                        <a:rPr lang="en-GB"/>
                        <a:t>Order of priority</a:t>
                      </a:r>
                    </a:p>
                  </a:txBody>
                  <a:tcPr/>
                </a:tc>
                <a:tc>
                  <a:txBody>
                    <a:bodyPr/>
                    <a:lstStyle/>
                    <a:p>
                      <a:r>
                        <a:rPr lang="en-GB"/>
                        <a:t>E</a:t>
                      </a:r>
                    </a:p>
                    <a:p>
                      <a:r>
                        <a:rPr lang="en-GB"/>
                        <a:t>Start by…</a:t>
                      </a:r>
                    </a:p>
                  </a:txBody>
                  <a:tcPr/>
                </a:tc>
                <a:tc>
                  <a:txBody>
                    <a:bodyPr/>
                    <a:lstStyle/>
                    <a:p>
                      <a:r>
                        <a:rPr lang="en-GB"/>
                        <a:t>F</a:t>
                      </a:r>
                    </a:p>
                    <a:p>
                      <a:r>
                        <a:rPr lang="en-GB"/>
                        <a:t>End by…</a:t>
                      </a:r>
                    </a:p>
                  </a:txBody>
                  <a:tcPr/>
                </a:tc>
                <a:extLst>
                  <a:ext uri="{0D108BD9-81ED-4DB2-BD59-A6C34878D82A}">
                    <a16:rowId xmlns:a16="http://schemas.microsoft.com/office/drawing/2014/main" val="1544872379"/>
                  </a:ext>
                </a:extLst>
              </a:tr>
              <a:tr h="370840">
                <a:tc>
                  <a:txBody>
                    <a:bodyPr/>
                    <a:lstStyle/>
                    <a:p>
                      <a:endParaRPr lang="en-GB"/>
                    </a:p>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944502310"/>
                  </a:ext>
                </a:extLst>
              </a:tr>
              <a:tr h="370840">
                <a:tc>
                  <a:txBody>
                    <a:bodyPr/>
                    <a:lstStyle/>
                    <a:p>
                      <a:endParaRPr lang="en-GB"/>
                    </a:p>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50685356"/>
                  </a:ext>
                </a:extLst>
              </a:tr>
              <a:tr h="370840">
                <a:tc>
                  <a:txBody>
                    <a:bodyPr/>
                    <a:lstStyle/>
                    <a:p>
                      <a:endParaRPr lang="en-GB"/>
                    </a:p>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59177352"/>
                  </a:ext>
                </a:extLst>
              </a:tr>
            </a:tbl>
          </a:graphicData>
        </a:graphic>
      </p:graphicFrame>
    </p:spTree>
    <p:extLst>
      <p:ext uri="{BB962C8B-B14F-4D97-AF65-F5344CB8AC3E}">
        <p14:creationId xmlns:p14="http://schemas.microsoft.com/office/powerpoint/2010/main" val="12721004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861A-AB1D-43FD-B7FB-47C56F8DC11E}"/>
              </a:ext>
            </a:extLst>
          </p:cNvPr>
          <p:cNvSpPr>
            <a:spLocks noGrp="1"/>
          </p:cNvSpPr>
          <p:nvPr>
            <p:ph type="title"/>
          </p:nvPr>
        </p:nvSpPr>
        <p:spPr>
          <a:xfrm>
            <a:off x="734745" y="160623"/>
            <a:ext cx="10515600" cy="1325563"/>
          </a:xfrm>
        </p:spPr>
        <p:txBody>
          <a:bodyPr/>
          <a:lstStyle/>
          <a:p>
            <a:r>
              <a:rPr lang="en-GB"/>
              <a:t>Planning your time</a:t>
            </a:r>
          </a:p>
        </p:txBody>
      </p:sp>
      <p:sp>
        <p:nvSpPr>
          <p:cNvPr id="3" name="Content Placeholder 2">
            <a:extLst>
              <a:ext uri="{FF2B5EF4-FFF2-40B4-BE49-F238E27FC236}">
                <a16:creationId xmlns:a16="http://schemas.microsoft.com/office/drawing/2014/main" id="{F3A0AE1C-140B-47C5-8ECE-D802445AEC9C}"/>
              </a:ext>
            </a:extLst>
          </p:cNvPr>
          <p:cNvSpPr>
            <a:spLocks noGrp="1"/>
          </p:cNvSpPr>
          <p:nvPr>
            <p:ph idx="1"/>
          </p:nvPr>
        </p:nvSpPr>
        <p:spPr>
          <a:xfrm>
            <a:off x="624696" y="1585739"/>
            <a:ext cx="10515600" cy="4351338"/>
          </a:xfrm>
        </p:spPr>
        <p:txBody>
          <a:bodyPr/>
          <a:lstStyle/>
          <a:p>
            <a:pPr marL="0" indent="0">
              <a:buNone/>
            </a:pPr>
            <a:r>
              <a:rPr lang="en-GB"/>
              <a:t>Plan backwards from deadlines</a:t>
            </a:r>
          </a:p>
        </p:txBody>
      </p:sp>
      <p:pic>
        <p:nvPicPr>
          <p:cNvPr id="4" name="Picture 3">
            <a:extLst>
              <a:ext uri="{FF2B5EF4-FFF2-40B4-BE49-F238E27FC236}">
                <a16:creationId xmlns:a16="http://schemas.microsoft.com/office/drawing/2014/main" id="{57D41B6B-5C7D-41B6-B35D-ABFD9B810B18}"/>
              </a:ext>
            </a:extLst>
          </p:cNvPr>
          <p:cNvPicPr>
            <a:picLocks noChangeAspect="1"/>
          </p:cNvPicPr>
          <p:nvPr/>
        </p:nvPicPr>
        <p:blipFill>
          <a:blip r:embed="rId4"/>
          <a:stretch>
            <a:fillRect/>
          </a:stretch>
        </p:blipFill>
        <p:spPr>
          <a:xfrm>
            <a:off x="7571026" y="384969"/>
            <a:ext cx="3629025" cy="2571750"/>
          </a:xfrm>
          <a:prstGeom prst="rect">
            <a:avLst/>
          </a:prstGeom>
        </p:spPr>
      </p:pic>
      <p:pic>
        <p:nvPicPr>
          <p:cNvPr id="5" name="Picture 4">
            <a:extLst>
              <a:ext uri="{FF2B5EF4-FFF2-40B4-BE49-F238E27FC236}">
                <a16:creationId xmlns:a16="http://schemas.microsoft.com/office/drawing/2014/main" id="{79F3B5FD-BD8B-4629-9159-9E971F8D9158}"/>
              </a:ext>
            </a:extLst>
          </p:cNvPr>
          <p:cNvPicPr>
            <a:picLocks noChangeAspect="1"/>
          </p:cNvPicPr>
          <p:nvPr/>
        </p:nvPicPr>
        <p:blipFill>
          <a:blip r:embed="rId5"/>
          <a:stretch>
            <a:fillRect/>
          </a:stretch>
        </p:blipFill>
        <p:spPr>
          <a:xfrm>
            <a:off x="2708694" y="3218072"/>
            <a:ext cx="6347604" cy="2193566"/>
          </a:xfrm>
          <a:prstGeom prst="rect">
            <a:avLst/>
          </a:prstGeom>
        </p:spPr>
      </p:pic>
    </p:spTree>
    <p:extLst>
      <p:ext uri="{BB962C8B-B14F-4D97-AF65-F5344CB8AC3E}">
        <p14:creationId xmlns:p14="http://schemas.microsoft.com/office/powerpoint/2010/main" val="29479632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EFB54-7923-4097-ABD8-6F153D825F09}"/>
              </a:ext>
            </a:extLst>
          </p:cNvPr>
          <p:cNvSpPr>
            <a:spLocks noGrp="1"/>
          </p:cNvSpPr>
          <p:nvPr>
            <p:ph type="title"/>
          </p:nvPr>
        </p:nvSpPr>
        <p:spPr/>
        <p:txBody>
          <a:bodyPr/>
          <a:lstStyle/>
          <a:p>
            <a:r>
              <a:rPr lang="en-GB"/>
              <a:t>Reworking your plan</a:t>
            </a:r>
          </a:p>
        </p:txBody>
      </p:sp>
      <p:sp>
        <p:nvSpPr>
          <p:cNvPr id="3" name="Content Placeholder 2">
            <a:extLst>
              <a:ext uri="{FF2B5EF4-FFF2-40B4-BE49-F238E27FC236}">
                <a16:creationId xmlns:a16="http://schemas.microsoft.com/office/drawing/2014/main" id="{2ED17C0E-471D-41E9-8E11-2448ABC7AEB6}"/>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EA698DB8-B5E3-490F-8EDE-07526CB801A0}"/>
              </a:ext>
            </a:extLst>
          </p:cNvPr>
          <p:cNvPicPr>
            <a:picLocks noChangeAspect="1"/>
          </p:cNvPicPr>
          <p:nvPr/>
        </p:nvPicPr>
        <p:blipFill>
          <a:blip r:embed="rId4"/>
          <a:stretch>
            <a:fillRect/>
          </a:stretch>
        </p:blipFill>
        <p:spPr>
          <a:xfrm>
            <a:off x="3154017" y="1690688"/>
            <a:ext cx="5883965" cy="3338926"/>
          </a:xfrm>
          <a:prstGeom prst="rect">
            <a:avLst/>
          </a:prstGeom>
          <a:ln w="38100">
            <a:solidFill>
              <a:schemeClr val="accent1"/>
            </a:solidFill>
          </a:ln>
        </p:spPr>
      </p:pic>
    </p:spTree>
    <p:extLst>
      <p:ext uri="{BB962C8B-B14F-4D97-AF65-F5344CB8AC3E}">
        <p14:creationId xmlns:p14="http://schemas.microsoft.com/office/powerpoint/2010/main" val="32163329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EFB54-7923-4097-ABD8-6F153D825F09}"/>
              </a:ext>
            </a:extLst>
          </p:cNvPr>
          <p:cNvSpPr>
            <a:spLocks noGrp="1"/>
          </p:cNvSpPr>
          <p:nvPr>
            <p:ph type="title"/>
          </p:nvPr>
        </p:nvSpPr>
        <p:spPr/>
        <p:txBody>
          <a:bodyPr/>
          <a:lstStyle/>
          <a:p>
            <a:r>
              <a:rPr lang="en-GB"/>
              <a:t>Making a clear and final outline plan</a:t>
            </a:r>
          </a:p>
        </p:txBody>
      </p:sp>
      <p:sp>
        <p:nvSpPr>
          <p:cNvPr id="3" name="Content Placeholder 2">
            <a:extLst>
              <a:ext uri="{FF2B5EF4-FFF2-40B4-BE49-F238E27FC236}">
                <a16:creationId xmlns:a16="http://schemas.microsoft.com/office/drawing/2014/main" id="{2ED17C0E-471D-41E9-8E11-2448ABC7AEB6}"/>
              </a:ext>
            </a:extLst>
          </p:cNvPr>
          <p:cNvSpPr>
            <a:spLocks noGrp="1"/>
          </p:cNvSpPr>
          <p:nvPr>
            <p:ph idx="1"/>
          </p:nvPr>
        </p:nvSpPr>
        <p:spPr>
          <a:xfrm>
            <a:off x="838200" y="1825625"/>
            <a:ext cx="5975074" cy="2825888"/>
          </a:xfrm>
        </p:spPr>
        <p:txBody>
          <a:bodyPr vert="horz" lIns="91440" tIns="45720" rIns="91440" bIns="45720" rtlCol="0" anchor="t">
            <a:normAutofit/>
          </a:bodyPr>
          <a:lstStyle/>
          <a:p>
            <a:r>
              <a:rPr lang="en-GB"/>
              <a:t>Clarify your final plan. Use colour to highlight certain areas or rewrite untidy parts afresh. Beware of using the excuse of ‘neatening’ or ‘updating’ the plan to delay settling down to write</a:t>
            </a:r>
          </a:p>
        </p:txBody>
      </p:sp>
      <p:pic>
        <p:nvPicPr>
          <p:cNvPr id="4" name="Picture 3">
            <a:extLst>
              <a:ext uri="{FF2B5EF4-FFF2-40B4-BE49-F238E27FC236}">
                <a16:creationId xmlns:a16="http://schemas.microsoft.com/office/drawing/2014/main" id="{EE500B0B-7E7D-488F-AC96-E826630EDF77}"/>
              </a:ext>
            </a:extLst>
          </p:cNvPr>
          <p:cNvPicPr>
            <a:picLocks noChangeAspect="1"/>
          </p:cNvPicPr>
          <p:nvPr/>
        </p:nvPicPr>
        <p:blipFill>
          <a:blip r:embed="rId3"/>
          <a:stretch>
            <a:fillRect/>
          </a:stretch>
        </p:blipFill>
        <p:spPr>
          <a:xfrm>
            <a:off x="6743700" y="1644925"/>
            <a:ext cx="3624470" cy="3299826"/>
          </a:xfrm>
          <a:prstGeom prst="rect">
            <a:avLst/>
          </a:prstGeom>
        </p:spPr>
      </p:pic>
    </p:spTree>
    <p:extLst>
      <p:ext uri="{BB962C8B-B14F-4D97-AF65-F5344CB8AC3E}">
        <p14:creationId xmlns:p14="http://schemas.microsoft.com/office/powerpoint/2010/main" val="3819993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EFB54-7923-4097-ABD8-6F153D825F09}"/>
              </a:ext>
            </a:extLst>
          </p:cNvPr>
          <p:cNvSpPr>
            <a:spLocks noGrp="1"/>
          </p:cNvSpPr>
          <p:nvPr>
            <p:ph type="title"/>
          </p:nvPr>
        </p:nvSpPr>
        <p:spPr>
          <a:xfrm>
            <a:off x="1717813" y="245856"/>
            <a:ext cx="10515600" cy="1325563"/>
          </a:xfrm>
        </p:spPr>
        <p:txBody>
          <a:bodyPr/>
          <a:lstStyle/>
          <a:p>
            <a:r>
              <a:rPr lang="en-GB"/>
              <a:t>Mind map to linear plan:</a:t>
            </a:r>
          </a:p>
        </p:txBody>
      </p:sp>
      <p:sp>
        <p:nvSpPr>
          <p:cNvPr id="3" name="Content Placeholder 2">
            <a:extLst>
              <a:ext uri="{FF2B5EF4-FFF2-40B4-BE49-F238E27FC236}">
                <a16:creationId xmlns:a16="http://schemas.microsoft.com/office/drawing/2014/main" id="{2ED17C0E-471D-41E9-8E11-2448ABC7AEB6}"/>
              </a:ext>
            </a:extLst>
          </p:cNvPr>
          <p:cNvSpPr>
            <a:spLocks noGrp="1"/>
          </p:cNvSpPr>
          <p:nvPr>
            <p:ph idx="1"/>
          </p:nvPr>
        </p:nvSpPr>
        <p:spPr>
          <a:xfrm>
            <a:off x="1394791" y="1333639"/>
            <a:ext cx="10515600" cy="4351338"/>
          </a:xfrm>
        </p:spPr>
        <p:txBody>
          <a:bodyPr>
            <a:normAutofit fontScale="92500" lnSpcReduction="20000"/>
          </a:bodyPr>
          <a:lstStyle/>
          <a:p>
            <a:r>
              <a:rPr lang="en-GB">
                <a:solidFill>
                  <a:srgbClr val="FF0000"/>
                </a:solidFill>
              </a:rPr>
              <a:t>Generate</a:t>
            </a:r>
            <a:r>
              <a:rPr lang="en-GB"/>
              <a:t>: Use the mind map notes to brainstorm what you know and to generate ideas.</a:t>
            </a:r>
          </a:p>
          <a:p>
            <a:r>
              <a:rPr lang="en-GB">
                <a:solidFill>
                  <a:srgbClr val="FF0000"/>
                </a:solidFill>
              </a:rPr>
              <a:t>Find connections</a:t>
            </a:r>
            <a:r>
              <a:rPr lang="en-GB"/>
              <a:t>: Use colour, numbers and connecting lines to link related information in the mind map.</a:t>
            </a:r>
          </a:p>
          <a:p>
            <a:r>
              <a:rPr lang="en-GB">
                <a:solidFill>
                  <a:srgbClr val="FF0000"/>
                </a:solidFill>
              </a:rPr>
              <a:t>Group</a:t>
            </a:r>
            <a:r>
              <a:rPr lang="en-GB"/>
              <a:t>: Rework the mind map notes, placing together all connected information.</a:t>
            </a:r>
          </a:p>
          <a:p>
            <a:r>
              <a:rPr lang="en-GB">
                <a:solidFill>
                  <a:srgbClr val="FF0000"/>
                </a:solidFill>
              </a:rPr>
              <a:t>Create a hierarchy</a:t>
            </a:r>
            <a:r>
              <a:rPr lang="en-GB"/>
              <a:t>: As a half-way stage between making pattern notes and sequential writing, it helps to organise your ideas hierarchically so that key points stand out from underlying details</a:t>
            </a:r>
          </a:p>
          <a:p>
            <a:r>
              <a:rPr lang="en-GB">
                <a:solidFill>
                  <a:srgbClr val="FF0000"/>
                </a:solidFill>
              </a:rPr>
              <a:t>Create headings and points</a:t>
            </a:r>
            <a:r>
              <a:rPr lang="en-GB"/>
              <a:t>: Give each area of your mind map a title or heading. Type out a list of headings, then type a list beneath it of all points that relate to that heading. Use your colour code as a guide to what belongs in each paragraph</a:t>
            </a:r>
          </a:p>
        </p:txBody>
      </p:sp>
    </p:spTree>
    <p:extLst>
      <p:ext uri="{BB962C8B-B14F-4D97-AF65-F5344CB8AC3E}">
        <p14:creationId xmlns:p14="http://schemas.microsoft.com/office/powerpoint/2010/main" val="28164168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EFB54-7923-4097-ABD8-6F153D825F09}"/>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4F03F157-F8B4-4F36-A0B9-B36F4E6ED1F1}"/>
              </a:ext>
            </a:extLst>
          </p:cNvPr>
          <p:cNvPicPr>
            <a:picLocks noGrp="1" noChangeAspect="1"/>
          </p:cNvPicPr>
          <p:nvPr>
            <p:ph idx="1"/>
          </p:nvPr>
        </p:nvPicPr>
        <p:blipFill>
          <a:blip r:embed="rId4"/>
          <a:stretch>
            <a:fillRect/>
          </a:stretch>
        </p:blipFill>
        <p:spPr>
          <a:xfrm>
            <a:off x="6883616" y="407504"/>
            <a:ext cx="3682569" cy="4895022"/>
          </a:xfrm>
          <a:prstGeom prst="rect">
            <a:avLst/>
          </a:prstGeom>
          <a:ln w="38100">
            <a:solidFill>
              <a:schemeClr val="accent1"/>
            </a:solidFill>
          </a:ln>
        </p:spPr>
      </p:pic>
      <p:pic>
        <p:nvPicPr>
          <p:cNvPr id="4" name="Picture 3">
            <a:extLst>
              <a:ext uri="{FF2B5EF4-FFF2-40B4-BE49-F238E27FC236}">
                <a16:creationId xmlns:a16="http://schemas.microsoft.com/office/drawing/2014/main" id="{6B9ECE9B-C8B1-4B2C-BA4F-878CEC8C2BF6}"/>
              </a:ext>
            </a:extLst>
          </p:cNvPr>
          <p:cNvPicPr>
            <a:picLocks noChangeAspect="1"/>
          </p:cNvPicPr>
          <p:nvPr/>
        </p:nvPicPr>
        <p:blipFill>
          <a:blip r:embed="rId5"/>
          <a:stretch>
            <a:fillRect/>
          </a:stretch>
        </p:blipFill>
        <p:spPr>
          <a:xfrm>
            <a:off x="1000563" y="407504"/>
            <a:ext cx="3511801" cy="4763329"/>
          </a:xfrm>
          <a:prstGeom prst="rect">
            <a:avLst/>
          </a:prstGeom>
          <a:ln w="28575">
            <a:solidFill>
              <a:srgbClr val="0070C0"/>
            </a:solidFill>
          </a:ln>
        </p:spPr>
      </p:pic>
      <p:cxnSp>
        <p:nvCxnSpPr>
          <p:cNvPr id="7" name="Straight Arrow Connector 6">
            <a:extLst>
              <a:ext uri="{FF2B5EF4-FFF2-40B4-BE49-F238E27FC236}">
                <a16:creationId xmlns:a16="http://schemas.microsoft.com/office/drawing/2014/main" id="{4035691D-2A7C-4524-8467-78D3384B4F15}"/>
              </a:ext>
            </a:extLst>
          </p:cNvPr>
          <p:cNvCxnSpPr>
            <a:cxnSpLocks/>
          </p:cNvCxnSpPr>
          <p:nvPr/>
        </p:nvCxnSpPr>
        <p:spPr>
          <a:xfrm>
            <a:off x="4909931" y="2708412"/>
            <a:ext cx="1605937" cy="0"/>
          </a:xfrm>
          <a:prstGeom prst="straightConnector1">
            <a:avLst/>
          </a:prstGeom>
          <a:ln w="76200">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21894606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624F543-27B9-4444-A5EC-4D86837475A0}">
  <ds:schemaRefs>
    <ds:schemaRef ds:uri="http://schemas.microsoft.com/sharepoint/v3/contenttype/forms"/>
  </ds:schemaRefs>
</ds:datastoreItem>
</file>

<file path=customXml/itemProps2.xml><?xml version="1.0" encoding="utf-8"?>
<ds:datastoreItem xmlns:ds="http://schemas.openxmlformats.org/officeDocument/2006/customXml" ds:itemID="{89159F89-F655-4F55-B1F5-53640E90A21B}">
  <ds:schemaRefs>
    <ds:schemaRef ds:uri="ebe861c4-9752-476b-95bf-faec8d80e167"/>
    <ds:schemaRef ds:uri="f9cd839b-d2f7-4d79-867e-33235b171cd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14468891-B204-4D52-9D94-08D9D55E4BB8}"/>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8</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Planning your writing (1)</vt:lpstr>
      <vt:lpstr>The following four steps will help you to organise information for assignments.</vt:lpstr>
      <vt:lpstr>1. Divide the work into topics</vt:lpstr>
      <vt:lpstr>2. Rearrange your notes</vt:lpstr>
      <vt:lpstr>3.</vt:lpstr>
      <vt:lpstr>4. Organise information into paragraphs</vt:lpstr>
      <vt:lpstr>Planning in Stages</vt:lpstr>
      <vt:lpstr>Developing an outline plan</vt:lpstr>
      <vt:lpstr>Creating an Action Plan</vt:lpstr>
      <vt:lpstr>Priority-setting checklist</vt:lpstr>
      <vt:lpstr>Work out the best order</vt:lpstr>
      <vt:lpstr>Priority organiser</vt:lpstr>
      <vt:lpstr>Planning your time</vt:lpstr>
      <vt:lpstr>Reworking your plan</vt:lpstr>
      <vt:lpstr>Making a clear and final outline plan</vt:lpstr>
      <vt:lpstr>Mind map to linear plan: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Planning your writing</dc:title>
  <dc:creator>Julia Holloway</dc:creator>
  <cp:revision>1</cp:revision>
  <dcterms:created xsi:type="dcterms:W3CDTF">2020-08-28T11:10:39Z</dcterms:created>
  <dcterms:modified xsi:type="dcterms:W3CDTF">2020-10-02T12:14:58Z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