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575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850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0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731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CF99-132F-413F-B7EF-71A5C33F2ED6}" type="datetime1">
              <a:rPr lang="en-US" smtClean="0"/>
              <a:t>11/19/2021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758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48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246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453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458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80856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3938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901065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78291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05011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72708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6274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885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34BCCD4-CEB1-405B-A443-DD9CBCBEA552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7219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  <p:sldLayoutId id="2147483777" r:id="rId14"/>
    <p:sldLayoutId id="2147483778" r:id="rId15"/>
    <p:sldLayoutId id="2147483779" r:id="rId16"/>
    <p:sldLayoutId id="2147483780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3EC87-BF33-4B60-8112-D80F3F13C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697491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Andreea Tudosie</a:t>
            </a:r>
            <a:br>
              <a:rPr lang="en-US" sz="5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5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Numero del Estudiante</a:t>
            </a:r>
            <a:br>
              <a:rPr lang="en-US" sz="5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5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1905196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5911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E42B2-A4FF-4DD4-A0FD-585981160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77715" y="2727303"/>
            <a:ext cx="3214285" cy="9144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s-ES" sz="1800" b="0" i="0" dirty="0">
                <a:effectLst/>
                <a:latin typeface="Barmeno-Regular"/>
              </a:rPr>
            </a:br>
            <a:endParaRPr lang="en-GB" sz="1800" dirty="0"/>
          </a:p>
        </p:txBody>
      </p:sp>
      <p:pic>
        <p:nvPicPr>
          <p:cNvPr id="5" name="Picture 4" descr="A picture containing bed, indoor, floor, wall&#10;&#10;Description automatically generated">
            <a:extLst>
              <a:ext uri="{FF2B5EF4-FFF2-40B4-BE49-F238E27FC236}">
                <a16:creationId xmlns:a16="http://schemas.microsoft.com/office/drawing/2014/main" id="{EC6A7114-3918-4464-96A1-1D813926D6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5" r="13716" b="-3"/>
          <a:stretch/>
        </p:blipFill>
        <p:spPr>
          <a:xfrm>
            <a:off x="8131049" y="2806108"/>
            <a:ext cx="4036849" cy="2999782"/>
          </a:xfrm>
          <a:prstGeom prst="rect">
            <a:avLst/>
          </a:prstGeom>
        </p:spPr>
      </p:pic>
      <p:pic>
        <p:nvPicPr>
          <p:cNvPr id="7" name="Picture 6" descr="A picture containing outdoor&#10;&#10;Description automatically generated">
            <a:extLst>
              <a:ext uri="{FF2B5EF4-FFF2-40B4-BE49-F238E27FC236}">
                <a16:creationId xmlns:a16="http://schemas.microsoft.com/office/drawing/2014/main" id="{F676C6C4-D349-4A31-BF04-DCF5B4F12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05999"/>
            <a:ext cx="3649774" cy="255200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4DA2E-4549-4042-9FB5-45820857FFF3}"/>
              </a:ext>
            </a:extLst>
          </p:cNvPr>
          <p:cNvSpPr/>
          <p:nvPr/>
        </p:nvSpPr>
        <p:spPr>
          <a:xfrm>
            <a:off x="-1" y="3300482"/>
            <a:ext cx="336497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050" b="0" i="0" dirty="0">
                <a:solidFill>
                  <a:schemeClr val="tx1"/>
                </a:solidFill>
                <a:effectLst/>
                <a:latin typeface="Barmeno-Regular"/>
              </a:rPr>
              <a:t>Amplia habitación con 2 camas de 135 cm y salón con sofá cama. Cuarto de baño completo. Terraza acristalada. TV, </a:t>
            </a:r>
            <a:r>
              <a:rPr lang="es-ES" sz="1050" b="0" i="0" dirty="0" err="1">
                <a:solidFill>
                  <a:schemeClr val="tx1"/>
                </a:solidFill>
                <a:effectLst/>
                <a:latin typeface="Barmeno-Regular"/>
              </a:rPr>
              <a:t>mini-nevera</a:t>
            </a:r>
            <a:r>
              <a:rPr lang="es-ES" sz="1050" b="0" i="0" dirty="0">
                <a:solidFill>
                  <a:schemeClr val="tx1"/>
                </a:solidFill>
                <a:effectLst/>
                <a:latin typeface="Barmeno-Regular"/>
              </a:rPr>
              <a:t>, </a:t>
            </a:r>
            <a:r>
              <a:rPr lang="es-ES" sz="1050" dirty="0">
                <a:solidFill>
                  <a:schemeClr val="tx1"/>
                </a:solidFill>
                <a:latin typeface="Barmeno-Regular"/>
              </a:rPr>
              <a:t>1</a:t>
            </a:r>
            <a:r>
              <a:rPr lang="es-ES" sz="1050" b="0" i="0" dirty="0">
                <a:solidFill>
                  <a:schemeClr val="tx1"/>
                </a:solidFill>
                <a:effectLst/>
                <a:latin typeface="Barmeno-Regular"/>
              </a:rPr>
              <a:t> teléfonos directos. Aire acondicionado y calefacción. Servicio de té y café en la habitación</a:t>
            </a:r>
            <a:r>
              <a:rPr lang="es-ES" sz="1000" b="0" i="0" dirty="0">
                <a:solidFill>
                  <a:schemeClr val="tx1"/>
                </a:solidFill>
                <a:effectLst/>
                <a:latin typeface="Barmeno-Regular"/>
              </a:rPr>
              <a:t>.</a:t>
            </a:r>
          </a:p>
          <a:p>
            <a:pPr algn="ctr"/>
            <a:r>
              <a:rPr lang="es-ES" sz="1000" dirty="0">
                <a:solidFill>
                  <a:schemeClr val="tx1"/>
                </a:solidFill>
                <a:latin typeface="Barmeno-Regular"/>
              </a:rPr>
              <a:t>Desde 110€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C2D021-C946-4C75-BF73-2CB2326DD9EC}"/>
              </a:ext>
            </a:extLst>
          </p:cNvPr>
          <p:cNvSpPr/>
          <p:nvPr/>
        </p:nvSpPr>
        <p:spPr>
          <a:xfrm>
            <a:off x="4208245" y="3149600"/>
            <a:ext cx="3772461" cy="1270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050" b="0" i="0" dirty="0">
                <a:solidFill>
                  <a:schemeClr val="tx1"/>
                </a:solidFill>
                <a:effectLst/>
                <a:latin typeface="Barmeno-Regular"/>
              </a:rPr>
              <a:t>Habitación con 2 camas de 135 cm o 2 camas de 90 cm y sofá cama. La disposición puede variar según capacidad de 2, 3 o 4 personas. Cuarto de baño completo. Terraza acristalada o balcón con vistas al Parque de </a:t>
            </a:r>
            <a:r>
              <a:rPr lang="es-ES" sz="1050" b="0" i="0" dirty="0" err="1">
                <a:solidFill>
                  <a:schemeClr val="tx1"/>
                </a:solidFill>
                <a:effectLst/>
                <a:latin typeface="Barmeno-Regular"/>
              </a:rPr>
              <a:t>L'Aiguera</a:t>
            </a:r>
            <a:r>
              <a:rPr lang="es-ES" sz="1050" b="0" i="0" dirty="0">
                <a:solidFill>
                  <a:schemeClr val="tx1"/>
                </a:solidFill>
                <a:effectLst/>
                <a:latin typeface="Barmeno-Regular"/>
              </a:rPr>
              <a:t>. TV, </a:t>
            </a:r>
            <a:r>
              <a:rPr lang="es-ES" sz="1050" b="0" i="0" dirty="0" err="1">
                <a:solidFill>
                  <a:schemeClr val="tx1"/>
                </a:solidFill>
                <a:effectLst/>
                <a:latin typeface="Barmeno-Regular"/>
              </a:rPr>
              <a:t>mini-frigorífico</a:t>
            </a:r>
            <a:r>
              <a:rPr lang="es-ES" sz="1050" b="0" i="0" dirty="0">
                <a:solidFill>
                  <a:schemeClr val="tx1"/>
                </a:solidFill>
                <a:effectLst/>
                <a:latin typeface="Barmeno-Regular"/>
              </a:rPr>
              <a:t>, teléfono directo. Aire acondicionado y calefacción. Servicio de te y café en la habitación</a:t>
            </a:r>
            <a:r>
              <a:rPr lang="es-ES" sz="1000" b="0" i="0" dirty="0">
                <a:solidFill>
                  <a:schemeClr val="tx1"/>
                </a:solidFill>
                <a:effectLst/>
                <a:latin typeface="Barmeno-Regular"/>
              </a:rPr>
              <a:t>.</a:t>
            </a:r>
          </a:p>
          <a:p>
            <a:pPr algn="ctr"/>
            <a:r>
              <a:rPr lang="es-ES" sz="1000" dirty="0">
                <a:solidFill>
                  <a:schemeClr val="tx1"/>
                </a:solidFill>
                <a:latin typeface="Barmeno-Regular"/>
              </a:rPr>
              <a:t>Desde 105€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48A9CC-C401-4444-8ECC-F5701F8CE72A}"/>
              </a:ext>
            </a:extLst>
          </p:cNvPr>
          <p:cNvSpPr/>
          <p:nvPr/>
        </p:nvSpPr>
        <p:spPr>
          <a:xfrm>
            <a:off x="8173156" y="5805890"/>
            <a:ext cx="3973689" cy="10521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0" i="0" dirty="0">
                <a:effectLst/>
                <a:latin typeface="Barmeno-Regular"/>
              </a:rPr>
              <a:t>Amplia habitación con 2 camas de 135 cm. Cuarto de baño completo. Terraza acristalada. TV, </a:t>
            </a:r>
            <a:r>
              <a:rPr lang="es-ES" sz="1200" b="0" i="0" dirty="0" err="1">
                <a:effectLst/>
                <a:latin typeface="Barmeno-Regular"/>
              </a:rPr>
              <a:t>mini-frigorífico</a:t>
            </a:r>
            <a:r>
              <a:rPr lang="es-ES" sz="1200" b="0" i="0" dirty="0">
                <a:effectLst/>
                <a:latin typeface="Barmeno-Regular"/>
              </a:rPr>
              <a:t>, 1 teléfono directo. Aire acondicionado y calefacción. Servicio de té y café en la habitación.</a:t>
            </a:r>
            <a:br>
              <a:rPr lang="es-ES" sz="1200" b="0" i="0" dirty="0">
                <a:effectLst/>
                <a:latin typeface="Barmeno-Regular"/>
              </a:rPr>
            </a:br>
            <a:r>
              <a:rPr lang="es-ES" sz="1200" b="0" i="0" dirty="0">
                <a:effectLst/>
                <a:latin typeface="Barmeno-Regular"/>
              </a:rPr>
              <a:t>Desde 80€ por noche</a:t>
            </a:r>
            <a:endParaRPr lang="en-GB" sz="1200" dirty="0"/>
          </a:p>
        </p:txBody>
      </p:sp>
      <p:pic>
        <p:nvPicPr>
          <p:cNvPr id="16" name="Picture 15" descr="A picture containing indoor, wall, bed, floor&#10;&#10;Description automatically generated">
            <a:extLst>
              <a:ext uri="{FF2B5EF4-FFF2-40B4-BE49-F238E27FC236}">
                <a16:creationId xmlns:a16="http://schemas.microsoft.com/office/drawing/2014/main" id="{B27DC1DC-2623-40E1-8B8A-6C1170011A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792" y="4339469"/>
            <a:ext cx="3772461" cy="2552001"/>
          </a:xfrm>
          <a:prstGeom prst="rect">
            <a:avLst/>
          </a:prstGeom>
        </p:spPr>
      </p:pic>
      <p:pic>
        <p:nvPicPr>
          <p:cNvPr id="18" name="Picture 1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9EFA308-5AF2-40BB-A27C-6DDCBAF620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873" y="126032"/>
            <a:ext cx="3067050" cy="485775"/>
          </a:xfrm>
          <a:prstGeom prst="rect">
            <a:avLst/>
          </a:prstGeom>
        </p:spPr>
      </p:pic>
      <p:pic>
        <p:nvPicPr>
          <p:cNvPr id="1026" name="Picture 2" descr="Individual hotel magic cristal park benidorm">
            <a:extLst>
              <a:ext uri="{FF2B5EF4-FFF2-40B4-BE49-F238E27FC236}">
                <a16:creationId xmlns:a16="http://schemas.microsoft.com/office/drawing/2014/main" id="{AE899163-FC98-4448-B057-89C6D8A52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1" y="702924"/>
            <a:ext cx="4064297" cy="255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A13A58E-67EE-4DB4-BF0D-677C9FB1AD6B}"/>
              </a:ext>
            </a:extLst>
          </p:cNvPr>
          <p:cNvSpPr/>
          <p:nvPr/>
        </p:nvSpPr>
        <p:spPr>
          <a:xfrm>
            <a:off x="4096258" y="690839"/>
            <a:ext cx="1119015" cy="24587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100" b="0" i="0" dirty="0">
                <a:solidFill>
                  <a:schemeClr val="tx1"/>
                </a:solidFill>
                <a:effectLst/>
                <a:latin typeface="Barmeno-Regular"/>
              </a:rPr>
              <a:t>Camada de 90 cm. Cuarta de baño completo. TV, teléfono directo. Aire acondicionado y calefacción. Servicio de té y café en la habitación.</a:t>
            </a:r>
          </a:p>
          <a:p>
            <a:pPr algn="ctr"/>
            <a:r>
              <a:rPr lang="es-ES" sz="1100" dirty="0">
                <a:solidFill>
                  <a:schemeClr val="tx1"/>
                </a:solidFill>
                <a:latin typeface="Barmeno-Regular"/>
              </a:rPr>
              <a:t>Desde 45</a:t>
            </a:r>
            <a:r>
              <a:rPr lang="es-ES" sz="1100" dirty="0">
                <a:solidFill>
                  <a:schemeClr val="bg2"/>
                </a:solidFill>
                <a:latin typeface="Barmeno-Regular"/>
              </a:rPr>
              <a:t>€</a:t>
            </a:r>
            <a:endParaRPr lang="en-GB" sz="11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076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39</TotalTime>
  <Words>204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Barmeno-Regular</vt:lpstr>
      <vt:lpstr>Century Gothic</vt:lpstr>
      <vt:lpstr>Wingdings 3</vt:lpstr>
      <vt:lpstr>Ion</vt:lpstr>
      <vt:lpstr>Andreea Tudosie Numero del Estudiante 1905196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Andreea Tudosie (1905196)</dc:creator>
  <cp:lastModifiedBy>Andreea Tudosie (1905196)</cp:lastModifiedBy>
  <cp:revision>3</cp:revision>
  <dcterms:created xsi:type="dcterms:W3CDTF">2021-11-04T19:16:26Z</dcterms:created>
  <dcterms:modified xsi:type="dcterms:W3CDTF">2021-11-19T21:12:34Z</dcterms:modified>
</cp:coreProperties>
</file>