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03"/>
  </p:normalViewPr>
  <p:slideViewPr>
    <p:cSldViewPr snapToGrid="0" snapToObjects="1">
      <p:cViewPr varScale="1">
        <p:scale>
          <a:sx n="109" d="100"/>
          <a:sy n="109" d="100"/>
        </p:scale>
        <p:origin x="6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8/3/20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>
            <a:extLst>
              <a:ext uri="{FF2B5EF4-FFF2-40B4-BE49-F238E27FC236}">
                <a16:creationId xmlns:a16="http://schemas.microsoft.com/office/drawing/2014/main" id="{DD1AC42F-65BA-CB4D-A0BA-FBD1AF630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058"/>
            <a:ext cx="12191999" cy="515390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AA98B9-0F86-5C45-8F11-58F879CED1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688" y="2572895"/>
            <a:ext cx="8637073" cy="1657786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cap="none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Adrienne Boran</a:t>
            </a:r>
            <a:br>
              <a:rPr lang="en-GB" b="1" cap="none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en-GB" b="1" cap="none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en-US" b="1" cap="none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68F2A-579E-B24E-B261-FF5FB8D2B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 flipV="1">
            <a:off x="1036630" y="1461563"/>
            <a:ext cx="8637072" cy="3322381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>
                <a:solidFill>
                  <a:schemeClr val="bg1"/>
                </a:solidFill>
              </a:rPr>
              <a:t>Postcard Presentation</a:t>
            </a:r>
            <a:endParaRPr lang="en-US" sz="3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7431C8-90D1-484A-B000-C5233346A6F7}"/>
              </a:ext>
            </a:extLst>
          </p:cNvPr>
          <p:cNvSpPr txBox="1"/>
          <p:nvPr/>
        </p:nvSpPr>
        <p:spPr>
          <a:xfrm>
            <a:off x="1036630" y="539142"/>
            <a:ext cx="825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The Gower Walking festival 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E030CC-08BC-0E4A-88D2-C0E2D9568A5C}"/>
              </a:ext>
            </a:extLst>
          </p:cNvPr>
          <p:cNvSpPr txBox="1"/>
          <p:nvPr/>
        </p:nvSpPr>
        <p:spPr>
          <a:xfrm>
            <a:off x="385654" y="4149744"/>
            <a:ext cx="3394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/>
          </a:p>
          <a:p>
            <a:pPr algn="l"/>
            <a:endParaRPr lang="en-GB"/>
          </a:p>
          <a:p>
            <a:pPr algn="l"/>
            <a:endParaRPr lang="en-GB"/>
          </a:p>
          <a:p>
            <a:pPr algn="l"/>
            <a:endParaRPr lang="en-GB"/>
          </a:p>
          <a:p>
            <a:pPr algn="l"/>
            <a:endParaRPr lang="en-GB"/>
          </a:p>
          <a:p>
            <a:pPr algn="l"/>
            <a:r>
              <a:rPr lang="en-GB"/>
              <a:t>STUDENT ID: 1816438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129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10">
            <a:extLst>
              <a:ext uri="{FF2B5EF4-FFF2-40B4-BE49-F238E27FC236}">
                <a16:creationId xmlns:a16="http://schemas.microsoft.com/office/drawing/2014/main" id="{EEA869E1-F851-4A52-92F5-77E592B76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6" name="Picture 12">
            <a:extLst>
              <a:ext uri="{FF2B5EF4-FFF2-40B4-BE49-F238E27FC236}">
                <a16:creationId xmlns:a16="http://schemas.microsoft.com/office/drawing/2014/main" id="{B083AD55-8296-44BD-8E14-DD2DDBC35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7" name="Straight Connector 14">
            <a:extLst>
              <a:ext uri="{FF2B5EF4-FFF2-40B4-BE49-F238E27FC236}">
                <a16:creationId xmlns:a16="http://schemas.microsoft.com/office/drawing/2014/main" id="{2BF46B26-15FC-4C5A-94FA-AE9ED64B5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16">
            <a:extLst>
              <a:ext uri="{FF2B5EF4-FFF2-40B4-BE49-F238E27FC236}">
                <a16:creationId xmlns:a16="http://schemas.microsoft.com/office/drawing/2014/main" id="{912F6065-5345-44BD-B66E-5487CCD7A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39" name="Rectangle 18">
            <a:extLst>
              <a:ext uri="{FF2B5EF4-FFF2-40B4-BE49-F238E27FC236}">
                <a16:creationId xmlns:a16="http://schemas.microsoft.com/office/drawing/2014/main" id="{60B71149-EF12-409B-9E8F-12D4AD678E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20">
            <a:extLst>
              <a:ext uri="{FF2B5EF4-FFF2-40B4-BE49-F238E27FC236}">
                <a16:creationId xmlns:a16="http://schemas.microsoft.com/office/drawing/2014/main" id="{66C566F3-C07E-4D3A-BBEB-E92FCDC708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F31355-A976-504C-9E5B-8F009503FC79}"/>
              </a:ext>
            </a:extLst>
          </p:cNvPr>
          <p:cNvSpPr txBox="1"/>
          <p:nvPr/>
        </p:nvSpPr>
        <p:spPr>
          <a:xfrm>
            <a:off x="1444467" y="802298"/>
            <a:ext cx="5541503" cy="2541431"/>
          </a:xfrm>
          <a:prstGeom prst="rect">
            <a:avLst/>
          </a:prstGeom>
        </p:spPr>
        <p:txBody>
          <a:bodyPr vert="horz" lIns="91440" tIns="45720" rIns="91440" bIns="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200" cap="all" dirty="0">
                <a:latin typeface="+mj-lt"/>
                <a:ea typeface="+mj-ea"/>
                <a:cs typeface="+mj-cs"/>
              </a:rPr>
              <a:t>Marketing intern</a:t>
            </a:r>
            <a:r>
              <a:rPr lang="en-US" sz="4200" cap="all" dirty="0">
                <a:latin typeface="+mj-lt"/>
                <a:ea typeface="+mj-ea"/>
                <a:cs typeface="+mj-cs"/>
              </a:rPr>
              <a:t> IN PROMOTIONS AND ADVERTISEMENT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65C0D273-54BE-8743-8FDD-08C4406D8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594" y="789849"/>
            <a:ext cx="4074836" cy="1874424"/>
          </a:xfrm>
          <a:prstGeom prst="rect">
            <a:avLst/>
          </a:prstGeom>
        </p:spPr>
      </p:pic>
      <p:cxnSp>
        <p:nvCxnSpPr>
          <p:cNvPr id="41" name="Straight Connector 22">
            <a:extLst>
              <a:ext uri="{FF2B5EF4-FFF2-40B4-BE49-F238E27FC236}">
                <a16:creationId xmlns:a16="http://schemas.microsoft.com/office/drawing/2014/main" id="{D4628083-088A-4340-9F78-79BB3B772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2924" y="3526496"/>
            <a:ext cx="55361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Picture 4">
            <a:extLst>
              <a:ext uri="{FF2B5EF4-FFF2-40B4-BE49-F238E27FC236}">
                <a16:creationId xmlns:a16="http://schemas.microsoft.com/office/drawing/2014/main" id="{B980C911-7A5E-134E-A4EB-453C94436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3593" y="3457511"/>
            <a:ext cx="4074836" cy="1854049"/>
          </a:xfrm>
          <a:prstGeom prst="rect">
            <a:avLst/>
          </a:prstGeom>
        </p:spPr>
      </p:pic>
      <p:pic>
        <p:nvPicPr>
          <p:cNvPr id="42" name="Picture 24">
            <a:extLst>
              <a:ext uri="{FF2B5EF4-FFF2-40B4-BE49-F238E27FC236}">
                <a16:creationId xmlns:a16="http://schemas.microsoft.com/office/drawing/2014/main" id="{219E7FDC-6797-4817-820D-2594ED9389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9DF5848-4888-4C68-B050-02B3D1032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050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EF115C-882A-2945-89B7-03EF50271859}"/>
              </a:ext>
            </a:extLst>
          </p:cNvPr>
          <p:cNvSpPr txBox="1"/>
          <p:nvPr/>
        </p:nvSpPr>
        <p:spPr>
          <a:xfrm>
            <a:off x="1980596" y="0"/>
            <a:ext cx="7544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dirty="0"/>
          </a:p>
          <a:p>
            <a:pPr algn="ctr"/>
            <a:r>
              <a:rPr lang="en-GB" sz="2600" dirty="0"/>
              <a:t>Social Media Marketing Strategy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E87F7D5-489C-8941-855B-3EBB6DA30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029" y="2191389"/>
            <a:ext cx="4362769" cy="2102420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3500EBEF-D798-2041-BBA6-34FC38415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029" y="4642419"/>
            <a:ext cx="889000" cy="889000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8F554C05-10A7-BB43-B75F-847E8BE25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8771" y="4642418"/>
            <a:ext cx="889001" cy="889001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83B7FB70-A423-1342-A22C-392C610BE9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2916" y="4642417"/>
            <a:ext cx="889001" cy="889001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3EA24241-2190-3741-A633-E0AC5F01FA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0085" y="2179333"/>
            <a:ext cx="4031886" cy="335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8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14">
            <a:extLst>
              <a:ext uri="{FF2B5EF4-FFF2-40B4-BE49-F238E27FC236}">
                <a16:creationId xmlns:a16="http://schemas.microsoft.com/office/drawing/2014/main" id="{E724B9E8-02C8-4B2E-8770-A00A67760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5" name="Picture 16">
            <a:extLst>
              <a:ext uri="{FF2B5EF4-FFF2-40B4-BE49-F238E27FC236}">
                <a16:creationId xmlns:a16="http://schemas.microsoft.com/office/drawing/2014/main" id="{7B8AE548-0BFA-4792-9962-3375923C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76" name="Straight Connector 18">
            <a:extLst>
              <a:ext uri="{FF2B5EF4-FFF2-40B4-BE49-F238E27FC236}">
                <a16:creationId xmlns:a16="http://schemas.microsoft.com/office/drawing/2014/main" id="{67639EF4-FA83-4D85-90FE-B831AF283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20">
            <a:extLst>
              <a:ext uri="{FF2B5EF4-FFF2-40B4-BE49-F238E27FC236}">
                <a16:creationId xmlns:a16="http://schemas.microsoft.com/office/drawing/2014/main" id="{CC87E76A-8F50-413D-9BFC-C5A1525BD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78" name="Rectangle 22">
            <a:extLst>
              <a:ext uri="{FF2B5EF4-FFF2-40B4-BE49-F238E27FC236}">
                <a16:creationId xmlns:a16="http://schemas.microsoft.com/office/drawing/2014/main" id="{A2D980D3-8536-4EF1-AEEE-D7847287A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24">
            <a:extLst>
              <a:ext uri="{FF2B5EF4-FFF2-40B4-BE49-F238E27FC236}">
                <a16:creationId xmlns:a16="http://schemas.microsoft.com/office/drawing/2014/main" id="{592A5E7D-B8C4-4286-9773-74BA24E4D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3EBDB9-D464-8241-81EE-C2C7D2495A47}"/>
              </a:ext>
            </a:extLst>
          </p:cNvPr>
          <p:cNvSpPr txBox="1"/>
          <p:nvPr/>
        </p:nvSpPr>
        <p:spPr>
          <a:xfrm>
            <a:off x="659301" y="1474969"/>
            <a:ext cx="2823919" cy="1868760"/>
          </a:xfrm>
          <a:prstGeom prst="rect">
            <a:avLst/>
          </a:prstGeom>
        </p:spPr>
        <p:txBody>
          <a:bodyPr vert="horz" lIns="91440" tIns="45720" rIns="91440" bIns="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cap="all">
                <a:latin typeface="+mj-lt"/>
                <a:ea typeface="+mj-ea"/>
                <a:cs typeface="+mj-cs"/>
              </a:rPr>
              <a:t>Festival Itinerary </a:t>
            </a:r>
          </a:p>
        </p:txBody>
      </p:sp>
      <p:grpSp>
        <p:nvGrpSpPr>
          <p:cNvPr id="80" name="Group 26">
            <a:extLst>
              <a:ext uri="{FF2B5EF4-FFF2-40B4-BE49-F238E27FC236}">
                <a16:creationId xmlns:a16="http://schemas.microsoft.com/office/drawing/2014/main" id="{8BB46B75-B2A2-4E66-9023-0B3F4B668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80919" y="477559"/>
            <a:ext cx="3695384" cy="2488115"/>
            <a:chOff x="7630847" y="3690296"/>
            <a:chExt cx="3695384" cy="2503978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A8176A2-C1A5-49EE-92D4-11A1D3846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630847" y="3690296"/>
              <a:ext cx="3695384" cy="250397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28">
              <a:extLst>
                <a:ext uri="{FF2B5EF4-FFF2-40B4-BE49-F238E27FC236}">
                  <a16:creationId xmlns:a16="http://schemas.microsoft.com/office/drawing/2014/main" id="{E1B63571-9733-4C2B-966C-5A96E3D47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9810" y="3851281"/>
              <a:ext cx="3387343" cy="2181621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2" name="Rectangle 30">
            <a:extLst>
              <a:ext uri="{FF2B5EF4-FFF2-40B4-BE49-F238E27FC236}">
                <a16:creationId xmlns:a16="http://schemas.microsoft.com/office/drawing/2014/main" id="{D813059F-EDBB-4085-9AB9-4152197955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04919" y="800204"/>
            <a:ext cx="3042971" cy="1862400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E3986531-2F19-134E-B3E4-F4D6824A4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110" y="1179159"/>
            <a:ext cx="2727139" cy="1104491"/>
          </a:xfrm>
          <a:prstGeom prst="rect">
            <a:avLst/>
          </a:prstGeom>
        </p:spPr>
      </p:pic>
      <p:cxnSp>
        <p:nvCxnSpPr>
          <p:cNvPr id="83" name="Straight Connector 32">
            <a:extLst>
              <a:ext uri="{FF2B5EF4-FFF2-40B4-BE49-F238E27FC236}">
                <a16:creationId xmlns:a16="http://schemas.microsoft.com/office/drawing/2014/main" id="{BD27A13D-AFC4-431F-AA48-77AD52F46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84" name="Group 34">
            <a:extLst>
              <a:ext uri="{FF2B5EF4-FFF2-40B4-BE49-F238E27FC236}">
                <a16:creationId xmlns:a16="http://schemas.microsoft.com/office/drawing/2014/main" id="{ECD50ED1-E048-4DFF-9449-9436248FD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80918" y="3131726"/>
            <a:ext cx="3695385" cy="2504352"/>
            <a:chOff x="7630846" y="3184124"/>
            <a:chExt cx="3695385" cy="2590592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682A572-61BE-474B-957F-DEBE10617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630846" y="3184124"/>
              <a:ext cx="3695385" cy="2590592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C45749A-F2D0-417F-A297-54F8F8D903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9810" y="3348727"/>
              <a:ext cx="3383375" cy="2254220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5" name="Rectangle 38">
            <a:extLst>
              <a:ext uri="{FF2B5EF4-FFF2-40B4-BE49-F238E27FC236}">
                <a16:creationId xmlns:a16="http://schemas.microsoft.com/office/drawing/2014/main" id="{2F0C0232-CBA4-4CFB-8A2F-8529746865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8139" y="3458662"/>
            <a:ext cx="3042971" cy="1862400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1215693B-7524-9144-8A5B-7B6386B4D3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432" y="3829459"/>
            <a:ext cx="2737785" cy="1101958"/>
          </a:xfrm>
          <a:prstGeom prst="rect">
            <a:avLst/>
          </a:prstGeom>
        </p:spPr>
      </p:pic>
      <p:grpSp>
        <p:nvGrpSpPr>
          <p:cNvPr id="86" name="Group 40">
            <a:extLst>
              <a:ext uri="{FF2B5EF4-FFF2-40B4-BE49-F238E27FC236}">
                <a16:creationId xmlns:a16="http://schemas.microsoft.com/office/drawing/2014/main" id="{C196D473-DCA0-4430-A457-EC3048BC5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38807" y="478799"/>
            <a:ext cx="3700395" cy="5157279"/>
            <a:chOff x="8002639" y="3690296"/>
            <a:chExt cx="3700395" cy="5190159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BD14914-134F-4D24-A65C-3FDE4458FE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02639" y="3690296"/>
              <a:ext cx="3700395" cy="5190159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Rectangle 42">
              <a:extLst>
                <a:ext uri="{FF2B5EF4-FFF2-40B4-BE49-F238E27FC236}">
                  <a16:creationId xmlns:a16="http://schemas.microsoft.com/office/drawing/2014/main" id="{77FCE5AF-4A81-44E4-BA6D-97B4EB3AE9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65685" y="3851281"/>
              <a:ext cx="3383609" cy="485698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8" name="Rectangle 44">
            <a:extLst>
              <a:ext uri="{FF2B5EF4-FFF2-40B4-BE49-F238E27FC236}">
                <a16:creationId xmlns:a16="http://schemas.microsoft.com/office/drawing/2014/main" id="{09F83601-D75D-4576-89FC-A258179E02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4000" y="806591"/>
            <a:ext cx="3042897" cy="4514471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AE6A28A-DD96-C240-A434-E9FC11A3F7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7453" y="2498490"/>
            <a:ext cx="2736279" cy="1115033"/>
          </a:xfrm>
          <a:prstGeom prst="rect">
            <a:avLst/>
          </a:prstGeom>
        </p:spPr>
      </p:pic>
      <p:pic>
        <p:nvPicPr>
          <p:cNvPr id="89" name="Picture 46">
            <a:extLst>
              <a:ext uri="{FF2B5EF4-FFF2-40B4-BE49-F238E27FC236}">
                <a16:creationId xmlns:a16="http://schemas.microsoft.com/office/drawing/2014/main" id="{48117D9D-4281-4307-A5E4-FF0AC850B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90" name="Straight Connector 48">
            <a:extLst>
              <a:ext uri="{FF2B5EF4-FFF2-40B4-BE49-F238E27FC236}">
                <a16:creationId xmlns:a16="http://schemas.microsoft.com/office/drawing/2014/main" id="{0987120D-921C-4FEC-AC05-9775A30A1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9362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38">
            <a:extLst>
              <a:ext uri="{FF2B5EF4-FFF2-40B4-BE49-F238E27FC236}">
                <a16:creationId xmlns:a16="http://schemas.microsoft.com/office/drawing/2014/main" id="{E724B9E8-02C8-4B2E-8770-A00A67760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83" name="Picture 40">
            <a:extLst>
              <a:ext uri="{FF2B5EF4-FFF2-40B4-BE49-F238E27FC236}">
                <a16:creationId xmlns:a16="http://schemas.microsoft.com/office/drawing/2014/main" id="{7B8AE548-0BFA-4792-9962-3375923C7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84" name="Straight Connector 42">
            <a:extLst>
              <a:ext uri="{FF2B5EF4-FFF2-40B4-BE49-F238E27FC236}">
                <a16:creationId xmlns:a16="http://schemas.microsoft.com/office/drawing/2014/main" id="{67639EF4-FA83-4D85-90FE-B831AF283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44">
            <a:extLst>
              <a:ext uri="{FF2B5EF4-FFF2-40B4-BE49-F238E27FC236}">
                <a16:creationId xmlns:a16="http://schemas.microsoft.com/office/drawing/2014/main" id="{CC87E76A-8F50-413D-9BFC-C5A1525BD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86" name="Rectangle 46">
            <a:extLst>
              <a:ext uri="{FF2B5EF4-FFF2-40B4-BE49-F238E27FC236}">
                <a16:creationId xmlns:a16="http://schemas.microsoft.com/office/drawing/2014/main" id="{0F28EA84-13B4-4494-A4D3-8DE462FF0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48">
            <a:extLst>
              <a:ext uri="{FF2B5EF4-FFF2-40B4-BE49-F238E27FC236}">
                <a16:creationId xmlns:a16="http://schemas.microsoft.com/office/drawing/2014/main" id="{6BEB1B24-66CE-4D63-A39D-2D1B481DF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9196B-E1B8-BB4F-8942-41DCACD669D9}"/>
              </a:ext>
            </a:extLst>
          </p:cNvPr>
          <p:cNvSpPr txBox="1"/>
          <p:nvPr/>
        </p:nvSpPr>
        <p:spPr>
          <a:xfrm>
            <a:off x="659301" y="1474969"/>
            <a:ext cx="2823919" cy="1868760"/>
          </a:xfrm>
          <a:prstGeom prst="rect">
            <a:avLst/>
          </a:prstGeom>
        </p:spPr>
        <p:txBody>
          <a:bodyPr vert="horz" lIns="91440" tIns="45720" rIns="91440" bIns="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cap="all">
                <a:latin typeface="+mj-lt"/>
                <a:ea typeface="+mj-ea"/>
                <a:cs typeface="+mj-cs"/>
              </a:rPr>
              <a:t>The Award Winning Festivals Views of the Gower </a:t>
            </a:r>
          </a:p>
        </p:txBody>
      </p:sp>
      <p:cxnSp>
        <p:nvCxnSpPr>
          <p:cNvPr id="88" name="Straight Connector 50">
            <a:extLst>
              <a:ext uri="{FF2B5EF4-FFF2-40B4-BE49-F238E27FC236}">
                <a16:creationId xmlns:a16="http://schemas.microsoft.com/office/drawing/2014/main" id="{78DE337D-1DBA-4536-8145-B43EE65C7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" name="Picture 4">
            <a:extLst>
              <a:ext uri="{FF2B5EF4-FFF2-40B4-BE49-F238E27FC236}">
                <a16:creationId xmlns:a16="http://schemas.microsoft.com/office/drawing/2014/main" id="{FB80FAF0-3578-9D47-BBD0-839FCF7E46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20" r="2" b="2"/>
          <a:stretch/>
        </p:blipFill>
        <p:spPr>
          <a:xfrm>
            <a:off x="3989479" y="1347010"/>
            <a:ext cx="3693150" cy="3417481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335F4BFE-C6C0-764E-B141-54A4C615E6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203" r="6827" b="-2"/>
          <a:stretch/>
        </p:blipFill>
        <p:spPr>
          <a:xfrm>
            <a:off x="8343493" y="481108"/>
            <a:ext cx="2692890" cy="2491907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440C6453-F381-FA4E-9D1D-33341CDCB9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471" r="7932" b="-5"/>
          <a:stretch/>
        </p:blipFill>
        <p:spPr>
          <a:xfrm>
            <a:off x="8343188" y="3138486"/>
            <a:ext cx="2692893" cy="2491907"/>
          </a:xfrm>
          <a:prstGeom prst="rect">
            <a:avLst/>
          </a:prstGeom>
        </p:spPr>
      </p:pic>
      <p:pic>
        <p:nvPicPr>
          <p:cNvPr id="89" name="Picture 52">
            <a:extLst>
              <a:ext uri="{FF2B5EF4-FFF2-40B4-BE49-F238E27FC236}">
                <a16:creationId xmlns:a16="http://schemas.microsoft.com/office/drawing/2014/main" id="{E7233926-059A-41AD-A9F2-56552CF4FF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90" name="Straight Connector 54">
            <a:extLst>
              <a:ext uri="{FF2B5EF4-FFF2-40B4-BE49-F238E27FC236}">
                <a16:creationId xmlns:a16="http://schemas.microsoft.com/office/drawing/2014/main" id="{C13C145E-93D4-481E-92DC-736D9EBA3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077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977F1E1-2B6F-4BB6-899F-67D8764D8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C17D08F-2133-44A9-B28C-CB29928FA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C36881-E309-4C41-8B5B-203AADC15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0E9340-FC95-FB47-A90A-6517CA11E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2300"/>
              <a:t>Cancellation of the 2020 Gower walking festival due to coved-19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4F2C6A8-7D46-49EA-860B-0F0B02084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ED92372-F778-4E96-9E90-4E63BAF3C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7463258" y="583365"/>
            <a:chExt cx="7560115" cy="5181928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B4EC089-8B60-43F4-9BF5-1F0B0E398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C0BAC91-1725-4E5A-92CE-F5A2EB066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4">
            <a:extLst>
              <a:ext uri="{FF2B5EF4-FFF2-40B4-BE49-F238E27FC236}">
                <a16:creationId xmlns:a16="http://schemas.microsoft.com/office/drawing/2014/main" id="{74365D19-840C-DF4F-8BD4-47011AEB7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-2" b="347"/>
          <a:stretch/>
        </p:blipFill>
        <p:spPr>
          <a:xfrm>
            <a:off x="4618374" y="1116345"/>
            <a:ext cx="6282919" cy="386617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B61EBEC-D0CA-456C-98A6-EDA1AC9FB0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18A71EB-D327-4458-85FB-26336B2BA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506440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Macintosh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Gill Sans MT</vt:lpstr>
      <vt:lpstr>Gallery</vt:lpstr>
      <vt:lpstr>Adrienne Boran  </vt:lpstr>
      <vt:lpstr>PowerPoint Presentation</vt:lpstr>
      <vt:lpstr>PowerPoint Presentation</vt:lpstr>
      <vt:lpstr>PowerPoint Presentation</vt:lpstr>
      <vt:lpstr>PowerPoint Presentation</vt:lpstr>
      <vt:lpstr>Cancellation of the 2020 Gower walking festival due to coved-19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Adrienne Boran  </dc:title>
  <dc:creator>Adrienne Boran (1816438)</dc:creator>
  <cp:lastModifiedBy>Microsoft Office User</cp:lastModifiedBy>
  <cp:revision>4</cp:revision>
  <dcterms:created xsi:type="dcterms:W3CDTF">2020-08-03T10:46:16Z</dcterms:created>
  <dcterms:modified xsi:type="dcterms:W3CDTF">2020-08-03T15:03:19Z</dcterms:modified>
</cp:coreProperties>
</file>