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5"/>
  </p:notesMasterIdLst>
  <p:handoutMasterIdLst>
    <p:handoutMasterId r:id="rId16"/>
  </p:handoutMasterIdLst>
  <p:sldIdLst>
    <p:sldId id="305" r:id="rId5"/>
    <p:sldId id="296" r:id="rId6"/>
    <p:sldId id="306" r:id="rId7"/>
    <p:sldId id="259" r:id="rId8"/>
    <p:sldId id="317" r:id="rId9"/>
    <p:sldId id="318" r:id="rId10"/>
    <p:sldId id="319" r:id="rId11"/>
    <p:sldId id="322" r:id="rId12"/>
    <p:sldId id="323" r:id="rId13"/>
    <p:sldId id="316" r:id="rId14"/>
  </p:sldIdLst>
  <p:sldSz cx="12192000" cy="6858000"/>
  <p:notesSz cx="6858000" cy="9144000"/>
  <p:defaultTextStyle>
    <a:defPPr rtl="0">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9D7D9"/>
    <a:srgbClr val="93D3D9"/>
    <a:srgbClr val="AAD6FF"/>
    <a:srgbClr val="B2C8CD"/>
    <a:srgbClr val="CCD8D6"/>
    <a:srgbClr val="4F5945"/>
    <a:srgbClr val="73292A"/>
    <a:srgbClr val="7F867A"/>
    <a:srgbClr val="A65B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879" autoAdjust="0"/>
  </p:normalViewPr>
  <p:slideViewPr>
    <p:cSldViewPr snapToGrid="0">
      <p:cViewPr varScale="1">
        <p:scale>
          <a:sx n="80" d="100"/>
          <a:sy n="80" d="100"/>
        </p:scale>
        <p:origin x="58" y="110"/>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92" d="100"/>
          <a:sy n="92" d="100"/>
        </p:scale>
        <p:origin x="364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49852A6-C536-198B-0B36-808C24FAAF6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dirty="0"/>
          </a:p>
        </p:txBody>
      </p:sp>
      <p:sp>
        <p:nvSpPr>
          <p:cNvPr id="3" name="Date Placeholder 2">
            <a:extLst>
              <a:ext uri="{FF2B5EF4-FFF2-40B4-BE49-F238E27FC236}">
                <a16:creationId xmlns:a16="http://schemas.microsoft.com/office/drawing/2014/main" id="{9F40B29C-E84A-E4D1-8998-1A961EC23BA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62A5AE42-7DC1-8140-9B13-146984FDEF22}" type="datetimeFigureOut">
              <a:rPr lang="en-GB" smtClean="0"/>
              <a:t>22/03/2023</a:t>
            </a:fld>
            <a:endParaRPr lang="en-GB" dirty="0"/>
          </a:p>
        </p:txBody>
      </p:sp>
      <p:sp>
        <p:nvSpPr>
          <p:cNvPr id="4" name="Footer Placeholder 3">
            <a:extLst>
              <a:ext uri="{FF2B5EF4-FFF2-40B4-BE49-F238E27FC236}">
                <a16:creationId xmlns:a16="http://schemas.microsoft.com/office/drawing/2014/main" id="{FCCE4DE7-ED89-D264-F004-38F2DF4879D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dirty="0"/>
          </a:p>
        </p:txBody>
      </p:sp>
      <p:sp>
        <p:nvSpPr>
          <p:cNvPr id="5" name="Slide Number Placeholder 4">
            <a:extLst>
              <a:ext uri="{FF2B5EF4-FFF2-40B4-BE49-F238E27FC236}">
                <a16:creationId xmlns:a16="http://schemas.microsoft.com/office/drawing/2014/main" id="{CF7E8591-FF54-5A00-A703-95ABC16B78D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17369B77-94AB-0344-9EBF-9DB9EE8D3ABC}" type="slidenum">
              <a:rPr lang="en-GB" smtClean="0"/>
              <a:t>‹#›</a:t>
            </a:fld>
            <a:endParaRPr lang="en-GB" dirty="0"/>
          </a:p>
        </p:txBody>
      </p:sp>
    </p:spTree>
    <p:extLst>
      <p:ext uri="{BB962C8B-B14F-4D97-AF65-F5344CB8AC3E}">
        <p14:creationId xmlns:p14="http://schemas.microsoft.com/office/powerpoint/2010/main" val="23985974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E8F75F72-8950-AF4F-9381-1D26FB547EA1}" type="datetimeFigureOut">
              <a:rPr lang="en-GB" smtClean="0"/>
              <a:t>22/03/2023</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en-GB"/>
            </a:defPPr>
          </a:lstStyle>
          <a:p>
            <a:pPr rtl="0"/>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en-GB"/>
            </a:def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0775476F-A808-1F46-A368-07984F6DA22E}" type="slidenum">
              <a:rPr lang="en-GB" smtClean="0"/>
              <a:t>‹#›</a:t>
            </a:fld>
            <a:endParaRPr lang="en-GB" dirty="0"/>
          </a:p>
        </p:txBody>
      </p:sp>
    </p:spTree>
    <p:extLst>
      <p:ext uri="{BB962C8B-B14F-4D97-AF65-F5344CB8AC3E}">
        <p14:creationId xmlns:p14="http://schemas.microsoft.com/office/powerpoint/2010/main" val="1114252724"/>
      </p:ext>
    </p:extLst>
  </p:cSld>
  <p:clrMap bg1="lt1" tx1="dk1" bg2="lt2" tx2="dk2" accent1="accent1" accent2="accent2" accent3="accent3" accent4="accent4" accent5="accent5" accent6="accent6" hlink="hlink" folHlink="folHlink"/>
  <p:notesStyle>
    <a:lvl1pPr marL="0" algn="l" defTabSz="914400" rtl="0" eaLnBrk="1" latinLnBrk="0" hangingPunct="1">
      <a:defRPr lang="en-GB" sz="1200" kern="1200">
        <a:solidFill>
          <a:schemeClr val="tx1"/>
        </a:solidFill>
        <a:latin typeface="+mn-lt"/>
        <a:ea typeface="+mn-ea"/>
        <a:cs typeface="+mn-cs"/>
      </a:defRPr>
    </a:lvl1pPr>
    <a:lvl2pPr marL="457200" algn="l" defTabSz="914400" rtl="0" eaLnBrk="1" latinLnBrk="0" hangingPunct="1">
      <a:defRPr lang="en-GB" sz="1200" kern="1200">
        <a:solidFill>
          <a:schemeClr val="tx1"/>
        </a:solidFill>
        <a:latin typeface="+mn-lt"/>
        <a:ea typeface="+mn-ea"/>
        <a:cs typeface="+mn-cs"/>
      </a:defRPr>
    </a:lvl2pPr>
    <a:lvl3pPr marL="914400" algn="l" defTabSz="914400" rtl="0" eaLnBrk="1" latinLnBrk="0" hangingPunct="1">
      <a:defRPr lang="en-GB" sz="1200" kern="1200">
        <a:solidFill>
          <a:schemeClr val="tx1"/>
        </a:solidFill>
        <a:latin typeface="+mn-lt"/>
        <a:ea typeface="+mn-ea"/>
        <a:cs typeface="+mn-cs"/>
      </a:defRPr>
    </a:lvl3pPr>
    <a:lvl4pPr marL="1371600" algn="l" defTabSz="914400" rtl="0" eaLnBrk="1" latinLnBrk="0" hangingPunct="1">
      <a:defRPr lang="en-GB" sz="1200" kern="1200">
        <a:solidFill>
          <a:schemeClr val="tx1"/>
        </a:solidFill>
        <a:latin typeface="+mn-lt"/>
        <a:ea typeface="+mn-ea"/>
        <a:cs typeface="+mn-cs"/>
      </a:defRPr>
    </a:lvl4pPr>
    <a:lvl5pPr marL="1828800" algn="l" defTabSz="914400" rtl="0" eaLnBrk="1" latinLnBrk="0" hangingPunct="1">
      <a:defRPr lang="en-GB" sz="1200" kern="1200">
        <a:solidFill>
          <a:schemeClr val="tx1"/>
        </a:solidFill>
        <a:latin typeface="+mn-lt"/>
        <a:ea typeface="+mn-ea"/>
        <a:cs typeface="+mn-cs"/>
      </a:defRPr>
    </a:lvl5pPr>
    <a:lvl6pPr marL="2286000" algn="l" defTabSz="914400" rtl="0" eaLnBrk="1" latinLnBrk="0" hangingPunct="1">
      <a:defRPr lang="en-GB" sz="1200" kern="1200">
        <a:solidFill>
          <a:schemeClr val="tx1"/>
        </a:solidFill>
        <a:latin typeface="+mn-lt"/>
        <a:ea typeface="+mn-ea"/>
        <a:cs typeface="+mn-cs"/>
      </a:defRPr>
    </a:lvl6pPr>
    <a:lvl7pPr marL="2743200" algn="l" defTabSz="914400" rtl="0" eaLnBrk="1" latinLnBrk="0" hangingPunct="1">
      <a:defRPr lang="en-GB" sz="1200" kern="1200">
        <a:solidFill>
          <a:schemeClr val="tx1"/>
        </a:solidFill>
        <a:latin typeface="+mn-lt"/>
        <a:ea typeface="+mn-ea"/>
        <a:cs typeface="+mn-cs"/>
      </a:defRPr>
    </a:lvl7pPr>
    <a:lvl8pPr marL="3200400" algn="l" defTabSz="914400" rtl="0" eaLnBrk="1" latinLnBrk="0" hangingPunct="1">
      <a:defRPr lang="en-GB" sz="1200" kern="1200">
        <a:solidFill>
          <a:schemeClr val="tx1"/>
        </a:solidFill>
        <a:latin typeface="+mn-lt"/>
        <a:ea typeface="+mn-ea"/>
        <a:cs typeface="+mn-cs"/>
      </a:defRPr>
    </a:lvl8pPr>
    <a:lvl9pPr marL="3657600" algn="l" defTabSz="914400" rtl="0" eaLnBrk="1" latinLnBrk="0" hangingPunct="1">
      <a:defRPr lang="en-GB"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0775476F-A808-1F46-A368-07984F6DA22E}" type="slidenum">
              <a:rPr lang="en-GB" smtClean="0"/>
              <a:t>1</a:t>
            </a:fld>
            <a:endParaRPr lang="en-GB" dirty="0"/>
          </a:p>
        </p:txBody>
      </p:sp>
    </p:spTree>
    <p:extLst>
      <p:ext uri="{BB962C8B-B14F-4D97-AF65-F5344CB8AC3E}">
        <p14:creationId xmlns:p14="http://schemas.microsoft.com/office/powerpoint/2010/main" val="23082376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dirty="0"/>
          </a:p>
        </p:txBody>
      </p:sp>
      <p:sp>
        <p:nvSpPr>
          <p:cNvPr id="4" name="Slide Number Placeholder 3"/>
          <p:cNvSpPr>
            <a:spLocks noGrp="1"/>
          </p:cNvSpPr>
          <p:nvPr>
            <p:ph type="sldNum" sz="quarter" idx="5"/>
          </p:nvPr>
        </p:nvSpPr>
        <p:spPr/>
        <p:txBody>
          <a:bodyPr rtlCol="0"/>
          <a:lstStyle>
            <a:defPPr>
              <a:defRPr lang="en-GB"/>
            </a:defPPr>
          </a:lstStyle>
          <a:p>
            <a:pPr rtl="0"/>
            <a:fld id="{0775476F-A808-1F46-A368-07984F6DA22E}" type="slidenum">
              <a:rPr lang="en-GB" smtClean="0"/>
              <a:t>2</a:t>
            </a:fld>
            <a:endParaRPr lang="en-GB" dirty="0"/>
          </a:p>
        </p:txBody>
      </p:sp>
    </p:spTree>
    <p:extLst>
      <p:ext uri="{BB962C8B-B14F-4D97-AF65-F5344CB8AC3E}">
        <p14:creationId xmlns:p14="http://schemas.microsoft.com/office/powerpoint/2010/main" val="32702328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0775476F-A808-1F46-A368-07984F6DA22E}" type="slidenum">
              <a:rPr lang="en-GB" smtClean="0"/>
              <a:t>3</a:t>
            </a:fld>
            <a:endParaRPr lang="en-GB" dirty="0"/>
          </a:p>
        </p:txBody>
      </p:sp>
    </p:spTree>
    <p:extLst>
      <p:ext uri="{BB962C8B-B14F-4D97-AF65-F5344CB8AC3E}">
        <p14:creationId xmlns:p14="http://schemas.microsoft.com/office/powerpoint/2010/main" val="880811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dirty="0"/>
          </a:p>
        </p:txBody>
      </p:sp>
      <p:sp>
        <p:nvSpPr>
          <p:cNvPr id="4" name="Slide Number Placeholder 3"/>
          <p:cNvSpPr>
            <a:spLocks noGrp="1"/>
          </p:cNvSpPr>
          <p:nvPr>
            <p:ph type="sldNum" sz="quarter" idx="5"/>
          </p:nvPr>
        </p:nvSpPr>
        <p:spPr/>
        <p:txBody>
          <a:bodyPr rtlCol="0"/>
          <a:lstStyle>
            <a:defPPr>
              <a:defRPr lang="en-GB"/>
            </a:defPPr>
          </a:lstStyle>
          <a:p>
            <a:pPr rtl="0"/>
            <a:fld id="{0775476F-A808-1F46-A368-07984F6DA22E}" type="slidenum">
              <a:rPr lang="en-GB" smtClean="0"/>
              <a:t>4</a:t>
            </a:fld>
            <a:endParaRPr lang="en-GB" dirty="0"/>
          </a:p>
        </p:txBody>
      </p:sp>
    </p:spTree>
    <p:extLst>
      <p:ext uri="{BB962C8B-B14F-4D97-AF65-F5344CB8AC3E}">
        <p14:creationId xmlns:p14="http://schemas.microsoft.com/office/powerpoint/2010/main" val="124288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0775476F-A808-1F46-A368-07984F6DA22E}" type="slidenum">
              <a:rPr lang="en-GB" smtClean="0"/>
              <a:t>5</a:t>
            </a:fld>
            <a:endParaRPr lang="en-GB" dirty="0"/>
          </a:p>
        </p:txBody>
      </p:sp>
    </p:spTree>
    <p:extLst>
      <p:ext uri="{BB962C8B-B14F-4D97-AF65-F5344CB8AC3E}">
        <p14:creationId xmlns:p14="http://schemas.microsoft.com/office/powerpoint/2010/main" val="3876052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dirty="0"/>
          </a:p>
        </p:txBody>
      </p:sp>
      <p:sp>
        <p:nvSpPr>
          <p:cNvPr id="4" name="Slide Number Placeholder 3"/>
          <p:cNvSpPr>
            <a:spLocks noGrp="1"/>
          </p:cNvSpPr>
          <p:nvPr>
            <p:ph type="sldNum" sz="quarter" idx="5"/>
          </p:nvPr>
        </p:nvSpPr>
        <p:spPr/>
        <p:txBody>
          <a:bodyPr rtlCol="0"/>
          <a:lstStyle>
            <a:defPPr>
              <a:defRPr lang="en-GB"/>
            </a:defPPr>
          </a:lstStyle>
          <a:p>
            <a:pPr rtl="0"/>
            <a:fld id="{0775476F-A808-1F46-A368-07984F6DA22E}" type="slidenum">
              <a:rPr lang="en-GB" smtClean="0"/>
              <a:t>6</a:t>
            </a:fld>
            <a:endParaRPr lang="en-GB" dirty="0"/>
          </a:p>
        </p:txBody>
      </p:sp>
    </p:spTree>
    <p:extLst>
      <p:ext uri="{BB962C8B-B14F-4D97-AF65-F5344CB8AC3E}">
        <p14:creationId xmlns:p14="http://schemas.microsoft.com/office/powerpoint/2010/main" val="38793268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0775476F-A808-1F46-A368-07984F6DA22E}" type="slidenum">
              <a:rPr lang="en-GB" smtClean="0"/>
              <a:t>7</a:t>
            </a:fld>
            <a:endParaRPr lang="en-GB" dirty="0"/>
          </a:p>
        </p:txBody>
      </p:sp>
    </p:spTree>
    <p:extLst>
      <p:ext uri="{BB962C8B-B14F-4D97-AF65-F5344CB8AC3E}">
        <p14:creationId xmlns:p14="http://schemas.microsoft.com/office/powerpoint/2010/main" val="18228688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dirty="0"/>
          </a:p>
        </p:txBody>
      </p:sp>
      <p:sp>
        <p:nvSpPr>
          <p:cNvPr id="4" name="Slide Number Placeholder 3"/>
          <p:cNvSpPr>
            <a:spLocks noGrp="1"/>
          </p:cNvSpPr>
          <p:nvPr>
            <p:ph type="sldNum" sz="quarter" idx="5"/>
          </p:nvPr>
        </p:nvSpPr>
        <p:spPr/>
        <p:txBody>
          <a:bodyPr rtlCol="0"/>
          <a:lstStyle>
            <a:defPPr>
              <a:defRPr lang="en-GB"/>
            </a:defPPr>
          </a:lstStyle>
          <a:p>
            <a:pPr rtl="0"/>
            <a:fld id="{0775476F-A808-1F46-A368-07984F6DA22E}" type="slidenum">
              <a:rPr lang="en-GB" smtClean="0"/>
              <a:t>8</a:t>
            </a:fld>
            <a:endParaRPr lang="en-GB" dirty="0"/>
          </a:p>
        </p:txBody>
      </p:sp>
    </p:spTree>
    <p:extLst>
      <p:ext uri="{BB962C8B-B14F-4D97-AF65-F5344CB8AC3E}">
        <p14:creationId xmlns:p14="http://schemas.microsoft.com/office/powerpoint/2010/main" val="14316424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0775476F-A808-1F46-A368-07984F6DA22E}" type="slidenum">
              <a:rPr lang="en-GB" smtClean="0"/>
              <a:t>9</a:t>
            </a:fld>
            <a:endParaRPr lang="en-GB" dirty="0"/>
          </a:p>
        </p:txBody>
      </p:sp>
    </p:spTree>
    <p:extLst>
      <p:ext uri="{BB962C8B-B14F-4D97-AF65-F5344CB8AC3E}">
        <p14:creationId xmlns:p14="http://schemas.microsoft.com/office/powerpoint/2010/main" val="5527720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dirty="0"/>
          </a:p>
        </p:txBody>
      </p:sp>
      <p:sp>
        <p:nvSpPr>
          <p:cNvPr id="4" name="Slide Number Placeholder 3"/>
          <p:cNvSpPr>
            <a:spLocks noGrp="1"/>
          </p:cNvSpPr>
          <p:nvPr>
            <p:ph type="sldNum" sz="quarter" idx="5"/>
          </p:nvPr>
        </p:nvSpPr>
        <p:spPr/>
        <p:txBody>
          <a:bodyPr rtlCol="0"/>
          <a:lstStyle>
            <a:defPPr>
              <a:defRPr lang="en-GB"/>
            </a:defPPr>
          </a:lstStyle>
          <a:p>
            <a:pPr rtl="0"/>
            <a:fld id="{0775476F-A808-1F46-A368-07984F6DA22E}" type="slidenum">
              <a:rPr lang="en-GB" smtClean="0"/>
              <a:t>10</a:t>
            </a:fld>
            <a:endParaRPr lang="en-GB" dirty="0"/>
          </a:p>
        </p:txBody>
      </p:sp>
    </p:spTree>
    <p:extLst>
      <p:ext uri="{BB962C8B-B14F-4D97-AF65-F5344CB8AC3E}">
        <p14:creationId xmlns:p14="http://schemas.microsoft.com/office/powerpoint/2010/main" val="214047026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12.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tx2"/>
        </a:solidFill>
        <a:effectLst/>
      </p:bgPr>
    </p:bg>
    <p:spTree>
      <p:nvGrpSpPr>
        <p:cNvPr id="1" name=""/>
        <p:cNvGrpSpPr/>
        <p:nvPr/>
      </p:nvGrpSpPr>
      <p:grpSpPr>
        <a:xfrm>
          <a:off x="0" y="0"/>
          <a:ext cx="0" cy="0"/>
          <a:chOff x="0" y="0"/>
          <a:chExt cx="0" cy="0"/>
        </a:xfrm>
      </p:grpSpPr>
      <p:pic>
        <p:nvPicPr>
          <p:cNvPr id="5" name="Picture 4" descr="A picture containing text, plant&#10;&#10;Description automatically generated">
            <a:extLst>
              <a:ext uri="{FF2B5EF4-FFF2-40B4-BE49-F238E27FC236}">
                <a16:creationId xmlns:a16="http://schemas.microsoft.com/office/drawing/2014/main" id="{A26D6E84-B5BE-5F3E-8B3F-1A46C7F307C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17210" y="0"/>
            <a:ext cx="8392026" cy="6858000"/>
          </a:xfrm>
          <a:prstGeom prst="rect">
            <a:avLst/>
          </a:prstGeom>
        </p:spPr>
      </p:pic>
      <p:sp>
        <p:nvSpPr>
          <p:cNvPr id="7" name="Oval 6">
            <a:extLst>
              <a:ext uri="{FF2B5EF4-FFF2-40B4-BE49-F238E27FC236}">
                <a16:creationId xmlns:a16="http://schemas.microsoft.com/office/drawing/2014/main" id="{F0A7E03F-5776-960D-3CA6-7CE62AC96693}"/>
              </a:ext>
            </a:extLst>
          </p:cNvPr>
          <p:cNvSpPr/>
          <p:nvPr userDrawn="1"/>
        </p:nvSpPr>
        <p:spPr>
          <a:xfrm>
            <a:off x="3300284" y="654912"/>
            <a:ext cx="5591432" cy="559143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cxnSp>
        <p:nvCxnSpPr>
          <p:cNvPr id="9" name="Straight Connector 8">
            <a:extLst>
              <a:ext uri="{FF2B5EF4-FFF2-40B4-BE49-F238E27FC236}">
                <a16:creationId xmlns:a16="http://schemas.microsoft.com/office/drawing/2014/main" id="{6A7464AF-3FD6-6193-CC95-A941ECE17B9D}"/>
              </a:ext>
            </a:extLst>
          </p:cNvPr>
          <p:cNvCxnSpPr>
            <a:cxnSpLocks/>
          </p:cNvCxnSpPr>
          <p:nvPr userDrawn="1"/>
        </p:nvCxnSpPr>
        <p:spPr>
          <a:xfrm>
            <a:off x="4359876" y="4300155"/>
            <a:ext cx="3472249"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pic>
        <p:nvPicPr>
          <p:cNvPr id="11" name="Picture 10" descr="A picture containing text&#10;&#10;Description automatically generated">
            <a:extLst>
              <a:ext uri="{FF2B5EF4-FFF2-40B4-BE49-F238E27FC236}">
                <a16:creationId xmlns:a16="http://schemas.microsoft.com/office/drawing/2014/main" id="{E5214731-3110-8D76-56DF-63353710419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609961" y="4157464"/>
            <a:ext cx="972078" cy="285381"/>
          </a:xfrm>
          <a:prstGeom prst="rect">
            <a:avLst/>
          </a:prstGeom>
        </p:spPr>
      </p:pic>
      <p:sp>
        <p:nvSpPr>
          <p:cNvPr id="17" name="Oval 16">
            <a:extLst>
              <a:ext uri="{FF2B5EF4-FFF2-40B4-BE49-F238E27FC236}">
                <a16:creationId xmlns:a16="http://schemas.microsoft.com/office/drawing/2014/main" id="{516369FF-9501-1944-3E3F-46CBFD515D8D}"/>
              </a:ext>
            </a:extLst>
          </p:cNvPr>
          <p:cNvSpPr/>
          <p:nvPr userDrawn="1"/>
        </p:nvSpPr>
        <p:spPr>
          <a:xfrm>
            <a:off x="3447535" y="807312"/>
            <a:ext cx="5296930" cy="529693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3" name="Picture 12" descr="A picture containing ceramic ware, porcelain&#10;&#10;Description automatically generated">
            <a:extLst>
              <a:ext uri="{FF2B5EF4-FFF2-40B4-BE49-F238E27FC236}">
                <a16:creationId xmlns:a16="http://schemas.microsoft.com/office/drawing/2014/main" id="{AB1576B0-66ED-3F92-2AF8-4EF965E4E3F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019338" y="4814449"/>
            <a:ext cx="1668775" cy="1621434"/>
          </a:xfrm>
          <a:prstGeom prst="rect">
            <a:avLst/>
          </a:prstGeom>
        </p:spPr>
      </p:pic>
      <p:pic>
        <p:nvPicPr>
          <p:cNvPr id="15" name="Picture 14">
            <a:extLst>
              <a:ext uri="{FF2B5EF4-FFF2-40B4-BE49-F238E27FC236}">
                <a16:creationId xmlns:a16="http://schemas.microsoft.com/office/drawing/2014/main" id="{9E576603-B88C-9F7F-98A5-E94BD2C23E63}"/>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530777" y="1164252"/>
            <a:ext cx="818801" cy="845501"/>
          </a:xfrm>
          <a:prstGeom prst="rect">
            <a:avLst/>
          </a:prstGeom>
        </p:spPr>
      </p:pic>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749296" y="2660904"/>
            <a:ext cx="6693408" cy="1088136"/>
          </a:xfrm>
        </p:spPr>
        <p:txBody>
          <a:bodyPr rtlCol="0" anchor="b">
            <a:noAutofit/>
          </a:bodyPr>
          <a:lstStyle>
            <a:lvl1pPr algn="ctr">
              <a:defRPr lang="en-GB" sz="4600"/>
            </a:lvl1pPr>
          </a:lstStyle>
          <a:p>
            <a:pPr rtl="0"/>
            <a:r>
              <a:rPr lang="en-US"/>
              <a:t>Click to edit Master title style</a:t>
            </a:r>
            <a:endParaRPr lang="en-GB"/>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4596384" y="2267712"/>
            <a:ext cx="2999232" cy="438912"/>
          </a:xfrm>
        </p:spPr>
        <p:txBody>
          <a:bodyPr rtlCol="0"/>
          <a:lstStyle>
            <a:lvl1pPr marL="0" indent="0" algn="ctr">
              <a:buNone/>
              <a:defRPr lang="en-GB" sz="2400"/>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US"/>
              <a:t>Click to edit Master subtitle style</a:t>
            </a:r>
            <a:endParaRPr lang="en-GB"/>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pic>
        <p:nvPicPr>
          <p:cNvPr id="4" name="Picture 3" descr="A picture containing fabric&#10;&#10;Description automatically generated">
            <a:extLst>
              <a:ext uri="{FF2B5EF4-FFF2-40B4-BE49-F238E27FC236}">
                <a16:creationId xmlns:a16="http://schemas.microsoft.com/office/drawing/2014/main" id="{ABAD6905-AD97-1EAF-A4A3-D0BB13B1280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67013" y="1162701"/>
            <a:ext cx="1562100" cy="4394200"/>
          </a:xfrm>
          <a:prstGeom prst="rect">
            <a:avLst/>
          </a:prstGeom>
        </p:spPr>
      </p:pic>
      <p:sp>
        <p:nvSpPr>
          <p:cNvPr id="10" name="Rectangle 9">
            <a:extLst>
              <a:ext uri="{FF2B5EF4-FFF2-40B4-BE49-F238E27FC236}">
                <a16:creationId xmlns:a16="http://schemas.microsoft.com/office/drawing/2014/main" id="{63BCB4CA-03FB-81F4-F8A2-FA9C0DBDEB11}"/>
              </a:ext>
            </a:extLst>
          </p:cNvPr>
          <p:cNvSpPr/>
          <p:nvPr userDrawn="1"/>
        </p:nvSpPr>
        <p:spPr>
          <a:xfrm>
            <a:off x="0" y="0"/>
            <a:ext cx="6096000"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3" name="Picture 12" descr="A group of flowers&#10;&#10;Description automatically generated with low confidence">
            <a:extLst>
              <a:ext uri="{FF2B5EF4-FFF2-40B4-BE49-F238E27FC236}">
                <a16:creationId xmlns:a16="http://schemas.microsoft.com/office/drawing/2014/main" id="{138EDBF7-FA56-2BF9-ECFA-6C39FEE8F8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959852" flipH="1">
            <a:off x="1760954" y="2048834"/>
            <a:ext cx="1230524" cy="2287327"/>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8183880" y="978408"/>
            <a:ext cx="3749040" cy="1325880"/>
          </a:xfrm>
        </p:spPr>
        <p:txBody>
          <a:bodyPr rtlCol="0"/>
          <a:lstStyle>
            <a:defPPr>
              <a:defRPr lang="en-GB"/>
            </a:defPPr>
          </a:lstStyle>
          <a:p>
            <a:pPr rtl="0"/>
            <a:r>
              <a:rPr lang="en-US"/>
              <a:t>Click to edit Master title style</a:t>
            </a:r>
            <a:endParaRPr lang="en-GB"/>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rtlCol="0"/>
          <a:lstStyle>
            <a:defPPr>
              <a:defRPr lang="en-GB"/>
            </a:defPPr>
          </a:lstStyle>
          <a:p>
            <a:pPr rtl="0"/>
            <a:r>
              <a:rPr lang="en-GB" dirty="0"/>
              <a:t>Presentation title</a:t>
            </a:r>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t>‹#›</a:t>
            </a:fld>
            <a:endParaRPr lang="en-GB" dirty="0"/>
          </a:p>
        </p:txBody>
      </p:sp>
      <p:sp>
        <p:nvSpPr>
          <p:cNvPr id="32" name="Content Placeholder 5">
            <a:extLst>
              <a:ext uri="{FF2B5EF4-FFF2-40B4-BE49-F238E27FC236}">
                <a16:creationId xmlns:a16="http://schemas.microsoft.com/office/drawing/2014/main" id="{9BEB2D80-6263-5794-6A1A-CFF345F7A92E}"/>
              </a:ext>
            </a:extLst>
          </p:cNvPr>
          <p:cNvSpPr>
            <a:spLocks noGrp="1"/>
          </p:cNvSpPr>
          <p:nvPr>
            <p:ph sz="quarter" idx="4"/>
          </p:nvPr>
        </p:nvSpPr>
        <p:spPr>
          <a:xfrm>
            <a:off x="8183880" y="2194560"/>
            <a:ext cx="3749040" cy="4306824"/>
          </a:xfrm>
        </p:spPr>
        <p:txBody>
          <a:bodyPr rtlCol="0">
            <a:normAutofit/>
          </a:bodyPr>
          <a:lstStyle>
            <a:lvl1pPr marL="0" indent="0">
              <a:lnSpc>
                <a:spcPct val="150000"/>
              </a:lnSpc>
              <a:buClr>
                <a:srgbClr val="73292A"/>
              </a:buClr>
              <a:buNone/>
              <a:defRPr lang="en-GB" sz="2400"/>
            </a:lvl1pPr>
            <a:lvl2pPr marL="228600">
              <a:buClr>
                <a:srgbClr val="73292A"/>
              </a:buClr>
              <a:defRPr lang="en-GB" sz="2000"/>
            </a:lvl2pPr>
            <a:lvl3pPr marL="685800">
              <a:buClr>
                <a:srgbClr val="73292A"/>
              </a:buClr>
              <a:defRPr lang="en-GB" sz="1800"/>
            </a:lvl3pPr>
            <a:lvl4pPr marL="1143000">
              <a:buClr>
                <a:srgbClr val="73292A"/>
              </a:buClr>
              <a:defRPr lang="en-GB" sz="1600"/>
            </a:lvl4pPr>
            <a:lvl5pPr marL="1600200">
              <a:buClr>
                <a:srgbClr val="73292A"/>
              </a:buClr>
              <a:defRPr lang="en-GB" sz="16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pic>
        <p:nvPicPr>
          <p:cNvPr id="6" name="Picture 5" descr="A picture containing flower, plant&#10;&#10;Description automatically generated">
            <a:extLst>
              <a:ext uri="{FF2B5EF4-FFF2-40B4-BE49-F238E27FC236}">
                <a16:creationId xmlns:a16="http://schemas.microsoft.com/office/drawing/2014/main" id="{0FE36A83-31CF-DF76-5708-55ED9FB707E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777235" y="2476883"/>
            <a:ext cx="749300" cy="2755900"/>
          </a:xfrm>
          <a:prstGeom prst="rect">
            <a:avLst/>
          </a:prstGeom>
        </p:spPr>
      </p:pic>
      <p:sp>
        <p:nvSpPr>
          <p:cNvPr id="11" name="Text Placeholder 33">
            <a:extLst>
              <a:ext uri="{FF2B5EF4-FFF2-40B4-BE49-F238E27FC236}">
                <a16:creationId xmlns:a16="http://schemas.microsoft.com/office/drawing/2014/main" id="{5BF6365E-74A9-6D7B-5F20-7C29F29017E5}"/>
              </a:ext>
            </a:extLst>
          </p:cNvPr>
          <p:cNvSpPr>
            <a:spLocks noGrp="1"/>
          </p:cNvSpPr>
          <p:nvPr>
            <p:ph type="body" sz="quarter" idx="13" hasCustomPrompt="1"/>
          </p:nvPr>
        </p:nvSpPr>
        <p:spPr>
          <a:xfrm>
            <a:off x="1225296" y="1426464"/>
            <a:ext cx="3922776" cy="4242816"/>
          </a:xfrm>
        </p:spPr>
        <p:txBody>
          <a:bodyPr rtlCol="0" anchor="ctr">
            <a:normAutofit/>
          </a:bodyPr>
          <a:lstStyle>
            <a:lvl1pPr marL="0" indent="0" algn="ctr">
              <a:spcBef>
                <a:spcPts val="0"/>
              </a:spcBef>
              <a:buNone/>
              <a:defRPr lang="en-GB" sz="30000">
                <a:solidFill>
                  <a:schemeClr val="bg1"/>
                </a:solidFill>
                <a:latin typeface="+mj-lt"/>
              </a:defRPr>
            </a:lvl1pPr>
          </a:lstStyle>
          <a:p>
            <a:pPr lvl="0" rtl="0"/>
            <a:r>
              <a:rPr lang="en-GB"/>
              <a:t>X</a:t>
            </a:r>
          </a:p>
        </p:txBody>
      </p:sp>
    </p:spTree>
    <p:extLst>
      <p:ext uri="{BB962C8B-B14F-4D97-AF65-F5344CB8AC3E}">
        <p14:creationId xmlns:p14="http://schemas.microsoft.com/office/powerpoint/2010/main" val="953980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solidFill>
          <a:schemeClr val="tx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BB4DE27-1913-8274-9943-46641EA0DAB7}"/>
              </a:ext>
            </a:extLst>
          </p:cNvPr>
          <p:cNvSpPr/>
          <p:nvPr userDrawn="1"/>
        </p:nvSpPr>
        <p:spPr>
          <a:xfrm>
            <a:off x="1174276" y="-756"/>
            <a:ext cx="9843449" cy="56904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solidFill>
                <a:schemeClr val="bg1"/>
              </a:solidFill>
            </a:endParaRPr>
          </a:p>
        </p:txBody>
      </p:sp>
      <p:sp>
        <p:nvSpPr>
          <p:cNvPr id="9" name="Rectangle 8">
            <a:extLst>
              <a:ext uri="{FF2B5EF4-FFF2-40B4-BE49-F238E27FC236}">
                <a16:creationId xmlns:a16="http://schemas.microsoft.com/office/drawing/2014/main" id="{F901AB4A-AE17-BFA4-697C-75EC6407E147}"/>
              </a:ext>
            </a:extLst>
          </p:cNvPr>
          <p:cNvSpPr/>
          <p:nvPr userDrawn="1"/>
        </p:nvSpPr>
        <p:spPr>
          <a:xfrm>
            <a:off x="1604189" y="-13446"/>
            <a:ext cx="8983623" cy="5257799"/>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1" name="Picture 10" descr="A picture containing mollusk, insect&#10;&#10;Description automatically generated">
            <a:extLst>
              <a:ext uri="{FF2B5EF4-FFF2-40B4-BE49-F238E27FC236}">
                <a16:creationId xmlns:a16="http://schemas.microsoft.com/office/drawing/2014/main" id="{1C7F01FE-99A8-35BD-05A1-6D93A2578E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52833" y="5110810"/>
            <a:ext cx="1207554" cy="354511"/>
          </a:xfrm>
          <a:prstGeom prst="rect">
            <a:avLst/>
          </a:prstGeom>
        </p:spPr>
      </p:pic>
      <p:pic>
        <p:nvPicPr>
          <p:cNvPr id="13" name="Picture 12">
            <a:extLst>
              <a:ext uri="{FF2B5EF4-FFF2-40B4-BE49-F238E27FC236}">
                <a16:creationId xmlns:a16="http://schemas.microsoft.com/office/drawing/2014/main" id="{E66660DF-FD7A-4340-E854-B4680A6B88C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5202474" y="-1953000"/>
            <a:ext cx="1485900" cy="5372100"/>
          </a:xfrm>
          <a:prstGeom prst="rect">
            <a:avLst/>
          </a:prstGeom>
        </p:spPr>
      </p:pic>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748028" y="1389888"/>
            <a:ext cx="8695944" cy="1325880"/>
          </a:xfrm>
        </p:spPr>
        <p:txBody>
          <a:bodyPr rtlCol="0"/>
          <a:lstStyle>
            <a:lvl1pPr algn="ctr">
              <a:defRPr lang="en-GB">
                <a:latin typeface="Baskerville" panose="02020502070401020303" pitchFamily="18" charset="0"/>
                <a:ea typeface="Baskerville" panose="02020502070401020303" pitchFamily="18" charset="0"/>
              </a:defRPr>
            </a:lvl1pPr>
          </a:lstStyle>
          <a:p>
            <a:pPr rtl="0"/>
            <a:r>
              <a:rPr lang="en-US"/>
              <a:t>Click to edit Master title style</a:t>
            </a:r>
            <a:endParaRPr lang="en-GB"/>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2223516" y="2651760"/>
            <a:ext cx="7744968" cy="2697480"/>
          </a:xfrm>
        </p:spPr>
        <p:txBody>
          <a:bodyPr rtlCol="0">
            <a:normAutofit/>
          </a:bodyPr>
          <a:lstStyle>
            <a:lvl1pPr marL="0" indent="0" algn="ctr">
              <a:lnSpc>
                <a:spcPct val="100000"/>
              </a:lnSpc>
              <a:buNone/>
              <a:defRPr lang="en-GB" sz="2000">
                <a:latin typeface="Gill Sans Nova Light" panose="020F0302020204030204" pitchFamily="34" charset="0"/>
                <a:cs typeface="Gill Sans Nova Light" panose="020F0302020204030204" pitchFamily="34" charset="0"/>
              </a:defRPr>
            </a:lvl1pPr>
            <a:lvl2pPr algn="ctr">
              <a:lnSpc>
                <a:spcPct val="100000"/>
              </a:lnSpc>
              <a:defRPr lang="en-GB" sz="1800">
                <a:latin typeface="Gill Sans Nova Light" panose="020F0302020204030204" pitchFamily="34" charset="0"/>
                <a:cs typeface="Gill Sans Nova Light" panose="020F0302020204030204" pitchFamily="34" charset="0"/>
              </a:defRPr>
            </a:lvl2pPr>
            <a:lvl3pPr algn="ctr">
              <a:defRPr lang="en-GB" sz="1600">
                <a:latin typeface="Gill Sans Nova Light" panose="020F0302020204030204" pitchFamily="34" charset="0"/>
                <a:cs typeface="Gill Sans Nova Light" panose="020F0302020204030204" pitchFamily="34" charset="0"/>
              </a:defRPr>
            </a:lvl3pPr>
            <a:lvl4pPr algn="ctr">
              <a:defRPr lang="en-GB" sz="1400">
                <a:latin typeface="Gill Sans Nova Light" panose="020F0302020204030204" pitchFamily="34" charset="0"/>
                <a:cs typeface="Gill Sans Nova Light" panose="020F0302020204030204" pitchFamily="34" charset="0"/>
              </a:defRPr>
            </a:lvl4pPr>
            <a:lvl5pPr algn="ctr">
              <a:defRPr lang="en-GB" sz="1400">
                <a:latin typeface="Gill Sans Nova Light" panose="020F0302020204030204" pitchFamily="34" charset="0"/>
                <a:cs typeface="Gill Sans Nova Light" panose="020F0302020204030204" pitchFamily="34" charset="0"/>
              </a:defRPr>
            </a:lvl5pPr>
          </a:lstStyle>
          <a:p>
            <a:pPr lvl="0" rtl="0"/>
            <a:r>
              <a:rPr lang="en-US"/>
              <a:t>Click to edit Master text styles</a:t>
            </a:r>
          </a:p>
          <a:p>
            <a:pPr lvl="1" rtl="0"/>
            <a:r>
              <a:rPr lang="en-US"/>
              <a:t>Second level</a:t>
            </a:r>
          </a:p>
        </p:txBody>
      </p:sp>
      <p:sp>
        <p:nvSpPr>
          <p:cNvPr id="14" name="Footer Placeholder 13">
            <a:extLst>
              <a:ext uri="{FF2B5EF4-FFF2-40B4-BE49-F238E27FC236}">
                <a16:creationId xmlns:a16="http://schemas.microsoft.com/office/drawing/2014/main" id="{2F05D25C-B703-1868-603E-D468EF44D794}"/>
              </a:ext>
            </a:extLst>
          </p:cNvPr>
          <p:cNvSpPr>
            <a:spLocks noGrp="1"/>
          </p:cNvSpPr>
          <p:nvPr>
            <p:ph type="ftr" sz="quarter" idx="10"/>
          </p:nvPr>
        </p:nvSpPr>
        <p:spPr/>
        <p:txBody>
          <a:bodyPr rtlCol="0"/>
          <a:lstStyle>
            <a:defPPr>
              <a:defRPr lang="en-GB"/>
            </a:defPPr>
          </a:lstStyle>
          <a:p>
            <a:pPr rtl="0"/>
            <a:r>
              <a:rPr lang="en-GB" dirty="0"/>
              <a:t>Presentation title</a:t>
            </a:r>
          </a:p>
        </p:txBody>
      </p:sp>
      <p:sp>
        <p:nvSpPr>
          <p:cNvPr id="15" name="Slide Number Placeholder 14">
            <a:extLst>
              <a:ext uri="{FF2B5EF4-FFF2-40B4-BE49-F238E27FC236}">
                <a16:creationId xmlns:a16="http://schemas.microsoft.com/office/drawing/2014/main" id="{D8FDB2CC-A975-BC07-042A-228D387E5165}"/>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1120268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tx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8ADFA29-47E3-2E16-12B7-D8031DC04C0D}"/>
              </a:ext>
            </a:extLst>
          </p:cNvPr>
          <p:cNvSpPr/>
          <p:nvPr userDrawn="1"/>
        </p:nvSpPr>
        <p:spPr>
          <a:xfrm>
            <a:off x="0" y="3377183"/>
            <a:ext cx="12192000" cy="23265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1" name="Picture 10" descr="A close up of a plant&#10;&#10;Description automatically generated with low confidence">
            <a:extLst>
              <a:ext uri="{FF2B5EF4-FFF2-40B4-BE49-F238E27FC236}">
                <a16:creationId xmlns:a16="http://schemas.microsoft.com/office/drawing/2014/main" id="{D373DB44-C887-96AC-D32D-B7656F28FB9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5387322" y="3187511"/>
            <a:ext cx="1422400" cy="5283200"/>
          </a:xfrm>
          <a:prstGeom prst="rect">
            <a:avLst/>
          </a:prstGeom>
        </p:spPr>
      </p:pic>
      <p:pic>
        <p:nvPicPr>
          <p:cNvPr id="9" name="Picture 8" descr="A picture containing bedclothes, fabric&#10;&#10;Description automatically generated">
            <a:extLst>
              <a:ext uri="{FF2B5EF4-FFF2-40B4-BE49-F238E27FC236}">
                <a16:creationId xmlns:a16="http://schemas.microsoft.com/office/drawing/2014/main" id="{6A080FF9-A96B-AA38-428D-5F2CF533D06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6200000">
            <a:off x="5400022" y="287485"/>
            <a:ext cx="1485900" cy="5372100"/>
          </a:xfrm>
          <a:prstGeom prst="rect">
            <a:avLst/>
          </a:prstGeom>
        </p:spPr>
      </p:pic>
      <p:sp>
        <p:nvSpPr>
          <p:cNvPr id="13" name="Rectangle 12">
            <a:extLst>
              <a:ext uri="{FF2B5EF4-FFF2-40B4-BE49-F238E27FC236}">
                <a16:creationId xmlns:a16="http://schemas.microsoft.com/office/drawing/2014/main" id="{25150280-02E2-686D-A130-65EBDA15EF13}"/>
              </a:ext>
            </a:extLst>
          </p:cNvPr>
          <p:cNvSpPr/>
          <p:nvPr userDrawn="1"/>
        </p:nvSpPr>
        <p:spPr>
          <a:xfrm>
            <a:off x="232651" y="3633264"/>
            <a:ext cx="11740896" cy="1789752"/>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latin typeface="Gill Sans Light" panose="020B0302020104020203" pitchFamily="34" charset="-79"/>
              <a:cs typeface="Gill Sans Light" panose="020B0302020104020203" pitchFamily="34" charset="-79"/>
            </a:endParaRPr>
          </a:p>
        </p:txBody>
      </p:sp>
      <p:pic>
        <p:nvPicPr>
          <p:cNvPr id="15" name="Picture 14" descr="A picture containing ceramic ware, porcelain&#10;&#10;Description automatically generated">
            <a:extLst>
              <a:ext uri="{FF2B5EF4-FFF2-40B4-BE49-F238E27FC236}">
                <a16:creationId xmlns:a16="http://schemas.microsoft.com/office/drawing/2014/main" id="{3DD4D68C-6665-333E-98E8-785116A05A7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rot="2590193">
            <a:off x="6957396" y="5090392"/>
            <a:ext cx="856832" cy="832525"/>
          </a:xfrm>
          <a:prstGeom prst="rect">
            <a:avLst/>
          </a:prstGeom>
        </p:spPr>
      </p:pic>
      <p:pic>
        <p:nvPicPr>
          <p:cNvPr id="17" name="Picture 16" descr="A picture containing text&#10;&#10;Description automatically generated">
            <a:extLst>
              <a:ext uri="{FF2B5EF4-FFF2-40B4-BE49-F238E27FC236}">
                <a16:creationId xmlns:a16="http://schemas.microsoft.com/office/drawing/2014/main" id="{27E0939A-D971-0D79-9B6D-834913C959B2}"/>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362979" y="3252854"/>
            <a:ext cx="1206427" cy="621355"/>
          </a:xfrm>
          <a:prstGeom prst="rect">
            <a:avLst/>
          </a:prstGeom>
        </p:spPr>
      </p:pic>
      <p:sp>
        <p:nvSpPr>
          <p:cNvPr id="2" name="Title 1">
            <a:extLst>
              <a:ext uri="{FF2B5EF4-FFF2-40B4-BE49-F238E27FC236}">
                <a16:creationId xmlns:a16="http://schemas.microsoft.com/office/drawing/2014/main" id="{A2DFA2E8-50A1-4465-AC33-6FAC0E7736E9}"/>
              </a:ext>
            </a:extLst>
          </p:cNvPr>
          <p:cNvSpPr>
            <a:spLocks noGrp="1"/>
          </p:cNvSpPr>
          <p:nvPr userDrawn="1">
            <p:ph type="title"/>
          </p:nvPr>
        </p:nvSpPr>
        <p:spPr>
          <a:xfrm>
            <a:off x="1153668" y="3977640"/>
            <a:ext cx="9884664" cy="731520"/>
          </a:xfrm>
        </p:spPr>
        <p:txBody>
          <a:bodyPr rtlCol="0" anchor="b">
            <a:normAutofit/>
          </a:bodyPr>
          <a:lstStyle>
            <a:lvl1pPr algn="ctr">
              <a:defRPr lang="en-GB" sz="4400"/>
            </a:lvl1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2E65DE34-CDB7-41F7-A95A-592B99558C69}"/>
              </a:ext>
            </a:extLst>
          </p:cNvPr>
          <p:cNvSpPr>
            <a:spLocks noGrp="1"/>
          </p:cNvSpPr>
          <p:nvPr userDrawn="1">
            <p:ph type="body" idx="1"/>
          </p:nvPr>
        </p:nvSpPr>
        <p:spPr>
          <a:xfrm>
            <a:off x="1153668" y="4700016"/>
            <a:ext cx="9884664" cy="457200"/>
          </a:xfrm>
        </p:spPr>
        <p:txBody>
          <a:bodyPr rtlCol="0" anchor="ctr"/>
          <a:lstStyle>
            <a:lvl1pPr marL="0" indent="0" algn="ctr">
              <a:buNone/>
              <a:defRPr lang="en-GB" sz="2400">
                <a:solidFill>
                  <a:schemeClr val="tx1">
                    <a:tint val="75000"/>
                  </a:schemeClr>
                </a:solidFill>
              </a:defRPr>
            </a:lvl1pPr>
            <a:lvl2pPr marL="457200" indent="0">
              <a:buNone/>
              <a:defRPr lang="en-GB" sz="2000">
                <a:solidFill>
                  <a:schemeClr val="tx1">
                    <a:tint val="75000"/>
                  </a:schemeClr>
                </a:solidFill>
              </a:defRPr>
            </a:lvl2pPr>
            <a:lvl3pPr marL="914400" indent="0">
              <a:buNone/>
              <a:defRPr lang="en-GB" sz="1800">
                <a:solidFill>
                  <a:schemeClr val="tx1">
                    <a:tint val="75000"/>
                  </a:schemeClr>
                </a:solidFill>
              </a:defRPr>
            </a:lvl3pPr>
            <a:lvl4pPr marL="1371600" indent="0">
              <a:buNone/>
              <a:defRPr lang="en-GB" sz="1600">
                <a:solidFill>
                  <a:schemeClr val="tx1">
                    <a:tint val="75000"/>
                  </a:schemeClr>
                </a:solidFill>
              </a:defRPr>
            </a:lvl4pPr>
            <a:lvl5pPr marL="1828800" indent="0">
              <a:buNone/>
              <a:defRPr lang="en-GB" sz="1600">
                <a:solidFill>
                  <a:schemeClr val="tx1">
                    <a:tint val="75000"/>
                  </a:schemeClr>
                </a:solidFill>
              </a:defRPr>
            </a:lvl5pPr>
            <a:lvl6pPr marL="2286000" indent="0">
              <a:buNone/>
              <a:defRPr lang="en-GB" sz="1600">
                <a:solidFill>
                  <a:schemeClr val="tx1">
                    <a:tint val="75000"/>
                  </a:schemeClr>
                </a:solidFill>
              </a:defRPr>
            </a:lvl6pPr>
            <a:lvl7pPr marL="2743200" indent="0">
              <a:buNone/>
              <a:defRPr lang="en-GB" sz="1600">
                <a:solidFill>
                  <a:schemeClr val="tx1">
                    <a:tint val="75000"/>
                  </a:schemeClr>
                </a:solidFill>
              </a:defRPr>
            </a:lvl7pPr>
            <a:lvl8pPr marL="3200400" indent="0">
              <a:buNone/>
              <a:defRPr lang="en-GB" sz="1600">
                <a:solidFill>
                  <a:schemeClr val="tx1">
                    <a:tint val="75000"/>
                  </a:schemeClr>
                </a:solidFill>
              </a:defRPr>
            </a:lvl8pPr>
            <a:lvl9pPr marL="3657600" indent="0">
              <a:buNone/>
              <a:defRPr lang="en-GB" sz="1600">
                <a:solidFill>
                  <a:schemeClr val="tx1">
                    <a:tint val="75000"/>
                  </a:schemeClr>
                </a:solidFill>
              </a:defRPr>
            </a:lvl9pPr>
          </a:lstStyle>
          <a:p>
            <a:pPr lvl="0" rtl="0"/>
            <a:r>
              <a:rPr lang="en-US"/>
              <a:t>Click to edit Master text styles</a:t>
            </a:r>
          </a:p>
        </p:txBody>
      </p:sp>
    </p:spTree>
    <p:extLst>
      <p:ext uri="{BB962C8B-B14F-4D97-AF65-F5344CB8AC3E}">
        <p14:creationId xmlns:p14="http://schemas.microsoft.com/office/powerpoint/2010/main" val="2802635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838200" y="380999"/>
            <a:ext cx="10515600" cy="1325880"/>
          </a:xfrm>
        </p:spPr>
        <p:txBody>
          <a:bodyPr rtlCol="0"/>
          <a:lstStyle>
            <a:lvl1pPr algn="ctr">
              <a:defRPr lang="en-GB">
                <a:latin typeface="Baskerville" panose="02020502070401020303" pitchFamily="18" charset="0"/>
                <a:ea typeface="Baskerville" panose="02020502070401020303" pitchFamily="18" charset="0"/>
              </a:defRPr>
            </a:lvl1pPr>
          </a:lstStyle>
          <a:p>
            <a:pPr rtl="0"/>
            <a:r>
              <a:rPr lang="en-US"/>
              <a:t>Click to edit Master title style</a:t>
            </a:r>
            <a:endParaRPr lang="en-GB"/>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838200" y="1825625"/>
            <a:ext cx="10515600" cy="4370832"/>
          </a:xfrm>
        </p:spPr>
        <p:txBody>
          <a:bodyPr rtlCol="0"/>
          <a:lstStyle>
            <a:lvl1pPr>
              <a:defRPr lang="en-GB">
                <a:latin typeface="Gill Sans Nova Light" panose="020F0302020204030204" pitchFamily="34" charset="0"/>
                <a:cs typeface="Gill Sans Nova Light" panose="020F0302020204030204" pitchFamily="34" charset="0"/>
              </a:defRPr>
            </a:lvl1pPr>
            <a:lvl2pPr>
              <a:defRPr lang="en-GB">
                <a:latin typeface="Gill Sans Nova Light" panose="020F0302020204030204" pitchFamily="34" charset="0"/>
                <a:cs typeface="Gill Sans Nova Light" panose="020F0302020204030204" pitchFamily="34" charset="0"/>
              </a:defRPr>
            </a:lvl2pPr>
            <a:lvl3pPr>
              <a:defRPr lang="en-GB">
                <a:latin typeface="Gill Sans Nova Light" panose="020F0302020204030204" pitchFamily="34" charset="0"/>
                <a:cs typeface="Gill Sans Nova Light" panose="020F0302020204030204" pitchFamily="34" charset="0"/>
              </a:defRPr>
            </a:lvl3pPr>
            <a:lvl4pPr>
              <a:defRPr lang="en-GB">
                <a:latin typeface="Gill Sans Nova Light" panose="020F0302020204030204" pitchFamily="34" charset="0"/>
                <a:cs typeface="Gill Sans Nova Light" panose="020F0302020204030204" pitchFamily="34" charset="0"/>
              </a:defRPr>
            </a:lvl4pPr>
            <a:lvl5pPr>
              <a:defRPr lang="en-GB">
                <a:latin typeface="Gill Sans Nova Light" panose="020F0302020204030204" pitchFamily="34" charset="0"/>
                <a:cs typeface="Gill Sans Nova Light" panose="020F0302020204030204" pitchFamily="34" charset="0"/>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6" name="Footer Placeholder 5">
            <a:extLst>
              <a:ext uri="{FF2B5EF4-FFF2-40B4-BE49-F238E27FC236}">
                <a16:creationId xmlns:a16="http://schemas.microsoft.com/office/drawing/2014/main" id="{74170EA9-DC14-D6B7-054C-51C9E1FE932C}"/>
              </a:ext>
            </a:extLst>
          </p:cNvPr>
          <p:cNvSpPr>
            <a:spLocks noGrp="1"/>
          </p:cNvSpPr>
          <p:nvPr>
            <p:ph type="ftr" sz="quarter" idx="10"/>
          </p:nvPr>
        </p:nvSpPr>
        <p:spPr/>
        <p:txBody>
          <a:bodyPr rtlCol="0"/>
          <a:lstStyle>
            <a:defPPr>
              <a:defRPr lang="en-GB"/>
            </a:defPPr>
          </a:lstStyle>
          <a:p>
            <a:pPr rtl="0"/>
            <a:r>
              <a:rPr lang="en-GB" dirty="0"/>
              <a:t>Presentation title</a:t>
            </a:r>
          </a:p>
        </p:txBody>
      </p:sp>
      <p:sp>
        <p:nvSpPr>
          <p:cNvPr id="7" name="Slide Number Placeholder 6">
            <a:extLst>
              <a:ext uri="{FF2B5EF4-FFF2-40B4-BE49-F238E27FC236}">
                <a16:creationId xmlns:a16="http://schemas.microsoft.com/office/drawing/2014/main" id="{3F65A817-7911-6CCE-C2C4-2C8568F7F358}"/>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2782271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green">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838200" y="380999"/>
            <a:ext cx="10515600" cy="1325880"/>
          </a:xfrm>
        </p:spPr>
        <p:txBody>
          <a:bodyPr rtlCol="0"/>
          <a:lstStyle>
            <a:lvl1pPr algn="ctr">
              <a:defRPr lang="en-GB">
                <a:latin typeface="Baskerville" panose="02020502070401020303" pitchFamily="18" charset="0"/>
                <a:ea typeface="Baskerville" panose="02020502070401020303" pitchFamily="18" charset="0"/>
              </a:defRPr>
            </a:lvl1pPr>
          </a:lstStyle>
          <a:p>
            <a:pPr rtl="0"/>
            <a:r>
              <a:rPr lang="en-US"/>
              <a:t>Click to edit Master title style</a:t>
            </a:r>
            <a:endParaRPr lang="en-GB"/>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609600" y="1600200"/>
            <a:ext cx="10972800" cy="4572000"/>
          </a:xfrm>
        </p:spPr>
        <p:txBody>
          <a:bodyPr rtlCol="0"/>
          <a:lstStyle>
            <a:lvl1pPr>
              <a:defRPr lang="en-GB">
                <a:latin typeface="Gill Sans Nova Light" panose="020F0302020204030204" pitchFamily="34" charset="0"/>
                <a:cs typeface="Gill Sans Nova Light" panose="020F0302020204030204" pitchFamily="34" charset="0"/>
              </a:defRPr>
            </a:lvl1pPr>
            <a:lvl2pPr>
              <a:defRPr lang="en-GB">
                <a:latin typeface="Gill Sans Nova Light" panose="020F0302020204030204" pitchFamily="34" charset="0"/>
                <a:cs typeface="Gill Sans Nova Light" panose="020F0302020204030204" pitchFamily="34" charset="0"/>
              </a:defRPr>
            </a:lvl2pPr>
            <a:lvl3pPr>
              <a:defRPr lang="en-GB">
                <a:latin typeface="Gill Sans Nova Light" panose="020F0302020204030204" pitchFamily="34" charset="0"/>
                <a:cs typeface="Gill Sans Nova Light" panose="020F0302020204030204" pitchFamily="34" charset="0"/>
              </a:defRPr>
            </a:lvl3pPr>
            <a:lvl4pPr>
              <a:defRPr lang="en-GB">
                <a:latin typeface="Gill Sans Nova Light" panose="020F0302020204030204" pitchFamily="34" charset="0"/>
                <a:cs typeface="Gill Sans Nova Light" panose="020F0302020204030204" pitchFamily="34" charset="0"/>
              </a:defRPr>
            </a:lvl4pPr>
            <a:lvl5pPr>
              <a:defRPr lang="en-GB">
                <a:latin typeface="Gill Sans Nova Light" panose="020F0302020204030204" pitchFamily="34" charset="0"/>
                <a:cs typeface="Gill Sans Nova Light" panose="020F0302020204030204" pitchFamily="34" charset="0"/>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6" name="Footer Placeholder 5">
            <a:extLst>
              <a:ext uri="{FF2B5EF4-FFF2-40B4-BE49-F238E27FC236}">
                <a16:creationId xmlns:a16="http://schemas.microsoft.com/office/drawing/2014/main" id="{74170EA9-DC14-D6B7-054C-51C9E1FE932C}"/>
              </a:ext>
            </a:extLst>
          </p:cNvPr>
          <p:cNvSpPr>
            <a:spLocks noGrp="1"/>
          </p:cNvSpPr>
          <p:nvPr>
            <p:ph type="ftr" sz="quarter" idx="10"/>
          </p:nvPr>
        </p:nvSpPr>
        <p:spPr/>
        <p:txBody>
          <a:bodyPr rtlCol="0"/>
          <a:lstStyle>
            <a:defPPr>
              <a:defRPr lang="en-GB"/>
            </a:defPPr>
          </a:lstStyle>
          <a:p>
            <a:pPr rtl="0"/>
            <a:r>
              <a:rPr lang="en-GB" dirty="0"/>
              <a:t>Presentation title</a:t>
            </a:r>
          </a:p>
        </p:txBody>
      </p:sp>
      <p:sp>
        <p:nvSpPr>
          <p:cNvPr id="7" name="Slide Number Placeholder 6">
            <a:extLst>
              <a:ext uri="{FF2B5EF4-FFF2-40B4-BE49-F238E27FC236}">
                <a16:creationId xmlns:a16="http://schemas.microsoft.com/office/drawing/2014/main" id="{3F65A817-7911-6CCE-C2C4-2C8568F7F358}"/>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2925109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Section Header">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2F45E1C-47F6-0AF9-7468-BA613D681E1D}"/>
              </a:ext>
            </a:extLst>
          </p:cNvPr>
          <p:cNvSpPr/>
          <p:nvPr userDrawn="1"/>
        </p:nvSpPr>
        <p:spPr>
          <a:xfrm>
            <a:off x="0" y="1533950"/>
            <a:ext cx="12192000" cy="37901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8" name="Picture 7" descr="A picture containing fabric&#10;&#10;Description automatically generated">
            <a:extLst>
              <a:ext uri="{FF2B5EF4-FFF2-40B4-BE49-F238E27FC236}">
                <a16:creationId xmlns:a16="http://schemas.microsoft.com/office/drawing/2014/main" id="{AB9E0D8B-7031-366D-884B-EB3FABD78CA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6200000">
            <a:off x="5056236" y="-1772981"/>
            <a:ext cx="2147050" cy="6039669"/>
          </a:xfrm>
          <a:prstGeom prst="rect">
            <a:avLst/>
          </a:prstGeom>
        </p:spPr>
      </p:pic>
      <p:sp>
        <p:nvSpPr>
          <p:cNvPr id="12" name="Rectangle 11">
            <a:extLst>
              <a:ext uri="{FF2B5EF4-FFF2-40B4-BE49-F238E27FC236}">
                <a16:creationId xmlns:a16="http://schemas.microsoft.com/office/drawing/2014/main" id="{1859314F-DCEF-A5A7-C5D9-F0D39AAC9FFA}"/>
              </a:ext>
            </a:extLst>
          </p:cNvPr>
          <p:cNvSpPr/>
          <p:nvPr userDrawn="1"/>
        </p:nvSpPr>
        <p:spPr>
          <a:xfrm>
            <a:off x="225552" y="1796143"/>
            <a:ext cx="11740896" cy="3265714"/>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6" name="Picture 15" descr="A picture containing flower, plant&#10;&#10;Description automatically generated">
            <a:extLst>
              <a:ext uri="{FF2B5EF4-FFF2-40B4-BE49-F238E27FC236}">
                <a16:creationId xmlns:a16="http://schemas.microsoft.com/office/drawing/2014/main" id="{DAAE5EB8-5B6B-6FA6-E6E7-D2F58FDFB4A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6200000">
            <a:off x="6307543" y="-287017"/>
            <a:ext cx="1051334" cy="3866771"/>
          </a:xfrm>
          <a:prstGeom prst="rect">
            <a:avLst/>
          </a:prstGeom>
        </p:spPr>
      </p:pic>
      <p:pic>
        <p:nvPicPr>
          <p:cNvPr id="19" name="Picture 18" descr="A picture containing mollusk, insect&#10;&#10;Description automatically generated">
            <a:extLst>
              <a:ext uri="{FF2B5EF4-FFF2-40B4-BE49-F238E27FC236}">
                <a16:creationId xmlns:a16="http://schemas.microsoft.com/office/drawing/2014/main" id="{BB1368FF-AA1B-4423-30B1-BE082E6F191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492222" y="4923380"/>
            <a:ext cx="1207554" cy="354511"/>
          </a:xfrm>
          <a:prstGeom prst="rect">
            <a:avLst/>
          </a:prstGeom>
        </p:spPr>
      </p:pic>
      <p:sp>
        <p:nvSpPr>
          <p:cNvPr id="2" name="Title 1">
            <a:extLst>
              <a:ext uri="{FF2B5EF4-FFF2-40B4-BE49-F238E27FC236}">
                <a16:creationId xmlns:a16="http://schemas.microsoft.com/office/drawing/2014/main" id="{A2DFA2E8-50A1-4465-AC33-6FAC0E7736E9}"/>
              </a:ext>
            </a:extLst>
          </p:cNvPr>
          <p:cNvSpPr>
            <a:spLocks noGrp="1"/>
          </p:cNvSpPr>
          <p:nvPr>
            <p:ph type="title"/>
          </p:nvPr>
        </p:nvSpPr>
        <p:spPr>
          <a:xfrm>
            <a:off x="1743456" y="2404872"/>
            <a:ext cx="8705088" cy="2002536"/>
          </a:xfrm>
        </p:spPr>
        <p:txBody>
          <a:bodyPr rtlCol="0" anchor="t">
            <a:normAutofit/>
          </a:bodyPr>
          <a:lstStyle>
            <a:lvl1pPr algn="ctr">
              <a:defRPr lang="en-GB" sz="4400"/>
            </a:lvl1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743454" y="3964517"/>
            <a:ext cx="8705089" cy="457200"/>
          </a:xfrm>
        </p:spPr>
        <p:txBody>
          <a:bodyPr rtlCol="0" anchor="ctr"/>
          <a:lstStyle>
            <a:lvl1pPr marL="0" indent="0" algn="ctr">
              <a:buNone/>
              <a:defRPr lang="en-GB" sz="2400">
                <a:solidFill>
                  <a:schemeClr val="accent3"/>
                </a:solidFill>
              </a:defRPr>
            </a:lvl1pPr>
            <a:lvl2pPr marL="457200" indent="0">
              <a:buNone/>
              <a:defRPr lang="en-GB" sz="2000">
                <a:solidFill>
                  <a:schemeClr val="tx1">
                    <a:tint val="75000"/>
                  </a:schemeClr>
                </a:solidFill>
              </a:defRPr>
            </a:lvl2pPr>
            <a:lvl3pPr marL="914400" indent="0">
              <a:buNone/>
              <a:defRPr lang="en-GB" sz="1800">
                <a:solidFill>
                  <a:schemeClr val="tx1">
                    <a:tint val="75000"/>
                  </a:schemeClr>
                </a:solidFill>
              </a:defRPr>
            </a:lvl3pPr>
            <a:lvl4pPr marL="1371600" indent="0">
              <a:buNone/>
              <a:defRPr lang="en-GB" sz="1600">
                <a:solidFill>
                  <a:schemeClr val="tx1">
                    <a:tint val="75000"/>
                  </a:schemeClr>
                </a:solidFill>
              </a:defRPr>
            </a:lvl4pPr>
            <a:lvl5pPr marL="1828800" indent="0">
              <a:buNone/>
              <a:defRPr lang="en-GB" sz="1600">
                <a:solidFill>
                  <a:schemeClr val="tx1">
                    <a:tint val="75000"/>
                  </a:schemeClr>
                </a:solidFill>
              </a:defRPr>
            </a:lvl5pPr>
            <a:lvl6pPr marL="2286000" indent="0">
              <a:buNone/>
              <a:defRPr lang="en-GB" sz="1600">
                <a:solidFill>
                  <a:schemeClr val="tx1">
                    <a:tint val="75000"/>
                  </a:schemeClr>
                </a:solidFill>
              </a:defRPr>
            </a:lvl6pPr>
            <a:lvl7pPr marL="2743200" indent="0">
              <a:buNone/>
              <a:defRPr lang="en-GB" sz="1600">
                <a:solidFill>
                  <a:schemeClr val="tx1">
                    <a:tint val="75000"/>
                  </a:schemeClr>
                </a:solidFill>
              </a:defRPr>
            </a:lvl7pPr>
            <a:lvl8pPr marL="3200400" indent="0">
              <a:buNone/>
              <a:defRPr lang="en-GB" sz="1600">
                <a:solidFill>
                  <a:schemeClr val="tx1">
                    <a:tint val="75000"/>
                  </a:schemeClr>
                </a:solidFill>
              </a:defRPr>
            </a:lvl8pPr>
            <a:lvl9pPr marL="3657600" indent="0">
              <a:buNone/>
              <a:defRPr lang="en-GB" sz="1600">
                <a:solidFill>
                  <a:schemeClr val="tx1">
                    <a:tint val="75000"/>
                  </a:schemeClr>
                </a:solidFill>
              </a:defRPr>
            </a:lvl9pPr>
          </a:lstStyle>
          <a:p>
            <a:pPr lvl="0" rtl="0"/>
            <a:r>
              <a:rPr lang="en-US"/>
              <a:t>Click to edit Master text styles</a:t>
            </a:r>
          </a:p>
        </p:txBody>
      </p:sp>
      <p:sp>
        <p:nvSpPr>
          <p:cNvPr id="27" name="Text Placeholder 24">
            <a:extLst>
              <a:ext uri="{FF2B5EF4-FFF2-40B4-BE49-F238E27FC236}">
                <a16:creationId xmlns:a16="http://schemas.microsoft.com/office/drawing/2014/main" id="{F5E2B84E-B4F2-ED93-8084-ECFC3B9C380F}"/>
              </a:ext>
            </a:extLst>
          </p:cNvPr>
          <p:cNvSpPr>
            <a:spLocks noGrp="1"/>
          </p:cNvSpPr>
          <p:nvPr>
            <p:ph type="body" sz="quarter" idx="11" hasCustomPrompt="1"/>
          </p:nvPr>
        </p:nvSpPr>
        <p:spPr>
          <a:xfrm>
            <a:off x="10149667" y="3189069"/>
            <a:ext cx="945473" cy="1936750"/>
          </a:xfrm>
        </p:spPr>
        <p:txBody>
          <a:bodyPr rtlCol="0">
            <a:noAutofit/>
          </a:bodyPr>
          <a:lstStyle>
            <a:lvl1pPr marL="0" indent="0">
              <a:buNone/>
              <a:defRPr lang="en-GB" sz="14000" b="1">
                <a:solidFill>
                  <a:schemeClr val="tx2"/>
                </a:solidFill>
                <a:latin typeface="+mj-lt"/>
              </a:defRPr>
            </a:lvl1pPr>
          </a:lstStyle>
          <a:p>
            <a:pPr lvl="0" rtl="0"/>
            <a:r>
              <a:rPr lang="en-GB"/>
              <a:t>”</a:t>
            </a:r>
          </a:p>
        </p:txBody>
      </p:sp>
      <p:sp>
        <p:nvSpPr>
          <p:cNvPr id="28" name="Text Placeholder 24">
            <a:extLst>
              <a:ext uri="{FF2B5EF4-FFF2-40B4-BE49-F238E27FC236}">
                <a16:creationId xmlns:a16="http://schemas.microsoft.com/office/drawing/2014/main" id="{FDD82133-EB75-7E07-A9CE-730CB7F6CD34}"/>
              </a:ext>
            </a:extLst>
          </p:cNvPr>
          <p:cNvSpPr>
            <a:spLocks noGrp="1"/>
          </p:cNvSpPr>
          <p:nvPr>
            <p:ph type="body" sz="quarter" idx="10" hasCustomPrompt="1"/>
          </p:nvPr>
        </p:nvSpPr>
        <p:spPr>
          <a:xfrm>
            <a:off x="1033184" y="2136567"/>
            <a:ext cx="941832" cy="1936750"/>
          </a:xfrm>
        </p:spPr>
        <p:txBody>
          <a:bodyPr rtlCol="0">
            <a:noAutofit/>
          </a:bodyPr>
          <a:lstStyle>
            <a:lvl1pPr marL="0" indent="0">
              <a:buNone/>
              <a:defRPr lang="en-GB" sz="14000" b="1">
                <a:solidFill>
                  <a:schemeClr val="tx2"/>
                </a:solidFill>
                <a:latin typeface="+mj-lt"/>
              </a:defRPr>
            </a:lvl1pPr>
          </a:lstStyle>
          <a:p>
            <a:pPr lvl="0" rtl="0"/>
            <a:r>
              <a:rPr lang="en-GB"/>
              <a:t>“</a:t>
            </a:r>
          </a:p>
        </p:txBody>
      </p:sp>
    </p:spTree>
    <p:extLst>
      <p:ext uri="{BB962C8B-B14F-4D97-AF65-F5344CB8AC3E}">
        <p14:creationId xmlns:p14="http://schemas.microsoft.com/office/powerpoint/2010/main" val="31787032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ised Layout">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1740FC-E682-E87B-87BB-213396FD2DF6}"/>
              </a:ext>
            </a:extLst>
          </p:cNvPr>
          <p:cNvSpPr/>
          <p:nvPr userDrawn="1"/>
        </p:nvSpPr>
        <p:spPr>
          <a:xfrm>
            <a:off x="553443" y="0"/>
            <a:ext cx="11105522" cy="62446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8" name="Rectangle 7">
            <a:extLst>
              <a:ext uri="{FF2B5EF4-FFF2-40B4-BE49-F238E27FC236}">
                <a16:creationId xmlns:a16="http://schemas.microsoft.com/office/drawing/2014/main" id="{2AC6E25B-7977-E725-B84F-07CA54BB4973}"/>
              </a:ext>
            </a:extLst>
          </p:cNvPr>
          <p:cNvSpPr/>
          <p:nvPr userDrawn="1"/>
        </p:nvSpPr>
        <p:spPr>
          <a:xfrm>
            <a:off x="877579" y="0"/>
            <a:ext cx="10460969" cy="587278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0" name="Picture 9" descr="A picture containing mollusk, insect&#10;&#10;Description automatically generated">
            <a:extLst>
              <a:ext uri="{FF2B5EF4-FFF2-40B4-BE49-F238E27FC236}">
                <a16:creationId xmlns:a16="http://schemas.microsoft.com/office/drawing/2014/main" id="{0EE757CA-B891-A6E4-F7DB-FFB1DBFDA0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1275" y="5738220"/>
            <a:ext cx="1207554" cy="354511"/>
          </a:xfrm>
          <a:prstGeom prst="rect">
            <a:avLst/>
          </a:prstGeom>
        </p:spPr>
      </p:pic>
      <p:sp>
        <p:nvSpPr>
          <p:cNvPr id="2" name="Title 1">
            <a:extLst>
              <a:ext uri="{FF2B5EF4-FFF2-40B4-BE49-F238E27FC236}">
                <a16:creationId xmlns:a16="http://schemas.microsoft.com/office/drawing/2014/main" id="{115CA519-6BA6-FAC8-3545-2E7E3CBDE2A9}"/>
              </a:ext>
            </a:extLst>
          </p:cNvPr>
          <p:cNvSpPr>
            <a:spLocks noGrp="1"/>
          </p:cNvSpPr>
          <p:nvPr>
            <p:ph type="title"/>
          </p:nvPr>
        </p:nvSpPr>
        <p:spPr/>
        <p:txBody>
          <a:bodyPr rtlCol="0"/>
          <a:lstStyle>
            <a:lvl1pPr algn="ctr">
              <a:defRPr lang="en-GB"/>
            </a:lvl1pPr>
          </a:lstStyle>
          <a:p>
            <a:pPr rtl="0"/>
            <a:r>
              <a:rPr lang="en-US"/>
              <a:t>Click to edit Master title style</a:t>
            </a:r>
            <a:endParaRPr lang="en-GB"/>
          </a:p>
        </p:txBody>
      </p:sp>
      <p:sp>
        <p:nvSpPr>
          <p:cNvPr id="22" name="Picture Placeholder 17">
            <a:extLst>
              <a:ext uri="{FF2B5EF4-FFF2-40B4-BE49-F238E27FC236}">
                <a16:creationId xmlns:a16="http://schemas.microsoft.com/office/drawing/2014/main" id="{6A1AC1B6-9CB9-19D8-8BDC-EDC0B6C19DBE}"/>
              </a:ext>
            </a:extLst>
          </p:cNvPr>
          <p:cNvSpPr>
            <a:spLocks noGrp="1" noChangeAspect="1"/>
          </p:cNvSpPr>
          <p:nvPr>
            <p:ph type="pic" sz="quarter" idx="12"/>
          </p:nvPr>
        </p:nvSpPr>
        <p:spPr>
          <a:xfrm>
            <a:off x="1375868" y="1797050"/>
            <a:ext cx="2057400" cy="2058988"/>
          </a:xfrm>
        </p:spPr>
        <p:txBody>
          <a:bodyPr rtlCol="0" anchor="ctr">
            <a:normAutofit/>
          </a:bodyPr>
          <a:lstStyle>
            <a:lvl1pPr marL="0" indent="0" algn="ctr">
              <a:buNone/>
              <a:defRPr lang="en-GB" sz="1800"/>
            </a:lvl1pPr>
          </a:lstStyle>
          <a:p>
            <a:pPr rtl="0"/>
            <a:r>
              <a:rPr lang="en-US" dirty="0"/>
              <a:t>Click icon to add picture</a:t>
            </a:r>
            <a:endParaRPr lang="en-GB" dirty="0"/>
          </a:p>
        </p:txBody>
      </p:sp>
      <p:sp>
        <p:nvSpPr>
          <p:cNvPr id="20" name="Text Placeholder 19">
            <a:extLst>
              <a:ext uri="{FF2B5EF4-FFF2-40B4-BE49-F238E27FC236}">
                <a16:creationId xmlns:a16="http://schemas.microsoft.com/office/drawing/2014/main" id="{DAB2A93C-DB99-8217-D74F-D08E610FA758}"/>
              </a:ext>
            </a:extLst>
          </p:cNvPr>
          <p:cNvSpPr>
            <a:spLocks noGrp="1"/>
          </p:cNvSpPr>
          <p:nvPr>
            <p:ph type="body" sz="quarter" idx="13"/>
          </p:nvPr>
        </p:nvSpPr>
        <p:spPr>
          <a:xfrm>
            <a:off x="1326173" y="3946525"/>
            <a:ext cx="2194560" cy="355600"/>
          </a:xfrm>
        </p:spPr>
        <p:txBody>
          <a:bodyPr lIns="0" tIns="0" rIns="0" bIns="0" rtlCol="0" anchor="ctr">
            <a:noAutofit/>
          </a:bodyPr>
          <a:lstStyle>
            <a:lvl1pPr marL="0" indent="0" algn="ctr">
              <a:lnSpc>
                <a:spcPct val="100000"/>
              </a:lnSpc>
              <a:spcBef>
                <a:spcPts val="0"/>
              </a:spcBef>
              <a:buNone/>
              <a:defRPr lang="en-GB" sz="2000">
                <a:latin typeface="Gill Sans Nova" panose="020B0602020104020203" pitchFamily="34" charset="0"/>
              </a:defRPr>
            </a:lvl1pPr>
          </a:lstStyle>
          <a:p>
            <a:pPr lvl="0" rtl="0"/>
            <a:r>
              <a:rPr lang="en-US"/>
              <a:t>Click to edit Master text styles</a:t>
            </a:r>
          </a:p>
        </p:txBody>
      </p:sp>
      <p:sp>
        <p:nvSpPr>
          <p:cNvPr id="21" name="Text Placeholder 19">
            <a:extLst>
              <a:ext uri="{FF2B5EF4-FFF2-40B4-BE49-F238E27FC236}">
                <a16:creationId xmlns:a16="http://schemas.microsoft.com/office/drawing/2014/main" id="{61950EAA-EB4E-8768-AFC9-A0356AECFE12}"/>
              </a:ext>
            </a:extLst>
          </p:cNvPr>
          <p:cNvSpPr>
            <a:spLocks noGrp="1"/>
          </p:cNvSpPr>
          <p:nvPr>
            <p:ph type="body" sz="quarter" idx="14"/>
          </p:nvPr>
        </p:nvSpPr>
        <p:spPr>
          <a:xfrm>
            <a:off x="1328309" y="4306415"/>
            <a:ext cx="2194560" cy="274320"/>
          </a:xfrm>
        </p:spPr>
        <p:txBody>
          <a:bodyPr lIns="0" tIns="0" rIns="0" bIns="0" rtlCol="0" anchor="ctr">
            <a:noAutofit/>
          </a:bodyPr>
          <a:lstStyle>
            <a:lvl1pPr marL="0" indent="0" algn="ctr">
              <a:lnSpc>
                <a:spcPct val="100000"/>
              </a:lnSpc>
              <a:spcBef>
                <a:spcPts val="0"/>
              </a:spcBef>
              <a:buNone/>
              <a:defRPr lang="en-GB" sz="1600">
                <a:latin typeface="+mn-lt"/>
              </a:defRPr>
            </a:lvl1pPr>
          </a:lstStyle>
          <a:p>
            <a:pPr lvl="0" rtl="0"/>
            <a:r>
              <a:rPr lang="en-US"/>
              <a:t>Click to edit Master text styles</a:t>
            </a:r>
          </a:p>
        </p:txBody>
      </p:sp>
      <p:sp>
        <p:nvSpPr>
          <p:cNvPr id="31" name="Picture Placeholder 17">
            <a:extLst>
              <a:ext uri="{FF2B5EF4-FFF2-40B4-BE49-F238E27FC236}">
                <a16:creationId xmlns:a16="http://schemas.microsoft.com/office/drawing/2014/main" id="{E3B18CDB-3FF1-EC8E-EA8A-31E9BF81747A}"/>
              </a:ext>
            </a:extLst>
          </p:cNvPr>
          <p:cNvSpPr>
            <a:spLocks noGrp="1" noChangeAspect="1"/>
          </p:cNvSpPr>
          <p:nvPr>
            <p:ph type="pic" sz="quarter" idx="17"/>
          </p:nvPr>
        </p:nvSpPr>
        <p:spPr>
          <a:xfrm>
            <a:off x="3828270" y="1797050"/>
            <a:ext cx="2057400" cy="2058988"/>
          </a:xfrm>
        </p:spPr>
        <p:txBody>
          <a:bodyPr rtlCol="0" anchor="ctr">
            <a:normAutofit/>
          </a:bodyPr>
          <a:lstStyle>
            <a:lvl1pPr marL="0" indent="0" algn="ctr">
              <a:buNone/>
              <a:defRPr lang="en-GB" sz="1800"/>
            </a:lvl1pPr>
          </a:lstStyle>
          <a:p>
            <a:pPr rtl="0"/>
            <a:r>
              <a:rPr lang="en-US" dirty="0"/>
              <a:t>Click icon to add picture</a:t>
            </a:r>
            <a:endParaRPr lang="en-GB" dirty="0"/>
          </a:p>
        </p:txBody>
      </p:sp>
      <p:sp>
        <p:nvSpPr>
          <p:cNvPr id="33" name="Text Placeholder 19">
            <a:extLst>
              <a:ext uri="{FF2B5EF4-FFF2-40B4-BE49-F238E27FC236}">
                <a16:creationId xmlns:a16="http://schemas.microsoft.com/office/drawing/2014/main" id="{EAB1EC17-F1C7-0781-4F52-DEE9122BBC9D}"/>
              </a:ext>
            </a:extLst>
          </p:cNvPr>
          <p:cNvSpPr>
            <a:spLocks noGrp="1"/>
          </p:cNvSpPr>
          <p:nvPr>
            <p:ph type="body" sz="quarter" idx="19"/>
          </p:nvPr>
        </p:nvSpPr>
        <p:spPr>
          <a:xfrm>
            <a:off x="3763663" y="3926721"/>
            <a:ext cx="2194560" cy="355600"/>
          </a:xfrm>
        </p:spPr>
        <p:txBody>
          <a:bodyPr lIns="0" tIns="0" rIns="0" bIns="0" rtlCol="0" anchor="ctr">
            <a:noAutofit/>
          </a:bodyPr>
          <a:lstStyle>
            <a:lvl1pPr marL="0" indent="0" algn="ctr">
              <a:lnSpc>
                <a:spcPct val="100000"/>
              </a:lnSpc>
              <a:spcBef>
                <a:spcPts val="0"/>
              </a:spcBef>
              <a:buNone/>
              <a:defRPr lang="en-GB" sz="2000">
                <a:latin typeface="Gill Sans Nova" panose="020B0602020104020203" pitchFamily="34" charset="0"/>
              </a:defRPr>
            </a:lvl1pPr>
          </a:lstStyle>
          <a:p>
            <a:pPr lvl="0" rtl="0"/>
            <a:r>
              <a:rPr lang="en-US"/>
              <a:t>Click to edit Master text styles</a:t>
            </a:r>
          </a:p>
        </p:txBody>
      </p:sp>
      <p:sp>
        <p:nvSpPr>
          <p:cNvPr id="32" name="Text Placeholder 19">
            <a:extLst>
              <a:ext uri="{FF2B5EF4-FFF2-40B4-BE49-F238E27FC236}">
                <a16:creationId xmlns:a16="http://schemas.microsoft.com/office/drawing/2014/main" id="{9E2E4E06-43E3-5309-A921-59117EDFEA1A}"/>
              </a:ext>
            </a:extLst>
          </p:cNvPr>
          <p:cNvSpPr>
            <a:spLocks noGrp="1"/>
          </p:cNvSpPr>
          <p:nvPr>
            <p:ph type="body" sz="quarter" idx="18"/>
          </p:nvPr>
        </p:nvSpPr>
        <p:spPr>
          <a:xfrm>
            <a:off x="3765799" y="4286611"/>
            <a:ext cx="2194560" cy="274320"/>
          </a:xfrm>
        </p:spPr>
        <p:txBody>
          <a:bodyPr lIns="0" tIns="0" rIns="0" bIns="0" rtlCol="0" anchor="ctr">
            <a:noAutofit/>
          </a:bodyPr>
          <a:lstStyle>
            <a:lvl1pPr marL="0" indent="0" algn="ctr">
              <a:lnSpc>
                <a:spcPct val="100000"/>
              </a:lnSpc>
              <a:spcBef>
                <a:spcPts val="0"/>
              </a:spcBef>
              <a:buNone/>
              <a:defRPr lang="en-GB" sz="1600">
                <a:latin typeface="+mn-lt"/>
              </a:defRPr>
            </a:lvl1pPr>
          </a:lstStyle>
          <a:p>
            <a:pPr lvl="0" rtl="0"/>
            <a:r>
              <a:rPr lang="en-US"/>
              <a:t>Click to edit Master text styles</a:t>
            </a:r>
          </a:p>
        </p:txBody>
      </p:sp>
      <p:sp>
        <p:nvSpPr>
          <p:cNvPr id="30" name="Picture Placeholder 17">
            <a:extLst>
              <a:ext uri="{FF2B5EF4-FFF2-40B4-BE49-F238E27FC236}">
                <a16:creationId xmlns:a16="http://schemas.microsoft.com/office/drawing/2014/main" id="{2EB018F6-8206-135F-BF16-29E6E63FD099}"/>
              </a:ext>
            </a:extLst>
          </p:cNvPr>
          <p:cNvSpPr>
            <a:spLocks noGrp="1" noChangeAspect="1"/>
          </p:cNvSpPr>
          <p:nvPr>
            <p:ph type="pic" sz="quarter" idx="16"/>
          </p:nvPr>
        </p:nvSpPr>
        <p:spPr>
          <a:xfrm>
            <a:off x="6280672" y="1797050"/>
            <a:ext cx="2057400" cy="2058988"/>
          </a:xfrm>
        </p:spPr>
        <p:txBody>
          <a:bodyPr rtlCol="0" anchor="ctr">
            <a:normAutofit/>
          </a:bodyPr>
          <a:lstStyle>
            <a:lvl1pPr marL="0" indent="0" algn="ctr">
              <a:buNone/>
              <a:defRPr lang="en-GB" sz="1800"/>
            </a:lvl1pPr>
          </a:lstStyle>
          <a:p>
            <a:pPr rtl="0"/>
            <a:r>
              <a:rPr lang="en-US" dirty="0"/>
              <a:t>Click icon to add picture</a:t>
            </a:r>
            <a:endParaRPr lang="en-GB" dirty="0"/>
          </a:p>
        </p:txBody>
      </p:sp>
      <p:sp>
        <p:nvSpPr>
          <p:cNvPr id="35" name="Text Placeholder 19">
            <a:extLst>
              <a:ext uri="{FF2B5EF4-FFF2-40B4-BE49-F238E27FC236}">
                <a16:creationId xmlns:a16="http://schemas.microsoft.com/office/drawing/2014/main" id="{13D50A41-E904-8A4E-6F0A-F980F8D64711}"/>
              </a:ext>
            </a:extLst>
          </p:cNvPr>
          <p:cNvSpPr>
            <a:spLocks noGrp="1"/>
          </p:cNvSpPr>
          <p:nvPr>
            <p:ph type="body" sz="quarter" idx="21"/>
          </p:nvPr>
        </p:nvSpPr>
        <p:spPr>
          <a:xfrm>
            <a:off x="6216065" y="3946525"/>
            <a:ext cx="2194560" cy="355600"/>
          </a:xfrm>
        </p:spPr>
        <p:txBody>
          <a:bodyPr lIns="0" tIns="0" rIns="0" bIns="0" rtlCol="0" anchor="ctr">
            <a:noAutofit/>
          </a:bodyPr>
          <a:lstStyle>
            <a:lvl1pPr marL="0" indent="0" algn="ctr">
              <a:lnSpc>
                <a:spcPct val="100000"/>
              </a:lnSpc>
              <a:spcBef>
                <a:spcPts val="0"/>
              </a:spcBef>
              <a:buNone/>
              <a:defRPr lang="en-GB" sz="2000">
                <a:latin typeface="Gill Sans Nova" panose="020B0602020104020203" pitchFamily="34" charset="0"/>
              </a:defRPr>
            </a:lvl1pPr>
          </a:lstStyle>
          <a:p>
            <a:pPr lvl="0" rtl="0"/>
            <a:r>
              <a:rPr lang="en-US"/>
              <a:t>Click to edit Master text styles</a:t>
            </a:r>
          </a:p>
        </p:txBody>
      </p:sp>
      <p:sp>
        <p:nvSpPr>
          <p:cNvPr id="34" name="Text Placeholder 19">
            <a:extLst>
              <a:ext uri="{FF2B5EF4-FFF2-40B4-BE49-F238E27FC236}">
                <a16:creationId xmlns:a16="http://schemas.microsoft.com/office/drawing/2014/main" id="{D6CE30A5-8B65-384B-A8B9-6F711A521946}"/>
              </a:ext>
            </a:extLst>
          </p:cNvPr>
          <p:cNvSpPr>
            <a:spLocks noGrp="1"/>
          </p:cNvSpPr>
          <p:nvPr>
            <p:ph type="body" sz="quarter" idx="20"/>
          </p:nvPr>
        </p:nvSpPr>
        <p:spPr>
          <a:xfrm>
            <a:off x="6218201" y="4306415"/>
            <a:ext cx="2194560" cy="274320"/>
          </a:xfrm>
        </p:spPr>
        <p:txBody>
          <a:bodyPr lIns="0" tIns="0" rIns="0" bIns="0" rtlCol="0" anchor="ctr">
            <a:noAutofit/>
          </a:bodyPr>
          <a:lstStyle>
            <a:lvl1pPr marL="0" indent="0" algn="ctr">
              <a:lnSpc>
                <a:spcPct val="100000"/>
              </a:lnSpc>
              <a:spcBef>
                <a:spcPts val="0"/>
              </a:spcBef>
              <a:buNone/>
              <a:defRPr lang="en-GB" sz="1600">
                <a:latin typeface="+mn-lt"/>
              </a:defRPr>
            </a:lvl1pPr>
          </a:lstStyle>
          <a:p>
            <a:pPr lvl="0" rtl="0"/>
            <a:r>
              <a:rPr lang="en-US"/>
              <a:t>Click to edit Master text styles</a:t>
            </a:r>
          </a:p>
        </p:txBody>
      </p:sp>
      <p:sp>
        <p:nvSpPr>
          <p:cNvPr id="29" name="Picture Placeholder 17">
            <a:extLst>
              <a:ext uri="{FF2B5EF4-FFF2-40B4-BE49-F238E27FC236}">
                <a16:creationId xmlns:a16="http://schemas.microsoft.com/office/drawing/2014/main" id="{D1C71745-769D-8F16-2B61-EF5D4012F1E3}"/>
              </a:ext>
            </a:extLst>
          </p:cNvPr>
          <p:cNvSpPr>
            <a:spLocks noGrp="1" noChangeAspect="1"/>
          </p:cNvSpPr>
          <p:nvPr>
            <p:ph type="pic" sz="quarter" idx="15"/>
          </p:nvPr>
        </p:nvSpPr>
        <p:spPr>
          <a:xfrm>
            <a:off x="8733074" y="1797050"/>
            <a:ext cx="2057400" cy="2058988"/>
          </a:xfrm>
        </p:spPr>
        <p:txBody>
          <a:bodyPr rtlCol="0" anchor="ctr">
            <a:normAutofit/>
          </a:bodyPr>
          <a:lstStyle>
            <a:lvl1pPr marL="0" indent="0" algn="ctr">
              <a:buNone/>
              <a:defRPr lang="en-GB" sz="1800"/>
            </a:lvl1pPr>
          </a:lstStyle>
          <a:p>
            <a:pPr rtl="0"/>
            <a:r>
              <a:rPr lang="en-US" dirty="0"/>
              <a:t>Click icon to add picture</a:t>
            </a:r>
            <a:endParaRPr lang="en-GB" dirty="0"/>
          </a:p>
        </p:txBody>
      </p:sp>
      <p:sp>
        <p:nvSpPr>
          <p:cNvPr id="37" name="Text Placeholder 19">
            <a:extLst>
              <a:ext uri="{FF2B5EF4-FFF2-40B4-BE49-F238E27FC236}">
                <a16:creationId xmlns:a16="http://schemas.microsoft.com/office/drawing/2014/main" id="{D6D40AAC-2768-6F48-97AE-FD958D89FD8E}"/>
              </a:ext>
            </a:extLst>
          </p:cNvPr>
          <p:cNvSpPr>
            <a:spLocks noGrp="1"/>
          </p:cNvSpPr>
          <p:nvPr>
            <p:ph type="body" sz="quarter" idx="23"/>
          </p:nvPr>
        </p:nvSpPr>
        <p:spPr>
          <a:xfrm>
            <a:off x="8666331" y="3946525"/>
            <a:ext cx="2194560" cy="355600"/>
          </a:xfrm>
        </p:spPr>
        <p:txBody>
          <a:bodyPr lIns="0" tIns="0" rIns="0" bIns="0" rtlCol="0" anchor="ctr">
            <a:noAutofit/>
          </a:bodyPr>
          <a:lstStyle>
            <a:lvl1pPr marL="0" indent="0" algn="ctr">
              <a:lnSpc>
                <a:spcPct val="100000"/>
              </a:lnSpc>
              <a:spcBef>
                <a:spcPts val="0"/>
              </a:spcBef>
              <a:buNone/>
              <a:defRPr lang="en-GB" sz="2000">
                <a:latin typeface="Gill Sans Nova" panose="020B0602020104020203" pitchFamily="34" charset="0"/>
              </a:defRPr>
            </a:lvl1pPr>
          </a:lstStyle>
          <a:p>
            <a:pPr lvl="0" rtl="0"/>
            <a:r>
              <a:rPr lang="en-US"/>
              <a:t>Click to edit Master text styles</a:t>
            </a:r>
          </a:p>
        </p:txBody>
      </p:sp>
      <p:sp>
        <p:nvSpPr>
          <p:cNvPr id="36" name="Text Placeholder 19">
            <a:extLst>
              <a:ext uri="{FF2B5EF4-FFF2-40B4-BE49-F238E27FC236}">
                <a16:creationId xmlns:a16="http://schemas.microsoft.com/office/drawing/2014/main" id="{85652007-C32E-173C-2A5F-B1C08D6140DD}"/>
              </a:ext>
            </a:extLst>
          </p:cNvPr>
          <p:cNvSpPr>
            <a:spLocks noGrp="1"/>
          </p:cNvSpPr>
          <p:nvPr>
            <p:ph type="body" sz="quarter" idx="22"/>
          </p:nvPr>
        </p:nvSpPr>
        <p:spPr>
          <a:xfrm>
            <a:off x="8668467" y="4306415"/>
            <a:ext cx="2194560" cy="274320"/>
          </a:xfrm>
        </p:spPr>
        <p:txBody>
          <a:bodyPr lIns="0" tIns="0" rIns="0" bIns="0" rtlCol="0" anchor="ctr">
            <a:noAutofit/>
          </a:bodyPr>
          <a:lstStyle>
            <a:lvl1pPr marL="0" indent="0" algn="ctr">
              <a:lnSpc>
                <a:spcPct val="100000"/>
              </a:lnSpc>
              <a:spcBef>
                <a:spcPts val="0"/>
              </a:spcBef>
              <a:buNone/>
              <a:defRPr lang="en-GB" sz="1600">
                <a:latin typeface="+mn-lt"/>
              </a:defRPr>
            </a:lvl1pPr>
          </a:lstStyle>
          <a:p>
            <a:pPr lvl="0" rtl="0"/>
            <a:r>
              <a:rPr lang="en-US"/>
              <a:t>Click to edit Master text styles</a:t>
            </a:r>
          </a:p>
        </p:txBody>
      </p:sp>
      <p:sp>
        <p:nvSpPr>
          <p:cNvPr id="3" name="Footer Placeholder 2">
            <a:extLst>
              <a:ext uri="{FF2B5EF4-FFF2-40B4-BE49-F238E27FC236}">
                <a16:creationId xmlns:a16="http://schemas.microsoft.com/office/drawing/2014/main" id="{08AD4DF5-3AA4-926D-00B1-1C24F968F4AD}"/>
              </a:ext>
            </a:extLst>
          </p:cNvPr>
          <p:cNvSpPr>
            <a:spLocks noGrp="1"/>
          </p:cNvSpPr>
          <p:nvPr>
            <p:ph type="ftr" sz="quarter" idx="10"/>
          </p:nvPr>
        </p:nvSpPr>
        <p:spPr/>
        <p:txBody>
          <a:bodyPr rtlCol="0"/>
          <a:lstStyle>
            <a:defPPr>
              <a:defRPr lang="en-GB"/>
            </a:defPPr>
          </a:lstStyle>
          <a:p>
            <a:pPr rtl="0"/>
            <a:r>
              <a:rPr lang="en-GB" dirty="0"/>
              <a:t>Presentation title</a:t>
            </a:r>
          </a:p>
        </p:txBody>
      </p:sp>
      <p:sp>
        <p:nvSpPr>
          <p:cNvPr id="4" name="Slide Number Placeholder 3">
            <a:extLst>
              <a:ext uri="{FF2B5EF4-FFF2-40B4-BE49-F238E27FC236}">
                <a16:creationId xmlns:a16="http://schemas.microsoft.com/office/drawing/2014/main" id="{CE3EC206-AFEC-E74D-0522-B0D47B2E7A6E}"/>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2519687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1740FC-E682-E87B-87BB-213396FD2DF6}"/>
              </a:ext>
            </a:extLst>
          </p:cNvPr>
          <p:cNvSpPr/>
          <p:nvPr userDrawn="1"/>
        </p:nvSpPr>
        <p:spPr>
          <a:xfrm>
            <a:off x="553443" y="0"/>
            <a:ext cx="11105522" cy="62446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8" name="Rectangle 7">
            <a:extLst>
              <a:ext uri="{FF2B5EF4-FFF2-40B4-BE49-F238E27FC236}">
                <a16:creationId xmlns:a16="http://schemas.microsoft.com/office/drawing/2014/main" id="{2AC6E25B-7977-E725-B84F-07CA54BB4973}"/>
              </a:ext>
            </a:extLst>
          </p:cNvPr>
          <p:cNvSpPr/>
          <p:nvPr userDrawn="1"/>
        </p:nvSpPr>
        <p:spPr>
          <a:xfrm>
            <a:off x="877579" y="0"/>
            <a:ext cx="10460969" cy="587278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0" name="Picture 9" descr="A picture containing mollusk, insect&#10;&#10;Description automatically generated">
            <a:extLst>
              <a:ext uri="{FF2B5EF4-FFF2-40B4-BE49-F238E27FC236}">
                <a16:creationId xmlns:a16="http://schemas.microsoft.com/office/drawing/2014/main" id="{0EE757CA-B891-A6E4-F7DB-FFB1DBFDA0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1275" y="5738220"/>
            <a:ext cx="1207554" cy="354511"/>
          </a:xfrm>
          <a:prstGeom prst="rect">
            <a:avLst/>
          </a:prstGeom>
        </p:spPr>
      </p:pic>
      <p:sp>
        <p:nvSpPr>
          <p:cNvPr id="2" name="Title 1">
            <a:extLst>
              <a:ext uri="{FF2B5EF4-FFF2-40B4-BE49-F238E27FC236}">
                <a16:creationId xmlns:a16="http://schemas.microsoft.com/office/drawing/2014/main" id="{115CA519-6BA6-FAC8-3545-2E7E3CBDE2A9}"/>
              </a:ext>
            </a:extLst>
          </p:cNvPr>
          <p:cNvSpPr>
            <a:spLocks noGrp="1"/>
          </p:cNvSpPr>
          <p:nvPr>
            <p:ph type="title"/>
          </p:nvPr>
        </p:nvSpPr>
        <p:spPr/>
        <p:txBody>
          <a:bodyPr rtlCol="0"/>
          <a:lstStyle>
            <a:lvl1pPr algn="ctr">
              <a:defRPr lang="en-GB"/>
            </a:lvl1pPr>
          </a:lstStyle>
          <a:p>
            <a:pPr rtl="0"/>
            <a:r>
              <a:rPr lang="en-US"/>
              <a:t>Click to edit Master title style</a:t>
            </a:r>
            <a:endParaRPr lang="en-GB"/>
          </a:p>
        </p:txBody>
      </p:sp>
      <p:sp>
        <p:nvSpPr>
          <p:cNvPr id="22" name="Picture Placeholder 17">
            <a:extLst>
              <a:ext uri="{FF2B5EF4-FFF2-40B4-BE49-F238E27FC236}">
                <a16:creationId xmlns:a16="http://schemas.microsoft.com/office/drawing/2014/main" id="{6A1AC1B6-9CB9-19D8-8BDC-EDC0B6C19DBE}"/>
              </a:ext>
            </a:extLst>
          </p:cNvPr>
          <p:cNvSpPr>
            <a:spLocks noGrp="1" noChangeAspect="1"/>
          </p:cNvSpPr>
          <p:nvPr>
            <p:ph type="pic" sz="quarter" idx="12"/>
          </p:nvPr>
        </p:nvSpPr>
        <p:spPr>
          <a:xfrm>
            <a:off x="1681364" y="1658061"/>
            <a:ext cx="1160392" cy="1161288"/>
          </a:xfrm>
        </p:spPr>
        <p:txBody>
          <a:bodyPr rtlCol="0" anchor="ctr">
            <a:normAutofit/>
          </a:bodyPr>
          <a:lstStyle>
            <a:lvl1pPr marL="0" indent="0" algn="ctr">
              <a:buNone/>
              <a:defRPr lang="en-GB" sz="1800"/>
            </a:lvl1pPr>
          </a:lstStyle>
          <a:p>
            <a:pPr rtl="0"/>
            <a:r>
              <a:rPr lang="en-US" dirty="0"/>
              <a:t>Click icon to add picture</a:t>
            </a:r>
            <a:endParaRPr lang="en-GB" dirty="0"/>
          </a:p>
        </p:txBody>
      </p:sp>
      <p:sp>
        <p:nvSpPr>
          <p:cNvPr id="20" name="Text Placeholder 19">
            <a:extLst>
              <a:ext uri="{FF2B5EF4-FFF2-40B4-BE49-F238E27FC236}">
                <a16:creationId xmlns:a16="http://schemas.microsoft.com/office/drawing/2014/main" id="{DAB2A93C-DB99-8217-D74F-D08E610FA758}"/>
              </a:ext>
            </a:extLst>
          </p:cNvPr>
          <p:cNvSpPr>
            <a:spLocks noGrp="1"/>
          </p:cNvSpPr>
          <p:nvPr>
            <p:ph type="body" sz="quarter" idx="13"/>
          </p:nvPr>
        </p:nvSpPr>
        <p:spPr>
          <a:xfrm>
            <a:off x="1106424" y="2926080"/>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US"/>
              <a:t>Click to edit Master text styles</a:t>
            </a:r>
          </a:p>
        </p:txBody>
      </p:sp>
      <p:sp>
        <p:nvSpPr>
          <p:cNvPr id="21" name="Text Placeholder 19">
            <a:extLst>
              <a:ext uri="{FF2B5EF4-FFF2-40B4-BE49-F238E27FC236}">
                <a16:creationId xmlns:a16="http://schemas.microsoft.com/office/drawing/2014/main" id="{61950EAA-EB4E-8768-AFC9-A0356AECFE12}"/>
              </a:ext>
            </a:extLst>
          </p:cNvPr>
          <p:cNvSpPr>
            <a:spLocks noGrp="1"/>
          </p:cNvSpPr>
          <p:nvPr>
            <p:ph type="body" sz="quarter" idx="14"/>
          </p:nvPr>
        </p:nvSpPr>
        <p:spPr>
          <a:xfrm>
            <a:off x="1106424" y="3145536"/>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US"/>
              <a:t>Click to edit Master text styles</a:t>
            </a:r>
          </a:p>
        </p:txBody>
      </p:sp>
      <p:sp>
        <p:nvSpPr>
          <p:cNvPr id="46" name="Picture Placeholder 17">
            <a:extLst>
              <a:ext uri="{FF2B5EF4-FFF2-40B4-BE49-F238E27FC236}">
                <a16:creationId xmlns:a16="http://schemas.microsoft.com/office/drawing/2014/main" id="{B23EF08B-7D0C-7D96-413D-71C22E3F74D0}"/>
              </a:ext>
            </a:extLst>
          </p:cNvPr>
          <p:cNvSpPr>
            <a:spLocks noGrp="1" noChangeAspect="1"/>
          </p:cNvSpPr>
          <p:nvPr>
            <p:ph type="pic" sz="quarter" idx="26"/>
          </p:nvPr>
        </p:nvSpPr>
        <p:spPr>
          <a:xfrm>
            <a:off x="1681364" y="3818492"/>
            <a:ext cx="1160392" cy="1161288"/>
          </a:xfrm>
        </p:spPr>
        <p:txBody>
          <a:bodyPr rtlCol="0" anchor="ctr">
            <a:normAutofit/>
          </a:bodyPr>
          <a:lstStyle>
            <a:lvl1pPr marL="0" indent="0" algn="ctr">
              <a:buNone/>
              <a:defRPr lang="en-GB" sz="1800"/>
            </a:lvl1pPr>
          </a:lstStyle>
          <a:p>
            <a:pPr rtl="0"/>
            <a:r>
              <a:rPr lang="en-US" dirty="0"/>
              <a:t>Click icon to add picture</a:t>
            </a:r>
            <a:endParaRPr lang="en-GB" dirty="0"/>
          </a:p>
        </p:txBody>
      </p:sp>
      <p:sp>
        <p:nvSpPr>
          <p:cNvPr id="45" name="Text Placeholder 19">
            <a:extLst>
              <a:ext uri="{FF2B5EF4-FFF2-40B4-BE49-F238E27FC236}">
                <a16:creationId xmlns:a16="http://schemas.microsoft.com/office/drawing/2014/main" id="{A6866782-6675-4F37-E5D2-68CB0191C1A7}"/>
              </a:ext>
            </a:extLst>
          </p:cNvPr>
          <p:cNvSpPr>
            <a:spLocks noGrp="1"/>
          </p:cNvSpPr>
          <p:nvPr>
            <p:ph type="body" sz="quarter" idx="25"/>
          </p:nvPr>
        </p:nvSpPr>
        <p:spPr>
          <a:xfrm>
            <a:off x="1106424" y="5086511"/>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US"/>
              <a:t>Click to edit Master text styles</a:t>
            </a:r>
          </a:p>
        </p:txBody>
      </p:sp>
      <p:sp>
        <p:nvSpPr>
          <p:cNvPr id="44" name="Text Placeholder 19">
            <a:extLst>
              <a:ext uri="{FF2B5EF4-FFF2-40B4-BE49-F238E27FC236}">
                <a16:creationId xmlns:a16="http://schemas.microsoft.com/office/drawing/2014/main" id="{9F53AB27-DDFA-AA5D-8253-546C9BBA9CE7}"/>
              </a:ext>
            </a:extLst>
          </p:cNvPr>
          <p:cNvSpPr>
            <a:spLocks noGrp="1"/>
          </p:cNvSpPr>
          <p:nvPr>
            <p:ph type="body" sz="quarter" idx="24"/>
          </p:nvPr>
        </p:nvSpPr>
        <p:spPr>
          <a:xfrm>
            <a:off x="1106424" y="5305967"/>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US"/>
              <a:t>Click to edit Master text styles</a:t>
            </a:r>
          </a:p>
        </p:txBody>
      </p:sp>
      <p:sp>
        <p:nvSpPr>
          <p:cNvPr id="31" name="Picture Placeholder 17">
            <a:extLst>
              <a:ext uri="{FF2B5EF4-FFF2-40B4-BE49-F238E27FC236}">
                <a16:creationId xmlns:a16="http://schemas.microsoft.com/office/drawing/2014/main" id="{E3B18CDB-3FF1-EC8E-EA8A-31E9BF81747A}"/>
              </a:ext>
            </a:extLst>
          </p:cNvPr>
          <p:cNvSpPr>
            <a:spLocks noGrp="1" noChangeAspect="1"/>
          </p:cNvSpPr>
          <p:nvPr>
            <p:ph type="pic" sz="quarter" idx="17"/>
          </p:nvPr>
        </p:nvSpPr>
        <p:spPr>
          <a:xfrm>
            <a:off x="4226754" y="1658061"/>
            <a:ext cx="1160392" cy="1161288"/>
          </a:xfrm>
        </p:spPr>
        <p:txBody>
          <a:bodyPr rtlCol="0" anchor="ctr">
            <a:normAutofit/>
          </a:bodyPr>
          <a:lstStyle>
            <a:lvl1pPr marL="0" indent="0" algn="ctr">
              <a:buNone/>
              <a:defRPr lang="en-GB" sz="1800"/>
            </a:lvl1pPr>
          </a:lstStyle>
          <a:p>
            <a:pPr rtl="0"/>
            <a:r>
              <a:rPr lang="en-US" dirty="0"/>
              <a:t>Click icon to add picture</a:t>
            </a:r>
            <a:endParaRPr lang="en-GB" dirty="0"/>
          </a:p>
        </p:txBody>
      </p:sp>
      <p:sp>
        <p:nvSpPr>
          <p:cNvPr id="33" name="Text Placeholder 19">
            <a:extLst>
              <a:ext uri="{FF2B5EF4-FFF2-40B4-BE49-F238E27FC236}">
                <a16:creationId xmlns:a16="http://schemas.microsoft.com/office/drawing/2014/main" id="{EAB1EC17-F1C7-0781-4F52-DEE9122BBC9D}"/>
              </a:ext>
            </a:extLst>
          </p:cNvPr>
          <p:cNvSpPr>
            <a:spLocks noGrp="1"/>
          </p:cNvSpPr>
          <p:nvPr>
            <p:ph type="body" sz="quarter" idx="19"/>
          </p:nvPr>
        </p:nvSpPr>
        <p:spPr>
          <a:xfrm>
            <a:off x="3639312" y="2926080"/>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US"/>
              <a:t>Click to edit Master text styles</a:t>
            </a:r>
          </a:p>
        </p:txBody>
      </p:sp>
      <p:sp>
        <p:nvSpPr>
          <p:cNvPr id="32" name="Text Placeholder 19">
            <a:extLst>
              <a:ext uri="{FF2B5EF4-FFF2-40B4-BE49-F238E27FC236}">
                <a16:creationId xmlns:a16="http://schemas.microsoft.com/office/drawing/2014/main" id="{9E2E4E06-43E3-5309-A921-59117EDFEA1A}"/>
              </a:ext>
            </a:extLst>
          </p:cNvPr>
          <p:cNvSpPr>
            <a:spLocks noGrp="1"/>
          </p:cNvSpPr>
          <p:nvPr>
            <p:ph type="body" sz="quarter" idx="18"/>
          </p:nvPr>
        </p:nvSpPr>
        <p:spPr>
          <a:xfrm>
            <a:off x="3639312" y="3145536"/>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US"/>
              <a:t>Click to edit Master text styles</a:t>
            </a:r>
          </a:p>
        </p:txBody>
      </p:sp>
      <p:sp>
        <p:nvSpPr>
          <p:cNvPr id="16" name="Picture Placeholder 17">
            <a:extLst>
              <a:ext uri="{FF2B5EF4-FFF2-40B4-BE49-F238E27FC236}">
                <a16:creationId xmlns:a16="http://schemas.microsoft.com/office/drawing/2014/main" id="{DD9CE7E9-3BC2-0321-457B-61D363708B38}"/>
              </a:ext>
            </a:extLst>
          </p:cNvPr>
          <p:cNvSpPr>
            <a:spLocks noGrp="1" noChangeAspect="1"/>
          </p:cNvSpPr>
          <p:nvPr>
            <p:ph type="pic" sz="quarter" idx="29"/>
          </p:nvPr>
        </p:nvSpPr>
        <p:spPr>
          <a:xfrm>
            <a:off x="4226754" y="3818492"/>
            <a:ext cx="1160392" cy="1161288"/>
          </a:xfrm>
        </p:spPr>
        <p:txBody>
          <a:bodyPr rtlCol="0" anchor="ctr">
            <a:normAutofit/>
          </a:bodyPr>
          <a:lstStyle>
            <a:lvl1pPr marL="0" indent="0" algn="ctr">
              <a:buNone/>
              <a:defRPr lang="en-GB" sz="1800"/>
            </a:lvl1pPr>
          </a:lstStyle>
          <a:p>
            <a:pPr rtl="0"/>
            <a:r>
              <a:rPr lang="en-US" dirty="0"/>
              <a:t>Click icon to add picture</a:t>
            </a:r>
            <a:endParaRPr lang="en-GB" dirty="0"/>
          </a:p>
        </p:txBody>
      </p:sp>
      <p:sp>
        <p:nvSpPr>
          <p:cNvPr id="23" name="Text Placeholder 19">
            <a:extLst>
              <a:ext uri="{FF2B5EF4-FFF2-40B4-BE49-F238E27FC236}">
                <a16:creationId xmlns:a16="http://schemas.microsoft.com/office/drawing/2014/main" id="{70DD1941-A469-A457-B987-E0E2C300A8AE}"/>
              </a:ext>
            </a:extLst>
          </p:cNvPr>
          <p:cNvSpPr>
            <a:spLocks noGrp="1"/>
          </p:cNvSpPr>
          <p:nvPr>
            <p:ph type="body" sz="quarter" idx="31"/>
          </p:nvPr>
        </p:nvSpPr>
        <p:spPr>
          <a:xfrm>
            <a:off x="3639312" y="5086511"/>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US"/>
              <a:t>Click to edit Master text styles</a:t>
            </a:r>
          </a:p>
        </p:txBody>
      </p:sp>
      <p:sp>
        <p:nvSpPr>
          <p:cNvPr id="18" name="Text Placeholder 19">
            <a:extLst>
              <a:ext uri="{FF2B5EF4-FFF2-40B4-BE49-F238E27FC236}">
                <a16:creationId xmlns:a16="http://schemas.microsoft.com/office/drawing/2014/main" id="{D6B84B7D-A7EC-6FE1-9925-F78AF0DE230F}"/>
              </a:ext>
            </a:extLst>
          </p:cNvPr>
          <p:cNvSpPr>
            <a:spLocks noGrp="1"/>
          </p:cNvSpPr>
          <p:nvPr>
            <p:ph type="body" sz="quarter" idx="30"/>
          </p:nvPr>
        </p:nvSpPr>
        <p:spPr>
          <a:xfrm>
            <a:off x="3639312" y="5305967"/>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US"/>
              <a:t>Click to edit Master text styles</a:t>
            </a:r>
          </a:p>
        </p:txBody>
      </p:sp>
      <p:sp>
        <p:nvSpPr>
          <p:cNvPr id="30" name="Picture Placeholder 17">
            <a:extLst>
              <a:ext uri="{FF2B5EF4-FFF2-40B4-BE49-F238E27FC236}">
                <a16:creationId xmlns:a16="http://schemas.microsoft.com/office/drawing/2014/main" id="{2EB018F6-8206-135F-BF16-29E6E63FD099}"/>
              </a:ext>
            </a:extLst>
          </p:cNvPr>
          <p:cNvSpPr>
            <a:spLocks noGrp="1" noChangeAspect="1"/>
          </p:cNvSpPr>
          <p:nvPr>
            <p:ph type="pic" sz="quarter" idx="16"/>
          </p:nvPr>
        </p:nvSpPr>
        <p:spPr>
          <a:xfrm>
            <a:off x="6772144" y="1658061"/>
            <a:ext cx="1160392" cy="1161288"/>
          </a:xfrm>
        </p:spPr>
        <p:txBody>
          <a:bodyPr rtlCol="0" anchor="ctr">
            <a:normAutofit/>
          </a:bodyPr>
          <a:lstStyle>
            <a:lvl1pPr marL="0" indent="0" algn="ctr">
              <a:buNone/>
              <a:defRPr lang="en-GB" sz="1800"/>
            </a:lvl1pPr>
          </a:lstStyle>
          <a:p>
            <a:pPr rtl="0"/>
            <a:r>
              <a:rPr lang="en-US" dirty="0"/>
              <a:t>Click icon to add picture</a:t>
            </a:r>
            <a:endParaRPr lang="en-GB" dirty="0"/>
          </a:p>
        </p:txBody>
      </p:sp>
      <p:sp>
        <p:nvSpPr>
          <p:cNvPr id="35" name="Text Placeholder 19">
            <a:extLst>
              <a:ext uri="{FF2B5EF4-FFF2-40B4-BE49-F238E27FC236}">
                <a16:creationId xmlns:a16="http://schemas.microsoft.com/office/drawing/2014/main" id="{13D50A41-E904-8A4E-6F0A-F980F8D64711}"/>
              </a:ext>
            </a:extLst>
          </p:cNvPr>
          <p:cNvSpPr>
            <a:spLocks noGrp="1"/>
          </p:cNvSpPr>
          <p:nvPr>
            <p:ph type="body" sz="quarter" idx="21"/>
          </p:nvPr>
        </p:nvSpPr>
        <p:spPr>
          <a:xfrm>
            <a:off x="6172200" y="2926080"/>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US"/>
              <a:t>Click to edit Master text styles</a:t>
            </a:r>
          </a:p>
        </p:txBody>
      </p:sp>
      <p:sp>
        <p:nvSpPr>
          <p:cNvPr id="34" name="Text Placeholder 19">
            <a:extLst>
              <a:ext uri="{FF2B5EF4-FFF2-40B4-BE49-F238E27FC236}">
                <a16:creationId xmlns:a16="http://schemas.microsoft.com/office/drawing/2014/main" id="{D6CE30A5-8B65-384B-A8B9-6F711A521946}"/>
              </a:ext>
            </a:extLst>
          </p:cNvPr>
          <p:cNvSpPr>
            <a:spLocks noGrp="1"/>
          </p:cNvSpPr>
          <p:nvPr>
            <p:ph type="body" sz="quarter" idx="20"/>
          </p:nvPr>
        </p:nvSpPr>
        <p:spPr>
          <a:xfrm>
            <a:off x="6172200" y="3145536"/>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US"/>
              <a:t>Click to edit Master text styles</a:t>
            </a:r>
          </a:p>
        </p:txBody>
      </p:sp>
      <p:sp>
        <p:nvSpPr>
          <p:cNvPr id="14" name="Picture Placeholder 17">
            <a:extLst>
              <a:ext uri="{FF2B5EF4-FFF2-40B4-BE49-F238E27FC236}">
                <a16:creationId xmlns:a16="http://schemas.microsoft.com/office/drawing/2014/main" id="{AA1AC2FE-336D-4E7F-2C86-6A8C29BA8F90}"/>
              </a:ext>
            </a:extLst>
          </p:cNvPr>
          <p:cNvSpPr>
            <a:spLocks noGrp="1" noChangeAspect="1"/>
          </p:cNvSpPr>
          <p:nvPr>
            <p:ph type="pic" sz="quarter" idx="28"/>
          </p:nvPr>
        </p:nvSpPr>
        <p:spPr>
          <a:xfrm>
            <a:off x="6772144" y="3818492"/>
            <a:ext cx="1160392" cy="1161288"/>
          </a:xfrm>
        </p:spPr>
        <p:txBody>
          <a:bodyPr rtlCol="0" anchor="ctr">
            <a:normAutofit/>
          </a:bodyPr>
          <a:lstStyle>
            <a:lvl1pPr marL="0" indent="0" algn="ctr">
              <a:buNone/>
              <a:defRPr lang="en-GB" sz="1800"/>
            </a:lvl1pPr>
          </a:lstStyle>
          <a:p>
            <a:pPr rtl="0"/>
            <a:r>
              <a:rPr lang="en-US" dirty="0"/>
              <a:t>Click icon to add picture</a:t>
            </a:r>
            <a:endParaRPr lang="en-GB" dirty="0"/>
          </a:p>
        </p:txBody>
      </p:sp>
      <p:sp>
        <p:nvSpPr>
          <p:cNvPr id="27" name="Text Placeholder 19">
            <a:extLst>
              <a:ext uri="{FF2B5EF4-FFF2-40B4-BE49-F238E27FC236}">
                <a16:creationId xmlns:a16="http://schemas.microsoft.com/office/drawing/2014/main" id="{FA370BF1-09EC-DBE1-5118-8A92A0F90BC4}"/>
              </a:ext>
            </a:extLst>
          </p:cNvPr>
          <p:cNvSpPr>
            <a:spLocks noGrp="1"/>
          </p:cNvSpPr>
          <p:nvPr>
            <p:ph type="body" sz="quarter" idx="33"/>
          </p:nvPr>
        </p:nvSpPr>
        <p:spPr>
          <a:xfrm>
            <a:off x="6172200" y="5086511"/>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US"/>
              <a:t>Click to edit Master text styles</a:t>
            </a:r>
          </a:p>
        </p:txBody>
      </p:sp>
      <p:sp>
        <p:nvSpPr>
          <p:cNvPr id="25" name="Text Placeholder 19">
            <a:extLst>
              <a:ext uri="{FF2B5EF4-FFF2-40B4-BE49-F238E27FC236}">
                <a16:creationId xmlns:a16="http://schemas.microsoft.com/office/drawing/2014/main" id="{5089D72C-E865-F5D3-CB1E-050AEF684453}"/>
              </a:ext>
            </a:extLst>
          </p:cNvPr>
          <p:cNvSpPr>
            <a:spLocks noGrp="1"/>
          </p:cNvSpPr>
          <p:nvPr>
            <p:ph type="body" sz="quarter" idx="32"/>
          </p:nvPr>
        </p:nvSpPr>
        <p:spPr>
          <a:xfrm>
            <a:off x="6172200" y="5305967"/>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US"/>
              <a:t>Click to edit Master text styles</a:t>
            </a:r>
          </a:p>
        </p:txBody>
      </p:sp>
      <p:sp>
        <p:nvSpPr>
          <p:cNvPr id="29" name="Picture Placeholder 17">
            <a:extLst>
              <a:ext uri="{FF2B5EF4-FFF2-40B4-BE49-F238E27FC236}">
                <a16:creationId xmlns:a16="http://schemas.microsoft.com/office/drawing/2014/main" id="{D1C71745-769D-8F16-2B61-EF5D4012F1E3}"/>
              </a:ext>
            </a:extLst>
          </p:cNvPr>
          <p:cNvSpPr>
            <a:spLocks noGrp="1" noChangeAspect="1"/>
          </p:cNvSpPr>
          <p:nvPr>
            <p:ph type="pic" sz="quarter" idx="15"/>
          </p:nvPr>
        </p:nvSpPr>
        <p:spPr>
          <a:xfrm>
            <a:off x="9317533" y="1658061"/>
            <a:ext cx="1160392" cy="1161288"/>
          </a:xfrm>
        </p:spPr>
        <p:txBody>
          <a:bodyPr rtlCol="0" anchor="ctr">
            <a:normAutofit/>
          </a:bodyPr>
          <a:lstStyle>
            <a:lvl1pPr marL="0" indent="0" algn="ctr">
              <a:buNone/>
              <a:defRPr lang="en-GB" sz="1800"/>
            </a:lvl1pPr>
          </a:lstStyle>
          <a:p>
            <a:pPr rtl="0"/>
            <a:r>
              <a:rPr lang="en-US" dirty="0"/>
              <a:t>Click icon to add picture</a:t>
            </a:r>
            <a:endParaRPr lang="en-GB" dirty="0"/>
          </a:p>
        </p:txBody>
      </p:sp>
      <p:sp>
        <p:nvSpPr>
          <p:cNvPr id="37" name="Text Placeholder 19">
            <a:extLst>
              <a:ext uri="{FF2B5EF4-FFF2-40B4-BE49-F238E27FC236}">
                <a16:creationId xmlns:a16="http://schemas.microsoft.com/office/drawing/2014/main" id="{D6D40AAC-2768-6F48-97AE-FD958D89FD8E}"/>
              </a:ext>
            </a:extLst>
          </p:cNvPr>
          <p:cNvSpPr>
            <a:spLocks noGrp="1"/>
          </p:cNvSpPr>
          <p:nvPr>
            <p:ph type="body" sz="quarter" idx="23"/>
          </p:nvPr>
        </p:nvSpPr>
        <p:spPr>
          <a:xfrm>
            <a:off x="8705088" y="2926080"/>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US"/>
              <a:t>Click to edit Master text styles</a:t>
            </a:r>
          </a:p>
        </p:txBody>
      </p:sp>
      <p:sp>
        <p:nvSpPr>
          <p:cNvPr id="36" name="Text Placeholder 19">
            <a:extLst>
              <a:ext uri="{FF2B5EF4-FFF2-40B4-BE49-F238E27FC236}">
                <a16:creationId xmlns:a16="http://schemas.microsoft.com/office/drawing/2014/main" id="{85652007-C32E-173C-2A5F-B1C08D6140DD}"/>
              </a:ext>
            </a:extLst>
          </p:cNvPr>
          <p:cNvSpPr>
            <a:spLocks noGrp="1"/>
          </p:cNvSpPr>
          <p:nvPr>
            <p:ph type="body" sz="quarter" idx="22"/>
          </p:nvPr>
        </p:nvSpPr>
        <p:spPr>
          <a:xfrm>
            <a:off x="8705088" y="3145536"/>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US"/>
              <a:t>Click to edit Master text styles</a:t>
            </a:r>
          </a:p>
        </p:txBody>
      </p:sp>
      <p:sp>
        <p:nvSpPr>
          <p:cNvPr id="47" name="Picture Placeholder 17">
            <a:extLst>
              <a:ext uri="{FF2B5EF4-FFF2-40B4-BE49-F238E27FC236}">
                <a16:creationId xmlns:a16="http://schemas.microsoft.com/office/drawing/2014/main" id="{4F7ECA98-24CD-8CC5-A3EC-BFF5E9B11748}"/>
              </a:ext>
            </a:extLst>
          </p:cNvPr>
          <p:cNvSpPr>
            <a:spLocks noGrp="1" noChangeAspect="1"/>
          </p:cNvSpPr>
          <p:nvPr>
            <p:ph type="pic" sz="quarter" idx="27"/>
          </p:nvPr>
        </p:nvSpPr>
        <p:spPr>
          <a:xfrm>
            <a:off x="9317533" y="3818492"/>
            <a:ext cx="1160392" cy="1161288"/>
          </a:xfrm>
        </p:spPr>
        <p:txBody>
          <a:bodyPr rtlCol="0" anchor="ctr">
            <a:normAutofit/>
          </a:bodyPr>
          <a:lstStyle>
            <a:lvl1pPr marL="0" indent="0" algn="ctr">
              <a:buNone/>
              <a:defRPr lang="en-GB" sz="1800"/>
            </a:lvl1pPr>
          </a:lstStyle>
          <a:p>
            <a:pPr rtl="0"/>
            <a:r>
              <a:rPr lang="en-US" dirty="0"/>
              <a:t>Click icon to add picture</a:t>
            </a:r>
            <a:endParaRPr lang="en-GB" dirty="0"/>
          </a:p>
        </p:txBody>
      </p:sp>
      <p:sp>
        <p:nvSpPr>
          <p:cNvPr id="42" name="Text Placeholder 19">
            <a:extLst>
              <a:ext uri="{FF2B5EF4-FFF2-40B4-BE49-F238E27FC236}">
                <a16:creationId xmlns:a16="http://schemas.microsoft.com/office/drawing/2014/main" id="{46CBECF2-D93E-3DF9-064C-CB4A3262B691}"/>
              </a:ext>
            </a:extLst>
          </p:cNvPr>
          <p:cNvSpPr>
            <a:spLocks noGrp="1"/>
          </p:cNvSpPr>
          <p:nvPr>
            <p:ph type="body" sz="quarter" idx="35"/>
          </p:nvPr>
        </p:nvSpPr>
        <p:spPr>
          <a:xfrm>
            <a:off x="8705088" y="5086511"/>
            <a:ext cx="2322576" cy="182880"/>
          </a:xfrm>
        </p:spPr>
        <p:txBody>
          <a:bodyPr rtlCol="0" anchor="ctr">
            <a:noAutofit/>
          </a:bodyPr>
          <a:lstStyle>
            <a:lvl1pPr marL="0" indent="0" algn="ctr">
              <a:lnSpc>
                <a:spcPct val="100000"/>
              </a:lnSpc>
              <a:spcBef>
                <a:spcPts val="0"/>
              </a:spcBef>
              <a:buNone/>
              <a:defRPr lang="en-GB" sz="1600" spc="20" baseline="0">
                <a:latin typeface="Gill Sans Nova" panose="020B0602020104020203" pitchFamily="34" charset="0"/>
              </a:defRPr>
            </a:lvl1pPr>
          </a:lstStyle>
          <a:p>
            <a:pPr lvl="0" rtl="0"/>
            <a:r>
              <a:rPr lang="en-US"/>
              <a:t>Click to edit Master text styles</a:t>
            </a:r>
          </a:p>
        </p:txBody>
      </p:sp>
      <p:sp>
        <p:nvSpPr>
          <p:cNvPr id="41" name="Text Placeholder 19">
            <a:extLst>
              <a:ext uri="{FF2B5EF4-FFF2-40B4-BE49-F238E27FC236}">
                <a16:creationId xmlns:a16="http://schemas.microsoft.com/office/drawing/2014/main" id="{71E06E16-A083-B853-8155-7FF97AD1DE8F}"/>
              </a:ext>
            </a:extLst>
          </p:cNvPr>
          <p:cNvSpPr>
            <a:spLocks noGrp="1"/>
          </p:cNvSpPr>
          <p:nvPr>
            <p:ph type="body" sz="quarter" idx="34"/>
          </p:nvPr>
        </p:nvSpPr>
        <p:spPr>
          <a:xfrm>
            <a:off x="8705088" y="5305967"/>
            <a:ext cx="2322576" cy="265176"/>
          </a:xfrm>
        </p:spPr>
        <p:txBody>
          <a:bodyPr rtlCol="0" anchor="ctr">
            <a:noAutofit/>
          </a:bodyPr>
          <a:lstStyle>
            <a:lvl1pPr marL="0" indent="0" algn="ctr">
              <a:lnSpc>
                <a:spcPct val="100000"/>
              </a:lnSpc>
              <a:spcBef>
                <a:spcPts val="0"/>
              </a:spcBef>
              <a:buNone/>
              <a:defRPr lang="en-GB" sz="1400" spc="20" baseline="0">
                <a:latin typeface="+mn-lt"/>
              </a:defRPr>
            </a:lvl1pPr>
          </a:lstStyle>
          <a:p>
            <a:pPr lvl="0" rtl="0"/>
            <a:r>
              <a:rPr lang="en-US"/>
              <a:t>Click to edit Master text styles</a:t>
            </a:r>
          </a:p>
        </p:txBody>
      </p:sp>
      <p:sp>
        <p:nvSpPr>
          <p:cNvPr id="3" name="Footer Placeholder 2">
            <a:extLst>
              <a:ext uri="{FF2B5EF4-FFF2-40B4-BE49-F238E27FC236}">
                <a16:creationId xmlns:a16="http://schemas.microsoft.com/office/drawing/2014/main" id="{08AD4DF5-3AA4-926D-00B1-1C24F968F4AD}"/>
              </a:ext>
            </a:extLst>
          </p:cNvPr>
          <p:cNvSpPr>
            <a:spLocks noGrp="1"/>
          </p:cNvSpPr>
          <p:nvPr>
            <p:ph type="ftr" sz="quarter" idx="10"/>
          </p:nvPr>
        </p:nvSpPr>
        <p:spPr/>
        <p:txBody>
          <a:bodyPr rtlCol="0"/>
          <a:lstStyle>
            <a:defPPr>
              <a:defRPr lang="en-GB"/>
            </a:defPPr>
          </a:lstStyle>
          <a:p>
            <a:pPr rtl="0"/>
            <a:r>
              <a:rPr lang="en-GB" dirty="0"/>
              <a:t>Presentation title</a:t>
            </a:r>
          </a:p>
        </p:txBody>
      </p:sp>
      <p:sp>
        <p:nvSpPr>
          <p:cNvPr id="4" name="Slide Number Placeholder 3">
            <a:extLst>
              <a:ext uri="{FF2B5EF4-FFF2-40B4-BE49-F238E27FC236}">
                <a16:creationId xmlns:a16="http://schemas.microsoft.com/office/drawing/2014/main" id="{CE3EC206-AFEC-E74D-0522-B0D47B2E7A6E}"/>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362232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2_Title and Content">
    <p:bg>
      <p:bgPr>
        <a:solidFill>
          <a:schemeClr val="tx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EB05881-FB11-43E8-CCDD-8C12CDB4FE47}"/>
              </a:ext>
            </a:extLst>
          </p:cNvPr>
          <p:cNvSpPr/>
          <p:nvPr userDrawn="1"/>
        </p:nvSpPr>
        <p:spPr>
          <a:xfrm>
            <a:off x="838199" y="196052"/>
            <a:ext cx="10515601" cy="16867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9" name="Picture 8" descr="A picture containing fabric&#10;&#10;Description automatically generated">
            <a:extLst>
              <a:ext uri="{FF2B5EF4-FFF2-40B4-BE49-F238E27FC236}">
                <a16:creationId xmlns:a16="http://schemas.microsoft.com/office/drawing/2014/main" id="{A4941BBB-13FC-2ACE-1A50-C0F465531BD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5314950" y="-64113"/>
            <a:ext cx="1562100" cy="4394200"/>
          </a:xfrm>
          <a:prstGeom prst="rect">
            <a:avLst/>
          </a:prstGeom>
        </p:spPr>
      </p:pic>
      <p:sp>
        <p:nvSpPr>
          <p:cNvPr id="11" name="Rectangle 10">
            <a:extLst>
              <a:ext uri="{FF2B5EF4-FFF2-40B4-BE49-F238E27FC236}">
                <a16:creationId xmlns:a16="http://schemas.microsoft.com/office/drawing/2014/main" id="{D8BE9E36-E9D5-3FA6-EE22-A6E5CE13C462}"/>
              </a:ext>
            </a:extLst>
          </p:cNvPr>
          <p:cNvSpPr/>
          <p:nvPr userDrawn="1"/>
        </p:nvSpPr>
        <p:spPr>
          <a:xfrm>
            <a:off x="995423"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3" name="Picture 12" descr="A picture containing flower, plant&#10;&#10;Description automatically generated">
            <a:extLst>
              <a:ext uri="{FF2B5EF4-FFF2-40B4-BE49-F238E27FC236}">
                <a16:creationId xmlns:a16="http://schemas.microsoft.com/office/drawing/2014/main" id="{479E4054-0885-457B-35B3-A9B26ED9360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4869421" y="459092"/>
            <a:ext cx="749300" cy="2755900"/>
          </a:xfrm>
          <a:prstGeom prst="rect">
            <a:avLst/>
          </a:prstGeom>
        </p:spPr>
      </p:pic>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838200" y="484632"/>
            <a:ext cx="10515600" cy="1133856"/>
          </a:xfrm>
        </p:spPr>
        <p:txBody>
          <a:bodyPr rtlCol="0"/>
          <a:lstStyle>
            <a:lvl1pPr algn="ctr">
              <a:defRPr lang="en-GB">
                <a:latin typeface="Baskerville" panose="02020502070401020303" pitchFamily="18" charset="0"/>
                <a:ea typeface="Baskerville" panose="02020502070401020303" pitchFamily="18" charset="0"/>
              </a:defRPr>
            </a:lvl1pPr>
          </a:lstStyle>
          <a:p>
            <a:pPr rtl="0"/>
            <a:r>
              <a:rPr lang="en-US"/>
              <a:t>Click to edit Master title style</a:t>
            </a:r>
            <a:endParaRPr lang="en-GB"/>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838200" y="2990088"/>
            <a:ext cx="10515600" cy="3474720"/>
          </a:xfrm>
        </p:spPr>
        <p:txBody>
          <a:bodyPr rtlCol="0"/>
          <a:lstStyle>
            <a:lvl1pPr>
              <a:defRPr lang="en-GB">
                <a:latin typeface="Gill Sans Nova Light" panose="020F0302020204030204" pitchFamily="34" charset="0"/>
                <a:cs typeface="Gill Sans Nova Light" panose="020F0302020204030204" pitchFamily="34" charset="0"/>
              </a:defRPr>
            </a:lvl1pPr>
            <a:lvl2pPr>
              <a:defRPr lang="en-GB">
                <a:latin typeface="Gill Sans Nova Light" panose="020F0302020204030204" pitchFamily="34" charset="0"/>
                <a:cs typeface="Gill Sans Nova Light" panose="020F0302020204030204" pitchFamily="34" charset="0"/>
              </a:defRPr>
            </a:lvl2pPr>
            <a:lvl3pPr>
              <a:defRPr lang="en-GB">
                <a:latin typeface="Gill Sans Nova Light" panose="020F0302020204030204" pitchFamily="34" charset="0"/>
                <a:cs typeface="Gill Sans Nova Light" panose="020F0302020204030204" pitchFamily="34" charset="0"/>
              </a:defRPr>
            </a:lvl3pPr>
            <a:lvl4pPr>
              <a:defRPr lang="en-GB">
                <a:latin typeface="Gill Sans Nova Light" panose="020F0302020204030204" pitchFamily="34" charset="0"/>
                <a:cs typeface="Gill Sans Nova Light" panose="020F0302020204030204" pitchFamily="34" charset="0"/>
              </a:defRPr>
            </a:lvl4pPr>
            <a:lvl5pPr>
              <a:defRPr lang="en-GB">
                <a:latin typeface="Gill Sans Nova Light" panose="020F0302020204030204" pitchFamily="34" charset="0"/>
                <a:cs typeface="Gill Sans Nova Light" panose="020F0302020204030204" pitchFamily="34" charset="0"/>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14" name="Footer Placeholder 13">
            <a:extLst>
              <a:ext uri="{FF2B5EF4-FFF2-40B4-BE49-F238E27FC236}">
                <a16:creationId xmlns:a16="http://schemas.microsoft.com/office/drawing/2014/main" id="{C6C79F3B-6B68-BA3C-6CBE-C26E339E450E}"/>
              </a:ext>
            </a:extLst>
          </p:cNvPr>
          <p:cNvSpPr>
            <a:spLocks noGrp="1"/>
          </p:cNvSpPr>
          <p:nvPr>
            <p:ph type="ftr" sz="quarter" idx="10"/>
          </p:nvPr>
        </p:nvSpPr>
        <p:spPr/>
        <p:txBody>
          <a:bodyPr rtlCol="0"/>
          <a:lstStyle>
            <a:defPPr>
              <a:defRPr lang="en-GB"/>
            </a:defPPr>
          </a:lstStyle>
          <a:p>
            <a:pPr rtl="0"/>
            <a:r>
              <a:rPr lang="en-GB" dirty="0"/>
              <a:t>Presentation title</a:t>
            </a:r>
          </a:p>
        </p:txBody>
      </p:sp>
      <p:sp>
        <p:nvSpPr>
          <p:cNvPr id="15" name="Slide Number Placeholder 14">
            <a:extLst>
              <a:ext uri="{FF2B5EF4-FFF2-40B4-BE49-F238E27FC236}">
                <a16:creationId xmlns:a16="http://schemas.microsoft.com/office/drawing/2014/main" id="{9D503431-982D-5D35-88BF-09474F76D65D}"/>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3791044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068407D-A1C4-B842-0C34-B2DE8AD312D3}"/>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8" name="Rectangle 7">
            <a:extLst>
              <a:ext uri="{FF2B5EF4-FFF2-40B4-BE49-F238E27FC236}">
                <a16:creationId xmlns:a16="http://schemas.microsoft.com/office/drawing/2014/main" id="{DA1AE7FB-DFC0-DCDA-47AD-6ED81A6427FA}"/>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0" name="Picture 9" descr="A picture containing mollusk, insect&#10;&#10;Description automatically generated">
            <a:extLst>
              <a:ext uri="{FF2B5EF4-FFF2-40B4-BE49-F238E27FC236}">
                <a16:creationId xmlns:a16="http://schemas.microsoft.com/office/drawing/2014/main" id="{7A4DFCBA-879E-D6C9-9F81-B4F92254235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2" name="Title 1">
            <a:extLst>
              <a:ext uri="{FF2B5EF4-FFF2-40B4-BE49-F238E27FC236}">
                <a16:creationId xmlns:a16="http://schemas.microsoft.com/office/drawing/2014/main" id="{B8562BF3-1BFC-6948-02E0-8A1C121C387A}"/>
              </a:ext>
            </a:extLst>
          </p:cNvPr>
          <p:cNvSpPr>
            <a:spLocks noGrp="1"/>
          </p:cNvSpPr>
          <p:nvPr>
            <p:ph type="title"/>
          </p:nvPr>
        </p:nvSpPr>
        <p:spPr>
          <a:xfrm>
            <a:off x="381000" y="381000"/>
            <a:ext cx="11430000" cy="1325563"/>
          </a:xfrm>
        </p:spPr>
        <p:txBody>
          <a:bodyPr rtlCol="0"/>
          <a:lstStyle>
            <a:lvl1pPr algn="ctr">
              <a:defRPr lang="en-GB"/>
            </a:lvl1pPr>
          </a:lstStyle>
          <a:p>
            <a:pPr rtl="0"/>
            <a:r>
              <a:rPr lang="en-US"/>
              <a:t>Click to edit Master title style</a:t>
            </a:r>
            <a:endParaRPr lang="en-GB"/>
          </a:p>
        </p:txBody>
      </p:sp>
      <p:sp>
        <p:nvSpPr>
          <p:cNvPr id="3" name="Footer Placeholder 2">
            <a:extLst>
              <a:ext uri="{FF2B5EF4-FFF2-40B4-BE49-F238E27FC236}">
                <a16:creationId xmlns:a16="http://schemas.microsoft.com/office/drawing/2014/main" id="{E158D7F8-0920-52BA-580D-07249122876C}"/>
              </a:ext>
            </a:extLst>
          </p:cNvPr>
          <p:cNvSpPr>
            <a:spLocks noGrp="1"/>
          </p:cNvSpPr>
          <p:nvPr>
            <p:ph type="ftr" sz="quarter" idx="10"/>
          </p:nvPr>
        </p:nvSpPr>
        <p:spPr/>
        <p:txBody>
          <a:bodyPr rtlCol="0"/>
          <a:lstStyle>
            <a:defPPr>
              <a:defRPr lang="en-GB"/>
            </a:defPPr>
          </a:lstStyle>
          <a:p>
            <a:pPr rtl="0"/>
            <a:r>
              <a:rPr lang="en-GB" dirty="0"/>
              <a:t>Presentation title</a:t>
            </a:r>
          </a:p>
        </p:txBody>
      </p:sp>
      <p:sp>
        <p:nvSpPr>
          <p:cNvPr id="4" name="Slide Number Placeholder 3">
            <a:extLst>
              <a:ext uri="{FF2B5EF4-FFF2-40B4-BE49-F238E27FC236}">
                <a16:creationId xmlns:a16="http://schemas.microsoft.com/office/drawing/2014/main" id="{9E6611EB-89A4-4C55-4032-4D0C418398DB}"/>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
        <p:nvSpPr>
          <p:cNvPr id="12" name="Content Placeholder 11">
            <a:extLst>
              <a:ext uri="{FF2B5EF4-FFF2-40B4-BE49-F238E27FC236}">
                <a16:creationId xmlns:a16="http://schemas.microsoft.com/office/drawing/2014/main" id="{C6963F99-41C3-5ED4-AAD8-B904145CC7EA}"/>
              </a:ext>
            </a:extLst>
          </p:cNvPr>
          <p:cNvSpPr>
            <a:spLocks noGrp="1"/>
          </p:cNvSpPr>
          <p:nvPr>
            <p:ph sz="quarter" idx="12"/>
          </p:nvPr>
        </p:nvSpPr>
        <p:spPr>
          <a:xfrm>
            <a:off x="975360" y="2615184"/>
            <a:ext cx="10241280" cy="3319272"/>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Tree>
    <p:extLst>
      <p:ext uri="{BB962C8B-B14F-4D97-AF65-F5344CB8AC3E}">
        <p14:creationId xmlns:p14="http://schemas.microsoft.com/office/powerpoint/2010/main" val="29180349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2F7EB7A-F5B6-E308-68EE-3065E2B039A6}"/>
              </a:ext>
            </a:extLst>
          </p:cNvPr>
          <p:cNvSpPr/>
          <p:nvPr userDrawn="1"/>
        </p:nvSpPr>
        <p:spPr>
          <a:xfrm>
            <a:off x="0" y="0"/>
            <a:ext cx="4873752"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36" name="Picture 35" descr="A close-up of a tree&#10;&#10;Description automatically generated with medium confidence">
            <a:extLst>
              <a:ext uri="{FF2B5EF4-FFF2-40B4-BE49-F238E27FC236}">
                <a16:creationId xmlns:a16="http://schemas.microsoft.com/office/drawing/2014/main" id="{FED57607-56F6-9FD5-F0A8-DE0BCFE896B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866459" flipH="1">
            <a:off x="2282032" y="1589693"/>
            <a:ext cx="970220" cy="2236127"/>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6291072" y="978408"/>
            <a:ext cx="4974336" cy="1325880"/>
          </a:xfrm>
        </p:spPr>
        <p:txBody>
          <a:bodyPr rtlCol="0"/>
          <a:lstStyle>
            <a:defPPr>
              <a:defRPr lang="en-GB"/>
            </a:defPPr>
          </a:lstStyle>
          <a:p>
            <a:pPr rtl="0"/>
            <a:r>
              <a:rPr lang="en-US"/>
              <a:t>Click to edit Master title style</a:t>
            </a:r>
            <a:endParaRPr lang="en-GB"/>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rtlCol="0"/>
          <a:lstStyle>
            <a:defPPr>
              <a:defRPr lang="en-GB"/>
            </a:defPPr>
          </a:lstStyle>
          <a:p>
            <a:pPr rtl="0"/>
            <a:r>
              <a:rPr lang="en-GB" dirty="0"/>
              <a:t>Presentation title</a:t>
            </a:r>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t>‹#›</a:t>
            </a:fld>
            <a:endParaRPr lang="en-GB" dirty="0"/>
          </a:p>
        </p:txBody>
      </p:sp>
      <p:sp>
        <p:nvSpPr>
          <p:cNvPr id="29" name="Text Placeholder 2">
            <a:extLst>
              <a:ext uri="{FF2B5EF4-FFF2-40B4-BE49-F238E27FC236}">
                <a16:creationId xmlns:a16="http://schemas.microsoft.com/office/drawing/2014/main" id="{DEF26CDF-94D4-BA22-7D14-8D3289040C90}"/>
              </a:ext>
            </a:extLst>
          </p:cNvPr>
          <p:cNvSpPr>
            <a:spLocks noGrp="1"/>
          </p:cNvSpPr>
          <p:nvPr>
            <p:ph type="body" idx="1"/>
          </p:nvPr>
        </p:nvSpPr>
        <p:spPr>
          <a:xfrm>
            <a:off x="6291072" y="2322576"/>
            <a:ext cx="5065776" cy="448056"/>
          </a:xfrm>
        </p:spPr>
        <p:txBody>
          <a:bodyPr rtlCol="0" anchor="b">
            <a:normAutofit/>
          </a:bodyPr>
          <a:lstStyle>
            <a:lvl1pPr marL="0" indent="0">
              <a:buFont typeface="Arial" panose="020B0604020202020204" pitchFamily="34" charset="0"/>
              <a:buNone/>
              <a:defRPr lang="en-GB" sz="2000" b="0">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0" name="Content Placeholder 3">
            <a:extLst>
              <a:ext uri="{FF2B5EF4-FFF2-40B4-BE49-F238E27FC236}">
                <a16:creationId xmlns:a16="http://schemas.microsoft.com/office/drawing/2014/main" id="{0017BF0C-B2B7-932F-A9AE-5BFAE4AB5C4D}"/>
              </a:ext>
            </a:extLst>
          </p:cNvPr>
          <p:cNvSpPr>
            <a:spLocks noGrp="1"/>
          </p:cNvSpPr>
          <p:nvPr>
            <p:ph sz="half" idx="2"/>
          </p:nvPr>
        </p:nvSpPr>
        <p:spPr>
          <a:xfrm>
            <a:off x="6289612" y="2770632"/>
            <a:ext cx="5065776" cy="1554480"/>
          </a:xfrm>
        </p:spPr>
        <p:txBody>
          <a:bodyPr rtlCol="0">
            <a:normAutofit/>
          </a:bodyPr>
          <a:lstStyle>
            <a:lvl1pPr marL="228600" indent="-228600">
              <a:buClr>
                <a:srgbClr val="73292A"/>
              </a:buClr>
              <a:buFont typeface="Arial" panose="020B0604020202020204" pitchFamily="34" charset="0"/>
              <a:buChar char="•"/>
              <a:defRPr lang="en-GB" sz="1600"/>
            </a:lvl1pPr>
            <a:lvl2pPr marL="685800" indent="-228600">
              <a:buClr>
                <a:srgbClr val="73292A"/>
              </a:buClr>
              <a:buFont typeface="Arial" panose="020B0604020202020204" pitchFamily="34" charset="0"/>
              <a:buChar char="•"/>
              <a:defRPr lang="en-GB" sz="1400"/>
            </a:lvl2pPr>
            <a:lvl3pPr marL="1143000" indent="-228600">
              <a:buClr>
                <a:srgbClr val="73292A"/>
              </a:buClr>
              <a:buFont typeface="Arial" panose="020B0604020202020204" pitchFamily="34" charset="0"/>
              <a:buChar char="•"/>
              <a:defRPr lang="en-GB" sz="1200"/>
            </a:lvl3pPr>
            <a:lvl4pPr marL="1600200" indent="-228600">
              <a:buClr>
                <a:srgbClr val="73292A"/>
              </a:buClr>
              <a:buFont typeface="Arial" panose="020B0604020202020204" pitchFamily="34" charset="0"/>
              <a:buChar char="•"/>
              <a:defRPr lang="en-GB" sz="1100"/>
            </a:lvl4pPr>
            <a:lvl5pPr marL="2057400" indent="-228600">
              <a:buClr>
                <a:srgbClr val="73292A"/>
              </a:buClr>
              <a:buFont typeface="Arial" panose="020B0604020202020204" pitchFamily="34" charset="0"/>
              <a:buChar char="•"/>
              <a:defRPr lang="en-GB" sz="11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31" name="Text Placeholder 4">
            <a:extLst>
              <a:ext uri="{FF2B5EF4-FFF2-40B4-BE49-F238E27FC236}">
                <a16:creationId xmlns:a16="http://schemas.microsoft.com/office/drawing/2014/main" id="{DEAB8B47-DF86-7C9F-F027-2D4D22B2EA50}"/>
              </a:ext>
            </a:extLst>
          </p:cNvPr>
          <p:cNvSpPr>
            <a:spLocks noGrp="1"/>
          </p:cNvSpPr>
          <p:nvPr>
            <p:ph type="body" sz="quarter" idx="3"/>
          </p:nvPr>
        </p:nvSpPr>
        <p:spPr>
          <a:xfrm>
            <a:off x="6289612" y="4361688"/>
            <a:ext cx="5065776" cy="448056"/>
          </a:xfrm>
        </p:spPr>
        <p:txBody>
          <a:bodyPr rtlCol="0" anchor="b">
            <a:normAutofit/>
          </a:bodyPr>
          <a:lstStyle>
            <a:lvl1pPr marL="0" indent="0">
              <a:buFont typeface="Arial" panose="020B0604020202020204" pitchFamily="34" charset="0"/>
              <a:buNone/>
              <a:defRPr lang="en-GB" sz="2000" b="0">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2" name="Content Placeholder 5">
            <a:extLst>
              <a:ext uri="{FF2B5EF4-FFF2-40B4-BE49-F238E27FC236}">
                <a16:creationId xmlns:a16="http://schemas.microsoft.com/office/drawing/2014/main" id="{9BEB2D80-6263-5794-6A1A-CFF345F7A92E}"/>
              </a:ext>
            </a:extLst>
          </p:cNvPr>
          <p:cNvSpPr>
            <a:spLocks noGrp="1"/>
          </p:cNvSpPr>
          <p:nvPr>
            <p:ph sz="quarter" idx="4"/>
          </p:nvPr>
        </p:nvSpPr>
        <p:spPr>
          <a:xfrm>
            <a:off x="6289612" y="4791456"/>
            <a:ext cx="5065776" cy="1408176"/>
          </a:xfrm>
        </p:spPr>
        <p:txBody>
          <a:bodyPr rtlCol="0">
            <a:normAutofit/>
          </a:bodyPr>
          <a:lstStyle>
            <a:lvl1pPr>
              <a:buClr>
                <a:srgbClr val="73292A"/>
              </a:buClr>
              <a:defRPr lang="en-GB" sz="1600"/>
            </a:lvl1pPr>
            <a:lvl2pPr>
              <a:buClr>
                <a:srgbClr val="73292A"/>
              </a:buClr>
              <a:defRPr lang="en-GB" sz="1400"/>
            </a:lvl2pPr>
            <a:lvl3pPr>
              <a:buClr>
                <a:srgbClr val="73292A"/>
              </a:buClr>
              <a:defRPr lang="en-GB" sz="1200"/>
            </a:lvl3pPr>
            <a:lvl4pPr>
              <a:buClr>
                <a:srgbClr val="73292A"/>
              </a:buClr>
              <a:defRPr lang="en-GB" sz="1100"/>
            </a:lvl4pPr>
            <a:lvl5pPr>
              <a:buClr>
                <a:srgbClr val="73292A"/>
              </a:buClr>
              <a:defRPr lang="en-GB" sz="11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pic>
        <p:nvPicPr>
          <p:cNvPr id="38" name="Picture 37" descr="A group of flowers&#10;&#10;Description automatically generated with low confidence">
            <a:extLst>
              <a:ext uri="{FF2B5EF4-FFF2-40B4-BE49-F238E27FC236}">
                <a16:creationId xmlns:a16="http://schemas.microsoft.com/office/drawing/2014/main" id="{5B08C513-7071-2499-7E9D-CFD5A027C09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flipH="1">
            <a:off x="1019083" y="2260473"/>
            <a:ext cx="1245309" cy="2314810"/>
          </a:xfrm>
          <a:prstGeom prst="rect">
            <a:avLst/>
          </a:prstGeom>
        </p:spPr>
      </p:pic>
      <p:sp>
        <p:nvSpPr>
          <p:cNvPr id="34" name="Text Placeholder 33">
            <a:extLst>
              <a:ext uri="{FF2B5EF4-FFF2-40B4-BE49-F238E27FC236}">
                <a16:creationId xmlns:a16="http://schemas.microsoft.com/office/drawing/2014/main" id="{BD46E6E9-39FE-B605-0786-F7F7E656F9B0}"/>
              </a:ext>
            </a:extLst>
          </p:cNvPr>
          <p:cNvSpPr>
            <a:spLocks noGrp="1"/>
          </p:cNvSpPr>
          <p:nvPr>
            <p:ph type="body" sz="quarter" idx="13" hasCustomPrompt="1"/>
          </p:nvPr>
        </p:nvSpPr>
        <p:spPr>
          <a:xfrm>
            <a:off x="466344" y="1426464"/>
            <a:ext cx="3922776" cy="4242816"/>
          </a:xfrm>
        </p:spPr>
        <p:txBody>
          <a:bodyPr rtlCol="0" anchor="ctr">
            <a:normAutofit/>
          </a:bodyPr>
          <a:lstStyle>
            <a:lvl1pPr marL="0" indent="0" algn="ctr">
              <a:spcBef>
                <a:spcPts val="0"/>
              </a:spcBef>
              <a:buNone/>
              <a:defRPr lang="en-GB" sz="30000">
                <a:solidFill>
                  <a:schemeClr val="bg1"/>
                </a:solidFill>
                <a:latin typeface="+mj-lt"/>
              </a:defRPr>
            </a:lvl1pPr>
          </a:lstStyle>
          <a:p>
            <a:pPr lvl="0" rtl="0"/>
            <a:r>
              <a:rPr lang="en-GB"/>
              <a:t>X</a:t>
            </a:r>
          </a:p>
        </p:txBody>
      </p:sp>
    </p:spTree>
    <p:extLst>
      <p:ext uri="{BB962C8B-B14F-4D97-AF65-F5344CB8AC3E}">
        <p14:creationId xmlns:p14="http://schemas.microsoft.com/office/powerpoint/2010/main" val="40624600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1_Comparison">
    <p:bg>
      <p:bgPr>
        <a:solidFill>
          <a:schemeClr val="tx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88546F5-5752-9595-980A-9978EC65B179}"/>
              </a:ext>
            </a:extLst>
          </p:cNvPr>
          <p:cNvSpPr/>
          <p:nvPr userDrawn="1"/>
        </p:nvSpPr>
        <p:spPr>
          <a:xfrm>
            <a:off x="491679" y="319214"/>
            <a:ext cx="11208641" cy="58577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cxnSp>
        <p:nvCxnSpPr>
          <p:cNvPr id="12" name="Straight Connector 11">
            <a:extLst>
              <a:ext uri="{FF2B5EF4-FFF2-40B4-BE49-F238E27FC236}">
                <a16:creationId xmlns:a16="http://schemas.microsoft.com/office/drawing/2014/main" id="{788B1DFD-B7E9-D65B-0A47-8D442617B0D0}"/>
              </a:ext>
            </a:extLst>
          </p:cNvPr>
          <p:cNvCxnSpPr>
            <a:cxnSpLocks/>
          </p:cNvCxnSpPr>
          <p:nvPr userDrawn="1"/>
        </p:nvCxnSpPr>
        <p:spPr>
          <a:xfrm>
            <a:off x="837235" y="1767119"/>
            <a:ext cx="10516564"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Picture 13" descr="A picture containing mollusk, insect&#10;&#10;Description automatically generated">
            <a:extLst>
              <a:ext uri="{FF2B5EF4-FFF2-40B4-BE49-F238E27FC236}">
                <a16:creationId xmlns:a16="http://schemas.microsoft.com/office/drawing/2014/main" id="{4190CCC3-E5E8-9E96-318B-F3F62E2328D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5658" y="1631192"/>
            <a:ext cx="1207554" cy="354511"/>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839788" y="365125"/>
            <a:ext cx="10515600" cy="1325563"/>
          </a:xfrm>
        </p:spPr>
        <p:txBody>
          <a:bodyPr rtlCol="0"/>
          <a:lstStyle>
            <a:lvl1pPr algn="ctr">
              <a:defRPr lang="en-GB"/>
            </a:lvl1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1124712" y="2161563"/>
            <a:ext cx="3200400" cy="427797"/>
          </a:xfrm>
        </p:spPr>
        <p:txBody>
          <a:bodyPr rtlCol="0" anchor="b">
            <a:normAutofit/>
          </a:bodyPr>
          <a:lstStyle>
            <a:lvl1pPr marL="0" indent="0">
              <a:buNone/>
              <a:defRPr lang="en-GB" sz="2000" b="0">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124712" y="2629116"/>
            <a:ext cx="3200400" cy="3320861"/>
          </a:xfrm>
        </p:spPr>
        <p:txBody>
          <a:bodyPr rtlCol="0">
            <a:normAutofit/>
          </a:bodyPr>
          <a:lstStyle>
            <a:lvl1pPr marL="228600" indent="-228600">
              <a:buClr>
                <a:srgbClr val="73292A"/>
              </a:buClr>
              <a:buFont typeface="Arial" panose="020B0604020202020204" pitchFamily="34" charset="0"/>
              <a:buChar char="•"/>
              <a:defRPr lang="en-GB" sz="1600"/>
            </a:lvl1pPr>
            <a:lvl2pPr marL="685800" indent="-228600">
              <a:buClr>
                <a:srgbClr val="73292A"/>
              </a:buClr>
              <a:buFont typeface="Arial" panose="020B0604020202020204" pitchFamily="34" charset="0"/>
              <a:buChar char="•"/>
              <a:defRPr lang="en-GB" sz="1400"/>
            </a:lvl2pPr>
            <a:lvl3pPr marL="1143000" indent="-228600">
              <a:buClr>
                <a:srgbClr val="73292A"/>
              </a:buClr>
              <a:buFont typeface="Arial" panose="020B0604020202020204" pitchFamily="34" charset="0"/>
              <a:buChar char="•"/>
              <a:defRPr lang="en-GB" sz="1200"/>
            </a:lvl3pPr>
            <a:lvl4pPr marL="1600200" indent="-228600">
              <a:buClr>
                <a:srgbClr val="73292A"/>
              </a:buClr>
              <a:buFont typeface="Arial" panose="020B0604020202020204" pitchFamily="34" charset="0"/>
              <a:buChar char="•"/>
              <a:defRPr lang="en-GB" sz="1100"/>
            </a:lvl4pPr>
            <a:lvl5pPr marL="2057400" indent="-228600">
              <a:buClr>
                <a:srgbClr val="73292A"/>
              </a:buClr>
              <a:buFont typeface="Arial" panose="020B0604020202020204" pitchFamily="34" charset="0"/>
              <a:buChar char="•"/>
              <a:defRPr lang="en-GB" sz="11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4498848" y="2161563"/>
            <a:ext cx="3200400" cy="427797"/>
          </a:xfrm>
        </p:spPr>
        <p:txBody>
          <a:bodyPr rtlCol="0" anchor="b">
            <a:normAutofit/>
          </a:bodyPr>
          <a:lstStyle>
            <a:lvl1pPr marL="0" indent="0">
              <a:buNone/>
              <a:defRPr lang="en-GB" sz="2000" b="0">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4498848" y="2629116"/>
            <a:ext cx="3200400" cy="3320861"/>
          </a:xfrm>
        </p:spPr>
        <p:txBody>
          <a:bodyPr rtlCol="0">
            <a:normAutofit/>
          </a:bodyPr>
          <a:lstStyle>
            <a:lvl1pPr>
              <a:buClr>
                <a:srgbClr val="73292A"/>
              </a:buClr>
              <a:defRPr lang="en-GB" sz="1600"/>
            </a:lvl1pPr>
            <a:lvl2pPr>
              <a:buClr>
                <a:srgbClr val="73292A"/>
              </a:buClr>
              <a:defRPr lang="en-GB" sz="1400"/>
            </a:lvl2pPr>
            <a:lvl3pPr>
              <a:buClr>
                <a:srgbClr val="73292A"/>
              </a:buClr>
              <a:defRPr lang="en-GB" sz="1200"/>
            </a:lvl3pPr>
            <a:lvl4pPr>
              <a:buClr>
                <a:srgbClr val="73292A"/>
              </a:buClr>
              <a:defRPr lang="en-GB" sz="1100"/>
            </a:lvl4pPr>
            <a:lvl5pPr>
              <a:buClr>
                <a:srgbClr val="73292A"/>
              </a:buClr>
              <a:defRPr lang="en-GB" sz="11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rtlCol="0"/>
          <a:lstStyle>
            <a:defPPr>
              <a:defRPr lang="en-GB"/>
            </a:defPPr>
          </a:lstStyle>
          <a:p>
            <a:pPr rtl="0"/>
            <a:r>
              <a:rPr lang="en-GB" dirty="0"/>
              <a:t>Presentation title</a:t>
            </a:r>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t>‹#›</a:t>
            </a:fld>
            <a:endParaRPr lang="en-GB" dirty="0"/>
          </a:p>
        </p:txBody>
      </p:sp>
      <p:sp>
        <p:nvSpPr>
          <p:cNvPr id="15" name="Text Placeholder 4">
            <a:extLst>
              <a:ext uri="{FF2B5EF4-FFF2-40B4-BE49-F238E27FC236}">
                <a16:creationId xmlns:a16="http://schemas.microsoft.com/office/drawing/2014/main" id="{F270D939-D128-D431-82CE-9C15D5A7AA9A}"/>
              </a:ext>
            </a:extLst>
          </p:cNvPr>
          <p:cNvSpPr>
            <a:spLocks noGrp="1"/>
          </p:cNvSpPr>
          <p:nvPr>
            <p:ph type="body" sz="quarter" idx="13"/>
          </p:nvPr>
        </p:nvSpPr>
        <p:spPr>
          <a:xfrm>
            <a:off x="7909560" y="2161563"/>
            <a:ext cx="3200400" cy="427797"/>
          </a:xfrm>
        </p:spPr>
        <p:txBody>
          <a:bodyPr rtlCol="0" anchor="b">
            <a:normAutofit/>
          </a:bodyPr>
          <a:lstStyle>
            <a:lvl1pPr marL="0" indent="0">
              <a:buNone/>
              <a:defRPr lang="en-GB" sz="2000" b="0">
                <a:latin typeface="+mj-lt"/>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16" name="Content Placeholder 5">
            <a:extLst>
              <a:ext uri="{FF2B5EF4-FFF2-40B4-BE49-F238E27FC236}">
                <a16:creationId xmlns:a16="http://schemas.microsoft.com/office/drawing/2014/main" id="{4AAE69C6-BB37-BC70-8424-BC928D19C91A}"/>
              </a:ext>
            </a:extLst>
          </p:cNvPr>
          <p:cNvSpPr>
            <a:spLocks noGrp="1"/>
          </p:cNvSpPr>
          <p:nvPr>
            <p:ph sz="quarter" idx="14"/>
          </p:nvPr>
        </p:nvSpPr>
        <p:spPr>
          <a:xfrm>
            <a:off x="7909560" y="2629116"/>
            <a:ext cx="3200400" cy="3320861"/>
          </a:xfrm>
        </p:spPr>
        <p:txBody>
          <a:bodyPr rtlCol="0">
            <a:normAutofit/>
          </a:bodyPr>
          <a:lstStyle>
            <a:lvl1pPr>
              <a:buClr>
                <a:srgbClr val="73292A"/>
              </a:buClr>
              <a:defRPr lang="en-GB" sz="1600"/>
            </a:lvl1pPr>
            <a:lvl2pPr>
              <a:buClr>
                <a:srgbClr val="73292A"/>
              </a:buClr>
              <a:defRPr lang="en-GB" sz="1400"/>
            </a:lvl2pPr>
            <a:lvl3pPr>
              <a:buClr>
                <a:srgbClr val="73292A"/>
              </a:buClr>
              <a:defRPr lang="en-GB" sz="1200"/>
            </a:lvl3pPr>
            <a:lvl4pPr>
              <a:buClr>
                <a:srgbClr val="73292A"/>
              </a:buClr>
              <a:defRPr lang="en-GB" sz="1100"/>
            </a:lvl4pPr>
            <a:lvl5pPr>
              <a:buClr>
                <a:srgbClr val="73292A"/>
              </a:buClr>
              <a:defRPr lang="en-GB" sz="1100"/>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Tree>
    <p:extLst>
      <p:ext uri="{BB962C8B-B14F-4D97-AF65-F5344CB8AC3E}">
        <p14:creationId xmlns:p14="http://schemas.microsoft.com/office/powerpoint/2010/main" val="31699083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6" name="Picture 5" descr="A picture containing fabric&#10;&#10;Description automatically generated">
            <a:extLst>
              <a:ext uri="{FF2B5EF4-FFF2-40B4-BE49-F238E27FC236}">
                <a16:creationId xmlns:a16="http://schemas.microsoft.com/office/drawing/2014/main" id="{E0606CB6-3E28-F128-51B5-3786D740489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67013" y="1162701"/>
            <a:ext cx="1562100" cy="4394200"/>
          </a:xfrm>
          <a:prstGeom prst="rect">
            <a:avLst/>
          </a:prstGeom>
        </p:spPr>
      </p:pic>
      <p:sp>
        <p:nvSpPr>
          <p:cNvPr id="18" name="Rectangle 17">
            <a:extLst>
              <a:ext uri="{FF2B5EF4-FFF2-40B4-BE49-F238E27FC236}">
                <a16:creationId xmlns:a16="http://schemas.microsoft.com/office/drawing/2014/main" id="{E64BBC1B-7DD9-DA00-15CC-B446DA472005}"/>
              </a:ext>
            </a:extLst>
          </p:cNvPr>
          <p:cNvSpPr/>
          <p:nvPr userDrawn="1"/>
        </p:nvSpPr>
        <p:spPr>
          <a:xfrm>
            <a:off x="0" y="0"/>
            <a:ext cx="6096000"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8" name="Picture 7" descr="A picture containing flower, plant&#10;&#10;Description automatically generated">
            <a:extLst>
              <a:ext uri="{FF2B5EF4-FFF2-40B4-BE49-F238E27FC236}">
                <a16:creationId xmlns:a16="http://schemas.microsoft.com/office/drawing/2014/main" id="{C88A03B2-8C41-A023-CB90-5F79A1F01AF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777235" y="2476883"/>
            <a:ext cx="749300" cy="2755900"/>
          </a:xfrm>
          <a:prstGeom prst="rect">
            <a:avLst/>
          </a:prstGeom>
        </p:spPr>
      </p:pic>
      <p:pic>
        <p:nvPicPr>
          <p:cNvPr id="10" name="Picture 9" descr="A close-up of a flower&#10;&#10;Description automatically generated with low confidence">
            <a:extLst>
              <a:ext uri="{FF2B5EF4-FFF2-40B4-BE49-F238E27FC236}">
                <a16:creationId xmlns:a16="http://schemas.microsoft.com/office/drawing/2014/main" id="{9EA6110C-517A-C447-DB03-9A264F112FB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19809" y="1695833"/>
            <a:ext cx="1155700" cy="4318000"/>
          </a:xfrm>
          <a:prstGeom prst="rect">
            <a:avLst/>
          </a:prstGeom>
        </p:spPr>
      </p:pic>
      <p:pic>
        <p:nvPicPr>
          <p:cNvPr id="12" name="Picture 11" descr="A close-up of a flower&#10;&#10;Description automatically generated with low confidence">
            <a:extLst>
              <a:ext uri="{FF2B5EF4-FFF2-40B4-BE49-F238E27FC236}">
                <a16:creationId xmlns:a16="http://schemas.microsoft.com/office/drawing/2014/main" id="{DC4249CD-2B45-A435-5B21-CFA70421386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66749" y="381916"/>
            <a:ext cx="1155700" cy="4318000"/>
          </a:xfrm>
          <a:prstGeom prst="rect">
            <a:avLst/>
          </a:prstGeom>
        </p:spPr>
      </p:pic>
      <p:sp>
        <p:nvSpPr>
          <p:cNvPr id="14" name="Rectangle 13">
            <a:extLst>
              <a:ext uri="{FF2B5EF4-FFF2-40B4-BE49-F238E27FC236}">
                <a16:creationId xmlns:a16="http://schemas.microsoft.com/office/drawing/2014/main" id="{7A7568A0-F819-551E-4780-20A651246990}"/>
              </a:ext>
            </a:extLst>
          </p:cNvPr>
          <p:cNvSpPr/>
          <p:nvPr userDrawn="1"/>
        </p:nvSpPr>
        <p:spPr>
          <a:xfrm>
            <a:off x="1024128" y="2162946"/>
            <a:ext cx="3794760" cy="25369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16" name="Rectangle 15">
            <a:extLst>
              <a:ext uri="{FF2B5EF4-FFF2-40B4-BE49-F238E27FC236}">
                <a16:creationId xmlns:a16="http://schemas.microsoft.com/office/drawing/2014/main" id="{5711D903-56F9-B09B-0443-A76786804823}"/>
              </a:ext>
            </a:extLst>
          </p:cNvPr>
          <p:cNvSpPr/>
          <p:nvPr userDrawn="1"/>
        </p:nvSpPr>
        <p:spPr>
          <a:xfrm>
            <a:off x="1131655" y="2264499"/>
            <a:ext cx="3585549" cy="2335427"/>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2" name="Title 1">
            <a:extLst>
              <a:ext uri="{FF2B5EF4-FFF2-40B4-BE49-F238E27FC236}">
                <a16:creationId xmlns:a16="http://schemas.microsoft.com/office/drawing/2014/main" id="{D9D91551-9B41-0ACF-0BE6-9D174E6957FD}"/>
              </a:ext>
            </a:extLst>
          </p:cNvPr>
          <p:cNvSpPr>
            <a:spLocks noGrp="1"/>
          </p:cNvSpPr>
          <p:nvPr>
            <p:ph type="title"/>
          </p:nvPr>
        </p:nvSpPr>
        <p:spPr>
          <a:xfrm>
            <a:off x="1472184" y="2889504"/>
            <a:ext cx="2852928" cy="1088136"/>
          </a:xfrm>
        </p:spPr>
        <p:txBody>
          <a:bodyPr rtlCol="0"/>
          <a:lstStyle>
            <a:lvl1pPr algn="ctr">
              <a:defRPr lang="en-GB"/>
            </a:lvl1pPr>
          </a:lstStyle>
          <a:p>
            <a:pPr rtl="0"/>
            <a:r>
              <a:rPr lang="en-US"/>
              <a:t>Click to edit Master title style</a:t>
            </a:r>
            <a:endParaRPr lang="en-GB"/>
          </a:p>
        </p:txBody>
      </p:sp>
      <p:sp>
        <p:nvSpPr>
          <p:cNvPr id="19" name="Content Placeholder 2">
            <a:extLst>
              <a:ext uri="{FF2B5EF4-FFF2-40B4-BE49-F238E27FC236}">
                <a16:creationId xmlns:a16="http://schemas.microsoft.com/office/drawing/2014/main" id="{545D3FB1-678F-0A9A-CCB6-435CE57DA0F6}"/>
              </a:ext>
            </a:extLst>
          </p:cNvPr>
          <p:cNvSpPr>
            <a:spLocks noGrp="1"/>
          </p:cNvSpPr>
          <p:nvPr>
            <p:ph idx="1"/>
          </p:nvPr>
        </p:nvSpPr>
        <p:spPr>
          <a:xfrm>
            <a:off x="8211312" y="2011680"/>
            <a:ext cx="2999232" cy="2843784"/>
          </a:xfrm>
        </p:spPr>
        <p:txBody>
          <a:bodyPr rtlCol="0" anchor="ctr">
            <a:normAutofit/>
          </a:bodyPr>
          <a:lstStyle>
            <a:lvl1pPr marL="0" indent="0" algn="l">
              <a:lnSpc>
                <a:spcPct val="150000"/>
              </a:lnSpc>
              <a:buNone/>
              <a:defRPr lang="en-GB" sz="2400">
                <a:latin typeface="Gill Sans Nova Light" panose="020F0302020204030204" pitchFamily="34" charset="0"/>
                <a:cs typeface="Gill Sans Nova Light" panose="020F0302020204030204" pitchFamily="34" charset="0"/>
              </a:defRPr>
            </a:lvl1pPr>
            <a:lvl2pPr algn="l">
              <a:lnSpc>
                <a:spcPct val="150000"/>
              </a:lnSpc>
              <a:defRPr lang="en-GB" sz="2000">
                <a:latin typeface="Gill Sans Nova Light" panose="020F0302020204030204" pitchFamily="34" charset="0"/>
                <a:cs typeface="Gill Sans Nova Light" panose="020F0302020204030204" pitchFamily="34" charset="0"/>
              </a:defRPr>
            </a:lvl2pPr>
            <a:lvl3pPr algn="ctr">
              <a:defRPr lang="en-GB" sz="1600">
                <a:latin typeface="Gill Sans Nova Light" panose="020F0302020204030204" pitchFamily="34" charset="0"/>
                <a:cs typeface="Gill Sans Nova Light" panose="020F0302020204030204" pitchFamily="34" charset="0"/>
              </a:defRPr>
            </a:lvl3pPr>
            <a:lvl4pPr algn="ctr">
              <a:defRPr lang="en-GB" sz="1400">
                <a:latin typeface="Gill Sans Nova Light" panose="020F0302020204030204" pitchFamily="34" charset="0"/>
                <a:cs typeface="Gill Sans Nova Light" panose="020F0302020204030204" pitchFamily="34" charset="0"/>
              </a:defRPr>
            </a:lvl4pPr>
            <a:lvl5pPr algn="ctr">
              <a:defRPr lang="en-GB" sz="1400">
                <a:latin typeface="Gill Sans Nova Light" panose="020F0302020204030204" pitchFamily="34" charset="0"/>
                <a:cs typeface="Gill Sans Nova Light" panose="020F0302020204030204" pitchFamily="34" charset="0"/>
              </a:defRPr>
            </a:lvl5pPr>
          </a:lstStyle>
          <a:p>
            <a:pPr lvl="0" rtl="0"/>
            <a:r>
              <a:rPr lang="en-US"/>
              <a:t>Click to edit Master text styles</a:t>
            </a:r>
          </a:p>
          <a:p>
            <a:pPr lvl="1" rtl="0"/>
            <a:r>
              <a:rPr lang="en-US"/>
              <a:t>Second level</a:t>
            </a:r>
          </a:p>
        </p:txBody>
      </p:sp>
    </p:spTree>
    <p:extLst>
      <p:ext uri="{BB962C8B-B14F-4D97-AF65-F5344CB8AC3E}">
        <p14:creationId xmlns:p14="http://schemas.microsoft.com/office/powerpoint/2010/main" val="34824669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D362110-9E75-C1E6-F3D3-769A27CB658B}"/>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10" name="Rectangle 9">
            <a:extLst>
              <a:ext uri="{FF2B5EF4-FFF2-40B4-BE49-F238E27FC236}">
                <a16:creationId xmlns:a16="http://schemas.microsoft.com/office/drawing/2014/main" id="{80E61109-4A99-6337-9E7D-6AE0370E2A33}"/>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11" name="Picture 10" descr="A picture containing mollusk, insect&#10;&#10;Description automatically generated">
            <a:extLst>
              <a:ext uri="{FF2B5EF4-FFF2-40B4-BE49-F238E27FC236}">
                <a16:creationId xmlns:a16="http://schemas.microsoft.com/office/drawing/2014/main" id="{13B4663F-72DF-CD37-DE9D-C35DFB37E8B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12" name="Title 1">
            <a:extLst>
              <a:ext uri="{FF2B5EF4-FFF2-40B4-BE49-F238E27FC236}">
                <a16:creationId xmlns:a16="http://schemas.microsoft.com/office/drawing/2014/main" id="{C48BE494-2D3C-A618-4422-6EA9496986DA}"/>
              </a:ext>
            </a:extLst>
          </p:cNvPr>
          <p:cNvSpPr>
            <a:spLocks noGrp="1"/>
          </p:cNvSpPr>
          <p:nvPr>
            <p:ph type="title"/>
          </p:nvPr>
        </p:nvSpPr>
        <p:spPr>
          <a:xfrm>
            <a:off x="381000" y="381000"/>
            <a:ext cx="11430000" cy="1325563"/>
          </a:xfrm>
        </p:spPr>
        <p:txBody>
          <a:bodyPr rtlCol="0"/>
          <a:lstStyle>
            <a:lvl1pPr algn="ctr">
              <a:defRPr lang="en-GB"/>
            </a:lvl1pPr>
          </a:lstStyle>
          <a:p>
            <a:pPr rtl="0"/>
            <a:r>
              <a:rPr lang="en-US"/>
              <a:t>Click to edit Master title style</a:t>
            </a:r>
            <a:endParaRPr lang="en-GB"/>
          </a:p>
        </p:txBody>
      </p:sp>
      <p:sp>
        <p:nvSpPr>
          <p:cNvPr id="3" name="Content Placeholder 2">
            <a:extLst>
              <a:ext uri="{FF2B5EF4-FFF2-40B4-BE49-F238E27FC236}">
                <a16:creationId xmlns:a16="http://schemas.microsoft.com/office/drawing/2014/main" id="{56069ADF-8CD9-4E77-BB8D-70D8824C5AE3}"/>
              </a:ext>
            </a:extLst>
          </p:cNvPr>
          <p:cNvSpPr>
            <a:spLocks noGrp="1"/>
          </p:cNvSpPr>
          <p:nvPr>
            <p:ph sz="half" idx="1"/>
          </p:nvPr>
        </p:nvSpPr>
        <p:spPr>
          <a:xfrm>
            <a:off x="838200" y="2628461"/>
            <a:ext cx="5181600" cy="3548501"/>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Content Placeholder 3">
            <a:extLst>
              <a:ext uri="{FF2B5EF4-FFF2-40B4-BE49-F238E27FC236}">
                <a16:creationId xmlns:a16="http://schemas.microsoft.com/office/drawing/2014/main" id="{F75F077D-E901-4AA9-B062-1C37FF407BFD}"/>
              </a:ext>
            </a:extLst>
          </p:cNvPr>
          <p:cNvSpPr>
            <a:spLocks noGrp="1"/>
          </p:cNvSpPr>
          <p:nvPr>
            <p:ph sz="half" idx="2"/>
          </p:nvPr>
        </p:nvSpPr>
        <p:spPr>
          <a:xfrm>
            <a:off x="6172200" y="2628461"/>
            <a:ext cx="5181600" cy="3548501"/>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Footer Placeholder 4">
            <a:extLst>
              <a:ext uri="{FF2B5EF4-FFF2-40B4-BE49-F238E27FC236}">
                <a16:creationId xmlns:a16="http://schemas.microsoft.com/office/drawing/2014/main" id="{C119B248-9F11-0A11-E6AF-776D371E14A3}"/>
              </a:ext>
            </a:extLst>
          </p:cNvPr>
          <p:cNvSpPr>
            <a:spLocks noGrp="1"/>
          </p:cNvSpPr>
          <p:nvPr>
            <p:ph type="ftr" sz="quarter" idx="10"/>
          </p:nvPr>
        </p:nvSpPr>
        <p:spPr/>
        <p:txBody>
          <a:bodyPr rtlCol="0"/>
          <a:lstStyle>
            <a:defPPr>
              <a:defRPr lang="en-GB"/>
            </a:defPPr>
          </a:lstStyle>
          <a:p>
            <a:pPr rtl="0"/>
            <a:r>
              <a:rPr lang="en-GB" dirty="0"/>
              <a:t>Presentation title</a:t>
            </a:r>
          </a:p>
        </p:txBody>
      </p:sp>
      <p:sp>
        <p:nvSpPr>
          <p:cNvPr id="8" name="Slide Number Placeholder 7">
            <a:extLst>
              <a:ext uri="{FF2B5EF4-FFF2-40B4-BE49-F238E27FC236}">
                <a16:creationId xmlns:a16="http://schemas.microsoft.com/office/drawing/2014/main" id="{85EFD48A-F270-E4EE-7C35-F4304F3DDF35}"/>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30106943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A7DEB86-4C56-EB31-FEEE-EC8AA99FB456}"/>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sp>
        <p:nvSpPr>
          <p:cNvPr id="6" name="Rectangle 5">
            <a:extLst>
              <a:ext uri="{FF2B5EF4-FFF2-40B4-BE49-F238E27FC236}">
                <a16:creationId xmlns:a16="http://schemas.microsoft.com/office/drawing/2014/main" id="{F3C19EDA-96E7-C255-DFF9-F36A187EBACD}"/>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GB"/>
            </a:defPPr>
          </a:lstStyle>
          <a:p>
            <a:pPr algn="ctr" rtl="0"/>
            <a:endParaRPr lang="en-GB" dirty="0"/>
          </a:p>
        </p:txBody>
      </p:sp>
      <p:pic>
        <p:nvPicPr>
          <p:cNvPr id="7" name="Picture 6" descr="A picture containing mollusk, insect&#10;&#10;Description automatically generated">
            <a:extLst>
              <a:ext uri="{FF2B5EF4-FFF2-40B4-BE49-F238E27FC236}">
                <a16:creationId xmlns:a16="http://schemas.microsoft.com/office/drawing/2014/main" id="{FAD938FE-3B63-4832-B610-64346C069FA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8" name="Title 1">
            <a:extLst>
              <a:ext uri="{FF2B5EF4-FFF2-40B4-BE49-F238E27FC236}">
                <a16:creationId xmlns:a16="http://schemas.microsoft.com/office/drawing/2014/main" id="{5B38128B-385C-B928-A4A8-BD98929D3DD4}"/>
              </a:ext>
            </a:extLst>
          </p:cNvPr>
          <p:cNvSpPr>
            <a:spLocks noGrp="1"/>
          </p:cNvSpPr>
          <p:nvPr>
            <p:ph type="title"/>
          </p:nvPr>
        </p:nvSpPr>
        <p:spPr>
          <a:xfrm>
            <a:off x="381000" y="381000"/>
            <a:ext cx="11430000" cy="1325563"/>
          </a:xfrm>
        </p:spPr>
        <p:txBody>
          <a:bodyPr rtlCol="0"/>
          <a:lstStyle>
            <a:lvl1pPr algn="ctr">
              <a:defRPr lang="en-GB"/>
            </a:lvl1pPr>
          </a:lstStyle>
          <a:p>
            <a:pPr rtl="0"/>
            <a:r>
              <a:rPr lang="en-US"/>
              <a:t>Click to edit Master title style</a:t>
            </a:r>
            <a:endParaRPr lang="en-GB"/>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rtlCol="0"/>
          <a:lstStyle>
            <a:defPPr>
              <a:defRPr lang="en-GB"/>
            </a:defPPr>
          </a:lstStyle>
          <a:p>
            <a:pPr rtl="0"/>
            <a:r>
              <a:rPr lang="en-GB" dirty="0"/>
              <a:t>Presentation title</a:t>
            </a:r>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t>‹#›</a:t>
            </a:fld>
            <a:endParaRPr lang="en-GB" dirty="0"/>
          </a:p>
        </p:txBody>
      </p:sp>
    </p:spTree>
    <p:extLst>
      <p:ext uri="{BB962C8B-B14F-4D97-AF65-F5344CB8AC3E}">
        <p14:creationId xmlns:p14="http://schemas.microsoft.com/office/powerpoint/2010/main" val="1476947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tx2"/>
        </a:solid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p:txBody>
          <a:bodyPr rtlCol="0"/>
          <a:lstStyle>
            <a:defPPr>
              <a:defRPr lang="en-GB"/>
            </a:defPPr>
          </a:lstStyle>
          <a:p>
            <a:pPr rtl="0"/>
            <a:r>
              <a:rPr lang="en-GB" dirty="0"/>
              <a:t>Presentation title</a:t>
            </a:r>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t>‹#›</a:t>
            </a:fld>
            <a:endParaRPr lang="en-GB" dirty="0"/>
          </a:p>
        </p:txBody>
      </p:sp>
    </p:spTree>
    <p:extLst>
      <p:ext uri="{BB962C8B-B14F-4D97-AF65-F5344CB8AC3E}">
        <p14:creationId xmlns:p14="http://schemas.microsoft.com/office/powerpoint/2010/main" val="28751072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D6A3-F987-4FCC-A6EF-2EF0D33C0888}"/>
              </a:ext>
            </a:extLst>
          </p:cNvPr>
          <p:cNvSpPr>
            <a:spLocks noGrp="1"/>
          </p:cNvSpPr>
          <p:nvPr>
            <p:ph type="title"/>
          </p:nvPr>
        </p:nvSpPr>
        <p:spPr>
          <a:xfrm>
            <a:off x="839788" y="457200"/>
            <a:ext cx="3932237" cy="1600200"/>
          </a:xfrm>
        </p:spPr>
        <p:txBody>
          <a:bodyPr rtlCol="0" anchor="b"/>
          <a:lstStyle>
            <a:lvl1pPr>
              <a:defRPr lang="en-GB" sz="3200"/>
            </a:lvl1pPr>
          </a:lstStyle>
          <a:p>
            <a:pPr rtl="0"/>
            <a:r>
              <a:rPr lang="en-US"/>
              <a:t>Click to edit Master title style</a:t>
            </a:r>
            <a:endParaRPr lang="en-GB"/>
          </a:p>
        </p:txBody>
      </p:sp>
      <p:sp>
        <p:nvSpPr>
          <p:cNvPr id="3" name="Content Placeholder 2">
            <a:extLst>
              <a:ext uri="{FF2B5EF4-FFF2-40B4-BE49-F238E27FC236}">
                <a16:creationId xmlns:a16="http://schemas.microsoft.com/office/drawing/2014/main" id="{4C3F06A0-63CE-4272-B90E-4F20296BFBEB}"/>
              </a:ext>
            </a:extLst>
          </p:cNvPr>
          <p:cNvSpPr>
            <a:spLocks noGrp="1"/>
          </p:cNvSpPr>
          <p:nvPr>
            <p:ph idx="1"/>
          </p:nvPr>
        </p:nvSpPr>
        <p:spPr>
          <a:xfrm>
            <a:off x="5183188" y="987425"/>
            <a:ext cx="6172200" cy="4873625"/>
          </a:xfrm>
        </p:spPr>
        <p:txBody>
          <a:bodyPr rtlCol="0"/>
          <a:lstStyle>
            <a:lvl1pPr>
              <a:defRPr lang="en-GB" sz="3200"/>
            </a:lvl1pPr>
            <a:lvl2pPr>
              <a:defRPr lang="en-GB" sz="2800"/>
            </a:lvl2pPr>
            <a:lvl3pPr>
              <a:defRPr lang="en-GB" sz="2400"/>
            </a:lvl3pPr>
            <a:lvl4pPr>
              <a:defRPr lang="en-GB" sz="2000"/>
            </a:lvl4pPr>
            <a:lvl5pPr>
              <a:defRPr lang="en-GB" sz="2000"/>
            </a:lvl5pPr>
            <a:lvl6pPr>
              <a:defRPr lang="en-GB" sz="2000"/>
            </a:lvl6pPr>
            <a:lvl7pPr>
              <a:defRPr lang="en-GB" sz="2000"/>
            </a:lvl7pPr>
            <a:lvl8pPr>
              <a:defRPr lang="en-GB" sz="2000"/>
            </a:lvl8pPr>
            <a:lvl9pPr>
              <a:defRPr lang="en-GB" sz="2000"/>
            </a:lvl9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Text Placeholder 3">
            <a:extLst>
              <a:ext uri="{FF2B5EF4-FFF2-40B4-BE49-F238E27FC236}">
                <a16:creationId xmlns:a16="http://schemas.microsoft.com/office/drawing/2014/main" id="{08467220-06E3-427A-B4D3-9B0030E09DBB}"/>
              </a:ext>
            </a:extLst>
          </p:cNvPr>
          <p:cNvSpPr>
            <a:spLocks noGrp="1"/>
          </p:cNvSpPr>
          <p:nvPr>
            <p:ph type="body" sz="half" idx="2"/>
          </p:nvPr>
        </p:nvSpPr>
        <p:spPr>
          <a:xfrm>
            <a:off x="839788" y="2057400"/>
            <a:ext cx="3932237" cy="3811588"/>
          </a:xfrm>
        </p:spPr>
        <p:txBody>
          <a:bodyPr rtlCol="0"/>
          <a:lstStyle>
            <a:lvl1pPr marL="0" indent="0">
              <a:buNone/>
              <a:defRPr lang="en-GB" sz="16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Click to edit Master text styles</a:t>
            </a:r>
          </a:p>
        </p:txBody>
      </p:sp>
      <p:sp>
        <p:nvSpPr>
          <p:cNvPr id="6" name="Footer Placeholder 5">
            <a:extLst>
              <a:ext uri="{FF2B5EF4-FFF2-40B4-BE49-F238E27FC236}">
                <a16:creationId xmlns:a16="http://schemas.microsoft.com/office/drawing/2014/main" id="{F5AEF53B-C85C-47DB-ADE4-C1D9FA682945}"/>
              </a:ext>
            </a:extLst>
          </p:cNvPr>
          <p:cNvSpPr>
            <a:spLocks noGrp="1"/>
          </p:cNvSpPr>
          <p:nvPr>
            <p:ph type="ftr" sz="quarter" idx="11"/>
          </p:nvPr>
        </p:nvSpPr>
        <p:spPr/>
        <p:txBody>
          <a:bodyPr rtlCol="0"/>
          <a:lstStyle>
            <a:defPPr>
              <a:defRPr lang="en-GB"/>
            </a:defPPr>
          </a:lstStyle>
          <a:p>
            <a:pPr rtl="0"/>
            <a:r>
              <a:rPr lang="en-GB" dirty="0"/>
              <a:t>Presentation title</a:t>
            </a:r>
          </a:p>
        </p:txBody>
      </p:sp>
      <p:sp>
        <p:nvSpPr>
          <p:cNvPr id="7" name="Slide Number Placeholder 6">
            <a:extLst>
              <a:ext uri="{FF2B5EF4-FFF2-40B4-BE49-F238E27FC236}">
                <a16:creationId xmlns:a16="http://schemas.microsoft.com/office/drawing/2014/main" id="{DFD4FD38-14E5-4C36-B948-8BF3F794ED8C}"/>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t>‹#›</a:t>
            </a:fld>
            <a:endParaRPr lang="en-GB" dirty="0"/>
          </a:p>
        </p:txBody>
      </p:sp>
    </p:spTree>
    <p:extLst>
      <p:ext uri="{BB962C8B-B14F-4D97-AF65-F5344CB8AC3E}">
        <p14:creationId xmlns:p14="http://schemas.microsoft.com/office/powerpoint/2010/main" val="7992005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08F2A-1C19-4116-80DF-E24EDDF283FF}"/>
              </a:ext>
            </a:extLst>
          </p:cNvPr>
          <p:cNvSpPr>
            <a:spLocks noGrp="1"/>
          </p:cNvSpPr>
          <p:nvPr>
            <p:ph type="title"/>
          </p:nvPr>
        </p:nvSpPr>
        <p:spPr>
          <a:xfrm>
            <a:off x="839788" y="457200"/>
            <a:ext cx="3932237" cy="1600200"/>
          </a:xfrm>
        </p:spPr>
        <p:txBody>
          <a:bodyPr rtlCol="0" anchor="b"/>
          <a:lstStyle>
            <a:lvl1pPr>
              <a:defRPr lang="en-GB" sz="3200"/>
            </a:lvl1pPr>
          </a:lstStyle>
          <a:p>
            <a:pPr rtl="0"/>
            <a:r>
              <a:rPr lang="en-US"/>
              <a:t>Click to edit Master title style</a:t>
            </a:r>
            <a:endParaRPr lang="en-GB"/>
          </a:p>
        </p:txBody>
      </p:sp>
      <p:sp>
        <p:nvSpPr>
          <p:cNvPr id="3" name="Picture Placeholder 2">
            <a:extLst>
              <a:ext uri="{FF2B5EF4-FFF2-40B4-BE49-F238E27FC236}">
                <a16:creationId xmlns:a16="http://schemas.microsoft.com/office/drawing/2014/main" id="{08A489A7-7CA6-4CC9-B634-FCB2E102C6B9}"/>
              </a:ext>
            </a:extLst>
          </p:cNvPr>
          <p:cNvSpPr>
            <a:spLocks noGrp="1"/>
          </p:cNvSpPr>
          <p:nvPr>
            <p:ph type="pic" idx="1"/>
          </p:nvPr>
        </p:nvSpPr>
        <p:spPr>
          <a:xfrm>
            <a:off x="5183188" y="987425"/>
            <a:ext cx="6172200" cy="4873625"/>
          </a:xfrm>
        </p:spPr>
        <p:txBody>
          <a:bodyPr rtlCol="0"/>
          <a:lstStyle>
            <a:lvl1pPr marL="0" indent="0">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US" dirty="0"/>
              <a:t>Click icon to add picture</a:t>
            </a:r>
            <a:endParaRPr lang="en-GB" dirty="0"/>
          </a:p>
        </p:txBody>
      </p:sp>
      <p:sp>
        <p:nvSpPr>
          <p:cNvPr id="4" name="Text Placeholder 3">
            <a:extLst>
              <a:ext uri="{FF2B5EF4-FFF2-40B4-BE49-F238E27FC236}">
                <a16:creationId xmlns:a16="http://schemas.microsoft.com/office/drawing/2014/main" id="{7DF5F80D-1DB9-4E0A-8F68-924FC1C9C3BA}"/>
              </a:ext>
            </a:extLst>
          </p:cNvPr>
          <p:cNvSpPr>
            <a:spLocks noGrp="1"/>
          </p:cNvSpPr>
          <p:nvPr>
            <p:ph type="body" sz="half" idx="2"/>
          </p:nvPr>
        </p:nvSpPr>
        <p:spPr>
          <a:xfrm>
            <a:off x="839788" y="2057400"/>
            <a:ext cx="3932237" cy="3811588"/>
          </a:xfrm>
        </p:spPr>
        <p:txBody>
          <a:bodyPr rtlCol="0"/>
          <a:lstStyle>
            <a:lvl1pPr marL="0" indent="0">
              <a:buNone/>
              <a:defRPr lang="en-GB" sz="16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Click to edit Master text styles</a:t>
            </a:r>
          </a:p>
        </p:txBody>
      </p:sp>
      <p:sp>
        <p:nvSpPr>
          <p:cNvPr id="6" name="Footer Placeholder 5">
            <a:extLst>
              <a:ext uri="{FF2B5EF4-FFF2-40B4-BE49-F238E27FC236}">
                <a16:creationId xmlns:a16="http://schemas.microsoft.com/office/drawing/2014/main" id="{08DA4DA3-10C7-48A6-9B15-38222B8CAD42}"/>
              </a:ext>
            </a:extLst>
          </p:cNvPr>
          <p:cNvSpPr>
            <a:spLocks noGrp="1"/>
          </p:cNvSpPr>
          <p:nvPr>
            <p:ph type="ftr" sz="quarter" idx="11"/>
          </p:nvPr>
        </p:nvSpPr>
        <p:spPr/>
        <p:txBody>
          <a:bodyPr rtlCol="0"/>
          <a:lstStyle>
            <a:defPPr>
              <a:defRPr lang="en-GB"/>
            </a:defPPr>
          </a:lstStyle>
          <a:p>
            <a:pPr rtl="0"/>
            <a:r>
              <a:rPr lang="en-GB" dirty="0"/>
              <a:t>Presentation title</a:t>
            </a:r>
          </a:p>
        </p:txBody>
      </p:sp>
      <p:sp>
        <p:nvSpPr>
          <p:cNvPr id="7" name="Slide Number Placeholder 6">
            <a:extLst>
              <a:ext uri="{FF2B5EF4-FFF2-40B4-BE49-F238E27FC236}">
                <a16:creationId xmlns:a16="http://schemas.microsoft.com/office/drawing/2014/main" id="{E584E7EE-5B3B-427E-9807-020AEF8C7662}"/>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t>‹#›</a:t>
            </a:fld>
            <a:endParaRPr lang="en-GB" dirty="0"/>
          </a:p>
        </p:txBody>
      </p:sp>
    </p:spTree>
    <p:extLst>
      <p:ext uri="{BB962C8B-B14F-4D97-AF65-F5344CB8AC3E}">
        <p14:creationId xmlns:p14="http://schemas.microsoft.com/office/powerpoint/2010/main" val="435165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rmAutofit/>
          </a:bodyPr>
          <a:lstStyle>
            <a:defPPr>
              <a:defRPr lang="en-GB"/>
            </a:def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rmAutofit/>
          </a:bodyPr>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228600" y="6356350"/>
            <a:ext cx="4114800" cy="365125"/>
          </a:xfrm>
          <a:prstGeom prst="rect">
            <a:avLst/>
          </a:prstGeom>
        </p:spPr>
        <p:txBody>
          <a:bodyPr vert="horz" lIns="91440" tIns="45720" rIns="91440" bIns="45720" rtlCol="0" anchor="ctr"/>
          <a:lstStyle>
            <a:lvl1pPr algn="l">
              <a:defRPr lang="en-GB" sz="1200">
                <a:solidFill>
                  <a:schemeClr val="tx1"/>
                </a:solidFill>
                <a:latin typeface="Gill Sans Nova Light" panose="020F0302020204030204" pitchFamily="34" charset="0"/>
                <a:cs typeface="Gill Sans Nova Light" panose="020F0302020204030204" pitchFamily="34" charset="0"/>
              </a:defRPr>
            </a:lvl1pPr>
          </a:lstStyle>
          <a:p>
            <a:pPr rtl="0"/>
            <a:r>
              <a:rPr lang="en-GB" dirty="0"/>
              <a:t>Presentation title</a:t>
            </a:r>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208008" y="6356350"/>
            <a:ext cx="2743200" cy="365125"/>
          </a:xfrm>
          <a:prstGeom prst="rect">
            <a:avLst/>
          </a:prstGeom>
        </p:spPr>
        <p:txBody>
          <a:bodyPr vert="horz" lIns="91440" tIns="45720" rIns="91440" bIns="45720" rtlCol="0" anchor="ctr"/>
          <a:lstStyle>
            <a:lvl1pPr algn="r">
              <a:defRPr lang="en-GB" sz="1200">
                <a:solidFill>
                  <a:schemeClr val="tx1"/>
                </a:solidFill>
                <a:latin typeface="Gill Sans Nova Light" panose="020F0302020204030204" pitchFamily="34" charset="0"/>
                <a:cs typeface="Gill Sans Nova Light" panose="020F0302020204030204" pitchFamily="34" charset="0"/>
              </a:defRPr>
            </a:lvl1pPr>
          </a:lstStyle>
          <a:p>
            <a:pPr rtl="0"/>
            <a:fld id="{294A09A9-5501-47C1-A89A-A340965A2BE2}" type="slidenum">
              <a:rPr lang="en-GB" smtClean="0"/>
              <a:pPr/>
              <a:t>‹#›</a:t>
            </a:fld>
            <a:endParaRPr lang="en-GB" dirty="0"/>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68" r:id="rId2"/>
    <p:sldLayoutId id="2147483659" r:id="rId3"/>
    <p:sldLayoutId id="2147483651" r:id="rId4"/>
    <p:sldLayoutId id="2147483650" r:id="rId5"/>
    <p:sldLayoutId id="2147483663" r:id="rId6"/>
    <p:sldLayoutId id="2147483665" r:id="rId7"/>
    <p:sldLayoutId id="2147483660" r:id="rId8"/>
    <p:sldLayoutId id="2147483661" r:id="rId9"/>
    <p:sldLayoutId id="2147483662" r:id="rId10"/>
    <p:sldLayoutId id="2147483666" r:id="rId11"/>
    <p:sldLayoutId id="2147483653" r:id="rId12"/>
    <p:sldLayoutId id="2147483664" r:id="rId13"/>
    <p:sldLayoutId id="2147483667" r:id="rId14"/>
    <p:sldLayoutId id="2147483652" r:id="rId15"/>
    <p:sldLayoutId id="2147483654" r:id="rId16"/>
    <p:sldLayoutId id="2147483655" r:id="rId17"/>
    <p:sldLayoutId id="2147483656" r:id="rId18"/>
    <p:sldLayoutId id="2147483657" r:id="rId19"/>
  </p:sldLayoutIdLst>
  <p:hf hdr="0" dt="0"/>
  <p:txStyles>
    <p:titleStyle>
      <a:lvl1pPr algn="l" defTabSz="914400" rtl="0" eaLnBrk="1" latinLnBrk="0" hangingPunct="1">
        <a:lnSpc>
          <a:spcPct val="90000"/>
        </a:lnSpc>
        <a:spcBef>
          <a:spcPct val="0"/>
        </a:spcBef>
        <a:buNone/>
        <a:defRPr lang="en-GB" sz="4400" kern="1200">
          <a:solidFill>
            <a:schemeClr val="accent3"/>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73292A"/>
        </a:buClr>
        <a:buFont typeface="Arial" panose="020B0604020202020204" pitchFamily="34" charset="0"/>
        <a:buChar char="•"/>
        <a:defRPr lang="en-GB" sz="2800" kern="1200">
          <a:solidFill>
            <a:schemeClr val="accent3"/>
          </a:solidFill>
          <a:latin typeface="+mn-lt"/>
          <a:ea typeface="+mn-ea"/>
          <a:cs typeface="+mn-cs"/>
        </a:defRPr>
      </a:lvl1pPr>
      <a:lvl2pPr marL="685800" indent="-228600" algn="l" defTabSz="914400" rtl="0" eaLnBrk="1" latinLnBrk="0" hangingPunct="1">
        <a:lnSpc>
          <a:spcPct val="90000"/>
        </a:lnSpc>
        <a:spcBef>
          <a:spcPts val="500"/>
        </a:spcBef>
        <a:buClr>
          <a:srgbClr val="73292A"/>
        </a:buClr>
        <a:buFont typeface="Arial" panose="020B0604020202020204" pitchFamily="34" charset="0"/>
        <a:buChar char="•"/>
        <a:defRPr lang="en-GB" sz="2400" kern="1200">
          <a:solidFill>
            <a:schemeClr val="accent3"/>
          </a:solidFill>
          <a:latin typeface="+mn-lt"/>
          <a:ea typeface="+mn-ea"/>
          <a:cs typeface="+mn-cs"/>
        </a:defRPr>
      </a:lvl2pPr>
      <a:lvl3pPr marL="1143000" indent="-228600" algn="l" defTabSz="914400" rtl="0" eaLnBrk="1" latinLnBrk="0" hangingPunct="1">
        <a:lnSpc>
          <a:spcPct val="90000"/>
        </a:lnSpc>
        <a:spcBef>
          <a:spcPts val="500"/>
        </a:spcBef>
        <a:buClr>
          <a:srgbClr val="73292A"/>
        </a:buClr>
        <a:buFont typeface="Arial" panose="020B0604020202020204" pitchFamily="34" charset="0"/>
        <a:buChar char="•"/>
        <a:defRPr lang="en-GB" sz="2000" kern="1200">
          <a:solidFill>
            <a:schemeClr val="accent3"/>
          </a:solidFill>
          <a:latin typeface="+mn-lt"/>
          <a:ea typeface="+mn-ea"/>
          <a:cs typeface="+mn-cs"/>
        </a:defRPr>
      </a:lvl3pPr>
      <a:lvl4pPr marL="1600200" indent="-228600" algn="l" defTabSz="914400" rtl="0" eaLnBrk="1" latinLnBrk="0" hangingPunct="1">
        <a:lnSpc>
          <a:spcPct val="90000"/>
        </a:lnSpc>
        <a:spcBef>
          <a:spcPts val="500"/>
        </a:spcBef>
        <a:buClr>
          <a:srgbClr val="73292A"/>
        </a:buClr>
        <a:buFont typeface="Arial" panose="020B0604020202020204" pitchFamily="34" charset="0"/>
        <a:buChar char="•"/>
        <a:defRPr lang="en-GB" sz="1800" kern="1200">
          <a:solidFill>
            <a:schemeClr val="accent3"/>
          </a:solidFill>
          <a:latin typeface="+mn-lt"/>
          <a:ea typeface="+mn-ea"/>
          <a:cs typeface="+mn-cs"/>
        </a:defRPr>
      </a:lvl4pPr>
      <a:lvl5pPr marL="2057400" indent="-228600" algn="l" defTabSz="914400" rtl="0" eaLnBrk="1" latinLnBrk="0" hangingPunct="1">
        <a:lnSpc>
          <a:spcPct val="90000"/>
        </a:lnSpc>
        <a:spcBef>
          <a:spcPts val="500"/>
        </a:spcBef>
        <a:buClr>
          <a:srgbClr val="73292A"/>
        </a:buClr>
        <a:buFont typeface="Arial" panose="020B0604020202020204" pitchFamily="34" charset="0"/>
        <a:buChar char="•"/>
        <a:defRPr lang="en-GB" sz="1800" kern="1200">
          <a:solidFill>
            <a:schemeClr val="accent3"/>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9pPr>
    </p:bodyStyle>
    <p:otherStyle>
      <a:defPPr>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8F97164A-242C-F0D5-9AAF-3A79E92BF26B}"/>
              </a:ext>
            </a:extLst>
          </p:cNvPr>
          <p:cNvSpPr>
            <a:spLocks noChangeArrowheads="1"/>
          </p:cNvSpPr>
          <p:nvPr/>
        </p:nvSpPr>
        <p:spPr bwMode="auto">
          <a:xfrm>
            <a:off x="3873759" y="1813690"/>
            <a:ext cx="4444481" cy="403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200" b="0" i="1" u="sng"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Developing innovation &amp; Creativity for Business Advantage.</a:t>
            </a:r>
            <a:endParaRPr kumimoji="0" lang="en-GB" altLang="en-US" sz="32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200" b="0" i="1" u="sng"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"CUP OF JOY".</a:t>
            </a:r>
            <a:endParaRPr kumimoji="0" lang="en-GB" altLang="en-US" sz="32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2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2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2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32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7" name="Rectangle 3">
            <a:extLst>
              <a:ext uri="{FF2B5EF4-FFF2-40B4-BE49-F238E27FC236}">
                <a16:creationId xmlns:a16="http://schemas.microsoft.com/office/drawing/2014/main" id="{8B39ED66-EAAB-AA11-D709-2267B2B10DD6}"/>
              </a:ext>
            </a:extLst>
          </p:cNvPr>
          <p:cNvSpPr>
            <a:spLocks noChangeArrowheads="1"/>
          </p:cNvSpPr>
          <p:nvPr/>
        </p:nvSpPr>
        <p:spPr bwMode="auto">
          <a:xfrm>
            <a:off x="4575110" y="4601685"/>
            <a:ext cx="2668555" cy="1354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Name: Eltaf Mockbil</a:t>
            </a:r>
            <a:endParaRPr kumimoji="0" lang="en-GB" altLang="en-US" sz="1200" b="0" i="0" u="none" strike="noStrike" cap="none" normalizeH="0" baseline="0" dirty="0">
              <a:ln>
                <a:noFill/>
              </a:ln>
              <a:solidFill>
                <a:schemeClr val="tx1"/>
              </a:solidFill>
              <a:effectLst/>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Student number:1913491</a:t>
            </a:r>
            <a:endParaRPr kumimoji="0" lang="en-GB" altLang="en-US" sz="1200" b="0" i="0" u="none" strike="noStrike" cap="none" normalizeH="0" baseline="0" dirty="0">
              <a:ln>
                <a:noFill/>
              </a:ln>
              <a:solidFill>
                <a:schemeClr val="tx1"/>
              </a:solidFill>
              <a:effectLst/>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Lecturer: Olu Adegbite </a:t>
            </a:r>
            <a:endParaRPr kumimoji="0" lang="en-GB" altLang="en-US" sz="1200" b="0" i="0" u="none" strike="noStrike" cap="none" normalizeH="0" baseline="0" dirty="0">
              <a:ln>
                <a:noFill/>
              </a:ln>
              <a:solidFill>
                <a:schemeClr val="tx1"/>
              </a:solidFill>
              <a:effectLst/>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Module Code: BMSW6102</a:t>
            </a:r>
            <a:endParaRPr kumimoji="0" lang="en-GB" altLang="en-US" sz="1200" b="0" i="0" u="none" strike="noStrike" cap="none" normalizeH="0" baseline="0" dirty="0">
              <a:ln>
                <a:noFill/>
              </a:ln>
              <a:solidFill>
                <a:schemeClr val="tx1"/>
              </a:solidFill>
              <a:effectLst/>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77180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DF434-28DB-4621-A497-D62C41CE0419}"/>
              </a:ext>
            </a:extLst>
          </p:cNvPr>
          <p:cNvSpPr>
            <a:spLocks noGrp="1"/>
          </p:cNvSpPr>
          <p:nvPr>
            <p:ph type="title"/>
          </p:nvPr>
        </p:nvSpPr>
        <p:spPr/>
        <p:txBody>
          <a:bodyPr rtlCol="0">
            <a:normAutofit/>
          </a:bodyPr>
          <a:lstStyle>
            <a:defPPr>
              <a:defRPr lang="en-GB"/>
            </a:defPPr>
          </a:lstStyle>
          <a:p>
            <a:pPr rtl="0"/>
            <a:r>
              <a:rPr lang="en-GB" dirty="0">
                <a:solidFill>
                  <a:schemeClr val="accent3"/>
                </a:solidFill>
                <a:latin typeface="Baskerville Old Face" panose="02020602080505020303" pitchFamily="18" charset="77"/>
                <a:cs typeface="Calibri Light"/>
              </a:rPr>
              <a:t>Agenda</a:t>
            </a:r>
            <a:endParaRPr lang="en-GB" dirty="0">
              <a:solidFill>
                <a:schemeClr val="accent3"/>
              </a:solidFill>
              <a:latin typeface="Baskerville Old Face" panose="02020602080505020303" pitchFamily="18" charset="77"/>
            </a:endParaRPr>
          </a:p>
        </p:txBody>
      </p:sp>
      <p:sp>
        <p:nvSpPr>
          <p:cNvPr id="4" name="Text Placeholder 3">
            <a:extLst>
              <a:ext uri="{FF2B5EF4-FFF2-40B4-BE49-F238E27FC236}">
                <a16:creationId xmlns:a16="http://schemas.microsoft.com/office/drawing/2014/main" id="{7090AC0D-F624-B281-1AB5-687E5F6B3291}"/>
              </a:ext>
            </a:extLst>
          </p:cNvPr>
          <p:cNvSpPr>
            <a:spLocks noGrp="1"/>
          </p:cNvSpPr>
          <p:nvPr>
            <p:ph type="body" sz="quarter" idx="13"/>
          </p:nvPr>
        </p:nvSpPr>
        <p:spPr/>
        <p:txBody>
          <a:bodyPr rtlCol="0"/>
          <a:lstStyle>
            <a:defPPr>
              <a:defRPr lang="en-GB"/>
            </a:defPPr>
          </a:lstStyle>
          <a:p>
            <a:pPr rtl="0"/>
            <a:r>
              <a:rPr lang="en-GB" dirty="0"/>
              <a:t>A</a:t>
            </a:r>
          </a:p>
        </p:txBody>
      </p:sp>
      <p:pic>
        <p:nvPicPr>
          <p:cNvPr id="10" name="Picture 9" descr="Floral leaf accent">
            <a:extLst>
              <a:ext uri="{FF2B5EF4-FFF2-40B4-BE49-F238E27FC236}">
                <a16:creationId xmlns:a16="http://schemas.microsoft.com/office/drawing/2014/main" id="{08A3395B-5659-47E4-8F54-71340961FF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941633" flipH="1">
            <a:off x="1654192" y="3058939"/>
            <a:ext cx="1243661" cy="790090"/>
          </a:xfrm>
          <a:prstGeom prst="rect">
            <a:avLst/>
          </a:prstGeom>
        </p:spPr>
      </p:pic>
      <p:pic>
        <p:nvPicPr>
          <p:cNvPr id="1929" name="Picture 1928" descr="Floral leaf accent">
            <a:extLst>
              <a:ext uri="{FF2B5EF4-FFF2-40B4-BE49-F238E27FC236}">
                <a16:creationId xmlns:a16="http://schemas.microsoft.com/office/drawing/2014/main" id="{CF8E7A1B-4724-55CB-6FAD-D8E7562935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37260" y="2342954"/>
            <a:ext cx="1791038" cy="2033695"/>
          </a:xfrm>
          <a:prstGeom prst="rect">
            <a:avLst/>
          </a:prstGeom>
        </p:spPr>
      </p:pic>
      <p:sp>
        <p:nvSpPr>
          <p:cNvPr id="3" name="Content Placeholder 2">
            <a:extLst>
              <a:ext uri="{FF2B5EF4-FFF2-40B4-BE49-F238E27FC236}">
                <a16:creationId xmlns:a16="http://schemas.microsoft.com/office/drawing/2014/main" id="{22788C46-D0BC-4307-AE55-7601A139E7CB}"/>
              </a:ext>
            </a:extLst>
          </p:cNvPr>
          <p:cNvSpPr>
            <a:spLocks noGrp="1"/>
          </p:cNvSpPr>
          <p:nvPr>
            <p:ph sz="quarter" idx="4"/>
          </p:nvPr>
        </p:nvSpPr>
        <p:spPr>
          <a:xfrm>
            <a:off x="7119257" y="2194560"/>
            <a:ext cx="4813663" cy="4306824"/>
          </a:xfrm>
        </p:spPr>
        <p:txBody>
          <a:bodyPr vert="horz" lIns="91440" tIns="45720" rIns="91440" bIns="45720" rtlCol="0" anchor="t">
            <a:normAutofit/>
          </a:bodyPr>
          <a:lstStyle>
            <a:defPPr>
              <a:defRPr lang="en-GB"/>
            </a:defPPr>
          </a:lstStyle>
          <a:p>
            <a:pPr marL="342900" indent="-342900" rtl="0">
              <a:buFont typeface="Arial" panose="020B0604020202020204" pitchFamily="34" charset="0"/>
              <a:buChar char="•"/>
            </a:pPr>
            <a:r>
              <a:rPr lang="en-GB" dirty="0"/>
              <a:t>Introduction </a:t>
            </a:r>
          </a:p>
          <a:p>
            <a:pPr rtl="0"/>
            <a:r>
              <a:rPr lang="en-GB" dirty="0"/>
              <a:t>• Procedures </a:t>
            </a:r>
          </a:p>
          <a:p>
            <a:pPr rtl="0"/>
            <a:r>
              <a:rPr lang="en-GB" dirty="0"/>
              <a:t>• Challenges </a:t>
            </a:r>
          </a:p>
          <a:p>
            <a:pPr rtl="0"/>
            <a:r>
              <a:rPr lang="en-GB" dirty="0"/>
              <a:t>• Outcomes of the assignment</a:t>
            </a:r>
            <a:endParaRPr lang="en-GB" dirty="0">
              <a:solidFill>
                <a:schemeClr val="accent3"/>
              </a:solidFill>
              <a:latin typeface="Gill Sans Nova Light" panose="020B0302020104020203" pitchFamily="34" charset="0"/>
              <a:cs typeface="Calibri"/>
            </a:endParaRPr>
          </a:p>
        </p:txBody>
      </p:sp>
      <p:sp>
        <p:nvSpPr>
          <p:cNvPr id="5" name="Footer Placeholder 4">
            <a:extLst>
              <a:ext uri="{FF2B5EF4-FFF2-40B4-BE49-F238E27FC236}">
                <a16:creationId xmlns:a16="http://schemas.microsoft.com/office/drawing/2014/main" id="{4A947406-5839-A735-732D-5690E6315B95}"/>
              </a:ext>
            </a:extLst>
          </p:cNvPr>
          <p:cNvSpPr>
            <a:spLocks noGrp="1"/>
          </p:cNvSpPr>
          <p:nvPr>
            <p:ph type="ftr" sz="quarter" idx="11"/>
          </p:nvPr>
        </p:nvSpPr>
        <p:spPr/>
        <p:txBody>
          <a:bodyPr rtlCol="0"/>
          <a:lstStyle>
            <a:defPPr>
              <a:defRPr lang="en-GB"/>
            </a:defPPr>
          </a:lstStyle>
          <a:p>
            <a:pPr rtl="0"/>
            <a:r>
              <a:rPr lang="en-GB" dirty="0"/>
              <a:t>Presentation title</a:t>
            </a:r>
          </a:p>
        </p:txBody>
      </p:sp>
      <p:sp>
        <p:nvSpPr>
          <p:cNvPr id="6" name="Slide Number Placeholder 5">
            <a:extLst>
              <a:ext uri="{FF2B5EF4-FFF2-40B4-BE49-F238E27FC236}">
                <a16:creationId xmlns:a16="http://schemas.microsoft.com/office/drawing/2014/main" id="{662884A3-BD82-0FC6-A582-54DD17DBCB4A}"/>
              </a:ext>
            </a:extLst>
          </p:cNvPr>
          <p:cNvSpPr>
            <a:spLocks noGrp="1"/>
          </p:cNvSpPr>
          <p:nvPr>
            <p:ph type="sldNum" sz="quarter" idx="12"/>
          </p:nvPr>
        </p:nvSpPr>
        <p:spPr/>
        <p:txBody>
          <a:bodyPr rtlCol="0"/>
          <a:lstStyle>
            <a:defPPr>
              <a:defRPr lang="en-GB"/>
            </a:defPPr>
          </a:lstStyle>
          <a:p>
            <a:pPr rtl="0"/>
            <a:fld id="{294A09A9-5501-47C1-A89A-A340965A2BE2}" type="slidenum">
              <a:rPr lang="en-GB" smtClean="0"/>
              <a:t>2</a:t>
            </a:fld>
            <a:endParaRPr lang="en-GB" dirty="0"/>
          </a:p>
        </p:txBody>
      </p:sp>
    </p:spTree>
    <p:extLst>
      <p:ext uri="{BB962C8B-B14F-4D97-AF65-F5344CB8AC3E}">
        <p14:creationId xmlns:p14="http://schemas.microsoft.com/office/powerpoint/2010/main" val="1859527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02655-34DF-25F9-4640-B2CE5329AD1A}"/>
              </a:ext>
            </a:extLst>
          </p:cNvPr>
          <p:cNvSpPr>
            <a:spLocks noGrp="1"/>
          </p:cNvSpPr>
          <p:nvPr>
            <p:ph type="title"/>
          </p:nvPr>
        </p:nvSpPr>
        <p:spPr/>
        <p:txBody>
          <a:bodyPr rtlCol="0"/>
          <a:lstStyle>
            <a:defPPr>
              <a:defRPr lang="en-GB"/>
            </a:defPPr>
          </a:lstStyle>
          <a:p>
            <a:pPr rtl="0"/>
            <a:r>
              <a:rPr lang="en-GB" dirty="0"/>
              <a:t>Introduction</a:t>
            </a:r>
          </a:p>
        </p:txBody>
      </p:sp>
      <p:sp>
        <p:nvSpPr>
          <p:cNvPr id="3" name="Content Placeholder 2">
            <a:extLst>
              <a:ext uri="{FF2B5EF4-FFF2-40B4-BE49-F238E27FC236}">
                <a16:creationId xmlns:a16="http://schemas.microsoft.com/office/drawing/2014/main" id="{1A585715-2793-160B-269E-D9516C84D73A}"/>
              </a:ext>
            </a:extLst>
          </p:cNvPr>
          <p:cNvSpPr>
            <a:spLocks noGrp="1"/>
          </p:cNvSpPr>
          <p:nvPr>
            <p:ph idx="1"/>
          </p:nvPr>
        </p:nvSpPr>
        <p:spPr>
          <a:xfrm>
            <a:off x="1899961" y="2493140"/>
            <a:ext cx="8544011" cy="2697480"/>
          </a:xfrm>
        </p:spPr>
        <p:txBody>
          <a:bodyPr rtlCol="0">
            <a:normAutofit/>
          </a:bodyPr>
          <a:lstStyle>
            <a:defPPr>
              <a:defRPr lang="en-GB"/>
            </a:defPPr>
          </a:lstStyle>
          <a:p>
            <a:pPr rtl="0"/>
            <a:r>
              <a:rPr lang="en-GB" dirty="0"/>
              <a:t>I will outline the procedures used to accomplish the task during this interview. They include the type of study conducted, how information was found and what concepts &amp; theories were investigated. Which external sources were the most beneficial in completing the assignment? Also, what were the main problems in finishing the work, and how did you overcome them? Finally, I will discuss the practical learning results of the task and how they might help in the future.</a:t>
            </a:r>
          </a:p>
        </p:txBody>
      </p:sp>
      <p:sp>
        <p:nvSpPr>
          <p:cNvPr id="4" name="Footer Placeholder 3">
            <a:extLst>
              <a:ext uri="{FF2B5EF4-FFF2-40B4-BE49-F238E27FC236}">
                <a16:creationId xmlns:a16="http://schemas.microsoft.com/office/drawing/2014/main" id="{A3609A75-5E9A-C165-5A1D-764F9E96B722}"/>
              </a:ext>
            </a:extLst>
          </p:cNvPr>
          <p:cNvSpPr>
            <a:spLocks noGrp="1"/>
          </p:cNvSpPr>
          <p:nvPr>
            <p:ph type="ftr" sz="quarter" idx="10"/>
          </p:nvPr>
        </p:nvSpPr>
        <p:spPr/>
        <p:txBody>
          <a:bodyPr rtlCol="0"/>
          <a:lstStyle>
            <a:defPPr>
              <a:defRPr lang="en-GB"/>
            </a:defPPr>
          </a:lstStyle>
          <a:p>
            <a:pPr rtl="0"/>
            <a:r>
              <a:rPr lang="en-GB" dirty="0"/>
              <a:t>Presentation title</a:t>
            </a:r>
          </a:p>
        </p:txBody>
      </p:sp>
      <p:sp>
        <p:nvSpPr>
          <p:cNvPr id="5" name="Slide Number Placeholder 4">
            <a:extLst>
              <a:ext uri="{FF2B5EF4-FFF2-40B4-BE49-F238E27FC236}">
                <a16:creationId xmlns:a16="http://schemas.microsoft.com/office/drawing/2014/main" id="{0108060B-6C9E-CFFF-55DE-F0D645C094DC}"/>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a:t>3</a:t>
            </a:fld>
            <a:endParaRPr lang="en-GB" dirty="0"/>
          </a:p>
        </p:txBody>
      </p:sp>
    </p:spTree>
    <p:extLst>
      <p:ext uri="{BB962C8B-B14F-4D97-AF65-F5344CB8AC3E}">
        <p14:creationId xmlns:p14="http://schemas.microsoft.com/office/powerpoint/2010/main" val="17329994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5C8F7FB-7FB0-413F-58D8-F6D8392F25D9}"/>
              </a:ext>
            </a:extLst>
          </p:cNvPr>
          <p:cNvSpPr txBox="1"/>
          <p:nvPr/>
        </p:nvSpPr>
        <p:spPr>
          <a:xfrm>
            <a:off x="3664209" y="3794841"/>
            <a:ext cx="4863582" cy="1323439"/>
          </a:xfrm>
          <a:prstGeom prst="rect">
            <a:avLst/>
          </a:prstGeom>
          <a:noFill/>
        </p:spPr>
        <p:txBody>
          <a:bodyPr wrap="square">
            <a:spAutoFit/>
          </a:bodyPr>
          <a:lstStyle/>
          <a:p>
            <a:r>
              <a:rPr lang="en-GB" sz="8000" dirty="0"/>
              <a:t>Procedures</a:t>
            </a:r>
          </a:p>
        </p:txBody>
      </p:sp>
    </p:spTree>
    <p:extLst>
      <p:ext uri="{BB962C8B-B14F-4D97-AF65-F5344CB8AC3E}">
        <p14:creationId xmlns:p14="http://schemas.microsoft.com/office/powerpoint/2010/main" val="34467973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02655-34DF-25F9-4640-B2CE5329AD1A}"/>
              </a:ext>
            </a:extLst>
          </p:cNvPr>
          <p:cNvSpPr>
            <a:spLocks noGrp="1"/>
          </p:cNvSpPr>
          <p:nvPr>
            <p:ph type="title"/>
          </p:nvPr>
        </p:nvSpPr>
        <p:spPr>
          <a:xfrm>
            <a:off x="1883664" y="981710"/>
            <a:ext cx="8695944" cy="1325880"/>
          </a:xfrm>
        </p:spPr>
        <p:txBody>
          <a:bodyPr rtlCol="0"/>
          <a:lstStyle>
            <a:defPPr>
              <a:defRPr lang="en-GB"/>
            </a:defPPr>
          </a:lstStyle>
          <a:p>
            <a:pPr rtl="0"/>
            <a:r>
              <a:rPr lang="en-GB" dirty="0"/>
              <a:t>Procedures</a:t>
            </a:r>
          </a:p>
        </p:txBody>
      </p:sp>
      <p:sp>
        <p:nvSpPr>
          <p:cNvPr id="3" name="Content Placeholder 2">
            <a:extLst>
              <a:ext uri="{FF2B5EF4-FFF2-40B4-BE49-F238E27FC236}">
                <a16:creationId xmlns:a16="http://schemas.microsoft.com/office/drawing/2014/main" id="{1A585715-2793-160B-269E-D9516C84D73A}"/>
              </a:ext>
            </a:extLst>
          </p:cNvPr>
          <p:cNvSpPr>
            <a:spLocks noGrp="1"/>
          </p:cNvSpPr>
          <p:nvPr>
            <p:ph idx="1"/>
          </p:nvPr>
        </p:nvSpPr>
        <p:spPr>
          <a:xfrm>
            <a:off x="1756986" y="2080260"/>
            <a:ext cx="8822622" cy="2697480"/>
          </a:xfrm>
        </p:spPr>
        <p:txBody>
          <a:bodyPr rtlCol="0">
            <a:normAutofit fontScale="92500" lnSpcReduction="20000"/>
          </a:bodyPr>
          <a:lstStyle>
            <a:defPPr>
              <a:defRPr lang="en-GB"/>
            </a:defPPr>
          </a:lstStyle>
          <a:p>
            <a:pPr rtl="0"/>
            <a:r>
              <a:rPr lang="en-GB" dirty="0"/>
              <a:t>With this assignment, I was able to employ a variety of materials to accomplish the results I desired. This included class notes, which were quite valuable. If I failed to grasp any information, I requested the lecturer to clarify it in depth, allowing me to go into greater detail with my assignment. With class notes, I collected my knowledge from the university library and the internet. I discovered various theories and analysis methods to achieve a more comprehensive perspective of the business or innovative product.</a:t>
            </a:r>
          </a:p>
          <a:p>
            <a:pPr rtl="0"/>
            <a:r>
              <a:rPr lang="en-GB" dirty="0"/>
              <a:t>After extensive research, I determined that I could clearly express my views in greater detail using SWOT and value chain analysis.</a:t>
            </a:r>
          </a:p>
          <a:p>
            <a:pPr rtl="0"/>
            <a:r>
              <a:rPr lang="en-GB" dirty="0"/>
              <a:t>To demonstrate how my product would sell, I researched Amazon, eBay, and several marketplaces and their success rates. This enables me to select the best one for my product.</a:t>
            </a:r>
          </a:p>
        </p:txBody>
      </p:sp>
      <p:sp>
        <p:nvSpPr>
          <p:cNvPr id="4" name="Footer Placeholder 3">
            <a:extLst>
              <a:ext uri="{FF2B5EF4-FFF2-40B4-BE49-F238E27FC236}">
                <a16:creationId xmlns:a16="http://schemas.microsoft.com/office/drawing/2014/main" id="{A3609A75-5E9A-C165-5A1D-764F9E96B722}"/>
              </a:ext>
            </a:extLst>
          </p:cNvPr>
          <p:cNvSpPr>
            <a:spLocks noGrp="1"/>
          </p:cNvSpPr>
          <p:nvPr>
            <p:ph type="ftr" sz="quarter" idx="10"/>
          </p:nvPr>
        </p:nvSpPr>
        <p:spPr/>
        <p:txBody>
          <a:bodyPr rtlCol="0"/>
          <a:lstStyle>
            <a:defPPr>
              <a:defRPr lang="en-GB"/>
            </a:defPPr>
          </a:lstStyle>
          <a:p>
            <a:pPr rtl="0"/>
            <a:r>
              <a:rPr lang="en-GB" dirty="0"/>
              <a:t>Presentation title</a:t>
            </a:r>
          </a:p>
        </p:txBody>
      </p:sp>
      <p:sp>
        <p:nvSpPr>
          <p:cNvPr id="5" name="Slide Number Placeholder 4">
            <a:extLst>
              <a:ext uri="{FF2B5EF4-FFF2-40B4-BE49-F238E27FC236}">
                <a16:creationId xmlns:a16="http://schemas.microsoft.com/office/drawing/2014/main" id="{0108060B-6C9E-CFFF-55DE-F0D645C094DC}"/>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rtl="0"/>
              <a:t>5</a:t>
            </a:fld>
            <a:endParaRPr lang="en-GB" dirty="0"/>
          </a:p>
        </p:txBody>
      </p:sp>
    </p:spTree>
    <p:extLst>
      <p:ext uri="{BB962C8B-B14F-4D97-AF65-F5344CB8AC3E}">
        <p14:creationId xmlns:p14="http://schemas.microsoft.com/office/powerpoint/2010/main" val="28371372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634FFC-B845-F2F7-34DC-867F82D7FEC5}"/>
              </a:ext>
            </a:extLst>
          </p:cNvPr>
          <p:cNvSpPr txBox="1"/>
          <p:nvPr/>
        </p:nvSpPr>
        <p:spPr>
          <a:xfrm>
            <a:off x="3928187" y="3853543"/>
            <a:ext cx="5784979" cy="1323439"/>
          </a:xfrm>
          <a:prstGeom prst="rect">
            <a:avLst/>
          </a:prstGeom>
          <a:noFill/>
        </p:spPr>
        <p:txBody>
          <a:bodyPr wrap="square" rtlCol="0">
            <a:spAutoFit/>
          </a:bodyPr>
          <a:lstStyle/>
          <a:p>
            <a:r>
              <a:rPr lang="en-GB" sz="8000" dirty="0"/>
              <a:t>Challenges</a:t>
            </a:r>
            <a:endParaRPr lang="en-GB"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78733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02655-34DF-25F9-4640-B2CE5329AD1A}"/>
              </a:ext>
            </a:extLst>
          </p:cNvPr>
          <p:cNvSpPr>
            <a:spLocks noGrp="1"/>
          </p:cNvSpPr>
          <p:nvPr>
            <p:ph type="title"/>
          </p:nvPr>
        </p:nvSpPr>
        <p:spPr/>
        <p:txBody>
          <a:bodyPr rtlCol="0"/>
          <a:lstStyle>
            <a:defPPr>
              <a:defRPr lang="en-GB"/>
            </a:defPPr>
          </a:lstStyle>
          <a:p>
            <a:pPr rtl="0"/>
            <a:r>
              <a:rPr lang="en-GB" dirty="0"/>
              <a:t>Challenges</a:t>
            </a:r>
          </a:p>
        </p:txBody>
      </p:sp>
      <p:sp>
        <p:nvSpPr>
          <p:cNvPr id="3" name="Content Placeholder 2">
            <a:extLst>
              <a:ext uri="{FF2B5EF4-FFF2-40B4-BE49-F238E27FC236}">
                <a16:creationId xmlns:a16="http://schemas.microsoft.com/office/drawing/2014/main" id="{1A585715-2793-160B-269E-D9516C84D73A}"/>
              </a:ext>
            </a:extLst>
          </p:cNvPr>
          <p:cNvSpPr>
            <a:spLocks noGrp="1"/>
          </p:cNvSpPr>
          <p:nvPr>
            <p:ph idx="1"/>
          </p:nvPr>
        </p:nvSpPr>
        <p:spPr/>
        <p:txBody>
          <a:bodyPr rtlCol="0"/>
          <a:lstStyle>
            <a:defPPr>
              <a:defRPr lang="en-GB"/>
            </a:defPPr>
          </a:lstStyle>
          <a:p>
            <a:pPr rtl="0"/>
            <a:r>
              <a:rPr lang="en-GB" dirty="0"/>
              <a:t>Initially, I struggled with producing a suitable level of writing inside the literature review when working on this assignment. But requesting that my lecturer review a preview of my drafted material so they may evaluate my writing style and give suggestions. I overcame this problem and improved ability to overcome this problem and improved my writing style.</a:t>
            </a:r>
          </a:p>
          <a:p>
            <a:pPr rtl="0"/>
            <a:r>
              <a:rPr lang="en-GB" dirty="0"/>
              <a:t>Another difficulty I encountered was referencing in Harvard style, which was readily remedied because the university library supplied an online tutorial to assist me with the reference procedure.</a:t>
            </a:r>
          </a:p>
        </p:txBody>
      </p:sp>
      <p:sp>
        <p:nvSpPr>
          <p:cNvPr id="4" name="Footer Placeholder 3">
            <a:extLst>
              <a:ext uri="{FF2B5EF4-FFF2-40B4-BE49-F238E27FC236}">
                <a16:creationId xmlns:a16="http://schemas.microsoft.com/office/drawing/2014/main" id="{A3609A75-5E9A-C165-5A1D-764F9E96B722}"/>
              </a:ext>
            </a:extLst>
          </p:cNvPr>
          <p:cNvSpPr>
            <a:spLocks noGrp="1"/>
          </p:cNvSpPr>
          <p:nvPr>
            <p:ph type="ftr" sz="quarter" idx="10"/>
          </p:nvPr>
        </p:nvSpPr>
        <p:spPr/>
        <p:txBody>
          <a:bodyPr rtlCol="0"/>
          <a:lstStyle>
            <a:defPPr>
              <a:defRPr lang="en-GB"/>
            </a:defPPr>
          </a:lstStyle>
          <a:p>
            <a:pPr rtl="0"/>
            <a:r>
              <a:rPr lang="en-GB" dirty="0"/>
              <a:t>Presentation title</a:t>
            </a:r>
          </a:p>
        </p:txBody>
      </p:sp>
      <p:sp>
        <p:nvSpPr>
          <p:cNvPr id="5" name="Slide Number Placeholder 4">
            <a:extLst>
              <a:ext uri="{FF2B5EF4-FFF2-40B4-BE49-F238E27FC236}">
                <a16:creationId xmlns:a16="http://schemas.microsoft.com/office/drawing/2014/main" id="{0108060B-6C9E-CFFF-55DE-F0D645C094DC}"/>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rtl="0"/>
              <a:t>7</a:t>
            </a:fld>
            <a:endParaRPr lang="en-GB" dirty="0"/>
          </a:p>
        </p:txBody>
      </p:sp>
    </p:spTree>
    <p:extLst>
      <p:ext uri="{BB962C8B-B14F-4D97-AF65-F5344CB8AC3E}">
        <p14:creationId xmlns:p14="http://schemas.microsoft.com/office/powerpoint/2010/main" val="4065303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A02630-6DD4-99BB-C48C-872E496057D5}"/>
              </a:ext>
            </a:extLst>
          </p:cNvPr>
          <p:cNvSpPr txBox="1"/>
          <p:nvPr/>
        </p:nvSpPr>
        <p:spPr>
          <a:xfrm>
            <a:off x="1219200" y="3890865"/>
            <a:ext cx="10972800" cy="1200329"/>
          </a:xfrm>
          <a:prstGeom prst="rect">
            <a:avLst/>
          </a:prstGeom>
          <a:noFill/>
        </p:spPr>
        <p:txBody>
          <a:bodyPr wrap="square" rtlCol="0">
            <a:spAutoFit/>
          </a:bodyPr>
          <a:lstStyle/>
          <a:p>
            <a:r>
              <a:rPr lang="en-GB" sz="7200" dirty="0"/>
              <a:t>Outcome of this assignment</a:t>
            </a:r>
          </a:p>
        </p:txBody>
      </p:sp>
    </p:spTree>
    <p:extLst>
      <p:ext uri="{BB962C8B-B14F-4D97-AF65-F5344CB8AC3E}">
        <p14:creationId xmlns:p14="http://schemas.microsoft.com/office/powerpoint/2010/main" val="36988178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02655-34DF-25F9-4640-B2CE5329AD1A}"/>
              </a:ext>
            </a:extLst>
          </p:cNvPr>
          <p:cNvSpPr>
            <a:spLocks noGrp="1"/>
          </p:cNvSpPr>
          <p:nvPr>
            <p:ph type="title"/>
          </p:nvPr>
        </p:nvSpPr>
        <p:spPr/>
        <p:txBody>
          <a:bodyPr rtlCol="0"/>
          <a:lstStyle>
            <a:defPPr>
              <a:defRPr lang="en-GB"/>
            </a:defPPr>
          </a:lstStyle>
          <a:p>
            <a:pPr rtl="0"/>
            <a:r>
              <a:rPr lang="en-GB" dirty="0"/>
              <a:t>Outcome of this assessment </a:t>
            </a:r>
          </a:p>
        </p:txBody>
      </p:sp>
      <p:sp>
        <p:nvSpPr>
          <p:cNvPr id="3" name="Content Placeholder 2">
            <a:extLst>
              <a:ext uri="{FF2B5EF4-FFF2-40B4-BE49-F238E27FC236}">
                <a16:creationId xmlns:a16="http://schemas.microsoft.com/office/drawing/2014/main" id="{1A585715-2793-160B-269E-D9516C84D73A}"/>
              </a:ext>
            </a:extLst>
          </p:cNvPr>
          <p:cNvSpPr>
            <a:spLocks noGrp="1"/>
          </p:cNvSpPr>
          <p:nvPr>
            <p:ph idx="1"/>
          </p:nvPr>
        </p:nvSpPr>
        <p:spPr/>
        <p:txBody>
          <a:bodyPr rtlCol="0">
            <a:normAutofit fontScale="92500" lnSpcReduction="10000"/>
          </a:bodyPr>
          <a:lstStyle>
            <a:defPPr>
              <a:defRPr lang="en-GB"/>
            </a:defPPr>
          </a:lstStyle>
          <a:p>
            <a:pPr rtl="0"/>
            <a:r>
              <a:rPr lang="en-GB" dirty="0"/>
              <a:t>Throughout this assignment, I learnt a range of skills I can take with me for any potential management employment and my academic lot. As a result of this assignment, I am more confident in my ability to critically reflect on the notion of innovation,  Critically examine and discriminate between different models of innovation, and critically evaluate organisational knowledge and organisational knowing features.</a:t>
            </a:r>
          </a:p>
          <a:p>
            <a:pPr rtl="0"/>
            <a:r>
              <a:rPr lang="en-GB" dirty="0"/>
              <a:t>Finally, I will leave this assignment with a firm grasp of the relevance of innovation to corporate development and the capacity to examine models and aspects of the innovation process.</a:t>
            </a:r>
          </a:p>
        </p:txBody>
      </p:sp>
      <p:sp>
        <p:nvSpPr>
          <p:cNvPr id="4" name="Footer Placeholder 3">
            <a:extLst>
              <a:ext uri="{FF2B5EF4-FFF2-40B4-BE49-F238E27FC236}">
                <a16:creationId xmlns:a16="http://schemas.microsoft.com/office/drawing/2014/main" id="{A3609A75-5E9A-C165-5A1D-764F9E96B722}"/>
              </a:ext>
            </a:extLst>
          </p:cNvPr>
          <p:cNvSpPr>
            <a:spLocks noGrp="1"/>
          </p:cNvSpPr>
          <p:nvPr>
            <p:ph type="ftr" sz="quarter" idx="10"/>
          </p:nvPr>
        </p:nvSpPr>
        <p:spPr/>
        <p:txBody>
          <a:bodyPr rtlCol="0"/>
          <a:lstStyle>
            <a:defPPr>
              <a:defRPr lang="en-GB"/>
            </a:defPPr>
          </a:lstStyle>
          <a:p>
            <a:pPr rtl="0"/>
            <a:r>
              <a:rPr lang="en-GB" dirty="0"/>
              <a:t>Presentation title</a:t>
            </a:r>
          </a:p>
        </p:txBody>
      </p:sp>
      <p:sp>
        <p:nvSpPr>
          <p:cNvPr id="5" name="Slide Number Placeholder 4">
            <a:extLst>
              <a:ext uri="{FF2B5EF4-FFF2-40B4-BE49-F238E27FC236}">
                <a16:creationId xmlns:a16="http://schemas.microsoft.com/office/drawing/2014/main" id="{0108060B-6C9E-CFFF-55DE-F0D645C094DC}"/>
              </a:ext>
            </a:extLst>
          </p:cNvPr>
          <p:cNvSpPr>
            <a:spLocks noGrp="1"/>
          </p:cNvSpPr>
          <p:nvPr>
            <p:ph type="sldNum" sz="quarter" idx="11"/>
          </p:nvPr>
        </p:nvSpPr>
        <p:spPr/>
        <p:txBody>
          <a:bodyPr rtlCol="0"/>
          <a:lstStyle>
            <a:defPPr>
              <a:defRPr lang="en-GB"/>
            </a:defPPr>
          </a:lstStyle>
          <a:p>
            <a:pPr rtl="0"/>
            <a:fld id="{294A09A9-5501-47C1-A89A-A340965A2BE2}" type="slidenum">
              <a:rPr lang="en-GB" smtClean="0"/>
              <a:pPr rtl="0"/>
              <a:t>9</a:t>
            </a:fld>
            <a:endParaRPr lang="en-GB" dirty="0"/>
          </a:p>
        </p:txBody>
      </p:sp>
    </p:spTree>
    <p:extLst>
      <p:ext uri="{BB962C8B-B14F-4D97-AF65-F5344CB8AC3E}">
        <p14:creationId xmlns:p14="http://schemas.microsoft.com/office/powerpoint/2010/main" val="8592337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EB5DC-8C2B-5750-6E12-9A35C0FFBA00}"/>
              </a:ext>
            </a:extLst>
          </p:cNvPr>
          <p:cNvSpPr>
            <a:spLocks noGrp="1"/>
          </p:cNvSpPr>
          <p:nvPr>
            <p:ph type="title"/>
          </p:nvPr>
        </p:nvSpPr>
        <p:spPr/>
        <p:txBody>
          <a:bodyPr rtlCol="0"/>
          <a:lstStyle>
            <a:defPPr>
              <a:defRPr lang="en-GB"/>
            </a:defPPr>
          </a:lstStyle>
          <a:p>
            <a:pPr rtl="0"/>
            <a:r>
              <a:rPr lang="en-GB" dirty="0"/>
              <a:t>Thank you</a:t>
            </a:r>
          </a:p>
        </p:txBody>
      </p:sp>
      <p:pic>
        <p:nvPicPr>
          <p:cNvPr id="1026" name="Picture 2" descr="WAYS TO PROMOTE INNOVATION (Collected suggestions from the world’s ...">
            <a:extLst>
              <a:ext uri="{FF2B5EF4-FFF2-40B4-BE49-F238E27FC236}">
                <a16:creationId xmlns:a16="http://schemas.microsoft.com/office/drawing/2014/main" id="{2020FD2E-117F-6DDF-319C-DA9E1294BD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2326" y="1"/>
            <a:ext cx="484399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0251853"/>
      </p:ext>
    </p:extLst>
  </p:cSld>
  <p:clrMapOvr>
    <a:masterClrMapping/>
  </p:clrMapOvr>
</p:sld>
</file>

<file path=ppt/theme/theme1.xml><?xml version="1.0" encoding="utf-8"?>
<a:theme xmlns:a="http://schemas.openxmlformats.org/drawingml/2006/main" name="Office Theme">
  <a:themeElements>
    <a:clrScheme name="Custom 20">
      <a:dk1>
        <a:srgbClr val="000000"/>
      </a:dk1>
      <a:lt1>
        <a:srgbClr val="FFFFFF"/>
      </a:lt1>
      <a:dk2>
        <a:srgbClr val="CAD8D6"/>
      </a:dk2>
      <a:lt2>
        <a:srgbClr val="E7E6E6"/>
      </a:lt2>
      <a:accent1>
        <a:srgbClr val="7E8679"/>
      </a:accent1>
      <a:accent2>
        <a:srgbClr val="72292A"/>
      </a:accent2>
      <a:accent3>
        <a:srgbClr val="4A3A1C"/>
      </a:accent3>
      <a:accent4>
        <a:srgbClr val="E47D60"/>
      </a:accent4>
      <a:accent5>
        <a:srgbClr val="CEBBAF"/>
      </a:accent5>
      <a:accent6>
        <a:srgbClr val="E8DAC4"/>
      </a:accent6>
      <a:hlink>
        <a:srgbClr val="3968F6"/>
      </a:hlink>
      <a:folHlink>
        <a:srgbClr val="954F72"/>
      </a:folHlink>
    </a:clrScheme>
    <a:fontScheme name="Custom 23">
      <a:majorFont>
        <a:latin typeface="Baskerville Old Face"/>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8770997_TF56410444_Win32" id="{28F79E5F-1BE5-42C9-A610-CFFA28326A1C}" vid="{D035A384-0AAF-401E-9042-89215ED03EA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4" ma:contentTypeDescription="Create a new document." ma:contentTypeScope="" ma:versionID="2d714a3296df14eba7a100bb665443ca">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49549bf45bfbbfb6cffed527380e77e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14EFF02-EA18-493C-972D-813DB244CB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FBB2F3B-6257-41BB-8B64-5AC7494F274B}">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9ACE2AAA-C718-435C-B4E6-95A08ACAC441}">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{78509AD0-C74A-4685-A3C6-58A211B80E4D}tf56410444_win32</Template>
  <TotalTime>204</TotalTime>
  <Words>513</Words>
  <Application>Microsoft Office PowerPoint</Application>
  <PresentationFormat>Widescreen</PresentationFormat>
  <Paragraphs>51</Paragraphs>
  <Slides>10</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Baskerville</vt:lpstr>
      <vt:lpstr>Baskerville Old Face</vt:lpstr>
      <vt:lpstr>Calibri</vt:lpstr>
      <vt:lpstr>Gill Sans Light</vt:lpstr>
      <vt:lpstr>Gill Sans Nova</vt:lpstr>
      <vt:lpstr>Gill Sans Nova Light</vt:lpstr>
      <vt:lpstr>Office Theme</vt:lpstr>
      <vt:lpstr>PowerPoint Presentation</vt:lpstr>
      <vt:lpstr>Agenda</vt:lpstr>
      <vt:lpstr>Introduction</vt:lpstr>
      <vt:lpstr>PowerPoint Presentation</vt:lpstr>
      <vt:lpstr>Procedures</vt:lpstr>
      <vt:lpstr>PowerPoint Presentation</vt:lpstr>
      <vt:lpstr>Challenges</vt:lpstr>
      <vt:lpstr>PowerPoint Presentation</vt:lpstr>
      <vt:lpstr>Outcome of this assessment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Eltaf Mockbil (1913491)</dc:creator>
  <cp:lastModifiedBy>Eltaf Mockbil (1913491)</cp:lastModifiedBy>
  <cp:revision>4</cp:revision>
  <dcterms:created xsi:type="dcterms:W3CDTF">2023-03-19T19:46:36Z</dcterms:created>
  <dcterms:modified xsi:type="dcterms:W3CDTF">2023-03-22T21:10:12Z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