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A156E2-F943-445D-BD90-DE504BCE4DC2}" v="24" dt="2025-04-25T13:12:18.9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7" d="100"/>
          <a:sy n="117" d="100"/>
        </p:scale>
        <p:origin x="318"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maria Andrita" userId="0805637a-b1e6-43f3-a221-6898599470fb" providerId="ADAL" clId="{3FA156E2-F943-445D-BD90-DE504BCE4DC2}"/>
    <pc:docChg chg="undo redo custSel addSld delSld modSld">
      <pc:chgData name="Anamaria Andrita" userId="0805637a-b1e6-43f3-a221-6898599470fb" providerId="ADAL" clId="{3FA156E2-F943-445D-BD90-DE504BCE4DC2}" dt="2025-04-25T13:17:33.674" v="488"/>
      <pc:docMkLst>
        <pc:docMk/>
      </pc:docMkLst>
      <pc:sldChg chg="addSp delSp modSp new mod setBg modClrScheme setClrOvrMap delDesignElem chgLayout">
        <pc:chgData name="Anamaria Andrita" userId="0805637a-b1e6-43f3-a221-6898599470fb" providerId="ADAL" clId="{3FA156E2-F943-445D-BD90-DE504BCE4DC2}" dt="2025-04-25T12:40:21.281" v="68" actId="21"/>
        <pc:sldMkLst>
          <pc:docMk/>
          <pc:sldMk cId="845687782" sldId="256"/>
        </pc:sldMkLst>
        <pc:spChg chg="add mod ord">
          <ac:chgData name="Anamaria Andrita" userId="0805637a-b1e6-43f3-a221-6898599470fb" providerId="ADAL" clId="{3FA156E2-F943-445D-BD90-DE504BCE4DC2}" dt="2025-04-25T12:40:13.039" v="67" actId="26606"/>
          <ac:spMkLst>
            <pc:docMk/>
            <pc:sldMk cId="845687782" sldId="256"/>
            <ac:spMk id="2" creationId="{55492159-060A-A148-2AFB-B7392FC96FDB}"/>
          </ac:spMkLst>
        </pc:spChg>
        <pc:spChg chg="add del mod">
          <ac:chgData name="Anamaria Andrita" userId="0805637a-b1e6-43f3-a221-6898599470fb" providerId="ADAL" clId="{3FA156E2-F943-445D-BD90-DE504BCE4DC2}" dt="2025-04-25T12:39:15.218" v="59" actId="21"/>
          <ac:spMkLst>
            <pc:docMk/>
            <pc:sldMk cId="845687782" sldId="256"/>
            <ac:spMk id="3" creationId="{4C4D99C9-9D10-BC73-9E48-7D3CE7A50128}"/>
          </ac:spMkLst>
        </pc:spChg>
        <pc:spChg chg="add del mod ord">
          <ac:chgData name="Anamaria Andrita" userId="0805637a-b1e6-43f3-a221-6898599470fb" providerId="ADAL" clId="{3FA156E2-F943-445D-BD90-DE504BCE4DC2}" dt="2025-04-25T12:40:21.281" v="68" actId="21"/>
          <ac:spMkLst>
            <pc:docMk/>
            <pc:sldMk cId="845687782" sldId="256"/>
            <ac:spMk id="13" creationId="{78773A67-B0A6-0377-6201-D9336595F0B9}"/>
          </ac:spMkLst>
        </pc:spChg>
        <pc:grpChg chg="add del">
          <ac:chgData name="Anamaria Andrita" userId="0805637a-b1e6-43f3-a221-6898599470fb" providerId="ADAL" clId="{3FA156E2-F943-445D-BD90-DE504BCE4DC2}" dt="2025-04-25T12:40:08.092" v="66" actId="700"/>
          <ac:grpSpMkLst>
            <pc:docMk/>
            <pc:sldMk cId="845687782" sldId="256"/>
            <ac:grpSpMk id="4" creationId="{25A657F0-42F3-40D3-BC75-7DA1F5C6A225}"/>
          </ac:grpSpMkLst>
        </pc:grpChg>
        <pc:grpChg chg="add del">
          <ac:chgData name="Anamaria Andrita" userId="0805637a-b1e6-43f3-a221-6898599470fb" providerId="ADAL" clId="{3FA156E2-F943-445D-BD90-DE504BCE4DC2}" dt="2025-04-25T12:39:39.872" v="64"/>
          <ac:grpSpMkLst>
            <pc:docMk/>
            <pc:sldMk cId="845687782" sldId="256"/>
            <ac:grpSpMk id="8" creationId="{F1ECA4FE-7D2F-4576-B767-3A5F5ABFE90F}"/>
          </ac:grpSpMkLst>
        </pc:grpChg>
        <pc:grpChg chg="add">
          <ac:chgData name="Anamaria Andrita" userId="0805637a-b1e6-43f3-a221-6898599470fb" providerId="ADAL" clId="{3FA156E2-F943-445D-BD90-DE504BCE4DC2}" dt="2025-04-25T12:40:13.039" v="67" actId="26606"/>
          <ac:grpSpMkLst>
            <pc:docMk/>
            <pc:sldMk cId="845687782" sldId="256"/>
            <ac:grpSpMk id="18" creationId="{7E2D86BB-893F-471B-AD66-50E01777C082}"/>
          </ac:grpSpMkLst>
        </pc:grpChg>
        <pc:picChg chg="add mod">
          <ac:chgData name="Anamaria Andrita" userId="0805637a-b1e6-43f3-a221-6898599470fb" providerId="ADAL" clId="{3FA156E2-F943-445D-BD90-DE504BCE4DC2}" dt="2025-04-25T12:40:13.039" v="67" actId="26606"/>
          <ac:picMkLst>
            <pc:docMk/>
            <pc:sldMk cId="845687782" sldId="256"/>
            <ac:picMk id="6" creationId="{7BF8E8E2-350C-5C70-5E1B-8E7908038DFB}"/>
          </ac:picMkLst>
        </pc:picChg>
        <pc:cxnChg chg="add del">
          <ac:chgData name="Anamaria Andrita" userId="0805637a-b1e6-43f3-a221-6898599470fb" providerId="ADAL" clId="{3FA156E2-F943-445D-BD90-DE504BCE4DC2}" dt="2025-04-25T12:39:39.872" v="64"/>
          <ac:cxnSpMkLst>
            <pc:docMk/>
            <pc:sldMk cId="845687782" sldId="256"/>
            <ac:cxnSpMk id="12" creationId="{E81F53E2-F556-42FA-8D24-113839EE19F8}"/>
          </ac:cxnSpMkLst>
        </pc:cxnChg>
      </pc:sldChg>
      <pc:sldChg chg="addSp modSp new mod setBg modClrScheme chgLayout">
        <pc:chgData name="Anamaria Andrita" userId="0805637a-b1e6-43f3-a221-6898599470fb" providerId="ADAL" clId="{3FA156E2-F943-445D-BD90-DE504BCE4DC2}" dt="2025-04-25T13:14:11.339" v="485" actId="14100"/>
        <pc:sldMkLst>
          <pc:docMk/>
          <pc:sldMk cId="2954620908" sldId="257"/>
        </pc:sldMkLst>
        <pc:spChg chg="add mod">
          <ac:chgData name="Anamaria Andrita" userId="0805637a-b1e6-43f3-a221-6898599470fb" providerId="ADAL" clId="{3FA156E2-F943-445D-BD90-DE504BCE4DC2}" dt="2025-04-25T13:14:02.395" v="482" actId="1076"/>
          <ac:spMkLst>
            <pc:docMk/>
            <pc:sldMk cId="2954620908" sldId="257"/>
            <ac:spMk id="2" creationId="{813C6793-6592-228A-3957-CF15D34214C3}"/>
          </ac:spMkLst>
        </pc:spChg>
        <pc:spChg chg="add mod">
          <ac:chgData name="Anamaria Andrita" userId="0805637a-b1e6-43f3-a221-6898599470fb" providerId="ADAL" clId="{3FA156E2-F943-445D-BD90-DE504BCE4DC2}" dt="2025-04-25T13:14:11.339" v="485" actId="14100"/>
          <ac:spMkLst>
            <pc:docMk/>
            <pc:sldMk cId="2954620908" sldId="257"/>
            <ac:spMk id="3" creationId="{4A8B932D-636E-17E5-9C8B-E29B4A851125}"/>
          </ac:spMkLst>
        </pc:spChg>
        <pc:spChg chg="add">
          <ac:chgData name="Anamaria Andrita" userId="0805637a-b1e6-43f3-a221-6898599470fb" providerId="ADAL" clId="{3FA156E2-F943-445D-BD90-DE504BCE4DC2}" dt="2025-04-25T13:13:45.216" v="481" actId="26606"/>
          <ac:spMkLst>
            <pc:docMk/>
            <pc:sldMk cId="2954620908" sldId="257"/>
            <ac:spMk id="8" creationId="{712E451E-151A-4910-BF41-6A040B65982B}"/>
          </ac:spMkLst>
        </pc:spChg>
        <pc:spChg chg="add">
          <ac:chgData name="Anamaria Andrita" userId="0805637a-b1e6-43f3-a221-6898599470fb" providerId="ADAL" clId="{3FA156E2-F943-445D-BD90-DE504BCE4DC2}" dt="2025-04-25T13:13:45.216" v="481" actId="26606"/>
          <ac:spMkLst>
            <pc:docMk/>
            <pc:sldMk cId="2954620908" sldId="257"/>
            <ac:spMk id="10" creationId="{C296EFE4-A70C-4388-9A15-3F657B6615FD}"/>
          </ac:spMkLst>
        </pc:spChg>
        <pc:spChg chg="add">
          <ac:chgData name="Anamaria Andrita" userId="0805637a-b1e6-43f3-a221-6898599470fb" providerId="ADAL" clId="{3FA156E2-F943-445D-BD90-DE504BCE4DC2}" dt="2025-04-25T13:13:45.216" v="481" actId="26606"/>
          <ac:spMkLst>
            <pc:docMk/>
            <pc:sldMk cId="2954620908" sldId="257"/>
            <ac:spMk id="12" creationId="{425EBAFC-9388-432A-BCFD-EEA2F410D8EC}"/>
          </ac:spMkLst>
        </pc:spChg>
      </pc:sldChg>
      <pc:sldChg chg="addSp modSp new mod setBg modClrScheme setClrOvrMap chgLayout">
        <pc:chgData name="Anamaria Andrita" userId="0805637a-b1e6-43f3-a221-6898599470fb" providerId="ADAL" clId="{3FA156E2-F943-445D-BD90-DE504BCE4DC2}" dt="2025-04-25T13:14:17.904" v="486" actId="26606"/>
        <pc:sldMkLst>
          <pc:docMk/>
          <pc:sldMk cId="2178560363" sldId="258"/>
        </pc:sldMkLst>
        <pc:spChg chg="add mod">
          <ac:chgData name="Anamaria Andrita" userId="0805637a-b1e6-43f3-a221-6898599470fb" providerId="ADAL" clId="{3FA156E2-F943-445D-BD90-DE504BCE4DC2}" dt="2025-04-25T13:14:17.904" v="486" actId="26606"/>
          <ac:spMkLst>
            <pc:docMk/>
            <pc:sldMk cId="2178560363" sldId="258"/>
            <ac:spMk id="2" creationId="{ADE3D25B-9B7D-32AD-FBCF-E06BC770BF87}"/>
          </ac:spMkLst>
        </pc:spChg>
        <pc:spChg chg="add mod">
          <ac:chgData name="Anamaria Andrita" userId="0805637a-b1e6-43f3-a221-6898599470fb" providerId="ADAL" clId="{3FA156E2-F943-445D-BD90-DE504BCE4DC2}" dt="2025-04-25T13:14:17.904" v="486" actId="26606"/>
          <ac:spMkLst>
            <pc:docMk/>
            <pc:sldMk cId="2178560363" sldId="258"/>
            <ac:spMk id="3" creationId="{327E3FC7-C678-0767-B348-AD612DA9E745}"/>
          </ac:spMkLst>
        </pc:spChg>
        <pc:spChg chg="add">
          <ac:chgData name="Anamaria Andrita" userId="0805637a-b1e6-43f3-a221-6898599470fb" providerId="ADAL" clId="{3FA156E2-F943-445D-BD90-DE504BCE4DC2}" dt="2025-04-25T13:14:17.904" v="486" actId="26606"/>
          <ac:spMkLst>
            <pc:docMk/>
            <pc:sldMk cId="2178560363" sldId="258"/>
            <ac:spMk id="19" creationId="{20E145FF-1D18-4246-A2BA-9F6B4D53364C}"/>
          </ac:spMkLst>
        </pc:spChg>
        <pc:spChg chg="add">
          <ac:chgData name="Anamaria Andrita" userId="0805637a-b1e6-43f3-a221-6898599470fb" providerId="ADAL" clId="{3FA156E2-F943-445D-BD90-DE504BCE4DC2}" dt="2025-04-25T13:14:17.904" v="486" actId="26606"/>
          <ac:spMkLst>
            <pc:docMk/>
            <pc:sldMk cId="2178560363" sldId="258"/>
            <ac:spMk id="21" creationId="{C314C310-850D-4491-AA52-C75BEA68B68C}"/>
          </ac:spMkLst>
        </pc:spChg>
        <pc:grpChg chg="add">
          <ac:chgData name="Anamaria Andrita" userId="0805637a-b1e6-43f3-a221-6898599470fb" providerId="ADAL" clId="{3FA156E2-F943-445D-BD90-DE504BCE4DC2}" dt="2025-04-25T13:14:17.904" v="486" actId="26606"/>
          <ac:grpSpMkLst>
            <pc:docMk/>
            <pc:sldMk cId="2178560363" sldId="258"/>
            <ac:grpSpMk id="8" creationId="{7084313B-C03D-4981-9786-879159A60395}"/>
          </ac:grpSpMkLst>
        </pc:grpChg>
        <pc:grpChg chg="add">
          <ac:chgData name="Anamaria Andrita" userId="0805637a-b1e6-43f3-a221-6898599470fb" providerId="ADAL" clId="{3FA156E2-F943-445D-BD90-DE504BCE4DC2}" dt="2025-04-25T13:14:17.904" v="486" actId="26606"/>
          <ac:grpSpMkLst>
            <pc:docMk/>
            <pc:sldMk cId="2178560363" sldId="258"/>
            <ac:grpSpMk id="23" creationId="{D4EC3799-3F52-48CE-85CC-83AED368EB42}"/>
          </ac:grpSpMkLst>
        </pc:grpChg>
        <pc:cxnChg chg="add">
          <ac:chgData name="Anamaria Andrita" userId="0805637a-b1e6-43f3-a221-6898599470fb" providerId="ADAL" clId="{3FA156E2-F943-445D-BD90-DE504BCE4DC2}" dt="2025-04-25T13:14:17.904" v="486" actId="26606"/>
          <ac:cxnSpMkLst>
            <pc:docMk/>
            <pc:sldMk cId="2178560363" sldId="258"/>
            <ac:cxnSpMk id="27" creationId="{789E20C7-BB50-4317-93C7-90C8ED80B275}"/>
          </ac:cxnSpMkLst>
        </pc:cxnChg>
      </pc:sldChg>
      <pc:sldChg chg="addSp delSp modSp new mod">
        <pc:chgData name="Anamaria Andrita" userId="0805637a-b1e6-43f3-a221-6898599470fb" providerId="ADAL" clId="{3FA156E2-F943-445D-BD90-DE504BCE4DC2}" dt="2025-04-25T12:52:15.656" v="249" actId="1076"/>
        <pc:sldMkLst>
          <pc:docMk/>
          <pc:sldMk cId="469284685" sldId="259"/>
        </pc:sldMkLst>
        <pc:spChg chg="mod">
          <ac:chgData name="Anamaria Andrita" userId="0805637a-b1e6-43f3-a221-6898599470fb" providerId="ADAL" clId="{3FA156E2-F943-445D-BD90-DE504BCE4DC2}" dt="2025-04-25T12:46:47.606" v="169" actId="14100"/>
          <ac:spMkLst>
            <pc:docMk/>
            <pc:sldMk cId="469284685" sldId="259"/>
            <ac:spMk id="2" creationId="{EE7AF59F-ED61-5A25-C6BD-8B9072292A35}"/>
          </ac:spMkLst>
        </pc:spChg>
        <pc:spChg chg="del mod">
          <ac:chgData name="Anamaria Andrita" userId="0805637a-b1e6-43f3-a221-6898599470fb" providerId="ADAL" clId="{3FA156E2-F943-445D-BD90-DE504BCE4DC2}" dt="2025-04-25T12:45:58.291" v="161" actId="21"/>
          <ac:spMkLst>
            <pc:docMk/>
            <pc:sldMk cId="469284685" sldId="259"/>
            <ac:spMk id="3" creationId="{04402682-EB3D-BE71-CCF1-3F2068E3EFF0}"/>
          </ac:spMkLst>
        </pc:spChg>
        <pc:spChg chg="add mod">
          <ac:chgData name="Anamaria Andrita" userId="0805637a-b1e6-43f3-a221-6898599470fb" providerId="ADAL" clId="{3FA156E2-F943-445D-BD90-DE504BCE4DC2}" dt="2025-04-25T12:46:15.652" v="166" actId="27636"/>
          <ac:spMkLst>
            <pc:docMk/>
            <pc:sldMk cId="469284685" sldId="259"/>
            <ac:spMk id="7" creationId="{E80C53D5-5921-D865-2301-C0B89B76237C}"/>
          </ac:spMkLst>
        </pc:spChg>
        <pc:picChg chg="add mod">
          <ac:chgData name="Anamaria Andrita" userId="0805637a-b1e6-43f3-a221-6898599470fb" providerId="ADAL" clId="{3FA156E2-F943-445D-BD90-DE504BCE4DC2}" dt="2025-04-25T12:52:15.656" v="249" actId="1076"/>
          <ac:picMkLst>
            <pc:docMk/>
            <pc:sldMk cId="469284685" sldId="259"/>
            <ac:picMk id="5" creationId="{1487F95A-A3C4-3C70-4E31-11359CCA1601}"/>
          </ac:picMkLst>
        </pc:picChg>
      </pc:sldChg>
      <pc:sldChg chg="addSp modSp new mod">
        <pc:chgData name="Anamaria Andrita" userId="0805637a-b1e6-43f3-a221-6898599470fb" providerId="ADAL" clId="{3FA156E2-F943-445D-BD90-DE504BCE4DC2}" dt="2025-04-25T12:52:12.546" v="248" actId="1076"/>
        <pc:sldMkLst>
          <pc:docMk/>
          <pc:sldMk cId="2038849968" sldId="260"/>
        </pc:sldMkLst>
        <pc:spChg chg="mod">
          <ac:chgData name="Anamaria Andrita" userId="0805637a-b1e6-43f3-a221-6898599470fb" providerId="ADAL" clId="{3FA156E2-F943-445D-BD90-DE504BCE4DC2}" dt="2025-04-25T12:47:03.288" v="180" actId="20577"/>
          <ac:spMkLst>
            <pc:docMk/>
            <pc:sldMk cId="2038849968" sldId="260"/>
            <ac:spMk id="2" creationId="{9D1E7E2C-1D86-60F4-A726-6D2E1BA22624}"/>
          </ac:spMkLst>
        </pc:spChg>
        <pc:spChg chg="mod">
          <ac:chgData name="Anamaria Andrita" userId="0805637a-b1e6-43f3-a221-6898599470fb" providerId="ADAL" clId="{3FA156E2-F943-445D-BD90-DE504BCE4DC2}" dt="2025-04-25T12:47:59.056" v="187" actId="27636"/>
          <ac:spMkLst>
            <pc:docMk/>
            <pc:sldMk cId="2038849968" sldId="260"/>
            <ac:spMk id="3" creationId="{EAAB18DC-C298-B824-1CFE-C627771204D5}"/>
          </ac:spMkLst>
        </pc:spChg>
        <pc:picChg chg="add mod">
          <ac:chgData name="Anamaria Andrita" userId="0805637a-b1e6-43f3-a221-6898599470fb" providerId="ADAL" clId="{3FA156E2-F943-445D-BD90-DE504BCE4DC2}" dt="2025-04-25T12:52:12.546" v="248" actId="1076"/>
          <ac:picMkLst>
            <pc:docMk/>
            <pc:sldMk cId="2038849968" sldId="260"/>
            <ac:picMk id="5" creationId="{40A27820-0D2C-D81A-62E3-645BE758B10D}"/>
          </ac:picMkLst>
        </pc:picChg>
      </pc:sldChg>
      <pc:sldChg chg="addSp delSp modSp add mod">
        <pc:chgData name="Anamaria Andrita" userId="0805637a-b1e6-43f3-a221-6898599470fb" providerId="ADAL" clId="{3FA156E2-F943-445D-BD90-DE504BCE4DC2}" dt="2025-04-25T12:52:08.918" v="247" actId="1076"/>
        <pc:sldMkLst>
          <pc:docMk/>
          <pc:sldMk cId="3819282133" sldId="261"/>
        </pc:sldMkLst>
        <pc:spChg chg="mod">
          <ac:chgData name="Anamaria Andrita" userId="0805637a-b1e6-43f3-a221-6898599470fb" providerId="ADAL" clId="{3FA156E2-F943-445D-BD90-DE504BCE4DC2}" dt="2025-04-25T12:48:25.279" v="195" actId="20577"/>
          <ac:spMkLst>
            <pc:docMk/>
            <pc:sldMk cId="3819282133" sldId="261"/>
            <ac:spMk id="2" creationId="{AD20E130-5C63-7108-6C47-FF7D28E7052E}"/>
          </ac:spMkLst>
        </pc:spChg>
        <pc:spChg chg="mod">
          <ac:chgData name="Anamaria Andrita" userId="0805637a-b1e6-43f3-a221-6898599470fb" providerId="ADAL" clId="{3FA156E2-F943-445D-BD90-DE504BCE4DC2}" dt="2025-04-25T12:49:35.573" v="207" actId="14100"/>
          <ac:spMkLst>
            <pc:docMk/>
            <pc:sldMk cId="3819282133" sldId="261"/>
            <ac:spMk id="3" creationId="{C2D66ABF-D831-0255-D190-1DFB158CF3A1}"/>
          </ac:spMkLst>
        </pc:spChg>
        <pc:picChg chg="del">
          <ac:chgData name="Anamaria Andrita" userId="0805637a-b1e6-43f3-a221-6898599470fb" providerId="ADAL" clId="{3FA156E2-F943-445D-BD90-DE504BCE4DC2}" dt="2025-04-25T12:49:01.673" v="196" actId="21"/>
          <ac:picMkLst>
            <pc:docMk/>
            <pc:sldMk cId="3819282133" sldId="261"/>
            <ac:picMk id="5" creationId="{3FC6904A-65EB-6AC8-65F6-C73E2F243307}"/>
          </ac:picMkLst>
        </pc:picChg>
        <pc:picChg chg="add mod">
          <ac:chgData name="Anamaria Andrita" userId="0805637a-b1e6-43f3-a221-6898599470fb" providerId="ADAL" clId="{3FA156E2-F943-445D-BD90-DE504BCE4DC2}" dt="2025-04-25T12:52:08.918" v="247" actId="1076"/>
          <ac:picMkLst>
            <pc:docMk/>
            <pc:sldMk cId="3819282133" sldId="261"/>
            <ac:picMk id="6" creationId="{007A45CF-2C74-4F35-F0BF-F6E3896EEE59}"/>
          </ac:picMkLst>
        </pc:picChg>
      </pc:sldChg>
      <pc:sldChg chg="addSp delSp modSp new mod setBg chgLayout">
        <pc:chgData name="Anamaria Andrita" userId="0805637a-b1e6-43f3-a221-6898599470fb" providerId="ADAL" clId="{3FA156E2-F943-445D-BD90-DE504BCE4DC2}" dt="2025-04-25T12:54:36.657" v="285" actId="26606"/>
        <pc:sldMkLst>
          <pc:docMk/>
          <pc:sldMk cId="1146934797" sldId="262"/>
        </pc:sldMkLst>
        <pc:spChg chg="del">
          <ac:chgData name="Anamaria Andrita" userId="0805637a-b1e6-43f3-a221-6898599470fb" providerId="ADAL" clId="{3FA156E2-F943-445D-BD90-DE504BCE4DC2}" dt="2025-04-25T12:50:28.014" v="209" actId="700"/>
          <ac:spMkLst>
            <pc:docMk/>
            <pc:sldMk cId="1146934797" sldId="262"/>
            <ac:spMk id="2" creationId="{CF1373B5-B158-E651-FB56-CE3D886D98A3}"/>
          </ac:spMkLst>
        </pc:spChg>
        <pc:spChg chg="del">
          <ac:chgData name="Anamaria Andrita" userId="0805637a-b1e6-43f3-a221-6898599470fb" providerId="ADAL" clId="{3FA156E2-F943-445D-BD90-DE504BCE4DC2}" dt="2025-04-25T12:50:28.014" v="209" actId="700"/>
          <ac:spMkLst>
            <pc:docMk/>
            <pc:sldMk cId="1146934797" sldId="262"/>
            <ac:spMk id="3" creationId="{E1D4A985-2605-F0FE-382F-C1A40AA67977}"/>
          </ac:spMkLst>
        </pc:spChg>
        <pc:spChg chg="add mod ord">
          <ac:chgData name="Anamaria Andrita" userId="0805637a-b1e6-43f3-a221-6898599470fb" providerId="ADAL" clId="{3FA156E2-F943-445D-BD90-DE504BCE4DC2}" dt="2025-04-25T12:54:36.657" v="285" actId="26606"/>
          <ac:spMkLst>
            <pc:docMk/>
            <pc:sldMk cId="1146934797" sldId="262"/>
            <ac:spMk id="4" creationId="{CD6D56EA-14BD-FBB2-28E6-7EB3CE24DE5F}"/>
          </ac:spMkLst>
        </pc:spChg>
        <pc:spChg chg="add mod ord">
          <ac:chgData name="Anamaria Andrita" userId="0805637a-b1e6-43f3-a221-6898599470fb" providerId="ADAL" clId="{3FA156E2-F943-445D-BD90-DE504BCE4DC2}" dt="2025-04-25T12:54:36.657" v="285" actId="26606"/>
          <ac:spMkLst>
            <pc:docMk/>
            <pc:sldMk cId="1146934797" sldId="262"/>
            <ac:spMk id="5" creationId="{28D1CD52-DBB5-4493-0459-4ADEC3C384D5}"/>
          </ac:spMkLst>
        </pc:spChg>
        <pc:spChg chg="add">
          <ac:chgData name="Anamaria Andrita" userId="0805637a-b1e6-43f3-a221-6898599470fb" providerId="ADAL" clId="{3FA156E2-F943-445D-BD90-DE504BCE4DC2}" dt="2025-04-25T12:54:36.657" v="285" actId="26606"/>
          <ac:spMkLst>
            <pc:docMk/>
            <pc:sldMk cId="1146934797" sldId="262"/>
            <ac:spMk id="16" creationId="{B8144315-1C5A-4185-A952-25D98D303D46}"/>
          </ac:spMkLst>
        </pc:spChg>
        <pc:grpChg chg="add">
          <ac:chgData name="Anamaria Andrita" userId="0805637a-b1e6-43f3-a221-6898599470fb" providerId="ADAL" clId="{3FA156E2-F943-445D-BD90-DE504BCE4DC2}" dt="2025-04-25T12:54:36.657" v="285" actId="26606"/>
          <ac:grpSpMkLst>
            <pc:docMk/>
            <pc:sldMk cId="1146934797" sldId="262"/>
            <ac:grpSpMk id="12" creationId="{4091D54B-59AB-4A5E-8E9E-0421BD66D4FB}"/>
          </ac:grpSpMkLst>
        </pc:grpChg>
        <pc:grpChg chg="add">
          <ac:chgData name="Anamaria Andrita" userId="0805637a-b1e6-43f3-a221-6898599470fb" providerId="ADAL" clId="{3FA156E2-F943-445D-BD90-DE504BCE4DC2}" dt="2025-04-25T12:54:36.657" v="285" actId="26606"/>
          <ac:grpSpMkLst>
            <pc:docMk/>
            <pc:sldMk cId="1146934797" sldId="262"/>
            <ac:grpSpMk id="18" creationId="{7E2D86BB-893F-471B-AD66-50E01777C082}"/>
          </ac:grpSpMkLst>
        </pc:grpChg>
        <pc:picChg chg="add mod">
          <ac:chgData name="Anamaria Andrita" userId="0805637a-b1e6-43f3-a221-6898599470fb" providerId="ADAL" clId="{3FA156E2-F943-445D-BD90-DE504BCE4DC2}" dt="2025-04-25T12:54:36.657" v="285" actId="26606"/>
          <ac:picMkLst>
            <pc:docMk/>
            <pc:sldMk cId="1146934797" sldId="262"/>
            <ac:picMk id="7" creationId="{965E0157-66D4-9EFA-4CD4-FDB54F7BC5D6}"/>
          </ac:picMkLst>
        </pc:picChg>
      </pc:sldChg>
      <pc:sldChg chg="addSp delSp modSp add mod setBg">
        <pc:chgData name="Anamaria Andrita" userId="0805637a-b1e6-43f3-a221-6898599470fb" providerId="ADAL" clId="{3FA156E2-F943-445D-BD90-DE504BCE4DC2}" dt="2025-04-25T13:17:33.674" v="488"/>
        <pc:sldMkLst>
          <pc:docMk/>
          <pc:sldMk cId="2412072117" sldId="263"/>
        </pc:sldMkLst>
        <pc:spChg chg="mod">
          <ac:chgData name="Anamaria Andrita" userId="0805637a-b1e6-43f3-a221-6898599470fb" providerId="ADAL" clId="{3FA156E2-F943-445D-BD90-DE504BCE4DC2}" dt="2025-04-25T12:54:28.607" v="284" actId="26606"/>
          <ac:spMkLst>
            <pc:docMk/>
            <pc:sldMk cId="2412072117" sldId="263"/>
            <ac:spMk id="4" creationId="{915FDE77-3364-FD49-64BA-7BF718C4D852}"/>
          </ac:spMkLst>
        </pc:spChg>
        <pc:spChg chg="mod">
          <ac:chgData name="Anamaria Andrita" userId="0805637a-b1e6-43f3-a221-6898599470fb" providerId="ADAL" clId="{3FA156E2-F943-445D-BD90-DE504BCE4DC2}" dt="2025-04-25T13:17:33.674" v="488"/>
          <ac:spMkLst>
            <pc:docMk/>
            <pc:sldMk cId="2412072117" sldId="263"/>
            <ac:spMk id="5" creationId="{50B813D7-3563-6DD0-4000-5D4539C146B1}"/>
          </ac:spMkLst>
        </pc:spChg>
        <pc:spChg chg="add">
          <ac:chgData name="Anamaria Andrita" userId="0805637a-b1e6-43f3-a221-6898599470fb" providerId="ADAL" clId="{3FA156E2-F943-445D-BD90-DE504BCE4DC2}" dt="2025-04-25T12:54:28.607" v="284" actId="26606"/>
          <ac:spMkLst>
            <pc:docMk/>
            <pc:sldMk cId="2412072117" sldId="263"/>
            <ac:spMk id="14" creationId="{B8144315-1C5A-4185-A952-25D98D303D46}"/>
          </ac:spMkLst>
        </pc:spChg>
        <pc:grpChg chg="add">
          <ac:chgData name="Anamaria Andrita" userId="0805637a-b1e6-43f3-a221-6898599470fb" providerId="ADAL" clId="{3FA156E2-F943-445D-BD90-DE504BCE4DC2}" dt="2025-04-25T12:54:28.607" v="284" actId="26606"/>
          <ac:grpSpMkLst>
            <pc:docMk/>
            <pc:sldMk cId="2412072117" sldId="263"/>
            <ac:grpSpMk id="10" creationId="{4091D54B-59AB-4A5E-8E9E-0421BD66D4FB}"/>
          </ac:grpSpMkLst>
        </pc:grpChg>
        <pc:grpChg chg="add">
          <ac:chgData name="Anamaria Andrita" userId="0805637a-b1e6-43f3-a221-6898599470fb" providerId="ADAL" clId="{3FA156E2-F943-445D-BD90-DE504BCE4DC2}" dt="2025-04-25T12:54:28.607" v="284" actId="26606"/>
          <ac:grpSpMkLst>
            <pc:docMk/>
            <pc:sldMk cId="2412072117" sldId="263"/>
            <ac:grpSpMk id="16" creationId="{7E2D86BB-893F-471B-AD66-50E01777C082}"/>
          </ac:grpSpMkLst>
        </pc:grpChg>
        <pc:picChg chg="add mod">
          <ac:chgData name="Anamaria Andrita" userId="0805637a-b1e6-43f3-a221-6898599470fb" providerId="ADAL" clId="{3FA156E2-F943-445D-BD90-DE504BCE4DC2}" dt="2025-04-25T12:54:28.607" v="284" actId="26606"/>
          <ac:picMkLst>
            <pc:docMk/>
            <pc:sldMk cId="2412072117" sldId="263"/>
            <ac:picMk id="3" creationId="{AFAE25FF-2265-ECD9-AC52-01A2394719F2}"/>
          </ac:picMkLst>
        </pc:picChg>
        <pc:picChg chg="del">
          <ac:chgData name="Anamaria Andrita" userId="0805637a-b1e6-43f3-a221-6898599470fb" providerId="ADAL" clId="{3FA156E2-F943-445D-BD90-DE504BCE4DC2}" dt="2025-04-25T12:53:18.380" v="280" actId="21"/>
          <ac:picMkLst>
            <pc:docMk/>
            <pc:sldMk cId="2412072117" sldId="263"/>
            <ac:picMk id="7" creationId="{99E5D4BD-B67A-D730-8D46-A62F7B0A881A}"/>
          </ac:picMkLst>
        </pc:picChg>
      </pc:sldChg>
      <pc:sldChg chg="addSp modSp new mod setBg">
        <pc:chgData name="Anamaria Andrita" userId="0805637a-b1e6-43f3-a221-6898599470fb" providerId="ADAL" clId="{3FA156E2-F943-445D-BD90-DE504BCE4DC2}" dt="2025-04-25T13:06:44.912" v="357" actId="1076"/>
        <pc:sldMkLst>
          <pc:docMk/>
          <pc:sldMk cId="3148699127" sldId="264"/>
        </pc:sldMkLst>
        <pc:spChg chg="mod">
          <ac:chgData name="Anamaria Andrita" userId="0805637a-b1e6-43f3-a221-6898599470fb" providerId="ADAL" clId="{3FA156E2-F943-445D-BD90-DE504BCE4DC2}" dt="2025-04-25T13:06:39.924" v="356" actId="1076"/>
          <ac:spMkLst>
            <pc:docMk/>
            <pc:sldMk cId="3148699127" sldId="264"/>
            <ac:spMk id="2" creationId="{779CAF06-8AC9-0F4C-0F78-A8B92149BBC1}"/>
          </ac:spMkLst>
        </pc:spChg>
        <pc:spChg chg="mod">
          <ac:chgData name="Anamaria Andrita" userId="0805637a-b1e6-43f3-a221-6898599470fb" providerId="ADAL" clId="{3FA156E2-F943-445D-BD90-DE504BCE4DC2}" dt="2025-04-25T13:06:44.912" v="357" actId="1076"/>
          <ac:spMkLst>
            <pc:docMk/>
            <pc:sldMk cId="3148699127" sldId="264"/>
            <ac:spMk id="3" creationId="{3EFF1E2E-4EE6-B12C-8E7A-CBB9356DC651}"/>
          </ac:spMkLst>
        </pc:spChg>
        <pc:spChg chg="add">
          <ac:chgData name="Anamaria Andrita" userId="0805637a-b1e6-43f3-a221-6898599470fb" providerId="ADAL" clId="{3FA156E2-F943-445D-BD90-DE504BCE4DC2}" dt="2025-04-25T13:03:48.341" v="338" actId="26606"/>
          <ac:spMkLst>
            <pc:docMk/>
            <pc:sldMk cId="3148699127" sldId="264"/>
            <ac:spMk id="14" creationId="{B8144315-1C5A-4185-A952-25D98D303D46}"/>
          </ac:spMkLst>
        </pc:spChg>
        <pc:grpChg chg="add">
          <ac:chgData name="Anamaria Andrita" userId="0805637a-b1e6-43f3-a221-6898599470fb" providerId="ADAL" clId="{3FA156E2-F943-445D-BD90-DE504BCE4DC2}" dt="2025-04-25T13:03:48.341" v="338" actId="26606"/>
          <ac:grpSpMkLst>
            <pc:docMk/>
            <pc:sldMk cId="3148699127" sldId="264"/>
            <ac:grpSpMk id="10" creationId="{4091D54B-59AB-4A5E-8E9E-0421BD66D4FB}"/>
          </ac:grpSpMkLst>
        </pc:grpChg>
        <pc:grpChg chg="add">
          <ac:chgData name="Anamaria Andrita" userId="0805637a-b1e6-43f3-a221-6898599470fb" providerId="ADAL" clId="{3FA156E2-F943-445D-BD90-DE504BCE4DC2}" dt="2025-04-25T13:03:48.341" v="338" actId="26606"/>
          <ac:grpSpMkLst>
            <pc:docMk/>
            <pc:sldMk cId="3148699127" sldId="264"/>
            <ac:grpSpMk id="16" creationId="{F41F5BDA-0140-462B-933C-538752EEADC3}"/>
          </ac:grpSpMkLst>
        </pc:grpChg>
        <pc:picChg chg="add mod">
          <ac:chgData name="Anamaria Andrita" userId="0805637a-b1e6-43f3-a221-6898599470fb" providerId="ADAL" clId="{3FA156E2-F943-445D-BD90-DE504BCE4DC2}" dt="2025-04-25T13:03:48.341" v="338" actId="26606"/>
          <ac:picMkLst>
            <pc:docMk/>
            <pc:sldMk cId="3148699127" sldId="264"/>
            <ac:picMk id="5" creationId="{C3B1F062-BCF3-EB90-8180-F4B649DED021}"/>
          </ac:picMkLst>
        </pc:picChg>
      </pc:sldChg>
      <pc:sldChg chg="addSp delSp add del mod setBg delDesignElem">
        <pc:chgData name="Anamaria Andrita" userId="0805637a-b1e6-43f3-a221-6898599470fb" providerId="ADAL" clId="{3FA156E2-F943-445D-BD90-DE504BCE4DC2}" dt="2025-04-25T13:00:33.060" v="313"/>
        <pc:sldMkLst>
          <pc:docMk/>
          <pc:sldMk cId="2944247813" sldId="265"/>
        </pc:sldMkLst>
        <pc:spChg chg="add del">
          <ac:chgData name="Anamaria Andrita" userId="0805637a-b1e6-43f3-a221-6898599470fb" providerId="ADAL" clId="{3FA156E2-F943-445D-BD90-DE504BCE4DC2}" dt="2025-04-25T13:00:33.060" v="313"/>
          <ac:spMkLst>
            <pc:docMk/>
            <pc:sldMk cId="2944247813" sldId="265"/>
            <ac:spMk id="14" creationId="{FC7FC1B4-383C-9072-3EDF-0D1E05ECDF27}"/>
          </ac:spMkLst>
        </pc:spChg>
        <pc:grpChg chg="add del">
          <ac:chgData name="Anamaria Andrita" userId="0805637a-b1e6-43f3-a221-6898599470fb" providerId="ADAL" clId="{3FA156E2-F943-445D-BD90-DE504BCE4DC2}" dt="2025-04-25T13:00:33.060" v="313"/>
          <ac:grpSpMkLst>
            <pc:docMk/>
            <pc:sldMk cId="2944247813" sldId="265"/>
            <ac:grpSpMk id="10" creationId="{1E1338FF-D37C-4BAB-5376-6EE2EA7B2B6A}"/>
          </ac:grpSpMkLst>
        </pc:grpChg>
        <pc:grpChg chg="add del">
          <ac:chgData name="Anamaria Andrita" userId="0805637a-b1e6-43f3-a221-6898599470fb" providerId="ADAL" clId="{3FA156E2-F943-445D-BD90-DE504BCE4DC2}" dt="2025-04-25T13:00:33.060" v="313"/>
          <ac:grpSpMkLst>
            <pc:docMk/>
            <pc:sldMk cId="2944247813" sldId="265"/>
            <ac:grpSpMk id="16" creationId="{5EDCA5CD-4DDF-0B9E-B04B-FE55618FF430}"/>
          </ac:grpSpMkLst>
        </pc:grpChg>
        <pc:picChg chg="add del">
          <ac:chgData name="Anamaria Andrita" userId="0805637a-b1e6-43f3-a221-6898599470fb" providerId="ADAL" clId="{3FA156E2-F943-445D-BD90-DE504BCE4DC2}" dt="2025-04-25T13:00:31.640" v="312" actId="21"/>
          <ac:picMkLst>
            <pc:docMk/>
            <pc:sldMk cId="2944247813" sldId="265"/>
            <ac:picMk id="3" creationId="{1B0B80E3-AE77-0AC6-1386-5525F534096C}"/>
          </ac:picMkLst>
        </pc:picChg>
      </pc:sldChg>
      <pc:sldChg chg="modSp add mod chgLayout">
        <pc:chgData name="Anamaria Andrita" userId="0805637a-b1e6-43f3-a221-6898599470fb" providerId="ADAL" clId="{3FA156E2-F943-445D-BD90-DE504BCE4DC2}" dt="2025-04-25T13:07:02.258" v="364" actId="1076"/>
        <pc:sldMkLst>
          <pc:docMk/>
          <pc:sldMk cId="3416388173" sldId="265"/>
        </pc:sldMkLst>
        <pc:spChg chg="mod ord">
          <ac:chgData name="Anamaria Andrita" userId="0805637a-b1e6-43f3-a221-6898599470fb" providerId="ADAL" clId="{3FA156E2-F943-445D-BD90-DE504BCE4DC2}" dt="2025-04-25T13:06:24.770" v="354" actId="122"/>
          <ac:spMkLst>
            <pc:docMk/>
            <pc:sldMk cId="3416388173" sldId="265"/>
            <ac:spMk id="2" creationId="{7459B1AE-B4CD-8912-5EBC-15E85FED8D6F}"/>
          </ac:spMkLst>
        </pc:spChg>
        <pc:spChg chg="mod ord">
          <ac:chgData name="Anamaria Andrita" userId="0805637a-b1e6-43f3-a221-6898599470fb" providerId="ADAL" clId="{3FA156E2-F943-445D-BD90-DE504BCE4DC2}" dt="2025-04-25T13:06:58.936" v="363" actId="27636"/>
          <ac:spMkLst>
            <pc:docMk/>
            <pc:sldMk cId="3416388173" sldId="265"/>
            <ac:spMk id="3" creationId="{854DE950-9AB8-2C9F-D78F-6691C2556091}"/>
          </ac:spMkLst>
        </pc:spChg>
        <pc:picChg chg="mod">
          <ac:chgData name="Anamaria Andrita" userId="0805637a-b1e6-43f3-a221-6898599470fb" providerId="ADAL" clId="{3FA156E2-F943-445D-BD90-DE504BCE4DC2}" dt="2025-04-25T13:07:02.258" v="364" actId="1076"/>
          <ac:picMkLst>
            <pc:docMk/>
            <pc:sldMk cId="3416388173" sldId="265"/>
            <ac:picMk id="5" creationId="{5F3BC6F7-A59E-C073-A170-B5B9D22BE903}"/>
          </ac:picMkLst>
        </pc:picChg>
      </pc:sldChg>
      <pc:sldChg chg="addSp modSp new mod setBg">
        <pc:chgData name="Anamaria Andrita" userId="0805637a-b1e6-43f3-a221-6898599470fb" providerId="ADAL" clId="{3FA156E2-F943-445D-BD90-DE504BCE4DC2}" dt="2025-04-25T13:13:27.147" v="480" actId="20577"/>
        <pc:sldMkLst>
          <pc:docMk/>
          <pc:sldMk cId="3598321791" sldId="266"/>
        </pc:sldMkLst>
        <pc:spChg chg="mod">
          <ac:chgData name="Anamaria Andrita" userId="0805637a-b1e6-43f3-a221-6898599470fb" providerId="ADAL" clId="{3FA156E2-F943-445D-BD90-DE504BCE4DC2}" dt="2025-04-25T13:05:51.257" v="350" actId="1076"/>
          <ac:spMkLst>
            <pc:docMk/>
            <pc:sldMk cId="3598321791" sldId="266"/>
            <ac:spMk id="2" creationId="{ACB6883E-5AA1-8323-6250-C4BCB04E7B38}"/>
          </ac:spMkLst>
        </pc:spChg>
        <pc:spChg chg="mod">
          <ac:chgData name="Anamaria Andrita" userId="0805637a-b1e6-43f3-a221-6898599470fb" providerId="ADAL" clId="{3FA156E2-F943-445D-BD90-DE504BCE4DC2}" dt="2025-04-25T13:13:27.147" v="480" actId="20577"/>
          <ac:spMkLst>
            <pc:docMk/>
            <pc:sldMk cId="3598321791" sldId="266"/>
            <ac:spMk id="3" creationId="{8E462EC9-09D7-BA97-B1CF-FF82E8D3805E}"/>
          </ac:spMkLst>
        </pc:spChg>
        <pc:spChg chg="add">
          <ac:chgData name="Anamaria Andrita" userId="0805637a-b1e6-43f3-a221-6898599470fb" providerId="ADAL" clId="{3FA156E2-F943-445D-BD90-DE504BCE4DC2}" dt="2025-04-25T13:05:35.419" v="339" actId="26606"/>
          <ac:spMkLst>
            <pc:docMk/>
            <pc:sldMk cId="3598321791" sldId="266"/>
            <ac:spMk id="12" creationId="{73C0A186-7444-4460-9C37-532E7671E99E}"/>
          </ac:spMkLst>
        </pc:spChg>
        <pc:spChg chg="add">
          <ac:chgData name="Anamaria Andrita" userId="0805637a-b1e6-43f3-a221-6898599470fb" providerId="ADAL" clId="{3FA156E2-F943-445D-BD90-DE504BCE4DC2}" dt="2025-04-25T13:05:35.419" v="339" actId="26606"/>
          <ac:spMkLst>
            <pc:docMk/>
            <pc:sldMk cId="3598321791" sldId="266"/>
            <ac:spMk id="14" creationId="{712E451E-151A-4910-BF41-6A040B65982B}"/>
          </ac:spMkLst>
        </pc:spChg>
        <pc:spChg chg="add">
          <ac:chgData name="Anamaria Andrita" userId="0805637a-b1e6-43f3-a221-6898599470fb" providerId="ADAL" clId="{3FA156E2-F943-445D-BD90-DE504BCE4DC2}" dt="2025-04-25T13:05:35.419" v="339" actId="26606"/>
          <ac:spMkLst>
            <pc:docMk/>
            <pc:sldMk cId="3598321791" sldId="266"/>
            <ac:spMk id="16" creationId="{C296EFE4-A70C-4388-9A15-3F657B6615FD}"/>
          </ac:spMkLst>
        </pc:spChg>
        <pc:spChg chg="add">
          <ac:chgData name="Anamaria Andrita" userId="0805637a-b1e6-43f3-a221-6898599470fb" providerId="ADAL" clId="{3FA156E2-F943-445D-BD90-DE504BCE4DC2}" dt="2025-04-25T13:05:35.419" v="339" actId="26606"/>
          <ac:spMkLst>
            <pc:docMk/>
            <pc:sldMk cId="3598321791" sldId="266"/>
            <ac:spMk id="18" creationId="{425EBAFC-9388-432A-BCFD-EEA2F410D8EC}"/>
          </ac:spMkLst>
        </pc:spChg>
        <pc:grpChg chg="add">
          <ac:chgData name="Anamaria Andrita" userId="0805637a-b1e6-43f3-a221-6898599470fb" providerId="ADAL" clId="{3FA156E2-F943-445D-BD90-DE504BCE4DC2}" dt="2025-04-25T13:05:35.419" v="339" actId="26606"/>
          <ac:grpSpMkLst>
            <pc:docMk/>
            <pc:sldMk cId="3598321791" sldId="266"/>
            <ac:grpSpMk id="8" creationId="{93E10248-AF0E-477D-B4D2-47C02CE4E353}"/>
          </ac:grpSpMkLst>
        </pc:grpChg>
      </pc:sldChg>
      <pc:sldChg chg="addSp delSp modSp add mod setBg setClrOvrMap delDesignElem">
        <pc:chgData name="Anamaria Andrita" userId="0805637a-b1e6-43f3-a221-6898599470fb" providerId="ADAL" clId="{3FA156E2-F943-445D-BD90-DE504BCE4DC2}" dt="2025-04-25T13:08:52.450" v="406" actId="14100"/>
        <pc:sldMkLst>
          <pc:docMk/>
          <pc:sldMk cId="2222856010" sldId="267"/>
        </pc:sldMkLst>
        <pc:spChg chg="mod">
          <ac:chgData name="Anamaria Andrita" userId="0805637a-b1e6-43f3-a221-6898599470fb" providerId="ADAL" clId="{3FA156E2-F943-445D-BD90-DE504BCE4DC2}" dt="2025-04-25T13:08:45.061" v="405" actId="26606"/>
          <ac:spMkLst>
            <pc:docMk/>
            <pc:sldMk cId="2222856010" sldId="267"/>
            <ac:spMk id="2" creationId="{9C4E5281-A1A3-64A9-6754-E58CB852EC91}"/>
          </ac:spMkLst>
        </pc:spChg>
        <pc:spChg chg="mod">
          <ac:chgData name="Anamaria Andrita" userId="0805637a-b1e6-43f3-a221-6898599470fb" providerId="ADAL" clId="{3FA156E2-F943-445D-BD90-DE504BCE4DC2}" dt="2025-04-25T13:08:52.450" v="406" actId="14100"/>
          <ac:spMkLst>
            <pc:docMk/>
            <pc:sldMk cId="2222856010" sldId="267"/>
            <ac:spMk id="3" creationId="{EB5C2E2B-08C6-B676-A2D8-63585349AE7D}"/>
          </ac:spMkLst>
        </pc:spChg>
        <pc:spChg chg="add del">
          <ac:chgData name="Anamaria Andrita" userId="0805637a-b1e6-43f3-a221-6898599470fb" providerId="ADAL" clId="{3FA156E2-F943-445D-BD90-DE504BCE4DC2}" dt="2025-04-25T13:08:45.061" v="405" actId="26606"/>
          <ac:spMkLst>
            <pc:docMk/>
            <pc:sldMk cId="2222856010" sldId="267"/>
            <ac:spMk id="6" creationId="{73C0A186-7444-4460-9C37-532E7671E99E}"/>
          </ac:spMkLst>
        </pc:spChg>
        <pc:spChg chg="del">
          <ac:chgData name="Anamaria Andrita" userId="0805637a-b1e6-43f3-a221-6898599470fb" providerId="ADAL" clId="{3FA156E2-F943-445D-BD90-DE504BCE4DC2}" dt="2025-04-25T13:07:18.609" v="367"/>
          <ac:spMkLst>
            <pc:docMk/>
            <pc:sldMk cId="2222856010" sldId="267"/>
            <ac:spMk id="12" creationId="{F97478F9-AE80-432E-ACB9-09EAD8A6C493}"/>
          </ac:spMkLst>
        </pc:spChg>
        <pc:spChg chg="add del">
          <ac:chgData name="Anamaria Andrita" userId="0805637a-b1e6-43f3-a221-6898599470fb" providerId="ADAL" clId="{3FA156E2-F943-445D-BD90-DE504BCE4DC2}" dt="2025-04-25T13:08:45.061" v="405" actId="26606"/>
          <ac:spMkLst>
            <pc:docMk/>
            <pc:sldMk cId="2222856010" sldId="267"/>
            <ac:spMk id="13" creationId="{029C0D00-401D-42B7-94D8-008C7DAA8E80}"/>
          </ac:spMkLst>
        </pc:spChg>
        <pc:spChg chg="del">
          <ac:chgData name="Anamaria Andrita" userId="0805637a-b1e6-43f3-a221-6898599470fb" providerId="ADAL" clId="{3FA156E2-F943-445D-BD90-DE504BCE4DC2}" dt="2025-04-25T13:07:18.609" v="367"/>
          <ac:spMkLst>
            <pc:docMk/>
            <pc:sldMk cId="2222856010" sldId="267"/>
            <ac:spMk id="14" creationId="{7DBF74A6-F95E-BB2C-B78C-8D064EFA977F}"/>
          </ac:spMkLst>
        </pc:spChg>
        <pc:spChg chg="del">
          <ac:chgData name="Anamaria Andrita" userId="0805637a-b1e6-43f3-a221-6898599470fb" providerId="ADAL" clId="{3FA156E2-F943-445D-BD90-DE504BCE4DC2}" dt="2025-04-25T13:07:18.609" v="367"/>
          <ac:spMkLst>
            <pc:docMk/>
            <pc:sldMk cId="2222856010" sldId="267"/>
            <ac:spMk id="16" creationId="{4A1C112D-2D9B-0941-3808-BEA1EB8F2624}"/>
          </ac:spMkLst>
        </pc:spChg>
        <pc:spChg chg="add del">
          <ac:chgData name="Anamaria Andrita" userId="0805637a-b1e6-43f3-a221-6898599470fb" providerId="ADAL" clId="{3FA156E2-F943-445D-BD90-DE504BCE4DC2}" dt="2025-04-25T13:08:11.136" v="389" actId="21"/>
          <ac:spMkLst>
            <pc:docMk/>
            <pc:sldMk cId="2222856010" sldId="267"/>
            <ac:spMk id="17" creationId="{2571A123-4FA4-76DA-5FCE-15D888627164}"/>
          </ac:spMkLst>
        </pc:spChg>
        <pc:spChg chg="del">
          <ac:chgData name="Anamaria Andrita" userId="0805637a-b1e6-43f3-a221-6898599470fb" providerId="ADAL" clId="{3FA156E2-F943-445D-BD90-DE504BCE4DC2}" dt="2025-04-25T13:07:18.609" v="367"/>
          <ac:spMkLst>
            <pc:docMk/>
            <pc:sldMk cId="2222856010" sldId="267"/>
            <ac:spMk id="18" creationId="{488BBBF7-A77C-1538-7931-DCE47FD159DA}"/>
          </ac:spMkLst>
        </pc:spChg>
        <pc:spChg chg="add">
          <ac:chgData name="Anamaria Andrita" userId="0805637a-b1e6-43f3-a221-6898599470fb" providerId="ADAL" clId="{3FA156E2-F943-445D-BD90-DE504BCE4DC2}" dt="2025-04-25T13:08:45.061" v="405" actId="26606"/>
          <ac:spMkLst>
            <pc:docMk/>
            <pc:sldMk cId="2222856010" sldId="267"/>
            <ac:spMk id="24" creationId="{73C0A186-7444-4460-9C37-532E7671E99E}"/>
          </ac:spMkLst>
        </pc:spChg>
        <pc:grpChg chg="add del">
          <ac:chgData name="Anamaria Andrita" userId="0805637a-b1e6-43f3-a221-6898599470fb" providerId="ADAL" clId="{3FA156E2-F943-445D-BD90-DE504BCE4DC2}" dt="2025-04-25T13:08:45.061" v="405" actId="26606"/>
          <ac:grpSpMkLst>
            <pc:docMk/>
            <pc:sldMk cId="2222856010" sldId="267"/>
            <ac:grpSpMk id="5" creationId="{93E10248-AF0E-477D-B4D2-47C02CE4E353}"/>
          </ac:grpSpMkLst>
        </pc:grpChg>
        <pc:grpChg chg="add del">
          <ac:chgData name="Anamaria Andrita" userId="0805637a-b1e6-43f3-a221-6898599470fb" providerId="ADAL" clId="{3FA156E2-F943-445D-BD90-DE504BCE4DC2}" dt="2025-04-25T13:08:45.061" v="405" actId="26606"/>
          <ac:grpSpMkLst>
            <pc:docMk/>
            <pc:sldMk cId="2222856010" sldId="267"/>
            <ac:grpSpMk id="7" creationId="{5F72ECA3-2A46-4A5A-8330-12F7E22105BD}"/>
          </ac:grpSpMkLst>
        </pc:grpChg>
        <pc:grpChg chg="del">
          <ac:chgData name="Anamaria Andrita" userId="0805637a-b1e6-43f3-a221-6898599470fb" providerId="ADAL" clId="{3FA156E2-F943-445D-BD90-DE504BCE4DC2}" dt="2025-04-25T13:07:18.609" v="367"/>
          <ac:grpSpMkLst>
            <pc:docMk/>
            <pc:sldMk cId="2222856010" sldId="267"/>
            <ac:grpSpMk id="8" creationId="{57A0E28C-DCE2-3386-6B6A-FB33847D9FA1}"/>
          </ac:grpSpMkLst>
        </pc:grpChg>
        <pc:grpChg chg="add">
          <ac:chgData name="Anamaria Andrita" userId="0805637a-b1e6-43f3-a221-6898599470fb" providerId="ADAL" clId="{3FA156E2-F943-445D-BD90-DE504BCE4DC2}" dt="2025-04-25T13:08:45.061" v="405" actId="26606"/>
          <ac:grpSpMkLst>
            <pc:docMk/>
            <pc:sldMk cId="2222856010" sldId="267"/>
            <ac:grpSpMk id="20" creationId="{93E10248-AF0E-477D-B4D2-47C02CE4E353}"/>
          </ac:grpSpMkLst>
        </pc:grpChg>
        <pc:grpChg chg="add">
          <ac:chgData name="Anamaria Andrita" userId="0805637a-b1e6-43f3-a221-6898599470fb" providerId="ADAL" clId="{3FA156E2-F943-445D-BD90-DE504BCE4DC2}" dt="2025-04-25T13:08:45.061" v="405" actId="26606"/>
          <ac:grpSpMkLst>
            <pc:docMk/>
            <pc:sldMk cId="2222856010" sldId="267"/>
            <ac:grpSpMk id="26" creationId="{D4EC3799-3F52-48CE-85CC-83AED368EB42}"/>
          </ac:grpSpMkLst>
        </pc:grpChg>
        <pc:cxnChg chg="add">
          <ac:chgData name="Anamaria Andrita" userId="0805637a-b1e6-43f3-a221-6898599470fb" providerId="ADAL" clId="{3FA156E2-F943-445D-BD90-DE504BCE4DC2}" dt="2025-04-25T13:08:45.061" v="405" actId="26606"/>
          <ac:cxnSpMkLst>
            <pc:docMk/>
            <pc:sldMk cId="2222856010" sldId="267"/>
            <ac:cxnSpMk id="30" creationId="{789E20C7-BB50-4317-93C7-90C8ED80B275}"/>
          </ac:cxnSpMkLst>
        </pc:cxnChg>
      </pc:sldChg>
      <pc:sldChg chg="addSp delSp modSp add mod setBg delDesignElem">
        <pc:chgData name="Anamaria Andrita" userId="0805637a-b1e6-43f3-a221-6898599470fb" providerId="ADAL" clId="{3FA156E2-F943-445D-BD90-DE504BCE4DC2}" dt="2025-04-25T13:10:54.774" v="411" actId="26606"/>
        <pc:sldMkLst>
          <pc:docMk/>
          <pc:sldMk cId="1942817108" sldId="268"/>
        </pc:sldMkLst>
        <pc:spChg chg="mod">
          <ac:chgData name="Anamaria Andrita" userId="0805637a-b1e6-43f3-a221-6898599470fb" providerId="ADAL" clId="{3FA156E2-F943-445D-BD90-DE504BCE4DC2}" dt="2025-04-25T13:10:54.774" v="411" actId="26606"/>
          <ac:spMkLst>
            <pc:docMk/>
            <pc:sldMk cId="1942817108" sldId="268"/>
            <ac:spMk id="2" creationId="{762D13D7-704D-7AE7-57AF-8606D5A13BEF}"/>
          </ac:spMkLst>
        </pc:spChg>
        <pc:spChg chg="mod">
          <ac:chgData name="Anamaria Andrita" userId="0805637a-b1e6-43f3-a221-6898599470fb" providerId="ADAL" clId="{3FA156E2-F943-445D-BD90-DE504BCE4DC2}" dt="2025-04-25T13:10:54.774" v="411" actId="26606"/>
          <ac:spMkLst>
            <pc:docMk/>
            <pc:sldMk cId="1942817108" sldId="268"/>
            <ac:spMk id="3" creationId="{50D922BD-FF88-5A2A-FB2A-0F690DA33440}"/>
          </ac:spMkLst>
        </pc:spChg>
        <pc:spChg chg="del">
          <ac:chgData name="Anamaria Andrita" userId="0805637a-b1e6-43f3-a221-6898599470fb" providerId="ADAL" clId="{3FA156E2-F943-445D-BD90-DE504BCE4DC2}" dt="2025-04-25T13:08:14.565" v="391"/>
          <ac:spMkLst>
            <pc:docMk/>
            <pc:sldMk cId="1942817108" sldId="268"/>
            <ac:spMk id="6" creationId="{D18E7E0F-67C3-2AD5-B5F9-5DB62143B0C9}"/>
          </ac:spMkLst>
        </pc:spChg>
        <pc:spChg chg="del">
          <ac:chgData name="Anamaria Andrita" userId="0805637a-b1e6-43f3-a221-6898599470fb" providerId="ADAL" clId="{3FA156E2-F943-445D-BD90-DE504BCE4DC2}" dt="2025-04-25T13:08:14.565" v="391"/>
          <ac:spMkLst>
            <pc:docMk/>
            <pc:sldMk cId="1942817108" sldId="268"/>
            <ac:spMk id="13" creationId="{F0F5B0F7-F51F-84EB-A8F4-3A42C7F23E38}"/>
          </ac:spMkLst>
        </pc:spChg>
        <pc:spChg chg="add del">
          <ac:chgData name="Anamaria Andrita" userId="0805637a-b1e6-43f3-a221-6898599470fb" providerId="ADAL" clId="{3FA156E2-F943-445D-BD90-DE504BCE4DC2}" dt="2025-04-25T13:10:54.774" v="411" actId="26606"/>
          <ac:spMkLst>
            <pc:docMk/>
            <pc:sldMk cId="1942817108" sldId="268"/>
            <ac:spMk id="14" creationId="{B8144315-1C5A-4185-A952-25D98D303D46}"/>
          </ac:spMkLst>
        </pc:spChg>
        <pc:spChg chg="add del">
          <ac:chgData name="Anamaria Andrita" userId="0805637a-b1e6-43f3-a221-6898599470fb" providerId="ADAL" clId="{3FA156E2-F943-445D-BD90-DE504BCE4DC2}" dt="2025-04-25T13:10:52.645" v="409" actId="22"/>
          <ac:spMkLst>
            <pc:docMk/>
            <pc:sldMk cId="1942817108" sldId="268"/>
            <ac:spMk id="20" creationId="{28046015-F982-8C77-C85D-1470B0F3BC95}"/>
          </ac:spMkLst>
        </pc:spChg>
        <pc:grpChg chg="del">
          <ac:chgData name="Anamaria Andrita" userId="0805637a-b1e6-43f3-a221-6898599470fb" providerId="ADAL" clId="{3FA156E2-F943-445D-BD90-DE504BCE4DC2}" dt="2025-04-25T13:08:14.565" v="391"/>
          <ac:grpSpMkLst>
            <pc:docMk/>
            <pc:sldMk cId="1942817108" sldId="268"/>
            <ac:grpSpMk id="5" creationId="{27DE2B9A-3044-A383-C510-27A7DF6CAE5E}"/>
          </ac:grpSpMkLst>
        </pc:grpChg>
        <pc:grpChg chg="del">
          <ac:chgData name="Anamaria Andrita" userId="0805637a-b1e6-43f3-a221-6898599470fb" providerId="ADAL" clId="{3FA156E2-F943-445D-BD90-DE504BCE4DC2}" dt="2025-04-25T13:08:14.565" v="391"/>
          <ac:grpSpMkLst>
            <pc:docMk/>
            <pc:sldMk cId="1942817108" sldId="268"/>
            <ac:grpSpMk id="7" creationId="{75CF5C96-16E5-FDC9-1D96-1F6EDB48768C}"/>
          </ac:grpSpMkLst>
        </pc:grpChg>
        <pc:grpChg chg="add del">
          <ac:chgData name="Anamaria Andrita" userId="0805637a-b1e6-43f3-a221-6898599470fb" providerId="ADAL" clId="{3FA156E2-F943-445D-BD90-DE504BCE4DC2}" dt="2025-04-25T13:10:54.774" v="411" actId="26606"/>
          <ac:grpSpMkLst>
            <pc:docMk/>
            <pc:sldMk cId="1942817108" sldId="268"/>
            <ac:grpSpMk id="10" creationId="{4091D54B-59AB-4A5E-8E9E-0421BD66D4FB}"/>
          </ac:grpSpMkLst>
        </pc:grpChg>
        <pc:grpChg chg="add del">
          <ac:chgData name="Anamaria Andrita" userId="0805637a-b1e6-43f3-a221-6898599470fb" providerId="ADAL" clId="{3FA156E2-F943-445D-BD90-DE504BCE4DC2}" dt="2025-04-25T13:10:54.774" v="411" actId="26606"/>
          <ac:grpSpMkLst>
            <pc:docMk/>
            <pc:sldMk cId="1942817108" sldId="268"/>
            <ac:grpSpMk id="16" creationId="{7E2D86BB-893F-471B-AD66-50E01777C082}"/>
          </ac:grpSpMkLst>
        </pc:grpChg>
        <pc:picChg chg="add del">
          <ac:chgData name="Anamaria Andrita" userId="0805637a-b1e6-43f3-a221-6898599470fb" providerId="ADAL" clId="{3FA156E2-F943-445D-BD90-DE504BCE4DC2}" dt="2025-04-25T13:10:54.774" v="411" actId="26606"/>
          <ac:picMkLst>
            <pc:docMk/>
            <pc:sldMk cId="1942817108" sldId="268"/>
            <ac:picMk id="8" creationId="{C4378ED0-2675-3629-0745-B50922F8B74F}"/>
          </ac:picMkLst>
        </pc:picChg>
      </pc:sldChg>
      <pc:sldChg chg="addSp delSp modSp add mod setBg setClrOvrMap delDesignElem">
        <pc:chgData name="Anamaria Andrita" userId="0805637a-b1e6-43f3-a221-6898599470fb" providerId="ADAL" clId="{3FA156E2-F943-445D-BD90-DE504BCE4DC2}" dt="2025-04-25T13:12:24.242" v="442" actId="20577"/>
        <pc:sldMkLst>
          <pc:docMk/>
          <pc:sldMk cId="1753559012" sldId="269"/>
        </pc:sldMkLst>
        <pc:spChg chg="mod">
          <ac:chgData name="Anamaria Andrita" userId="0805637a-b1e6-43f3-a221-6898599470fb" providerId="ADAL" clId="{3FA156E2-F943-445D-BD90-DE504BCE4DC2}" dt="2025-04-25T13:11:26.608" v="431" actId="14100"/>
          <ac:spMkLst>
            <pc:docMk/>
            <pc:sldMk cId="1753559012" sldId="269"/>
            <ac:spMk id="2" creationId="{132FD4F3-7708-08B8-71C4-747F7B3A0C64}"/>
          </ac:spMkLst>
        </pc:spChg>
        <pc:spChg chg="del mod">
          <ac:chgData name="Anamaria Andrita" userId="0805637a-b1e6-43f3-a221-6898599470fb" providerId="ADAL" clId="{3FA156E2-F943-445D-BD90-DE504BCE4DC2}" dt="2025-04-25T13:11:46.209" v="437"/>
          <ac:spMkLst>
            <pc:docMk/>
            <pc:sldMk cId="1753559012" sldId="269"/>
            <ac:spMk id="3" creationId="{70C6B691-30ED-652B-D307-8DA06D101747}"/>
          </ac:spMkLst>
        </pc:spChg>
        <pc:spChg chg="add mod">
          <ac:chgData name="Anamaria Andrita" userId="0805637a-b1e6-43f3-a221-6898599470fb" providerId="ADAL" clId="{3FA156E2-F943-445D-BD90-DE504BCE4DC2}" dt="2025-04-25T13:12:24.242" v="442" actId="20577"/>
          <ac:spMkLst>
            <pc:docMk/>
            <pc:sldMk cId="1753559012" sldId="269"/>
            <ac:spMk id="4" creationId="{B4855A44-8D78-43D0-B777-E9BDE4A7BFEC}"/>
          </ac:spMkLst>
        </pc:spChg>
        <pc:spChg chg="add">
          <ac:chgData name="Anamaria Andrita" userId="0805637a-b1e6-43f3-a221-6898599470fb" providerId="ADAL" clId="{3FA156E2-F943-445D-BD90-DE504BCE4DC2}" dt="2025-04-25T13:11:13.063" v="415" actId="26606"/>
          <ac:spMkLst>
            <pc:docMk/>
            <pc:sldMk cId="1753559012" sldId="269"/>
            <ac:spMk id="12" creationId="{73C0A186-7444-4460-9C37-532E7671E99E}"/>
          </ac:spMkLst>
        </pc:spChg>
        <pc:spChg chg="del">
          <ac:chgData name="Anamaria Andrita" userId="0805637a-b1e6-43f3-a221-6898599470fb" providerId="ADAL" clId="{3FA156E2-F943-445D-BD90-DE504BCE4DC2}" dt="2025-04-25T13:10:58.291" v="413"/>
          <ac:spMkLst>
            <pc:docMk/>
            <pc:sldMk cId="1753559012" sldId="269"/>
            <ac:spMk id="14" creationId="{046D3640-61FF-ECC0-7159-DC9357E69B22}"/>
          </ac:spMkLst>
        </pc:spChg>
        <pc:spChg chg="add">
          <ac:chgData name="Anamaria Andrita" userId="0805637a-b1e6-43f3-a221-6898599470fb" providerId="ADAL" clId="{3FA156E2-F943-445D-BD90-DE504BCE4DC2}" dt="2025-04-25T13:11:13.063" v="415" actId="26606"/>
          <ac:spMkLst>
            <pc:docMk/>
            <pc:sldMk cId="1753559012" sldId="269"/>
            <ac:spMk id="18" creationId="{029C0D00-401D-42B7-94D8-008C7DAA8E80}"/>
          </ac:spMkLst>
        </pc:spChg>
        <pc:grpChg chg="add">
          <ac:chgData name="Anamaria Andrita" userId="0805637a-b1e6-43f3-a221-6898599470fb" providerId="ADAL" clId="{3FA156E2-F943-445D-BD90-DE504BCE4DC2}" dt="2025-04-25T13:11:13.063" v="415" actId="26606"/>
          <ac:grpSpMkLst>
            <pc:docMk/>
            <pc:sldMk cId="1753559012" sldId="269"/>
            <ac:grpSpMk id="5" creationId="{93E10248-AF0E-477D-B4D2-47C02CE4E353}"/>
          </ac:grpSpMkLst>
        </pc:grpChg>
        <pc:grpChg chg="add">
          <ac:chgData name="Anamaria Andrita" userId="0805637a-b1e6-43f3-a221-6898599470fb" providerId="ADAL" clId="{3FA156E2-F943-445D-BD90-DE504BCE4DC2}" dt="2025-04-25T13:11:13.063" v="415" actId="26606"/>
          <ac:grpSpMkLst>
            <pc:docMk/>
            <pc:sldMk cId="1753559012" sldId="269"/>
            <ac:grpSpMk id="7" creationId="{5F72ECA3-2A46-4A5A-8330-12F7E22105BD}"/>
          </ac:grpSpMkLst>
        </pc:grpChg>
        <pc:grpChg chg="del">
          <ac:chgData name="Anamaria Andrita" userId="0805637a-b1e6-43f3-a221-6898599470fb" providerId="ADAL" clId="{3FA156E2-F943-445D-BD90-DE504BCE4DC2}" dt="2025-04-25T13:10:58.291" v="413"/>
          <ac:grpSpMkLst>
            <pc:docMk/>
            <pc:sldMk cId="1753559012" sldId="269"/>
            <ac:grpSpMk id="10" creationId="{6DAF2501-8452-B991-013E-6238EA747F8A}"/>
          </ac:grpSpMkLst>
        </pc:grpChg>
        <pc:grpChg chg="del">
          <ac:chgData name="Anamaria Andrita" userId="0805637a-b1e6-43f3-a221-6898599470fb" providerId="ADAL" clId="{3FA156E2-F943-445D-BD90-DE504BCE4DC2}" dt="2025-04-25T13:10:58.291" v="413"/>
          <ac:grpSpMkLst>
            <pc:docMk/>
            <pc:sldMk cId="1753559012" sldId="269"/>
            <ac:grpSpMk id="16" creationId="{E8DDEBB9-4279-F51D-C9F3-0DE8FA44FECC}"/>
          </ac:grpSpMkLst>
        </pc:grpChg>
        <pc:picChg chg="del">
          <ac:chgData name="Anamaria Andrita" userId="0805637a-b1e6-43f3-a221-6898599470fb" providerId="ADAL" clId="{3FA156E2-F943-445D-BD90-DE504BCE4DC2}" dt="2025-04-25T13:11:02.597" v="414" actId="21"/>
          <ac:picMkLst>
            <pc:docMk/>
            <pc:sldMk cId="1753559012" sldId="269"/>
            <ac:picMk id="8" creationId="{F5A5F701-81AC-9735-5780-33B1843166AD}"/>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700BC7B9-5A19-4925-A612-1F920B0D8B0E}" type="datetimeFigureOut">
              <a:rPr lang="en-US" smtClean="0"/>
              <a:t>4/25/2025</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F41AF51A-F1BD-40D3-BA42-E83EE8BAEB22}" type="slidenum">
              <a:rPr lang="en-US" smtClean="0"/>
              <a:t>‹#›</a:t>
            </a:fld>
            <a:endParaRPr lang="en-US"/>
          </a:p>
        </p:txBody>
      </p:sp>
    </p:spTree>
    <p:extLst>
      <p:ext uri="{BB962C8B-B14F-4D97-AF65-F5344CB8AC3E}">
        <p14:creationId xmlns:p14="http://schemas.microsoft.com/office/powerpoint/2010/main" val="38958165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0BC7B9-5A19-4925-A612-1F920B0D8B0E}" type="datetimeFigureOut">
              <a:rPr lang="en-US" smtClean="0"/>
              <a:t>4/25/2025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1AF51A-F1BD-40D3-BA42-E83EE8BAEB22}" type="slidenum">
              <a:rPr lang="en-US" smtClean="0"/>
              <a:t>‹#›</a:t>
            </a:fld>
            <a:endParaRPr lang="en-US"/>
          </a:p>
        </p:txBody>
      </p:sp>
    </p:spTree>
    <p:extLst>
      <p:ext uri="{BB962C8B-B14F-4D97-AF65-F5344CB8AC3E}">
        <p14:creationId xmlns:p14="http://schemas.microsoft.com/office/powerpoint/2010/main" val="2036469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0BC7B9-5A19-4925-A612-1F920B0D8B0E}" type="datetimeFigureOut">
              <a:rPr lang="en-US" smtClean="0"/>
              <a:t>4/25/2025</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41AF51A-F1BD-40D3-BA42-E83EE8BAEB22}" type="slidenum">
              <a:rPr lang="en-US" smtClean="0"/>
              <a:t>‹#›</a:t>
            </a:fld>
            <a:endParaRPr lang="en-US"/>
          </a:p>
        </p:txBody>
      </p:sp>
    </p:spTree>
    <p:extLst>
      <p:ext uri="{BB962C8B-B14F-4D97-AF65-F5344CB8AC3E}">
        <p14:creationId xmlns:p14="http://schemas.microsoft.com/office/powerpoint/2010/main" val="12821918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0BC7B9-5A19-4925-A612-1F920B0D8B0E}" type="datetimeFigureOut">
              <a:rPr lang="en-US" smtClean="0"/>
              <a:t>4/25/2025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41AF51A-F1BD-40D3-BA42-E83EE8BAEB22}" type="slidenum">
              <a:rPr lang="en-US" smtClean="0"/>
              <a:t>‹#›</a:t>
            </a:fld>
            <a:endParaRPr lang="en-US"/>
          </a:p>
        </p:txBody>
      </p:sp>
    </p:spTree>
    <p:extLst>
      <p:ext uri="{BB962C8B-B14F-4D97-AF65-F5344CB8AC3E}">
        <p14:creationId xmlns:p14="http://schemas.microsoft.com/office/powerpoint/2010/main" val="727098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0BC7B9-5A19-4925-A612-1F920B0D8B0E}" type="datetimeFigureOut">
              <a:rPr lang="en-US" smtClean="0"/>
              <a:t>4/25/2025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41AF51A-F1BD-40D3-BA42-E83EE8BAEB22}" type="slidenum">
              <a:rPr lang="en-US" smtClean="0"/>
              <a:t>‹#›</a:t>
            </a:fld>
            <a:endParaRPr lang="en-US"/>
          </a:p>
        </p:txBody>
      </p:sp>
    </p:spTree>
    <p:extLst>
      <p:ext uri="{BB962C8B-B14F-4D97-AF65-F5344CB8AC3E}">
        <p14:creationId xmlns:p14="http://schemas.microsoft.com/office/powerpoint/2010/main" val="2216199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00BC7B9-5A19-4925-A612-1F920B0D8B0E}" type="datetimeFigureOut">
              <a:rPr lang="en-US" smtClean="0"/>
              <a:t>4/25/2025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41AF51A-F1BD-40D3-BA42-E83EE8BAEB22}" type="slidenum">
              <a:rPr lang="en-US" smtClean="0"/>
              <a:t>‹#›</a:t>
            </a:fld>
            <a:endParaRPr lang="en-US"/>
          </a:p>
        </p:txBody>
      </p:sp>
    </p:spTree>
    <p:extLst>
      <p:ext uri="{BB962C8B-B14F-4D97-AF65-F5344CB8AC3E}">
        <p14:creationId xmlns:p14="http://schemas.microsoft.com/office/powerpoint/2010/main" val="30875902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0BC7B9-5A19-4925-A612-1F920B0D8B0E}" type="datetimeFigureOut">
              <a:rPr lang="en-US" smtClean="0"/>
              <a:t>4/25/2025</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F41AF51A-F1BD-40D3-BA42-E83EE8BAEB22}" type="slidenum">
              <a:rPr lang="en-US" smtClean="0"/>
              <a:t>‹#›</a:t>
            </a:fld>
            <a:endParaRPr lang="en-US"/>
          </a:p>
        </p:txBody>
      </p:sp>
    </p:spTree>
    <p:extLst>
      <p:ext uri="{BB962C8B-B14F-4D97-AF65-F5344CB8AC3E}">
        <p14:creationId xmlns:p14="http://schemas.microsoft.com/office/powerpoint/2010/main" val="2035081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00BC7B9-5A19-4925-A612-1F920B0D8B0E}" type="datetimeFigureOut">
              <a:rPr lang="en-US" smtClean="0"/>
              <a:t>4/25/2025</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41AF51A-F1BD-40D3-BA42-E83EE8BAEB22}" type="slidenum">
              <a:rPr lang="en-US" smtClean="0"/>
              <a:t>‹#›</a:t>
            </a:fld>
            <a:endParaRPr lang="en-US"/>
          </a:p>
        </p:txBody>
      </p:sp>
    </p:spTree>
    <p:extLst>
      <p:ext uri="{BB962C8B-B14F-4D97-AF65-F5344CB8AC3E}">
        <p14:creationId xmlns:p14="http://schemas.microsoft.com/office/powerpoint/2010/main" val="7310842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00BC7B9-5A19-4925-A612-1F920B0D8B0E}" type="datetimeFigureOut">
              <a:rPr lang="en-US" smtClean="0"/>
              <a:t>4/25/2025</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41AF51A-F1BD-40D3-BA42-E83EE8BAEB22}" type="slidenum">
              <a:rPr lang="en-US" smtClean="0"/>
              <a:t>‹#›</a:t>
            </a:fld>
            <a:endParaRPr lang="en-US"/>
          </a:p>
        </p:txBody>
      </p:sp>
    </p:spTree>
    <p:extLst>
      <p:ext uri="{BB962C8B-B14F-4D97-AF65-F5344CB8AC3E}">
        <p14:creationId xmlns:p14="http://schemas.microsoft.com/office/powerpoint/2010/main" val="2742183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00BC7B9-5A19-4925-A612-1F920B0D8B0E}" type="datetimeFigureOut">
              <a:rPr lang="en-US" smtClean="0"/>
              <a:t>4/25/2025</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41AF51A-F1BD-40D3-BA42-E83EE8BAEB22}" type="slidenum">
              <a:rPr lang="en-US" smtClean="0"/>
              <a:t>‹#›</a:t>
            </a:fld>
            <a:endParaRPr lang="en-US"/>
          </a:p>
        </p:txBody>
      </p:sp>
    </p:spTree>
    <p:extLst>
      <p:ext uri="{BB962C8B-B14F-4D97-AF65-F5344CB8AC3E}">
        <p14:creationId xmlns:p14="http://schemas.microsoft.com/office/powerpoint/2010/main" val="37647835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00BC7B9-5A19-4925-A612-1F920B0D8B0E}" type="datetimeFigureOut">
              <a:rPr lang="en-US" smtClean="0"/>
              <a:t>4/25/2025</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41AF51A-F1BD-40D3-BA42-E83EE8BAEB22}" type="slidenum">
              <a:rPr lang="en-US" smtClean="0"/>
              <a:t>‹#›</a:t>
            </a:fld>
            <a:endParaRPr lang="en-US"/>
          </a:p>
        </p:txBody>
      </p:sp>
    </p:spTree>
    <p:extLst>
      <p:ext uri="{BB962C8B-B14F-4D97-AF65-F5344CB8AC3E}">
        <p14:creationId xmlns:p14="http://schemas.microsoft.com/office/powerpoint/2010/main" val="18158584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00BC7B9-5A19-4925-A612-1F920B0D8B0E}" type="datetimeFigureOut">
              <a:rPr lang="en-US" smtClean="0"/>
              <a:t>4/25/2025</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41AF51A-F1BD-40D3-BA42-E83EE8BAEB22}" type="slidenum">
              <a:rPr lang="en-US" smtClean="0"/>
              <a:t>‹#›</a:t>
            </a:fld>
            <a:endParaRPr lang="en-US"/>
          </a:p>
        </p:txBody>
      </p:sp>
    </p:spTree>
    <p:extLst>
      <p:ext uri="{BB962C8B-B14F-4D97-AF65-F5344CB8AC3E}">
        <p14:creationId xmlns:p14="http://schemas.microsoft.com/office/powerpoint/2010/main" val="21004282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0BC7B9-5A19-4925-A612-1F920B0D8B0E}" type="datetimeFigureOut">
              <a:rPr lang="en-US" smtClean="0"/>
              <a:t>4/25/2025</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41AF51A-F1BD-40D3-BA42-E83EE8BAEB22}" type="slidenum">
              <a:rPr lang="en-US" smtClean="0"/>
              <a:t>‹#›</a:t>
            </a:fld>
            <a:endParaRPr lang="en-US"/>
          </a:p>
        </p:txBody>
      </p:sp>
    </p:spTree>
    <p:extLst>
      <p:ext uri="{BB962C8B-B14F-4D97-AF65-F5344CB8AC3E}">
        <p14:creationId xmlns:p14="http://schemas.microsoft.com/office/powerpoint/2010/main" val="21413379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00BC7B9-5A19-4925-A612-1F920B0D8B0E}" type="datetimeFigureOut">
              <a:rPr lang="en-US" smtClean="0"/>
              <a:t>4/25/2025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41AF51A-F1BD-40D3-BA42-E83EE8BAEB22}" type="slidenum">
              <a:rPr lang="en-US" smtClean="0"/>
              <a:t>‹#›</a:t>
            </a:fld>
            <a:endParaRPr lang="en-US"/>
          </a:p>
        </p:txBody>
      </p:sp>
    </p:spTree>
    <p:extLst>
      <p:ext uri="{BB962C8B-B14F-4D97-AF65-F5344CB8AC3E}">
        <p14:creationId xmlns:p14="http://schemas.microsoft.com/office/powerpoint/2010/main" val="29487544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00BC7B9-5A19-4925-A612-1F920B0D8B0E}" type="datetimeFigureOut">
              <a:rPr lang="en-US" smtClean="0"/>
              <a:t>4/25/2025</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F41AF51A-F1BD-40D3-BA42-E83EE8BAEB22}" type="slidenum">
              <a:rPr lang="en-US" smtClean="0"/>
              <a:t>‹#›</a:t>
            </a:fld>
            <a:endParaRPr lang="en-US"/>
          </a:p>
        </p:txBody>
      </p:sp>
    </p:spTree>
    <p:extLst>
      <p:ext uri="{BB962C8B-B14F-4D97-AF65-F5344CB8AC3E}">
        <p14:creationId xmlns:p14="http://schemas.microsoft.com/office/powerpoint/2010/main" val="27938772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700BC7B9-5A19-4925-A612-1F920B0D8B0E}" type="datetimeFigureOut">
              <a:rPr lang="en-US" smtClean="0"/>
              <a:t>4/25/2025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1AF51A-F1BD-40D3-BA42-E83EE8BAEB22}" type="slidenum">
              <a:rPr lang="en-US" smtClean="0"/>
              <a:t>‹#›</a:t>
            </a:fld>
            <a:endParaRPr lang="en-US"/>
          </a:p>
        </p:txBody>
      </p:sp>
    </p:spTree>
    <p:extLst>
      <p:ext uri="{BB962C8B-B14F-4D97-AF65-F5344CB8AC3E}">
        <p14:creationId xmlns:p14="http://schemas.microsoft.com/office/powerpoint/2010/main" val="22814395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700BC7B9-5A19-4925-A612-1F920B0D8B0E}" type="datetimeFigureOut">
              <a:rPr lang="en-US" smtClean="0"/>
              <a:t>4/25/2025</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41AF51A-F1BD-40D3-BA42-E83EE8BAEB22}" type="slidenum">
              <a:rPr lang="en-US" smtClean="0"/>
              <a:t>‹#›</a:t>
            </a:fld>
            <a:endParaRPr lang="en-US"/>
          </a:p>
        </p:txBody>
      </p:sp>
    </p:spTree>
    <p:extLst>
      <p:ext uri="{BB962C8B-B14F-4D97-AF65-F5344CB8AC3E}">
        <p14:creationId xmlns:p14="http://schemas.microsoft.com/office/powerpoint/2010/main" val="14396291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700BC7B9-5A19-4925-A612-1F920B0D8B0E}" type="datetimeFigureOut">
              <a:rPr lang="en-US" smtClean="0"/>
              <a:t>4/25/2025</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F41AF51A-F1BD-40D3-BA42-E83EE8BAEB22}" type="slidenum">
              <a:rPr lang="en-US" smtClean="0"/>
              <a:t>‹#›</a:t>
            </a:fld>
            <a:endParaRPr lang="en-US"/>
          </a:p>
        </p:txBody>
      </p:sp>
    </p:spTree>
    <p:extLst>
      <p:ext uri="{BB962C8B-B14F-4D97-AF65-F5344CB8AC3E}">
        <p14:creationId xmlns:p14="http://schemas.microsoft.com/office/powerpoint/2010/main" val="2419070263"/>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3.xml"/><Relationship Id="rId4" Type="http://schemas.openxmlformats.org/officeDocument/2006/relationships/image" Target="../media/image12.svg"/></Relationships>
</file>

<file path=ppt/slides/_rels/slide14.xml.rels><?xml version="1.0" encoding="UTF-8" standalone="yes"?>
<Relationships xmlns="http://schemas.openxmlformats.org/package/2006/relationships"><Relationship Id="rId8" Type="http://schemas.openxmlformats.org/officeDocument/2006/relationships/hyperlink" Target="https://www.linkedin.com/learning" TargetMode="External"/><Relationship Id="rId3" Type="http://schemas.openxmlformats.org/officeDocument/2006/relationships/hyperlink" Target="https://www.accenture.com/" TargetMode="External"/><Relationship Id="rId7" Type="http://schemas.openxmlformats.org/officeDocument/2006/relationships/hyperlink" Target="https://www.ibm.com/" TargetMode="External"/><Relationship Id="rId2" Type="http://schemas.openxmlformats.org/officeDocument/2006/relationships/image" Target="../media/image1.jpeg"/><Relationship Id="rId1" Type="http://schemas.openxmlformats.org/officeDocument/2006/relationships/slideLayout" Target="../slideLayouts/slideLayout3.xml"/><Relationship Id="rId6" Type="http://schemas.openxmlformats.org/officeDocument/2006/relationships/hyperlink" Target="https://grow.google/" TargetMode="External"/><Relationship Id="rId5" Type="http://schemas.openxmlformats.org/officeDocument/2006/relationships/hyperlink" Target="https://www2.deloitte.com/" TargetMode="External"/><Relationship Id="rId10" Type="http://schemas.openxmlformats.org/officeDocument/2006/relationships/hyperlink" Target="https://www.siemens.com/" TargetMode="External"/><Relationship Id="rId4" Type="http://schemas.openxmlformats.org/officeDocument/2006/relationships/hyperlink" Target="https://www.cipd.co.uk/" TargetMode="External"/><Relationship Id="rId9" Type="http://schemas.openxmlformats.org/officeDocument/2006/relationships/hyperlink" Target="https://www.pwc.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92159-060A-A148-2AFB-B7392FC96FDB}"/>
              </a:ext>
            </a:extLst>
          </p:cNvPr>
          <p:cNvSpPr>
            <a:spLocks noGrp="1"/>
          </p:cNvSpPr>
          <p:nvPr>
            <p:ph type="ctrTitle"/>
          </p:nvPr>
        </p:nvSpPr>
        <p:spPr>
          <a:xfrm>
            <a:off x="7007145" y="1241266"/>
            <a:ext cx="4535926" cy="3153753"/>
          </a:xfrm>
        </p:spPr>
        <p:txBody>
          <a:bodyPr>
            <a:normAutofit/>
          </a:bodyPr>
          <a:lstStyle/>
          <a:p>
            <a:pPr>
              <a:lnSpc>
                <a:spcPct val="90000"/>
              </a:lnSpc>
            </a:pPr>
            <a:r>
              <a:rPr lang="en-GB" sz="4600" dirty="0">
                <a:solidFill>
                  <a:srgbClr val="EBEBEB"/>
                </a:solidFill>
              </a:rPr>
              <a:t>The Impact of Technology on Learning and Development</a:t>
            </a:r>
            <a:endParaRPr lang="en-US" sz="4600" dirty="0">
              <a:solidFill>
                <a:srgbClr val="EBEBEB"/>
              </a:solidFill>
            </a:endParaRPr>
          </a:p>
        </p:txBody>
      </p:sp>
      <p:grpSp>
        <p:nvGrpSpPr>
          <p:cNvPr id="18" name="Group 17">
            <a:extLst>
              <a:ext uri="{FF2B5EF4-FFF2-40B4-BE49-F238E27FC236}">
                <a16:creationId xmlns:a16="http://schemas.microsoft.com/office/drawing/2014/main" id="{7E2D86BB-893F-471B-AD66-50E01777C0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3" y="396837"/>
            <a:ext cx="6451503" cy="6058999"/>
            <a:chOff x="423333" y="396837"/>
            <a:chExt cx="6451503" cy="6058999"/>
          </a:xfrm>
        </p:grpSpPr>
        <p:sp>
          <p:nvSpPr>
            <p:cNvPr id="19" name="Rectangle 18">
              <a:extLst>
                <a:ext uri="{FF2B5EF4-FFF2-40B4-BE49-F238E27FC236}">
                  <a16:creationId xmlns:a16="http://schemas.microsoft.com/office/drawing/2014/main" id="{61E3F80D-79C6-468A-83E4-3FEA58556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3" y="402165"/>
              <a:ext cx="522933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Freeform 5">
              <a:extLst>
                <a:ext uri="{FF2B5EF4-FFF2-40B4-BE49-F238E27FC236}">
                  <a16:creationId xmlns:a16="http://schemas.microsoft.com/office/drawing/2014/main" id="{009504C1-96CE-44B4-8DF0-613CF9D1D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3161515"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US"/>
            </a:p>
          </p:txBody>
        </p:sp>
        <p:sp>
          <p:nvSpPr>
            <p:cNvPr id="21" name="Freeform 5">
              <a:extLst>
                <a:ext uri="{FF2B5EF4-FFF2-40B4-BE49-F238E27FC236}">
                  <a16:creationId xmlns:a16="http://schemas.microsoft.com/office/drawing/2014/main" id="{1F299836-4C10-4395-B386-C0FA537C41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5004670"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a:p>
          </p:txBody>
        </p:sp>
      </p:grpSp>
      <p:pic>
        <p:nvPicPr>
          <p:cNvPr id="6" name="Graphic 5" descr="Computer">
            <a:extLst>
              <a:ext uri="{FF2B5EF4-FFF2-40B4-BE49-F238E27FC236}">
                <a16:creationId xmlns:a16="http://schemas.microsoft.com/office/drawing/2014/main" id="{7BF8E8E2-350C-5C70-5E1B-8E7908038DF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87252" y="1114621"/>
            <a:ext cx="4628758" cy="4628758"/>
          </a:xfrm>
          <a:prstGeom prst="rect">
            <a:avLst/>
          </a:prstGeom>
        </p:spPr>
      </p:pic>
    </p:spTree>
    <p:extLst>
      <p:ext uri="{BB962C8B-B14F-4D97-AF65-F5344CB8AC3E}">
        <p14:creationId xmlns:p14="http://schemas.microsoft.com/office/powerpoint/2010/main" val="845687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2E451E-151A-4910-BF41-6A040B659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296EFE4-A70C-4388-9A15-3F657B661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 y="473745"/>
            <a:ext cx="11227090" cy="5902829"/>
          </a:xfrm>
          <a:prstGeom prst="rect">
            <a:avLst/>
          </a:prstGeom>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813C6793-6592-228A-3957-CF15D34214C3}"/>
              </a:ext>
            </a:extLst>
          </p:cNvPr>
          <p:cNvSpPr>
            <a:spLocks noGrp="1"/>
          </p:cNvSpPr>
          <p:nvPr>
            <p:ph type="ctrTitle"/>
          </p:nvPr>
        </p:nvSpPr>
        <p:spPr>
          <a:xfrm>
            <a:off x="1154955" y="1002453"/>
            <a:ext cx="8825658" cy="2677648"/>
          </a:xfrm>
        </p:spPr>
        <p:txBody>
          <a:bodyPr>
            <a:normAutofit/>
          </a:bodyPr>
          <a:lstStyle/>
          <a:p>
            <a:r>
              <a:rPr lang="en-GB" dirty="0">
                <a:solidFill>
                  <a:schemeClr val="tx2">
                    <a:lumMod val="75000"/>
                  </a:schemeClr>
                </a:solidFill>
              </a:rPr>
              <a:t>Introduction</a:t>
            </a:r>
            <a:endParaRPr lang="en-US" dirty="0">
              <a:solidFill>
                <a:schemeClr val="tx2">
                  <a:lumMod val="75000"/>
                </a:schemeClr>
              </a:solidFill>
            </a:endParaRPr>
          </a:p>
        </p:txBody>
      </p:sp>
      <p:sp>
        <p:nvSpPr>
          <p:cNvPr id="3" name="Subtitle 2">
            <a:extLst>
              <a:ext uri="{FF2B5EF4-FFF2-40B4-BE49-F238E27FC236}">
                <a16:creationId xmlns:a16="http://schemas.microsoft.com/office/drawing/2014/main" id="{4A8B932D-636E-17E5-9C8B-E29B4A851125}"/>
              </a:ext>
            </a:extLst>
          </p:cNvPr>
          <p:cNvSpPr>
            <a:spLocks noGrp="1"/>
          </p:cNvSpPr>
          <p:nvPr>
            <p:ph type="subTitle" idx="1"/>
          </p:nvPr>
        </p:nvSpPr>
        <p:spPr>
          <a:xfrm>
            <a:off x="1154955" y="4296117"/>
            <a:ext cx="9827470" cy="1334662"/>
          </a:xfrm>
        </p:spPr>
        <p:txBody>
          <a:bodyPr>
            <a:normAutofit/>
          </a:bodyPr>
          <a:lstStyle/>
          <a:p>
            <a:pPr>
              <a:lnSpc>
                <a:spcPct val="90000"/>
              </a:lnSpc>
            </a:pPr>
            <a:r>
              <a:rPr lang="en-US" sz="1100" dirty="0">
                <a:solidFill>
                  <a:schemeClr val="tx2"/>
                </a:solidFill>
              </a:rPr>
              <a:t>Technology is critical in training and development for several reasons. First, it makes training accessible from anywhere. Second, it allows personalization based on individual needs. Third, it cuts costs and saves time. And finally, it enables organizations to scale training to thousands of employees efficiently. According to the CIPD (2023), organizations that embrace digital learning are more agile and resilient.</a:t>
            </a:r>
          </a:p>
        </p:txBody>
      </p:sp>
      <p:sp>
        <p:nvSpPr>
          <p:cNvPr id="12" name="Rectangle 11">
            <a:extLst>
              <a:ext uri="{FF2B5EF4-FFF2-40B4-BE49-F238E27FC236}">
                <a16:creationId xmlns:a16="http://schemas.microsoft.com/office/drawing/2014/main" id="{425EBAFC-9388-432A-BCFD-EEA2F410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9546209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Oval 9">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1" name="Oval 10">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Oval 11">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Oval 12">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Oval 13">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a:p>
          </p:txBody>
        </p:sp>
        <p:sp>
          <p:nvSpPr>
            <p:cNvPr id="16"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US"/>
            </a:p>
          </p:txBody>
        </p:sp>
        <p:sp>
          <p:nvSpPr>
            <p:cNvPr id="17"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grpSp>
      <p:sp>
        <p:nvSpPr>
          <p:cNvPr id="19" name="Rectangle 18">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useBgFill="1">
        <p:nvSpPr>
          <p:cNvPr id="21" name="Rectangle 20">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5"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US"/>
            </a:p>
          </p:txBody>
        </p:sp>
      </p:grpSp>
      <p:sp>
        <p:nvSpPr>
          <p:cNvPr id="2" name="Title 1">
            <a:extLst>
              <a:ext uri="{FF2B5EF4-FFF2-40B4-BE49-F238E27FC236}">
                <a16:creationId xmlns:a16="http://schemas.microsoft.com/office/drawing/2014/main" id="{ADE3D25B-9B7D-32AD-FBCF-E06BC770BF87}"/>
              </a:ext>
            </a:extLst>
          </p:cNvPr>
          <p:cNvSpPr>
            <a:spLocks noGrp="1"/>
          </p:cNvSpPr>
          <p:nvPr>
            <p:ph type="title"/>
          </p:nvPr>
        </p:nvSpPr>
        <p:spPr>
          <a:xfrm>
            <a:off x="836247" y="1085549"/>
            <a:ext cx="3430947" cy="4686903"/>
          </a:xfrm>
        </p:spPr>
        <p:txBody>
          <a:bodyPr vert="horz" lIns="91440" tIns="45720" rIns="91440" bIns="45720" rtlCol="0" anchor="ctr">
            <a:normAutofit/>
          </a:bodyPr>
          <a:lstStyle/>
          <a:p>
            <a:pPr algn="r"/>
            <a:r>
              <a:rPr lang="en-US">
                <a:solidFill>
                  <a:schemeClr val="tx1"/>
                </a:solidFill>
              </a:rPr>
              <a:t>Key Technologies</a:t>
            </a:r>
          </a:p>
        </p:txBody>
      </p:sp>
      <p:cxnSp>
        <p:nvCxnSpPr>
          <p:cNvPr id="27" name="Straight Connector 26">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327E3FC7-C678-0767-B348-AD612DA9E745}"/>
              </a:ext>
            </a:extLst>
          </p:cNvPr>
          <p:cNvSpPr txBox="1"/>
          <p:nvPr/>
        </p:nvSpPr>
        <p:spPr>
          <a:xfrm>
            <a:off x="5041399" y="1085549"/>
            <a:ext cx="5579707" cy="4686903"/>
          </a:xfrm>
          <a:prstGeom prst="rect">
            <a:avLst/>
          </a:prstGeom>
        </p:spPr>
        <p:txBody>
          <a:bodyPr vert="horz" lIns="91440" tIns="45720" rIns="91440" bIns="45720" rtlCol="0" anchor="ctr">
            <a:normAutofit/>
          </a:bodyPr>
          <a:lstStyle/>
          <a:p>
            <a:pPr>
              <a:spcBef>
                <a:spcPts val="1000"/>
              </a:spcBef>
              <a:buClr>
                <a:schemeClr val="accent1"/>
              </a:buClr>
              <a:buSzPct val="80000"/>
              <a:buFont typeface="Wingdings 3" charset="2"/>
              <a:buChar char=""/>
            </a:pPr>
            <a:r>
              <a:rPr lang="en-US" dirty="0"/>
              <a:t>We see a variety of technologies being used in L&amp;D today. Learning Management Systems, or LMSs, help organize and deliver training. Virtual Reality is great for immersive experiences, especially in soft skills. E-learning platforms offer self-paced modules, and AI is starting to personalize learning paths for each employee.</a:t>
            </a:r>
            <a:endParaRPr lang="en-US"/>
          </a:p>
        </p:txBody>
      </p:sp>
    </p:spTree>
    <p:extLst>
      <p:ext uri="{BB962C8B-B14F-4D97-AF65-F5344CB8AC3E}">
        <p14:creationId xmlns:p14="http://schemas.microsoft.com/office/powerpoint/2010/main" val="217856036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AF59F-ED61-5A25-C6BD-8B9072292A35}"/>
              </a:ext>
            </a:extLst>
          </p:cNvPr>
          <p:cNvSpPr>
            <a:spLocks noGrp="1"/>
          </p:cNvSpPr>
          <p:nvPr>
            <p:ph type="title"/>
          </p:nvPr>
        </p:nvSpPr>
        <p:spPr>
          <a:xfrm>
            <a:off x="1293746" y="1910202"/>
            <a:ext cx="4351025" cy="3110834"/>
          </a:xfrm>
        </p:spPr>
        <p:txBody>
          <a:bodyPr/>
          <a:lstStyle/>
          <a:p>
            <a:pPr algn="ctr"/>
            <a:r>
              <a:rPr lang="en-GB" dirty="0"/>
              <a:t>Employee Benefits</a:t>
            </a:r>
            <a:endParaRPr lang="en-US" dirty="0"/>
          </a:p>
        </p:txBody>
      </p:sp>
      <p:pic>
        <p:nvPicPr>
          <p:cNvPr id="5" name="Picture 4" descr="A blue and white striped logo&#10;&#10;AI-generated content may be incorrect.">
            <a:extLst>
              <a:ext uri="{FF2B5EF4-FFF2-40B4-BE49-F238E27FC236}">
                <a16:creationId xmlns:a16="http://schemas.microsoft.com/office/drawing/2014/main" id="{1487F95A-A3C4-3C70-4E31-11359CCA16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28559" y="0"/>
            <a:ext cx="3941544" cy="1962150"/>
          </a:xfrm>
          <a:prstGeom prst="rect">
            <a:avLst/>
          </a:prstGeom>
        </p:spPr>
      </p:pic>
      <p:sp>
        <p:nvSpPr>
          <p:cNvPr id="7" name="Text Placeholder 6">
            <a:extLst>
              <a:ext uri="{FF2B5EF4-FFF2-40B4-BE49-F238E27FC236}">
                <a16:creationId xmlns:a16="http://schemas.microsoft.com/office/drawing/2014/main" id="{E80C53D5-5921-D865-2301-C0B89B76237C}"/>
              </a:ext>
            </a:extLst>
          </p:cNvPr>
          <p:cNvSpPr>
            <a:spLocks noGrp="1"/>
          </p:cNvSpPr>
          <p:nvPr>
            <p:ph type="body" idx="1"/>
          </p:nvPr>
        </p:nvSpPr>
        <p:spPr/>
        <p:txBody>
          <a:bodyPr>
            <a:normAutofit fontScale="85000" lnSpcReduction="20000"/>
          </a:bodyPr>
          <a:lstStyle/>
          <a:p>
            <a:r>
              <a:rPr lang="en-US" dirty="0"/>
              <a:t>Let’s look at IBM. They launched Think Academy, a global online learning portal. Employees can explore courses on leadership, innovation, and tech skills. This encourages self-paced learning and aligns with the company’s strategic goals.</a:t>
            </a:r>
          </a:p>
        </p:txBody>
      </p:sp>
    </p:spTree>
    <p:extLst>
      <p:ext uri="{BB962C8B-B14F-4D97-AF65-F5344CB8AC3E}">
        <p14:creationId xmlns:p14="http://schemas.microsoft.com/office/powerpoint/2010/main" val="4692846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E7E2C-1D86-60F4-A726-6D2E1BA22624}"/>
              </a:ext>
            </a:extLst>
          </p:cNvPr>
          <p:cNvSpPr>
            <a:spLocks noGrp="1"/>
          </p:cNvSpPr>
          <p:nvPr>
            <p:ph type="title"/>
          </p:nvPr>
        </p:nvSpPr>
        <p:spPr/>
        <p:txBody>
          <a:bodyPr/>
          <a:lstStyle/>
          <a:p>
            <a:r>
              <a:rPr lang="en-GB" dirty="0"/>
              <a:t>Accenture</a:t>
            </a:r>
            <a:br>
              <a:rPr lang="en-GB" dirty="0"/>
            </a:br>
            <a:endParaRPr lang="en-US" dirty="0"/>
          </a:p>
        </p:txBody>
      </p:sp>
      <p:sp>
        <p:nvSpPr>
          <p:cNvPr id="3" name="Text Placeholder 2">
            <a:extLst>
              <a:ext uri="{FF2B5EF4-FFF2-40B4-BE49-F238E27FC236}">
                <a16:creationId xmlns:a16="http://schemas.microsoft.com/office/drawing/2014/main" id="{EAAB18DC-C298-B824-1CFE-C627771204D5}"/>
              </a:ext>
            </a:extLst>
          </p:cNvPr>
          <p:cNvSpPr>
            <a:spLocks noGrp="1"/>
          </p:cNvSpPr>
          <p:nvPr>
            <p:ph type="body" idx="1"/>
          </p:nvPr>
        </p:nvSpPr>
        <p:spPr/>
        <p:txBody>
          <a:bodyPr>
            <a:normAutofit fontScale="85000" lnSpcReduction="10000"/>
          </a:bodyPr>
          <a:lstStyle/>
          <a:p>
            <a:r>
              <a:rPr lang="en-US" dirty="0"/>
              <a:t>Accenture uses Virtual Reality for soft skills training — like communication and leadership. This method boosts engagement and helps employees retain knowledge more effectively than traditional methods</a:t>
            </a:r>
          </a:p>
        </p:txBody>
      </p:sp>
      <p:pic>
        <p:nvPicPr>
          <p:cNvPr id="5" name="Picture 4" descr="A close up of a logo&#10;&#10;AI-generated content may be incorrect.">
            <a:extLst>
              <a:ext uri="{FF2B5EF4-FFF2-40B4-BE49-F238E27FC236}">
                <a16:creationId xmlns:a16="http://schemas.microsoft.com/office/drawing/2014/main" id="{40A27820-0D2C-D81A-62E3-645BE758B1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51659" y="0"/>
            <a:ext cx="3685873" cy="1866900"/>
          </a:xfrm>
          <a:prstGeom prst="rect">
            <a:avLst/>
          </a:prstGeom>
        </p:spPr>
      </p:pic>
    </p:spTree>
    <p:extLst>
      <p:ext uri="{BB962C8B-B14F-4D97-AF65-F5344CB8AC3E}">
        <p14:creationId xmlns:p14="http://schemas.microsoft.com/office/powerpoint/2010/main" val="20388499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F6D061-26A2-CF53-B7F1-41B283FC37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20E130-5C63-7108-6C47-FF7D28E7052E}"/>
              </a:ext>
            </a:extLst>
          </p:cNvPr>
          <p:cNvSpPr>
            <a:spLocks noGrp="1"/>
          </p:cNvSpPr>
          <p:nvPr>
            <p:ph type="title"/>
          </p:nvPr>
        </p:nvSpPr>
        <p:spPr/>
        <p:txBody>
          <a:bodyPr/>
          <a:lstStyle/>
          <a:p>
            <a:r>
              <a:rPr lang="en-GB" dirty="0"/>
              <a:t>Google</a:t>
            </a:r>
            <a:br>
              <a:rPr lang="en-GB" dirty="0"/>
            </a:br>
            <a:endParaRPr lang="en-US" dirty="0"/>
          </a:p>
        </p:txBody>
      </p:sp>
      <p:sp>
        <p:nvSpPr>
          <p:cNvPr id="3" name="Text Placeholder 2">
            <a:extLst>
              <a:ext uri="{FF2B5EF4-FFF2-40B4-BE49-F238E27FC236}">
                <a16:creationId xmlns:a16="http://schemas.microsoft.com/office/drawing/2014/main" id="{C2D66ABF-D831-0255-D190-1DFB158CF3A1}"/>
              </a:ext>
            </a:extLst>
          </p:cNvPr>
          <p:cNvSpPr>
            <a:spLocks noGrp="1"/>
          </p:cNvSpPr>
          <p:nvPr>
            <p:ph type="body" idx="1"/>
          </p:nvPr>
        </p:nvSpPr>
        <p:spPr>
          <a:xfrm>
            <a:off x="6895559" y="2677644"/>
            <a:ext cx="4909998" cy="2283824"/>
          </a:xfrm>
        </p:spPr>
        <p:txBody>
          <a:bodyPr>
            <a:normAutofit/>
          </a:bodyPr>
          <a:lstStyle/>
          <a:p>
            <a:r>
              <a:rPr lang="en-US" dirty="0"/>
              <a:t>Google’s ‘Grow with Google’ platform helps employees gain digital skills — from coding to cloud computing. It gives them the flexibility to learn at their own pace, which builds confidence and capability.”</a:t>
            </a:r>
          </a:p>
        </p:txBody>
      </p:sp>
      <p:pic>
        <p:nvPicPr>
          <p:cNvPr id="6" name="Picture 5" descr="A close-up of a logo&#10;&#10;AI-generated content may be incorrect.">
            <a:extLst>
              <a:ext uri="{FF2B5EF4-FFF2-40B4-BE49-F238E27FC236}">
                <a16:creationId xmlns:a16="http://schemas.microsoft.com/office/drawing/2014/main" id="{007A45CF-2C74-4F35-F0BF-F6E3896EEE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76413" y="0"/>
            <a:ext cx="3757545" cy="2257425"/>
          </a:xfrm>
          <a:prstGeom prst="rect">
            <a:avLst/>
          </a:prstGeom>
        </p:spPr>
      </p:pic>
    </p:spTree>
    <p:extLst>
      <p:ext uri="{BB962C8B-B14F-4D97-AF65-F5344CB8AC3E}">
        <p14:creationId xmlns:p14="http://schemas.microsoft.com/office/powerpoint/2010/main" val="38192821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3" name="Rectangle 12">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grpSp>
      <p:sp>
        <p:nvSpPr>
          <p:cNvPr id="16" name="Rectangle 15">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Title 3">
            <a:extLst>
              <a:ext uri="{FF2B5EF4-FFF2-40B4-BE49-F238E27FC236}">
                <a16:creationId xmlns:a16="http://schemas.microsoft.com/office/drawing/2014/main" id="{CD6D56EA-14BD-FBB2-28E6-7EB3CE24DE5F}"/>
              </a:ext>
            </a:extLst>
          </p:cNvPr>
          <p:cNvSpPr>
            <a:spLocks noGrp="1"/>
          </p:cNvSpPr>
          <p:nvPr>
            <p:ph type="title"/>
          </p:nvPr>
        </p:nvSpPr>
        <p:spPr>
          <a:xfrm>
            <a:off x="7007145" y="1241266"/>
            <a:ext cx="4535926" cy="3153753"/>
          </a:xfrm>
        </p:spPr>
        <p:txBody>
          <a:bodyPr vert="horz" lIns="91440" tIns="45720" rIns="91440" bIns="45720" rtlCol="0" anchor="b">
            <a:normAutofit/>
          </a:bodyPr>
          <a:lstStyle/>
          <a:p>
            <a:pPr>
              <a:lnSpc>
                <a:spcPct val="90000"/>
              </a:lnSpc>
            </a:pPr>
            <a:r>
              <a:rPr lang="en-US" sz="5400" b="0" i="0" kern="1200">
                <a:solidFill>
                  <a:srgbClr val="EBEBEB"/>
                </a:solidFill>
                <a:latin typeface="+mj-lt"/>
                <a:ea typeface="+mj-ea"/>
                <a:cs typeface="+mj-cs"/>
              </a:rPr>
              <a:t>Employer Benefits- Examples</a:t>
            </a:r>
            <a:br>
              <a:rPr lang="en-US" sz="5400" b="0" i="0" kern="1200">
                <a:solidFill>
                  <a:srgbClr val="EBEBEB"/>
                </a:solidFill>
                <a:latin typeface="+mj-lt"/>
                <a:ea typeface="+mj-ea"/>
                <a:cs typeface="+mj-cs"/>
              </a:rPr>
            </a:br>
            <a:endParaRPr lang="en-US" sz="5400" b="0" i="0" kern="1200">
              <a:solidFill>
                <a:srgbClr val="EBEBEB"/>
              </a:solidFill>
              <a:latin typeface="+mj-lt"/>
              <a:ea typeface="+mj-ea"/>
              <a:cs typeface="+mj-cs"/>
            </a:endParaRPr>
          </a:p>
        </p:txBody>
      </p:sp>
      <p:sp>
        <p:nvSpPr>
          <p:cNvPr id="5" name="Text Placeholder 4">
            <a:extLst>
              <a:ext uri="{FF2B5EF4-FFF2-40B4-BE49-F238E27FC236}">
                <a16:creationId xmlns:a16="http://schemas.microsoft.com/office/drawing/2014/main" id="{28D1CD52-DBB5-4493-0459-4ADEC3C384D5}"/>
              </a:ext>
            </a:extLst>
          </p:cNvPr>
          <p:cNvSpPr>
            <a:spLocks noGrp="1"/>
          </p:cNvSpPr>
          <p:nvPr>
            <p:ph type="body" idx="1"/>
          </p:nvPr>
        </p:nvSpPr>
        <p:spPr>
          <a:xfrm>
            <a:off x="7007145" y="4591665"/>
            <a:ext cx="4535926" cy="1622322"/>
          </a:xfrm>
        </p:spPr>
        <p:txBody>
          <a:bodyPr vert="horz" lIns="91440" tIns="45720" rIns="91440" bIns="45720" rtlCol="0" anchor="t">
            <a:normAutofit/>
          </a:bodyPr>
          <a:lstStyle/>
          <a:p>
            <a:pPr>
              <a:lnSpc>
                <a:spcPct val="90000"/>
              </a:lnSpc>
            </a:pPr>
            <a:r>
              <a:rPr lang="en-US" sz="1700" b="0" i="0" kern="1200" cap="all" dirty="0">
                <a:solidFill>
                  <a:schemeClr val="accent1">
                    <a:lumMod val="60000"/>
                    <a:lumOff val="40000"/>
                  </a:schemeClr>
                </a:solidFill>
                <a:latin typeface="+mn-lt"/>
                <a:ea typeface="+mn-ea"/>
                <a:cs typeface="+mn-cs"/>
              </a:rPr>
              <a:t>From the employer’s perspective, PwC developed a Digital Fitness App that helps their workforce assess and improve their tech skills. This has driven digital transformation and employee adaptability</a:t>
            </a:r>
          </a:p>
        </p:txBody>
      </p:sp>
      <p:grpSp>
        <p:nvGrpSpPr>
          <p:cNvPr id="18" name="Group 17">
            <a:extLst>
              <a:ext uri="{FF2B5EF4-FFF2-40B4-BE49-F238E27FC236}">
                <a16:creationId xmlns:a16="http://schemas.microsoft.com/office/drawing/2014/main" id="{7E2D86BB-893F-471B-AD66-50E01777C0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3" y="396837"/>
            <a:ext cx="6451503" cy="6058999"/>
            <a:chOff x="423333" y="396837"/>
            <a:chExt cx="6451503" cy="6058999"/>
          </a:xfrm>
        </p:grpSpPr>
        <p:sp>
          <p:nvSpPr>
            <p:cNvPr id="19" name="Rectangle 18">
              <a:extLst>
                <a:ext uri="{FF2B5EF4-FFF2-40B4-BE49-F238E27FC236}">
                  <a16:creationId xmlns:a16="http://schemas.microsoft.com/office/drawing/2014/main" id="{61E3F80D-79C6-468A-83E4-3FEA58556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3" y="402165"/>
              <a:ext cx="522933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Freeform 5">
              <a:extLst>
                <a:ext uri="{FF2B5EF4-FFF2-40B4-BE49-F238E27FC236}">
                  <a16:creationId xmlns:a16="http://schemas.microsoft.com/office/drawing/2014/main" id="{009504C1-96CE-44B4-8DF0-613CF9D1D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3161515"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US"/>
            </a:p>
          </p:txBody>
        </p:sp>
        <p:sp>
          <p:nvSpPr>
            <p:cNvPr id="21" name="Freeform 5">
              <a:extLst>
                <a:ext uri="{FF2B5EF4-FFF2-40B4-BE49-F238E27FC236}">
                  <a16:creationId xmlns:a16="http://schemas.microsoft.com/office/drawing/2014/main" id="{1F299836-4C10-4395-B386-C0FA537C41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5004670"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a:p>
          </p:txBody>
        </p:sp>
      </p:grpSp>
      <p:pic>
        <p:nvPicPr>
          <p:cNvPr id="7" name="Picture 6" descr="A logo with black and orange squares&#10;&#10;AI-generated content may be incorrect.">
            <a:extLst>
              <a:ext uri="{FF2B5EF4-FFF2-40B4-BE49-F238E27FC236}">
                <a16:creationId xmlns:a16="http://schemas.microsoft.com/office/drawing/2014/main" id="{965E0157-66D4-9EFA-4CD4-FDB54F7BC5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9763" y="2033554"/>
            <a:ext cx="4983737" cy="2790892"/>
          </a:xfrm>
          <a:prstGeom prst="rect">
            <a:avLst/>
          </a:prstGeom>
        </p:spPr>
      </p:pic>
    </p:spTree>
    <p:extLst>
      <p:ext uri="{BB962C8B-B14F-4D97-AF65-F5344CB8AC3E}">
        <p14:creationId xmlns:p14="http://schemas.microsoft.com/office/powerpoint/2010/main" val="11469347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579BEC7-CF1B-4A32-9C82-3CBEF95613FF}"/>
            </a:ext>
          </a:extLst>
        </p:cNvPr>
        <p:cNvGrpSpPr/>
        <p:nvPr/>
      </p:nvGrpSpPr>
      <p:grpSpPr>
        <a:xfrm>
          <a:off x="0" y="0"/>
          <a:ext cx="0" cy="0"/>
          <a:chOff x="0" y="0"/>
          <a:chExt cx="0" cy="0"/>
        </a:xfrm>
      </p:grpSpPr>
      <p:grpSp>
        <p:nvGrpSpPr>
          <p:cNvPr id="10" name="Group 9">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grpSp>
      <p:sp>
        <p:nvSpPr>
          <p:cNvPr id="14" name="Rectangle 13">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Title 3">
            <a:extLst>
              <a:ext uri="{FF2B5EF4-FFF2-40B4-BE49-F238E27FC236}">
                <a16:creationId xmlns:a16="http://schemas.microsoft.com/office/drawing/2014/main" id="{915FDE77-3364-FD49-64BA-7BF718C4D852}"/>
              </a:ext>
            </a:extLst>
          </p:cNvPr>
          <p:cNvSpPr>
            <a:spLocks noGrp="1"/>
          </p:cNvSpPr>
          <p:nvPr>
            <p:ph type="title"/>
          </p:nvPr>
        </p:nvSpPr>
        <p:spPr>
          <a:xfrm>
            <a:off x="7007145" y="1241266"/>
            <a:ext cx="4535926" cy="3153753"/>
          </a:xfrm>
        </p:spPr>
        <p:txBody>
          <a:bodyPr vert="horz" lIns="91440" tIns="45720" rIns="91440" bIns="45720" rtlCol="0" anchor="b">
            <a:normAutofit/>
          </a:bodyPr>
          <a:lstStyle/>
          <a:p>
            <a:r>
              <a:rPr lang="en-US" sz="5400" b="0" i="0" kern="1200">
                <a:solidFill>
                  <a:srgbClr val="EBEBEB"/>
                </a:solidFill>
                <a:latin typeface="+mj-lt"/>
                <a:ea typeface="+mj-ea"/>
                <a:cs typeface="+mj-cs"/>
              </a:rPr>
              <a:t>Deloitte</a:t>
            </a:r>
            <a:br>
              <a:rPr lang="en-US" sz="5400" b="0" i="0" kern="1200">
                <a:solidFill>
                  <a:srgbClr val="EBEBEB"/>
                </a:solidFill>
                <a:latin typeface="+mj-lt"/>
                <a:ea typeface="+mj-ea"/>
                <a:cs typeface="+mj-cs"/>
              </a:rPr>
            </a:br>
            <a:endParaRPr lang="en-US" sz="5400" b="0" i="0" kern="1200">
              <a:solidFill>
                <a:srgbClr val="EBEBEB"/>
              </a:solidFill>
              <a:latin typeface="+mj-lt"/>
              <a:ea typeface="+mj-ea"/>
              <a:cs typeface="+mj-cs"/>
            </a:endParaRPr>
          </a:p>
        </p:txBody>
      </p:sp>
      <p:sp>
        <p:nvSpPr>
          <p:cNvPr id="5" name="Text Placeholder 4">
            <a:extLst>
              <a:ext uri="{FF2B5EF4-FFF2-40B4-BE49-F238E27FC236}">
                <a16:creationId xmlns:a16="http://schemas.microsoft.com/office/drawing/2014/main" id="{50B813D7-3563-6DD0-4000-5D4539C146B1}"/>
              </a:ext>
            </a:extLst>
          </p:cNvPr>
          <p:cNvSpPr>
            <a:spLocks noGrp="1"/>
          </p:cNvSpPr>
          <p:nvPr>
            <p:ph type="body" idx="1"/>
          </p:nvPr>
        </p:nvSpPr>
        <p:spPr>
          <a:xfrm>
            <a:off x="7007145" y="4004187"/>
            <a:ext cx="4535926" cy="1622322"/>
          </a:xfrm>
        </p:spPr>
        <p:txBody>
          <a:bodyPr vert="horz" lIns="91440" tIns="45720" rIns="91440" bIns="45720" rtlCol="0" anchor="t">
            <a:normAutofit/>
          </a:bodyPr>
          <a:lstStyle/>
          <a:p>
            <a:pPr>
              <a:lnSpc>
                <a:spcPct val="90000"/>
              </a:lnSpc>
            </a:pPr>
            <a:r>
              <a:rPr lang="en-US" sz="1600" dirty="0"/>
              <a:t>Deloitte transitioned from classroom training to virtual learning programs. This significantly reduced training costs and ensured consistent delivery across global teams</a:t>
            </a:r>
            <a:endParaRPr lang="en-US" sz="1700" b="0" i="0" kern="1200" cap="all" dirty="0">
              <a:solidFill>
                <a:schemeClr val="accent1">
                  <a:lumMod val="60000"/>
                  <a:lumOff val="40000"/>
                </a:schemeClr>
              </a:solidFill>
              <a:latin typeface="+mn-lt"/>
              <a:ea typeface="+mn-ea"/>
              <a:cs typeface="+mn-cs"/>
            </a:endParaRPr>
          </a:p>
        </p:txBody>
      </p:sp>
      <p:grpSp>
        <p:nvGrpSpPr>
          <p:cNvPr id="16" name="Group 15">
            <a:extLst>
              <a:ext uri="{FF2B5EF4-FFF2-40B4-BE49-F238E27FC236}">
                <a16:creationId xmlns:a16="http://schemas.microsoft.com/office/drawing/2014/main" id="{7E2D86BB-893F-471B-AD66-50E01777C0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3" y="396837"/>
            <a:ext cx="6451503" cy="6058999"/>
            <a:chOff x="423333" y="396837"/>
            <a:chExt cx="6451503" cy="6058999"/>
          </a:xfrm>
        </p:grpSpPr>
        <p:sp>
          <p:nvSpPr>
            <p:cNvPr id="17" name="Rectangle 16">
              <a:extLst>
                <a:ext uri="{FF2B5EF4-FFF2-40B4-BE49-F238E27FC236}">
                  <a16:creationId xmlns:a16="http://schemas.microsoft.com/office/drawing/2014/main" id="{61E3F80D-79C6-468A-83E4-3FEA58556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3" y="402165"/>
              <a:ext cx="522933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Freeform 5">
              <a:extLst>
                <a:ext uri="{FF2B5EF4-FFF2-40B4-BE49-F238E27FC236}">
                  <a16:creationId xmlns:a16="http://schemas.microsoft.com/office/drawing/2014/main" id="{009504C1-96CE-44B4-8DF0-613CF9D1D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3161515"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US"/>
            </a:p>
          </p:txBody>
        </p:sp>
        <p:sp>
          <p:nvSpPr>
            <p:cNvPr id="19" name="Freeform 5">
              <a:extLst>
                <a:ext uri="{FF2B5EF4-FFF2-40B4-BE49-F238E27FC236}">
                  <a16:creationId xmlns:a16="http://schemas.microsoft.com/office/drawing/2014/main" id="{1F299836-4C10-4395-B386-C0FA537C41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5004670"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a:p>
          </p:txBody>
        </p:sp>
      </p:grpSp>
      <p:pic>
        <p:nvPicPr>
          <p:cNvPr id="3" name="Picture 2" descr="A black background with white text&#10;&#10;AI-generated content may be incorrect.">
            <a:extLst>
              <a:ext uri="{FF2B5EF4-FFF2-40B4-BE49-F238E27FC236}">
                <a16:creationId xmlns:a16="http://schemas.microsoft.com/office/drawing/2014/main" id="{AFAE25FF-2265-ECD9-AC52-01A2394719F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9763" y="2133228"/>
            <a:ext cx="4983737" cy="2591543"/>
          </a:xfrm>
          <a:prstGeom prst="rect">
            <a:avLst/>
          </a:prstGeom>
        </p:spPr>
      </p:pic>
    </p:spTree>
    <p:extLst>
      <p:ext uri="{BB962C8B-B14F-4D97-AF65-F5344CB8AC3E}">
        <p14:creationId xmlns:p14="http://schemas.microsoft.com/office/powerpoint/2010/main" val="24120721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grpSp>
      <p:sp>
        <p:nvSpPr>
          <p:cNvPr id="14" name="Rectangle 13">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779CAF06-8AC9-0F4C-0F78-A8B92149BBC1}"/>
              </a:ext>
            </a:extLst>
          </p:cNvPr>
          <p:cNvSpPr>
            <a:spLocks noGrp="1"/>
          </p:cNvSpPr>
          <p:nvPr>
            <p:ph type="title"/>
          </p:nvPr>
        </p:nvSpPr>
        <p:spPr>
          <a:xfrm>
            <a:off x="5866317" y="0"/>
            <a:ext cx="5428551" cy="3153753"/>
          </a:xfrm>
        </p:spPr>
        <p:txBody>
          <a:bodyPr vert="horz" lIns="91440" tIns="45720" rIns="91440" bIns="45720" rtlCol="0" anchor="b">
            <a:normAutofit/>
          </a:bodyPr>
          <a:lstStyle/>
          <a:p>
            <a:pPr algn="ctr"/>
            <a:r>
              <a:rPr lang="en-US" sz="5400" b="0" i="0" kern="1200" dirty="0">
                <a:solidFill>
                  <a:srgbClr val="EBEBEB"/>
                </a:solidFill>
                <a:latin typeface="+mj-lt"/>
                <a:ea typeface="+mj-ea"/>
                <a:cs typeface="+mj-cs"/>
              </a:rPr>
              <a:t>Microsoft</a:t>
            </a:r>
          </a:p>
        </p:txBody>
      </p:sp>
      <p:sp>
        <p:nvSpPr>
          <p:cNvPr id="3" name="Text Placeholder 2">
            <a:extLst>
              <a:ext uri="{FF2B5EF4-FFF2-40B4-BE49-F238E27FC236}">
                <a16:creationId xmlns:a16="http://schemas.microsoft.com/office/drawing/2014/main" id="{3EFF1E2E-4EE6-B12C-8E7A-CBB9356DC651}"/>
              </a:ext>
            </a:extLst>
          </p:cNvPr>
          <p:cNvSpPr>
            <a:spLocks noGrp="1"/>
          </p:cNvSpPr>
          <p:nvPr>
            <p:ph type="body" idx="1"/>
          </p:nvPr>
        </p:nvSpPr>
        <p:spPr>
          <a:xfrm>
            <a:off x="5948154" y="3865043"/>
            <a:ext cx="5428551" cy="1622322"/>
          </a:xfrm>
        </p:spPr>
        <p:txBody>
          <a:bodyPr vert="horz" lIns="91440" tIns="45720" rIns="91440" bIns="45720" rtlCol="0" anchor="t">
            <a:normAutofit/>
          </a:bodyPr>
          <a:lstStyle/>
          <a:p>
            <a:r>
              <a:rPr lang="en-US" sz="1800" b="0" i="0" kern="1200" cap="all" dirty="0">
                <a:solidFill>
                  <a:schemeClr val="accent1">
                    <a:lumMod val="60000"/>
                    <a:lumOff val="40000"/>
                  </a:schemeClr>
                </a:solidFill>
                <a:latin typeface="+mn-lt"/>
                <a:ea typeface="+mn-ea"/>
                <a:cs typeface="+mn-cs"/>
              </a:rPr>
              <a:t>Microsoft integrated LinkedIn Learning into its internal systems. Managers can track skills development in real time, which helps them tailor development plans and measure ROI</a:t>
            </a:r>
          </a:p>
        </p:txBody>
      </p:sp>
      <p:grpSp>
        <p:nvGrpSpPr>
          <p:cNvPr id="16" name="Group 15">
            <a:extLst>
              <a:ext uri="{FF2B5EF4-FFF2-40B4-BE49-F238E27FC236}">
                <a16:creationId xmlns:a16="http://schemas.microsoft.com/office/drawing/2014/main" id="{F41F5BDA-0140-462B-933C-538752EEAD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23335" y="396836"/>
            <a:ext cx="4992157" cy="6058999"/>
            <a:chOff x="6776508" y="396836"/>
            <a:chExt cx="4992157" cy="6058999"/>
          </a:xfrm>
        </p:grpSpPr>
        <p:sp>
          <p:nvSpPr>
            <p:cNvPr id="17" name="Rectangle 16">
              <a:extLst>
                <a:ext uri="{FF2B5EF4-FFF2-40B4-BE49-F238E27FC236}">
                  <a16:creationId xmlns:a16="http://schemas.microsoft.com/office/drawing/2014/main" id="{28AE763C-C631-453B-A3A7-09499D0DB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Freeform 5">
              <a:extLst>
                <a:ext uri="{FF2B5EF4-FFF2-40B4-BE49-F238E27FC236}">
                  <a16:creationId xmlns:a16="http://schemas.microsoft.com/office/drawing/2014/main" id="{C0C2E541-1E75-440D-A59A-C2B3AB867C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436158"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US"/>
            </a:p>
          </p:txBody>
        </p:sp>
        <p:sp>
          <p:nvSpPr>
            <p:cNvPr id="19" name="Freeform 5">
              <a:extLst>
                <a:ext uri="{FF2B5EF4-FFF2-40B4-BE49-F238E27FC236}">
                  <a16:creationId xmlns:a16="http://schemas.microsoft.com/office/drawing/2014/main" id="{481FF14D-53DC-4EA3-8425-26F1B0F08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34726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a:p>
          </p:txBody>
        </p:sp>
      </p:grpSp>
      <p:pic>
        <p:nvPicPr>
          <p:cNvPr id="5" name="Picture 4" descr="A group of logos with a blue arrow&#10;&#10;AI-generated content may be incorrect.">
            <a:extLst>
              <a:ext uri="{FF2B5EF4-FFF2-40B4-BE49-F238E27FC236}">
                <a16:creationId xmlns:a16="http://schemas.microsoft.com/office/drawing/2014/main" id="{C3B1F062-BCF3-EB90-8180-F4B649DED0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9764" y="1665878"/>
            <a:ext cx="3526244" cy="3526244"/>
          </a:xfrm>
          <a:prstGeom prst="rect">
            <a:avLst/>
          </a:prstGeom>
        </p:spPr>
      </p:pic>
    </p:spTree>
    <p:extLst>
      <p:ext uri="{BB962C8B-B14F-4D97-AF65-F5344CB8AC3E}">
        <p14:creationId xmlns:p14="http://schemas.microsoft.com/office/powerpoint/2010/main" val="31486991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C247FD-A757-D8DE-0B6A-6FCC1AF938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59B1AE-B4CD-8912-5EBC-15E85FED8D6F}"/>
              </a:ext>
            </a:extLst>
          </p:cNvPr>
          <p:cNvSpPr>
            <a:spLocks noGrp="1"/>
          </p:cNvSpPr>
          <p:nvPr>
            <p:ph type="title"/>
          </p:nvPr>
        </p:nvSpPr>
        <p:spPr>
          <a:xfrm>
            <a:off x="1453337" y="1878748"/>
            <a:ext cx="4351025" cy="2283824"/>
          </a:xfrm>
        </p:spPr>
        <p:txBody>
          <a:bodyPr/>
          <a:lstStyle/>
          <a:p>
            <a:pPr algn="ctr"/>
            <a:r>
              <a:rPr lang="en-GB" dirty="0"/>
              <a:t>Siemens</a:t>
            </a:r>
            <a:endParaRPr lang="en-US" dirty="0"/>
          </a:p>
        </p:txBody>
      </p:sp>
      <p:sp>
        <p:nvSpPr>
          <p:cNvPr id="3" name="Text Placeholder 2">
            <a:extLst>
              <a:ext uri="{FF2B5EF4-FFF2-40B4-BE49-F238E27FC236}">
                <a16:creationId xmlns:a16="http://schemas.microsoft.com/office/drawing/2014/main" id="{854DE950-9AB8-2C9F-D78F-6691C2556091}"/>
              </a:ext>
            </a:extLst>
          </p:cNvPr>
          <p:cNvSpPr>
            <a:spLocks noGrp="1"/>
          </p:cNvSpPr>
          <p:nvPr>
            <p:ph type="body" idx="1"/>
          </p:nvPr>
        </p:nvSpPr>
        <p:spPr>
          <a:xfrm>
            <a:off x="996043" y="3787987"/>
            <a:ext cx="4572000" cy="2283824"/>
          </a:xfrm>
        </p:spPr>
        <p:txBody>
          <a:bodyPr>
            <a:normAutofit/>
          </a:bodyPr>
          <a:lstStyle/>
          <a:p>
            <a:r>
              <a:rPr lang="en-US" dirty="0"/>
              <a:t>Siemens implemented a global Learning Management System. This streamlined their training processes and enabled consistent learning content worldwide, boosting both efficiency and compliance</a:t>
            </a:r>
          </a:p>
        </p:txBody>
      </p:sp>
      <p:pic>
        <p:nvPicPr>
          <p:cNvPr id="5" name="Picture 4">
            <a:extLst>
              <a:ext uri="{FF2B5EF4-FFF2-40B4-BE49-F238E27FC236}">
                <a16:creationId xmlns:a16="http://schemas.microsoft.com/office/drawing/2014/main" id="{5F3BC6F7-A59E-C073-A170-B5B9D22BE90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276569" y="2903231"/>
            <a:ext cx="3919388" cy="884756"/>
          </a:xfrm>
          <a:prstGeom prst="rect">
            <a:avLst/>
          </a:prstGeom>
        </p:spPr>
      </p:pic>
    </p:spTree>
    <p:extLst>
      <p:ext uri="{BB962C8B-B14F-4D97-AF65-F5344CB8AC3E}">
        <p14:creationId xmlns:p14="http://schemas.microsoft.com/office/powerpoint/2010/main" val="3416388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grpSp>
      <p:sp>
        <p:nvSpPr>
          <p:cNvPr id="12" name="Rectangle 11">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Rectangle 13">
            <a:extLst>
              <a:ext uri="{FF2B5EF4-FFF2-40B4-BE49-F238E27FC236}">
                <a16:creationId xmlns:a16="http://schemas.microsoft.com/office/drawing/2014/main" id="{712E451E-151A-4910-BF41-6A040B659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C296EFE4-A70C-4388-9A15-3F657B661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 y="473745"/>
            <a:ext cx="11227090" cy="5902829"/>
          </a:xfrm>
          <a:prstGeom prst="rect">
            <a:avLst/>
          </a:prstGeom>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ACB6883E-5AA1-8323-6250-C4BCB04E7B38}"/>
              </a:ext>
            </a:extLst>
          </p:cNvPr>
          <p:cNvSpPr>
            <a:spLocks noGrp="1"/>
          </p:cNvSpPr>
          <p:nvPr>
            <p:ph type="title"/>
          </p:nvPr>
        </p:nvSpPr>
        <p:spPr>
          <a:xfrm>
            <a:off x="1374029" y="571500"/>
            <a:ext cx="8825658" cy="2677648"/>
          </a:xfrm>
        </p:spPr>
        <p:txBody>
          <a:bodyPr vert="horz" lIns="91440" tIns="45720" rIns="91440" bIns="45720" rtlCol="0" anchor="b">
            <a:normAutofit/>
          </a:bodyPr>
          <a:lstStyle/>
          <a:p>
            <a:r>
              <a:rPr lang="en-GB" sz="5400" dirty="0">
                <a:solidFill>
                  <a:schemeClr val="tx2">
                    <a:lumMod val="75000"/>
                  </a:schemeClr>
                </a:solidFill>
              </a:rPr>
              <a:t>Challenges</a:t>
            </a:r>
            <a:endParaRPr lang="en-US" sz="5400" dirty="0">
              <a:solidFill>
                <a:schemeClr val="tx2">
                  <a:lumMod val="75000"/>
                </a:schemeClr>
              </a:solidFill>
            </a:endParaRPr>
          </a:p>
        </p:txBody>
      </p:sp>
      <p:sp>
        <p:nvSpPr>
          <p:cNvPr id="3" name="Text Placeholder 2">
            <a:extLst>
              <a:ext uri="{FF2B5EF4-FFF2-40B4-BE49-F238E27FC236}">
                <a16:creationId xmlns:a16="http://schemas.microsoft.com/office/drawing/2014/main" id="{8E462EC9-09D7-BA97-B1CF-FF82E8D3805E}"/>
              </a:ext>
            </a:extLst>
          </p:cNvPr>
          <p:cNvSpPr>
            <a:spLocks noGrp="1"/>
          </p:cNvSpPr>
          <p:nvPr>
            <p:ph type="body" idx="1"/>
          </p:nvPr>
        </p:nvSpPr>
        <p:spPr>
          <a:xfrm>
            <a:off x="1154955" y="3801979"/>
            <a:ext cx="8825658" cy="1836821"/>
          </a:xfrm>
        </p:spPr>
        <p:txBody>
          <a:bodyPr vert="horz" lIns="91440" tIns="45720" rIns="91440" bIns="45720" rtlCol="0" anchor="t">
            <a:normAutofit/>
          </a:bodyPr>
          <a:lstStyle/>
          <a:p>
            <a:r>
              <a:rPr lang="en-US" sz="1600" dirty="0"/>
              <a:t>Despite the benefits, there are challenges. Not all employees have equal digital access. Some may struggle to stay engaged with virtual content. And measuring the real impact of learning can still be tricky</a:t>
            </a:r>
          </a:p>
          <a:p>
            <a:endParaRPr lang="en-US" sz="1800" dirty="0">
              <a:solidFill>
                <a:schemeClr val="tx2"/>
              </a:solidFill>
            </a:endParaRPr>
          </a:p>
        </p:txBody>
      </p:sp>
      <p:sp>
        <p:nvSpPr>
          <p:cNvPr id="18" name="Rectangle 17">
            <a:extLst>
              <a:ext uri="{FF2B5EF4-FFF2-40B4-BE49-F238E27FC236}">
                <a16:creationId xmlns:a16="http://schemas.microsoft.com/office/drawing/2014/main" id="{425EBAFC-9388-432A-BCFD-EEA2F410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5983217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a:extLst>
            <a:ext uri="{FF2B5EF4-FFF2-40B4-BE49-F238E27FC236}">
              <a16:creationId xmlns:a16="http://schemas.microsoft.com/office/drawing/2014/main" id="{7002E880-7775-A7D5-4E7E-138A10EB88B0}"/>
            </a:ext>
          </a:extLst>
        </p:cNvPr>
        <p:cNvGrpSpPr/>
        <p:nvPr/>
      </p:nvGrpSpPr>
      <p:grpSpPr>
        <a:xfrm>
          <a:off x="0" y="0"/>
          <a:ext cx="0" cy="0"/>
          <a:chOff x="0" y="0"/>
          <a:chExt cx="0" cy="0"/>
        </a:xfrm>
      </p:grpSpPr>
      <p:grpSp>
        <p:nvGrpSpPr>
          <p:cNvPr id="20" name="Group 19">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1" name="Rectangle 20">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2"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grpSp>
      <p:sp>
        <p:nvSpPr>
          <p:cNvPr id="24" name="Rectangle 23">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pSp>
        <p:nvGrpSpPr>
          <p:cNvPr id="26" name="Group 25">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27" name="Rectangle 26">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8"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US"/>
            </a:p>
          </p:txBody>
        </p:sp>
      </p:grpSp>
      <p:sp>
        <p:nvSpPr>
          <p:cNvPr id="2" name="Title 1">
            <a:extLst>
              <a:ext uri="{FF2B5EF4-FFF2-40B4-BE49-F238E27FC236}">
                <a16:creationId xmlns:a16="http://schemas.microsoft.com/office/drawing/2014/main" id="{9C4E5281-A1A3-64A9-6754-E58CB852EC91}"/>
              </a:ext>
            </a:extLst>
          </p:cNvPr>
          <p:cNvSpPr>
            <a:spLocks noGrp="1"/>
          </p:cNvSpPr>
          <p:nvPr>
            <p:ph type="title"/>
          </p:nvPr>
        </p:nvSpPr>
        <p:spPr>
          <a:xfrm>
            <a:off x="4678420" y="1370143"/>
            <a:ext cx="6391270" cy="4157446"/>
          </a:xfrm>
        </p:spPr>
        <p:txBody>
          <a:bodyPr vert="horz" lIns="91440" tIns="45720" rIns="91440" bIns="45720" rtlCol="0" anchor="ctr">
            <a:normAutofit/>
          </a:bodyPr>
          <a:lstStyle/>
          <a:p>
            <a:r>
              <a:rPr lang="en-US" sz="6600">
                <a:solidFill>
                  <a:schemeClr val="tx1"/>
                </a:solidFill>
              </a:rPr>
              <a:t>Future Trends</a:t>
            </a:r>
          </a:p>
        </p:txBody>
      </p:sp>
      <p:sp>
        <p:nvSpPr>
          <p:cNvPr id="3" name="Text Placeholder 2">
            <a:extLst>
              <a:ext uri="{FF2B5EF4-FFF2-40B4-BE49-F238E27FC236}">
                <a16:creationId xmlns:a16="http://schemas.microsoft.com/office/drawing/2014/main" id="{EB5C2E2B-08C6-B676-A2D8-63585349AE7D}"/>
              </a:ext>
            </a:extLst>
          </p:cNvPr>
          <p:cNvSpPr>
            <a:spLocks noGrp="1"/>
          </p:cNvSpPr>
          <p:nvPr>
            <p:ph type="body" idx="1"/>
          </p:nvPr>
        </p:nvSpPr>
        <p:spPr>
          <a:xfrm>
            <a:off x="1121861" y="1370142"/>
            <a:ext cx="2913091" cy="4799651"/>
          </a:xfrm>
        </p:spPr>
        <p:txBody>
          <a:bodyPr vert="horz" lIns="91440" tIns="45720" rIns="91440" bIns="45720" rtlCol="0" anchor="ctr">
            <a:normAutofit/>
          </a:bodyPr>
          <a:lstStyle/>
          <a:p>
            <a:pPr algn="r">
              <a:lnSpc>
                <a:spcPct val="90000"/>
              </a:lnSpc>
            </a:pPr>
            <a:r>
              <a:rPr lang="en-US" dirty="0"/>
              <a:t>Looking ahead, AI tutors, microlearning — which delivers content in bite-sized chunks — and ‘learning in the flow of work’ are becoming popular. These trends will make learning more integrated, real-time, and employee-driven.</a:t>
            </a:r>
          </a:p>
        </p:txBody>
      </p:sp>
      <p:cxnSp>
        <p:nvCxnSpPr>
          <p:cNvPr id="30" name="Straight Connector 29">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2856010"/>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9D33FB8-F775-EBD0-CF97-C3D1D7DC905C}"/>
            </a:ext>
          </a:extLst>
        </p:cNvPr>
        <p:cNvGrpSpPr/>
        <p:nvPr/>
      </p:nvGrpSpPr>
      <p:grpSpPr>
        <a:xfrm>
          <a:off x="0" y="0"/>
          <a:ext cx="0" cy="0"/>
          <a:chOff x="0" y="0"/>
          <a:chExt cx="0" cy="0"/>
        </a:xfrm>
      </p:grpSpPr>
      <p:grpSp>
        <p:nvGrpSpPr>
          <p:cNvPr id="10" name="Group 9">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grpSp>
      <p:sp>
        <p:nvSpPr>
          <p:cNvPr id="14" name="Rectangle 13">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762D13D7-704D-7AE7-57AF-8606D5A13BEF}"/>
              </a:ext>
            </a:extLst>
          </p:cNvPr>
          <p:cNvSpPr>
            <a:spLocks noGrp="1"/>
          </p:cNvSpPr>
          <p:nvPr>
            <p:ph type="title"/>
          </p:nvPr>
        </p:nvSpPr>
        <p:spPr>
          <a:xfrm>
            <a:off x="7007145" y="1241266"/>
            <a:ext cx="4535926" cy="3153753"/>
          </a:xfrm>
        </p:spPr>
        <p:txBody>
          <a:bodyPr vert="horz" lIns="91440" tIns="45720" rIns="91440" bIns="45720" rtlCol="0" anchor="b">
            <a:normAutofit/>
          </a:bodyPr>
          <a:lstStyle/>
          <a:p>
            <a:r>
              <a:rPr lang="en-US" sz="5400" b="0" i="0" kern="1200">
                <a:solidFill>
                  <a:srgbClr val="EBEBEB"/>
                </a:solidFill>
                <a:latin typeface="+mj-lt"/>
                <a:ea typeface="+mj-ea"/>
                <a:cs typeface="+mj-cs"/>
              </a:rPr>
              <a:t>Conclusion</a:t>
            </a:r>
          </a:p>
        </p:txBody>
      </p:sp>
      <p:sp>
        <p:nvSpPr>
          <p:cNvPr id="3" name="Text Placeholder 2">
            <a:extLst>
              <a:ext uri="{FF2B5EF4-FFF2-40B4-BE49-F238E27FC236}">
                <a16:creationId xmlns:a16="http://schemas.microsoft.com/office/drawing/2014/main" id="{50D922BD-FF88-5A2A-FB2A-0F690DA33440}"/>
              </a:ext>
            </a:extLst>
          </p:cNvPr>
          <p:cNvSpPr>
            <a:spLocks noGrp="1"/>
          </p:cNvSpPr>
          <p:nvPr>
            <p:ph type="body" idx="1"/>
          </p:nvPr>
        </p:nvSpPr>
        <p:spPr>
          <a:xfrm>
            <a:off x="7007145" y="4591665"/>
            <a:ext cx="4535926" cy="1622322"/>
          </a:xfrm>
        </p:spPr>
        <p:txBody>
          <a:bodyPr vert="horz" lIns="91440" tIns="45720" rIns="91440" bIns="45720" rtlCol="0" anchor="t">
            <a:normAutofit/>
          </a:bodyPr>
          <a:lstStyle/>
          <a:p>
            <a:pPr>
              <a:lnSpc>
                <a:spcPct val="90000"/>
              </a:lnSpc>
            </a:pPr>
            <a:r>
              <a:rPr lang="en-US" sz="1500" b="0" i="0" kern="1200" cap="all">
                <a:solidFill>
                  <a:schemeClr val="accent1">
                    <a:lumMod val="60000"/>
                    <a:lumOff val="40000"/>
                  </a:schemeClr>
                </a:solidFill>
                <a:latin typeface="+mn-lt"/>
                <a:ea typeface="+mn-ea"/>
                <a:cs typeface="+mn-cs"/>
              </a:rPr>
              <a:t>To conclude: technology is revolutionizing how organizations deliver learning and development. It empowers employees, streamlines operations for employers, and ensures that both are ready for the future of work..</a:t>
            </a:r>
            <a:endParaRPr lang="en-US" sz="1500" b="0" i="0" kern="1200" cap="all" dirty="0">
              <a:solidFill>
                <a:schemeClr val="accent1">
                  <a:lumMod val="60000"/>
                  <a:lumOff val="40000"/>
                </a:schemeClr>
              </a:solidFill>
              <a:latin typeface="+mn-lt"/>
              <a:ea typeface="+mn-ea"/>
              <a:cs typeface="+mn-cs"/>
            </a:endParaRPr>
          </a:p>
        </p:txBody>
      </p:sp>
      <p:grpSp>
        <p:nvGrpSpPr>
          <p:cNvPr id="16" name="Group 15">
            <a:extLst>
              <a:ext uri="{FF2B5EF4-FFF2-40B4-BE49-F238E27FC236}">
                <a16:creationId xmlns:a16="http://schemas.microsoft.com/office/drawing/2014/main" id="{7E2D86BB-893F-471B-AD66-50E01777C0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3" y="396837"/>
            <a:ext cx="6451503" cy="6058999"/>
            <a:chOff x="423333" y="396837"/>
            <a:chExt cx="6451503" cy="6058999"/>
          </a:xfrm>
        </p:grpSpPr>
        <p:sp>
          <p:nvSpPr>
            <p:cNvPr id="17" name="Rectangle 16">
              <a:extLst>
                <a:ext uri="{FF2B5EF4-FFF2-40B4-BE49-F238E27FC236}">
                  <a16:creationId xmlns:a16="http://schemas.microsoft.com/office/drawing/2014/main" id="{61E3F80D-79C6-468A-83E4-3FEA58556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3" y="402165"/>
              <a:ext cx="522933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Freeform 5">
              <a:extLst>
                <a:ext uri="{FF2B5EF4-FFF2-40B4-BE49-F238E27FC236}">
                  <a16:creationId xmlns:a16="http://schemas.microsoft.com/office/drawing/2014/main" id="{009504C1-96CE-44B4-8DF0-613CF9D1D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3161515"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US"/>
            </a:p>
          </p:txBody>
        </p:sp>
        <p:sp>
          <p:nvSpPr>
            <p:cNvPr id="19" name="Freeform 5">
              <a:extLst>
                <a:ext uri="{FF2B5EF4-FFF2-40B4-BE49-F238E27FC236}">
                  <a16:creationId xmlns:a16="http://schemas.microsoft.com/office/drawing/2014/main" id="{1F299836-4C10-4395-B386-C0FA537C41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5004670"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a:p>
          </p:txBody>
        </p:sp>
      </p:grpSp>
      <p:pic>
        <p:nvPicPr>
          <p:cNvPr id="8" name="Graphic 7" descr="Business Growth">
            <a:extLst>
              <a:ext uri="{FF2B5EF4-FFF2-40B4-BE49-F238E27FC236}">
                <a16:creationId xmlns:a16="http://schemas.microsoft.com/office/drawing/2014/main" id="{C4378ED0-2675-3629-0745-B50922F8B74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87252" y="1114621"/>
            <a:ext cx="4628758" cy="4628758"/>
          </a:xfrm>
          <a:prstGeom prst="rect">
            <a:avLst/>
          </a:prstGeom>
        </p:spPr>
      </p:pic>
    </p:spTree>
    <p:extLst>
      <p:ext uri="{BB962C8B-B14F-4D97-AF65-F5344CB8AC3E}">
        <p14:creationId xmlns:p14="http://schemas.microsoft.com/office/powerpoint/2010/main" val="19428171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a:extLst>
            <a:ext uri="{FF2B5EF4-FFF2-40B4-BE49-F238E27FC236}">
              <a16:creationId xmlns:a16="http://schemas.microsoft.com/office/drawing/2014/main" id="{2FFA516E-E3B8-BE17-19FF-0C02C66F1DC8}"/>
            </a:ext>
          </a:extLst>
        </p:cNvPr>
        <p:cNvGrpSpPr/>
        <p:nvPr/>
      </p:nvGrpSpPr>
      <p:grpSpPr>
        <a:xfrm>
          <a:off x="0" y="0"/>
          <a:ext cx="0" cy="0"/>
          <a:chOff x="0" y="0"/>
          <a:chExt cx="0" cy="0"/>
        </a:xfrm>
      </p:grpSpPr>
      <p:grpSp>
        <p:nvGrpSpPr>
          <p:cNvPr id="5" name="Group 4">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grpSp>
      <p:sp>
        <p:nvSpPr>
          <p:cNvPr id="12" name="Rectangle 11">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pSp>
        <p:nvGrpSpPr>
          <p:cNvPr id="7" name="Group 6">
            <a:extLst>
              <a:ext uri="{FF2B5EF4-FFF2-40B4-BE49-F238E27FC236}">
                <a16:creationId xmlns:a16="http://schemas.microsoft.com/office/drawing/2014/main" id="{5F72ECA3-2A46-4A5A-8330-12F7E22105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15" name="Rectangle 14">
              <a:extLst>
                <a:ext uri="{FF2B5EF4-FFF2-40B4-BE49-F238E27FC236}">
                  <a16:creationId xmlns:a16="http://schemas.microsoft.com/office/drawing/2014/main" id="{2A4A5C4D-76C1-47EA-A0B6-CF294A5F4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Freeform 5">
              <a:extLst>
                <a:ext uri="{FF2B5EF4-FFF2-40B4-BE49-F238E27FC236}">
                  <a16:creationId xmlns:a16="http://schemas.microsoft.com/office/drawing/2014/main" id="{29BC618C-AD3C-444D-B8CB-6FB6920D48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US"/>
            </a:p>
          </p:txBody>
        </p:sp>
      </p:grpSp>
      <p:sp>
        <p:nvSpPr>
          <p:cNvPr id="2" name="Title 1">
            <a:extLst>
              <a:ext uri="{FF2B5EF4-FFF2-40B4-BE49-F238E27FC236}">
                <a16:creationId xmlns:a16="http://schemas.microsoft.com/office/drawing/2014/main" id="{132FD4F3-7708-08B8-71C4-747F7B3A0C64}"/>
              </a:ext>
            </a:extLst>
          </p:cNvPr>
          <p:cNvSpPr>
            <a:spLocks noGrp="1"/>
          </p:cNvSpPr>
          <p:nvPr>
            <p:ph type="title"/>
          </p:nvPr>
        </p:nvSpPr>
        <p:spPr>
          <a:xfrm>
            <a:off x="3750393" y="1449324"/>
            <a:ext cx="5171185" cy="1014743"/>
          </a:xfrm>
        </p:spPr>
        <p:txBody>
          <a:bodyPr vert="horz" lIns="91440" tIns="45720" rIns="91440" bIns="45720" rtlCol="0" anchor="t">
            <a:normAutofit/>
          </a:bodyPr>
          <a:lstStyle/>
          <a:p>
            <a:r>
              <a:rPr lang="en-GB" sz="5400" dirty="0">
                <a:solidFill>
                  <a:schemeClr val="tx1"/>
                </a:solidFill>
              </a:rPr>
              <a:t>Reference List</a:t>
            </a:r>
            <a:endParaRPr lang="en-US" sz="5400" dirty="0">
              <a:solidFill>
                <a:schemeClr val="tx1"/>
              </a:solidFill>
            </a:endParaRPr>
          </a:p>
        </p:txBody>
      </p:sp>
      <p:sp>
        <p:nvSpPr>
          <p:cNvPr id="18" name="Rectangle 17">
            <a:extLst>
              <a:ext uri="{FF2B5EF4-FFF2-40B4-BE49-F238E27FC236}">
                <a16:creationId xmlns:a16="http://schemas.microsoft.com/office/drawing/2014/main" id="{029C0D00-401D-42B7-94D8-008C7DAA8E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Rectangle 1">
            <a:extLst>
              <a:ext uri="{FF2B5EF4-FFF2-40B4-BE49-F238E27FC236}">
                <a16:creationId xmlns:a16="http://schemas.microsoft.com/office/drawing/2014/main" id="{B4855A44-8D78-43D0-B777-E9BDE4A7BFEC}"/>
              </a:ext>
            </a:extLst>
          </p:cNvPr>
          <p:cNvSpPr>
            <a:spLocks noGrp="1" noChangeArrowheads="1"/>
          </p:cNvSpPr>
          <p:nvPr>
            <p:ph type="body" idx="1"/>
          </p:nvPr>
        </p:nvSpPr>
        <p:spPr bwMode="auto">
          <a:xfrm>
            <a:off x="741814" y="2988474"/>
            <a:ext cx="10875879" cy="18466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Accenture (2023) </a:t>
            </a:r>
            <a:r>
              <a:rPr kumimoji="0" lang="en-US" altLang="en-US" sz="1200" b="0" i="1" u="none" strike="noStrike" cap="none" normalizeH="0" baseline="0" dirty="0">
                <a:ln>
                  <a:noFill/>
                </a:ln>
                <a:solidFill>
                  <a:schemeClr val="tx1"/>
                </a:solidFill>
                <a:effectLst/>
                <a:latin typeface="Arial" panose="020B0604020202020204" pitchFamily="34" charset="0"/>
              </a:rPr>
              <a:t>Virtual reality training for soft skills</a:t>
            </a:r>
            <a:r>
              <a:rPr kumimoji="0" lang="en-US" altLang="en-US" sz="1200" b="0" i="0" u="none" strike="noStrike" cap="none" normalizeH="0" baseline="0" dirty="0">
                <a:ln>
                  <a:noFill/>
                </a:ln>
                <a:solidFill>
                  <a:schemeClr val="tx1"/>
                </a:solidFill>
                <a:effectLst/>
                <a:latin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3"/>
              </a:rPr>
              <a:t>https://www.accenture.com</a:t>
            </a:r>
            <a:r>
              <a:rPr kumimoji="0" lang="en-US" altLang="en-US" sz="1200" b="0" i="0" u="none" strike="noStrike" cap="none" normalizeH="0" baseline="0" dirty="0">
                <a:ln>
                  <a:noFill/>
                </a:ln>
                <a:solidFill>
                  <a:schemeClr val="tx1"/>
                </a:solidFill>
                <a:effectLst/>
                <a:latin typeface="Arial" panose="020B0604020202020204" pitchFamily="34" charset="0"/>
              </a:rPr>
              <a:t> (Accessed: 25 April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CIPD (2023) </a:t>
            </a:r>
            <a:r>
              <a:rPr kumimoji="0" lang="en-US" altLang="en-US" sz="1200" b="0" i="1" u="none" strike="noStrike" cap="none" normalizeH="0" baseline="0" dirty="0">
                <a:ln>
                  <a:noFill/>
                </a:ln>
                <a:solidFill>
                  <a:schemeClr val="tx1"/>
                </a:solidFill>
                <a:effectLst/>
                <a:latin typeface="Arial" panose="020B0604020202020204" pitchFamily="34" charset="0"/>
              </a:rPr>
              <a:t>Technology in learning and development</a:t>
            </a:r>
            <a:r>
              <a:rPr kumimoji="0" lang="en-US" altLang="en-US" sz="1200" b="0" i="0" u="none" strike="noStrike" cap="none" normalizeH="0" baseline="0" dirty="0">
                <a:ln>
                  <a:noFill/>
                </a:ln>
                <a:solidFill>
                  <a:schemeClr val="tx1"/>
                </a:solidFill>
                <a:effectLst/>
                <a:latin typeface="Arial" panose="020B0604020202020204" pitchFamily="34" charset="0"/>
              </a:rPr>
              <a:t>. Chartered Institute of Personnel and Development.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4"/>
              </a:rPr>
              <a:t>https://www.cipd.co.uk</a:t>
            </a:r>
            <a:r>
              <a:rPr kumimoji="0" lang="en-US" altLang="en-US" sz="1200" b="0" i="0" u="none" strike="noStrike" cap="none" normalizeH="0" baseline="0" dirty="0">
                <a:ln>
                  <a:noFill/>
                </a:ln>
                <a:solidFill>
                  <a:schemeClr val="tx1"/>
                </a:solidFill>
                <a:effectLst/>
                <a:latin typeface="Arial" panose="020B0604020202020204" pitchFamily="34" charset="0"/>
              </a:rPr>
              <a:t> (Accessed: 25 April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Deloitte (2023) </a:t>
            </a:r>
            <a:r>
              <a:rPr kumimoji="0" lang="en-US" altLang="en-US" sz="1200" b="0" i="1" u="none" strike="noStrike" cap="none" normalizeH="0" baseline="0" dirty="0">
                <a:ln>
                  <a:noFill/>
                </a:ln>
                <a:solidFill>
                  <a:schemeClr val="tx1"/>
                </a:solidFill>
                <a:effectLst/>
                <a:latin typeface="Arial" panose="020B0604020202020204" pitchFamily="34" charset="0"/>
              </a:rPr>
              <a:t>The future of learning: A new model for learning in the flow of work</a:t>
            </a:r>
            <a:r>
              <a:rPr kumimoji="0" lang="en-US" altLang="en-US" sz="1200" b="0" i="0" u="none" strike="noStrike" cap="none" normalizeH="0" baseline="0" dirty="0">
                <a:ln>
                  <a:noFill/>
                </a:ln>
                <a:solidFill>
                  <a:schemeClr val="tx1"/>
                </a:solidFill>
                <a:effectLst/>
                <a:latin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5"/>
              </a:rPr>
              <a:t>https://www2.deloitte.com</a:t>
            </a:r>
            <a:r>
              <a:rPr kumimoji="0" lang="en-US" altLang="en-US" sz="1200" b="0" i="0" u="none" strike="noStrike" cap="none" normalizeH="0" baseline="0" dirty="0">
                <a:ln>
                  <a:noFill/>
                </a:ln>
                <a:solidFill>
                  <a:schemeClr val="tx1"/>
                </a:solidFill>
                <a:effectLst/>
                <a:latin typeface="Arial" panose="020B0604020202020204" pitchFamily="34" charset="0"/>
              </a:rPr>
              <a:t> (Accessed: 25 April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Google (2023) </a:t>
            </a:r>
            <a:r>
              <a:rPr kumimoji="0" lang="en-US" altLang="en-US" sz="1200" b="0" i="1" u="none" strike="noStrike" cap="none" normalizeH="0" baseline="0" dirty="0">
                <a:ln>
                  <a:noFill/>
                </a:ln>
                <a:solidFill>
                  <a:schemeClr val="tx1"/>
                </a:solidFill>
                <a:effectLst/>
                <a:latin typeface="Arial" panose="020B0604020202020204" pitchFamily="34" charset="0"/>
              </a:rPr>
              <a:t>Grow with Google: Training, tools and resources</a:t>
            </a:r>
            <a:r>
              <a:rPr kumimoji="0" lang="en-US" altLang="en-US" sz="1200" b="0" i="0" u="none" strike="noStrike" cap="none" normalizeH="0" baseline="0" dirty="0">
                <a:ln>
                  <a:noFill/>
                </a:ln>
                <a:solidFill>
                  <a:schemeClr val="tx1"/>
                </a:solidFill>
                <a:effectLst/>
                <a:latin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6"/>
              </a:rPr>
              <a:t>https://grow.google</a:t>
            </a:r>
            <a:r>
              <a:rPr kumimoji="0" lang="en-US" altLang="en-US" sz="1200" b="0" i="0" u="none" strike="noStrike" cap="none" normalizeH="0" baseline="0" dirty="0">
                <a:ln>
                  <a:noFill/>
                </a:ln>
                <a:solidFill>
                  <a:schemeClr val="tx1"/>
                </a:solidFill>
                <a:effectLst/>
                <a:latin typeface="Arial" panose="020B0604020202020204" pitchFamily="34" charset="0"/>
              </a:rPr>
              <a:t> (Accessed: 25 April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IBM (2023) </a:t>
            </a:r>
            <a:r>
              <a:rPr kumimoji="0" lang="en-US" altLang="en-US" sz="1200" b="0" i="1" u="none" strike="noStrike" cap="none" normalizeH="0" baseline="0" dirty="0">
                <a:ln>
                  <a:noFill/>
                </a:ln>
                <a:solidFill>
                  <a:schemeClr val="tx1"/>
                </a:solidFill>
                <a:effectLst/>
                <a:latin typeface="Arial" panose="020B0604020202020204" pitchFamily="34" charset="0"/>
              </a:rPr>
              <a:t>Think Academy: Empowering employees through digital learning</a:t>
            </a:r>
            <a:r>
              <a:rPr kumimoji="0" lang="en-US" altLang="en-US" sz="1200" b="0" i="0" u="none" strike="noStrike" cap="none" normalizeH="0" baseline="0" dirty="0">
                <a:ln>
                  <a:noFill/>
                </a:ln>
                <a:solidFill>
                  <a:schemeClr val="tx1"/>
                </a:solidFill>
                <a:effectLst/>
                <a:latin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7"/>
              </a:rPr>
              <a:t>https://www.ibm.com</a:t>
            </a:r>
            <a:r>
              <a:rPr kumimoji="0" lang="en-US" altLang="en-US" sz="1200" b="0" i="0" u="none" strike="noStrike" cap="none" normalizeH="0" baseline="0" dirty="0">
                <a:ln>
                  <a:noFill/>
                </a:ln>
                <a:solidFill>
                  <a:schemeClr val="tx1"/>
                </a:solidFill>
                <a:effectLst/>
                <a:latin typeface="Arial" panose="020B0604020202020204" pitchFamily="34" charset="0"/>
              </a:rPr>
              <a:t> (Accessed: 25 April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Microsoft (2023) </a:t>
            </a:r>
            <a:r>
              <a:rPr kumimoji="0" lang="en-US" altLang="en-US" sz="1200" b="0" i="1" u="none" strike="noStrike" cap="none" normalizeH="0" baseline="0" dirty="0">
                <a:ln>
                  <a:noFill/>
                </a:ln>
                <a:solidFill>
                  <a:schemeClr val="tx1"/>
                </a:solidFill>
                <a:effectLst/>
                <a:latin typeface="Arial" panose="020B0604020202020204" pitchFamily="34" charset="0"/>
              </a:rPr>
              <a:t>LinkedIn Learning integration with Microsoft Viva</a:t>
            </a:r>
            <a:r>
              <a:rPr kumimoji="0" lang="en-US" altLang="en-US" sz="1200" b="0" i="0" u="none" strike="noStrike" cap="none" normalizeH="0" baseline="0" dirty="0">
                <a:ln>
                  <a:noFill/>
                </a:ln>
                <a:solidFill>
                  <a:schemeClr val="tx1"/>
                </a:solidFill>
                <a:effectLst/>
                <a:latin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8"/>
              </a:rPr>
              <a:t>https://www.linkedin.com/learning</a:t>
            </a:r>
            <a:r>
              <a:rPr kumimoji="0" lang="en-US" altLang="en-US" sz="1200" b="0" i="0" u="none" strike="noStrike" cap="none" normalizeH="0" baseline="0" dirty="0">
                <a:ln>
                  <a:noFill/>
                </a:ln>
                <a:solidFill>
                  <a:schemeClr val="tx1"/>
                </a:solidFill>
                <a:effectLst/>
                <a:latin typeface="Arial" panose="020B0604020202020204" pitchFamily="34" charset="0"/>
              </a:rPr>
              <a:t> (Accessed: 25 April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PwC (2023) </a:t>
            </a:r>
            <a:r>
              <a:rPr kumimoji="0" lang="en-US" altLang="en-US" sz="1200" b="0" i="1" u="none" strike="noStrike" cap="none" normalizeH="0" baseline="0" dirty="0">
                <a:ln>
                  <a:noFill/>
                </a:ln>
                <a:solidFill>
                  <a:schemeClr val="tx1"/>
                </a:solidFill>
                <a:effectLst/>
                <a:latin typeface="Arial" panose="020B0604020202020204" pitchFamily="34" charset="0"/>
              </a:rPr>
              <a:t>Digital fitness app for workforce upskilling</a:t>
            </a:r>
            <a:r>
              <a:rPr kumimoji="0" lang="en-US" altLang="en-US" sz="1200" b="0" i="0" u="none" strike="noStrike" cap="none" normalizeH="0" baseline="0" dirty="0">
                <a:ln>
                  <a:noFill/>
                </a:ln>
                <a:solidFill>
                  <a:schemeClr val="tx1"/>
                </a:solidFill>
                <a:effectLst/>
                <a:latin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9"/>
              </a:rPr>
              <a:t>https://www.pwc.com</a:t>
            </a:r>
            <a:r>
              <a:rPr kumimoji="0" lang="en-US" altLang="en-US" sz="1200" b="0" i="0" u="none" strike="noStrike" cap="none" normalizeH="0" baseline="0" dirty="0">
                <a:ln>
                  <a:noFill/>
                </a:ln>
                <a:solidFill>
                  <a:schemeClr val="tx1"/>
                </a:solidFill>
                <a:effectLst/>
                <a:latin typeface="Arial" panose="020B0604020202020204" pitchFamily="34" charset="0"/>
              </a:rPr>
              <a:t> (Accessed: 25 April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Siemens (2023) </a:t>
            </a:r>
            <a:r>
              <a:rPr kumimoji="0" lang="en-US" altLang="en-US" sz="1200" b="0" i="1" u="none" strike="noStrike" cap="none" normalizeH="0" baseline="0" dirty="0">
                <a:ln>
                  <a:noFill/>
                </a:ln>
                <a:solidFill>
                  <a:schemeClr val="tx1"/>
                </a:solidFill>
                <a:effectLst/>
                <a:latin typeface="Arial" panose="020B0604020202020204" pitchFamily="34" charset="0"/>
              </a:rPr>
              <a:t>Global learning transformation with LMS</a:t>
            </a:r>
            <a:r>
              <a:rPr kumimoji="0" lang="en-US" altLang="en-US" sz="1200" b="0" i="0" u="none" strike="noStrike" cap="none" normalizeH="0" baseline="0" dirty="0">
                <a:ln>
                  <a:noFill/>
                </a:ln>
                <a:solidFill>
                  <a:schemeClr val="tx1"/>
                </a:solidFill>
                <a:effectLst/>
                <a:latin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10"/>
              </a:rPr>
              <a:t>https://www.siemens.com</a:t>
            </a:r>
            <a:r>
              <a:rPr kumimoji="0" lang="en-US" altLang="en-US" sz="1200" b="0" i="0" u="none" strike="noStrike" cap="none" normalizeH="0" baseline="0" dirty="0">
                <a:ln>
                  <a:noFill/>
                </a:ln>
                <a:solidFill>
                  <a:schemeClr val="tx1"/>
                </a:solidFill>
                <a:effectLst/>
                <a:latin typeface="Arial" panose="020B0604020202020204" pitchFamily="34" charset="0"/>
              </a:rPr>
              <a:t> (Accessed</a:t>
            </a:r>
            <a:r>
              <a:rPr kumimoji="0" lang="en-US" altLang="en-US" sz="1800" b="0" i="0" u="none" strike="noStrike" cap="none" normalizeH="0" baseline="0" dirty="0">
                <a:ln>
                  <a:noFill/>
                </a:ln>
                <a:solidFill>
                  <a:schemeClr val="tx1"/>
                </a:solidFill>
                <a:effectLst/>
                <a:latin typeface="Arial" panose="020B0604020202020204" pitchFamily="34" charset="0"/>
              </a:rPr>
              <a:t>: 25 April 2025).</a:t>
            </a:r>
          </a:p>
        </p:txBody>
      </p:sp>
    </p:spTree>
    <p:extLst>
      <p:ext uri="{BB962C8B-B14F-4D97-AF65-F5344CB8AC3E}">
        <p14:creationId xmlns:p14="http://schemas.microsoft.com/office/powerpoint/2010/main" val="1753559012"/>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37</TotalTime>
  <Words>728</Words>
  <Application>Microsoft Office PowerPoint</Application>
  <PresentationFormat>Widescreen</PresentationFormat>
  <Paragraphs>34</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Century Gothic</vt:lpstr>
      <vt:lpstr>Wingdings 3</vt:lpstr>
      <vt:lpstr>Ion Boardroom</vt:lpstr>
      <vt:lpstr>The Impact of Technology on Learning and Development</vt:lpstr>
      <vt:lpstr>Introduction</vt:lpstr>
      <vt:lpstr>Key Technologies</vt:lpstr>
      <vt:lpstr>Employee Benefits</vt:lpstr>
      <vt:lpstr>Accenture </vt:lpstr>
      <vt:lpstr>Google </vt:lpstr>
      <vt:lpstr>Employer Benefits- Examples </vt:lpstr>
      <vt:lpstr>Deloitte </vt:lpstr>
      <vt:lpstr>Microsoft</vt:lpstr>
      <vt:lpstr>Siemens</vt:lpstr>
      <vt:lpstr>Challenges</vt:lpstr>
      <vt:lpstr>Future Trends</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Anamaria Andrita</dc:creator>
  <cp:lastModifiedBy>Anamaria Andrita</cp:lastModifiedBy>
  <cp:revision>1</cp:revision>
  <dcterms:created xsi:type="dcterms:W3CDTF">2025-04-25T12:36:44Z</dcterms:created>
  <dcterms:modified xsi:type="dcterms:W3CDTF">2025-04-25T13:17:39Z</dcterms:modified>
</cp:coreProperties>
</file>