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5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7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8.xml" ContentType="application/vnd.openxmlformats-officedocument.theme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theme/theme9.xml" ContentType="application/vnd.openxmlformats-officedocument.theme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2" r:id="rId1"/>
    <p:sldMasterId id="2147483725" r:id="rId2"/>
    <p:sldMasterId id="2147483677" r:id="rId3"/>
    <p:sldMasterId id="2147483664" r:id="rId4"/>
    <p:sldMasterId id="2147483834" r:id="rId5"/>
    <p:sldMasterId id="2147483749" r:id="rId6"/>
    <p:sldMasterId id="2147483690" r:id="rId7"/>
    <p:sldMasterId id="2147483848" r:id="rId8"/>
    <p:sldMasterId id="2147483790" r:id="rId9"/>
    <p:sldMasterId id="2147483761" r:id="rId10"/>
  </p:sldMasterIdLst>
  <p:notesMasterIdLst>
    <p:notesMasterId r:id="rId94"/>
  </p:notesMasterIdLst>
  <p:sldIdLst>
    <p:sldId id="257" r:id="rId11"/>
    <p:sldId id="261" r:id="rId12"/>
    <p:sldId id="263" r:id="rId13"/>
    <p:sldId id="264" r:id="rId14"/>
    <p:sldId id="262" r:id="rId15"/>
    <p:sldId id="265" r:id="rId16"/>
    <p:sldId id="266" r:id="rId17"/>
    <p:sldId id="267" r:id="rId18"/>
    <p:sldId id="268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60" r:id="rId29"/>
    <p:sldId id="279" r:id="rId30"/>
    <p:sldId id="281" r:id="rId31"/>
    <p:sldId id="280" r:id="rId32"/>
    <p:sldId id="258" r:id="rId33"/>
    <p:sldId id="282" r:id="rId34"/>
    <p:sldId id="283" r:id="rId35"/>
    <p:sldId id="284" r:id="rId36"/>
    <p:sldId id="285" r:id="rId37"/>
    <p:sldId id="290" r:id="rId38"/>
    <p:sldId id="291" r:id="rId39"/>
    <p:sldId id="339" r:id="rId40"/>
    <p:sldId id="288" r:id="rId41"/>
    <p:sldId id="289" r:id="rId42"/>
    <p:sldId id="286" r:id="rId43"/>
    <p:sldId id="341" r:id="rId44"/>
    <p:sldId id="342" r:id="rId45"/>
    <p:sldId id="340" r:id="rId46"/>
    <p:sldId id="287" r:id="rId47"/>
    <p:sldId id="292" r:id="rId48"/>
    <p:sldId id="269" r:id="rId49"/>
    <p:sldId id="293" r:id="rId50"/>
    <p:sldId id="294" r:id="rId51"/>
    <p:sldId id="295" r:id="rId52"/>
    <p:sldId id="296" r:id="rId53"/>
    <p:sldId id="297" r:id="rId54"/>
    <p:sldId id="298" r:id="rId55"/>
    <p:sldId id="299" r:id="rId56"/>
    <p:sldId id="300" r:id="rId57"/>
    <p:sldId id="301" r:id="rId58"/>
    <p:sldId id="302" r:id="rId59"/>
    <p:sldId id="303" r:id="rId60"/>
    <p:sldId id="304" r:id="rId61"/>
    <p:sldId id="311" r:id="rId62"/>
    <p:sldId id="307" r:id="rId63"/>
    <p:sldId id="308" r:id="rId64"/>
    <p:sldId id="309" r:id="rId65"/>
    <p:sldId id="310" r:id="rId66"/>
    <p:sldId id="312" r:id="rId67"/>
    <p:sldId id="313" r:id="rId68"/>
    <p:sldId id="314" r:id="rId69"/>
    <p:sldId id="315" r:id="rId70"/>
    <p:sldId id="316" r:id="rId71"/>
    <p:sldId id="317" r:id="rId72"/>
    <p:sldId id="318" r:id="rId73"/>
    <p:sldId id="319" r:id="rId74"/>
    <p:sldId id="320" r:id="rId75"/>
    <p:sldId id="321" r:id="rId76"/>
    <p:sldId id="322" r:id="rId77"/>
    <p:sldId id="323" r:id="rId78"/>
    <p:sldId id="324" r:id="rId79"/>
    <p:sldId id="325" r:id="rId80"/>
    <p:sldId id="326" r:id="rId81"/>
    <p:sldId id="330" r:id="rId82"/>
    <p:sldId id="328" r:id="rId83"/>
    <p:sldId id="329" r:id="rId84"/>
    <p:sldId id="331" r:id="rId85"/>
    <p:sldId id="332" r:id="rId86"/>
    <p:sldId id="333" r:id="rId87"/>
    <p:sldId id="334" r:id="rId88"/>
    <p:sldId id="335" r:id="rId89"/>
    <p:sldId id="336" r:id="rId90"/>
    <p:sldId id="337" r:id="rId91"/>
    <p:sldId id="338" r:id="rId92"/>
    <p:sldId id="259" r:id="rId9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60FC"/>
    <a:srgbClr val="CCF9FF"/>
    <a:srgbClr val="56E873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B942E7-703D-75C8-CD7E-A998FF5D6514}" v="228" dt="2023-09-27T08:50:13.607"/>
    <p1510:client id="{9774E5BA-EFB7-3B0F-1A3C-D7AB6E5C9AB0}" v="1066" dt="2023-09-26T09:44:16.7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6.xml"/><Relationship Id="rId21" Type="http://schemas.openxmlformats.org/officeDocument/2006/relationships/slide" Target="slides/slide11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63" Type="http://schemas.openxmlformats.org/officeDocument/2006/relationships/slide" Target="slides/slide53.xml"/><Relationship Id="rId68" Type="http://schemas.openxmlformats.org/officeDocument/2006/relationships/slide" Target="slides/slide58.xml"/><Relationship Id="rId84" Type="http://schemas.openxmlformats.org/officeDocument/2006/relationships/slide" Target="slides/slide74.xml"/><Relationship Id="rId89" Type="http://schemas.openxmlformats.org/officeDocument/2006/relationships/slide" Target="slides/slide79.xml"/><Relationship Id="rId16" Type="http://schemas.openxmlformats.org/officeDocument/2006/relationships/slide" Target="slides/slide6.xml"/><Relationship Id="rId11" Type="http://schemas.openxmlformats.org/officeDocument/2006/relationships/slide" Target="slides/slide1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53" Type="http://schemas.openxmlformats.org/officeDocument/2006/relationships/slide" Target="slides/slide43.xml"/><Relationship Id="rId58" Type="http://schemas.openxmlformats.org/officeDocument/2006/relationships/slide" Target="slides/slide48.xml"/><Relationship Id="rId74" Type="http://schemas.openxmlformats.org/officeDocument/2006/relationships/slide" Target="slides/slide64.xml"/><Relationship Id="rId79" Type="http://schemas.openxmlformats.org/officeDocument/2006/relationships/slide" Target="slides/slide69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80.xml"/><Relationship Id="rId95" Type="http://schemas.openxmlformats.org/officeDocument/2006/relationships/presProps" Target="presProps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64" Type="http://schemas.openxmlformats.org/officeDocument/2006/relationships/slide" Target="slides/slide54.xml"/><Relationship Id="rId69" Type="http://schemas.openxmlformats.org/officeDocument/2006/relationships/slide" Target="slides/slide59.xml"/><Relationship Id="rId80" Type="http://schemas.openxmlformats.org/officeDocument/2006/relationships/slide" Target="slides/slide70.xml"/><Relationship Id="rId85" Type="http://schemas.openxmlformats.org/officeDocument/2006/relationships/slide" Target="slides/slide7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59" Type="http://schemas.openxmlformats.org/officeDocument/2006/relationships/slide" Target="slides/slide49.xml"/><Relationship Id="rId67" Type="http://schemas.openxmlformats.org/officeDocument/2006/relationships/slide" Target="slides/slide57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slide" Target="slides/slide44.xml"/><Relationship Id="rId62" Type="http://schemas.openxmlformats.org/officeDocument/2006/relationships/slide" Target="slides/slide52.xml"/><Relationship Id="rId70" Type="http://schemas.openxmlformats.org/officeDocument/2006/relationships/slide" Target="slides/slide60.xml"/><Relationship Id="rId75" Type="http://schemas.openxmlformats.org/officeDocument/2006/relationships/slide" Target="slides/slide65.xml"/><Relationship Id="rId83" Type="http://schemas.openxmlformats.org/officeDocument/2006/relationships/slide" Target="slides/slide73.xml"/><Relationship Id="rId88" Type="http://schemas.openxmlformats.org/officeDocument/2006/relationships/slide" Target="slides/slide78.xml"/><Relationship Id="rId91" Type="http://schemas.openxmlformats.org/officeDocument/2006/relationships/slide" Target="slides/slide81.xml"/><Relationship Id="rId9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slide" Target="slides/slide47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slide" Target="slides/slide50.xml"/><Relationship Id="rId65" Type="http://schemas.openxmlformats.org/officeDocument/2006/relationships/slide" Target="slides/slide55.xml"/><Relationship Id="rId73" Type="http://schemas.openxmlformats.org/officeDocument/2006/relationships/slide" Target="slides/slide63.xml"/><Relationship Id="rId78" Type="http://schemas.openxmlformats.org/officeDocument/2006/relationships/slide" Target="slides/slide68.xml"/><Relationship Id="rId81" Type="http://schemas.openxmlformats.org/officeDocument/2006/relationships/slide" Target="slides/slide71.xml"/><Relationship Id="rId86" Type="http://schemas.openxmlformats.org/officeDocument/2006/relationships/slide" Target="slides/slide76.xml"/><Relationship Id="rId94" Type="http://schemas.openxmlformats.org/officeDocument/2006/relationships/notesMaster" Target="notesMasters/notesMaster1.xml"/><Relationship Id="rId99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9" Type="http://schemas.openxmlformats.org/officeDocument/2006/relationships/slide" Target="slides/slide29.xml"/><Relationship Id="rId34" Type="http://schemas.openxmlformats.org/officeDocument/2006/relationships/slide" Target="slides/slide24.xml"/><Relationship Id="rId50" Type="http://schemas.openxmlformats.org/officeDocument/2006/relationships/slide" Target="slides/slide40.xml"/><Relationship Id="rId55" Type="http://schemas.openxmlformats.org/officeDocument/2006/relationships/slide" Target="slides/slide45.xml"/><Relationship Id="rId76" Type="http://schemas.openxmlformats.org/officeDocument/2006/relationships/slide" Target="slides/slide66.xml"/><Relationship Id="rId97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1.xml"/><Relationship Id="rId92" Type="http://schemas.openxmlformats.org/officeDocument/2006/relationships/slide" Target="slides/slide82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19.xml"/><Relationship Id="rId24" Type="http://schemas.openxmlformats.org/officeDocument/2006/relationships/slide" Target="slides/slide14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66" Type="http://schemas.openxmlformats.org/officeDocument/2006/relationships/slide" Target="slides/slide56.xml"/><Relationship Id="rId87" Type="http://schemas.openxmlformats.org/officeDocument/2006/relationships/slide" Target="slides/slide77.xml"/><Relationship Id="rId61" Type="http://schemas.openxmlformats.org/officeDocument/2006/relationships/slide" Target="slides/slide51.xml"/><Relationship Id="rId82" Type="http://schemas.openxmlformats.org/officeDocument/2006/relationships/slide" Target="slides/slide72.xml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56" Type="http://schemas.openxmlformats.org/officeDocument/2006/relationships/slide" Target="slides/slide46.xml"/><Relationship Id="rId77" Type="http://schemas.openxmlformats.org/officeDocument/2006/relationships/slide" Target="slides/slide67.xml"/><Relationship Id="rId100" Type="http://schemas.microsoft.com/office/2015/10/relationships/revisionInfo" Target="revisionInfo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1.xml"/><Relationship Id="rId72" Type="http://schemas.openxmlformats.org/officeDocument/2006/relationships/slide" Target="slides/slide62.xml"/><Relationship Id="rId93" Type="http://schemas.openxmlformats.org/officeDocument/2006/relationships/slide" Target="slides/slide83.xml"/><Relationship Id="rId98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9774E5BA-EFB7-3B0F-1A3C-D7AB6E5C9AB0}"/>
    <pc:docChg chg="addSld delSld modSld sldOrd addMainMaster modMainMaster">
      <pc:chgData name="Mari Powell" userId="S::mari.powell@uwtsd.ac.uk::a1b98dd7-29dc-4131-8e37-1423e6a9ecca" providerId="AD" clId="Web-{9774E5BA-EFB7-3B0F-1A3C-D7AB6E5C9AB0}" dt="2023-09-26T09:44:16.746" v="755"/>
      <pc:docMkLst>
        <pc:docMk/>
      </pc:docMkLst>
      <pc:sldChg chg="del">
        <pc:chgData name="Mari Powell" userId="S::mari.powell@uwtsd.ac.uk::a1b98dd7-29dc-4131-8e37-1423e6a9ecca" providerId="AD" clId="Web-{9774E5BA-EFB7-3B0F-1A3C-D7AB6E5C9AB0}" dt="2023-09-25T14:10:23.106" v="1"/>
        <pc:sldMkLst>
          <pc:docMk/>
          <pc:sldMk cId="109857222" sldId="256"/>
        </pc:sldMkLst>
      </pc:sldChg>
      <pc:sldChg chg="add">
        <pc:chgData name="Mari Powell" userId="S::mari.powell@uwtsd.ac.uk::a1b98dd7-29dc-4131-8e37-1423e6a9ecca" providerId="AD" clId="Web-{9774E5BA-EFB7-3B0F-1A3C-D7AB6E5C9AB0}" dt="2023-09-25T14:10:20.715" v="0"/>
        <pc:sldMkLst>
          <pc:docMk/>
          <pc:sldMk cId="398019987" sldId="257"/>
        </pc:sldMkLst>
      </pc:sldChg>
      <pc:sldChg chg="addSp modSp add">
        <pc:chgData name="Mari Powell" userId="S::mari.powell@uwtsd.ac.uk::a1b98dd7-29dc-4131-8e37-1423e6a9ecca" providerId="AD" clId="Web-{9774E5BA-EFB7-3B0F-1A3C-D7AB6E5C9AB0}" dt="2023-09-25T15:43:07.557" v="197"/>
        <pc:sldMkLst>
          <pc:docMk/>
          <pc:sldMk cId="3763424963" sldId="258"/>
        </pc:sldMkLst>
        <pc:spChg chg="mod">
          <ac:chgData name="Mari Powell" userId="S::mari.powell@uwtsd.ac.uk::a1b98dd7-29dc-4131-8e37-1423e6a9ecca" providerId="AD" clId="Web-{9774E5BA-EFB7-3B0F-1A3C-D7AB6E5C9AB0}" dt="2023-09-25T15:42:59.979" v="193" actId="1076"/>
          <ac:spMkLst>
            <pc:docMk/>
            <pc:sldMk cId="3763424963" sldId="258"/>
            <ac:spMk id="10" creationId="{208494CD-5FBE-EA4D-99D9-97B1282DA55F}"/>
          </ac:spMkLst>
        </pc:spChg>
        <pc:picChg chg="add mod">
          <ac:chgData name="Mari Powell" userId="S::mari.powell@uwtsd.ac.uk::a1b98dd7-29dc-4131-8e37-1423e6a9ecca" providerId="AD" clId="Web-{9774E5BA-EFB7-3B0F-1A3C-D7AB6E5C9AB0}" dt="2023-09-25T15:43:07.557" v="197"/>
          <ac:picMkLst>
            <pc:docMk/>
            <pc:sldMk cId="3763424963" sldId="258"/>
            <ac:picMk id="3" creationId="{E0C27F9B-D9D8-A20A-BEA7-C2549AA0E316}"/>
          </ac:picMkLst>
        </pc:picChg>
      </pc:sldChg>
      <pc:sldChg chg="modSp add">
        <pc:chgData name="Mari Powell" userId="S::mari.powell@uwtsd.ac.uk::a1b98dd7-29dc-4131-8e37-1423e6a9ecca" providerId="AD" clId="Web-{9774E5BA-EFB7-3B0F-1A3C-D7AB6E5C9AB0}" dt="2023-09-25T17:31:27.181" v="298" actId="20577"/>
        <pc:sldMkLst>
          <pc:docMk/>
          <pc:sldMk cId="875732861" sldId="259"/>
        </pc:sldMkLst>
        <pc:spChg chg="mod">
          <ac:chgData name="Mari Powell" userId="S::mari.powell@uwtsd.ac.uk::a1b98dd7-29dc-4131-8e37-1423e6a9ecca" providerId="AD" clId="Web-{9774E5BA-EFB7-3B0F-1A3C-D7AB6E5C9AB0}" dt="2023-09-25T17:31:27.181" v="298" actId="20577"/>
          <ac:spMkLst>
            <pc:docMk/>
            <pc:sldMk cId="875732861" sldId="259"/>
            <ac:spMk id="8" creationId="{BB9738B8-5480-5B4C-8CF6-8C2225BA5B0B}"/>
          </ac:spMkLst>
        </pc:spChg>
      </pc:sldChg>
      <pc:sldChg chg="add ord">
        <pc:chgData name="Mari Powell" userId="S::mari.powell@uwtsd.ac.uk::a1b98dd7-29dc-4131-8e37-1423e6a9ecca" providerId="AD" clId="Web-{9774E5BA-EFB7-3B0F-1A3C-D7AB6E5C9AB0}" dt="2023-09-25T15:35:59.184" v="172"/>
        <pc:sldMkLst>
          <pc:docMk/>
          <pc:sldMk cId="3664194189" sldId="260"/>
        </pc:sldMkLst>
      </pc:sldChg>
      <pc:sldChg chg="modSp add">
        <pc:chgData name="Mari Powell" userId="S::mari.powell@uwtsd.ac.uk::a1b98dd7-29dc-4131-8e37-1423e6a9ecca" providerId="AD" clId="Web-{9774E5BA-EFB7-3B0F-1A3C-D7AB6E5C9AB0}" dt="2023-09-25T14:37:40.186" v="140" actId="1076"/>
        <pc:sldMkLst>
          <pc:docMk/>
          <pc:sldMk cId="762886968" sldId="261"/>
        </pc:sldMkLst>
        <pc:spChg chg="mod">
          <ac:chgData name="Mari Powell" userId="S::mari.powell@uwtsd.ac.uk::a1b98dd7-29dc-4131-8e37-1423e6a9ecca" providerId="AD" clId="Web-{9774E5BA-EFB7-3B0F-1A3C-D7AB6E5C9AB0}" dt="2023-09-25T14:37:40.186" v="140" actId="1076"/>
          <ac:spMkLst>
            <pc:docMk/>
            <pc:sldMk cId="762886968" sldId="261"/>
            <ac:spMk id="3" creationId="{89A0E1CB-A77F-AA05-CB38-98940B4A6F56}"/>
          </ac:spMkLst>
        </pc:spChg>
      </pc:sldChg>
      <pc:sldChg chg="add">
        <pc:chgData name="Mari Powell" userId="S::mari.powell@uwtsd.ac.uk::a1b98dd7-29dc-4131-8e37-1423e6a9ecca" providerId="AD" clId="Web-{9774E5BA-EFB7-3B0F-1A3C-D7AB6E5C9AB0}" dt="2023-09-25T14:16:41.433" v="65"/>
        <pc:sldMkLst>
          <pc:docMk/>
          <pc:sldMk cId="2597068909" sldId="262"/>
        </pc:sldMkLst>
      </pc:sldChg>
      <pc:sldChg chg="add mod setBg">
        <pc:chgData name="Mari Powell" userId="S::mari.powell@uwtsd.ac.uk::a1b98dd7-29dc-4131-8e37-1423e6a9ecca" providerId="AD" clId="Web-{9774E5BA-EFB7-3B0F-1A3C-D7AB6E5C9AB0}" dt="2023-09-25T14:19:11.439" v="67"/>
        <pc:sldMkLst>
          <pc:docMk/>
          <pc:sldMk cId="4247001860" sldId="263"/>
        </pc:sldMkLst>
      </pc:sldChg>
      <pc:sldChg chg="modSp add mod setBg">
        <pc:chgData name="Mari Powell" userId="S::mari.powell@uwtsd.ac.uk::a1b98dd7-29dc-4131-8e37-1423e6a9ecca" providerId="AD" clId="Web-{9774E5BA-EFB7-3B0F-1A3C-D7AB6E5C9AB0}" dt="2023-09-25T14:20:01.472" v="87" actId="20577"/>
        <pc:sldMkLst>
          <pc:docMk/>
          <pc:sldMk cId="1218336194" sldId="264"/>
        </pc:sldMkLst>
        <pc:spChg chg="mod">
          <ac:chgData name="Mari Powell" userId="S::mari.powell@uwtsd.ac.uk::a1b98dd7-29dc-4131-8e37-1423e6a9ecca" providerId="AD" clId="Web-{9774E5BA-EFB7-3B0F-1A3C-D7AB6E5C9AB0}" dt="2023-09-25T14:19:51.394" v="80" actId="20577"/>
          <ac:spMkLst>
            <pc:docMk/>
            <pc:sldMk cId="1218336194" sldId="264"/>
            <ac:spMk id="8" creationId="{0146F39B-40AD-4345-A92B-D84270942EDC}"/>
          </ac:spMkLst>
        </pc:spChg>
        <pc:spChg chg="mod">
          <ac:chgData name="Mari Powell" userId="S::mari.powell@uwtsd.ac.uk::a1b98dd7-29dc-4131-8e37-1423e6a9ecca" providerId="AD" clId="Web-{9774E5BA-EFB7-3B0F-1A3C-D7AB6E5C9AB0}" dt="2023-09-25T14:19:57.363" v="84" actId="20577"/>
          <ac:spMkLst>
            <pc:docMk/>
            <pc:sldMk cId="1218336194" sldId="264"/>
            <ac:spMk id="10" creationId="{E10B19FD-474B-E740-B3C8-9FED4F5CB085}"/>
          </ac:spMkLst>
        </pc:spChg>
        <pc:spChg chg="mod">
          <ac:chgData name="Mari Powell" userId="S::mari.powell@uwtsd.ac.uk::a1b98dd7-29dc-4131-8e37-1423e6a9ecca" providerId="AD" clId="Web-{9774E5BA-EFB7-3B0F-1A3C-D7AB6E5C9AB0}" dt="2023-09-25T14:20:01.472" v="87" actId="20577"/>
          <ac:spMkLst>
            <pc:docMk/>
            <pc:sldMk cId="1218336194" sldId="264"/>
            <ac:spMk id="17" creationId="{0BA8EEE2-3009-DF4B-BEF3-145B7BA4D5FD}"/>
          </ac:spMkLst>
        </pc:spChg>
      </pc:sldChg>
      <pc:sldChg chg="addSp delSp modSp add">
        <pc:chgData name="Mari Powell" userId="S::mari.powell@uwtsd.ac.uk::a1b98dd7-29dc-4131-8e37-1423e6a9ecca" providerId="AD" clId="Web-{9774E5BA-EFB7-3B0F-1A3C-D7AB6E5C9AB0}" dt="2023-09-25T14:23:23.808" v="129" actId="1076"/>
        <pc:sldMkLst>
          <pc:docMk/>
          <pc:sldMk cId="4068371275" sldId="265"/>
        </pc:sldMkLst>
        <pc:spChg chg="add mod">
          <ac:chgData name="Mari Powell" userId="S::mari.powell@uwtsd.ac.uk::a1b98dd7-29dc-4131-8e37-1423e6a9ecca" providerId="AD" clId="Web-{9774E5BA-EFB7-3B0F-1A3C-D7AB6E5C9AB0}" dt="2023-09-25T14:23:08.417" v="127" actId="1076"/>
          <ac:spMkLst>
            <pc:docMk/>
            <pc:sldMk cId="4068371275" sldId="265"/>
            <ac:spMk id="3" creationId="{F90EF300-C614-6EFC-D522-6E866B635318}"/>
          </ac:spMkLst>
        </pc:spChg>
        <pc:spChg chg="del mod">
          <ac:chgData name="Mari Powell" userId="S::mari.powell@uwtsd.ac.uk::a1b98dd7-29dc-4131-8e37-1423e6a9ecca" providerId="AD" clId="Web-{9774E5BA-EFB7-3B0F-1A3C-D7AB6E5C9AB0}" dt="2023-09-25T14:22:44.572" v="119"/>
          <ac:spMkLst>
            <pc:docMk/>
            <pc:sldMk cId="4068371275" sldId="265"/>
            <ac:spMk id="16" creationId="{A47BB9B7-1991-AF42-B984-912D57C34545}"/>
          </ac:spMkLst>
        </pc:spChg>
        <pc:spChg chg="add del mod">
          <ac:chgData name="Mari Powell" userId="S::mari.powell@uwtsd.ac.uk::a1b98dd7-29dc-4131-8e37-1423e6a9ecca" providerId="AD" clId="Web-{9774E5BA-EFB7-3B0F-1A3C-D7AB6E5C9AB0}" dt="2023-09-25T14:22:46.041" v="120"/>
          <ac:spMkLst>
            <pc:docMk/>
            <pc:sldMk cId="4068371275" sldId="265"/>
            <ac:spMk id="17" creationId="{857BE93E-C2C8-6742-B25E-921F0E14B3CA}"/>
          </ac:spMkLst>
        </pc:spChg>
        <pc:spChg chg="mod">
          <ac:chgData name="Mari Powell" userId="S::mari.powell@uwtsd.ac.uk::a1b98dd7-29dc-4131-8e37-1423e6a9ecca" providerId="AD" clId="Web-{9774E5BA-EFB7-3B0F-1A3C-D7AB6E5C9AB0}" dt="2023-09-25T14:23:23.808" v="129" actId="1076"/>
          <ac:spMkLst>
            <pc:docMk/>
            <pc:sldMk cId="4068371275" sldId="265"/>
            <ac:spMk id="18" creationId="{FEB3FAAB-6DFE-D443-909E-23E7A928B690}"/>
          </ac:spMkLst>
        </pc:spChg>
      </pc:sldChg>
      <pc:sldChg chg="add">
        <pc:chgData name="Mari Powell" userId="S::mari.powell@uwtsd.ac.uk::a1b98dd7-29dc-4131-8e37-1423e6a9ecca" providerId="AD" clId="Web-{9774E5BA-EFB7-3B0F-1A3C-D7AB6E5C9AB0}" dt="2023-09-25T14:23:45.090" v="130"/>
        <pc:sldMkLst>
          <pc:docMk/>
          <pc:sldMk cId="3999980910" sldId="266"/>
        </pc:sldMkLst>
      </pc:sldChg>
      <pc:sldChg chg="add">
        <pc:chgData name="Mari Powell" userId="S::mari.powell@uwtsd.ac.uk::a1b98dd7-29dc-4131-8e37-1423e6a9ecca" providerId="AD" clId="Web-{9774E5BA-EFB7-3B0F-1A3C-D7AB6E5C9AB0}" dt="2023-09-25T14:29:57.636" v="131"/>
        <pc:sldMkLst>
          <pc:docMk/>
          <pc:sldMk cId="3987231462" sldId="267"/>
        </pc:sldMkLst>
      </pc:sldChg>
      <pc:sldChg chg="add">
        <pc:chgData name="Mari Powell" userId="S::mari.powell@uwtsd.ac.uk::a1b98dd7-29dc-4131-8e37-1423e6a9ecca" providerId="AD" clId="Web-{9774E5BA-EFB7-3B0F-1A3C-D7AB6E5C9AB0}" dt="2023-09-25T14:30:11.324" v="132"/>
        <pc:sldMkLst>
          <pc:docMk/>
          <pc:sldMk cId="612101846" sldId="268"/>
        </pc:sldMkLst>
      </pc:sldChg>
      <pc:sldChg chg="modSp add del mod setBg">
        <pc:chgData name="Mari Powell" userId="S::mari.powell@uwtsd.ac.uk::a1b98dd7-29dc-4131-8e37-1423e6a9ecca" providerId="AD" clId="Web-{9774E5BA-EFB7-3B0F-1A3C-D7AB6E5C9AB0}" dt="2023-09-25T14:37:46.545" v="141"/>
        <pc:sldMkLst>
          <pc:docMk/>
          <pc:sldMk cId="267886561" sldId="269"/>
        </pc:sldMkLst>
        <pc:picChg chg="mod">
          <ac:chgData name="Mari Powell" userId="S::mari.powell@uwtsd.ac.uk::a1b98dd7-29dc-4131-8e37-1423e6a9ecca" providerId="AD" clId="Web-{9774E5BA-EFB7-3B0F-1A3C-D7AB6E5C9AB0}" dt="2023-09-25T14:37:17.232" v="137"/>
          <ac:picMkLst>
            <pc:docMk/>
            <pc:sldMk cId="267886561" sldId="269"/>
            <ac:picMk id="5" creationId="{00000000-0000-0000-0000-000000000000}"/>
          </ac:picMkLst>
        </pc:picChg>
      </pc:sldChg>
      <pc:sldChg chg="addSp modSp add replId">
        <pc:chgData name="Mari Powell" userId="S::mari.powell@uwtsd.ac.uk::a1b98dd7-29dc-4131-8e37-1423e6a9ecca" providerId="AD" clId="Web-{9774E5BA-EFB7-3B0F-1A3C-D7AB6E5C9AB0}" dt="2023-09-25T15:43:36.167" v="202"/>
        <pc:sldMkLst>
          <pc:docMk/>
          <pc:sldMk cId="1696092661" sldId="269"/>
        </pc:sldMkLst>
        <pc:spChg chg="mod">
          <ac:chgData name="Mari Powell" userId="S::mari.powell@uwtsd.ac.uk::a1b98dd7-29dc-4131-8e37-1423e6a9ecca" providerId="AD" clId="Web-{9774E5BA-EFB7-3B0F-1A3C-D7AB6E5C9AB0}" dt="2023-09-25T15:43:22.417" v="198" actId="1076"/>
          <ac:spMkLst>
            <pc:docMk/>
            <pc:sldMk cId="1696092661" sldId="269"/>
            <ac:spMk id="10" creationId="{208494CD-5FBE-EA4D-99D9-97B1282DA55F}"/>
          </ac:spMkLst>
        </pc:spChg>
        <pc:picChg chg="add mod">
          <ac:chgData name="Mari Powell" userId="S::mari.powell@uwtsd.ac.uk::a1b98dd7-29dc-4131-8e37-1423e6a9ecca" providerId="AD" clId="Web-{9774E5BA-EFB7-3B0F-1A3C-D7AB6E5C9AB0}" dt="2023-09-25T15:43:36.167" v="202"/>
          <ac:picMkLst>
            <pc:docMk/>
            <pc:sldMk cId="1696092661" sldId="269"/>
            <ac:picMk id="3" creationId="{1106493F-CEF3-E634-B89C-E56EB99DC0F4}"/>
          </ac:picMkLst>
        </pc:picChg>
      </pc:sldChg>
      <pc:sldChg chg="modSp add">
        <pc:chgData name="Mari Powell" userId="S::mari.powell@uwtsd.ac.uk::a1b98dd7-29dc-4131-8e37-1423e6a9ecca" providerId="AD" clId="Web-{9774E5BA-EFB7-3B0F-1A3C-D7AB6E5C9AB0}" dt="2023-09-25T14:39:33.034" v="162"/>
        <pc:sldMkLst>
          <pc:docMk/>
          <pc:sldMk cId="1199448816" sldId="270"/>
        </pc:sldMkLst>
        <pc:spChg chg="mod">
          <ac:chgData name="Mari Powell" userId="S::mari.powell@uwtsd.ac.uk::a1b98dd7-29dc-4131-8e37-1423e6a9ecca" providerId="AD" clId="Web-{9774E5BA-EFB7-3B0F-1A3C-D7AB6E5C9AB0}" dt="2023-09-25T14:39:33.034" v="162"/>
          <ac:spMkLst>
            <pc:docMk/>
            <pc:sldMk cId="1199448816" sldId="270"/>
            <ac:spMk id="16" creationId="{A93D3D37-6429-D74E-A2F6-635D7B9EBA3A}"/>
          </ac:spMkLst>
        </pc:spChg>
        <pc:spChg chg="mod">
          <ac:chgData name="Mari Powell" userId="S::mari.powell@uwtsd.ac.uk::a1b98dd7-29dc-4131-8e37-1423e6a9ecca" providerId="AD" clId="Web-{9774E5BA-EFB7-3B0F-1A3C-D7AB6E5C9AB0}" dt="2023-09-25T14:39:27.112" v="161" actId="14100"/>
          <ac:spMkLst>
            <pc:docMk/>
            <pc:sldMk cId="1199448816" sldId="270"/>
            <ac:spMk id="18" creationId="{C7E25F20-DCE9-9741-BBCF-3FF67CDA9893}"/>
          </ac:spMkLst>
        </pc:spChg>
      </pc:sldChg>
      <pc:sldChg chg="modSp add">
        <pc:chgData name="Mari Powell" userId="S::mari.powell@uwtsd.ac.uk::a1b98dd7-29dc-4131-8e37-1423e6a9ecca" providerId="AD" clId="Web-{9774E5BA-EFB7-3B0F-1A3C-D7AB6E5C9AB0}" dt="2023-09-25T14:39:54.535" v="164"/>
        <pc:sldMkLst>
          <pc:docMk/>
          <pc:sldMk cId="1784143119" sldId="271"/>
        </pc:sldMkLst>
        <pc:spChg chg="mod">
          <ac:chgData name="Mari Powell" userId="S::mari.powell@uwtsd.ac.uk::a1b98dd7-29dc-4131-8e37-1423e6a9ecca" providerId="AD" clId="Web-{9774E5BA-EFB7-3B0F-1A3C-D7AB6E5C9AB0}" dt="2023-09-25T14:39:54.535" v="164"/>
          <ac:spMkLst>
            <pc:docMk/>
            <pc:sldMk cId="1784143119" sldId="271"/>
            <ac:spMk id="16" creationId="{A93D3D37-6429-D74E-A2F6-635D7B9EBA3A}"/>
          </ac:spMkLst>
        </pc:spChg>
      </pc:sldChg>
      <pc:sldChg chg="add">
        <pc:chgData name="Mari Powell" userId="S::mari.powell@uwtsd.ac.uk::a1b98dd7-29dc-4131-8e37-1423e6a9ecca" providerId="AD" clId="Web-{9774E5BA-EFB7-3B0F-1A3C-D7AB6E5C9AB0}" dt="2023-09-25T14:40:18.161" v="165"/>
        <pc:sldMkLst>
          <pc:docMk/>
          <pc:sldMk cId="2896749301" sldId="272"/>
        </pc:sldMkLst>
      </pc:sldChg>
      <pc:sldChg chg="add">
        <pc:chgData name="Mari Powell" userId="S::mari.powell@uwtsd.ac.uk::a1b98dd7-29dc-4131-8e37-1423e6a9ecca" providerId="AD" clId="Web-{9774E5BA-EFB7-3B0F-1A3C-D7AB6E5C9AB0}" dt="2023-09-25T14:40:29.474" v="166"/>
        <pc:sldMkLst>
          <pc:docMk/>
          <pc:sldMk cId="946890699" sldId="273"/>
        </pc:sldMkLst>
      </pc:sldChg>
      <pc:sldChg chg="add">
        <pc:chgData name="Mari Powell" userId="S::mari.powell@uwtsd.ac.uk::a1b98dd7-29dc-4131-8e37-1423e6a9ecca" providerId="AD" clId="Web-{9774E5BA-EFB7-3B0F-1A3C-D7AB6E5C9AB0}" dt="2023-09-25T14:40:42.115" v="167"/>
        <pc:sldMkLst>
          <pc:docMk/>
          <pc:sldMk cId="1804815814" sldId="274"/>
        </pc:sldMkLst>
      </pc:sldChg>
      <pc:sldChg chg="add">
        <pc:chgData name="Mari Powell" userId="S::mari.powell@uwtsd.ac.uk::a1b98dd7-29dc-4131-8e37-1423e6a9ecca" providerId="AD" clId="Web-{9774E5BA-EFB7-3B0F-1A3C-D7AB6E5C9AB0}" dt="2023-09-25T15:32:31.115" v="168"/>
        <pc:sldMkLst>
          <pc:docMk/>
          <pc:sldMk cId="4100380200" sldId="275"/>
        </pc:sldMkLst>
      </pc:sldChg>
      <pc:sldChg chg="add">
        <pc:chgData name="Mari Powell" userId="S::mari.powell@uwtsd.ac.uk::a1b98dd7-29dc-4131-8e37-1423e6a9ecca" providerId="AD" clId="Web-{9774E5BA-EFB7-3B0F-1A3C-D7AB6E5C9AB0}" dt="2023-09-25T15:32:48.803" v="169"/>
        <pc:sldMkLst>
          <pc:docMk/>
          <pc:sldMk cId="1490905708" sldId="276"/>
        </pc:sldMkLst>
      </pc:sldChg>
      <pc:sldChg chg="add">
        <pc:chgData name="Mari Powell" userId="S::mari.powell@uwtsd.ac.uk::a1b98dd7-29dc-4131-8e37-1423e6a9ecca" providerId="AD" clId="Web-{9774E5BA-EFB7-3B0F-1A3C-D7AB6E5C9AB0}" dt="2023-09-25T15:33:00.772" v="170"/>
        <pc:sldMkLst>
          <pc:docMk/>
          <pc:sldMk cId="4219897739" sldId="277"/>
        </pc:sldMkLst>
      </pc:sldChg>
      <pc:sldChg chg="add">
        <pc:chgData name="Mari Powell" userId="S::mari.powell@uwtsd.ac.uk::a1b98dd7-29dc-4131-8e37-1423e6a9ecca" providerId="AD" clId="Web-{9774E5BA-EFB7-3B0F-1A3C-D7AB6E5C9AB0}" dt="2023-09-25T15:33:14.554" v="171"/>
        <pc:sldMkLst>
          <pc:docMk/>
          <pc:sldMk cId="467823632" sldId="278"/>
        </pc:sldMkLst>
      </pc:sldChg>
      <pc:sldChg chg="addSp modSp add">
        <pc:chgData name="Mari Powell" userId="S::mari.powell@uwtsd.ac.uk::a1b98dd7-29dc-4131-8e37-1423e6a9ecca" providerId="AD" clId="Web-{9774E5BA-EFB7-3B0F-1A3C-D7AB6E5C9AB0}" dt="2023-09-25T15:41:06.460" v="176" actId="1076"/>
        <pc:sldMkLst>
          <pc:docMk/>
          <pc:sldMk cId="128538638" sldId="279"/>
        </pc:sldMkLst>
        <pc:spChg chg="add mod">
          <ac:chgData name="Mari Powell" userId="S::mari.powell@uwtsd.ac.uk::a1b98dd7-29dc-4131-8e37-1423e6a9ecca" providerId="AD" clId="Web-{9774E5BA-EFB7-3B0F-1A3C-D7AB6E5C9AB0}" dt="2023-09-25T15:41:06.460" v="176" actId="1076"/>
          <ac:spMkLst>
            <pc:docMk/>
            <pc:sldMk cId="128538638" sldId="279"/>
            <ac:spMk id="3" creationId="{46E442FB-8D2D-F1BC-E95C-7D468F04AC2D}"/>
          </ac:spMkLst>
        </pc:spChg>
      </pc:sldChg>
      <pc:sldChg chg="add">
        <pc:chgData name="Mari Powell" userId="S::mari.powell@uwtsd.ac.uk::a1b98dd7-29dc-4131-8e37-1423e6a9ecca" providerId="AD" clId="Web-{9774E5BA-EFB7-3B0F-1A3C-D7AB6E5C9AB0}" dt="2023-09-25T15:38:33.298" v="174"/>
        <pc:sldMkLst>
          <pc:docMk/>
          <pc:sldMk cId="3154373433" sldId="280"/>
        </pc:sldMkLst>
      </pc:sldChg>
      <pc:sldChg chg="addSp delSp modSp add ord replId">
        <pc:chgData name="Mari Powell" userId="S::mari.powell@uwtsd.ac.uk::a1b98dd7-29dc-4131-8e37-1423e6a9ecca" providerId="AD" clId="Web-{9774E5BA-EFB7-3B0F-1A3C-D7AB6E5C9AB0}" dt="2023-09-25T15:42:05.493" v="189"/>
        <pc:sldMkLst>
          <pc:docMk/>
          <pc:sldMk cId="3802902521" sldId="281"/>
        </pc:sldMkLst>
        <pc:spChg chg="add mod">
          <ac:chgData name="Mari Powell" userId="S::mari.powell@uwtsd.ac.uk::a1b98dd7-29dc-4131-8e37-1423e6a9ecca" providerId="AD" clId="Web-{9774E5BA-EFB7-3B0F-1A3C-D7AB6E5C9AB0}" dt="2023-09-25T15:41:49.586" v="184" actId="20577"/>
          <ac:spMkLst>
            <pc:docMk/>
            <pc:sldMk cId="3802902521" sldId="281"/>
            <ac:spMk id="3" creationId="{46E442FB-8D2D-F1BC-E95C-7D468F04AC2D}"/>
          </ac:spMkLst>
        </pc:spChg>
        <pc:spChg chg="del mod">
          <ac:chgData name="Mari Powell" userId="S::mari.powell@uwtsd.ac.uk::a1b98dd7-29dc-4131-8e37-1423e6a9ecca" providerId="AD" clId="Web-{9774E5BA-EFB7-3B0F-1A3C-D7AB6E5C9AB0}" dt="2023-09-25T15:41:22.632" v="181"/>
          <ac:spMkLst>
            <pc:docMk/>
            <pc:sldMk cId="3802902521" sldId="281"/>
            <ac:spMk id="10" creationId="{208494CD-5FBE-EA4D-99D9-97B1282DA55F}"/>
          </ac:spMkLst>
        </pc:spChg>
        <pc:picChg chg="del">
          <ac:chgData name="Mari Powell" userId="S::mari.powell@uwtsd.ac.uk::a1b98dd7-29dc-4131-8e37-1423e6a9ecca" providerId="AD" clId="Web-{9774E5BA-EFB7-3B0F-1A3C-D7AB6E5C9AB0}" dt="2023-09-25T15:41:18.022" v="179"/>
          <ac:picMkLst>
            <pc:docMk/>
            <pc:sldMk cId="3802902521" sldId="281"/>
            <ac:picMk id="2" creationId="{38D641C2-388B-9DF9-9612-B8901E4D133A}"/>
          </ac:picMkLst>
        </pc:picChg>
        <pc:picChg chg="add mod">
          <ac:chgData name="Mari Powell" userId="S::mari.powell@uwtsd.ac.uk::a1b98dd7-29dc-4131-8e37-1423e6a9ecca" providerId="AD" clId="Web-{9774E5BA-EFB7-3B0F-1A3C-D7AB6E5C9AB0}" dt="2023-09-25T15:42:05.493" v="189"/>
          <ac:picMkLst>
            <pc:docMk/>
            <pc:sldMk cId="3802902521" sldId="281"/>
            <ac:picMk id="4" creationId="{A8BE9224-1EC2-5C91-A921-EA93FF307D87}"/>
          </ac:picMkLst>
        </pc:picChg>
      </pc:sldChg>
      <pc:sldChg chg="delSp modSp add mod setBg">
        <pc:chgData name="Mari Powell" userId="S::mari.powell@uwtsd.ac.uk::a1b98dd7-29dc-4131-8e37-1423e6a9ecca" providerId="AD" clId="Web-{9774E5BA-EFB7-3B0F-1A3C-D7AB6E5C9AB0}" dt="2023-09-25T17:20:44.312" v="209"/>
        <pc:sldMkLst>
          <pc:docMk/>
          <pc:sldMk cId="1530476515" sldId="282"/>
        </pc:sldMkLst>
        <pc:spChg chg="mod">
          <ac:chgData name="Mari Powell" userId="S::mari.powell@uwtsd.ac.uk::a1b98dd7-29dc-4131-8e37-1423e6a9ecca" providerId="AD" clId="Web-{9774E5BA-EFB7-3B0F-1A3C-D7AB6E5C9AB0}" dt="2023-09-25T17:20:44.312" v="209"/>
          <ac:spMkLst>
            <pc:docMk/>
            <pc:sldMk cId="1530476515" sldId="282"/>
            <ac:spMk id="4" creationId="{00000000-0000-0000-0000-000000000000}"/>
          </ac:spMkLst>
        </pc:spChg>
        <pc:picChg chg="del mod">
          <ac:chgData name="Mari Powell" userId="S::mari.powell@uwtsd.ac.uk::a1b98dd7-29dc-4131-8e37-1423e6a9ecca" providerId="AD" clId="Web-{9774E5BA-EFB7-3B0F-1A3C-D7AB6E5C9AB0}" dt="2023-09-25T17:20:23.232" v="206"/>
          <ac:picMkLst>
            <pc:docMk/>
            <pc:sldMk cId="1530476515" sldId="282"/>
            <ac:picMk id="2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5T17:20:30.936" v="207" actId="1076"/>
          <ac:picMkLst>
            <pc:docMk/>
            <pc:sldMk cId="1530476515" sldId="282"/>
            <ac:picMk id="3" creationId="{00000000-0000-0000-0000-000000000000}"/>
          </ac:picMkLst>
        </pc:picChg>
      </pc:sldChg>
      <pc:sldChg chg="delSp modSp add mod setBg">
        <pc:chgData name="Mari Powell" userId="S::mari.powell@uwtsd.ac.uk::a1b98dd7-29dc-4131-8e37-1423e6a9ecca" providerId="AD" clId="Web-{9774E5BA-EFB7-3B0F-1A3C-D7AB6E5C9AB0}" dt="2023-09-25T17:25:17.438" v="252" actId="1076"/>
        <pc:sldMkLst>
          <pc:docMk/>
          <pc:sldMk cId="3123434102" sldId="283"/>
        </pc:sldMkLst>
        <pc:spChg chg="mod">
          <ac:chgData name="Mari Powell" userId="S::mari.powell@uwtsd.ac.uk::a1b98dd7-29dc-4131-8e37-1423e6a9ecca" providerId="AD" clId="Web-{9774E5BA-EFB7-3B0F-1A3C-D7AB6E5C9AB0}" dt="2023-09-25T17:21:52.129" v="214" actId="1076"/>
          <ac:spMkLst>
            <pc:docMk/>
            <pc:sldMk cId="3123434102" sldId="283"/>
            <ac:spMk id="4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3:04.946" v="228" actId="1076"/>
          <ac:spMkLst>
            <pc:docMk/>
            <pc:sldMk cId="3123434102" sldId="283"/>
            <ac:spMk id="33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3:18.306" v="231" actId="1076"/>
          <ac:spMkLst>
            <pc:docMk/>
            <pc:sldMk cId="3123434102" sldId="283"/>
            <ac:spMk id="34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4:09.122" v="240" actId="1076"/>
          <ac:spMkLst>
            <pc:docMk/>
            <pc:sldMk cId="3123434102" sldId="283"/>
            <ac:spMk id="35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2:35.522" v="222" actId="1076"/>
          <ac:spMkLst>
            <pc:docMk/>
            <pc:sldMk cId="3123434102" sldId="283"/>
            <ac:spMk id="36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3:53.449" v="237" actId="1076"/>
          <ac:spMkLst>
            <pc:docMk/>
            <pc:sldMk cId="3123434102" sldId="283"/>
            <ac:spMk id="37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4:44.593" v="247" actId="1076"/>
          <ac:spMkLst>
            <pc:docMk/>
            <pc:sldMk cId="3123434102" sldId="283"/>
            <ac:spMk id="38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5:12.813" v="251" actId="1076"/>
          <ac:spMkLst>
            <pc:docMk/>
            <pc:sldMk cId="3123434102" sldId="283"/>
            <ac:spMk id="39" creationId="{00000000-0000-0000-0000-000000000000}"/>
          </ac:spMkLst>
        </pc:spChg>
        <pc:grpChg chg="mod">
          <ac:chgData name="Mari Powell" userId="S::mari.powell@uwtsd.ac.uk::a1b98dd7-29dc-4131-8e37-1423e6a9ecca" providerId="AD" clId="Web-{9774E5BA-EFB7-3B0F-1A3C-D7AB6E5C9AB0}" dt="2023-09-25T17:22:53.164" v="226" actId="1076"/>
          <ac:grpSpMkLst>
            <pc:docMk/>
            <pc:sldMk cId="3123434102" sldId="283"/>
            <ac:grpSpMk id="5" creationId="{00000000-0000-0000-0000-000000000000}"/>
          </ac:grpSpMkLst>
        </pc:grpChg>
        <pc:grpChg chg="mod">
          <ac:chgData name="Mari Powell" userId="S::mari.powell@uwtsd.ac.uk::a1b98dd7-29dc-4131-8e37-1423e6a9ecca" providerId="AD" clId="Web-{9774E5BA-EFB7-3B0F-1A3C-D7AB6E5C9AB0}" dt="2023-09-25T17:23:13.181" v="230" actId="14100"/>
          <ac:grpSpMkLst>
            <pc:docMk/>
            <pc:sldMk cId="3123434102" sldId="283"/>
            <ac:grpSpMk id="8" creationId="{00000000-0000-0000-0000-000000000000}"/>
          </ac:grpSpMkLst>
        </pc:grpChg>
        <pc:grpChg chg="mod">
          <ac:chgData name="Mari Powell" userId="S::mari.powell@uwtsd.ac.uk::a1b98dd7-29dc-4131-8e37-1423e6a9ecca" providerId="AD" clId="Web-{9774E5BA-EFB7-3B0F-1A3C-D7AB6E5C9AB0}" dt="2023-09-25T17:24:06.309" v="239" actId="14100"/>
          <ac:grpSpMkLst>
            <pc:docMk/>
            <pc:sldMk cId="3123434102" sldId="283"/>
            <ac:grpSpMk id="11" creationId="{00000000-0000-0000-0000-000000000000}"/>
          </ac:grpSpMkLst>
        </pc:grpChg>
        <pc:grpChg chg="mod">
          <ac:chgData name="Mari Powell" userId="S::mari.powell@uwtsd.ac.uk::a1b98dd7-29dc-4131-8e37-1423e6a9ecca" providerId="AD" clId="Web-{9774E5BA-EFB7-3B0F-1A3C-D7AB6E5C9AB0}" dt="2023-09-25T17:22:42.913" v="223" actId="1076"/>
          <ac:grpSpMkLst>
            <pc:docMk/>
            <pc:sldMk cId="3123434102" sldId="283"/>
            <ac:grpSpMk id="14" creationId="{00000000-0000-0000-0000-000000000000}"/>
          </ac:grpSpMkLst>
        </pc:grpChg>
        <pc:grpChg chg="mod">
          <ac:chgData name="Mari Powell" userId="S::mari.powell@uwtsd.ac.uk::a1b98dd7-29dc-4131-8e37-1423e6a9ecca" providerId="AD" clId="Web-{9774E5BA-EFB7-3B0F-1A3C-D7AB6E5C9AB0}" dt="2023-09-25T17:23:47.277" v="236" actId="1076"/>
          <ac:grpSpMkLst>
            <pc:docMk/>
            <pc:sldMk cId="3123434102" sldId="283"/>
            <ac:grpSpMk id="17" creationId="{00000000-0000-0000-0000-000000000000}"/>
          </ac:grpSpMkLst>
        </pc:grpChg>
        <pc:grpChg chg="mod">
          <ac:chgData name="Mari Powell" userId="S::mari.powell@uwtsd.ac.uk::a1b98dd7-29dc-4131-8e37-1423e6a9ecca" providerId="AD" clId="Web-{9774E5BA-EFB7-3B0F-1A3C-D7AB6E5C9AB0}" dt="2023-09-25T17:24:38.202" v="246" actId="1076"/>
          <ac:grpSpMkLst>
            <pc:docMk/>
            <pc:sldMk cId="3123434102" sldId="283"/>
            <ac:grpSpMk id="20" creationId="{00000000-0000-0000-0000-000000000000}"/>
          </ac:grpSpMkLst>
        </pc:grpChg>
        <pc:grpChg chg="mod">
          <ac:chgData name="Mari Powell" userId="S::mari.powell@uwtsd.ac.uk::a1b98dd7-29dc-4131-8e37-1423e6a9ecca" providerId="AD" clId="Web-{9774E5BA-EFB7-3B0F-1A3C-D7AB6E5C9AB0}" dt="2023-09-25T17:25:05.688" v="250" actId="14100"/>
          <ac:grpSpMkLst>
            <pc:docMk/>
            <pc:sldMk cId="3123434102" sldId="283"/>
            <ac:grpSpMk id="23" creationId="{00000000-0000-0000-0000-000000000000}"/>
          </ac:grpSpMkLst>
        </pc:grpChg>
        <pc:picChg chg="del">
          <ac:chgData name="Mari Powell" userId="S::mari.powell@uwtsd.ac.uk::a1b98dd7-29dc-4131-8e37-1423e6a9ecca" providerId="AD" clId="Web-{9774E5BA-EFB7-3B0F-1A3C-D7AB6E5C9AB0}" dt="2023-09-25T17:21:35.784" v="212"/>
          <ac:picMkLst>
            <pc:docMk/>
            <pc:sldMk cId="3123434102" sldId="283"/>
            <ac:picMk id="2" creationId="{00000000-0000-0000-0000-000000000000}"/>
          </ac:picMkLst>
        </pc:picChg>
        <pc:picChg chg="del">
          <ac:chgData name="Mari Powell" userId="S::mari.powell@uwtsd.ac.uk::a1b98dd7-29dc-4131-8e37-1423e6a9ecca" providerId="AD" clId="Web-{9774E5BA-EFB7-3B0F-1A3C-D7AB6E5C9AB0}" dt="2023-09-25T17:21:38.972" v="213"/>
          <ac:picMkLst>
            <pc:docMk/>
            <pc:sldMk cId="3123434102" sldId="283"/>
            <ac:picMk id="3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5T17:22:57.164" v="227" actId="1076"/>
          <ac:picMkLst>
            <pc:docMk/>
            <pc:sldMk cId="3123434102" sldId="283"/>
            <ac:picMk id="26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5T17:24:15.450" v="242" actId="1076"/>
          <ac:picMkLst>
            <pc:docMk/>
            <pc:sldMk cId="3123434102" sldId="283"/>
            <ac:picMk id="27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5T17:24:13.716" v="241" actId="1076"/>
          <ac:picMkLst>
            <pc:docMk/>
            <pc:sldMk cId="3123434102" sldId="283"/>
            <ac:picMk id="28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5T17:23:32.697" v="233" actId="1076"/>
          <ac:picMkLst>
            <pc:docMk/>
            <pc:sldMk cId="3123434102" sldId="283"/>
            <ac:picMk id="29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5T17:24:19.325" v="243" actId="1076"/>
          <ac:picMkLst>
            <pc:docMk/>
            <pc:sldMk cId="3123434102" sldId="283"/>
            <ac:picMk id="30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5T17:25:17.438" v="252" actId="1076"/>
          <ac:picMkLst>
            <pc:docMk/>
            <pc:sldMk cId="3123434102" sldId="283"/>
            <ac:picMk id="31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5T17:23:37.213" v="234" actId="1076"/>
          <ac:picMkLst>
            <pc:docMk/>
            <pc:sldMk cId="3123434102" sldId="283"/>
            <ac:picMk id="32" creationId="{00000000-0000-0000-0000-000000000000}"/>
          </ac:picMkLst>
        </pc:picChg>
      </pc:sldChg>
      <pc:sldChg chg="modSp add mod setBg">
        <pc:chgData name="Mari Powell" userId="S::mari.powell@uwtsd.ac.uk::a1b98dd7-29dc-4131-8e37-1423e6a9ecca" providerId="AD" clId="Web-{9774E5BA-EFB7-3B0F-1A3C-D7AB6E5C9AB0}" dt="2023-09-25T17:27:52.026" v="287" actId="1076"/>
        <pc:sldMkLst>
          <pc:docMk/>
          <pc:sldMk cId="1171119072" sldId="284"/>
        </pc:sldMkLst>
        <pc:spChg chg="mod">
          <ac:chgData name="Mari Powell" userId="S::mari.powell@uwtsd.ac.uk::a1b98dd7-29dc-4131-8e37-1423e6a9ecca" providerId="AD" clId="Web-{9774E5BA-EFB7-3B0F-1A3C-D7AB6E5C9AB0}" dt="2023-09-25T17:26:31.928" v="260" actId="20577"/>
          <ac:spMkLst>
            <pc:docMk/>
            <pc:sldMk cId="1171119072" sldId="284"/>
            <ac:spMk id="17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6:38.272" v="263" actId="1076"/>
          <ac:spMkLst>
            <pc:docMk/>
            <pc:sldMk cId="1171119072" sldId="284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6:43.506" v="265" actId="1076"/>
          <ac:spMkLst>
            <pc:docMk/>
            <pc:sldMk cId="1171119072" sldId="284"/>
            <ac:spMk id="28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6:48.335" v="267" actId="1076"/>
          <ac:spMkLst>
            <pc:docMk/>
            <pc:sldMk cId="1171119072" sldId="284"/>
            <ac:spMk id="29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6:58.054" v="269" actId="1076"/>
          <ac:spMkLst>
            <pc:docMk/>
            <pc:sldMk cId="1171119072" sldId="284"/>
            <ac:spMk id="37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7:03.461" v="271" actId="1076"/>
          <ac:spMkLst>
            <pc:docMk/>
            <pc:sldMk cId="1171119072" sldId="284"/>
            <ac:spMk id="38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7:10.789" v="273" actId="1076"/>
          <ac:spMkLst>
            <pc:docMk/>
            <pc:sldMk cId="1171119072" sldId="284"/>
            <ac:spMk id="49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7:13.727" v="275" actId="1076"/>
          <ac:spMkLst>
            <pc:docMk/>
            <pc:sldMk cId="1171119072" sldId="284"/>
            <ac:spMk id="50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7:25.681" v="279" actId="1076"/>
          <ac:spMkLst>
            <pc:docMk/>
            <pc:sldMk cId="1171119072" sldId="284"/>
            <ac:spMk id="59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7:19.165" v="277" actId="1076"/>
          <ac:spMkLst>
            <pc:docMk/>
            <pc:sldMk cId="1171119072" sldId="284"/>
            <ac:spMk id="64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7:38.088" v="282" actId="1076"/>
          <ac:spMkLst>
            <pc:docMk/>
            <pc:sldMk cId="1171119072" sldId="284"/>
            <ac:spMk id="78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7:43.245" v="285" actId="1076"/>
          <ac:spMkLst>
            <pc:docMk/>
            <pc:sldMk cId="1171119072" sldId="284"/>
            <ac:spMk id="79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5T17:26:25.787" v="258" actId="1076"/>
          <ac:spMkLst>
            <pc:docMk/>
            <pc:sldMk cId="1171119072" sldId="284"/>
            <ac:spMk id="80" creationId="{00000000-0000-0000-0000-000000000000}"/>
          </ac:spMkLst>
        </pc:spChg>
        <pc:picChg chg="mod">
          <ac:chgData name="Mari Powell" userId="S::mari.powell@uwtsd.ac.uk::a1b98dd7-29dc-4131-8e37-1423e6a9ecca" providerId="AD" clId="Web-{9774E5BA-EFB7-3B0F-1A3C-D7AB6E5C9AB0}" dt="2023-09-25T17:27:29.056" v="280" actId="1076"/>
          <ac:picMkLst>
            <pc:docMk/>
            <pc:sldMk cId="1171119072" sldId="284"/>
            <ac:picMk id="60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5T17:27:52.026" v="287" actId="1076"/>
          <ac:picMkLst>
            <pc:docMk/>
            <pc:sldMk cId="1171119072" sldId="284"/>
            <ac:picMk id="72" creationId="{00000000-0000-0000-0000-000000000000}"/>
          </ac:picMkLst>
        </pc:picChg>
      </pc:sldChg>
      <pc:sldChg chg="modSp add mod setBg">
        <pc:chgData name="Mari Powell" userId="S::mari.powell@uwtsd.ac.uk::a1b98dd7-29dc-4131-8e37-1423e6a9ecca" providerId="AD" clId="Web-{9774E5BA-EFB7-3B0F-1A3C-D7AB6E5C9AB0}" dt="2023-09-25T17:29:09.500" v="292" actId="1076"/>
        <pc:sldMkLst>
          <pc:docMk/>
          <pc:sldMk cId="771964440" sldId="285"/>
        </pc:sldMkLst>
        <pc:spChg chg="mod">
          <ac:chgData name="Mari Powell" userId="S::mari.powell@uwtsd.ac.uk::a1b98dd7-29dc-4131-8e37-1423e6a9ecca" providerId="AD" clId="Web-{9774E5BA-EFB7-3B0F-1A3C-D7AB6E5C9AB0}" dt="2023-09-25T17:29:09.500" v="292" actId="1076"/>
          <ac:spMkLst>
            <pc:docMk/>
            <pc:sldMk cId="771964440" sldId="285"/>
            <ac:spMk id="6" creationId="{482EABAC-C0A9-8A4F-8F20-1005F7166506}"/>
          </ac:spMkLst>
        </pc:spChg>
        <pc:picChg chg="mod">
          <ac:chgData name="Mari Powell" userId="S::mari.powell@uwtsd.ac.uk::a1b98dd7-29dc-4131-8e37-1423e6a9ecca" providerId="AD" clId="Web-{9774E5BA-EFB7-3B0F-1A3C-D7AB6E5C9AB0}" dt="2023-09-25T17:29:04.234" v="290" actId="1076"/>
          <ac:picMkLst>
            <pc:docMk/>
            <pc:sldMk cId="771964440" sldId="285"/>
            <ac:picMk id="8" creationId="{21E133F0-2EA1-3D41-989A-CE31DC09A365}"/>
          </ac:picMkLst>
        </pc:picChg>
      </pc:sldChg>
      <pc:sldChg chg="add replId">
        <pc:chgData name="Mari Powell" userId="S::mari.powell@uwtsd.ac.uk::a1b98dd7-29dc-4131-8e37-1423e6a9ecca" providerId="AD" clId="Web-{9774E5BA-EFB7-3B0F-1A3C-D7AB6E5C9AB0}" dt="2023-09-26T08:45:09.035" v="299"/>
        <pc:sldMkLst>
          <pc:docMk/>
          <pc:sldMk cId="679627636" sldId="286"/>
        </pc:sldMkLst>
      </pc:sldChg>
      <pc:sldChg chg="addSp delSp modSp add mod setBg">
        <pc:chgData name="Mari Powell" userId="S::mari.powell@uwtsd.ac.uk::a1b98dd7-29dc-4131-8e37-1423e6a9ecca" providerId="AD" clId="Web-{9774E5BA-EFB7-3B0F-1A3C-D7AB6E5C9AB0}" dt="2023-09-26T09:00:05.537" v="391"/>
        <pc:sldMkLst>
          <pc:docMk/>
          <pc:sldMk cId="3358541965" sldId="287"/>
        </pc:sldMkLst>
        <pc:spChg chg="add mod">
          <ac:chgData name="Mari Powell" userId="S::mari.powell@uwtsd.ac.uk::a1b98dd7-29dc-4131-8e37-1423e6a9ecca" providerId="AD" clId="Web-{9774E5BA-EFB7-3B0F-1A3C-D7AB6E5C9AB0}" dt="2023-09-26T08:57:36.719" v="377" actId="20577"/>
          <ac:spMkLst>
            <pc:docMk/>
            <pc:sldMk cId="3358541965" sldId="287"/>
            <ac:spMk id="4" creationId="{1EC06E88-9587-60AE-641A-AB960BEA16E4}"/>
          </ac:spMkLst>
        </pc:spChg>
        <pc:picChg chg="del mod">
          <ac:chgData name="Mari Powell" userId="S::mari.powell@uwtsd.ac.uk::a1b98dd7-29dc-4131-8e37-1423e6a9ecca" providerId="AD" clId="Web-{9774E5BA-EFB7-3B0F-1A3C-D7AB6E5C9AB0}" dt="2023-09-26T08:57:38.094" v="378"/>
          <ac:picMkLst>
            <pc:docMk/>
            <pc:sldMk cId="3358541965" sldId="287"/>
            <ac:picMk id="3" creationId="{15ACC628-C610-BB41-9A03-327CC5DC1530}"/>
          </ac:picMkLst>
        </pc:picChg>
        <pc:picChg chg="del mod">
          <ac:chgData name="Mari Powell" userId="S::mari.powell@uwtsd.ac.uk::a1b98dd7-29dc-4131-8e37-1423e6a9ecca" providerId="AD" clId="Web-{9774E5BA-EFB7-3B0F-1A3C-D7AB6E5C9AB0}" dt="2023-09-26T08:57:38.688" v="379"/>
          <ac:picMkLst>
            <pc:docMk/>
            <pc:sldMk cId="3358541965" sldId="287"/>
            <ac:picMk id="5" creationId="{E736CF6B-F741-5141-BFBD-7E57E7CA10C3}"/>
          </ac:picMkLst>
        </pc:picChg>
        <pc:picChg chg="add mod">
          <ac:chgData name="Mari Powell" userId="S::mari.powell@uwtsd.ac.uk::a1b98dd7-29dc-4131-8e37-1423e6a9ecca" providerId="AD" clId="Web-{9774E5BA-EFB7-3B0F-1A3C-D7AB6E5C9AB0}" dt="2023-09-26T09:00:05.537" v="391"/>
          <ac:picMkLst>
            <pc:docMk/>
            <pc:sldMk cId="3358541965" sldId="287"/>
            <ac:picMk id="6" creationId="{3903988F-BE97-5086-1C46-FD1031AED722}"/>
          </ac:picMkLst>
        </pc:picChg>
        <pc:picChg chg="del mod">
          <ac:chgData name="Mari Powell" userId="S::mari.powell@uwtsd.ac.uk::a1b98dd7-29dc-4131-8e37-1423e6a9ecca" providerId="AD" clId="Web-{9774E5BA-EFB7-3B0F-1A3C-D7AB6E5C9AB0}" dt="2023-09-26T08:57:39.391" v="380"/>
          <ac:picMkLst>
            <pc:docMk/>
            <pc:sldMk cId="3358541965" sldId="287"/>
            <ac:picMk id="11" creationId="{1B740AED-4E35-F447-BE5C-C3327E5D3A3A}"/>
          </ac:picMkLst>
        </pc:picChg>
        <pc:picChg chg="del mod">
          <ac:chgData name="Mari Powell" userId="S::mari.powell@uwtsd.ac.uk::a1b98dd7-29dc-4131-8e37-1423e6a9ecca" providerId="AD" clId="Web-{9774E5BA-EFB7-3B0F-1A3C-D7AB6E5C9AB0}" dt="2023-09-26T08:57:39.844" v="381"/>
          <ac:picMkLst>
            <pc:docMk/>
            <pc:sldMk cId="3358541965" sldId="287"/>
            <ac:picMk id="13" creationId="{7C3ACC2B-AE1F-EB4F-A8B2-DC0F5273430C}"/>
          </ac:picMkLst>
        </pc:picChg>
        <pc:picChg chg="del mod">
          <ac:chgData name="Mari Powell" userId="S::mari.powell@uwtsd.ac.uk::a1b98dd7-29dc-4131-8e37-1423e6a9ecca" providerId="AD" clId="Web-{9774E5BA-EFB7-3B0F-1A3C-D7AB6E5C9AB0}" dt="2023-09-26T08:57:40.734" v="382"/>
          <ac:picMkLst>
            <pc:docMk/>
            <pc:sldMk cId="3358541965" sldId="287"/>
            <ac:picMk id="15" creationId="{6F923594-7844-2749-A13C-99E64DBA635D}"/>
          </ac:picMkLst>
        </pc:picChg>
        <pc:picChg chg="del mod">
          <ac:chgData name="Mari Powell" userId="S::mari.powell@uwtsd.ac.uk::a1b98dd7-29dc-4131-8e37-1423e6a9ecca" providerId="AD" clId="Web-{9774E5BA-EFB7-3B0F-1A3C-D7AB6E5C9AB0}" dt="2023-09-26T08:57:41.297" v="383"/>
          <ac:picMkLst>
            <pc:docMk/>
            <pc:sldMk cId="3358541965" sldId="287"/>
            <ac:picMk id="17" creationId="{BBC9A703-0632-2F41-8270-CA6ADB607FE3}"/>
          </ac:picMkLst>
        </pc:picChg>
        <pc:picChg chg="del mod">
          <ac:chgData name="Mari Powell" userId="S::mari.powell@uwtsd.ac.uk::a1b98dd7-29dc-4131-8e37-1423e6a9ecca" providerId="AD" clId="Web-{9774E5BA-EFB7-3B0F-1A3C-D7AB6E5C9AB0}" dt="2023-09-26T08:57:41.844" v="384"/>
          <ac:picMkLst>
            <pc:docMk/>
            <pc:sldMk cId="3358541965" sldId="287"/>
            <ac:picMk id="19" creationId="{FEE511F5-A257-B64F-9EB0-3EF8F834608E}"/>
          </ac:picMkLst>
        </pc:picChg>
        <pc:picChg chg="del mod">
          <ac:chgData name="Mari Powell" userId="S::mari.powell@uwtsd.ac.uk::a1b98dd7-29dc-4131-8e37-1423e6a9ecca" providerId="AD" clId="Web-{9774E5BA-EFB7-3B0F-1A3C-D7AB6E5C9AB0}" dt="2023-09-26T08:57:44.641" v="385"/>
          <ac:picMkLst>
            <pc:docMk/>
            <pc:sldMk cId="3358541965" sldId="287"/>
            <ac:picMk id="21" creationId="{62305F37-1D91-184C-94BF-B125C0012DF8}"/>
          </ac:picMkLst>
        </pc:picChg>
      </pc:sldChg>
      <pc:sldChg chg="delSp modSp add mod setBg delAnim">
        <pc:chgData name="Mari Powell" userId="S::mari.powell@uwtsd.ac.uk::a1b98dd7-29dc-4131-8e37-1423e6a9ecca" providerId="AD" clId="Web-{9774E5BA-EFB7-3B0F-1A3C-D7AB6E5C9AB0}" dt="2023-09-26T08:55:15.792" v="372"/>
        <pc:sldMkLst>
          <pc:docMk/>
          <pc:sldMk cId="494776643" sldId="288"/>
        </pc:sldMkLst>
        <pc:spChg chg="del mod">
          <ac:chgData name="Mari Powell" userId="S::mari.powell@uwtsd.ac.uk::a1b98dd7-29dc-4131-8e37-1423e6a9ecca" providerId="AD" clId="Web-{9774E5BA-EFB7-3B0F-1A3C-D7AB6E5C9AB0}" dt="2023-09-26T08:54:44.306" v="363"/>
          <ac:spMkLst>
            <pc:docMk/>
            <pc:sldMk cId="494776643" sldId="288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9774E5BA-EFB7-3B0F-1A3C-D7AB6E5C9AB0}" dt="2023-09-26T08:54:56.181" v="368" actId="1076"/>
          <ac:spMkLst>
            <pc:docMk/>
            <pc:sldMk cId="494776643" sldId="288"/>
            <ac:spMk id="9" creationId="{4D738DDE-8114-1349-B796-D23F13D125CA}"/>
          </ac:spMkLst>
        </pc:spChg>
        <pc:spChg chg="del mod">
          <ac:chgData name="Mari Powell" userId="S::mari.powell@uwtsd.ac.uk::a1b98dd7-29dc-4131-8e37-1423e6a9ecca" providerId="AD" clId="Web-{9774E5BA-EFB7-3B0F-1A3C-D7AB6E5C9AB0}" dt="2023-09-26T08:54:46.056" v="364"/>
          <ac:spMkLst>
            <pc:docMk/>
            <pc:sldMk cId="494776643" sldId="288"/>
            <ac:spMk id="10" creationId="{23207344-6D95-0B43-B512-30F5E46DDB59}"/>
          </ac:spMkLst>
        </pc:spChg>
        <pc:picChg chg="mod">
          <ac:chgData name="Mari Powell" userId="S::mari.powell@uwtsd.ac.uk::a1b98dd7-29dc-4131-8e37-1423e6a9ecca" providerId="AD" clId="Web-{9774E5BA-EFB7-3B0F-1A3C-D7AB6E5C9AB0}" dt="2023-09-26T08:55:05.885" v="371" actId="1076"/>
          <ac:picMkLst>
            <pc:docMk/>
            <pc:sldMk cId="494776643" sldId="288"/>
            <ac:picMk id="4" creationId="{05187927-49D2-2900-55C9-361DB8F256FB}"/>
          </ac:picMkLst>
        </pc:picChg>
      </pc:sldChg>
      <pc:sldChg chg="add del">
        <pc:chgData name="Mari Powell" userId="S::mari.powell@uwtsd.ac.uk::a1b98dd7-29dc-4131-8e37-1423e6a9ecca" providerId="AD" clId="Web-{9774E5BA-EFB7-3B0F-1A3C-D7AB6E5C9AB0}" dt="2023-09-26T08:54:23.993" v="361"/>
        <pc:sldMkLst>
          <pc:docMk/>
          <pc:sldMk cId="688837274" sldId="289"/>
        </pc:sldMkLst>
      </pc:sldChg>
      <pc:sldChg chg="add replId">
        <pc:chgData name="Mari Powell" userId="S::mari.powell@uwtsd.ac.uk::a1b98dd7-29dc-4131-8e37-1423e6a9ecca" providerId="AD" clId="Web-{9774E5BA-EFB7-3B0F-1A3C-D7AB6E5C9AB0}" dt="2023-09-26T08:54:39.790" v="362"/>
        <pc:sldMkLst>
          <pc:docMk/>
          <pc:sldMk cId="3326627777" sldId="289"/>
        </pc:sldMkLst>
      </pc:sldChg>
      <pc:sldChg chg="modSp add">
        <pc:chgData name="Mari Powell" userId="S::mari.powell@uwtsd.ac.uk::a1b98dd7-29dc-4131-8e37-1423e6a9ecca" providerId="AD" clId="Web-{9774E5BA-EFB7-3B0F-1A3C-D7AB6E5C9AB0}" dt="2023-09-26T08:56:13.122" v="374"/>
        <pc:sldMkLst>
          <pc:docMk/>
          <pc:sldMk cId="2185634039" sldId="290"/>
        </pc:sldMkLst>
        <pc:spChg chg="mod">
          <ac:chgData name="Mari Powell" userId="S::mari.powell@uwtsd.ac.uk::a1b98dd7-29dc-4131-8e37-1423e6a9ecca" providerId="AD" clId="Web-{9774E5BA-EFB7-3B0F-1A3C-D7AB6E5C9AB0}" dt="2023-09-26T08:56:13.122" v="374"/>
          <ac:spMkLst>
            <pc:docMk/>
            <pc:sldMk cId="2185634039" sldId="290"/>
            <ac:spMk id="37" creationId="{4F3E897E-1214-9B4F-9808-4914272C356A}"/>
          </ac:spMkLst>
        </pc:spChg>
      </pc:sldChg>
      <pc:sldChg chg="add">
        <pc:chgData name="Mari Powell" userId="S::mari.powell@uwtsd.ac.uk::a1b98dd7-29dc-4131-8e37-1423e6a9ecca" providerId="AD" clId="Web-{9774E5BA-EFB7-3B0F-1A3C-D7AB6E5C9AB0}" dt="2023-09-26T08:56:31.669" v="375"/>
        <pc:sldMkLst>
          <pc:docMk/>
          <pc:sldMk cId="3599756630" sldId="291"/>
        </pc:sldMkLst>
      </pc:sldChg>
      <pc:sldChg chg="add replId">
        <pc:chgData name="Mari Powell" userId="S::mari.powell@uwtsd.ac.uk::a1b98dd7-29dc-4131-8e37-1423e6a9ecca" providerId="AD" clId="Web-{9774E5BA-EFB7-3B0F-1A3C-D7AB6E5C9AB0}" dt="2023-09-26T08:57:31.359" v="376"/>
        <pc:sldMkLst>
          <pc:docMk/>
          <pc:sldMk cId="1368172495" sldId="292"/>
        </pc:sldMkLst>
      </pc:sldChg>
      <pc:sldChg chg="delSp modSp add mod setBg">
        <pc:chgData name="Mari Powell" userId="S::mari.powell@uwtsd.ac.uk::a1b98dd7-29dc-4131-8e37-1423e6a9ecca" providerId="AD" clId="Web-{9774E5BA-EFB7-3B0F-1A3C-D7AB6E5C9AB0}" dt="2023-09-26T09:07:22.022" v="449"/>
        <pc:sldMkLst>
          <pc:docMk/>
          <pc:sldMk cId="788309766" sldId="293"/>
        </pc:sldMkLst>
        <pc:spChg chg="mod">
          <ac:chgData name="Mari Powell" userId="S::mari.powell@uwtsd.ac.uk::a1b98dd7-29dc-4131-8e37-1423e6a9ecca" providerId="AD" clId="Web-{9774E5BA-EFB7-3B0F-1A3C-D7AB6E5C9AB0}" dt="2023-09-26T09:06:03.347" v="442" actId="20577"/>
          <ac:spMkLst>
            <pc:docMk/>
            <pc:sldMk cId="788309766" sldId="293"/>
            <ac:spMk id="11" creationId="{00000000-0000-0000-0000-000000000000}"/>
          </ac:spMkLst>
        </pc:spChg>
        <pc:grpChg chg="mod">
          <ac:chgData name="Mari Powell" userId="S::mari.powell@uwtsd.ac.uk::a1b98dd7-29dc-4131-8e37-1423e6a9ecca" providerId="AD" clId="Web-{9774E5BA-EFB7-3B0F-1A3C-D7AB6E5C9AB0}" dt="2023-09-26T09:05:49.050" v="438" actId="1076"/>
          <ac:grpSpMkLst>
            <pc:docMk/>
            <pc:sldMk cId="788309766" sldId="293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9774E5BA-EFB7-3B0F-1A3C-D7AB6E5C9AB0}" dt="2023-09-26T09:05:13.626" v="399" actId="1076"/>
          <ac:picMkLst>
            <pc:docMk/>
            <pc:sldMk cId="788309766" sldId="293"/>
            <ac:picMk id="4" creationId="{00000000-0000-0000-0000-000000000000}"/>
          </ac:picMkLst>
        </pc:picChg>
        <pc:picChg chg="del">
          <ac:chgData name="Mari Powell" userId="S::mari.powell@uwtsd.ac.uk::a1b98dd7-29dc-4131-8e37-1423e6a9ecca" providerId="AD" clId="Web-{9774E5BA-EFB7-3B0F-1A3C-D7AB6E5C9AB0}" dt="2023-09-26T09:05:11.658" v="398"/>
          <ac:picMkLst>
            <pc:docMk/>
            <pc:sldMk cId="788309766" sldId="293"/>
            <ac:picMk id="6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6T09:05:52.190" v="439" actId="1076"/>
          <ac:picMkLst>
            <pc:docMk/>
            <pc:sldMk cId="788309766" sldId="293"/>
            <ac:picMk id="12" creationId="{7BE30F70-14A2-8B47-9216-B3E828532889}"/>
          </ac:picMkLst>
        </pc:picChg>
        <pc:picChg chg="del">
          <ac:chgData name="Mari Powell" userId="S::mari.powell@uwtsd.ac.uk::a1b98dd7-29dc-4131-8e37-1423e6a9ecca" providerId="AD" clId="Web-{9774E5BA-EFB7-3B0F-1A3C-D7AB6E5C9AB0}" dt="2023-09-26T09:06:47.943" v="446"/>
          <ac:picMkLst>
            <pc:docMk/>
            <pc:sldMk cId="788309766" sldId="293"/>
            <ac:picMk id="13" creationId="{0AA7E456-0322-E832-A06E-A5D1F2C23656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6:43.880" v="445"/>
        <pc:sldMkLst>
          <pc:docMk/>
          <pc:sldMk cId="977005486" sldId="294"/>
        </pc:sldMkLst>
        <pc:picChg chg="del">
          <ac:chgData name="Mari Powell" userId="S::mari.powell@uwtsd.ac.uk::a1b98dd7-29dc-4131-8e37-1423e6a9ecca" providerId="AD" clId="Web-{9774E5BA-EFB7-3B0F-1A3C-D7AB6E5C9AB0}" dt="2023-09-26T09:06:43.880" v="445"/>
          <ac:picMkLst>
            <pc:docMk/>
            <pc:sldMk cId="977005486" sldId="294"/>
            <ac:picMk id="14" creationId="{E33D960A-3269-BBF0-391D-AB2E3220DC43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11.761" v="461"/>
        <pc:sldMkLst>
          <pc:docMk/>
          <pc:sldMk cId="1103337823" sldId="295"/>
        </pc:sldMkLst>
        <pc:picChg chg="del">
          <ac:chgData name="Mari Powell" userId="S::mari.powell@uwtsd.ac.uk::a1b98dd7-29dc-4131-8e37-1423e6a9ecca" providerId="AD" clId="Web-{9774E5BA-EFB7-3B0F-1A3C-D7AB6E5C9AB0}" dt="2023-09-26T09:09:11.761" v="461"/>
          <ac:picMkLst>
            <pc:docMk/>
            <pc:sldMk cId="1103337823" sldId="295"/>
            <ac:picMk id="14" creationId="{8088D7F1-9C68-6181-5727-F2891272FD0C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15.308" v="462"/>
        <pc:sldMkLst>
          <pc:docMk/>
          <pc:sldMk cId="2031730591" sldId="296"/>
        </pc:sldMkLst>
        <pc:picChg chg="del">
          <ac:chgData name="Mari Powell" userId="S::mari.powell@uwtsd.ac.uk::a1b98dd7-29dc-4131-8e37-1423e6a9ecca" providerId="AD" clId="Web-{9774E5BA-EFB7-3B0F-1A3C-D7AB6E5C9AB0}" dt="2023-09-26T09:09:15.308" v="462"/>
          <ac:picMkLst>
            <pc:docMk/>
            <pc:sldMk cId="2031730591" sldId="296"/>
            <ac:picMk id="10" creationId="{3B5AF87D-0297-B526-62FB-AFA611F54BE1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16.683" v="463"/>
        <pc:sldMkLst>
          <pc:docMk/>
          <pc:sldMk cId="3863620033" sldId="297"/>
        </pc:sldMkLst>
        <pc:picChg chg="del">
          <ac:chgData name="Mari Powell" userId="S::mari.powell@uwtsd.ac.uk::a1b98dd7-29dc-4131-8e37-1423e6a9ecca" providerId="AD" clId="Web-{9774E5BA-EFB7-3B0F-1A3C-D7AB6E5C9AB0}" dt="2023-09-26T09:09:16.683" v="463"/>
          <ac:picMkLst>
            <pc:docMk/>
            <pc:sldMk cId="3863620033" sldId="297"/>
            <ac:picMk id="10" creationId="{14CC9A21-7A02-1112-DB2B-5DF21FF6D34B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19.698" v="464"/>
        <pc:sldMkLst>
          <pc:docMk/>
          <pc:sldMk cId="2488907284" sldId="298"/>
        </pc:sldMkLst>
        <pc:picChg chg="del">
          <ac:chgData name="Mari Powell" userId="S::mari.powell@uwtsd.ac.uk::a1b98dd7-29dc-4131-8e37-1423e6a9ecca" providerId="AD" clId="Web-{9774E5BA-EFB7-3B0F-1A3C-D7AB6E5C9AB0}" dt="2023-09-26T09:09:19.698" v="464"/>
          <ac:picMkLst>
            <pc:docMk/>
            <pc:sldMk cId="2488907284" sldId="298"/>
            <ac:picMk id="14" creationId="{3348C524-F867-936A-37EE-B24A4855A996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24.949" v="465"/>
        <pc:sldMkLst>
          <pc:docMk/>
          <pc:sldMk cId="3526295803" sldId="299"/>
        </pc:sldMkLst>
        <pc:picChg chg="del">
          <ac:chgData name="Mari Powell" userId="S::mari.powell@uwtsd.ac.uk::a1b98dd7-29dc-4131-8e37-1423e6a9ecca" providerId="AD" clId="Web-{9774E5BA-EFB7-3B0F-1A3C-D7AB6E5C9AB0}" dt="2023-09-26T09:09:24.949" v="465"/>
          <ac:picMkLst>
            <pc:docMk/>
            <pc:sldMk cId="3526295803" sldId="299"/>
            <ac:picMk id="14" creationId="{5C0BE125-7A2F-5659-CF08-2CDDB16F33BB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28.574" v="466"/>
        <pc:sldMkLst>
          <pc:docMk/>
          <pc:sldMk cId="3057734743" sldId="300"/>
        </pc:sldMkLst>
        <pc:picChg chg="del">
          <ac:chgData name="Mari Powell" userId="S::mari.powell@uwtsd.ac.uk::a1b98dd7-29dc-4131-8e37-1423e6a9ecca" providerId="AD" clId="Web-{9774E5BA-EFB7-3B0F-1A3C-D7AB6E5C9AB0}" dt="2023-09-26T09:09:28.574" v="466"/>
          <ac:picMkLst>
            <pc:docMk/>
            <pc:sldMk cId="3057734743" sldId="300"/>
            <ac:picMk id="12" creationId="{C2C69F93-7203-FBEE-B039-AD3CC8BE91DD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28.621" v="467"/>
        <pc:sldMkLst>
          <pc:docMk/>
          <pc:sldMk cId="1970934228" sldId="301"/>
        </pc:sldMkLst>
        <pc:picChg chg="del">
          <ac:chgData name="Mari Powell" userId="S::mari.powell@uwtsd.ac.uk::a1b98dd7-29dc-4131-8e37-1423e6a9ecca" providerId="AD" clId="Web-{9774E5BA-EFB7-3B0F-1A3C-D7AB6E5C9AB0}" dt="2023-09-26T09:09:28.621" v="467"/>
          <ac:picMkLst>
            <pc:docMk/>
            <pc:sldMk cId="1970934228" sldId="301"/>
            <ac:picMk id="12" creationId="{5A3EF3AB-4BE5-EAAE-75AF-F4C2A7F986EE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30.464" v="468"/>
        <pc:sldMkLst>
          <pc:docMk/>
          <pc:sldMk cId="2374602146" sldId="302"/>
        </pc:sldMkLst>
        <pc:picChg chg="del">
          <ac:chgData name="Mari Powell" userId="S::mari.powell@uwtsd.ac.uk::a1b98dd7-29dc-4131-8e37-1423e6a9ecca" providerId="AD" clId="Web-{9774E5BA-EFB7-3B0F-1A3C-D7AB6E5C9AB0}" dt="2023-09-26T09:09:30.464" v="468"/>
          <ac:picMkLst>
            <pc:docMk/>
            <pc:sldMk cId="2374602146" sldId="302"/>
            <ac:picMk id="10" creationId="{9B51839A-3EA7-B19D-1D8B-1BC9496B06BC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34.730" v="469"/>
        <pc:sldMkLst>
          <pc:docMk/>
          <pc:sldMk cId="578485400" sldId="303"/>
        </pc:sldMkLst>
        <pc:picChg chg="del">
          <ac:chgData name="Mari Powell" userId="S::mari.powell@uwtsd.ac.uk::a1b98dd7-29dc-4131-8e37-1423e6a9ecca" providerId="AD" clId="Web-{9774E5BA-EFB7-3B0F-1A3C-D7AB6E5C9AB0}" dt="2023-09-26T09:09:34.730" v="469"/>
          <ac:picMkLst>
            <pc:docMk/>
            <pc:sldMk cId="578485400" sldId="303"/>
            <ac:picMk id="10" creationId="{698DCB83-B360-C380-82CD-9564722618E4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09:35.246" v="470"/>
        <pc:sldMkLst>
          <pc:docMk/>
          <pc:sldMk cId="3157002138" sldId="304"/>
        </pc:sldMkLst>
        <pc:picChg chg="del">
          <ac:chgData name="Mari Powell" userId="S::mari.powell@uwtsd.ac.uk::a1b98dd7-29dc-4131-8e37-1423e6a9ecca" providerId="AD" clId="Web-{9774E5BA-EFB7-3B0F-1A3C-D7AB6E5C9AB0}" dt="2023-09-26T09:09:35.246" v="470"/>
          <ac:picMkLst>
            <pc:docMk/>
            <pc:sldMk cId="3157002138" sldId="304"/>
            <ac:picMk id="10" creationId="{0A83080F-F88B-6C82-7A8F-3EF985FAC785}"/>
          </ac:picMkLst>
        </pc:picChg>
      </pc:sldChg>
      <pc:sldChg chg="delSp add del">
        <pc:chgData name="Mari Powell" userId="S::mari.powell@uwtsd.ac.uk::a1b98dd7-29dc-4131-8e37-1423e6a9ecca" providerId="AD" clId="Web-{9774E5BA-EFB7-3B0F-1A3C-D7AB6E5C9AB0}" dt="2023-09-26T09:15:10.993" v="540"/>
        <pc:sldMkLst>
          <pc:docMk/>
          <pc:sldMk cId="2067538318" sldId="305"/>
        </pc:sldMkLst>
        <pc:picChg chg="del">
          <ac:chgData name="Mari Powell" userId="S::mari.powell@uwtsd.ac.uk::a1b98dd7-29dc-4131-8e37-1423e6a9ecca" providerId="AD" clId="Web-{9774E5BA-EFB7-3B0F-1A3C-D7AB6E5C9AB0}" dt="2023-09-26T09:09:37.746" v="471"/>
          <ac:picMkLst>
            <pc:docMk/>
            <pc:sldMk cId="2067538318" sldId="305"/>
            <ac:picMk id="12" creationId="{D798FEDB-2328-DD12-CDA2-BE0D67C1CCF3}"/>
          </ac:picMkLst>
        </pc:picChg>
      </pc:sldChg>
      <pc:sldChg chg="add del">
        <pc:chgData name="Mari Powell" userId="S::mari.powell@uwtsd.ac.uk::a1b98dd7-29dc-4131-8e37-1423e6a9ecca" providerId="AD" clId="Web-{9774E5BA-EFB7-3B0F-1A3C-D7AB6E5C9AB0}" dt="2023-09-26T09:11:32.672" v="506"/>
        <pc:sldMkLst>
          <pc:docMk/>
          <pc:sldMk cId="341903459" sldId="306"/>
        </pc:sldMkLst>
      </pc:sldChg>
      <pc:sldChg chg="modSp add replId">
        <pc:chgData name="Mari Powell" userId="S::mari.powell@uwtsd.ac.uk::a1b98dd7-29dc-4131-8e37-1423e6a9ecca" providerId="AD" clId="Web-{9774E5BA-EFB7-3B0F-1A3C-D7AB6E5C9AB0}" dt="2023-09-26T09:11:28.563" v="505" actId="1076"/>
        <pc:sldMkLst>
          <pc:docMk/>
          <pc:sldMk cId="2303823207" sldId="307"/>
        </pc:sldMkLst>
        <pc:spChg chg="mod">
          <ac:chgData name="Mari Powell" userId="S::mari.powell@uwtsd.ac.uk::a1b98dd7-29dc-4131-8e37-1423e6a9ecca" providerId="AD" clId="Web-{9774E5BA-EFB7-3B0F-1A3C-D7AB6E5C9AB0}" dt="2023-09-26T09:11:28.563" v="505" actId="1076"/>
          <ac:spMkLst>
            <pc:docMk/>
            <pc:sldMk cId="2303823207" sldId="307"/>
            <ac:spMk id="9" creationId="{876E5079-0EAC-A347-9716-E5DBCA7EC37F}"/>
          </ac:spMkLst>
        </pc:spChg>
      </pc:sldChg>
      <pc:sldChg chg="modSp add">
        <pc:chgData name="Mari Powell" userId="S::mari.powell@uwtsd.ac.uk::a1b98dd7-29dc-4131-8e37-1423e6a9ecca" providerId="AD" clId="Web-{9774E5BA-EFB7-3B0F-1A3C-D7AB6E5C9AB0}" dt="2023-09-26T09:12:21.205" v="513" actId="1076"/>
        <pc:sldMkLst>
          <pc:docMk/>
          <pc:sldMk cId="2693568422" sldId="308"/>
        </pc:sldMkLst>
        <pc:spChg chg="mod">
          <ac:chgData name="Mari Powell" userId="S::mari.powell@uwtsd.ac.uk::a1b98dd7-29dc-4131-8e37-1423e6a9ecca" providerId="AD" clId="Web-{9774E5BA-EFB7-3B0F-1A3C-D7AB6E5C9AB0}" dt="2023-09-26T09:12:21.205" v="513" actId="1076"/>
          <ac:spMkLst>
            <pc:docMk/>
            <pc:sldMk cId="2693568422" sldId="308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12:13.002" v="510" actId="1076"/>
          <ac:spMkLst>
            <pc:docMk/>
            <pc:sldMk cId="2693568422" sldId="308"/>
            <ac:spMk id="10" creationId="{00000000-0000-0000-0000-000000000000}"/>
          </ac:spMkLst>
        </pc:spChg>
        <pc:picChg chg="mod">
          <ac:chgData name="Mari Powell" userId="S::mari.powell@uwtsd.ac.uk::a1b98dd7-29dc-4131-8e37-1423e6a9ecca" providerId="AD" clId="Web-{9774E5BA-EFB7-3B0F-1A3C-D7AB6E5C9AB0}" dt="2023-09-26T09:12:16.486" v="512" actId="1076"/>
          <ac:picMkLst>
            <pc:docMk/>
            <pc:sldMk cId="2693568422" sldId="308"/>
            <ac:picMk id="14" creationId="{9247D546-C53B-3ECC-0769-38F1A0657A16}"/>
          </ac:picMkLst>
        </pc:picChg>
      </pc:sldChg>
      <pc:sldChg chg="delSp modSp add">
        <pc:chgData name="Mari Powell" userId="S::mari.powell@uwtsd.ac.uk::a1b98dd7-29dc-4131-8e37-1423e6a9ecca" providerId="AD" clId="Web-{9774E5BA-EFB7-3B0F-1A3C-D7AB6E5C9AB0}" dt="2023-09-26T09:12:55.378" v="523"/>
        <pc:sldMkLst>
          <pc:docMk/>
          <pc:sldMk cId="1406465106" sldId="309"/>
        </pc:sldMkLst>
        <pc:spChg chg="mod">
          <ac:chgData name="Mari Powell" userId="S::mari.powell@uwtsd.ac.uk::a1b98dd7-29dc-4131-8e37-1423e6a9ecca" providerId="AD" clId="Web-{9774E5BA-EFB7-3B0F-1A3C-D7AB6E5C9AB0}" dt="2023-09-26T09:12:25.330" v="514" actId="1076"/>
          <ac:spMkLst>
            <pc:docMk/>
            <pc:sldMk cId="1406465106" sldId="309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12:38.409" v="518" actId="1076"/>
          <ac:spMkLst>
            <pc:docMk/>
            <pc:sldMk cId="1406465106" sldId="309"/>
            <ac:spMk id="12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12:45.315" v="519" actId="1076"/>
          <ac:spMkLst>
            <pc:docMk/>
            <pc:sldMk cId="1406465106" sldId="309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12:33.284" v="516" actId="1076"/>
          <ac:spMkLst>
            <pc:docMk/>
            <pc:sldMk cId="1406465106" sldId="309"/>
            <ac:spMk id="15" creationId="{5B79D492-4466-E161-E101-ADEB55CC6644}"/>
          </ac:spMkLst>
        </pc:spChg>
        <pc:picChg chg="del">
          <ac:chgData name="Mari Powell" userId="S::mari.powell@uwtsd.ac.uk::a1b98dd7-29dc-4131-8e37-1423e6a9ecca" providerId="AD" clId="Web-{9774E5BA-EFB7-3B0F-1A3C-D7AB6E5C9AB0}" dt="2023-09-26T09:12:26.440" v="515"/>
          <ac:picMkLst>
            <pc:docMk/>
            <pc:sldMk cId="1406465106" sldId="309"/>
            <ac:picMk id="7" creationId="{00000000-0000-0000-0000-000000000000}"/>
          </ac:picMkLst>
        </pc:picChg>
        <pc:picChg chg="del">
          <ac:chgData name="Mari Powell" userId="S::mari.powell@uwtsd.ac.uk::a1b98dd7-29dc-4131-8e37-1423e6a9ecca" providerId="AD" clId="Web-{9774E5BA-EFB7-3B0F-1A3C-D7AB6E5C9AB0}" dt="2023-09-26T09:12:55.378" v="523"/>
          <ac:picMkLst>
            <pc:docMk/>
            <pc:sldMk cId="1406465106" sldId="309"/>
            <ac:picMk id="8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6T09:12:46.472" v="520" actId="1076"/>
          <ac:picMkLst>
            <pc:docMk/>
            <pc:sldMk cId="1406465106" sldId="309"/>
            <ac:picMk id="11" creationId="{00000000-0000-0000-0000-000000000000}"/>
          </ac:picMkLst>
        </pc:picChg>
        <pc:picChg chg="mod">
          <ac:chgData name="Mari Powell" userId="S::mari.powell@uwtsd.ac.uk::a1b98dd7-29dc-4131-8e37-1423e6a9ecca" providerId="AD" clId="Web-{9774E5BA-EFB7-3B0F-1A3C-D7AB6E5C9AB0}" dt="2023-09-26T09:12:51.206" v="522" actId="1076"/>
          <ac:picMkLst>
            <pc:docMk/>
            <pc:sldMk cId="1406465106" sldId="309"/>
            <ac:picMk id="14" creationId="{C73012EF-C268-EA48-A87F-E0AD665813CC}"/>
          </ac:picMkLst>
        </pc:picChg>
      </pc:sldChg>
      <pc:sldChg chg="delSp modSp add delAnim">
        <pc:chgData name="Mari Powell" userId="S::mari.powell@uwtsd.ac.uk::a1b98dd7-29dc-4131-8e37-1423e6a9ecca" providerId="AD" clId="Web-{9774E5BA-EFB7-3B0F-1A3C-D7AB6E5C9AB0}" dt="2023-09-26T09:14:48.195" v="539" actId="1076"/>
        <pc:sldMkLst>
          <pc:docMk/>
          <pc:sldMk cId="2524007487" sldId="310"/>
        </pc:sldMkLst>
        <pc:spChg chg="mod">
          <ac:chgData name="Mari Powell" userId="S::mari.powell@uwtsd.ac.uk::a1b98dd7-29dc-4131-8e37-1423e6a9ecca" providerId="AD" clId="Web-{9774E5BA-EFB7-3B0F-1A3C-D7AB6E5C9AB0}" dt="2023-09-26T09:14:48.195" v="539" actId="1076"/>
          <ac:spMkLst>
            <pc:docMk/>
            <pc:sldMk cId="2524007487" sldId="310"/>
            <ac:spMk id="9" creationId="{00000000-0000-0000-0000-000000000000}"/>
          </ac:spMkLst>
        </pc:spChg>
        <pc:spChg chg="del">
          <ac:chgData name="Mari Powell" userId="S::mari.powell@uwtsd.ac.uk::a1b98dd7-29dc-4131-8e37-1423e6a9ecca" providerId="AD" clId="Web-{9774E5BA-EFB7-3B0F-1A3C-D7AB6E5C9AB0}" dt="2023-09-26T09:14:32.148" v="533"/>
          <ac:spMkLst>
            <pc:docMk/>
            <pc:sldMk cId="2524007487" sldId="310"/>
            <ac:spMk id="10" creationId="{17C05E04-6DFE-C745-9C08-A6DD48EB7B40}"/>
          </ac:spMkLst>
        </pc:spChg>
        <pc:spChg chg="del mod">
          <ac:chgData name="Mari Powell" userId="S::mari.powell@uwtsd.ac.uk::a1b98dd7-29dc-4131-8e37-1423e6a9ecca" providerId="AD" clId="Web-{9774E5BA-EFB7-3B0F-1A3C-D7AB6E5C9AB0}" dt="2023-09-26T09:14:22.741" v="531"/>
          <ac:spMkLst>
            <pc:docMk/>
            <pc:sldMk cId="2524007487" sldId="310"/>
            <ac:spMk id="11" creationId="{4798A64B-E83A-D14B-B2E3-51D94A4B7F90}"/>
          </ac:spMkLst>
        </pc:spChg>
        <pc:picChg chg="del">
          <ac:chgData name="Mari Powell" userId="S::mari.powell@uwtsd.ac.uk::a1b98dd7-29dc-4131-8e37-1423e6a9ecca" providerId="AD" clId="Web-{9774E5BA-EFB7-3B0F-1A3C-D7AB6E5C9AB0}" dt="2023-09-26T09:13:16.410" v="525"/>
          <ac:picMkLst>
            <pc:docMk/>
            <pc:sldMk cId="2524007487" sldId="310"/>
            <ac:picMk id="12" creationId="{D798FEDB-2328-DD12-CDA2-BE0D67C1CCF3}"/>
          </ac:picMkLst>
        </pc:picChg>
      </pc:sldChg>
      <pc:sldChg chg="add replId">
        <pc:chgData name="Mari Powell" userId="S::mari.powell@uwtsd.ac.uk::a1b98dd7-29dc-4131-8e37-1423e6a9ecca" providerId="AD" clId="Web-{9774E5BA-EFB7-3B0F-1A3C-D7AB6E5C9AB0}" dt="2023-09-26T09:15:19.696" v="541"/>
        <pc:sldMkLst>
          <pc:docMk/>
          <pc:sldMk cId="869351429" sldId="311"/>
        </pc:sldMkLst>
      </pc:sldChg>
      <pc:sldChg chg="delSp add">
        <pc:chgData name="Mari Powell" userId="S::mari.powell@uwtsd.ac.uk::a1b98dd7-29dc-4131-8e37-1423e6a9ecca" providerId="AD" clId="Web-{9774E5BA-EFB7-3B0F-1A3C-D7AB6E5C9AB0}" dt="2023-09-26T09:16:39.324" v="549"/>
        <pc:sldMkLst>
          <pc:docMk/>
          <pc:sldMk cId="2216742287" sldId="312"/>
        </pc:sldMkLst>
        <pc:picChg chg="del">
          <ac:chgData name="Mari Powell" userId="S::mari.powell@uwtsd.ac.uk::a1b98dd7-29dc-4131-8e37-1423e6a9ecca" providerId="AD" clId="Web-{9774E5BA-EFB7-3B0F-1A3C-D7AB6E5C9AB0}" dt="2023-09-26T09:16:39.324" v="549"/>
          <ac:picMkLst>
            <pc:docMk/>
            <pc:sldMk cId="2216742287" sldId="312"/>
            <ac:picMk id="11" creationId="{6F43A3D3-6AEE-366A-7BAF-0EB018A3ADF8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16:45.668" v="550"/>
        <pc:sldMkLst>
          <pc:docMk/>
          <pc:sldMk cId="398220798" sldId="313"/>
        </pc:sldMkLst>
        <pc:picChg chg="del">
          <ac:chgData name="Mari Powell" userId="S::mari.powell@uwtsd.ac.uk::a1b98dd7-29dc-4131-8e37-1423e6a9ecca" providerId="AD" clId="Web-{9774E5BA-EFB7-3B0F-1A3C-D7AB6E5C9AB0}" dt="2023-09-26T09:16:45.668" v="550"/>
          <ac:picMkLst>
            <pc:docMk/>
            <pc:sldMk cId="398220798" sldId="313"/>
            <ac:picMk id="11" creationId="{301E5EBC-3B31-A4C9-4421-46F2EFF78AAA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16:49.715" v="551"/>
        <pc:sldMkLst>
          <pc:docMk/>
          <pc:sldMk cId="1216511620" sldId="314"/>
        </pc:sldMkLst>
        <pc:picChg chg="del">
          <ac:chgData name="Mari Powell" userId="S::mari.powell@uwtsd.ac.uk::a1b98dd7-29dc-4131-8e37-1423e6a9ecca" providerId="AD" clId="Web-{9774E5BA-EFB7-3B0F-1A3C-D7AB6E5C9AB0}" dt="2023-09-26T09:16:49.715" v="551"/>
          <ac:picMkLst>
            <pc:docMk/>
            <pc:sldMk cId="1216511620" sldId="314"/>
            <ac:picMk id="10" creationId="{F6742191-363F-71D2-541C-50A624CF76D0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16:51.309" v="553"/>
        <pc:sldMkLst>
          <pc:docMk/>
          <pc:sldMk cId="1697664915" sldId="315"/>
        </pc:sldMkLst>
        <pc:picChg chg="del">
          <ac:chgData name="Mari Powell" userId="S::mari.powell@uwtsd.ac.uk::a1b98dd7-29dc-4131-8e37-1423e6a9ecca" providerId="AD" clId="Web-{9774E5BA-EFB7-3B0F-1A3C-D7AB6E5C9AB0}" dt="2023-09-26T09:16:51.309" v="553"/>
          <ac:picMkLst>
            <pc:docMk/>
            <pc:sldMk cId="1697664915" sldId="315"/>
            <ac:picMk id="10" creationId="{17C6C755-3680-7D40-EE9D-E7FC5832BA84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16:49.762" v="552"/>
        <pc:sldMkLst>
          <pc:docMk/>
          <pc:sldMk cId="982089040" sldId="316"/>
        </pc:sldMkLst>
        <pc:picChg chg="del">
          <ac:chgData name="Mari Powell" userId="S::mari.powell@uwtsd.ac.uk::a1b98dd7-29dc-4131-8e37-1423e6a9ecca" providerId="AD" clId="Web-{9774E5BA-EFB7-3B0F-1A3C-D7AB6E5C9AB0}" dt="2023-09-26T09:16:49.762" v="552"/>
          <ac:picMkLst>
            <pc:docMk/>
            <pc:sldMk cId="982089040" sldId="316"/>
            <ac:picMk id="12" creationId="{5BDDDA3A-9E87-FA4F-CA5E-12FBDB5B6B96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16:57.731" v="554"/>
        <pc:sldMkLst>
          <pc:docMk/>
          <pc:sldMk cId="981328096" sldId="317"/>
        </pc:sldMkLst>
        <pc:picChg chg="del">
          <ac:chgData name="Mari Powell" userId="S::mari.powell@uwtsd.ac.uk::a1b98dd7-29dc-4131-8e37-1423e6a9ecca" providerId="AD" clId="Web-{9774E5BA-EFB7-3B0F-1A3C-D7AB6E5C9AB0}" dt="2023-09-26T09:16:57.731" v="554"/>
          <ac:picMkLst>
            <pc:docMk/>
            <pc:sldMk cId="981328096" sldId="317"/>
            <ac:picMk id="12" creationId="{5ECF4945-1A97-8D26-7315-1463A8A187ED}"/>
          </ac:picMkLst>
        </pc:picChg>
      </pc:sldChg>
      <pc:sldChg chg="modSp add">
        <pc:chgData name="Mari Powell" userId="S::mari.powell@uwtsd.ac.uk::a1b98dd7-29dc-4131-8e37-1423e6a9ecca" providerId="AD" clId="Web-{9774E5BA-EFB7-3B0F-1A3C-D7AB6E5C9AB0}" dt="2023-09-26T09:17:38.326" v="564" actId="1076"/>
        <pc:sldMkLst>
          <pc:docMk/>
          <pc:sldMk cId="3374533811" sldId="318"/>
        </pc:sldMkLst>
        <pc:spChg chg="mod">
          <ac:chgData name="Mari Powell" userId="S::mari.powell@uwtsd.ac.uk::a1b98dd7-29dc-4131-8e37-1423e6a9ecca" providerId="AD" clId="Web-{9774E5BA-EFB7-3B0F-1A3C-D7AB6E5C9AB0}" dt="2023-09-26T09:17:31.873" v="563" actId="1076"/>
          <ac:spMkLst>
            <pc:docMk/>
            <pc:sldMk cId="3374533811" sldId="318"/>
            <ac:spMk id="10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17:38.326" v="564" actId="1076"/>
          <ac:spMkLst>
            <pc:docMk/>
            <pc:sldMk cId="3374533811" sldId="318"/>
            <ac:spMk id="11" creationId="{00000000-0000-0000-0000-000000000000}"/>
          </ac:spMkLst>
        </pc:spChg>
      </pc:sldChg>
      <pc:sldChg chg="delSp add">
        <pc:chgData name="Mari Powell" userId="S::mari.powell@uwtsd.ac.uk::a1b98dd7-29dc-4131-8e37-1423e6a9ecca" providerId="AD" clId="Web-{9774E5BA-EFB7-3B0F-1A3C-D7AB6E5C9AB0}" dt="2023-09-26T09:18:03.531" v="567"/>
        <pc:sldMkLst>
          <pc:docMk/>
          <pc:sldMk cId="959313783" sldId="319"/>
        </pc:sldMkLst>
        <pc:picChg chg="del">
          <ac:chgData name="Mari Powell" userId="S::mari.powell@uwtsd.ac.uk::a1b98dd7-29dc-4131-8e37-1423e6a9ecca" providerId="AD" clId="Web-{9774E5BA-EFB7-3B0F-1A3C-D7AB6E5C9AB0}" dt="2023-09-26T09:18:03.531" v="567"/>
          <ac:picMkLst>
            <pc:docMk/>
            <pc:sldMk cId="959313783" sldId="319"/>
            <ac:picMk id="10" creationId="{404D1AAF-427F-0DBB-DFC7-85A55A2B70BD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18:09.062" v="568"/>
        <pc:sldMkLst>
          <pc:docMk/>
          <pc:sldMk cId="3243349576" sldId="320"/>
        </pc:sldMkLst>
        <pc:picChg chg="del">
          <ac:chgData name="Mari Powell" userId="S::mari.powell@uwtsd.ac.uk::a1b98dd7-29dc-4131-8e37-1423e6a9ecca" providerId="AD" clId="Web-{9774E5BA-EFB7-3B0F-1A3C-D7AB6E5C9AB0}" dt="2023-09-26T09:18:09.062" v="568"/>
          <ac:picMkLst>
            <pc:docMk/>
            <pc:sldMk cId="3243349576" sldId="320"/>
            <ac:picMk id="10" creationId="{8B60E662-F96C-1063-DDB9-308526E19DE9}"/>
          </ac:picMkLst>
        </pc:picChg>
      </pc:sldChg>
      <pc:sldChg chg="delSp add">
        <pc:chgData name="Mari Powell" userId="S::mari.powell@uwtsd.ac.uk::a1b98dd7-29dc-4131-8e37-1423e6a9ecca" providerId="AD" clId="Web-{9774E5BA-EFB7-3B0F-1A3C-D7AB6E5C9AB0}" dt="2023-09-26T09:18:33.985" v="571"/>
        <pc:sldMkLst>
          <pc:docMk/>
          <pc:sldMk cId="2194116249" sldId="321"/>
        </pc:sldMkLst>
        <pc:picChg chg="del">
          <ac:chgData name="Mari Powell" userId="S::mari.powell@uwtsd.ac.uk::a1b98dd7-29dc-4131-8e37-1423e6a9ecca" providerId="AD" clId="Web-{9774E5BA-EFB7-3B0F-1A3C-D7AB6E5C9AB0}" dt="2023-09-26T09:18:33.985" v="571"/>
          <ac:picMkLst>
            <pc:docMk/>
            <pc:sldMk cId="2194116249" sldId="321"/>
            <ac:picMk id="10" creationId="{2163BCFC-6C10-6CFC-217A-D1FFD7B510DA}"/>
          </ac:picMkLst>
        </pc:picChg>
      </pc:sldChg>
      <pc:sldChg chg="addSp delSp modSp add">
        <pc:chgData name="Mari Powell" userId="S::mari.powell@uwtsd.ac.uk::a1b98dd7-29dc-4131-8e37-1423e6a9ecca" providerId="AD" clId="Web-{9774E5BA-EFB7-3B0F-1A3C-D7AB6E5C9AB0}" dt="2023-09-26T09:19:13.111" v="574"/>
        <pc:sldMkLst>
          <pc:docMk/>
          <pc:sldMk cId="3647766153" sldId="322"/>
        </pc:sldMkLst>
        <pc:picChg chg="del">
          <ac:chgData name="Mari Powell" userId="S::mari.powell@uwtsd.ac.uk::a1b98dd7-29dc-4131-8e37-1423e6a9ecca" providerId="AD" clId="Web-{9774E5BA-EFB7-3B0F-1A3C-D7AB6E5C9AB0}" dt="2023-09-26T09:18:39.157" v="572"/>
          <ac:picMkLst>
            <pc:docMk/>
            <pc:sldMk cId="3647766153" sldId="322"/>
            <ac:picMk id="10" creationId="{6E725585-0665-762E-25B8-305C56570018}"/>
          </ac:picMkLst>
        </pc:picChg>
        <pc:picChg chg="add del mod">
          <ac:chgData name="Mari Powell" userId="S::mari.powell@uwtsd.ac.uk::a1b98dd7-29dc-4131-8e37-1423e6a9ecca" providerId="AD" clId="Web-{9774E5BA-EFB7-3B0F-1A3C-D7AB6E5C9AB0}" dt="2023-09-26T09:19:13.111" v="574"/>
          <ac:picMkLst>
            <pc:docMk/>
            <pc:sldMk cId="3647766153" sldId="322"/>
            <ac:picMk id="11" creationId="{87A7F332-6C53-1DF0-80A9-62C1055934D9}"/>
          </ac:picMkLst>
        </pc:picChg>
      </pc:sldChg>
      <pc:sldChg chg="delSp modSp add mod setBg">
        <pc:chgData name="Mari Powell" userId="S::mari.powell@uwtsd.ac.uk::a1b98dd7-29dc-4131-8e37-1423e6a9ecca" providerId="AD" clId="Web-{9774E5BA-EFB7-3B0F-1A3C-D7AB6E5C9AB0}" dt="2023-09-26T09:23:26.668" v="604"/>
        <pc:sldMkLst>
          <pc:docMk/>
          <pc:sldMk cId="1124696082" sldId="323"/>
        </pc:sldMkLst>
        <pc:spChg chg="mod">
          <ac:chgData name="Mari Powell" userId="S::mari.powell@uwtsd.ac.uk::a1b98dd7-29dc-4131-8e37-1423e6a9ecca" providerId="AD" clId="Web-{9774E5BA-EFB7-3B0F-1A3C-D7AB6E5C9AB0}" dt="2023-09-26T09:23:18.277" v="603" actId="20577"/>
          <ac:spMkLst>
            <pc:docMk/>
            <pc:sldMk cId="1124696082" sldId="323"/>
            <ac:spMk id="8" creationId="{A4225F08-D840-4E4F-86A5-05062B3A1BF0}"/>
          </ac:spMkLst>
        </pc:spChg>
        <pc:picChg chg="del">
          <ac:chgData name="Mari Powell" userId="S::mari.powell@uwtsd.ac.uk::a1b98dd7-29dc-4131-8e37-1423e6a9ecca" providerId="AD" clId="Web-{9774E5BA-EFB7-3B0F-1A3C-D7AB6E5C9AB0}" dt="2023-09-26T09:19:27.846" v="576"/>
          <ac:picMkLst>
            <pc:docMk/>
            <pc:sldMk cId="1124696082" sldId="323"/>
            <ac:picMk id="9" creationId="{F61F7EBC-D38D-A8F5-8506-935C1D536133}"/>
          </ac:picMkLst>
        </pc:picChg>
        <pc:picChg chg="mod">
          <ac:chgData name="Mari Powell" userId="S::mari.powell@uwtsd.ac.uk::a1b98dd7-29dc-4131-8e37-1423e6a9ecca" providerId="AD" clId="Web-{9774E5BA-EFB7-3B0F-1A3C-D7AB6E5C9AB0}" dt="2023-09-26T09:19:33.221" v="578" actId="1076"/>
          <ac:picMkLst>
            <pc:docMk/>
            <pc:sldMk cId="1124696082" sldId="323"/>
            <ac:picMk id="10" creationId="{2D62369B-B86C-2F45-ACCB-A043378CEC8B}"/>
          </ac:picMkLst>
        </pc:picChg>
      </pc:sldChg>
      <pc:sldChg chg="delSp modSp add">
        <pc:chgData name="Mari Powell" userId="S::mari.powell@uwtsd.ac.uk::a1b98dd7-29dc-4131-8e37-1423e6a9ecca" providerId="AD" clId="Web-{9774E5BA-EFB7-3B0F-1A3C-D7AB6E5C9AB0}" dt="2023-09-26T09:21:06.319" v="590" actId="20577"/>
        <pc:sldMkLst>
          <pc:docMk/>
          <pc:sldMk cId="2544017151" sldId="324"/>
        </pc:sldMkLst>
        <pc:spChg chg="mod">
          <ac:chgData name="Mari Powell" userId="S::mari.powell@uwtsd.ac.uk::a1b98dd7-29dc-4131-8e37-1423e6a9ecca" providerId="AD" clId="Web-{9774E5BA-EFB7-3B0F-1A3C-D7AB6E5C9AB0}" dt="2023-09-26T09:20:38.208" v="586" actId="20577"/>
          <ac:spMkLst>
            <pc:docMk/>
            <pc:sldMk cId="2544017151" sldId="324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1:06.319" v="590" actId="20577"/>
          <ac:spMkLst>
            <pc:docMk/>
            <pc:sldMk cId="2544017151" sldId="324"/>
            <ac:spMk id="19" creationId="{00000000-0000-0000-0000-000000000000}"/>
          </ac:spMkLst>
        </pc:spChg>
        <pc:picChg chg="del">
          <ac:chgData name="Mari Powell" userId="S::mari.powell@uwtsd.ac.uk::a1b98dd7-29dc-4131-8e37-1423e6a9ecca" providerId="AD" clId="Web-{9774E5BA-EFB7-3B0F-1A3C-D7AB6E5C9AB0}" dt="2023-09-26T09:20:05.035" v="581"/>
          <ac:picMkLst>
            <pc:docMk/>
            <pc:sldMk cId="2544017151" sldId="324"/>
            <ac:picMk id="20" creationId="{08039852-372E-F713-29BE-FAF8F5ED420B}"/>
          </ac:picMkLst>
        </pc:picChg>
      </pc:sldChg>
      <pc:sldChg chg="delSp modSp add">
        <pc:chgData name="Mari Powell" userId="S::mari.powell@uwtsd.ac.uk::a1b98dd7-29dc-4131-8e37-1423e6a9ecca" providerId="AD" clId="Web-{9774E5BA-EFB7-3B0F-1A3C-D7AB6E5C9AB0}" dt="2023-09-26T09:22:20.509" v="597" actId="1076"/>
        <pc:sldMkLst>
          <pc:docMk/>
          <pc:sldMk cId="2240668713" sldId="325"/>
        </pc:sldMkLst>
        <pc:spChg chg="mod">
          <ac:chgData name="Mari Powell" userId="S::mari.powell@uwtsd.ac.uk::a1b98dd7-29dc-4131-8e37-1423e6a9ecca" providerId="AD" clId="Web-{9774E5BA-EFB7-3B0F-1A3C-D7AB6E5C9AB0}" dt="2023-09-26T09:22:20.509" v="597" actId="1076"/>
          <ac:spMkLst>
            <pc:docMk/>
            <pc:sldMk cId="2240668713" sldId="325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2:14.556" v="595" actId="20577"/>
          <ac:spMkLst>
            <pc:docMk/>
            <pc:sldMk cId="2240668713" sldId="325"/>
            <ac:spMk id="19" creationId="{00000000-0000-0000-0000-000000000000}"/>
          </ac:spMkLst>
        </pc:spChg>
        <pc:picChg chg="del">
          <ac:chgData name="Mari Powell" userId="S::mari.powell@uwtsd.ac.uk::a1b98dd7-29dc-4131-8e37-1423e6a9ecca" providerId="AD" clId="Web-{9774E5BA-EFB7-3B0F-1A3C-D7AB6E5C9AB0}" dt="2023-09-26T09:21:57.383" v="592"/>
          <ac:picMkLst>
            <pc:docMk/>
            <pc:sldMk cId="2240668713" sldId="325"/>
            <ac:picMk id="20" creationId="{BEE35F4D-CF0B-F8DA-2882-B4E0374CFBCB}"/>
          </ac:picMkLst>
        </pc:picChg>
      </pc:sldChg>
      <pc:sldChg chg="delSp modSp add">
        <pc:chgData name="Mari Powell" userId="S::mari.powell@uwtsd.ac.uk::a1b98dd7-29dc-4131-8e37-1423e6a9ecca" providerId="AD" clId="Web-{9774E5BA-EFB7-3B0F-1A3C-D7AB6E5C9AB0}" dt="2023-09-26T09:24:33.295" v="612" actId="20577"/>
        <pc:sldMkLst>
          <pc:docMk/>
          <pc:sldMk cId="1992126198" sldId="326"/>
        </pc:sldMkLst>
        <pc:spChg chg="mod">
          <ac:chgData name="Mari Powell" userId="S::mari.powell@uwtsd.ac.uk::a1b98dd7-29dc-4131-8e37-1423e6a9ecca" providerId="AD" clId="Web-{9774E5BA-EFB7-3B0F-1A3C-D7AB6E5C9AB0}" dt="2023-09-26T09:24:33.295" v="612" actId="20577"/>
          <ac:spMkLst>
            <pc:docMk/>
            <pc:sldMk cId="1992126198" sldId="326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4:25.389" v="611" actId="20577"/>
          <ac:spMkLst>
            <pc:docMk/>
            <pc:sldMk cId="1992126198" sldId="326"/>
            <ac:spMk id="19" creationId="{00000000-0000-0000-0000-000000000000}"/>
          </ac:spMkLst>
        </pc:spChg>
        <pc:picChg chg="del">
          <ac:chgData name="Mari Powell" userId="S::mari.powell@uwtsd.ac.uk::a1b98dd7-29dc-4131-8e37-1423e6a9ecca" providerId="AD" clId="Web-{9774E5BA-EFB7-3B0F-1A3C-D7AB6E5C9AB0}" dt="2023-09-26T09:23:35.699" v="606"/>
          <ac:picMkLst>
            <pc:docMk/>
            <pc:sldMk cId="1992126198" sldId="326"/>
            <ac:picMk id="20" creationId="{A284F2F1-7914-394E-4357-A07DEB488322}"/>
          </ac:picMkLst>
        </pc:picChg>
      </pc:sldChg>
      <pc:sldChg chg="modSp add del">
        <pc:chgData name="Mari Powell" userId="S::mari.powell@uwtsd.ac.uk::a1b98dd7-29dc-4131-8e37-1423e6a9ecca" providerId="AD" clId="Web-{9774E5BA-EFB7-3B0F-1A3C-D7AB6E5C9AB0}" dt="2023-09-26T09:30:49.513" v="672"/>
        <pc:sldMkLst>
          <pc:docMk/>
          <pc:sldMk cId="19518627" sldId="327"/>
        </pc:sldMkLst>
        <pc:spChg chg="mod">
          <ac:chgData name="Mari Powell" userId="S::mari.powell@uwtsd.ac.uk::a1b98dd7-29dc-4131-8e37-1423e6a9ecca" providerId="AD" clId="Web-{9774E5BA-EFB7-3B0F-1A3C-D7AB6E5C9AB0}" dt="2023-09-26T09:26:28.003" v="633" actId="20577"/>
          <ac:spMkLst>
            <pc:docMk/>
            <pc:sldMk cId="19518627" sldId="327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6:27.925" v="632" actId="20577"/>
          <ac:spMkLst>
            <pc:docMk/>
            <pc:sldMk cId="19518627" sldId="327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6:28.175" v="635" actId="20577"/>
          <ac:spMkLst>
            <pc:docMk/>
            <pc:sldMk cId="19518627" sldId="327"/>
            <ac:spMk id="4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6:28.096" v="634" actId="20577"/>
          <ac:spMkLst>
            <pc:docMk/>
            <pc:sldMk cId="19518627" sldId="327"/>
            <ac:spMk id="5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6:45.957" v="638" actId="20577"/>
          <ac:spMkLst>
            <pc:docMk/>
            <pc:sldMk cId="19518627" sldId="327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6:35.534" v="637" actId="20577"/>
          <ac:spMkLst>
            <pc:docMk/>
            <pc:sldMk cId="19518627" sldId="327"/>
            <ac:spMk id="7" creationId="{00000000-0000-0000-0000-000000000000}"/>
          </ac:spMkLst>
        </pc:spChg>
      </pc:sldChg>
      <pc:sldChg chg="delSp modSp add">
        <pc:chgData name="Mari Powell" userId="S::mari.powell@uwtsd.ac.uk::a1b98dd7-29dc-4131-8e37-1423e6a9ecca" providerId="AD" clId="Web-{9774E5BA-EFB7-3B0F-1A3C-D7AB6E5C9AB0}" dt="2023-09-26T09:31:45.686" v="685" actId="1076"/>
        <pc:sldMkLst>
          <pc:docMk/>
          <pc:sldMk cId="2453429145" sldId="328"/>
        </pc:sldMkLst>
        <pc:spChg chg="mod">
          <ac:chgData name="Mari Powell" userId="S::mari.powell@uwtsd.ac.uk::a1b98dd7-29dc-4131-8e37-1423e6a9ecca" providerId="AD" clId="Web-{9774E5BA-EFB7-3B0F-1A3C-D7AB6E5C9AB0}" dt="2023-09-26T09:31:45.686" v="685" actId="1076"/>
          <ac:spMkLst>
            <pc:docMk/>
            <pc:sldMk cId="2453429145" sldId="328"/>
            <ac:spMk id="2" creationId="{00000000-0000-0000-0000-000000000000}"/>
          </ac:spMkLst>
        </pc:spChg>
        <pc:picChg chg="del">
          <ac:chgData name="Mari Powell" userId="S::mari.powell@uwtsd.ac.uk::a1b98dd7-29dc-4131-8e37-1423e6a9ecca" providerId="AD" clId="Web-{9774E5BA-EFB7-3B0F-1A3C-D7AB6E5C9AB0}" dt="2023-09-26T09:27:18.536" v="640"/>
          <ac:picMkLst>
            <pc:docMk/>
            <pc:sldMk cId="2453429145" sldId="328"/>
            <ac:picMk id="3" creationId="{A8A72546-BC89-B92E-EF67-E1674A7C203C}"/>
          </ac:picMkLst>
        </pc:picChg>
        <pc:picChg chg="mod">
          <ac:chgData name="Mari Powell" userId="S::mari.powell@uwtsd.ac.uk::a1b98dd7-29dc-4131-8e37-1423e6a9ecca" providerId="AD" clId="Web-{9774E5BA-EFB7-3B0F-1A3C-D7AB6E5C9AB0}" dt="2023-09-26T09:27:31.489" v="643" actId="1076"/>
          <ac:picMkLst>
            <pc:docMk/>
            <pc:sldMk cId="2453429145" sldId="328"/>
            <ac:picMk id="4" creationId="{50EA96EB-054F-5D40-AFB5-B8F75421A6C0}"/>
          </ac:picMkLst>
        </pc:picChg>
        <pc:picChg chg="mod">
          <ac:chgData name="Mari Powell" userId="S::mari.powell@uwtsd.ac.uk::a1b98dd7-29dc-4131-8e37-1423e6a9ecca" providerId="AD" clId="Web-{9774E5BA-EFB7-3B0F-1A3C-D7AB6E5C9AB0}" dt="2023-09-26T09:27:31.458" v="642" actId="1076"/>
          <ac:picMkLst>
            <pc:docMk/>
            <pc:sldMk cId="2453429145" sldId="328"/>
            <ac:picMk id="5" creationId="{1BEBD71E-34D4-3B4A-8823-840A9993702F}"/>
          </ac:picMkLst>
        </pc:picChg>
        <pc:picChg chg="mod">
          <ac:chgData name="Mari Powell" userId="S::mari.powell@uwtsd.ac.uk::a1b98dd7-29dc-4131-8e37-1423e6a9ecca" providerId="AD" clId="Web-{9774E5BA-EFB7-3B0F-1A3C-D7AB6E5C9AB0}" dt="2023-09-26T09:27:31.521" v="644" actId="1076"/>
          <ac:picMkLst>
            <pc:docMk/>
            <pc:sldMk cId="2453429145" sldId="328"/>
            <ac:picMk id="6" creationId="{BCEB4F78-FD53-9743-98CD-FD43DBE8D24D}"/>
          </ac:picMkLst>
        </pc:picChg>
      </pc:sldChg>
      <pc:sldChg chg="modSp add">
        <pc:chgData name="Mari Powell" userId="S::mari.powell@uwtsd.ac.uk::a1b98dd7-29dc-4131-8e37-1423e6a9ecca" providerId="AD" clId="Web-{9774E5BA-EFB7-3B0F-1A3C-D7AB6E5C9AB0}" dt="2023-09-26T09:29:26.088" v="670" actId="20577"/>
        <pc:sldMkLst>
          <pc:docMk/>
          <pc:sldMk cId="3495736126" sldId="329"/>
        </pc:sldMkLst>
        <pc:spChg chg="mod">
          <ac:chgData name="Mari Powell" userId="S::mari.powell@uwtsd.ac.uk::a1b98dd7-29dc-4131-8e37-1423e6a9ecca" providerId="AD" clId="Web-{9774E5BA-EFB7-3B0F-1A3C-D7AB6E5C9AB0}" dt="2023-09-26T09:28:45.305" v="660" actId="1076"/>
          <ac:spMkLst>
            <pc:docMk/>
            <pc:sldMk cId="3495736126" sldId="329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9:16.384" v="664" actId="20577"/>
          <ac:spMkLst>
            <pc:docMk/>
            <pc:sldMk cId="3495736126" sldId="329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9:26.088" v="670" actId="20577"/>
          <ac:spMkLst>
            <pc:docMk/>
            <pc:sldMk cId="3495736126" sldId="329"/>
            <ac:spMk id="8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8:45.117" v="657"/>
          <ac:spMkLst>
            <pc:docMk/>
            <pc:sldMk cId="3495736126" sldId="329"/>
            <ac:spMk id="9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7:58.147" v="646"/>
          <ac:spMkLst>
            <pc:docMk/>
            <pc:sldMk cId="3495736126" sldId="329"/>
            <ac:spMk id="10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9:02.680" v="663" actId="20577"/>
          <ac:spMkLst>
            <pc:docMk/>
            <pc:sldMk cId="3495736126" sldId="329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8:12.944" v="648" actId="20577"/>
          <ac:spMkLst>
            <pc:docMk/>
            <pc:sldMk cId="3495736126" sldId="329"/>
            <ac:spMk id="12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9:25.947" v="669" actId="20577"/>
          <ac:spMkLst>
            <pc:docMk/>
            <pc:sldMk cId="3495736126" sldId="329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9774E5BA-EFB7-3B0F-1A3C-D7AB6E5C9AB0}" dt="2023-09-26T09:28:13.147" v="650" actId="20577"/>
          <ac:spMkLst>
            <pc:docMk/>
            <pc:sldMk cId="3495736126" sldId="329"/>
            <ac:spMk id="14" creationId="{00000000-0000-0000-0000-000000000000}"/>
          </ac:spMkLst>
        </pc:spChg>
      </pc:sldChg>
      <pc:sldChg chg="add">
        <pc:chgData name="Mari Powell" userId="S::mari.powell@uwtsd.ac.uk::a1b98dd7-29dc-4131-8e37-1423e6a9ecca" providerId="AD" clId="Web-{9774E5BA-EFB7-3B0F-1A3C-D7AB6E5C9AB0}" dt="2023-09-26T09:30:30.543" v="671"/>
        <pc:sldMkLst>
          <pc:docMk/>
          <pc:sldMk cId="4229369511" sldId="330"/>
        </pc:sldMkLst>
      </pc:sldChg>
      <pc:sldChg chg="modSp add mod setBg">
        <pc:chgData name="Mari Powell" userId="S::mari.powell@uwtsd.ac.uk::a1b98dd7-29dc-4131-8e37-1423e6a9ecca" providerId="AD" clId="Web-{9774E5BA-EFB7-3B0F-1A3C-D7AB6E5C9AB0}" dt="2023-09-26T09:35:37.820" v="699"/>
        <pc:sldMkLst>
          <pc:docMk/>
          <pc:sldMk cId="1205781265" sldId="331"/>
        </pc:sldMkLst>
        <pc:spChg chg="mod">
          <ac:chgData name="Mari Powell" userId="S::mari.powell@uwtsd.ac.uk::a1b98dd7-29dc-4131-8e37-1423e6a9ecca" providerId="AD" clId="Web-{9774E5BA-EFB7-3B0F-1A3C-D7AB6E5C9AB0}" dt="2023-09-26T09:34:48.756" v="695" actId="1076"/>
          <ac:spMkLst>
            <pc:docMk/>
            <pc:sldMk cId="1205781265" sldId="331"/>
            <ac:spMk id="5" creationId="{86F0B61D-F38C-5740-8755-C5F4C0207E9C}"/>
          </ac:spMkLst>
        </pc:spChg>
        <pc:picChg chg="mod">
          <ac:chgData name="Mari Powell" userId="S::mari.powell@uwtsd.ac.uk::a1b98dd7-29dc-4131-8e37-1423e6a9ecca" providerId="AD" clId="Web-{9774E5BA-EFB7-3B0F-1A3C-D7AB6E5C9AB0}" dt="2023-09-26T09:34:25.739" v="690"/>
          <ac:picMkLst>
            <pc:docMk/>
            <pc:sldMk cId="1205781265" sldId="331"/>
            <ac:picMk id="13" creationId="{963C99B2-F2BA-8D44-AEE6-C6DBC2CB428B}"/>
          </ac:picMkLst>
        </pc:picChg>
      </pc:sldChg>
      <pc:sldChg chg="modSp add mod setBg">
        <pc:chgData name="Mari Powell" userId="S::mari.powell@uwtsd.ac.uk::a1b98dd7-29dc-4131-8e37-1423e6a9ecca" providerId="AD" clId="Web-{9774E5BA-EFB7-3B0F-1A3C-D7AB6E5C9AB0}" dt="2023-09-26T09:36:21.572" v="709" actId="1076"/>
        <pc:sldMkLst>
          <pc:docMk/>
          <pc:sldMk cId="1493820453" sldId="332"/>
        </pc:sldMkLst>
        <pc:spChg chg="mod">
          <ac:chgData name="Mari Powell" userId="S::mari.powell@uwtsd.ac.uk::a1b98dd7-29dc-4131-8e37-1423e6a9ecca" providerId="AD" clId="Web-{9774E5BA-EFB7-3B0F-1A3C-D7AB6E5C9AB0}" dt="2023-09-26T09:35:58.305" v="704" actId="20577"/>
          <ac:spMkLst>
            <pc:docMk/>
            <pc:sldMk cId="1493820453" sldId="332"/>
            <ac:spMk id="5" creationId="{86F0B61D-F38C-5740-8755-C5F4C0207E9C}"/>
          </ac:spMkLst>
        </pc:spChg>
        <pc:spChg chg="mod">
          <ac:chgData name="Mari Powell" userId="S::mari.powell@uwtsd.ac.uk::a1b98dd7-29dc-4131-8e37-1423e6a9ecca" providerId="AD" clId="Web-{9774E5BA-EFB7-3B0F-1A3C-D7AB6E5C9AB0}" dt="2023-09-26T09:36:21.447" v="707" actId="1076"/>
          <ac:spMkLst>
            <pc:docMk/>
            <pc:sldMk cId="1493820453" sldId="332"/>
            <ac:spMk id="7" creationId="{07F1274E-A59E-5C4D-9635-83C9F1B7DA80}"/>
          </ac:spMkLst>
        </pc:spChg>
        <pc:spChg chg="mod">
          <ac:chgData name="Mari Powell" userId="S::mari.powell@uwtsd.ac.uk::a1b98dd7-29dc-4131-8e37-1423e6a9ecca" providerId="AD" clId="Web-{9774E5BA-EFB7-3B0F-1A3C-D7AB6E5C9AB0}" dt="2023-09-26T09:36:21.572" v="709" actId="1076"/>
          <ac:spMkLst>
            <pc:docMk/>
            <pc:sldMk cId="1493820453" sldId="332"/>
            <ac:spMk id="9" creationId="{ED311B4D-42AA-A043-AA8F-0AB08375996B}"/>
          </ac:spMkLst>
        </pc:spChg>
        <pc:picChg chg="mod">
          <ac:chgData name="Mari Powell" userId="S::mari.powell@uwtsd.ac.uk::a1b98dd7-29dc-4131-8e37-1423e6a9ecca" providerId="AD" clId="Web-{9774E5BA-EFB7-3B0F-1A3C-D7AB6E5C9AB0}" dt="2023-09-26T09:36:21.525" v="708" actId="1076"/>
          <ac:picMkLst>
            <pc:docMk/>
            <pc:sldMk cId="1493820453" sldId="332"/>
            <ac:picMk id="13" creationId="{963C99B2-F2BA-8D44-AEE6-C6DBC2CB428B}"/>
          </ac:picMkLst>
        </pc:picChg>
      </pc:sldChg>
      <pc:sldChg chg="modSp add mod setBg">
        <pc:chgData name="Mari Powell" userId="S::mari.powell@uwtsd.ac.uk::a1b98dd7-29dc-4131-8e37-1423e6a9ecca" providerId="AD" clId="Web-{9774E5BA-EFB7-3B0F-1A3C-D7AB6E5C9AB0}" dt="2023-09-26T09:37:22.527" v="718" actId="20577"/>
        <pc:sldMkLst>
          <pc:docMk/>
          <pc:sldMk cId="1455063224" sldId="333"/>
        </pc:sldMkLst>
        <pc:spChg chg="mod">
          <ac:chgData name="Mari Powell" userId="S::mari.powell@uwtsd.ac.uk::a1b98dd7-29dc-4131-8e37-1423e6a9ecca" providerId="AD" clId="Web-{9774E5BA-EFB7-3B0F-1A3C-D7AB6E5C9AB0}" dt="2023-09-26T09:37:22.527" v="718" actId="20577"/>
          <ac:spMkLst>
            <pc:docMk/>
            <pc:sldMk cId="1455063224" sldId="333"/>
            <ac:spMk id="3" creationId="{B433588F-174A-F049-AF0B-0A4FC8674AE3}"/>
          </ac:spMkLst>
        </pc:spChg>
        <pc:spChg chg="mod">
          <ac:chgData name="Mari Powell" userId="S::mari.powell@uwtsd.ac.uk::a1b98dd7-29dc-4131-8e37-1423e6a9ecca" providerId="AD" clId="Web-{9774E5BA-EFB7-3B0F-1A3C-D7AB6E5C9AB0}" dt="2023-09-26T09:36:59.964" v="715" actId="1076"/>
          <ac:spMkLst>
            <pc:docMk/>
            <pc:sldMk cId="1455063224" sldId="333"/>
            <ac:spMk id="5" creationId="{86F0B61D-F38C-5740-8755-C5F4C0207E9C}"/>
          </ac:spMkLst>
        </pc:spChg>
        <pc:picChg chg="mod">
          <ac:chgData name="Mari Powell" userId="S::mari.powell@uwtsd.ac.uk::a1b98dd7-29dc-4131-8e37-1423e6a9ecca" providerId="AD" clId="Web-{9774E5BA-EFB7-3B0F-1A3C-D7AB6E5C9AB0}" dt="2023-09-26T09:36:52.526" v="713" actId="1076"/>
          <ac:picMkLst>
            <pc:docMk/>
            <pc:sldMk cId="1455063224" sldId="333"/>
            <ac:picMk id="13" creationId="{963C99B2-F2BA-8D44-AEE6-C6DBC2CB428B}"/>
          </ac:picMkLst>
        </pc:picChg>
      </pc:sldChg>
      <pc:sldChg chg="modSp add mod setBg">
        <pc:chgData name="Mari Powell" userId="S::mari.powell@uwtsd.ac.uk::a1b98dd7-29dc-4131-8e37-1423e6a9ecca" providerId="AD" clId="Web-{9774E5BA-EFB7-3B0F-1A3C-D7AB6E5C9AB0}" dt="2023-09-26T09:38:01.810" v="729" actId="1076"/>
        <pc:sldMkLst>
          <pc:docMk/>
          <pc:sldMk cId="3107022260" sldId="334"/>
        </pc:sldMkLst>
        <pc:spChg chg="mod">
          <ac:chgData name="Mari Powell" userId="S::mari.powell@uwtsd.ac.uk::a1b98dd7-29dc-4131-8e37-1423e6a9ecca" providerId="AD" clId="Web-{9774E5BA-EFB7-3B0F-1A3C-D7AB6E5C9AB0}" dt="2023-09-26T09:38:01.810" v="729" actId="1076"/>
          <ac:spMkLst>
            <pc:docMk/>
            <pc:sldMk cId="3107022260" sldId="334"/>
            <ac:spMk id="3" creationId="{B433588F-174A-F049-AF0B-0A4FC8674AE3}"/>
          </ac:spMkLst>
        </pc:spChg>
        <pc:spChg chg="mod">
          <ac:chgData name="Mari Powell" userId="S::mari.powell@uwtsd.ac.uk::a1b98dd7-29dc-4131-8e37-1423e6a9ecca" providerId="AD" clId="Web-{9774E5BA-EFB7-3B0F-1A3C-D7AB6E5C9AB0}" dt="2023-09-26T09:37:52.935" v="726" actId="1076"/>
          <ac:spMkLst>
            <pc:docMk/>
            <pc:sldMk cId="3107022260" sldId="334"/>
            <ac:spMk id="5" creationId="{86F0B61D-F38C-5740-8755-C5F4C0207E9C}"/>
          </ac:spMkLst>
        </pc:spChg>
        <pc:picChg chg="mod">
          <ac:chgData name="Mari Powell" userId="S::mari.powell@uwtsd.ac.uk::a1b98dd7-29dc-4131-8e37-1423e6a9ecca" providerId="AD" clId="Web-{9774E5BA-EFB7-3B0F-1A3C-D7AB6E5C9AB0}" dt="2023-09-26T09:38:01.169" v="728" actId="1076"/>
          <ac:picMkLst>
            <pc:docMk/>
            <pc:sldMk cId="3107022260" sldId="334"/>
            <ac:picMk id="13" creationId="{963C99B2-F2BA-8D44-AEE6-C6DBC2CB428B}"/>
          </ac:picMkLst>
        </pc:picChg>
      </pc:sldChg>
      <pc:sldChg chg="add mod setBg">
        <pc:chgData name="Mari Powell" userId="S::mari.powell@uwtsd.ac.uk::a1b98dd7-29dc-4131-8e37-1423e6a9ecca" providerId="AD" clId="Web-{9774E5BA-EFB7-3B0F-1A3C-D7AB6E5C9AB0}" dt="2023-09-26T09:38:29.905" v="731"/>
        <pc:sldMkLst>
          <pc:docMk/>
          <pc:sldMk cId="1106835253" sldId="335"/>
        </pc:sldMkLst>
      </pc:sldChg>
      <pc:sldChg chg="modSp add mod setBg">
        <pc:chgData name="Mari Powell" userId="S::mari.powell@uwtsd.ac.uk::a1b98dd7-29dc-4131-8e37-1423e6a9ecca" providerId="AD" clId="Web-{9774E5BA-EFB7-3B0F-1A3C-D7AB6E5C9AB0}" dt="2023-09-26T09:39:18.157" v="739" actId="20577"/>
        <pc:sldMkLst>
          <pc:docMk/>
          <pc:sldMk cId="2772755319" sldId="336"/>
        </pc:sldMkLst>
        <pc:spChg chg="mod">
          <ac:chgData name="Mari Powell" userId="S::mari.powell@uwtsd.ac.uk::a1b98dd7-29dc-4131-8e37-1423e6a9ecca" providerId="AD" clId="Web-{9774E5BA-EFB7-3B0F-1A3C-D7AB6E5C9AB0}" dt="2023-09-26T09:39:01.859" v="735" actId="20577"/>
          <ac:spMkLst>
            <pc:docMk/>
            <pc:sldMk cId="2772755319" sldId="336"/>
            <ac:spMk id="7" creationId="{EE43745A-27A1-C24F-B175-DE7D740C70CA}"/>
          </ac:spMkLst>
        </pc:spChg>
        <pc:spChg chg="mod">
          <ac:chgData name="Mari Powell" userId="S::mari.powell@uwtsd.ac.uk::a1b98dd7-29dc-4131-8e37-1423e6a9ecca" providerId="AD" clId="Web-{9774E5BA-EFB7-3B0F-1A3C-D7AB6E5C9AB0}" dt="2023-09-26T09:39:05.094" v="737" actId="20577"/>
          <ac:spMkLst>
            <pc:docMk/>
            <pc:sldMk cId="2772755319" sldId="336"/>
            <ac:spMk id="10" creationId="{F089937C-6923-6944-9A81-6E9542F857CB}"/>
          </ac:spMkLst>
        </pc:spChg>
        <pc:spChg chg="mod">
          <ac:chgData name="Mari Powell" userId="S::mari.powell@uwtsd.ac.uk::a1b98dd7-29dc-4131-8e37-1423e6a9ecca" providerId="AD" clId="Web-{9774E5BA-EFB7-3B0F-1A3C-D7AB6E5C9AB0}" dt="2023-09-26T09:39:18.157" v="739" actId="20577"/>
          <ac:spMkLst>
            <pc:docMk/>
            <pc:sldMk cId="2772755319" sldId="336"/>
            <ac:spMk id="13" creationId="{F0C9E1F7-54E4-AA47-AD32-DD4A26523BBD}"/>
          </ac:spMkLst>
        </pc:spChg>
      </pc:sldChg>
      <pc:sldChg chg="add replId">
        <pc:chgData name="Mari Powell" userId="S::mari.powell@uwtsd.ac.uk::a1b98dd7-29dc-4131-8e37-1423e6a9ecca" providerId="AD" clId="Web-{9774E5BA-EFB7-3B0F-1A3C-D7AB6E5C9AB0}" dt="2023-09-26T09:39:35.970" v="740"/>
        <pc:sldMkLst>
          <pc:docMk/>
          <pc:sldMk cId="1875873464" sldId="337"/>
        </pc:sldMkLst>
      </pc:sldChg>
      <pc:sldChg chg="addSp delSp modSp add mod replId setBg">
        <pc:chgData name="Mari Powell" userId="S::mari.powell@uwtsd.ac.uk::a1b98dd7-29dc-4131-8e37-1423e6a9ecca" providerId="AD" clId="Web-{9774E5BA-EFB7-3B0F-1A3C-D7AB6E5C9AB0}" dt="2023-09-26T09:44:16.746" v="755"/>
        <pc:sldMkLst>
          <pc:docMk/>
          <pc:sldMk cId="2123096401" sldId="338"/>
        </pc:sldMkLst>
        <pc:spChg chg="del mod">
          <ac:chgData name="Mari Powell" userId="S::mari.powell@uwtsd.ac.uk::a1b98dd7-29dc-4131-8e37-1423e6a9ecca" providerId="AD" clId="Web-{9774E5BA-EFB7-3B0F-1A3C-D7AB6E5C9AB0}" dt="2023-09-26T09:43:33.510" v="746"/>
          <ac:spMkLst>
            <pc:docMk/>
            <pc:sldMk cId="2123096401" sldId="338"/>
            <ac:spMk id="10" creationId="{208494CD-5FBE-EA4D-99D9-97B1282DA55F}"/>
          </ac:spMkLst>
        </pc:spChg>
        <pc:picChg chg="del">
          <ac:chgData name="Mari Powell" userId="S::mari.powell@uwtsd.ac.uk::a1b98dd7-29dc-4131-8e37-1423e6a9ecca" providerId="AD" clId="Web-{9774E5BA-EFB7-3B0F-1A3C-D7AB6E5C9AB0}" dt="2023-09-26T09:43:25.681" v="744"/>
          <ac:picMkLst>
            <pc:docMk/>
            <pc:sldMk cId="2123096401" sldId="338"/>
            <ac:picMk id="2" creationId="{38D641C2-388B-9DF9-9612-B8901E4D133A}"/>
          </ac:picMkLst>
        </pc:picChg>
        <pc:picChg chg="add mod">
          <ac:chgData name="Mari Powell" userId="S::mari.powell@uwtsd.ac.uk::a1b98dd7-29dc-4131-8e37-1423e6a9ecca" providerId="AD" clId="Web-{9774E5BA-EFB7-3B0F-1A3C-D7AB6E5C9AB0}" dt="2023-09-26T09:44:16.746" v="755"/>
          <ac:picMkLst>
            <pc:docMk/>
            <pc:sldMk cId="2123096401" sldId="338"/>
            <ac:picMk id="3" creationId="{C752FC5A-0B93-6F9E-794C-D47E10B663D4}"/>
          </ac:picMkLst>
        </pc:picChg>
      </pc:sldChg>
      <pc:sldMasterChg chg="add addSldLayout">
        <pc:chgData name="Mari Powell" userId="S::mari.powell@uwtsd.ac.uk::a1b98dd7-29dc-4131-8e37-1423e6a9ecca" providerId="AD" clId="Web-{9774E5BA-EFB7-3B0F-1A3C-D7AB6E5C9AB0}" dt="2023-09-25T14:14:33.772" v="58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9774E5BA-EFB7-3B0F-1A3C-D7AB6E5C9AB0}" dt="2023-09-25T14:10:33.356" v="2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33.356" v="2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9774E5BA-EFB7-3B0F-1A3C-D7AB6E5C9AB0}" dt="2023-09-25T15:36:09.184" v="173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add addSldLayout modSldLayout">
        <pc:chgData name="Mari Powell" userId="S::mari.powell@uwtsd.ac.uk::a1b98dd7-29dc-4131-8e37-1423e6a9ecca" providerId="AD" clId="Web-{9774E5BA-EFB7-3B0F-1A3C-D7AB6E5C9AB0}" dt="2023-09-26T08:48:52.824" v="318"/>
        <pc:sldMasterMkLst>
          <pc:docMk/>
          <pc:sldMasterMk cId="4029024589" sldId="2147483725"/>
        </pc:sldMasterMkLst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1922776081" sldId="2147483704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775892607" sldId="214748370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2033148936" sldId="2147483706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2181453447" sldId="2147483707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624639134" sldId="214748370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2599527025" sldId="2147483709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2202919466" sldId="214748371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725413272" sldId="214748371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1175475032" sldId="214748371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1411783145" sldId="214748371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0:20.715" v="0"/>
          <pc:sldLayoutMkLst>
            <pc:docMk/>
            <pc:sldMasterMk cId="4029024589" sldId="2147483725"/>
            <pc:sldLayoutMk cId="705032211" sldId="2147483727"/>
          </pc:sldLayoutMkLst>
        </pc:sldLayoutChg>
        <pc:sldLayoutChg chg="add replId">
          <pc:chgData name="Mari Powell" userId="S::mari.powell@uwtsd.ac.uk::a1b98dd7-29dc-4131-8e37-1423e6a9ecca" providerId="AD" clId="Web-{9774E5BA-EFB7-3B0F-1A3C-D7AB6E5C9AB0}" dt="2023-09-25T15:36:09.184" v="173"/>
          <pc:sldLayoutMkLst>
            <pc:docMk/>
            <pc:sldMasterMk cId="4029024589" sldId="2147483725"/>
            <pc:sldLayoutMk cId="2895943777" sldId="2147483847"/>
          </pc:sldLayoutMkLst>
        </pc:sldLayoutChg>
        <pc:sldLayoutChg chg="add replI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4029024589" sldId="2147483725"/>
            <pc:sldLayoutMk cId="3932827362" sldId="2147483860"/>
          </pc:sldLayoutMkLst>
        </pc:sldLayoutChg>
      </pc:sldMasterChg>
      <pc:sldMasterChg chg="add addSldLayout">
        <pc:chgData name="Mari Powell" userId="S::mari.powell@uwtsd.ac.uk::a1b98dd7-29dc-4131-8e37-1423e6a9ecca" providerId="AD" clId="Web-{9774E5BA-EFB7-3B0F-1A3C-D7AB6E5C9AB0}" dt="2023-09-25T14:23:45.090" v="130"/>
        <pc:sldMasterMkLst>
          <pc:docMk/>
          <pc:sldMasterMk cId="2479599508" sldId="2147483749"/>
        </pc:sldMasterMkLst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2327112722" sldId="214748375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487356214" sldId="214748375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861155020" sldId="214748375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2168307860" sldId="214748375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78107815" sldId="2147483754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3558063784" sldId="214748375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2786291417" sldId="2147483756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1135356169" sldId="2147483757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252045136" sldId="214748375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2937938855" sldId="2147483759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2520928090" sldId="214748376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3225249156" sldId="214748383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23:45.090" v="130"/>
          <pc:sldLayoutMkLst>
            <pc:docMk/>
            <pc:sldMasterMk cId="2479599508" sldId="2147483749"/>
            <pc:sldLayoutMk cId="3041311752" sldId="2147483833"/>
          </pc:sldLayoutMkLst>
        </pc:sldLayoutChg>
      </pc:sldMasterChg>
      <pc:sldMasterChg chg="add addSldLayout">
        <pc:chgData name="Mari Powell" userId="S::mari.powell@uwtsd.ac.uk::a1b98dd7-29dc-4131-8e37-1423e6a9ecca" providerId="AD" clId="Web-{9774E5BA-EFB7-3B0F-1A3C-D7AB6E5C9AB0}" dt="2023-09-26T09:30:30.543" v="671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9:30:30.543" v="671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add addSldLayout">
        <pc:chgData name="Mari Powell" userId="S::mari.powell@uwtsd.ac.uk::a1b98dd7-29dc-4131-8e37-1423e6a9ecca" providerId="AD" clId="Web-{9774E5BA-EFB7-3B0F-1A3C-D7AB6E5C9AB0}" dt="2023-09-26T08:56:00.465" v="373"/>
        <pc:sldMasterMkLst>
          <pc:docMk/>
          <pc:sldMasterMk cId="2460445775" sldId="2147483790"/>
        </pc:sldMasterMkLst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3867363531" sldId="214748379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3023862727" sldId="214748379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133156012" sldId="214748379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495605689" sldId="2147483794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2721261873" sldId="214748379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3437395176" sldId="2147483796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753593801" sldId="2147483797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547636520" sldId="214748379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1064912594" sldId="2147483799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1814563894" sldId="214748380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2962117505" sldId="214748380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56:00.465" v="373"/>
          <pc:sldLayoutMkLst>
            <pc:docMk/>
            <pc:sldMasterMk cId="2460445775" sldId="2147483790"/>
            <pc:sldLayoutMk cId="184233036" sldId="2147483816"/>
          </pc:sldLayoutMkLst>
        </pc:sldLayoutChg>
      </pc:sldMasterChg>
      <pc:sldMasterChg chg="add addSldLayout">
        <pc:chgData name="Mari Powell" userId="S::mari.powell@uwtsd.ac.uk::a1b98dd7-29dc-4131-8e37-1423e6a9ecca" providerId="AD" clId="Web-{9774E5BA-EFB7-3B0F-1A3C-D7AB6E5C9AB0}" dt="2023-09-25T14:16:41.433" v="65"/>
        <pc:sldMasterMkLst>
          <pc:docMk/>
          <pc:sldMasterMk cId="3910685519" sldId="2147483834"/>
        </pc:sldMasterMkLst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1585324849" sldId="214748383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3025642092" sldId="2147483836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896151082" sldId="2147483837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2669511174" sldId="214748383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1326644501" sldId="2147483839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138120426" sldId="214748384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4114971953" sldId="214748384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81095776" sldId="214748384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2453087105" sldId="214748384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1282505115" sldId="2147483844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1676396725" sldId="214748384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5T14:16:41.433" v="65"/>
          <pc:sldLayoutMkLst>
            <pc:docMk/>
            <pc:sldMasterMk cId="3910685519" sldId="2147483834"/>
            <pc:sldLayoutMk cId="2751596267" sldId="2147483846"/>
          </pc:sldLayoutMkLst>
        </pc:sldLayoutChg>
      </pc:sldMasterChg>
      <pc:sldMasterChg chg="add addSldLayout">
        <pc:chgData name="Mari Powell" userId="S::mari.powell@uwtsd.ac.uk::a1b98dd7-29dc-4131-8e37-1423e6a9ecca" providerId="AD" clId="Web-{9774E5BA-EFB7-3B0F-1A3C-D7AB6E5C9AB0}" dt="2023-09-26T08:48:52.824" v="318"/>
        <pc:sldMasterMkLst>
          <pc:docMk/>
          <pc:sldMasterMk cId="192101702" sldId="2147483848"/>
        </pc:sldMasterMkLst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3086910363" sldId="214748366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239319709" sldId="2147483849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1408163672" sldId="2147483850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3184012299" sldId="2147483851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2214636700" sldId="2147483852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939115774" sldId="2147483853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3266607336" sldId="2147483854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2013111484" sldId="2147483855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4112262004" sldId="2147483856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4242832061" sldId="2147483857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1512415761" sldId="2147483858"/>
          </pc:sldLayoutMkLst>
        </pc:sldLayoutChg>
        <pc:sldLayoutChg chg="ad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192101702" sldId="2147483848"/>
            <pc:sldLayoutMk cId="1916575637" sldId="2147483859"/>
          </pc:sldLayoutMkLst>
        </pc:sldLayoutChg>
      </pc:sldMasterChg>
      <pc:sldMasterChg chg="replId modSldLayout">
        <pc:chgData name="Mari Powell" userId="S::mari.powell@uwtsd.ac.uk::a1b98dd7-29dc-4131-8e37-1423e6a9ecca" providerId="AD" clId="Web-{9774E5BA-EFB7-3B0F-1A3C-D7AB6E5C9AB0}" dt="2023-09-26T08:48:52.824" v="318"/>
        <pc:sldMasterMkLst>
          <pc:docMk/>
          <pc:sldMasterMk cId="2460954070" sldId="2147483862"/>
        </pc:sldMasterMkLst>
        <pc:sldLayoutChg chg="replI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2460954070" sldId="2147483862"/>
            <pc:sldLayoutMk cId="1203092039" sldId="2147483728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2460954070" sldId="2147483862"/>
            <pc:sldLayoutMk cId="3733172339" sldId="2147483729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2460954070" sldId="2147483862"/>
            <pc:sldLayoutMk cId="3210312558" sldId="2147483730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2460954070" sldId="2147483862"/>
            <pc:sldLayoutMk cId="3146388984" sldId="2147483731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2460954070" sldId="2147483862"/>
            <pc:sldLayoutMk cId="3171841454" sldId="2147483732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2460954070" sldId="2147483862"/>
            <pc:sldLayoutMk cId="1718958274" sldId="2147483733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2460954070" sldId="2147483862"/>
            <pc:sldLayoutMk cId="2202905451" sldId="2147483734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2460954070" sldId="2147483862"/>
            <pc:sldLayoutMk cId="3479445657" sldId="2147483735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5T14:14:33.772" v="58"/>
          <pc:sldLayoutMkLst>
            <pc:docMk/>
            <pc:sldMasterMk cId="2460954070" sldId="2147483862"/>
            <pc:sldLayoutMk cId="2591524520" sldId="2147483736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2460954070" sldId="2147483862"/>
            <pc:sldLayoutMk cId="949138452" sldId="2147483861"/>
          </pc:sldLayoutMkLst>
        </pc:sldLayoutChg>
        <pc:sldLayoutChg chg="replId">
          <pc:chgData name="Mari Powell" userId="S::mari.powell@uwtsd.ac.uk::a1b98dd7-29dc-4131-8e37-1423e6a9ecca" providerId="AD" clId="Web-{9774E5BA-EFB7-3B0F-1A3C-D7AB6E5C9AB0}" dt="2023-09-26T08:48:52.824" v="318"/>
          <pc:sldLayoutMkLst>
            <pc:docMk/>
            <pc:sldMasterMk cId="2460954070" sldId="2147483862"/>
            <pc:sldLayoutMk cId="2385387890" sldId="2147483863"/>
          </pc:sldLayoutMkLst>
        </pc:sldLayoutChg>
      </pc:sldMasterChg>
    </pc:docChg>
  </pc:docChgLst>
  <pc:docChgLst>
    <pc:chgData name="Mari Powell" userId="S::mari.powell@uwtsd.ac.uk::a1b98dd7-29dc-4131-8e37-1423e6a9ecca" providerId="AD" clId="Web-{5EB942E7-703D-75C8-CD7E-A998FF5D6514}"/>
    <pc:docChg chg="addSld modSld sldOrd">
      <pc:chgData name="Mari Powell" userId="S::mari.powell@uwtsd.ac.uk::a1b98dd7-29dc-4131-8e37-1423e6a9ecca" providerId="AD" clId="Web-{5EB942E7-703D-75C8-CD7E-A998FF5D6514}" dt="2023-09-27T08:50:13.607" v="150" actId="1076"/>
      <pc:docMkLst>
        <pc:docMk/>
      </pc:docMkLst>
      <pc:sldChg chg="addSp delSp modSp">
        <pc:chgData name="Mari Powell" userId="S::mari.powell@uwtsd.ac.uk::a1b98dd7-29dc-4131-8e37-1423e6a9ecca" providerId="AD" clId="Web-{5EB942E7-703D-75C8-CD7E-A998FF5D6514}" dt="2023-09-26T16:12:16.026" v="1"/>
        <pc:sldMkLst>
          <pc:docMk/>
          <pc:sldMk cId="3763424963" sldId="258"/>
        </pc:sldMkLst>
        <pc:picChg chg="add del mod">
          <ac:chgData name="Mari Powell" userId="S::mari.powell@uwtsd.ac.uk::a1b98dd7-29dc-4131-8e37-1423e6a9ecca" providerId="AD" clId="Web-{5EB942E7-703D-75C8-CD7E-A998FF5D6514}" dt="2023-09-26T16:12:16.026" v="1"/>
          <ac:picMkLst>
            <pc:docMk/>
            <pc:sldMk cId="3763424963" sldId="258"/>
            <ac:picMk id="4" creationId="{DCE1A59C-5FA8-1F47-A6E5-5851F13CF36A}"/>
          </ac:picMkLst>
        </pc:picChg>
      </pc:sldChg>
      <pc:sldChg chg="addSp delSp modSp mod setBg">
        <pc:chgData name="Mari Powell" userId="S::mari.powell@uwtsd.ac.uk::a1b98dd7-29dc-4131-8e37-1423e6a9ecca" providerId="AD" clId="Web-{5EB942E7-703D-75C8-CD7E-A998FF5D6514}" dt="2023-09-27T08:50:13.607" v="150" actId="1076"/>
        <pc:sldMkLst>
          <pc:docMk/>
          <pc:sldMk cId="679627636" sldId="286"/>
        </pc:sldMkLst>
        <pc:spChg chg="add del mod">
          <ac:chgData name="Mari Powell" userId="S::mari.powell@uwtsd.ac.uk::a1b98dd7-29dc-4131-8e37-1423e6a9ecca" providerId="AD" clId="Web-{5EB942E7-703D-75C8-CD7E-A998FF5D6514}" dt="2023-09-27T08:47:30.945" v="91"/>
          <ac:spMkLst>
            <pc:docMk/>
            <pc:sldMk cId="679627636" sldId="286"/>
            <ac:spMk id="4" creationId="{B1826583-E82A-9134-A1D1-C40E80154EA1}"/>
          </ac:spMkLst>
        </pc:spChg>
        <pc:spChg chg="add mod">
          <ac:chgData name="Mari Powell" userId="S::mari.powell@uwtsd.ac.uk::a1b98dd7-29dc-4131-8e37-1423e6a9ecca" providerId="AD" clId="Web-{5EB942E7-703D-75C8-CD7E-A998FF5D6514}" dt="2023-09-27T08:49:01.167" v="126" actId="20577"/>
          <ac:spMkLst>
            <pc:docMk/>
            <pc:sldMk cId="679627636" sldId="286"/>
            <ac:spMk id="6" creationId="{40049727-4864-818C-D27D-9C1FFBFB15D9}"/>
          </ac:spMkLst>
        </pc:spChg>
        <pc:spChg chg="mod">
          <ac:chgData name="Mari Powell" userId="S::mari.powell@uwtsd.ac.uk::a1b98dd7-29dc-4131-8e37-1423e6a9ecca" providerId="AD" clId="Web-{5EB942E7-703D-75C8-CD7E-A998FF5D6514}" dt="2023-09-27T08:47:48.617" v="96" actId="1076"/>
          <ac:spMkLst>
            <pc:docMk/>
            <pc:sldMk cId="679627636" sldId="286"/>
            <ac:spMk id="10" creationId="{208494CD-5FBE-EA4D-99D9-97B1282DA55F}"/>
          </ac:spMkLst>
        </pc:spChg>
        <pc:picChg chg="del">
          <ac:chgData name="Mari Powell" userId="S::mari.powell@uwtsd.ac.uk::a1b98dd7-29dc-4131-8e37-1423e6a9ecca" providerId="AD" clId="Web-{5EB942E7-703D-75C8-CD7E-A998FF5D6514}" dt="2023-09-27T08:45:52.879" v="67"/>
          <ac:picMkLst>
            <pc:docMk/>
            <pc:sldMk cId="679627636" sldId="286"/>
            <ac:picMk id="2" creationId="{38D641C2-388B-9DF9-9612-B8901E4D133A}"/>
          </ac:picMkLst>
        </pc:picChg>
        <pc:picChg chg="add mod">
          <ac:chgData name="Mari Powell" userId="S::mari.powell@uwtsd.ac.uk::a1b98dd7-29dc-4131-8e37-1423e6a9ecca" providerId="AD" clId="Web-{5EB942E7-703D-75C8-CD7E-A998FF5D6514}" dt="2023-09-27T08:50:13.607" v="150" actId="1076"/>
          <ac:picMkLst>
            <pc:docMk/>
            <pc:sldMk cId="679627636" sldId="286"/>
            <ac:picMk id="3" creationId="{483095A3-C484-16E7-4659-44848F84B7E4}"/>
          </ac:picMkLst>
        </pc:picChg>
      </pc:sldChg>
      <pc:sldChg chg="addSp delSp modSp new mod ord setBg">
        <pc:chgData name="Mari Powell" userId="S::mari.powell@uwtsd.ac.uk::a1b98dd7-29dc-4131-8e37-1423e6a9ecca" providerId="AD" clId="Web-{5EB942E7-703D-75C8-CD7E-A998FF5D6514}" dt="2023-09-27T08:38:41.660" v="65" actId="1076"/>
        <pc:sldMkLst>
          <pc:docMk/>
          <pc:sldMk cId="1450535998" sldId="339"/>
        </pc:sldMkLst>
        <pc:spChg chg="mod">
          <ac:chgData name="Mari Powell" userId="S::mari.powell@uwtsd.ac.uk::a1b98dd7-29dc-4131-8e37-1423e6a9ecca" providerId="AD" clId="Web-{5EB942E7-703D-75C8-CD7E-A998FF5D6514}" dt="2023-09-27T08:36:19.702" v="37" actId="20577"/>
          <ac:spMkLst>
            <pc:docMk/>
            <pc:sldMk cId="1450535998" sldId="339"/>
            <ac:spMk id="2" creationId="{9C52A4AD-E317-83D7-0E56-3559562CDBD1}"/>
          </ac:spMkLst>
        </pc:spChg>
        <pc:spChg chg="del mod">
          <ac:chgData name="Mari Powell" userId="S::mari.powell@uwtsd.ac.uk::a1b98dd7-29dc-4131-8e37-1423e6a9ecca" providerId="AD" clId="Web-{5EB942E7-703D-75C8-CD7E-A998FF5D6514}" dt="2023-09-27T08:33:21.149" v="11"/>
          <ac:spMkLst>
            <pc:docMk/>
            <pc:sldMk cId="1450535998" sldId="339"/>
            <ac:spMk id="3" creationId="{E8C584AD-89BC-23E8-A608-69E1EBCF80F8}"/>
          </ac:spMkLst>
        </pc:spChg>
        <pc:spChg chg="add mod">
          <ac:chgData name="Mari Powell" userId="S::mari.powell@uwtsd.ac.uk::a1b98dd7-29dc-4131-8e37-1423e6a9ecca" providerId="AD" clId="Web-{5EB942E7-703D-75C8-CD7E-A998FF5D6514}" dt="2023-09-27T08:37:42.252" v="55" actId="1076"/>
          <ac:spMkLst>
            <pc:docMk/>
            <pc:sldMk cId="1450535998" sldId="339"/>
            <ac:spMk id="4" creationId="{C34242CB-D445-0B91-0CA3-50AEC12968BE}"/>
          </ac:spMkLst>
        </pc:spChg>
        <pc:picChg chg="add mod">
          <ac:chgData name="Mari Powell" userId="S::mari.powell@uwtsd.ac.uk::a1b98dd7-29dc-4131-8e37-1423e6a9ecca" providerId="AD" clId="Web-{5EB942E7-703D-75C8-CD7E-A998FF5D6514}" dt="2023-09-27T08:38:11.644" v="61"/>
          <ac:picMkLst>
            <pc:docMk/>
            <pc:sldMk cId="1450535998" sldId="339"/>
            <ac:picMk id="5" creationId="{2574AE32-0EB7-A1F0-72D6-86A3800C06AB}"/>
          </ac:picMkLst>
        </pc:picChg>
        <pc:picChg chg="add mod">
          <ac:chgData name="Mari Powell" userId="S::mari.powell@uwtsd.ac.uk::a1b98dd7-29dc-4131-8e37-1423e6a9ecca" providerId="AD" clId="Web-{5EB942E7-703D-75C8-CD7E-A998FF5D6514}" dt="2023-09-27T08:38:41.660" v="65" actId="1076"/>
          <ac:picMkLst>
            <pc:docMk/>
            <pc:sldMk cId="1450535998" sldId="339"/>
            <ac:picMk id="6" creationId="{73D4901C-0A8A-2FB5-6994-34E89348D918}"/>
          </ac:picMkLst>
        </pc:picChg>
      </pc:sldChg>
      <pc:sldChg chg="add replId">
        <pc:chgData name="Mari Powell" userId="S::mari.powell@uwtsd.ac.uk::a1b98dd7-29dc-4131-8e37-1423e6a9ecca" providerId="AD" clId="Web-{5EB942E7-703D-75C8-CD7E-A998FF5D6514}" dt="2023-09-27T08:45:45.707" v="66"/>
        <pc:sldMkLst>
          <pc:docMk/>
          <pc:sldMk cId="4187735064" sldId="340"/>
        </pc:sldMkLst>
      </pc:sldChg>
      <pc:sldChg chg="modSp add replId">
        <pc:chgData name="Mari Powell" userId="S::mari.powell@uwtsd.ac.uk::a1b98dd7-29dc-4131-8e37-1423e6a9ecca" providerId="AD" clId="Web-{5EB942E7-703D-75C8-CD7E-A998FF5D6514}" dt="2023-09-27T08:50:07.169" v="149" actId="1076"/>
        <pc:sldMkLst>
          <pc:docMk/>
          <pc:sldMk cId="2814529949" sldId="341"/>
        </pc:sldMkLst>
        <pc:spChg chg="mod">
          <ac:chgData name="Mari Powell" userId="S::mari.powell@uwtsd.ac.uk::a1b98dd7-29dc-4131-8e37-1423e6a9ecca" providerId="AD" clId="Web-{5EB942E7-703D-75C8-CD7E-A998FF5D6514}" dt="2023-09-27T08:49:29.699" v="137" actId="20577"/>
          <ac:spMkLst>
            <pc:docMk/>
            <pc:sldMk cId="2814529949" sldId="341"/>
            <ac:spMk id="6" creationId="{40049727-4864-818C-D27D-9C1FFBFB15D9}"/>
          </ac:spMkLst>
        </pc:spChg>
        <pc:picChg chg="mod">
          <ac:chgData name="Mari Powell" userId="S::mari.powell@uwtsd.ac.uk::a1b98dd7-29dc-4131-8e37-1423e6a9ecca" providerId="AD" clId="Web-{5EB942E7-703D-75C8-CD7E-A998FF5D6514}" dt="2023-09-27T08:50:07.169" v="149" actId="1076"/>
          <ac:picMkLst>
            <pc:docMk/>
            <pc:sldMk cId="2814529949" sldId="341"/>
            <ac:picMk id="3" creationId="{483095A3-C484-16E7-4659-44848F84B7E4}"/>
          </ac:picMkLst>
        </pc:picChg>
      </pc:sldChg>
      <pc:sldChg chg="modSp add replId">
        <pc:chgData name="Mari Powell" userId="S::mari.powell@uwtsd.ac.uk::a1b98dd7-29dc-4131-8e37-1423e6a9ecca" providerId="AD" clId="Web-{5EB942E7-703D-75C8-CD7E-A998FF5D6514}" dt="2023-09-27T08:50:00.575" v="148" actId="1076"/>
        <pc:sldMkLst>
          <pc:docMk/>
          <pc:sldMk cId="3564933008" sldId="342"/>
        </pc:sldMkLst>
        <pc:spChg chg="mod">
          <ac:chgData name="Mari Powell" userId="S::mari.powell@uwtsd.ac.uk::a1b98dd7-29dc-4131-8e37-1423e6a9ecca" providerId="AD" clId="Web-{5EB942E7-703D-75C8-CD7E-A998FF5D6514}" dt="2023-09-27T08:49:51.200" v="147" actId="20577"/>
          <ac:spMkLst>
            <pc:docMk/>
            <pc:sldMk cId="3564933008" sldId="342"/>
            <ac:spMk id="6" creationId="{40049727-4864-818C-D27D-9C1FFBFB15D9}"/>
          </ac:spMkLst>
        </pc:spChg>
        <pc:picChg chg="mod">
          <ac:chgData name="Mari Powell" userId="S::mari.powell@uwtsd.ac.uk::a1b98dd7-29dc-4131-8e37-1423e6a9ecca" providerId="AD" clId="Web-{5EB942E7-703D-75C8-CD7E-A998FF5D6514}" dt="2023-09-27T08:50:00.575" v="148" actId="1076"/>
          <ac:picMkLst>
            <pc:docMk/>
            <pc:sldMk cId="3564933008" sldId="342"/>
            <ac:picMk id="3" creationId="{483095A3-C484-16E7-4659-44848F84B7E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A0C2E-EF21-44EA-8F99-52BF76F4F38E}" type="datetimeFigureOut">
              <a:t>9/27/2023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FD5B2-ACE4-4174-9335-31ED9298AF3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982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41913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B3AB4-BAA7-9875-7B24-1598050424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3D9F40-E212-277C-580A-00FB2B9CA2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9BEE0-62EE-4954-9653-069A1CB02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4BD97-F0F8-B8D5-C28A-886A3237A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9CFDC-3B6F-53E4-4253-6C958F193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9437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D2C74-6B52-1E62-90F2-BD34D908D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A047C-97A8-4F07-F719-17863F389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AE8B3-2E3D-6799-A229-8FF4D252B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5FEA-3E1A-9486-70BC-62E49FB3A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7B6A2-D622-F68A-58FC-AD3AEAC73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8273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1F3C9-7D00-F23B-3131-EA9970A2E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0AE881-7DC4-B523-F95E-4BE75A68BC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B2D09-D88C-8B67-74D4-8DCF2A3C6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72B1A-7359-6CD7-5EFE-E3914AD47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A0E4C-14A5-A7B0-2285-E0320BA71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776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6FB00-7335-CB48-4C73-88936DA2B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D4E38-874F-5C7A-B694-F65BDA5837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D277A-B717-0EFC-B0F7-F178582DDE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B58467-123E-0940-8B30-FA9F26628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A2ADF-B136-6FAF-D842-77A2B8427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4DA6B5-FF6B-63B9-046A-06A308C7D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892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FB1CC-773E-B1A6-3704-E814F7DA6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99FE40-8118-89E5-5CC8-E2870EFEDC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CB3961-D0EE-CFB9-F1E0-460663F314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A0EEF3-30E4-CEDC-57EB-9364EE7085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9D02C6-FB58-98FF-D58B-1BD56DA261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9DBEFE-C7C7-F114-DB7F-B25ADC864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207FF7-153E-2C60-991E-C4CAE32F6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666588-F139-E2A6-35FD-0D749A09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148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0E02-0690-2AAA-24CD-030E06027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52817B-42DF-8475-1C0F-072F393F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C45AFF-6D18-95F3-73A4-6DE9AD8FE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61FE39-BF07-3622-FC52-3B2AED52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4534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1EC187-6D32-3520-F0E0-EF88F2620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9352C4-3D13-5197-10B0-A03CF9D59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E360BD-8C28-B6B9-43EA-8AF9E0D14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6391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22918-34DD-68B4-4EAA-12BF6932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28CA3-943E-A726-E371-29D350A18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C597C8-DAF4-7024-AD45-DA8C734E61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64CE25-B660-1AE8-15BF-AFCE99629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F6836A-4F49-F497-75A2-CD92F1D14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FCF978-E00E-151A-4655-7313C6B32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5270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3DB6E-463D-89E2-2C3E-AE969F018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1A55EE-4A8B-F2D6-5048-728AE20642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FE6ED4-DC88-0DF5-8EB8-7CC5866C00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32DCF-26C4-17ED-D906-2DB261B76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0BA9A5-F784-113E-E1D7-823721FC8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0DFD71-3B44-14DD-D23E-36718FD82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194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79862-0EF9-111B-D2E5-79FC60F7F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BCA41E-F50D-5E37-C9FE-10B57C55EC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AAC5B-9CD5-B0A6-BA4B-CE4293EC4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946F9-EDC6-B873-80DB-A01B88DEE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E7556-C712-7215-C0AC-A97887623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4132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62FC02-20C2-975D-98B5-9E2C3C5ACD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61773E-43BA-409C-33D8-EAC41CB15B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2286A-31AB-7CCD-C217-8AAE90AC1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D676A-C260-F472-AC04-A4E8463EA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B30F4-BE92-F943-70B8-99F50C409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475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17831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Shape 10" descr="paint_transparent1.png"/>
          <p:cNvPicPr preferRelativeResize="0"/>
          <p:nvPr/>
        </p:nvPicPr>
        <p:blipFill rotWithShape="1">
          <a:blip r:embed="rId2">
            <a:alphaModFix/>
          </a:blip>
          <a:srcRect l="55211"/>
          <a:stretch/>
        </p:blipFill>
        <p:spPr>
          <a:xfrm>
            <a:off x="0" y="0"/>
            <a:ext cx="5460901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4277500" y="4382967"/>
            <a:ext cx="7000400" cy="15464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lvl="0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  <a:lvl2pPr lvl="1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2pPr>
            <a:lvl3pPr lvl="2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3pPr>
            <a:lvl4pPr lvl="3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4pPr>
            <a:lvl5pPr lvl="4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5pPr>
            <a:lvl6pPr lvl="5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6pPr>
            <a:lvl7pPr lvl="6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7pPr>
            <a:lvl8pPr lvl="7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8pPr>
            <a:lvl9pPr lvl="8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050322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9EBA6-07B6-3B4A-9A17-728C50BC70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5A5263-05F9-F64F-8489-E2729F95F2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3E02C-FFFF-F644-B1DA-CED1C90D4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7AFBF-4B5E-A24A-ABA6-F09CEADA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807CA-2F78-2143-A591-2F1D2C1FE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32484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86AA7-9495-FA44-B641-3209435AA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3046D-9FE8-6A4F-9765-273EBBDBF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FAC8E-22F4-2948-92F7-0EAA3869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DED69-1EBE-3E43-A2DA-8B941AF5D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95E4A-B973-1C48-867A-743991105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64209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072EB-230F-E748-9C65-24C0811A5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BE2C0-85BD-6343-AA13-440DE11E4F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88E0B-6FEA-444E-B1E1-747C185D5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40C67-8567-DD44-923A-4945BF2C2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D2DF6-3060-8349-9CF4-093CEB16D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15108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031CE-613C-2D4D-B1B8-3B94C43ED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89320-9F31-F144-B5DA-407BDCE0B3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2AB93D-0656-9F4D-9677-255C49A169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98B8EE-4690-3F40-98CB-21B8CB756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DAEB36-6A2A-2B4B-B80E-30628112E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B38134-3882-DD48-931C-33B2324A9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51117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7C951-FFEB-EB4E-8262-E11E5CB2E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2AB3B-C3AB-0144-96A4-7F50E80DDC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8E07E1-43BA-E74C-A15A-C99310FA5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A7ABD1-1178-ED47-90D5-B9E797F08E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D1AF97-E170-414A-8A3C-0A426A94F2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C29AE7-96E4-8C4B-B3D3-2B744A63D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18F66C-31AC-3342-A3EB-10E07DA2B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CFCFE3-6C78-804B-BE1E-6C988A097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64450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EDE77-E864-9C46-81FA-4C8C370EC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4BBD8E-8FA1-6446-B336-DF1BE22A5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01E94A-C1D3-EB40-AA0B-75BD2572D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DC52D7-A332-9C4A-89A0-BACD7B5EF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2042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2248A4-A200-124B-895C-1A78284CA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306613-0B4D-514C-8D17-EDB401D01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2B6A6F-1F24-364B-BEC5-9F872E42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97195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DC97D-5173-BA43-BE11-B79364C75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D20F2-FCEC-3A46-BCA5-86C0DBC8E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0570B-63C6-7C4F-B484-F1389D16C3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6C2AA0-8A9C-6A48-8F51-C1185A15D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A9E35D-C150-2D45-9BB9-5568684C6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4F7AAE-97DD-EA4F-86EB-3E9221C42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9577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114FE-DB44-4846-9F9F-FD3549543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851682-1EA5-FB4B-91B7-C392A321FD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4FA30A-025A-5E4C-B2F5-1B355C764E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7D8156-E1BB-7F49-B8E4-5590A89A8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E3C1B2-DE23-454F-9CE1-08D3F0766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0EC0FF-F4BB-E642-AFD4-6E907831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08710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DE258-67C4-E942-BA88-0812E2ACA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E5AC01-6E9B-7343-9720-6DECA7DDC4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C4DC4-4477-7B49-B74D-CB82C9A3D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3614E5-D033-F542-9E00-82E851EBB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CD5DC-7CC7-8245-9DC5-9008DE301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50511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2A49F0-AAEA-734E-8A9D-E0DF6DA404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4C7D0F-A118-FA49-A1A5-FC9F3EE563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0A380-60C3-4543-A3AD-48934B15B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CED287-8FD1-4F47-9D09-767647784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93A5B-671C-E544-8EA9-320DDD07A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3967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59626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9F590-AE2A-CD44-B37E-7CC8AB054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71F97-9EDD-E54A-A721-3E148EDB9C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AB96F-BBE8-9E49-95D2-7C26A9D25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208CF-1873-9F42-B54D-F52A79048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3E390-A459-6344-8B39-3EB44984B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11272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EBA62-1DBC-8D4F-B0C6-2F8CA76C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39B3A-BBBB-BB40-A9FF-135AA9F89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983CE-CE0D-9F44-8A0E-C0F469573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A2084-4429-AE42-A6A1-08EFC4053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BD427-0B40-3E40-81EA-06702655E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562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2076B-A46F-F44D-BDC0-484724012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E18E4-8A6B-2F48-B4F9-F565901CAD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AD9A4-873B-8E4D-8BB9-BB6439B51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3D50D-21D3-D046-9664-2B406D00C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FFD51-ACF0-F641-97D1-88870103F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5502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85C82-5035-2540-9D33-6263E02CB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4646B-8FDD-A44C-A125-C3342D076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963E4-CC44-274C-899E-769DCDD09E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FBD6B-39CE-624D-8F4D-97E4C7E2A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0640C-A190-1A4F-92CF-C18D79844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FADDCD-4C98-6748-A313-E6CDC55E6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30786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88A8-6DA3-8B4B-802B-D29BAAEE8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5DB29-CC65-F344-9F2C-7F70CD823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3A77E-3972-2B47-9449-8B1AC4A41B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3DD20-0D9B-D74D-BE68-7EF202EF1B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0E6DA-56F2-3B40-B5E8-F8B1CA7981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6136B5-82AC-9A45-8A4A-1592E0D47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FA9389-70E8-6448-A1A5-FB13A276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702BA5-52C4-D743-B7F8-F39DA882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0781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8A48-D154-5A44-ADAF-DA3886F98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FD06CA-28A3-6D45-9E86-0083E0E28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7576AA-7E74-9E4B-BE96-AFDB4E792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7F917-840A-9D41-82B3-002C40100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6378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230996-B814-654F-9786-3E01F0A68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B09F40-B625-9F42-A2C5-FB3DE4CD9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1F604-BB5B-D646-B7A6-3503840F1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29141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79457-5160-6C4B-B686-B13421BBF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118A4-0882-8F41-A31A-2313B7CDB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5C931-011F-4247-8C2C-C038E96687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220ED-25BC-1343-AEF5-D8BF18544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E4802-94B5-E24A-BC16-C783D99B5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6725D8-F97B-544B-9CF1-4B6E2037D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35616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BD9B5-B8BE-C948-9807-2DF2DB1B6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AFB02-5C9E-5B40-85AA-941610D911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B95C8-DEDD-F34E-9DA5-FAF609203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836DE-5DD4-CA4C-814B-3B6CE71B5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14BF4-6347-574D-BF5A-D1C289C3E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9397E-EBDA-D84D-91AB-DEF971D8D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4513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9C488-8EA8-CC45-93A8-38F5B2FFF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9EAEC-03FB-ED45-9279-36B415EDD6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398AF-0B19-2047-801B-B384EFDA3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0B5C3-DE82-F947-A7BD-955D7C3B9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85D42-C0C0-1647-8647-BCBF1672F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93885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98D655-991A-C54E-8F85-B8CCC15206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3696FE-0C2C-FF4A-9262-43760F2E0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E6D0D-A72E-F04F-BB5B-8D995A28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B28FE0-3331-3D46-B19F-7845AE12B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56F0F-9706-5340-B169-AA1496E56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92809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2524915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4131175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A2FD3-AB87-F145-A799-A23BE1844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80782-1C71-D84F-9FF3-5ED353888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8A673-A92F-E141-BC83-0653F9A11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22E0B-084A-4347-9C01-7FA663126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15CC5-4E61-A14A-98F5-B22C796B0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363531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17249-8D6B-3A47-966C-A62486860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BADCB-ACCF-C641-9FC5-0802F3CFC1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40968-2F22-674A-9FBD-5BBD8522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C8F75-8A13-3C49-82E4-D7ED121A1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95ED6-969C-F341-9495-DD0E3134B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862727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D4D78-06D2-0045-893D-549489C77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DD1C3-7720-6F44-95FC-372DE8E89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000C6-AC31-F949-B523-9EDDD97A5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39A44-0FAD-0A42-827A-30CAAAF8A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FFFB6-C47C-3F4F-B356-2659E6718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6012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E8CDF-B385-9947-BC3E-8A8187B29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944A4-A5AD-2442-807F-260EE8C63A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DB023-D347-094D-B271-CEE9096CC2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B7C82F-0047-C444-8E77-75192AFA1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50258A-F36C-344D-ADBF-1A8F0D328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0F2345-448B-D24A-B59C-D75B492D6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605689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50082-1812-2D4F-B953-988C2159A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486BB4-C278-2D40-BD55-7367A8CBC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B218D-8DB6-DB4B-9639-B4BED648D4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95E89D-9002-FD43-BE61-A57309033F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FDE56-A8A4-D146-A066-2D5F552B38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1C8442-DE92-C44B-ACD4-FD4115A65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A5EB4C-0E0E-AC45-A9AE-F28A84E12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F00F7-930B-CD47-AFE9-EC70AA54A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6187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24DEB-5709-4948-B553-FAE28EBC5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92E88-E849-DB4E-91FC-A5D77A01A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C0F81-47C8-E646-A7C9-75E9FD207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5A10E-B8F6-7645-84E1-216FA14D2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395176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DC682D-F097-AF4B-86A9-57060F80D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EA4B0A-7315-5349-8CE5-0430270DB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4804FC-7EDF-F642-B9E0-F30B64436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59380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60B17-B434-BC47-8D4A-EAB1BA99F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1B735-558B-4D42-90F5-314779BE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08F20-60A9-6643-BDBC-C5EFB3BEEF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F553C-01F8-A64F-B8E1-7C8DD3ACE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2F0A75-1ACE-2848-B74E-0793D69B2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AB7E2-81E9-424C-808E-BA534840C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3652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FBD90-2CD5-8E42-9572-F8CA35AD4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22A186-B32F-8749-86A9-9D4CC317CB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E6626-FF55-1A47-A4DC-B6D11F7F3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6ACDA-69B5-9B46-A82A-24117E2A1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137ACB-B102-9A4C-B873-7145A9548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E33EC-D6C9-E647-B7F1-4F8126C0F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12594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3DC38-E8BD-3048-ABEC-E2C81F05D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37A3E8-380F-6C4A-BF09-283E41C016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6FBCE-7C05-8C4B-AD72-E4B3227AC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7A212-EFDB-DF4E-8127-AF705AB83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1EE35-221F-F548-806C-8EF4C8EF2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56389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F4266-4311-5442-BF22-F8A0FC1D83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44BDC-9F6B-164B-9B2B-81103948E5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263C7-769C-6646-B085-1D04A5A36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987A2-48D3-AA4D-84BE-DF8979672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39BA5-FD00-094B-8927-0C58FBAD4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17505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233036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13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slideLayout" Target="../slideLayouts/slideLayout73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Relationship Id="rId1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7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5" Type="http://schemas.openxmlformats.org/officeDocument/2006/relationships/theme" Target="../theme/theme7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slideLayout" Target="../slideLayouts/slideLayout8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slideLayout" Target="../slideLayouts/slideLayout101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slideLayout" Target="../slideLayouts/slideLayout100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9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108.xml"/><Relationship Id="rId12" Type="http://schemas.openxmlformats.org/officeDocument/2006/relationships/slideLayout" Target="../slideLayouts/slideLayout113.xml"/><Relationship Id="rId2" Type="http://schemas.openxmlformats.org/officeDocument/2006/relationships/slideLayout" Target="../slideLayouts/slideLayout103.xml"/><Relationship Id="rId1" Type="http://schemas.openxmlformats.org/officeDocument/2006/relationships/slideLayout" Target="../slideLayouts/slideLayout102.xml"/><Relationship Id="rId6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2.xml"/><Relationship Id="rId5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111.xml"/><Relationship Id="rId4" Type="http://schemas.openxmlformats.org/officeDocument/2006/relationships/slideLayout" Target="../slideLayouts/slideLayout105.xml"/><Relationship Id="rId9" Type="http://schemas.openxmlformats.org/officeDocument/2006/relationships/slideLayout" Target="../slideLayouts/slideLayout1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1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16.xml"/><Relationship Id="rId7" Type="http://schemas.openxmlformats.org/officeDocument/2006/relationships/slideLayout" Target="../slideLayouts/slideLayout120.xml"/><Relationship Id="rId12" Type="http://schemas.openxmlformats.org/officeDocument/2006/relationships/slideLayout" Target="../slideLayouts/slideLayout125.xml"/><Relationship Id="rId2" Type="http://schemas.openxmlformats.org/officeDocument/2006/relationships/slideLayout" Target="../slideLayouts/slideLayout115.xml"/><Relationship Id="rId1" Type="http://schemas.openxmlformats.org/officeDocument/2006/relationships/slideLayout" Target="../slideLayouts/slideLayout114.xml"/><Relationship Id="rId6" Type="http://schemas.openxmlformats.org/officeDocument/2006/relationships/slideLayout" Target="../slideLayouts/slideLayout119.xml"/><Relationship Id="rId11" Type="http://schemas.openxmlformats.org/officeDocument/2006/relationships/slideLayout" Target="../slideLayouts/slideLayout124.xml"/><Relationship Id="rId5" Type="http://schemas.openxmlformats.org/officeDocument/2006/relationships/slideLayout" Target="../slideLayouts/slideLayout118.xml"/><Relationship Id="rId10" Type="http://schemas.openxmlformats.org/officeDocument/2006/relationships/slideLayout" Target="../slideLayouts/slideLayout123.xml"/><Relationship Id="rId4" Type="http://schemas.openxmlformats.org/officeDocument/2006/relationships/slideLayout" Target="../slideLayouts/slideLayout117.xml"/><Relationship Id="rId9" Type="http://schemas.openxmlformats.org/officeDocument/2006/relationships/slideLayout" Target="../slideLayouts/slideLayout1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1" r:id="rId2"/>
    <p:sldLayoutId id="2147483736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76FCCE-4E81-C346-5085-98780112C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22D20-D33A-64C1-D6A0-6E5713A8E1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20C98-1311-C733-9540-56ED13EF8E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EF53B3-9B0B-E545-9F4E-9AE247D2295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EEC15-D1C4-A845-18AA-1F5D0B39D8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5C10E-84DB-282D-1119-305FC5D4C3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024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  <p:sldLayoutId id="2147483860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27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505F9A-372F-C545-8FBA-8ACA5072D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9DDEAF-F03F-C24F-B92F-53555BE799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EBE1A-430C-E748-8B58-AAA7340EE2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48734-98F5-B043-8735-EA202D954DF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CA734A-95A4-C94D-AE7D-AA6DE2FB44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8A474-E272-204F-9506-E382EDE9F7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685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EB3D58-0ACB-8540-85D1-F8A1905F9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A6FBC0-0D6E-D14E-B4C0-63B3F0CD71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01002-3EC0-E74B-B4B5-0338F9952C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CBE1C-55A1-CC43-AA19-1236992352B8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EF475-DE90-2A48-87C1-708AB1B112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C1A67-6C68-AE42-A9EB-240AC4AF6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599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831" r:id="rId12"/>
    <p:sldLayoutId id="214748383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9" r:id="rId1"/>
    <p:sldLayoutId id="2147483850" r:id="rId2"/>
    <p:sldLayoutId id="2147483851" r:id="rId3"/>
    <p:sldLayoutId id="2147483852" r:id="rId4"/>
    <p:sldLayoutId id="2147483853" r:id="rId5"/>
    <p:sldLayoutId id="2147483854" r:id="rId6"/>
    <p:sldLayoutId id="2147483855" r:id="rId7"/>
    <p:sldLayoutId id="2147483856" r:id="rId8"/>
    <p:sldLayoutId id="2147483857" r:id="rId9"/>
    <p:sldLayoutId id="2147483858" r:id="rId10"/>
    <p:sldLayoutId id="21474838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7CBF99-2F7E-2149-B478-87B0D4B6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5D01F-2BB1-2246-823B-95518A2A1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E9272-D066-4840-9AB3-858082177B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208FB-C9C3-5045-97D5-6DEC3683DD1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59E90-459E-E643-A0C9-6B15E3320B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00E85-CD64-9940-A779-501DE2778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445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1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8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8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8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6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svg"/><Relationship Id="rId3" Type="http://schemas.openxmlformats.org/officeDocument/2006/relationships/image" Target="../media/image27.svg"/><Relationship Id="rId7" Type="http://schemas.openxmlformats.org/officeDocument/2006/relationships/image" Target="../media/image31.svg"/><Relationship Id="rId12" Type="http://schemas.openxmlformats.org/officeDocument/2006/relationships/image" Target="../media/image3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30.png"/><Relationship Id="rId11" Type="http://schemas.openxmlformats.org/officeDocument/2006/relationships/image" Target="../media/image35.svg"/><Relationship Id="rId5" Type="http://schemas.openxmlformats.org/officeDocument/2006/relationships/image" Target="../media/image29.svg"/><Relationship Id="rId15" Type="http://schemas.openxmlformats.org/officeDocument/2006/relationships/image" Target="../media/image39.sv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svg"/><Relationship Id="rId1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26" Type="http://schemas.openxmlformats.org/officeDocument/2006/relationships/image" Target="../media/image64.png"/><Relationship Id="rId21" Type="http://schemas.openxmlformats.org/officeDocument/2006/relationships/image" Target="../media/image59.svg"/><Relationship Id="rId42" Type="http://schemas.openxmlformats.org/officeDocument/2006/relationships/image" Target="../media/image80.png"/><Relationship Id="rId47" Type="http://schemas.openxmlformats.org/officeDocument/2006/relationships/image" Target="../media/image85.png"/><Relationship Id="rId63" Type="http://schemas.openxmlformats.org/officeDocument/2006/relationships/image" Target="../media/image101.svg"/><Relationship Id="rId68" Type="http://schemas.openxmlformats.org/officeDocument/2006/relationships/image" Target="../media/image106.svg"/><Relationship Id="rId7" Type="http://schemas.openxmlformats.org/officeDocument/2006/relationships/image" Target="../media/image45.svg"/><Relationship Id="rId2" Type="http://schemas.openxmlformats.org/officeDocument/2006/relationships/image" Target="../media/image40.png"/><Relationship Id="rId16" Type="http://schemas.openxmlformats.org/officeDocument/2006/relationships/image" Target="../media/image54.svg"/><Relationship Id="rId29" Type="http://schemas.openxmlformats.org/officeDocument/2006/relationships/image" Target="../media/image67.svg"/><Relationship Id="rId11" Type="http://schemas.openxmlformats.org/officeDocument/2006/relationships/image" Target="../media/image49.png"/><Relationship Id="rId24" Type="http://schemas.openxmlformats.org/officeDocument/2006/relationships/image" Target="../media/image62.png"/><Relationship Id="rId32" Type="http://schemas.openxmlformats.org/officeDocument/2006/relationships/image" Target="../media/image70.svg"/><Relationship Id="rId37" Type="http://schemas.openxmlformats.org/officeDocument/2006/relationships/image" Target="../media/image75.svg"/><Relationship Id="rId40" Type="http://schemas.openxmlformats.org/officeDocument/2006/relationships/image" Target="../media/image78.png"/><Relationship Id="rId45" Type="http://schemas.openxmlformats.org/officeDocument/2006/relationships/image" Target="../media/image83.png"/><Relationship Id="rId53" Type="http://schemas.openxmlformats.org/officeDocument/2006/relationships/image" Target="../media/image91.svg"/><Relationship Id="rId58" Type="http://schemas.openxmlformats.org/officeDocument/2006/relationships/image" Target="../media/image96.png"/><Relationship Id="rId66" Type="http://schemas.openxmlformats.org/officeDocument/2006/relationships/image" Target="../media/image104.png"/><Relationship Id="rId5" Type="http://schemas.openxmlformats.org/officeDocument/2006/relationships/image" Target="../media/image43.svg"/><Relationship Id="rId61" Type="http://schemas.openxmlformats.org/officeDocument/2006/relationships/image" Target="../media/image99.svg"/><Relationship Id="rId19" Type="http://schemas.openxmlformats.org/officeDocument/2006/relationships/image" Target="../media/image57.png"/><Relationship Id="rId14" Type="http://schemas.openxmlformats.org/officeDocument/2006/relationships/image" Target="../media/image52.svg"/><Relationship Id="rId22" Type="http://schemas.openxmlformats.org/officeDocument/2006/relationships/image" Target="../media/image60.png"/><Relationship Id="rId27" Type="http://schemas.openxmlformats.org/officeDocument/2006/relationships/image" Target="../media/image65.svg"/><Relationship Id="rId30" Type="http://schemas.openxmlformats.org/officeDocument/2006/relationships/image" Target="../media/image68.png"/><Relationship Id="rId35" Type="http://schemas.openxmlformats.org/officeDocument/2006/relationships/image" Target="../media/image73.png"/><Relationship Id="rId43" Type="http://schemas.openxmlformats.org/officeDocument/2006/relationships/image" Target="../media/image81.png"/><Relationship Id="rId48" Type="http://schemas.openxmlformats.org/officeDocument/2006/relationships/image" Target="../media/image86.svg"/><Relationship Id="rId56" Type="http://schemas.openxmlformats.org/officeDocument/2006/relationships/image" Target="../media/image94.png"/><Relationship Id="rId64" Type="http://schemas.openxmlformats.org/officeDocument/2006/relationships/image" Target="../media/image102.png"/><Relationship Id="rId69" Type="http://schemas.openxmlformats.org/officeDocument/2006/relationships/image" Target="../media/image107.png"/><Relationship Id="rId8" Type="http://schemas.openxmlformats.org/officeDocument/2006/relationships/image" Target="../media/image46.png"/><Relationship Id="rId51" Type="http://schemas.openxmlformats.org/officeDocument/2006/relationships/image" Target="../media/image89.png"/><Relationship Id="rId3" Type="http://schemas.openxmlformats.org/officeDocument/2006/relationships/image" Target="../media/image41.svg"/><Relationship Id="rId12" Type="http://schemas.openxmlformats.org/officeDocument/2006/relationships/image" Target="../media/image50.svg"/><Relationship Id="rId17" Type="http://schemas.openxmlformats.org/officeDocument/2006/relationships/image" Target="../media/image55.png"/><Relationship Id="rId25" Type="http://schemas.openxmlformats.org/officeDocument/2006/relationships/image" Target="../media/image63.svg"/><Relationship Id="rId33" Type="http://schemas.openxmlformats.org/officeDocument/2006/relationships/image" Target="../media/image71.png"/><Relationship Id="rId38" Type="http://schemas.openxmlformats.org/officeDocument/2006/relationships/image" Target="../media/image76.png"/><Relationship Id="rId46" Type="http://schemas.openxmlformats.org/officeDocument/2006/relationships/image" Target="../media/image84.svg"/><Relationship Id="rId59" Type="http://schemas.openxmlformats.org/officeDocument/2006/relationships/image" Target="../media/image97.svg"/><Relationship Id="rId67" Type="http://schemas.openxmlformats.org/officeDocument/2006/relationships/image" Target="../media/image105.png"/><Relationship Id="rId20" Type="http://schemas.openxmlformats.org/officeDocument/2006/relationships/image" Target="../media/image58.png"/><Relationship Id="rId41" Type="http://schemas.openxmlformats.org/officeDocument/2006/relationships/image" Target="../media/image79.svg"/><Relationship Id="rId54" Type="http://schemas.openxmlformats.org/officeDocument/2006/relationships/image" Target="../media/image92.png"/><Relationship Id="rId62" Type="http://schemas.openxmlformats.org/officeDocument/2006/relationships/image" Target="../media/image100.png"/><Relationship Id="rId70" Type="http://schemas.openxmlformats.org/officeDocument/2006/relationships/image" Target="../media/image108.sv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44.png"/><Relationship Id="rId15" Type="http://schemas.openxmlformats.org/officeDocument/2006/relationships/image" Target="../media/image53.png"/><Relationship Id="rId23" Type="http://schemas.openxmlformats.org/officeDocument/2006/relationships/image" Target="../media/image61.svg"/><Relationship Id="rId28" Type="http://schemas.openxmlformats.org/officeDocument/2006/relationships/image" Target="../media/image66.png"/><Relationship Id="rId36" Type="http://schemas.openxmlformats.org/officeDocument/2006/relationships/image" Target="../media/image74.png"/><Relationship Id="rId49" Type="http://schemas.openxmlformats.org/officeDocument/2006/relationships/image" Target="../media/image87.png"/><Relationship Id="rId57" Type="http://schemas.openxmlformats.org/officeDocument/2006/relationships/image" Target="../media/image95.svg"/><Relationship Id="rId10" Type="http://schemas.openxmlformats.org/officeDocument/2006/relationships/image" Target="../media/image48.svg"/><Relationship Id="rId31" Type="http://schemas.openxmlformats.org/officeDocument/2006/relationships/image" Target="../media/image69.png"/><Relationship Id="rId44" Type="http://schemas.openxmlformats.org/officeDocument/2006/relationships/image" Target="../media/image82.svg"/><Relationship Id="rId52" Type="http://schemas.openxmlformats.org/officeDocument/2006/relationships/image" Target="../media/image90.png"/><Relationship Id="rId60" Type="http://schemas.openxmlformats.org/officeDocument/2006/relationships/image" Target="../media/image98.png"/><Relationship Id="rId65" Type="http://schemas.openxmlformats.org/officeDocument/2006/relationships/image" Target="../media/image103.svg"/><Relationship Id="rId4" Type="http://schemas.openxmlformats.org/officeDocument/2006/relationships/image" Target="../media/image42.png"/><Relationship Id="rId9" Type="http://schemas.openxmlformats.org/officeDocument/2006/relationships/image" Target="../media/image47.png"/><Relationship Id="rId13" Type="http://schemas.openxmlformats.org/officeDocument/2006/relationships/image" Target="../media/image51.png"/><Relationship Id="rId18" Type="http://schemas.openxmlformats.org/officeDocument/2006/relationships/image" Target="../media/image56.svg"/><Relationship Id="rId39" Type="http://schemas.openxmlformats.org/officeDocument/2006/relationships/image" Target="../media/image77.svg"/><Relationship Id="rId34" Type="http://schemas.openxmlformats.org/officeDocument/2006/relationships/image" Target="../media/image72.svg"/><Relationship Id="rId50" Type="http://schemas.openxmlformats.org/officeDocument/2006/relationships/image" Target="../media/image88.svg"/><Relationship Id="rId55" Type="http://schemas.openxmlformats.org/officeDocument/2006/relationships/image" Target="../media/image93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hyperlink" Target="https://wordwall.net/resource/25464575" TargetMode="Externa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110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png"/><Relationship Id="rId13" Type="http://schemas.openxmlformats.org/officeDocument/2006/relationships/image" Target="../media/image122.svg"/><Relationship Id="rId18" Type="http://schemas.openxmlformats.org/officeDocument/2006/relationships/image" Target="../media/image127.png"/><Relationship Id="rId3" Type="http://schemas.openxmlformats.org/officeDocument/2006/relationships/image" Target="../media/image112.svg"/><Relationship Id="rId21" Type="http://schemas.openxmlformats.org/officeDocument/2006/relationships/image" Target="../media/image130.svg"/><Relationship Id="rId7" Type="http://schemas.openxmlformats.org/officeDocument/2006/relationships/image" Target="../media/image116.svg"/><Relationship Id="rId12" Type="http://schemas.openxmlformats.org/officeDocument/2006/relationships/image" Target="../media/image121.png"/><Relationship Id="rId17" Type="http://schemas.openxmlformats.org/officeDocument/2006/relationships/image" Target="../media/image126.svg"/><Relationship Id="rId2" Type="http://schemas.openxmlformats.org/officeDocument/2006/relationships/image" Target="../media/image111.png"/><Relationship Id="rId16" Type="http://schemas.openxmlformats.org/officeDocument/2006/relationships/image" Target="../media/image125.png"/><Relationship Id="rId20" Type="http://schemas.openxmlformats.org/officeDocument/2006/relationships/image" Target="../media/image129.png"/><Relationship Id="rId1" Type="http://schemas.openxmlformats.org/officeDocument/2006/relationships/slideLayout" Target="../slideLayouts/slideLayout102.xml"/><Relationship Id="rId6" Type="http://schemas.openxmlformats.org/officeDocument/2006/relationships/image" Target="../media/image115.png"/><Relationship Id="rId11" Type="http://schemas.openxmlformats.org/officeDocument/2006/relationships/image" Target="../media/image120.svg"/><Relationship Id="rId24" Type="http://schemas.openxmlformats.org/officeDocument/2006/relationships/image" Target="../media/image133.png"/><Relationship Id="rId5" Type="http://schemas.openxmlformats.org/officeDocument/2006/relationships/image" Target="../media/image114.svg"/><Relationship Id="rId15" Type="http://schemas.openxmlformats.org/officeDocument/2006/relationships/image" Target="../media/image124.svg"/><Relationship Id="rId23" Type="http://schemas.openxmlformats.org/officeDocument/2006/relationships/image" Target="../media/image132.svg"/><Relationship Id="rId10" Type="http://schemas.openxmlformats.org/officeDocument/2006/relationships/image" Target="../media/image119.png"/><Relationship Id="rId19" Type="http://schemas.openxmlformats.org/officeDocument/2006/relationships/image" Target="../media/image128.svg"/><Relationship Id="rId4" Type="http://schemas.openxmlformats.org/officeDocument/2006/relationships/image" Target="../media/image113.png"/><Relationship Id="rId9" Type="http://schemas.openxmlformats.org/officeDocument/2006/relationships/image" Target="../media/image118.svg"/><Relationship Id="rId14" Type="http://schemas.openxmlformats.org/officeDocument/2006/relationships/image" Target="../media/image123.png"/><Relationship Id="rId22" Type="http://schemas.openxmlformats.org/officeDocument/2006/relationships/image" Target="../media/image131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9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9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birthday-cake-png" TargetMode="External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birthday-cake-png" TargetMode="External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birthday-cake-png" TargetMode="External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51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png"/><Relationship Id="rId3" Type="http://schemas.openxmlformats.org/officeDocument/2006/relationships/image" Target="../media/image140.png"/><Relationship Id="rId7" Type="http://schemas.openxmlformats.org/officeDocument/2006/relationships/image" Target="../media/image144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143.png"/><Relationship Id="rId5" Type="http://schemas.openxmlformats.org/officeDocument/2006/relationships/image" Target="../media/image142.png"/><Relationship Id="rId4" Type="http://schemas.openxmlformats.org/officeDocument/2006/relationships/image" Target="../media/image141.png"/><Relationship Id="rId9" Type="http://schemas.openxmlformats.org/officeDocument/2006/relationships/image" Target="../media/image14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svg"/><Relationship Id="rId3" Type="http://schemas.openxmlformats.org/officeDocument/2006/relationships/image" Target="../media/image149.png"/><Relationship Id="rId7" Type="http://schemas.openxmlformats.org/officeDocument/2006/relationships/image" Target="../media/image153.png"/><Relationship Id="rId12" Type="http://schemas.openxmlformats.org/officeDocument/2006/relationships/image" Target="../media/image158.svg"/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2.svg"/><Relationship Id="rId11" Type="http://schemas.openxmlformats.org/officeDocument/2006/relationships/image" Target="../media/image157.png"/><Relationship Id="rId5" Type="http://schemas.openxmlformats.org/officeDocument/2006/relationships/image" Target="../media/image151.png"/><Relationship Id="rId10" Type="http://schemas.openxmlformats.org/officeDocument/2006/relationships/image" Target="../media/image156.svg"/><Relationship Id="rId4" Type="http://schemas.openxmlformats.org/officeDocument/2006/relationships/image" Target="../media/image150.svg"/><Relationship Id="rId9" Type="http://schemas.openxmlformats.org/officeDocument/2006/relationships/image" Target="../media/image155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13" Type="http://schemas.openxmlformats.org/officeDocument/2006/relationships/image" Target="../media/image168.svg"/><Relationship Id="rId3" Type="http://schemas.openxmlformats.org/officeDocument/2006/relationships/image" Target="../media/image160.svg"/><Relationship Id="rId7" Type="http://schemas.openxmlformats.org/officeDocument/2006/relationships/image" Target="../media/image152.svg"/><Relationship Id="rId12" Type="http://schemas.openxmlformats.org/officeDocument/2006/relationships/image" Target="../media/image167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66.svg"/><Relationship Id="rId5" Type="http://schemas.openxmlformats.org/officeDocument/2006/relationships/image" Target="../media/image162.svg"/><Relationship Id="rId10" Type="http://schemas.openxmlformats.org/officeDocument/2006/relationships/image" Target="../media/image165.png"/><Relationship Id="rId4" Type="http://schemas.openxmlformats.org/officeDocument/2006/relationships/image" Target="../media/image161.png"/><Relationship Id="rId9" Type="http://schemas.openxmlformats.org/officeDocument/2006/relationships/image" Target="../media/image164.sv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13" Type="http://schemas.openxmlformats.org/officeDocument/2006/relationships/image" Target="../media/image168.svg"/><Relationship Id="rId3" Type="http://schemas.openxmlformats.org/officeDocument/2006/relationships/image" Target="../media/image160.svg"/><Relationship Id="rId7" Type="http://schemas.openxmlformats.org/officeDocument/2006/relationships/image" Target="../media/image152.svg"/><Relationship Id="rId12" Type="http://schemas.openxmlformats.org/officeDocument/2006/relationships/image" Target="../media/image167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66.svg"/><Relationship Id="rId5" Type="http://schemas.openxmlformats.org/officeDocument/2006/relationships/image" Target="../media/image162.svg"/><Relationship Id="rId10" Type="http://schemas.openxmlformats.org/officeDocument/2006/relationships/image" Target="../media/image165.png"/><Relationship Id="rId4" Type="http://schemas.openxmlformats.org/officeDocument/2006/relationships/image" Target="../media/image161.png"/><Relationship Id="rId9" Type="http://schemas.openxmlformats.org/officeDocument/2006/relationships/image" Target="../media/image164.sv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13" Type="http://schemas.openxmlformats.org/officeDocument/2006/relationships/image" Target="../media/image168.svg"/><Relationship Id="rId3" Type="http://schemas.openxmlformats.org/officeDocument/2006/relationships/image" Target="../media/image156.svg"/><Relationship Id="rId7" Type="http://schemas.openxmlformats.org/officeDocument/2006/relationships/image" Target="../media/image172.svg"/><Relationship Id="rId12" Type="http://schemas.openxmlformats.org/officeDocument/2006/relationships/image" Target="../media/image167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71.png"/><Relationship Id="rId11" Type="http://schemas.openxmlformats.org/officeDocument/2006/relationships/image" Target="../media/image176.svg"/><Relationship Id="rId5" Type="http://schemas.openxmlformats.org/officeDocument/2006/relationships/image" Target="../media/image170.svg"/><Relationship Id="rId10" Type="http://schemas.openxmlformats.org/officeDocument/2006/relationships/image" Target="../media/image175.png"/><Relationship Id="rId4" Type="http://schemas.openxmlformats.org/officeDocument/2006/relationships/image" Target="../media/image169.png"/><Relationship Id="rId9" Type="http://schemas.openxmlformats.org/officeDocument/2006/relationships/image" Target="../media/image174.sv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13" Type="http://schemas.openxmlformats.org/officeDocument/2006/relationships/image" Target="../media/image168.svg"/><Relationship Id="rId3" Type="http://schemas.openxmlformats.org/officeDocument/2006/relationships/image" Target="../media/image156.svg"/><Relationship Id="rId7" Type="http://schemas.openxmlformats.org/officeDocument/2006/relationships/image" Target="../media/image172.svg"/><Relationship Id="rId12" Type="http://schemas.openxmlformats.org/officeDocument/2006/relationships/image" Target="../media/image167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71.png"/><Relationship Id="rId11" Type="http://schemas.openxmlformats.org/officeDocument/2006/relationships/image" Target="../media/image176.svg"/><Relationship Id="rId5" Type="http://schemas.openxmlformats.org/officeDocument/2006/relationships/image" Target="../media/image170.svg"/><Relationship Id="rId10" Type="http://schemas.openxmlformats.org/officeDocument/2006/relationships/image" Target="../media/image175.png"/><Relationship Id="rId4" Type="http://schemas.openxmlformats.org/officeDocument/2006/relationships/image" Target="../media/image169.png"/><Relationship Id="rId9" Type="http://schemas.openxmlformats.org/officeDocument/2006/relationships/image" Target="../media/image174.sv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13" Type="http://schemas.openxmlformats.org/officeDocument/2006/relationships/image" Target="../media/image152.svg"/><Relationship Id="rId18" Type="http://schemas.openxmlformats.org/officeDocument/2006/relationships/image" Target="../media/image183.png"/><Relationship Id="rId3" Type="http://schemas.openxmlformats.org/officeDocument/2006/relationships/image" Target="../media/image178.svg"/><Relationship Id="rId7" Type="http://schemas.openxmlformats.org/officeDocument/2006/relationships/image" Target="../media/image150.svg"/><Relationship Id="rId12" Type="http://schemas.openxmlformats.org/officeDocument/2006/relationships/image" Target="../media/image151.png"/><Relationship Id="rId17" Type="http://schemas.openxmlformats.org/officeDocument/2006/relationships/image" Target="../media/image166.svg"/><Relationship Id="rId2" Type="http://schemas.openxmlformats.org/officeDocument/2006/relationships/image" Target="../media/image177.png"/><Relationship Id="rId16" Type="http://schemas.openxmlformats.org/officeDocument/2006/relationships/image" Target="../media/image165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49.png"/><Relationship Id="rId11" Type="http://schemas.openxmlformats.org/officeDocument/2006/relationships/image" Target="../media/image154.svg"/><Relationship Id="rId5" Type="http://schemas.openxmlformats.org/officeDocument/2006/relationships/image" Target="../media/image180.svg"/><Relationship Id="rId15" Type="http://schemas.openxmlformats.org/officeDocument/2006/relationships/image" Target="../media/image164.svg"/><Relationship Id="rId10" Type="http://schemas.openxmlformats.org/officeDocument/2006/relationships/image" Target="../media/image153.png"/><Relationship Id="rId19" Type="http://schemas.openxmlformats.org/officeDocument/2006/relationships/image" Target="../media/image184.svg"/><Relationship Id="rId4" Type="http://schemas.openxmlformats.org/officeDocument/2006/relationships/image" Target="../media/image179.png"/><Relationship Id="rId9" Type="http://schemas.openxmlformats.org/officeDocument/2006/relationships/image" Target="../media/image182.svg"/><Relationship Id="rId14" Type="http://schemas.openxmlformats.org/officeDocument/2006/relationships/image" Target="../media/image163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13" Type="http://schemas.openxmlformats.org/officeDocument/2006/relationships/image" Target="../media/image152.svg"/><Relationship Id="rId18" Type="http://schemas.openxmlformats.org/officeDocument/2006/relationships/image" Target="../media/image183.png"/><Relationship Id="rId3" Type="http://schemas.openxmlformats.org/officeDocument/2006/relationships/image" Target="../media/image178.svg"/><Relationship Id="rId7" Type="http://schemas.openxmlformats.org/officeDocument/2006/relationships/image" Target="../media/image150.svg"/><Relationship Id="rId12" Type="http://schemas.openxmlformats.org/officeDocument/2006/relationships/image" Target="../media/image151.png"/><Relationship Id="rId17" Type="http://schemas.openxmlformats.org/officeDocument/2006/relationships/image" Target="../media/image166.svg"/><Relationship Id="rId2" Type="http://schemas.openxmlformats.org/officeDocument/2006/relationships/image" Target="../media/image177.png"/><Relationship Id="rId16" Type="http://schemas.openxmlformats.org/officeDocument/2006/relationships/image" Target="../media/image165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49.png"/><Relationship Id="rId11" Type="http://schemas.openxmlformats.org/officeDocument/2006/relationships/image" Target="../media/image154.svg"/><Relationship Id="rId5" Type="http://schemas.openxmlformats.org/officeDocument/2006/relationships/image" Target="../media/image180.svg"/><Relationship Id="rId15" Type="http://schemas.openxmlformats.org/officeDocument/2006/relationships/image" Target="../media/image164.svg"/><Relationship Id="rId10" Type="http://schemas.openxmlformats.org/officeDocument/2006/relationships/image" Target="../media/image153.png"/><Relationship Id="rId19" Type="http://schemas.openxmlformats.org/officeDocument/2006/relationships/image" Target="../media/image184.svg"/><Relationship Id="rId4" Type="http://schemas.openxmlformats.org/officeDocument/2006/relationships/image" Target="../media/image179.png"/><Relationship Id="rId9" Type="http://schemas.openxmlformats.org/officeDocument/2006/relationships/image" Target="../media/image182.svg"/><Relationship Id="rId14" Type="http://schemas.openxmlformats.org/officeDocument/2006/relationships/image" Target="../media/image163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13" Type="http://schemas.openxmlformats.org/officeDocument/2006/relationships/image" Target="../media/image152.svg"/><Relationship Id="rId3" Type="http://schemas.openxmlformats.org/officeDocument/2006/relationships/image" Target="../media/image178.svg"/><Relationship Id="rId7" Type="http://schemas.openxmlformats.org/officeDocument/2006/relationships/image" Target="../media/image150.svg"/><Relationship Id="rId12" Type="http://schemas.openxmlformats.org/officeDocument/2006/relationships/image" Target="../media/image151.png"/><Relationship Id="rId17" Type="http://schemas.openxmlformats.org/officeDocument/2006/relationships/image" Target="../media/image186.svg"/><Relationship Id="rId2" Type="http://schemas.openxmlformats.org/officeDocument/2006/relationships/image" Target="../media/image177.png"/><Relationship Id="rId16" Type="http://schemas.openxmlformats.org/officeDocument/2006/relationships/image" Target="../media/image185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49.png"/><Relationship Id="rId11" Type="http://schemas.openxmlformats.org/officeDocument/2006/relationships/image" Target="../media/image154.svg"/><Relationship Id="rId5" Type="http://schemas.openxmlformats.org/officeDocument/2006/relationships/image" Target="../media/image180.svg"/><Relationship Id="rId15" Type="http://schemas.openxmlformats.org/officeDocument/2006/relationships/image" Target="../media/image164.svg"/><Relationship Id="rId10" Type="http://schemas.openxmlformats.org/officeDocument/2006/relationships/image" Target="../media/image153.png"/><Relationship Id="rId4" Type="http://schemas.openxmlformats.org/officeDocument/2006/relationships/image" Target="../media/image179.png"/><Relationship Id="rId9" Type="http://schemas.openxmlformats.org/officeDocument/2006/relationships/image" Target="../media/image182.svg"/><Relationship Id="rId14" Type="http://schemas.openxmlformats.org/officeDocument/2006/relationships/image" Target="../media/image163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13" Type="http://schemas.openxmlformats.org/officeDocument/2006/relationships/image" Target="../media/image152.svg"/><Relationship Id="rId3" Type="http://schemas.openxmlformats.org/officeDocument/2006/relationships/image" Target="../media/image178.svg"/><Relationship Id="rId7" Type="http://schemas.openxmlformats.org/officeDocument/2006/relationships/image" Target="../media/image150.svg"/><Relationship Id="rId12" Type="http://schemas.openxmlformats.org/officeDocument/2006/relationships/image" Target="../media/image151.png"/><Relationship Id="rId17" Type="http://schemas.openxmlformats.org/officeDocument/2006/relationships/image" Target="../media/image186.svg"/><Relationship Id="rId2" Type="http://schemas.openxmlformats.org/officeDocument/2006/relationships/image" Target="../media/image177.png"/><Relationship Id="rId16" Type="http://schemas.openxmlformats.org/officeDocument/2006/relationships/image" Target="../media/image185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49.png"/><Relationship Id="rId11" Type="http://schemas.openxmlformats.org/officeDocument/2006/relationships/image" Target="../media/image154.svg"/><Relationship Id="rId5" Type="http://schemas.openxmlformats.org/officeDocument/2006/relationships/image" Target="../media/image180.svg"/><Relationship Id="rId15" Type="http://schemas.openxmlformats.org/officeDocument/2006/relationships/image" Target="../media/image164.svg"/><Relationship Id="rId10" Type="http://schemas.openxmlformats.org/officeDocument/2006/relationships/image" Target="../media/image153.png"/><Relationship Id="rId4" Type="http://schemas.openxmlformats.org/officeDocument/2006/relationships/image" Target="../media/image179.png"/><Relationship Id="rId9" Type="http://schemas.openxmlformats.org/officeDocument/2006/relationships/image" Target="../media/image182.svg"/><Relationship Id="rId14" Type="http://schemas.openxmlformats.org/officeDocument/2006/relationships/image" Target="../media/image163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13" Type="http://schemas.openxmlformats.org/officeDocument/2006/relationships/image" Target="../media/image188.svg"/><Relationship Id="rId3" Type="http://schemas.openxmlformats.org/officeDocument/2006/relationships/image" Target="../media/image178.svg"/><Relationship Id="rId7" Type="http://schemas.openxmlformats.org/officeDocument/2006/relationships/image" Target="../media/image152.svg"/><Relationship Id="rId12" Type="http://schemas.openxmlformats.org/officeDocument/2006/relationships/image" Target="../media/image187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72.svg"/><Relationship Id="rId5" Type="http://schemas.openxmlformats.org/officeDocument/2006/relationships/image" Target="../media/image150.svg"/><Relationship Id="rId15" Type="http://schemas.openxmlformats.org/officeDocument/2006/relationships/image" Target="../media/image190.svg"/><Relationship Id="rId10" Type="http://schemas.openxmlformats.org/officeDocument/2006/relationships/image" Target="../media/image171.png"/><Relationship Id="rId4" Type="http://schemas.openxmlformats.org/officeDocument/2006/relationships/image" Target="../media/image149.png"/><Relationship Id="rId9" Type="http://schemas.openxmlformats.org/officeDocument/2006/relationships/image" Target="../media/image170.svg"/><Relationship Id="rId14" Type="http://schemas.openxmlformats.org/officeDocument/2006/relationships/image" Target="../media/image189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13" Type="http://schemas.openxmlformats.org/officeDocument/2006/relationships/image" Target="../media/image188.svg"/><Relationship Id="rId3" Type="http://schemas.openxmlformats.org/officeDocument/2006/relationships/image" Target="../media/image178.svg"/><Relationship Id="rId7" Type="http://schemas.openxmlformats.org/officeDocument/2006/relationships/image" Target="../media/image152.svg"/><Relationship Id="rId12" Type="http://schemas.openxmlformats.org/officeDocument/2006/relationships/image" Target="../media/image187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72.svg"/><Relationship Id="rId5" Type="http://schemas.openxmlformats.org/officeDocument/2006/relationships/image" Target="../media/image150.svg"/><Relationship Id="rId15" Type="http://schemas.openxmlformats.org/officeDocument/2006/relationships/image" Target="../media/image190.svg"/><Relationship Id="rId10" Type="http://schemas.openxmlformats.org/officeDocument/2006/relationships/image" Target="../media/image171.png"/><Relationship Id="rId4" Type="http://schemas.openxmlformats.org/officeDocument/2006/relationships/image" Target="../media/image149.png"/><Relationship Id="rId9" Type="http://schemas.openxmlformats.org/officeDocument/2006/relationships/image" Target="../media/image170.svg"/><Relationship Id="rId14" Type="http://schemas.openxmlformats.org/officeDocument/2006/relationships/image" Target="../media/image189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13" Type="http://schemas.openxmlformats.org/officeDocument/2006/relationships/image" Target="../media/image188.svg"/><Relationship Id="rId3" Type="http://schemas.openxmlformats.org/officeDocument/2006/relationships/image" Target="../media/image178.svg"/><Relationship Id="rId7" Type="http://schemas.openxmlformats.org/officeDocument/2006/relationships/image" Target="../media/image152.svg"/><Relationship Id="rId12" Type="http://schemas.openxmlformats.org/officeDocument/2006/relationships/image" Target="../media/image187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72.svg"/><Relationship Id="rId5" Type="http://schemas.openxmlformats.org/officeDocument/2006/relationships/image" Target="../media/image150.svg"/><Relationship Id="rId15" Type="http://schemas.openxmlformats.org/officeDocument/2006/relationships/image" Target="../media/image192.svg"/><Relationship Id="rId10" Type="http://schemas.openxmlformats.org/officeDocument/2006/relationships/image" Target="../media/image171.png"/><Relationship Id="rId4" Type="http://schemas.openxmlformats.org/officeDocument/2006/relationships/image" Target="../media/image149.png"/><Relationship Id="rId9" Type="http://schemas.openxmlformats.org/officeDocument/2006/relationships/image" Target="../media/image170.svg"/><Relationship Id="rId14" Type="http://schemas.openxmlformats.org/officeDocument/2006/relationships/image" Target="../media/image191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13" Type="http://schemas.openxmlformats.org/officeDocument/2006/relationships/image" Target="../media/image188.svg"/><Relationship Id="rId3" Type="http://schemas.openxmlformats.org/officeDocument/2006/relationships/image" Target="../media/image178.svg"/><Relationship Id="rId7" Type="http://schemas.openxmlformats.org/officeDocument/2006/relationships/image" Target="../media/image152.svg"/><Relationship Id="rId12" Type="http://schemas.openxmlformats.org/officeDocument/2006/relationships/image" Target="../media/image187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72.svg"/><Relationship Id="rId5" Type="http://schemas.openxmlformats.org/officeDocument/2006/relationships/image" Target="../media/image150.svg"/><Relationship Id="rId15" Type="http://schemas.openxmlformats.org/officeDocument/2006/relationships/image" Target="../media/image192.svg"/><Relationship Id="rId10" Type="http://schemas.openxmlformats.org/officeDocument/2006/relationships/image" Target="../media/image171.png"/><Relationship Id="rId4" Type="http://schemas.openxmlformats.org/officeDocument/2006/relationships/image" Target="../media/image149.png"/><Relationship Id="rId9" Type="http://schemas.openxmlformats.org/officeDocument/2006/relationships/image" Target="../media/image170.svg"/><Relationship Id="rId14" Type="http://schemas.openxmlformats.org/officeDocument/2006/relationships/image" Target="../media/image191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3" Type="http://schemas.openxmlformats.org/officeDocument/2006/relationships/image" Target="../media/image194.svg"/><Relationship Id="rId7" Type="http://schemas.openxmlformats.org/officeDocument/2006/relationships/image" Target="../media/image156.svg"/><Relationship Id="rId12" Type="http://schemas.openxmlformats.org/officeDocument/2006/relationships/image" Target="../media/image197.pn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5.png"/><Relationship Id="rId11" Type="http://schemas.openxmlformats.org/officeDocument/2006/relationships/image" Target="../media/image196.svg"/><Relationship Id="rId5" Type="http://schemas.openxmlformats.org/officeDocument/2006/relationships/image" Target="../media/image178.svg"/><Relationship Id="rId10" Type="http://schemas.openxmlformats.org/officeDocument/2006/relationships/image" Target="../media/image195.png"/><Relationship Id="rId4" Type="http://schemas.openxmlformats.org/officeDocument/2006/relationships/image" Target="../media/image177.png"/><Relationship Id="rId9" Type="http://schemas.openxmlformats.org/officeDocument/2006/relationships/image" Target="../media/image164.sv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7.png"/><Relationship Id="rId3" Type="http://schemas.openxmlformats.org/officeDocument/2006/relationships/image" Target="../media/image194.svg"/><Relationship Id="rId7" Type="http://schemas.openxmlformats.org/officeDocument/2006/relationships/image" Target="../media/image196.sv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95.png"/><Relationship Id="rId5" Type="http://schemas.openxmlformats.org/officeDocument/2006/relationships/image" Target="../media/image164.svg"/><Relationship Id="rId4" Type="http://schemas.openxmlformats.org/officeDocument/2006/relationships/image" Target="../media/image163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13" Type="http://schemas.openxmlformats.org/officeDocument/2006/relationships/image" Target="../media/image188.svg"/><Relationship Id="rId3" Type="http://schemas.openxmlformats.org/officeDocument/2006/relationships/image" Target="../media/image178.svg"/><Relationship Id="rId7" Type="http://schemas.openxmlformats.org/officeDocument/2006/relationships/image" Target="../media/image152.svg"/><Relationship Id="rId12" Type="http://schemas.openxmlformats.org/officeDocument/2006/relationships/image" Target="../media/image187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72.svg"/><Relationship Id="rId5" Type="http://schemas.openxmlformats.org/officeDocument/2006/relationships/image" Target="../media/image150.svg"/><Relationship Id="rId15" Type="http://schemas.openxmlformats.org/officeDocument/2006/relationships/image" Target="../media/image192.svg"/><Relationship Id="rId10" Type="http://schemas.openxmlformats.org/officeDocument/2006/relationships/image" Target="../media/image171.png"/><Relationship Id="rId4" Type="http://schemas.openxmlformats.org/officeDocument/2006/relationships/image" Target="../media/image149.png"/><Relationship Id="rId9" Type="http://schemas.openxmlformats.org/officeDocument/2006/relationships/image" Target="../media/image170.svg"/><Relationship Id="rId14" Type="http://schemas.openxmlformats.org/officeDocument/2006/relationships/image" Target="../media/image191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3" Type="http://schemas.openxmlformats.org/officeDocument/2006/relationships/image" Target="../media/image160.svg"/><Relationship Id="rId7" Type="http://schemas.openxmlformats.org/officeDocument/2006/relationships/image" Target="../media/image152.sv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66.svg"/><Relationship Id="rId5" Type="http://schemas.openxmlformats.org/officeDocument/2006/relationships/image" Target="../media/image162.svg"/><Relationship Id="rId10" Type="http://schemas.openxmlformats.org/officeDocument/2006/relationships/image" Target="../media/image165.png"/><Relationship Id="rId4" Type="http://schemas.openxmlformats.org/officeDocument/2006/relationships/image" Target="../media/image161.png"/><Relationship Id="rId9" Type="http://schemas.openxmlformats.org/officeDocument/2006/relationships/image" Target="../media/image164.sv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3" Type="http://schemas.openxmlformats.org/officeDocument/2006/relationships/image" Target="../media/image160.svg"/><Relationship Id="rId7" Type="http://schemas.openxmlformats.org/officeDocument/2006/relationships/image" Target="../media/image152.sv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66.svg"/><Relationship Id="rId5" Type="http://schemas.openxmlformats.org/officeDocument/2006/relationships/image" Target="../media/image162.svg"/><Relationship Id="rId10" Type="http://schemas.openxmlformats.org/officeDocument/2006/relationships/image" Target="../media/image165.png"/><Relationship Id="rId4" Type="http://schemas.openxmlformats.org/officeDocument/2006/relationships/image" Target="../media/image161.png"/><Relationship Id="rId9" Type="http://schemas.openxmlformats.org/officeDocument/2006/relationships/image" Target="../media/image164.sv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13" Type="http://schemas.openxmlformats.org/officeDocument/2006/relationships/image" Target="../media/image176.svg"/><Relationship Id="rId3" Type="http://schemas.openxmlformats.org/officeDocument/2006/relationships/image" Target="../media/image156.svg"/><Relationship Id="rId7" Type="http://schemas.openxmlformats.org/officeDocument/2006/relationships/image" Target="../media/image172.svg"/><Relationship Id="rId12" Type="http://schemas.openxmlformats.org/officeDocument/2006/relationships/image" Target="../media/image175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71.png"/><Relationship Id="rId11" Type="http://schemas.openxmlformats.org/officeDocument/2006/relationships/image" Target="../media/image174.svg"/><Relationship Id="rId5" Type="http://schemas.openxmlformats.org/officeDocument/2006/relationships/image" Target="../media/image170.svg"/><Relationship Id="rId15" Type="http://schemas.openxmlformats.org/officeDocument/2006/relationships/image" Target="../media/image201.svg"/><Relationship Id="rId10" Type="http://schemas.openxmlformats.org/officeDocument/2006/relationships/image" Target="../media/image173.png"/><Relationship Id="rId4" Type="http://schemas.openxmlformats.org/officeDocument/2006/relationships/image" Target="../media/image169.png"/><Relationship Id="rId9" Type="http://schemas.openxmlformats.org/officeDocument/2006/relationships/image" Target="../media/image199.svg"/><Relationship Id="rId14" Type="http://schemas.openxmlformats.org/officeDocument/2006/relationships/image" Target="../media/image200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13" Type="http://schemas.openxmlformats.org/officeDocument/2006/relationships/image" Target="../media/image176.svg"/><Relationship Id="rId3" Type="http://schemas.openxmlformats.org/officeDocument/2006/relationships/image" Target="../media/image156.svg"/><Relationship Id="rId7" Type="http://schemas.openxmlformats.org/officeDocument/2006/relationships/image" Target="../media/image172.svg"/><Relationship Id="rId12" Type="http://schemas.openxmlformats.org/officeDocument/2006/relationships/image" Target="../media/image175.png"/><Relationship Id="rId2" Type="http://schemas.openxmlformats.org/officeDocument/2006/relationships/image" Target="../media/image155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71.png"/><Relationship Id="rId11" Type="http://schemas.openxmlformats.org/officeDocument/2006/relationships/image" Target="../media/image174.svg"/><Relationship Id="rId5" Type="http://schemas.openxmlformats.org/officeDocument/2006/relationships/image" Target="../media/image170.svg"/><Relationship Id="rId15" Type="http://schemas.openxmlformats.org/officeDocument/2006/relationships/image" Target="../media/image201.svg"/><Relationship Id="rId10" Type="http://schemas.openxmlformats.org/officeDocument/2006/relationships/image" Target="../media/image173.png"/><Relationship Id="rId4" Type="http://schemas.openxmlformats.org/officeDocument/2006/relationships/image" Target="../media/image169.png"/><Relationship Id="rId9" Type="http://schemas.openxmlformats.org/officeDocument/2006/relationships/image" Target="../media/image199.svg"/><Relationship Id="rId14" Type="http://schemas.openxmlformats.org/officeDocument/2006/relationships/image" Target="../media/image200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13" Type="http://schemas.openxmlformats.org/officeDocument/2006/relationships/image" Target="../media/image152.svg"/><Relationship Id="rId3" Type="http://schemas.openxmlformats.org/officeDocument/2006/relationships/image" Target="../media/image178.svg"/><Relationship Id="rId7" Type="http://schemas.openxmlformats.org/officeDocument/2006/relationships/image" Target="../media/image150.svg"/><Relationship Id="rId12" Type="http://schemas.openxmlformats.org/officeDocument/2006/relationships/image" Target="../media/image151.png"/><Relationship Id="rId17" Type="http://schemas.openxmlformats.org/officeDocument/2006/relationships/image" Target="../media/image203.svg"/><Relationship Id="rId2" Type="http://schemas.openxmlformats.org/officeDocument/2006/relationships/image" Target="../media/image177.png"/><Relationship Id="rId16" Type="http://schemas.openxmlformats.org/officeDocument/2006/relationships/image" Target="../media/image202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49.png"/><Relationship Id="rId11" Type="http://schemas.openxmlformats.org/officeDocument/2006/relationships/image" Target="../media/image154.svg"/><Relationship Id="rId5" Type="http://schemas.openxmlformats.org/officeDocument/2006/relationships/image" Target="../media/image180.svg"/><Relationship Id="rId15" Type="http://schemas.openxmlformats.org/officeDocument/2006/relationships/image" Target="../media/image164.svg"/><Relationship Id="rId10" Type="http://schemas.openxmlformats.org/officeDocument/2006/relationships/image" Target="../media/image153.png"/><Relationship Id="rId4" Type="http://schemas.openxmlformats.org/officeDocument/2006/relationships/image" Target="../media/image179.png"/><Relationship Id="rId9" Type="http://schemas.openxmlformats.org/officeDocument/2006/relationships/image" Target="../media/image182.svg"/><Relationship Id="rId14" Type="http://schemas.openxmlformats.org/officeDocument/2006/relationships/image" Target="../media/image163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13" Type="http://schemas.openxmlformats.org/officeDocument/2006/relationships/image" Target="../media/image152.svg"/><Relationship Id="rId3" Type="http://schemas.openxmlformats.org/officeDocument/2006/relationships/image" Target="../media/image178.svg"/><Relationship Id="rId7" Type="http://schemas.openxmlformats.org/officeDocument/2006/relationships/image" Target="../media/image150.svg"/><Relationship Id="rId12" Type="http://schemas.openxmlformats.org/officeDocument/2006/relationships/image" Target="../media/image151.png"/><Relationship Id="rId17" Type="http://schemas.openxmlformats.org/officeDocument/2006/relationships/image" Target="../media/image203.svg"/><Relationship Id="rId2" Type="http://schemas.openxmlformats.org/officeDocument/2006/relationships/image" Target="../media/image177.png"/><Relationship Id="rId16" Type="http://schemas.openxmlformats.org/officeDocument/2006/relationships/image" Target="../media/image202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49.png"/><Relationship Id="rId11" Type="http://schemas.openxmlformats.org/officeDocument/2006/relationships/image" Target="../media/image154.svg"/><Relationship Id="rId5" Type="http://schemas.openxmlformats.org/officeDocument/2006/relationships/image" Target="../media/image180.svg"/><Relationship Id="rId15" Type="http://schemas.openxmlformats.org/officeDocument/2006/relationships/image" Target="../media/image164.svg"/><Relationship Id="rId10" Type="http://schemas.openxmlformats.org/officeDocument/2006/relationships/image" Target="../media/image153.png"/><Relationship Id="rId4" Type="http://schemas.openxmlformats.org/officeDocument/2006/relationships/image" Target="../media/image179.png"/><Relationship Id="rId9" Type="http://schemas.openxmlformats.org/officeDocument/2006/relationships/image" Target="../media/image182.svg"/><Relationship Id="rId14" Type="http://schemas.openxmlformats.org/officeDocument/2006/relationships/image" Target="../media/image163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13" Type="http://schemas.openxmlformats.org/officeDocument/2006/relationships/image" Target="../media/image164.svg"/><Relationship Id="rId3" Type="http://schemas.openxmlformats.org/officeDocument/2006/relationships/image" Target="../media/image178.svg"/><Relationship Id="rId7" Type="http://schemas.openxmlformats.org/officeDocument/2006/relationships/image" Target="../media/image150.svg"/><Relationship Id="rId12" Type="http://schemas.openxmlformats.org/officeDocument/2006/relationships/image" Target="../media/image163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49.png"/><Relationship Id="rId11" Type="http://schemas.openxmlformats.org/officeDocument/2006/relationships/image" Target="../media/image152.svg"/><Relationship Id="rId5" Type="http://schemas.openxmlformats.org/officeDocument/2006/relationships/image" Target="../media/image180.svg"/><Relationship Id="rId15" Type="http://schemas.openxmlformats.org/officeDocument/2006/relationships/image" Target="../media/image203.svg"/><Relationship Id="rId10" Type="http://schemas.openxmlformats.org/officeDocument/2006/relationships/image" Target="../media/image151.png"/><Relationship Id="rId4" Type="http://schemas.openxmlformats.org/officeDocument/2006/relationships/image" Target="../media/image179.png"/><Relationship Id="rId9" Type="http://schemas.openxmlformats.org/officeDocument/2006/relationships/image" Target="../media/image182.svg"/><Relationship Id="rId14" Type="http://schemas.openxmlformats.org/officeDocument/2006/relationships/image" Target="../media/image202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13" Type="http://schemas.openxmlformats.org/officeDocument/2006/relationships/image" Target="../media/image188.svg"/><Relationship Id="rId3" Type="http://schemas.openxmlformats.org/officeDocument/2006/relationships/image" Target="../media/image178.svg"/><Relationship Id="rId7" Type="http://schemas.openxmlformats.org/officeDocument/2006/relationships/image" Target="../media/image152.svg"/><Relationship Id="rId12" Type="http://schemas.openxmlformats.org/officeDocument/2006/relationships/image" Target="../media/image187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72.svg"/><Relationship Id="rId5" Type="http://schemas.openxmlformats.org/officeDocument/2006/relationships/image" Target="../media/image150.svg"/><Relationship Id="rId15" Type="http://schemas.openxmlformats.org/officeDocument/2006/relationships/image" Target="../media/image205.svg"/><Relationship Id="rId10" Type="http://schemas.openxmlformats.org/officeDocument/2006/relationships/image" Target="../media/image171.png"/><Relationship Id="rId4" Type="http://schemas.openxmlformats.org/officeDocument/2006/relationships/image" Target="../media/image149.png"/><Relationship Id="rId9" Type="http://schemas.openxmlformats.org/officeDocument/2006/relationships/image" Target="../media/image170.svg"/><Relationship Id="rId14" Type="http://schemas.openxmlformats.org/officeDocument/2006/relationships/image" Target="../media/image204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13" Type="http://schemas.openxmlformats.org/officeDocument/2006/relationships/image" Target="../media/image188.svg"/><Relationship Id="rId3" Type="http://schemas.openxmlformats.org/officeDocument/2006/relationships/image" Target="../media/image178.svg"/><Relationship Id="rId7" Type="http://schemas.openxmlformats.org/officeDocument/2006/relationships/image" Target="../media/image152.svg"/><Relationship Id="rId12" Type="http://schemas.openxmlformats.org/officeDocument/2006/relationships/image" Target="../media/image187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72.svg"/><Relationship Id="rId5" Type="http://schemas.openxmlformats.org/officeDocument/2006/relationships/image" Target="../media/image150.svg"/><Relationship Id="rId15" Type="http://schemas.openxmlformats.org/officeDocument/2006/relationships/image" Target="../media/image205.svg"/><Relationship Id="rId10" Type="http://schemas.openxmlformats.org/officeDocument/2006/relationships/image" Target="../media/image171.png"/><Relationship Id="rId4" Type="http://schemas.openxmlformats.org/officeDocument/2006/relationships/image" Target="../media/image149.png"/><Relationship Id="rId9" Type="http://schemas.openxmlformats.org/officeDocument/2006/relationships/image" Target="../media/image170.svg"/><Relationship Id="rId14" Type="http://schemas.openxmlformats.org/officeDocument/2006/relationships/image" Target="../media/image204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13" Type="http://schemas.openxmlformats.org/officeDocument/2006/relationships/image" Target="../media/image188.svg"/><Relationship Id="rId3" Type="http://schemas.openxmlformats.org/officeDocument/2006/relationships/image" Target="../media/image178.svg"/><Relationship Id="rId7" Type="http://schemas.openxmlformats.org/officeDocument/2006/relationships/image" Target="../media/image152.svg"/><Relationship Id="rId12" Type="http://schemas.openxmlformats.org/officeDocument/2006/relationships/image" Target="../media/image187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72.svg"/><Relationship Id="rId5" Type="http://schemas.openxmlformats.org/officeDocument/2006/relationships/image" Target="../media/image150.svg"/><Relationship Id="rId15" Type="http://schemas.openxmlformats.org/officeDocument/2006/relationships/image" Target="../media/image207.svg"/><Relationship Id="rId10" Type="http://schemas.openxmlformats.org/officeDocument/2006/relationships/image" Target="../media/image171.png"/><Relationship Id="rId4" Type="http://schemas.openxmlformats.org/officeDocument/2006/relationships/image" Target="../media/image149.png"/><Relationship Id="rId9" Type="http://schemas.openxmlformats.org/officeDocument/2006/relationships/image" Target="../media/image170.svg"/><Relationship Id="rId14" Type="http://schemas.openxmlformats.org/officeDocument/2006/relationships/image" Target="../media/image206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png"/><Relationship Id="rId13" Type="http://schemas.openxmlformats.org/officeDocument/2006/relationships/image" Target="../media/image188.svg"/><Relationship Id="rId3" Type="http://schemas.openxmlformats.org/officeDocument/2006/relationships/image" Target="../media/image178.svg"/><Relationship Id="rId7" Type="http://schemas.openxmlformats.org/officeDocument/2006/relationships/image" Target="../media/image152.svg"/><Relationship Id="rId12" Type="http://schemas.openxmlformats.org/officeDocument/2006/relationships/image" Target="../media/image187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51.png"/><Relationship Id="rId11" Type="http://schemas.openxmlformats.org/officeDocument/2006/relationships/image" Target="../media/image172.svg"/><Relationship Id="rId5" Type="http://schemas.openxmlformats.org/officeDocument/2006/relationships/image" Target="../media/image150.svg"/><Relationship Id="rId15" Type="http://schemas.openxmlformats.org/officeDocument/2006/relationships/image" Target="../media/image207.svg"/><Relationship Id="rId10" Type="http://schemas.openxmlformats.org/officeDocument/2006/relationships/image" Target="../media/image171.png"/><Relationship Id="rId4" Type="http://schemas.openxmlformats.org/officeDocument/2006/relationships/image" Target="../media/image149.png"/><Relationship Id="rId9" Type="http://schemas.openxmlformats.org/officeDocument/2006/relationships/image" Target="../media/image170.svg"/><Relationship Id="rId14" Type="http://schemas.openxmlformats.org/officeDocument/2006/relationships/image" Target="../media/image206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13" Type="http://schemas.openxmlformats.org/officeDocument/2006/relationships/image" Target="../media/image215.svg"/><Relationship Id="rId3" Type="http://schemas.openxmlformats.org/officeDocument/2006/relationships/image" Target="../media/image209.svg"/><Relationship Id="rId7" Type="http://schemas.openxmlformats.org/officeDocument/2006/relationships/image" Target="../media/image213.svg"/><Relationship Id="rId12" Type="http://schemas.openxmlformats.org/officeDocument/2006/relationships/image" Target="../media/image214.png"/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212.png"/><Relationship Id="rId11" Type="http://schemas.openxmlformats.org/officeDocument/2006/relationships/image" Target="../media/image172.svg"/><Relationship Id="rId5" Type="http://schemas.openxmlformats.org/officeDocument/2006/relationships/image" Target="../media/image211.svg"/><Relationship Id="rId10" Type="http://schemas.openxmlformats.org/officeDocument/2006/relationships/image" Target="../media/image171.png"/><Relationship Id="rId4" Type="http://schemas.openxmlformats.org/officeDocument/2006/relationships/image" Target="../media/image210.png"/><Relationship Id="rId9" Type="http://schemas.openxmlformats.org/officeDocument/2006/relationships/image" Target="../media/image164.svg"/><Relationship Id="rId14" Type="http://schemas.openxmlformats.org/officeDocument/2006/relationships/image" Target="../media/image216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2.png"/><Relationship Id="rId13" Type="http://schemas.openxmlformats.org/officeDocument/2006/relationships/image" Target="../media/image207.svg"/><Relationship Id="rId18" Type="http://schemas.openxmlformats.org/officeDocument/2006/relationships/image" Target="../media/image191.png"/><Relationship Id="rId3" Type="http://schemas.openxmlformats.org/officeDocument/2006/relationships/image" Target="../media/image186.svg"/><Relationship Id="rId21" Type="http://schemas.openxmlformats.org/officeDocument/2006/relationships/image" Target="../media/image190.svg"/><Relationship Id="rId7" Type="http://schemas.openxmlformats.org/officeDocument/2006/relationships/image" Target="../media/image205.svg"/><Relationship Id="rId12" Type="http://schemas.openxmlformats.org/officeDocument/2006/relationships/image" Target="../media/image206.png"/><Relationship Id="rId17" Type="http://schemas.openxmlformats.org/officeDocument/2006/relationships/image" Target="../media/image184.svg"/><Relationship Id="rId2" Type="http://schemas.openxmlformats.org/officeDocument/2006/relationships/image" Target="../media/image185.png"/><Relationship Id="rId16" Type="http://schemas.openxmlformats.org/officeDocument/2006/relationships/image" Target="../media/image183.png"/><Relationship Id="rId20" Type="http://schemas.openxmlformats.org/officeDocument/2006/relationships/image" Target="../media/image189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204.png"/><Relationship Id="rId11" Type="http://schemas.openxmlformats.org/officeDocument/2006/relationships/image" Target="../media/image201.svg"/><Relationship Id="rId5" Type="http://schemas.openxmlformats.org/officeDocument/2006/relationships/image" Target="../media/image168.svg"/><Relationship Id="rId15" Type="http://schemas.openxmlformats.org/officeDocument/2006/relationships/image" Target="../media/image166.svg"/><Relationship Id="rId10" Type="http://schemas.openxmlformats.org/officeDocument/2006/relationships/image" Target="../media/image200.png"/><Relationship Id="rId19" Type="http://schemas.openxmlformats.org/officeDocument/2006/relationships/image" Target="../media/image192.svg"/><Relationship Id="rId4" Type="http://schemas.openxmlformats.org/officeDocument/2006/relationships/image" Target="../media/image167.png"/><Relationship Id="rId9" Type="http://schemas.openxmlformats.org/officeDocument/2006/relationships/image" Target="../media/image203.svg"/><Relationship Id="rId14" Type="http://schemas.openxmlformats.org/officeDocument/2006/relationships/image" Target="../media/image165.pn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2.png"/><Relationship Id="rId13" Type="http://schemas.openxmlformats.org/officeDocument/2006/relationships/image" Target="../media/image207.svg"/><Relationship Id="rId18" Type="http://schemas.openxmlformats.org/officeDocument/2006/relationships/image" Target="../media/image191.png"/><Relationship Id="rId3" Type="http://schemas.openxmlformats.org/officeDocument/2006/relationships/image" Target="../media/image186.svg"/><Relationship Id="rId21" Type="http://schemas.openxmlformats.org/officeDocument/2006/relationships/image" Target="../media/image190.svg"/><Relationship Id="rId7" Type="http://schemas.openxmlformats.org/officeDocument/2006/relationships/image" Target="../media/image205.svg"/><Relationship Id="rId12" Type="http://schemas.openxmlformats.org/officeDocument/2006/relationships/image" Target="../media/image206.png"/><Relationship Id="rId17" Type="http://schemas.openxmlformats.org/officeDocument/2006/relationships/image" Target="../media/image184.svg"/><Relationship Id="rId2" Type="http://schemas.openxmlformats.org/officeDocument/2006/relationships/image" Target="../media/image185.png"/><Relationship Id="rId16" Type="http://schemas.openxmlformats.org/officeDocument/2006/relationships/image" Target="../media/image183.png"/><Relationship Id="rId20" Type="http://schemas.openxmlformats.org/officeDocument/2006/relationships/image" Target="../media/image189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204.png"/><Relationship Id="rId11" Type="http://schemas.openxmlformats.org/officeDocument/2006/relationships/image" Target="../media/image201.svg"/><Relationship Id="rId5" Type="http://schemas.openxmlformats.org/officeDocument/2006/relationships/image" Target="../media/image168.svg"/><Relationship Id="rId15" Type="http://schemas.openxmlformats.org/officeDocument/2006/relationships/image" Target="../media/image166.svg"/><Relationship Id="rId10" Type="http://schemas.openxmlformats.org/officeDocument/2006/relationships/image" Target="../media/image200.png"/><Relationship Id="rId19" Type="http://schemas.openxmlformats.org/officeDocument/2006/relationships/image" Target="../media/image192.svg"/><Relationship Id="rId4" Type="http://schemas.openxmlformats.org/officeDocument/2006/relationships/image" Target="../media/image167.png"/><Relationship Id="rId9" Type="http://schemas.openxmlformats.org/officeDocument/2006/relationships/image" Target="../media/image203.svg"/><Relationship Id="rId14" Type="http://schemas.openxmlformats.org/officeDocument/2006/relationships/image" Target="../media/image165.png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2.png"/><Relationship Id="rId13" Type="http://schemas.openxmlformats.org/officeDocument/2006/relationships/image" Target="../media/image207.svg"/><Relationship Id="rId18" Type="http://schemas.openxmlformats.org/officeDocument/2006/relationships/image" Target="../media/image191.png"/><Relationship Id="rId3" Type="http://schemas.openxmlformats.org/officeDocument/2006/relationships/image" Target="../media/image186.svg"/><Relationship Id="rId21" Type="http://schemas.openxmlformats.org/officeDocument/2006/relationships/image" Target="../media/image190.svg"/><Relationship Id="rId7" Type="http://schemas.openxmlformats.org/officeDocument/2006/relationships/image" Target="../media/image205.svg"/><Relationship Id="rId12" Type="http://schemas.openxmlformats.org/officeDocument/2006/relationships/image" Target="../media/image206.png"/><Relationship Id="rId17" Type="http://schemas.openxmlformats.org/officeDocument/2006/relationships/image" Target="../media/image184.svg"/><Relationship Id="rId2" Type="http://schemas.openxmlformats.org/officeDocument/2006/relationships/image" Target="../media/image185.png"/><Relationship Id="rId16" Type="http://schemas.openxmlformats.org/officeDocument/2006/relationships/image" Target="../media/image183.png"/><Relationship Id="rId20" Type="http://schemas.openxmlformats.org/officeDocument/2006/relationships/image" Target="../media/image189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204.png"/><Relationship Id="rId11" Type="http://schemas.openxmlformats.org/officeDocument/2006/relationships/image" Target="../media/image201.svg"/><Relationship Id="rId5" Type="http://schemas.openxmlformats.org/officeDocument/2006/relationships/image" Target="../media/image168.svg"/><Relationship Id="rId15" Type="http://schemas.openxmlformats.org/officeDocument/2006/relationships/image" Target="../media/image166.svg"/><Relationship Id="rId10" Type="http://schemas.openxmlformats.org/officeDocument/2006/relationships/image" Target="../media/image200.png"/><Relationship Id="rId19" Type="http://schemas.openxmlformats.org/officeDocument/2006/relationships/image" Target="../media/image192.svg"/><Relationship Id="rId4" Type="http://schemas.openxmlformats.org/officeDocument/2006/relationships/image" Target="../media/image167.png"/><Relationship Id="rId9" Type="http://schemas.openxmlformats.org/officeDocument/2006/relationships/image" Target="../media/image203.svg"/><Relationship Id="rId14" Type="http://schemas.openxmlformats.org/officeDocument/2006/relationships/image" Target="../media/image165.png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5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svg"/><Relationship Id="rId7" Type="http://schemas.openxmlformats.org/officeDocument/2006/relationships/image" Target="../media/image222.svg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221.png"/><Relationship Id="rId5" Type="http://schemas.openxmlformats.org/officeDocument/2006/relationships/image" Target="../media/image220.svg"/><Relationship Id="rId4" Type="http://schemas.openxmlformats.org/officeDocument/2006/relationships/image" Target="../media/image219.png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jpeg"/><Relationship Id="rId3" Type="http://schemas.openxmlformats.org/officeDocument/2006/relationships/image" Target="../media/image218.svg"/><Relationship Id="rId7" Type="http://schemas.openxmlformats.org/officeDocument/2006/relationships/image" Target="../media/image222.svg"/><Relationship Id="rId2" Type="http://schemas.openxmlformats.org/officeDocument/2006/relationships/image" Target="../media/image217.pn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221.png"/><Relationship Id="rId5" Type="http://schemas.openxmlformats.org/officeDocument/2006/relationships/image" Target="../media/image220.svg"/><Relationship Id="rId4" Type="http://schemas.openxmlformats.org/officeDocument/2006/relationships/image" Target="../media/image219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DvbGon1b_I" TargetMode="External"/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51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png"/><Relationship Id="rId2" Type="http://schemas.openxmlformats.org/officeDocument/2006/relationships/hyperlink" Target="https://youtu.be/rFDedewekhA" TargetMode="External"/><Relationship Id="rId1" Type="http://schemas.openxmlformats.org/officeDocument/2006/relationships/slideLayout" Target="../slideLayouts/slideLayout5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5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51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png"/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51.xml"/><Relationship Id="rId4" Type="http://schemas.openxmlformats.org/officeDocument/2006/relationships/hyperlink" Target="https://primarysite-prod-sorted.s3.amazonaws.com/fernfederation/UploadedDocument/6e4394137f4c4e57ab6f0e5325670dfe/tedi-twt-1-tedi-twt-ar-tywydd.pdf" TargetMode="Externa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png"/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28.png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9.png"/><Relationship Id="rId1" Type="http://schemas.openxmlformats.org/officeDocument/2006/relationships/slideLayout" Target="../slideLayouts/slideLayout26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5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0" y="4059381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1 – 28 Medi 2023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19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89A0E1CB-A77F-AA05-CB38-98940B4A6F56}"/>
              </a:ext>
            </a:extLst>
          </p:cNvPr>
          <p:cNvSpPr txBox="1"/>
          <p:nvPr/>
        </p:nvSpPr>
        <p:spPr>
          <a:xfrm>
            <a:off x="3991432" y="4854286"/>
            <a:ext cx="4340516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Croesawu’r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Dysgwyr</a:t>
            </a:r>
            <a:endParaRPr lang="en-US" sz="4000" dirty="0">
              <a:solidFill>
                <a:srgbClr val="002060"/>
              </a:solidFill>
            </a:endParaRPr>
          </a:p>
          <a:p>
            <a:pPr algn="ctr"/>
            <a:endParaRPr lang="en-US" sz="3600" b="1" dirty="0">
              <a:solidFill>
                <a:srgbClr val="002060"/>
              </a:solidFill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Welcoming Learners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886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3C83CFCD-7558-5F45-9F49-975BA771E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0473" y="1024679"/>
            <a:ext cx="4408787" cy="4808642"/>
          </a:xfrm>
          <a:prstGeom prst="rect">
            <a:avLst/>
          </a:prstGeom>
          <a:ln w="57150">
            <a:solidFill>
              <a:srgbClr val="FF40FF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CEB96E-64AA-B644-A6E6-90A5AEDC0A2C}"/>
              </a:ext>
            </a:extLst>
          </p:cNvPr>
          <p:cNvSpPr txBox="1"/>
          <p:nvPr/>
        </p:nvSpPr>
        <p:spPr>
          <a:xfrm>
            <a:off x="7781071" y="2131056"/>
            <a:ext cx="2906630" cy="258532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5400" dirty="0">
                <a:solidFill>
                  <a:srgbClr val="002060"/>
                </a:solidFill>
              </a:rPr>
              <a:t>Sut </a:t>
            </a:r>
            <a:r>
              <a:rPr lang="en-US" sz="5400" dirty="0" err="1">
                <a:solidFill>
                  <a:srgbClr val="002060"/>
                </a:solidFill>
              </a:rPr>
              <a:t>mae</a:t>
            </a:r>
            <a:r>
              <a:rPr lang="en-US" sz="5400" dirty="0">
                <a:solidFill>
                  <a:srgbClr val="002060"/>
                </a:solidFill>
              </a:rPr>
              <a:t>?</a:t>
            </a:r>
            <a:endParaRPr lang="en-US" sz="5400" dirty="0">
              <a:solidFill>
                <a:srgbClr val="002060"/>
              </a:solidFill>
              <a:cs typeface="Calibri"/>
            </a:endParaRPr>
          </a:p>
          <a:p>
            <a:endParaRPr lang="en-US" sz="5400" dirty="0">
              <a:solidFill>
                <a:srgbClr val="002060"/>
              </a:solidFill>
            </a:endParaRPr>
          </a:p>
          <a:p>
            <a:r>
              <a:rPr lang="en-US" sz="5400" dirty="0" err="1">
                <a:solidFill>
                  <a:srgbClr val="002060"/>
                </a:solidFill>
              </a:rPr>
              <a:t>Shwmae</a:t>
            </a:r>
            <a:r>
              <a:rPr lang="en-US" sz="5400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47001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4C09378-359F-1D48-BEEF-BDA00A1C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88" y="2070075"/>
            <a:ext cx="2879083" cy="287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CEE73B0A-5EAC-874E-8FBD-D461DDA69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7006" y="2080050"/>
            <a:ext cx="2880360" cy="286910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9D8D8EF-C1A8-EC46-99D0-EE2800974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1471" y="428851"/>
            <a:ext cx="2458496" cy="239779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575430" y="5102453"/>
            <a:ext cx="1453411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Bore da!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0EFD70-36FB-0C45-AC43-6115AF3F2ECA}"/>
              </a:ext>
            </a:extLst>
          </p:cNvPr>
          <p:cNvSpPr txBox="1"/>
          <p:nvPr/>
        </p:nvSpPr>
        <p:spPr>
          <a:xfrm>
            <a:off x="8565086" y="2864286"/>
            <a:ext cx="2246961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Noswaith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4254379" y="5141866"/>
            <a:ext cx="369189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da!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46F39B-40AD-4345-A92B-D84270942EDC}"/>
              </a:ext>
            </a:extLst>
          </p:cNvPr>
          <p:cNvSpPr txBox="1"/>
          <p:nvPr/>
        </p:nvSpPr>
        <p:spPr>
          <a:xfrm>
            <a:off x="692744" y="290453"/>
            <a:ext cx="3504143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cs typeface="Calibri"/>
              </a:rPr>
              <a:t>Cyfarchion</a:t>
            </a:r>
            <a:r>
              <a:rPr lang="en-US" sz="48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sz="4800" b="1" dirty="0" err="1">
              <a:latin typeface="SASSOON PRIMARY"/>
            </a:endParaRP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F74EB5C6-AA79-184A-8405-C5D81BA948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0461" y="3705828"/>
            <a:ext cx="2475408" cy="248666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6C01343-ED81-9D4E-AAE6-60CC16FB7BD5}"/>
              </a:ext>
            </a:extLst>
          </p:cNvPr>
          <p:cNvSpPr txBox="1"/>
          <p:nvPr/>
        </p:nvSpPr>
        <p:spPr>
          <a:xfrm>
            <a:off x="9189177" y="6187190"/>
            <a:ext cx="1208984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Nos da</a:t>
            </a:r>
          </a:p>
        </p:txBody>
      </p:sp>
    </p:spTree>
    <p:extLst>
      <p:ext uri="{BB962C8B-B14F-4D97-AF65-F5344CB8AC3E}">
        <p14:creationId xmlns:p14="http://schemas.microsoft.com/office/powerpoint/2010/main" val="1218336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282196" y="4655688"/>
            <a:ext cx="407303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b="1">
                <a:solidFill>
                  <a:srgbClr val="002060"/>
                </a:solidFill>
              </a:rPr>
              <a:t>Bore da!</a:t>
            </a:r>
          </a:p>
          <a:p>
            <a:pPr algn="ctr"/>
            <a:r>
              <a:rPr lang="en-US" sz="4800" b="1">
                <a:solidFill>
                  <a:srgbClr val="002060"/>
                </a:solidFill>
              </a:rPr>
              <a:t>Bore da, </a:t>
            </a:r>
            <a:r>
              <a:rPr lang="en-US" sz="4800" b="1">
                <a:solidFill>
                  <a:srgbClr val="FF0000"/>
                </a:solidFill>
              </a:rPr>
              <a:t>b</a:t>
            </a:r>
            <a:r>
              <a:rPr lang="en-US" sz="4800" b="1">
                <a:solidFill>
                  <a:srgbClr val="002060"/>
                </a:solidFill>
              </a:rPr>
              <a:t>awb!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6282477" y="4655688"/>
            <a:ext cx="5379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Prynhawn</a:t>
            </a:r>
            <a:r>
              <a:rPr lang="en-US" sz="4800" b="1">
                <a:solidFill>
                  <a:srgbClr val="002060"/>
                </a:solidFill>
              </a:rPr>
              <a:t> da!</a:t>
            </a:r>
          </a:p>
          <a:p>
            <a:pPr algn="ctr"/>
            <a:r>
              <a:rPr lang="en-US" sz="4800" b="1" err="1">
                <a:solidFill>
                  <a:srgbClr val="002060"/>
                </a:solidFill>
              </a:rPr>
              <a:t>Prynhawn</a:t>
            </a:r>
            <a:r>
              <a:rPr lang="en-US" sz="4800" b="1">
                <a:solidFill>
                  <a:srgbClr val="002060"/>
                </a:solidFill>
              </a:rPr>
              <a:t> da, </a:t>
            </a:r>
            <a:r>
              <a:rPr lang="en-US" sz="4800" b="1" err="1">
                <a:solidFill>
                  <a:srgbClr val="FF0000"/>
                </a:solidFill>
              </a:rPr>
              <a:t>b</a:t>
            </a:r>
            <a:r>
              <a:rPr lang="en-US" sz="4800" b="1" err="1">
                <a:solidFill>
                  <a:srgbClr val="002060"/>
                </a:solidFill>
              </a:rPr>
              <a:t>lant</a:t>
            </a:r>
            <a:r>
              <a:rPr lang="en-US" sz="4800" b="1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1048AC8E-854B-C04D-B836-D7803910A8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570422" y="851464"/>
            <a:ext cx="3298974" cy="3298974"/>
          </a:xfrm>
          <a:prstGeom prst="rect">
            <a:avLst/>
          </a:prstGeom>
        </p:spPr>
      </p:pic>
      <p:pic>
        <p:nvPicPr>
          <p:cNvPr id="12" name="Picture 8">
            <a:extLst>
              <a:ext uri="{FF2B5EF4-FFF2-40B4-BE49-F238E27FC236}">
                <a16:creationId xmlns:a16="http://schemas.microsoft.com/office/drawing/2014/main" id="{6C10EF97-B620-1447-A0B2-14CCFD2A96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322603" y="851463"/>
            <a:ext cx="3298975" cy="329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68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91949D9-6574-B877-34A3-3DB2D7221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p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t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c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g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b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d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g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-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m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 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l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rh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FEB3FAAB-6DFE-D443-909E-23E7A928B690}"/>
              </a:ext>
            </a:extLst>
          </p:cNvPr>
          <p:cNvSpPr/>
          <p:nvPr/>
        </p:nvSpPr>
        <p:spPr>
          <a:xfrm>
            <a:off x="1074298" y="2255559"/>
            <a:ext cx="4221873" cy="182876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Helo, </a:t>
            </a:r>
            <a:r>
              <a:rPr lang="en-GB" sz="3200" b="1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b</a:t>
            </a:r>
            <a:r>
              <a:rPr lang="en-GB" sz="32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lant</a:t>
            </a:r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320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ea typeface="Calibri"/>
              <a:cs typeface="Cavolini"/>
            </a:endParaRPr>
          </a:p>
          <a:p>
            <a:pPr algn="ctr"/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Bore da, </a:t>
            </a:r>
            <a:r>
              <a:rPr lang="en-GB" sz="3200" b="1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f</a:t>
            </a:r>
            <a:r>
              <a:rPr lang="en-GB" sz="32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echgyn</a:t>
            </a:r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320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ea typeface="Calibri"/>
              <a:cs typeface="Cavolini"/>
            </a:endParaRPr>
          </a:p>
          <a:p>
            <a:pPr algn="ctr"/>
            <a:r>
              <a:rPr lang="en-GB" sz="32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Prynhawn</a:t>
            </a:r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 da, </a:t>
            </a:r>
            <a:r>
              <a:rPr lang="en-GB" sz="32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f</a:t>
            </a:r>
            <a:r>
              <a:rPr lang="en-GB" sz="32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erched</a:t>
            </a:r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32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ea typeface="Calibri"/>
              <a:cs typeface="Cavolini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F90EF300-C614-6EFC-D522-6E866B635318}"/>
              </a:ext>
            </a:extLst>
          </p:cNvPr>
          <p:cNvSpPr txBox="1"/>
          <p:nvPr/>
        </p:nvSpPr>
        <p:spPr>
          <a:xfrm>
            <a:off x="0" y="179617"/>
            <a:ext cx="6580601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>
                <a:solidFill>
                  <a:srgbClr val="002060"/>
                </a:solidFill>
                <a:cs typeface="Cavolini"/>
              </a:rPr>
              <a:t>Mae </a:t>
            </a:r>
            <a:r>
              <a:rPr lang="en-US" sz="3600" b="1" err="1">
                <a:solidFill>
                  <a:srgbClr val="FF0000"/>
                </a:solidFill>
                <a:cs typeface="Cavolini"/>
              </a:rPr>
              <a:t>treiglad</a:t>
            </a:r>
            <a:r>
              <a:rPr lang="en-US" sz="3600" b="1" dirty="0">
                <a:solidFill>
                  <a:srgbClr val="FF0000"/>
                </a:solidFill>
                <a:cs typeface="Cavolini"/>
              </a:rPr>
              <a:t> </a:t>
            </a:r>
            <a:r>
              <a:rPr lang="en-US" sz="3600" b="1" err="1">
                <a:solidFill>
                  <a:srgbClr val="FF0000"/>
                </a:solidFill>
                <a:cs typeface="Cavolini"/>
              </a:rPr>
              <a:t>meddal</a:t>
            </a:r>
            <a:r>
              <a:rPr lang="en-US" sz="3600" b="1" dirty="0">
                <a:solidFill>
                  <a:srgbClr val="FF0000"/>
                </a:solidFill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cs typeface="Cavolini"/>
              </a:rPr>
              <a:t>ar</a:t>
            </a:r>
            <a:r>
              <a:rPr lang="en-US" sz="36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cs typeface="Cavolini"/>
              </a:rPr>
              <a:t>ôl</a:t>
            </a:r>
            <a:r>
              <a:rPr lang="en-US" sz="3600" b="1" dirty="0">
                <a:solidFill>
                  <a:srgbClr val="002060"/>
                </a:solidFill>
                <a:cs typeface="Cavolini"/>
              </a:rPr>
              <a:t> </a:t>
            </a:r>
            <a:endParaRPr lang="en-US" dirty="0">
              <a:cs typeface="Cavolini"/>
            </a:endParaRPr>
          </a:p>
          <a:p>
            <a:pPr algn="ctr"/>
            <a:r>
              <a:rPr lang="en-US" sz="3600" b="1" dirty="0" err="1">
                <a:solidFill>
                  <a:srgbClr val="002060"/>
                </a:solidFill>
                <a:cs typeface="Cavolini"/>
              </a:rPr>
              <a:t>cyfarchiad</a:t>
            </a:r>
            <a:r>
              <a:rPr lang="en-US" sz="3600" b="1" dirty="0">
                <a:solidFill>
                  <a:srgbClr val="002060"/>
                </a:solidFill>
                <a:cs typeface="Cavolini"/>
              </a:rPr>
              <a:t>.</a:t>
            </a:r>
            <a:endParaRPr lang="en-US" dirty="0">
              <a:cs typeface="Cavolini"/>
            </a:endParaRPr>
          </a:p>
          <a:p>
            <a:pPr algn="ctr"/>
            <a:endParaRPr lang="en-US" sz="2000" i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volini"/>
              </a:rPr>
              <a:t>There is a </a:t>
            </a:r>
            <a:r>
              <a:rPr lang="en-US" sz="2000" i="1" dirty="0">
                <a:solidFill>
                  <a:srgbClr val="FF0000"/>
                </a:solidFill>
                <a:cs typeface="Cavolini"/>
              </a:rPr>
              <a:t>soft mutation </a:t>
            </a:r>
            <a:r>
              <a:rPr lang="en-US" sz="2000" i="1" dirty="0">
                <a:solidFill>
                  <a:srgbClr val="002060"/>
                </a:solidFill>
                <a:cs typeface="Cavolini"/>
              </a:rPr>
              <a:t>after a greeting.</a:t>
            </a:r>
            <a:endParaRPr lang="en-US" sz="2000" i="1" dirty="0">
              <a:solidFill>
                <a:srgbClr val="002060"/>
              </a:solidFill>
              <a:ea typeface="Calibri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4068371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76992" y="305856"/>
            <a:ext cx="3350676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Y </a:t>
            </a:r>
            <a:r>
              <a:rPr lang="en-US" sz="3600" b="1" dirty="0" err="1">
                <a:solidFill>
                  <a:srgbClr val="002060"/>
                </a:solidFill>
              </a:rPr>
              <a:t>Treigladau</a:t>
            </a:r>
            <a:r>
              <a:rPr lang="en-US" sz="3600" b="1" dirty="0">
                <a:solidFill>
                  <a:srgbClr val="002060"/>
                </a:solidFill>
              </a:rPr>
              <a:t>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The Mutations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6648B-C8EB-BA46-A223-4A84A6A3B1C5}"/>
              </a:ext>
            </a:extLst>
          </p:cNvPr>
          <p:cNvSpPr txBox="1"/>
          <p:nvPr/>
        </p:nvSpPr>
        <p:spPr>
          <a:xfrm>
            <a:off x="381074" y="2348089"/>
            <a:ext cx="3547459" cy="163121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What are mutations? 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A mutation is when a consonant changes at the beginning of a word because of a word or phrase preceding it. </a:t>
            </a:r>
            <a:endParaRPr lang="en-GB" sz="2000" dirty="0">
              <a:solidFill>
                <a:srgbClr val="002060"/>
              </a:solidFill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8E364-3CBA-CE4A-86F0-0CCC97FE4181}"/>
              </a:ext>
            </a:extLst>
          </p:cNvPr>
          <p:cNvSpPr txBox="1"/>
          <p:nvPr/>
        </p:nvSpPr>
        <p:spPr>
          <a:xfrm>
            <a:off x="812801" y="5620985"/>
            <a:ext cx="4267200" cy="7078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Dim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ond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y 9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llythyren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yma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sy’n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treiglo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. </a:t>
            </a:r>
            <a:r>
              <a:rPr lang="en-GB" sz="2000" i="1" dirty="0">
                <a:solidFill>
                  <a:srgbClr val="002060"/>
                </a:solidFill>
                <a:effectLst/>
              </a:rPr>
              <a:t>Only these 9 letters mutate.</a:t>
            </a:r>
            <a:endParaRPr lang="en-GB" sz="200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62528C-F9D7-A24E-8987-6AA1E3E4251C}"/>
              </a:ext>
            </a:extLst>
          </p:cNvPr>
          <p:cNvSpPr txBox="1"/>
          <p:nvPr/>
        </p:nvSpPr>
        <p:spPr>
          <a:xfrm>
            <a:off x="7112000" y="5281557"/>
            <a:ext cx="4842933" cy="13234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We have three different kinds of mutations: 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 err="1">
                <a:solidFill>
                  <a:srgbClr val="00B0F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F0"/>
                </a:solidFill>
                <a:effectLst/>
              </a:rPr>
              <a:t>meddal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i="1" dirty="0">
                <a:solidFill>
                  <a:srgbClr val="00B0F0"/>
                </a:solidFill>
              </a:rPr>
              <a:t>(</a:t>
            </a:r>
            <a:r>
              <a:rPr lang="en-GB" sz="2000" i="1" dirty="0">
                <a:solidFill>
                  <a:srgbClr val="00B0F0"/>
                </a:solidFill>
                <a:effectLst/>
              </a:rPr>
              <a:t>Soft mutation) </a:t>
            </a:r>
          </a:p>
          <a:p>
            <a:r>
              <a:rPr lang="en-GB" sz="2000" dirty="0" err="1">
                <a:solidFill>
                  <a:srgbClr val="00B05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50"/>
                </a:solidFill>
                <a:effectLst/>
              </a:rPr>
              <a:t>trwynol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>
                <a:solidFill>
                  <a:srgbClr val="00B050"/>
                </a:solidFill>
              </a:rPr>
              <a:t> </a:t>
            </a:r>
            <a:r>
              <a:rPr lang="en-GB" sz="2000" i="1" dirty="0">
                <a:solidFill>
                  <a:srgbClr val="00B050"/>
                </a:solidFill>
              </a:rPr>
              <a:t>(</a:t>
            </a:r>
            <a:r>
              <a:rPr lang="en-GB" sz="2000" i="1" dirty="0">
                <a:solidFill>
                  <a:srgbClr val="00B050"/>
                </a:solidFill>
                <a:effectLst/>
              </a:rPr>
              <a:t>Nasal mutation) </a:t>
            </a:r>
          </a:p>
          <a:p>
            <a:r>
              <a:rPr lang="en-GB" sz="2000" dirty="0" err="1">
                <a:solidFill>
                  <a:srgbClr val="FF40FF"/>
                </a:solidFill>
                <a:effectLst/>
              </a:rPr>
              <a:t>Treiglad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FF40FF"/>
                </a:solidFill>
                <a:effectLst/>
              </a:rPr>
              <a:t>llaes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i="1" dirty="0">
                <a:solidFill>
                  <a:srgbClr val="FF40FF"/>
                </a:solidFill>
              </a:rPr>
              <a:t>(</a:t>
            </a:r>
            <a:r>
              <a:rPr lang="en-GB" sz="2000" i="1" dirty="0">
                <a:solidFill>
                  <a:srgbClr val="FF40FF"/>
                </a:solidFill>
                <a:effectLst/>
              </a:rPr>
              <a:t>Aspirate mutation)</a:t>
            </a:r>
            <a:endParaRPr lang="en-GB" sz="2000" dirty="0">
              <a:solidFill>
                <a:srgbClr val="FF40FF"/>
              </a:solidFill>
              <a:effectLst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6E07C97-382F-E442-BB4D-A480D92660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664785"/>
              </p:ext>
            </p:extLst>
          </p:nvPr>
        </p:nvGraphicFramePr>
        <p:xfrm>
          <a:off x="4648274" y="798299"/>
          <a:ext cx="1084377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4377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24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3A974CC-F488-A347-AE2C-9C1224404348}"/>
              </a:ext>
            </a:extLst>
          </p:cNvPr>
          <p:cNvCxnSpPr>
            <a:cxnSpLocks/>
          </p:cNvCxnSpPr>
          <p:nvPr/>
        </p:nvCxnSpPr>
        <p:spPr>
          <a:xfrm flipV="1">
            <a:off x="4780344" y="4913099"/>
            <a:ext cx="260290" cy="707886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05662FC-AFC4-1F48-929B-926CC204AF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951803"/>
              </p:ext>
            </p:extLst>
          </p:nvPr>
        </p:nvGraphicFramePr>
        <p:xfrm>
          <a:off x="5732651" y="402059"/>
          <a:ext cx="2063936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Meddal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99721505"/>
                  </a:ext>
                </a:extLst>
              </a:tr>
            </a:tbl>
          </a:graphicData>
        </a:graphic>
      </p:graphicFrame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95B251A0-7A47-6F43-AFCC-4CB1A3ECC7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8258373"/>
              </p:ext>
            </p:extLst>
          </p:nvPr>
        </p:nvGraphicFramePr>
        <p:xfrm>
          <a:off x="7796587" y="402059"/>
          <a:ext cx="2063936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Trwynol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</a:tbl>
          </a:graphicData>
        </a:graphic>
      </p:graphicFrame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1C3160C4-EA55-EE48-870E-067120E4F7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533758"/>
              </p:ext>
            </p:extLst>
          </p:nvPr>
        </p:nvGraphicFramePr>
        <p:xfrm>
          <a:off x="9860523" y="402059"/>
          <a:ext cx="2063936" cy="176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Llaes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9980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CE6881A-75BD-A24D-A15D-56E254F22594}"/>
              </a:ext>
            </a:extLst>
          </p:cNvPr>
          <p:cNvSpPr txBox="1"/>
          <p:nvPr/>
        </p:nvSpPr>
        <p:spPr>
          <a:xfrm>
            <a:off x="770530" y="173277"/>
            <a:ext cx="106509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When interacting with other staff, learners and parents, the first thing you will want to do is introduce yourself. ​ Here is the pattern: </a:t>
            </a: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4FA8D816-1235-434B-8FA4-2B48C1A05262}"/>
              </a:ext>
            </a:extLst>
          </p:cNvPr>
          <p:cNvSpPr/>
          <p:nvPr/>
        </p:nvSpPr>
        <p:spPr>
          <a:xfrm>
            <a:off x="6762725" y="1147594"/>
            <a:ext cx="3455670" cy="2087557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7096640" y="1472961"/>
            <a:ext cx="2787839" cy="1148922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Mrs Jones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000" i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or</a:t>
            </a:r>
          </a:p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Mrs Jones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  <a:endParaRPr lang="en-GB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02B2E8-8A8F-8D44-BAEB-369971CC40B2}"/>
              </a:ext>
            </a:extLst>
          </p:cNvPr>
          <p:cNvSpPr txBox="1"/>
          <p:nvPr/>
        </p:nvSpPr>
        <p:spPr>
          <a:xfrm>
            <a:off x="5398469" y="4784874"/>
            <a:ext cx="66193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In Welsh, the pattern is the opposite of English:       </a:t>
            </a:r>
            <a:r>
              <a:rPr lang="en-US" sz="24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Mrs Jones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</a:rPr>
              <a:t>i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.      </a:t>
            </a:r>
            <a:r>
              <a:rPr lang="en-GB" sz="2400" b="0" i="1" u="none" strike="noStrike" dirty="0">
                <a:solidFill>
                  <a:srgbClr val="002060"/>
                </a:solidFill>
                <a:effectLst/>
              </a:rPr>
              <a:t>(I am Mrs Jones.)</a:t>
            </a:r>
            <a:endParaRPr lang="cy-GB" sz="2400" b="0" i="0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9A54450D-C77F-6B33-E5FB-75FE59296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089" y="1470270"/>
            <a:ext cx="4503682" cy="538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231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92D4E9-63CA-CF47-8412-6719809AD6E6}"/>
              </a:ext>
            </a:extLst>
          </p:cNvPr>
          <p:cNvSpPr txBox="1"/>
          <p:nvPr/>
        </p:nvSpPr>
        <p:spPr>
          <a:xfrm>
            <a:off x="5405601" y="800358"/>
            <a:ext cx="6784808" cy="52937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ti 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 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informal, singular, someone you know well           </a:t>
            </a:r>
            <a:endParaRPr lang="en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2000" i="1" dirty="0">
                <a:solidFill>
                  <a:srgbClr val="002060"/>
                </a:solidFill>
                <a:latin typeface="Calibri"/>
                <a:cs typeface="Calibri"/>
              </a:rPr>
              <a:t>           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(a friend, relative or learner)</a:t>
            </a: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1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chi  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plural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 (when addressing a class or group of learners)</a:t>
            </a:r>
            <a:br>
              <a:rPr lang="en-GB" sz="2000" dirty="0">
                <a:latin typeface="Calibri"/>
              </a:rPr>
            </a:br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GB" sz="2000" b="1" dirty="0">
                <a:solidFill>
                  <a:srgbClr val="FF3C61"/>
                </a:solidFill>
                <a:latin typeface="Calibri"/>
                <a:cs typeface="Calibri"/>
              </a:rPr>
              <a:t>neu </a:t>
            </a:r>
            <a:r>
              <a:rPr lang="en-GB" sz="2000" i="1" dirty="0">
                <a:solidFill>
                  <a:srgbClr val="FF3C61"/>
                </a:solidFill>
                <a:latin typeface="Calibri"/>
                <a:cs typeface="Calibri"/>
              </a:rPr>
              <a:t>(or)</a:t>
            </a:r>
          </a:p>
          <a:p>
            <a:pPr algn="ctr"/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chi 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formal, someone of authority, someone you </a:t>
            </a:r>
          </a:p>
          <a:p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             don’t know well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(parent, Head, or visitor to school)</a:t>
            </a:r>
          </a:p>
          <a:p>
            <a:br>
              <a:rPr lang="en-GB" dirty="0">
                <a:latin typeface="SASSOON PRIMARY" pitchFamily="2" charset="0"/>
              </a:rPr>
            </a:br>
            <a:endParaRPr lang="en-US"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EB8953-EC52-C242-B58B-221E1DD7FD9A}"/>
              </a:ext>
            </a:extLst>
          </p:cNvPr>
          <p:cNvSpPr txBox="1"/>
          <p:nvPr/>
        </p:nvSpPr>
        <p:spPr>
          <a:xfrm>
            <a:off x="708133" y="321222"/>
            <a:ext cx="2049781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/ Chi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You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1397872C-C506-405C-AE85-524380550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807" y="1720413"/>
            <a:ext cx="5305096" cy="50856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246BBD-4AEE-CC46-9517-EE74802268B4}"/>
              </a:ext>
            </a:extLst>
          </p:cNvPr>
          <p:cNvSpPr txBox="1"/>
          <p:nvPr/>
        </p:nvSpPr>
        <p:spPr>
          <a:xfrm>
            <a:off x="1240257" y="5267389"/>
            <a:ext cx="3014704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Cofiwch!</a:t>
            </a:r>
            <a:r>
              <a:rPr lang="en-US" sz="24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FF0000"/>
                </a:solidFill>
                <a:latin typeface="Calibri"/>
                <a:cs typeface="Calibri"/>
              </a:rPr>
              <a:t>Remember!</a:t>
            </a:r>
          </a:p>
          <a:p>
            <a:pPr algn="ctr"/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Yn Gymraeg, there are 3 ways of saying ‘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you</a:t>
            </a:r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101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836761" y="279296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wyt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                   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ydych</a:t>
            </a:r>
            <a:r>
              <a:rPr lang="en-US" sz="4400" b="1" dirty="0">
                <a:solidFill>
                  <a:srgbClr val="FF0000"/>
                </a:solidFill>
              </a:rPr>
              <a:t> 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000" i="1" dirty="0">
                <a:solidFill>
                  <a:srgbClr val="002060"/>
                </a:solidFill>
              </a:rPr>
              <a:t>Who are you?                                                             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3041852" y="2224651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575193"/>
            <a:ext cx="1735776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Tom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310597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Seren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181063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 Davies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4488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736119" y="264919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wyt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                      Sut </a:t>
            </a:r>
            <a:r>
              <a:rPr lang="en-US" sz="4400" b="1" dirty="0" err="1">
                <a:solidFill>
                  <a:srgbClr val="FF0000"/>
                </a:solidFill>
              </a:rPr>
              <a:t>ydych</a:t>
            </a:r>
            <a:r>
              <a:rPr lang="en-US" sz="4400" b="1" dirty="0">
                <a:solidFill>
                  <a:srgbClr val="FF0000"/>
                </a:solidFill>
              </a:rPr>
              <a:t> 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</a:t>
            </a:r>
            <a:r>
              <a:rPr lang="en-US" sz="2000" i="1" dirty="0">
                <a:solidFill>
                  <a:srgbClr val="002060"/>
                </a:solidFill>
              </a:rPr>
              <a:t>How are you?                                                              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2941210" y="2224651"/>
            <a:ext cx="2794484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603948"/>
            <a:ext cx="2042405" cy="544524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555012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684271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143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3874352" y="2072496"/>
            <a:ext cx="13397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3923108" y="3509193"/>
            <a:ext cx="1507097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1130444" y="4457624"/>
            <a:ext cx="142079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413691" y="5829465"/>
            <a:ext cx="854298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Trist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1149352" y="2080978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9238614" y="2069107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6466348" y="2085875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1CB848-4FF6-0144-9CA7-C7682203C32B}"/>
              </a:ext>
            </a:extLst>
          </p:cNvPr>
          <p:cNvSpPr txBox="1"/>
          <p:nvPr/>
        </p:nvSpPr>
        <p:spPr>
          <a:xfrm>
            <a:off x="3874352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🤒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FB3F8A-6A66-DD4B-941C-A94BF9700AFE}"/>
              </a:ext>
            </a:extLst>
          </p:cNvPr>
          <p:cNvSpPr txBox="1">
            <a:spLocks/>
          </p:cNvSpPr>
          <p:nvPr/>
        </p:nvSpPr>
        <p:spPr bwMode="auto">
          <a:xfrm>
            <a:off x="4238343" y="5829465"/>
            <a:ext cx="810761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Sâl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6457884" y="3498001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9101205" y="3498001"/>
            <a:ext cx="1824094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blino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923348" y="3498001"/>
            <a:ext cx="1978759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03EA385E-3AF2-EC44-956F-A03345B6E7AA}"/>
              </a:ext>
            </a:extLst>
          </p:cNvPr>
          <p:cNvSpPr txBox="1">
            <a:spLocks/>
          </p:cNvSpPr>
          <p:nvPr/>
        </p:nvSpPr>
        <p:spPr bwMode="auto">
          <a:xfrm>
            <a:off x="6466348" y="5829465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Ofnadwy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151E962-5805-E545-97F8-3BCC14085233}"/>
              </a:ext>
            </a:extLst>
          </p:cNvPr>
          <p:cNvSpPr txBox="1"/>
          <p:nvPr/>
        </p:nvSpPr>
        <p:spPr>
          <a:xfrm>
            <a:off x="6483093" y="4457624"/>
            <a:ext cx="150709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😩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813DF07-0EEF-7441-8F34-3E650F905F09}"/>
              </a:ext>
            </a:extLst>
          </p:cNvPr>
          <p:cNvSpPr txBox="1"/>
          <p:nvPr/>
        </p:nvSpPr>
        <p:spPr>
          <a:xfrm>
            <a:off x="9243879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😊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E76BCD3B-7777-0448-9ECE-997A6D390F21}"/>
              </a:ext>
            </a:extLst>
          </p:cNvPr>
          <p:cNvSpPr txBox="1">
            <a:spLocks/>
          </p:cNvSpPr>
          <p:nvPr/>
        </p:nvSpPr>
        <p:spPr bwMode="auto">
          <a:xfrm>
            <a:off x="9422337" y="5829465"/>
            <a:ext cx="1191679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Hapus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82DF0A-FEE3-DA4F-A9F7-8D83C6AD34B7}"/>
              </a:ext>
            </a:extLst>
          </p:cNvPr>
          <p:cNvSpPr txBox="1"/>
          <p:nvPr/>
        </p:nvSpPr>
        <p:spPr>
          <a:xfrm>
            <a:off x="3137138" y="164278"/>
            <a:ext cx="1158490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Sut 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r>
              <a:rPr lang="en-US" sz="5400" i="1" dirty="0">
                <a:solidFill>
                  <a:srgbClr val="002060"/>
                </a:solidFill>
              </a:rPr>
              <a:t>  </a:t>
            </a:r>
            <a:endParaRPr lang="en-US" sz="5400" i="1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                   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ti</a:t>
            </a:r>
            <a:r>
              <a:rPr lang="en-US" sz="2800" dirty="0">
                <a:solidFill>
                  <a:srgbClr val="002060"/>
                </a:solidFill>
                <a:ea typeface="+mn-lt"/>
                <a:cs typeface="+mn-lt"/>
              </a:rPr>
              <a:t> =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you (singular)</a:t>
            </a:r>
            <a:r>
              <a:rPr lang="en-US" sz="5400" i="1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5400" i="1" dirty="0">
                <a:solidFill>
                  <a:srgbClr val="002060"/>
                </a:solidFill>
              </a:rPr>
              <a:t>                             </a:t>
            </a:r>
            <a:endParaRPr lang="en-US" sz="5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6749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A24AC-322E-7AA7-84C5-F9C497BDB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      &gt;     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8817D-4E67-8045-8F09-CD7199E6BB5A}"/>
              </a:ext>
            </a:extLst>
          </p:cNvPr>
          <p:cNvSpPr txBox="1"/>
          <p:nvPr/>
        </p:nvSpPr>
        <p:spPr>
          <a:xfrm>
            <a:off x="745095" y="376195"/>
            <a:ext cx="5353036" cy="1077218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Adjectives mutate softly after ‘</a:t>
            </a:r>
            <a:r>
              <a:rPr lang="en-US" sz="3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’</a:t>
            </a: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876E5079-0EAC-A347-9716-E5DBCA7EC37F}"/>
              </a:ext>
            </a:extLst>
          </p:cNvPr>
          <p:cNvSpPr/>
          <p:nvPr/>
        </p:nvSpPr>
        <p:spPr>
          <a:xfrm>
            <a:off x="568680" y="2904075"/>
            <a:ext cx="5045994" cy="1939784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Bendigedig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&gt;</a:t>
            </a:r>
            <a:endParaRPr lang="en-US" dirty="0"/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Dw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f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endigedig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b="1">
              <a:cs typeface="Calibri" panose="020F0502020204030204"/>
            </a:endParaRPr>
          </a:p>
          <a:p>
            <a:endParaRPr lang="en-GB" sz="36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Gweddol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  &gt;</a:t>
            </a:r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Dw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_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weddol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sz="36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946890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743807" y="1628189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1895593" y="1884974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      &gt;                       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a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743807" y="4162569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895593" y="442896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Trist                                    &gt;                         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rist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679071" y="360999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743807" y="5429758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745910" y="2895379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1863945" y="316177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     &gt;                        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w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1895593" y="569615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Wedi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 &gt;                         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1895593" y="588833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&gt;                       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f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 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61F6E6-B121-A04F-BC90-3CA893C79FD0}"/>
              </a:ext>
            </a:extLst>
          </p:cNvPr>
          <p:cNvSpPr txBox="1"/>
          <p:nvPr/>
        </p:nvSpPr>
        <p:spPr>
          <a:xfrm>
            <a:off x="10351160" y="322436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BB1733-A85E-E548-9F41-4C3DF0FD100A}"/>
              </a:ext>
            </a:extLst>
          </p:cNvPr>
          <p:cNvSpPr txBox="1"/>
          <p:nvPr/>
        </p:nvSpPr>
        <p:spPr>
          <a:xfrm>
            <a:off x="10381177" y="1612301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DA01D5-4D6F-AE41-A3DA-A648F8B90184}"/>
              </a:ext>
            </a:extLst>
          </p:cNvPr>
          <p:cNvSpPr txBox="1"/>
          <p:nvPr/>
        </p:nvSpPr>
        <p:spPr>
          <a:xfrm>
            <a:off x="10381177" y="287270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BABEDAC-A2BD-6247-BBD5-DF935C723240}"/>
              </a:ext>
            </a:extLst>
          </p:cNvPr>
          <p:cNvSpPr txBox="1"/>
          <p:nvPr/>
        </p:nvSpPr>
        <p:spPr>
          <a:xfrm>
            <a:off x="10440153" y="4133107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B5CFD6-EE2A-3A43-A300-7167F759E28A}"/>
              </a:ext>
            </a:extLst>
          </p:cNvPr>
          <p:cNvSpPr txBox="1"/>
          <p:nvPr/>
        </p:nvSpPr>
        <p:spPr>
          <a:xfrm>
            <a:off x="10440153" y="542266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</p:spTree>
    <p:extLst>
      <p:ext uri="{BB962C8B-B14F-4D97-AF65-F5344CB8AC3E}">
        <p14:creationId xmlns:p14="http://schemas.microsoft.com/office/powerpoint/2010/main" val="18048158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3874352" y="1871213"/>
            <a:ext cx="13397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3822466" y="3307910"/>
            <a:ext cx="1507097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1130444" y="4457624"/>
            <a:ext cx="142079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413691" y="5829465"/>
            <a:ext cx="854298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Trist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1106220" y="1879695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9137972" y="1954088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6466348" y="1913347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1CB848-4FF6-0144-9CA7-C7682203C32B}"/>
              </a:ext>
            </a:extLst>
          </p:cNvPr>
          <p:cNvSpPr txBox="1"/>
          <p:nvPr/>
        </p:nvSpPr>
        <p:spPr>
          <a:xfrm>
            <a:off x="3874352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🤒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FB3F8A-6A66-DD4B-941C-A94BF9700AFE}"/>
              </a:ext>
            </a:extLst>
          </p:cNvPr>
          <p:cNvSpPr txBox="1">
            <a:spLocks/>
          </p:cNvSpPr>
          <p:nvPr/>
        </p:nvSpPr>
        <p:spPr bwMode="auto">
          <a:xfrm>
            <a:off x="4238343" y="5829465"/>
            <a:ext cx="810761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Sâl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6443507" y="3296718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9101205" y="3296718"/>
            <a:ext cx="1824094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blino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937725" y="3296718"/>
            <a:ext cx="1978759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03EA385E-3AF2-EC44-956F-A03345B6E7AA}"/>
              </a:ext>
            </a:extLst>
          </p:cNvPr>
          <p:cNvSpPr txBox="1">
            <a:spLocks/>
          </p:cNvSpPr>
          <p:nvPr/>
        </p:nvSpPr>
        <p:spPr bwMode="auto">
          <a:xfrm>
            <a:off x="6466348" y="5829465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Ofnadwy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151E962-5805-E545-97F8-3BCC14085233}"/>
              </a:ext>
            </a:extLst>
          </p:cNvPr>
          <p:cNvSpPr txBox="1"/>
          <p:nvPr/>
        </p:nvSpPr>
        <p:spPr>
          <a:xfrm>
            <a:off x="6483093" y="4457624"/>
            <a:ext cx="150709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😩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813DF07-0EEF-7441-8F34-3E650F905F09}"/>
              </a:ext>
            </a:extLst>
          </p:cNvPr>
          <p:cNvSpPr txBox="1"/>
          <p:nvPr/>
        </p:nvSpPr>
        <p:spPr>
          <a:xfrm>
            <a:off x="9243879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😊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E76BCD3B-7777-0448-9ECE-997A6D390F21}"/>
              </a:ext>
            </a:extLst>
          </p:cNvPr>
          <p:cNvSpPr txBox="1">
            <a:spLocks/>
          </p:cNvSpPr>
          <p:nvPr/>
        </p:nvSpPr>
        <p:spPr bwMode="auto">
          <a:xfrm>
            <a:off x="9422337" y="5829465"/>
            <a:ext cx="1191679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Hapus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82DF0A-FEE3-DA4F-A9F7-8D83C6AD34B7}"/>
              </a:ext>
            </a:extLst>
          </p:cNvPr>
          <p:cNvSpPr txBox="1"/>
          <p:nvPr/>
        </p:nvSpPr>
        <p:spPr>
          <a:xfrm>
            <a:off x="2648308" y="121146"/>
            <a:ext cx="1158490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Sut </a:t>
            </a:r>
            <a:r>
              <a:rPr lang="en-US" sz="5400" b="1" dirty="0" err="1">
                <a:solidFill>
                  <a:srgbClr val="002060"/>
                </a:solidFill>
              </a:rPr>
              <a:t>ydych</a:t>
            </a:r>
            <a:r>
              <a:rPr lang="en-US" sz="5400" b="1" dirty="0">
                <a:solidFill>
                  <a:srgbClr val="002060"/>
                </a:solidFill>
              </a:rPr>
              <a:t> chi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i="1" dirty="0">
              <a:solidFill>
                <a:srgbClr val="002060"/>
              </a:solidFill>
            </a:endParaRPr>
          </a:p>
          <a:p>
            <a:r>
              <a:rPr lang="en-US" sz="5400" i="1" dirty="0">
                <a:solidFill>
                  <a:srgbClr val="002060"/>
                </a:solidFill>
              </a:rPr>
              <a:t>      </a:t>
            </a:r>
            <a:r>
              <a:rPr lang="en-US" sz="2800" b="1" dirty="0">
                <a:solidFill>
                  <a:srgbClr val="002060"/>
                </a:solidFill>
              </a:rPr>
              <a:t>chi</a:t>
            </a:r>
            <a:r>
              <a:rPr lang="en-US" sz="2800" dirty="0">
                <a:solidFill>
                  <a:srgbClr val="002060"/>
                </a:solidFill>
              </a:rPr>
              <a:t> = </a:t>
            </a:r>
            <a:r>
              <a:rPr lang="en-US" sz="2800" i="1" dirty="0">
                <a:solidFill>
                  <a:srgbClr val="002060"/>
                </a:solidFill>
              </a:rPr>
              <a:t>you (formal singular / plural)</a:t>
            </a:r>
            <a:r>
              <a:rPr lang="en-US" sz="5400" i="1" dirty="0">
                <a:solidFill>
                  <a:srgbClr val="002060"/>
                </a:solidFill>
              </a:rPr>
              <a:t>                           </a:t>
            </a:r>
            <a:endParaRPr lang="en-US" sz="5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003802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A24AC-322E-7AA7-84C5-F9C497BDB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      &gt;     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8817D-4E67-8045-8F09-CD7199E6BB5A}"/>
              </a:ext>
            </a:extLst>
          </p:cNvPr>
          <p:cNvSpPr txBox="1"/>
          <p:nvPr/>
        </p:nvSpPr>
        <p:spPr>
          <a:xfrm>
            <a:off x="903246" y="347440"/>
            <a:ext cx="2865753" cy="1200329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 err="1">
                <a:solidFill>
                  <a:srgbClr val="002060"/>
                </a:solidFill>
                <a:cs typeface="Cavolini"/>
              </a:rPr>
              <a:t>Rydyn</a:t>
            </a:r>
            <a:r>
              <a:rPr lang="en-US" sz="40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Cavolini"/>
              </a:rPr>
              <a:t>ni</a:t>
            </a:r>
            <a:r>
              <a:rPr lang="en-US" sz="4000" b="1" dirty="0">
                <a:solidFill>
                  <a:srgbClr val="002060"/>
                </a:solidFill>
                <a:cs typeface="Cavolini"/>
              </a:rPr>
              <a:t>...</a:t>
            </a:r>
            <a:endParaRPr lang="en-US" sz="4000" b="1">
              <a:cs typeface="Calibri"/>
            </a:endParaRPr>
          </a:p>
          <a:p>
            <a:r>
              <a:rPr lang="en-US" sz="3200" i="1" dirty="0">
                <a:solidFill>
                  <a:srgbClr val="002060"/>
                </a:solidFill>
                <a:cs typeface="Cavolini"/>
              </a:rPr>
              <a:t>We are...</a:t>
            </a: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876E5079-0EAC-A347-9716-E5DBCA7EC37F}"/>
              </a:ext>
            </a:extLst>
          </p:cNvPr>
          <p:cNvSpPr/>
          <p:nvPr/>
        </p:nvSpPr>
        <p:spPr>
          <a:xfrm>
            <a:off x="223623" y="2458377"/>
            <a:ext cx="5462937" cy="1939784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Bendigedig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&gt;</a:t>
            </a:r>
            <a:endParaRPr lang="en-US" dirty="0"/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Rydyn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ni'n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</a:t>
            </a:r>
            <a:r>
              <a:rPr lang="en-GB" sz="36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f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endigedig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b="1" dirty="0">
              <a:cs typeface="Calibri" panose="020F0502020204030204"/>
            </a:endParaRPr>
          </a:p>
          <a:p>
            <a:endParaRPr lang="en-GB" sz="36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Gweddol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  &gt;</a:t>
            </a:r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Rydyn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ni’n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_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weddol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sz="36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14909057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743807" y="1628189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1895593" y="1884974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     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a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743807" y="4162569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895593" y="442896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Trist                                   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rist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679071" y="360999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743807" y="5429758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745910" y="2895379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1863945" y="316177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    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w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1895593" y="569615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Wedi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1895593" y="588833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&gt;              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f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 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61F6E6-B121-A04F-BC90-3CA893C79FD0}"/>
              </a:ext>
            </a:extLst>
          </p:cNvPr>
          <p:cNvSpPr txBox="1"/>
          <p:nvPr/>
        </p:nvSpPr>
        <p:spPr>
          <a:xfrm>
            <a:off x="10351160" y="322436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BB1733-A85E-E548-9F41-4C3DF0FD100A}"/>
              </a:ext>
            </a:extLst>
          </p:cNvPr>
          <p:cNvSpPr txBox="1"/>
          <p:nvPr/>
        </p:nvSpPr>
        <p:spPr>
          <a:xfrm>
            <a:off x="10381177" y="1612301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DA01D5-4D6F-AE41-A3DA-A648F8B90184}"/>
              </a:ext>
            </a:extLst>
          </p:cNvPr>
          <p:cNvSpPr txBox="1"/>
          <p:nvPr/>
        </p:nvSpPr>
        <p:spPr>
          <a:xfrm>
            <a:off x="10381177" y="287270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BABEDAC-A2BD-6247-BBD5-DF935C723240}"/>
              </a:ext>
            </a:extLst>
          </p:cNvPr>
          <p:cNvSpPr txBox="1"/>
          <p:nvPr/>
        </p:nvSpPr>
        <p:spPr>
          <a:xfrm>
            <a:off x="10440153" y="4133107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B5CFD6-EE2A-3A43-A300-7167F759E28A}"/>
              </a:ext>
            </a:extLst>
          </p:cNvPr>
          <p:cNvSpPr txBox="1"/>
          <p:nvPr/>
        </p:nvSpPr>
        <p:spPr>
          <a:xfrm>
            <a:off x="10440153" y="542266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</p:spTree>
    <p:extLst>
      <p:ext uri="{BB962C8B-B14F-4D97-AF65-F5344CB8AC3E}">
        <p14:creationId xmlns:p14="http://schemas.microsoft.com/office/powerpoint/2010/main" val="4219897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8E498D0B-E868-CCAB-D759-4413704E81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4" b="-174"/>
          <a:stretch/>
        </p:blipFill>
        <p:spPr>
          <a:xfrm>
            <a:off x="181155" y="1341969"/>
            <a:ext cx="4999285" cy="5520764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9C5C15EB-12DB-93B5-36A5-F2F486486B4D}"/>
              </a:ext>
            </a:extLst>
          </p:cNvPr>
          <p:cNvSpPr txBox="1"/>
          <p:nvPr/>
        </p:nvSpPr>
        <p:spPr>
          <a:xfrm>
            <a:off x="4583912" y="462735"/>
            <a:ext cx="6978898" cy="526297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chi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               Da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  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28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lant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Eitha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da,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28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                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Gweddol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                    Wedi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blino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Shwmae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  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Ofnadwy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A chi?                          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                             Bendigedig!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8236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83169" y="5286895"/>
            <a:ext cx="4433281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gr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ŵp</a:t>
            </a:r>
            <a:endParaRPr lang="en-US" sz="44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64194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8544434F-F3CB-2881-C6FB-6147A6803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20" y="3275972"/>
            <a:ext cx="2721454" cy="3584095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7736044-3F42-D54C-A1B7-ED2A875D1A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609117"/>
              </p:ext>
            </p:extLst>
          </p:nvPr>
        </p:nvGraphicFramePr>
        <p:xfrm>
          <a:off x="1688373" y="261915"/>
          <a:ext cx="4858333" cy="1616040"/>
        </p:xfrm>
        <a:graphic>
          <a:graphicData uri="http://schemas.openxmlformats.org/drawingml/2006/table">
            <a:tbl>
              <a:tblPr firstRow="1" firstCol="1" bandRow="1"/>
              <a:tblGrid>
                <a:gridCol w="1091773">
                  <a:extLst>
                    <a:ext uri="{9D8B030D-6E8A-4147-A177-3AD203B41FA5}">
                      <a16:colId xmlns:a16="http://schemas.microsoft.com/office/drawing/2014/main" val="2613187432"/>
                    </a:ext>
                  </a:extLst>
                </a:gridCol>
                <a:gridCol w="3766560">
                  <a:extLst>
                    <a:ext uri="{9D8B030D-6E8A-4147-A177-3AD203B41FA5}">
                      <a16:colId xmlns:a16="http://schemas.microsoft.com/office/drawing/2014/main" val="785442390"/>
                    </a:ext>
                  </a:extLst>
                </a:gridCol>
              </a:tblGrid>
              <a:tr h="404010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Athro: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</a:t>
                      </a: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</a:t>
                      </a: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lant.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79130473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Syr.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13223458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Athro: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25845886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3523479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EFFF848-DFC7-8B43-99C5-99C7FF2451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0229728"/>
              </p:ext>
            </p:extLst>
          </p:nvPr>
        </p:nvGraphicFramePr>
        <p:xfrm>
          <a:off x="3737319" y="2325961"/>
          <a:ext cx="5618773" cy="1689826"/>
        </p:xfrm>
        <a:graphic>
          <a:graphicData uri="http://schemas.openxmlformats.org/drawingml/2006/table">
            <a:tbl>
              <a:tblPr firstRow="1" firstCol="1" bandRow="1"/>
              <a:tblGrid>
                <a:gridCol w="1761365">
                  <a:extLst>
                    <a:ext uri="{9D8B030D-6E8A-4147-A177-3AD203B41FA5}">
                      <a16:colId xmlns:a16="http://schemas.microsoft.com/office/drawing/2014/main" val="4238373054"/>
                    </a:ext>
                  </a:extLst>
                </a:gridCol>
                <a:gridCol w="3857408">
                  <a:extLst>
                    <a:ext uri="{9D8B030D-6E8A-4147-A177-3AD203B41FA5}">
                      <a16:colId xmlns:a16="http://schemas.microsoft.com/office/drawing/2014/main" val="4243344889"/>
                    </a:ext>
                  </a:extLst>
                </a:gridCol>
              </a:tblGrid>
              <a:tr h="463913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</a:t>
                      </a: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</a:t>
                      </a: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echgyn.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377374420"/>
                  </a:ext>
                </a:extLst>
              </a:tr>
              <a:tr h="231956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Miss.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3647531"/>
                  </a:ext>
                </a:extLst>
              </a:tr>
              <a:tr h="463913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773429253"/>
                  </a:ext>
                </a:extLst>
              </a:tr>
              <a:tr h="231956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Bendigedig, diolch.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6953446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69AD235-D0EF-2E49-A624-B32C8D418B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481387"/>
              </p:ext>
            </p:extLst>
          </p:nvPr>
        </p:nvGraphicFramePr>
        <p:xfrm>
          <a:off x="6295437" y="4463793"/>
          <a:ext cx="5466033" cy="1793754"/>
        </p:xfrm>
        <a:graphic>
          <a:graphicData uri="http://schemas.openxmlformats.org/drawingml/2006/table">
            <a:tbl>
              <a:tblPr firstRow="1" firstCol="1" bandRow="1"/>
              <a:tblGrid>
                <a:gridCol w="1664749">
                  <a:extLst>
                    <a:ext uri="{9D8B030D-6E8A-4147-A177-3AD203B41FA5}">
                      <a16:colId xmlns:a16="http://schemas.microsoft.com/office/drawing/2014/main" val="1411976688"/>
                    </a:ext>
                  </a:extLst>
                </a:gridCol>
                <a:gridCol w="3801284">
                  <a:extLst>
                    <a:ext uri="{9D8B030D-6E8A-4147-A177-3AD203B41FA5}">
                      <a16:colId xmlns:a16="http://schemas.microsoft.com/office/drawing/2014/main" val="4177593656"/>
                    </a:ext>
                  </a:extLst>
                </a:gridCol>
              </a:tblGrid>
              <a:tr h="515877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Prynhawn da, </a:t>
                      </a: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</a:t>
                      </a: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erched.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907742124"/>
                  </a:ext>
                </a:extLst>
              </a:tr>
              <a:tr h="257939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Prynhawn da, Miss.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335980531"/>
                  </a:ext>
                </a:extLst>
              </a:tr>
              <a:tr h="515877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37185568"/>
                  </a:ext>
                </a:extLst>
              </a:tr>
              <a:tr h="257939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Gwych, diolch.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37917426"/>
                  </a:ext>
                </a:extLst>
              </a:tr>
            </a:tbl>
          </a:graphicData>
        </a:graphic>
      </p:graphicFrame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B77F5CE5-B8E6-D648-B8A9-5E249949BFAA}"/>
              </a:ext>
            </a:extLst>
          </p:cNvPr>
          <p:cNvSpPr/>
          <p:nvPr/>
        </p:nvSpPr>
        <p:spPr>
          <a:xfrm>
            <a:off x="2727160" y="4553589"/>
            <a:ext cx="2552157" cy="1362702"/>
          </a:xfrm>
          <a:prstGeom prst="wedgeRoundRectCallout">
            <a:avLst>
              <a:gd name="adj1" fmla="val -88585"/>
              <a:gd name="adj2" fmla="val -41381"/>
              <a:gd name="adj3" fmla="val 16667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Ymarferwch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gyda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phartner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Practice with a partner.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46E442FB-8D2D-F1BC-E95C-7D468F04AC2D}"/>
              </a:ext>
            </a:extLst>
          </p:cNvPr>
          <p:cNvSpPr txBox="1"/>
          <p:nvPr/>
        </p:nvSpPr>
        <p:spPr>
          <a:xfrm>
            <a:off x="7413748" y="186280"/>
            <a:ext cx="4347193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Gweithgaredd</a:t>
            </a:r>
            <a:r>
              <a:rPr lang="en-GB" sz="4000" b="1" dirty="0">
                <a:solidFill>
                  <a:srgbClr val="002060"/>
                </a:solidFill>
              </a:rPr>
              <a:t> 1</a:t>
            </a:r>
            <a:endParaRPr lang="en-GB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85386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46E442FB-8D2D-F1BC-E95C-7D468F04AC2D}"/>
              </a:ext>
            </a:extLst>
          </p:cNvPr>
          <p:cNvSpPr txBox="1"/>
          <p:nvPr/>
        </p:nvSpPr>
        <p:spPr>
          <a:xfrm>
            <a:off x="3922403" y="103153"/>
            <a:ext cx="4347193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Gweithgaredd</a:t>
            </a:r>
            <a:r>
              <a:rPr lang="en-GB" sz="4000" b="1" dirty="0">
                <a:solidFill>
                  <a:srgbClr val="002060"/>
                </a:solidFill>
              </a:rPr>
              <a:t> 2</a:t>
            </a:r>
            <a:endParaRPr lang="en-GB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3" descr="A hand painted on a blue background&#10;&#10;Description automatically generated">
            <a:extLst>
              <a:ext uri="{FF2B5EF4-FFF2-40B4-BE49-F238E27FC236}">
                <a16:creationId xmlns:a16="http://schemas.microsoft.com/office/drawing/2014/main" id="{A8BE9224-1EC2-5C91-A921-EA93FF307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7189" y="1294673"/>
            <a:ext cx="8911086" cy="499327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8029025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21">
            <a:extLst>
              <a:ext uri="{FF2B5EF4-FFF2-40B4-BE49-F238E27FC236}">
                <a16:creationId xmlns:a16="http://schemas.microsoft.com/office/drawing/2014/main" id="{231E4FCC-1E6F-9665-635D-BE15D92A78D3}"/>
              </a:ext>
            </a:extLst>
          </p:cNvPr>
          <p:cNvSpPr/>
          <p:nvPr/>
        </p:nvSpPr>
        <p:spPr>
          <a:xfrm>
            <a:off x="757604" y="503628"/>
            <a:ext cx="4574048" cy="2118146"/>
          </a:xfrm>
          <a:prstGeom prst="roundRect">
            <a:avLst/>
          </a:prstGeom>
          <a:solidFill>
            <a:srgbClr val="CCF9FF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800" b="1" dirty="0">
                <a:solidFill>
                  <a:srgbClr val="002060"/>
                </a:solidFill>
              </a:rPr>
              <a:t>Nawr eich tro chi! Ysgrifennwch sgwrs syml.</a:t>
            </a:r>
            <a:endParaRPr lang="cy-GB" sz="2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cy-GB" sz="2800" i="1" dirty="0">
                <a:solidFill>
                  <a:srgbClr val="002060"/>
                </a:solidFill>
              </a:rPr>
              <a:t>Now your turn! </a:t>
            </a:r>
            <a:endParaRPr lang="cy-GB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cy-GB" sz="2800" i="1" dirty="0">
                <a:solidFill>
                  <a:srgbClr val="002060"/>
                </a:solidFill>
              </a:rPr>
              <a:t>Write a simple conversation.</a:t>
            </a:r>
            <a:endParaRPr lang="cy-GB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7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F88707D4-03E0-62F4-2ACF-A7E22D8E29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136" y="1781700"/>
            <a:ext cx="6150633" cy="5077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3734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232005" y="4912822"/>
            <a:ext cx="4433281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Y </a:t>
            </a:r>
            <a:r>
              <a:rPr lang="en-US" sz="4400" b="1" err="1">
                <a:solidFill>
                  <a:srgbClr val="002060"/>
                </a:solidFill>
              </a:rPr>
              <a:t>Dyddiad</a:t>
            </a:r>
            <a:endParaRPr lang="en-US" sz="4400" b="1" err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The Date </a:t>
            </a:r>
            <a:endParaRPr lang="en-US" sz="24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2" descr="Calendar&#10;&#10;Description automatically generated">
            <a:extLst>
              <a:ext uri="{FF2B5EF4-FFF2-40B4-BE49-F238E27FC236}">
                <a16:creationId xmlns:a16="http://schemas.microsoft.com/office/drawing/2014/main" id="{E0C27F9B-D9D8-A20A-BEA7-C2549AA0E3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5709" y="5103915"/>
            <a:ext cx="1246910" cy="11667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63424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20846435">
            <a:off x="2117452" y="-187823"/>
            <a:ext cx="7349289" cy="688077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3209272" y="1386907"/>
            <a:ext cx="2676254" cy="4448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Llun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Mawrth</a:t>
            </a: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Mercher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Iau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Gwener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Sadwrn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Sul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6946" y="1386907"/>
            <a:ext cx="2158098" cy="44483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Monday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Tuesday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Wednesday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Thursday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Friday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Saturday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Sunday</a:t>
            </a:r>
          </a:p>
        </p:txBody>
      </p:sp>
    </p:spTree>
    <p:extLst>
      <p:ext uri="{BB962C8B-B14F-4D97-AF65-F5344CB8AC3E}">
        <p14:creationId xmlns:p14="http://schemas.microsoft.com/office/powerpoint/2010/main" val="15304765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3167087" y="344151"/>
            <a:ext cx="6079497" cy="685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65"/>
              </a:lnSpc>
            </a:pPr>
            <a:r>
              <a:rPr lang="en-US" sz="4046">
                <a:solidFill>
                  <a:srgbClr val="49326B"/>
                </a:solidFill>
                <a:latin typeface="Fredoka One"/>
              </a:rPr>
              <a:t>DYDDIAU'R WYTHNOS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564623" y="1974560"/>
            <a:ext cx="3843811" cy="824847"/>
            <a:chOff x="0" y="0"/>
            <a:chExt cx="40168033" cy="8619703"/>
          </a:xfrm>
        </p:grpSpPr>
        <p:sp>
          <p:nvSpPr>
            <p:cNvPr id="6" name="Freeform 6"/>
            <p:cNvSpPr/>
            <p:nvPr/>
          </p:nvSpPr>
          <p:spPr>
            <a:xfrm>
              <a:off x="72390" y="72390"/>
              <a:ext cx="40023253" cy="8474923"/>
            </a:xfrm>
            <a:custGeom>
              <a:avLst/>
              <a:gdLst/>
              <a:ahLst/>
              <a:cxnLst/>
              <a:rect l="l" t="t" r="r" b="b"/>
              <a:pathLst>
                <a:path w="40023253" h="8474923">
                  <a:moveTo>
                    <a:pt x="0" y="0"/>
                  </a:moveTo>
                  <a:lnTo>
                    <a:pt x="40023253" y="0"/>
                  </a:lnTo>
                  <a:lnTo>
                    <a:pt x="40023253" y="8474923"/>
                  </a:lnTo>
                  <a:lnTo>
                    <a:pt x="0" y="84749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C1823"/>
            </a:solidFill>
          </p:spPr>
        </p:sp>
        <p:sp>
          <p:nvSpPr>
            <p:cNvPr id="7" name="Freeform 7"/>
            <p:cNvSpPr/>
            <p:nvPr/>
          </p:nvSpPr>
          <p:spPr>
            <a:xfrm>
              <a:off x="0" y="0"/>
              <a:ext cx="40168032" cy="8619703"/>
            </a:xfrm>
            <a:custGeom>
              <a:avLst/>
              <a:gdLst/>
              <a:ahLst/>
              <a:cxnLst/>
              <a:rect l="l" t="t" r="r" b="b"/>
              <a:pathLst>
                <a:path w="40168032" h="8619703">
                  <a:moveTo>
                    <a:pt x="40023253" y="8474923"/>
                  </a:moveTo>
                  <a:lnTo>
                    <a:pt x="40168032" y="8474923"/>
                  </a:lnTo>
                  <a:lnTo>
                    <a:pt x="40168032" y="8619703"/>
                  </a:lnTo>
                  <a:lnTo>
                    <a:pt x="40023253" y="8619703"/>
                  </a:lnTo>
                  <a:lnTo>
                    <a:pt x="40023253" y="8474923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8474923"/>
                  </a:lnTo>
                  <a:lnTo>
                    <a:pt x="0" y="8474923"/>
                  </a:lnTo>
                  <a:lnTo>
                    <a:pt x="0" y="144780"/>
                  </a:lnTo>
                  <a:close/>
                  <a:moveTo>
                    <a:pt x="0" y="8474923"/>
                  </a:moveTo>
                  <a:lnTo>
                    <a:pt x="144780" y="8474923"/>
                  </a:lnTo>
                  <a:lnTo>
                    <a:pt x="144780" y="8619703"/>
                  </a:lnTo>
                  <a:lnTo>
                    <a:pt x="0" y="8619703"/>
                  </a:lnTo>
                  <a:lnTo>
                    <a:pt x="0" y="8474923"/>
                  </a:lnTo>
                  <a:close/>
                  <a:moveTo>
                    <a:pt x="40023253" y="144780"/>
                  </a:moveTo>
                  <a:lnTo>
                    <a:pt x="40168032" y="144780"/>
                  </a:lnTo>
                  <a:lnTo>
                    <a:pt x="40168032" y="8474923"/>
                  </a:lnTo>
                  <a:lnTo>
                    <a:pt x="40023253" y="8474923"/>
                  </a:lnTo>
                  <a:lnTo>
                    <a:pt x="40023253" y="144780"/>
                  </a:lnTo>
                  <a:close/>
                  <a:moveTo>
                    <a:pt x="144780" y="8474923"/>
                  </a:moveTo>
                  <a:lnTo>
                    <a:pt x="40023253" y="8474923"/>
                  </a:lnTo>
                  <a:lnTo>
                    <a:pt x="40023253" y="8619703"/>
                  </a:lnTo>
                  <a:lnTo>
                    <a:pt x="144780" y="8619703"/>
                  </a:lnTo>
                  <a:lnTo>
                    <a:pt x="144780" y="8474923"/>
                  </a:lnTo>
                  <a:close/>
                  <a:moveTo>
                    <a:pt x="40023253" y="0"/>
                  </a:moveTo>
                  <a:lnTo>
                    <a:pt x="40168032" y="0"/>
                  </a:lnTo>
                  <a:lnTo>
                    <a:pt x="40168032" y="144780"/>
                  </a:lnTo>
                  <a:lnTo>
                    <a:pt x="40023253" y="144780"/>
                  </a:lnTo>
                  <a:lnTo>
                    <a:pt x="40023253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40023253" y="0"/>
                  </a:lnTo>
                  <a:lnTo>
                    <a:pt x="40023253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1564529" y="3066748"/>
            <a:ext cx="3840012" cy="810993"/>
            <a:chOff x="0" y="0"/>
            <a:chExt cx="39549218" cy="8619703"/>
          </a:xfrm>
        </p:grpSpPr>
        <p:sp>
          <p:nvSpPr>
            <p:cNvPr id="9" name="Freeform 9"/>
            <p:cNvSpPr/>
            <p:nvPr/>
          </p:nvSpPr>
          <p:spPr>
            <a:xfrm>
              <a:off x="72390" y="72390"/>
              <a:ext cx="39404438" cy="8474923"/>
            </a:xfrm>
            <a:custGeom>
              <a:avLst/>
              <a:gdLst/>
              <a:ahLst/>
              <a:cxnLst/>
              <a:rect l="l" t="t" r="r" b="b"/>
              <a:pathLst>
                <a:path w="39404438" h="8474923">
                  <a:moveTo>
                    <a:pt x="0" y="0"/>
                  </a:moveTo>
                  <a:lnTo>
                    <a:pt x="39404438" y="0"/>
                  </a:lnTo>
                  <a:lnTo>
                    <a:pt x="39404438" y="8474923"/>
                  </a:lnTo>
                  <a:lnTo>
                    <a:pt x="0" y="84749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10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0" y="0"/>
              <a:ext cx="39549217" cy="8619703"/>
            </a:xfrm>
            <a:custGeom>
              <a:avLst/>
              <a:gdLst/>
              <a:ahLst/>
              <a:cxnLst/>
              <a:rect l="l" t="t" r="r" b="b"/>
              <a:pathLst>
                <a:path w="39549217" h="8619703">
                  <a:moveTo>
                    <a:pt x="39404438" y="8474923"/>
                  </a:moveTo>
                  <a:lnTo>
                    <a:pt x="39549217" y="8474923"/>
                  </a:lnTo>
                  <a:lnTo>
                    <a:pt x="39549217" y="8619703"/>
                  </a:lnTo>
                  <a:lnTo>
                    <a:pt x="39404438" y="8619703"/>
                  </a:lnTo>
                  <a:lnTo>
                    <a:pt x="39404438" y="8474923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8474923"/>
                  </a:lnTo>
                  <a:lnTo>
                    <a:pt x="0" y="8474923"/>
                  </a:lnTo>
                  <a:lnTo>
                    <a:pt x="0" y="144780"/>
                  </a:lnTo>
                  <a:close/>
                  <a:moveTo>
                    <a:pt x="0" y="8474923"/>
                  </a:moveTo>
                  <a:lnTo>
                    <a:pt x="144780" y="8474923"/>
                  </a:lnTo>
                  <a:lnTo>
                    <a:pt x="144780" y="8619703"/>
                  </a:lnTo>
                  <a:lnTo>
                    <a:pt x="0" y="8619703"/>
                  </a:lnTo>
                  <a:lnTo>
                    <a:pt x="0" y="8474923"/>
                  </a:lnTo>
                  <a:close/>
                  <a:moveTo>
                    <a:pt x="39404438" y="144780"/>
                  </a:moveTo>
                  <a:lnTo>
                    <a:pt x="39549217" y="144780"/>
                  </a:lnTo>
                  <a:lnTo>
                    <a:pt x="39549217" y="8474923"/>
                  </a:lnTo>
                  <a:lnTo>
                    <a:pt x="39404438" y="8474923"/>
                  </a:lnTo>
                  <a:lnTo>
                    <a:pt x="39404438" y="144780"/>
                  </a:lnTo>
                  <a:close/>
                  <a:moveTo>
                    <a:pt x="144780" y="8474923"/>
                  </a:moveTo>
                  <a:lnTo>
                    <a:pt x="39404438" y="8474923"/>
                  </a:lnTo>
                  <a:lnTo>
                    <a:pt x="39404438" y="8619703"/>
                  </a:lnTo>
                  <a:lnTo>
                    <a:pt x="144780" y="8619703"/>
                  </a:lnTo>
                  <a:lnTo>
                    <a:pt x="144780" y="8474923"/>
                  </a:lnTo>
                  <a:close/>
                  <a:moveTo>
                    <a:pt x="39404438" y="0"/>
                  </a:moveTo>
                  <a:lnTo>
                    <a:pt x="39549217" y="0"/>
                  </a:lnTo>
                  <a:lnTo>
                    <a:pt x="39549217" y="144780"/>
                  </a:lnTo>
                  <a:lnTo>
                    <a:pt x="39404438" y="144780"/>
                  </a:lnTo>
                  <a:lnTo>
                    <a:pt x="39404438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39404438" y="0"/>
                  </a:lnTo>
                  <a:lnTo>
                    <a:pt x="39404438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1501981" y="4198705"/>
            <a:ext cx="3897423" cy="783284"/>
            <a:chOff x="0" y="0"/>
            <a:chExt cx="38990928" cy="8619703"/>
          </a:xfrm>
        </p:grpSpPr>
        <p:sp>
          <p:nvSpPr>
            <p:cNvPr id="12" name="Freeform 12"/>
            <p:cNvSpPr/>
            <p:nvPr/>
          </p:nvSpPr>
          <p:spPr>
            <a:xfrm>
              <a:off x="72390" y="72390"/>
              <a:ext cx="38846149" cy="8474923"/>
            </a:xfrm>
            <a:custGeom>
              <a:avLst/>
              <a:gdLst/>
              <a:ahLst/>
              <a:cxnLst/>
              <a:rect l="l" t="t" r="r" b="b"/>
              <a:pathLst>
                <a:path w="38846149" h="8474923">
                  <a:moveTo>
                    <a:pt x="0" y="0"/>
                  </a:moveTo>
                  <a:lnTo>
                    <a:pt x="38846149" y="0"/>
                  </a:lnTo>
                  <a:lnTo>
                    <a:pt x="38846149" y="8474923"/>
                  </a:lnTo>
                  <a:lnTo>
                    <a:pt x="0" y="84749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69D0B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0"/>
              <a:ext cx="38990929" cy="8619703"/>
            </a:xfrm>
            <a:custGeom>
              <a:avLst/>
              <a:gdLst/>
              <a:ahLst/>
              <a:cxnLst/>
              <a:rect l="l" t="t" r="r" b="b"/>
              <a:pathLst>
                <a:path w="38990929" h="8619703">
                  <a:moveTo>
                    <a:pt x="38846150" y="8474923"/>
                  </a:moveTo>
                  <a:lnTo>
                    <a:pt x="38990929" y="8474923"/>
                  </a:lnTo>
                  <a:lnTo>
                    <a:pt x="38990929" y="8619703"/>
                  </a:lnTo>
                  <a:lnTo>
                    <a:pt x="38846150" y="8619703"/>
                  </a:lnTo>
                  <a:lnTo>
                    <a:pt x="38846150" y="8474923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8474923"/>
                  </a:lnTo>
                  <a:lnTo>
                    <a:pt x="0" y="8474923"/>
                  </a:lnTo>
                  <a:lnTo>
                    <a:pt x="0" y="144780"/>
                  </a:lnTo>
                  <a:close/>
                  <a:moveTo>
                    <a:pt x="0" y="8474923"/>
                  </a:moveTo>
                  <a:lnTo>
                    <a:pt x="144780" y="8474923"/>
                  </a:lnTo>
                  <a:lnTo>
                    <a:pt x="144780" y="8619703"/>
                  </a:lnTo>
                  <a:lnTo>
                    <a:pt x="0" y="8619703"/>
                  </a:lnTo>
                  <a:lnTo>
                    <a:pt x="0" y="8474923"/>
                  </a:lnTo>
                  <a:close/>
                  <a:moveTo>
                    <a:pt x="38846150" y="144780"/>
                  </a:moveTo>
                  <a:lnTo>
                    <a:pt x="38990929" y="144780"/>
                  </a:lnTo>
                  <a:lnTo>
                    <a:pt x="38990929" y="8474923"/>
                  </a:lnTo>
                  <a:lnTo>
                    <a:pt x="38846150" y="8474923"/>
                  </a:lnTo>
                  <a:lnTo>
                    <a:pt x="38846150" y="144780"/>
                  </a:lnTo>
                  <a:close/>
                  <a:moveTo>
                    <a:pt x="144780" y="8474923"/>
                  </a:moveTo>
                  <a:lnTo>
                    <a:pt x="38846150" y="8474923"/>
                  </a:lnTo>
                  <a:lnTo>
                    <a:pt x="38846150" y="8619703"/>
                  </a:lnTo>
                  <a:lnTo>
                    <a:pt x="144780" y="8619703"/>
                  </a:lnTo>
                  <a:lnTo>
                    <a:pt x="144780" y="8474923"/>
                  </a:lnTo>
                  <a:close/>
                  <a:moveTo>
                    <a:pt x="38846150" y="0"/>
                  </a:moveTo>
                  <a:lnTo>
                    <a:pt x="38990929" y="0"/>
                  </a:lnTo>
                  <a:lnTo>
                    <a:pt x="38990929" y="144780"/>
                  </a:lnTo>
                  <a:lnTo>
                    <a:pt x="38846150" y="144780"/>
                  </a:lnTo>
                  <a:lnTo>
                    <a:pt x="38846150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38846150" y="0"/>
                  </a:lnTo>
                  <a:lnTo>
                    <a:pt x="38846150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7749315" y="1955922"/>
            <a:ext cx="3784594" cy="824847"/>
            <a:chOff x="0" y="0"/>
            <a:chExt cx="39549218" cy="8619703"/>
          </a:xfrm>
        </p:grpSpPr>
        <p:sp>
          <p:nvSpPr>
            <p:cNvPr id="15" name="Freeform 15"/>
            <p:cNvSpPr/>
            <p:nvPr/>
          </p:nvSpPr>
          <p:spPr>
            <a:xfrm>
              <a:off x="72390" y="72390"/>
              <a:ext cx="39404438" cy="8474923"/>
            </a:xfrm>
            <a:custGeom>
              <a:avLst/>
              <a:gdLst/>
              <a:ahLst/>
              <a:cxnLst/>
              <a:rect l="l" t="t" r="r" b="b"/>
              <a:pathLst>
                <a:path w="39404438" h="8474923">
                  <a:moveTo>
                    <a:pt x="0" y="0"/>
                  </a:moveTo>
                  <a:lnTo>
                    <a:pt x="39404438" y="0"/>
                  </a:lnTo>
                  <a:lnTo>
                    <a:pt x="39404438" y="8474923"/>
                  </a:lnTo>
                  <a:lnTo>
                    <a:pt x="0" y="84749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2620E"/>
            </a:solidFill>
          </p:spPr>
        </p:sp>
        <p:sp>
          <p:nvSpPr>
            <p:cNvPr id="16" name="Freeform 16"/>
            <p:cNvSpPr/>
            <p:nvPr/>
          </p:nvSpPr>
          <p:spPr>
            <a:xfrm>
              <a:off x="0" y="0"/>
              <a:ext cx="39549217" cy="8619703"/>
            </a:xfrm>
            <a:custGeom>
              <a:avLst/>
              <a:gdLst/>
              <a:ahLst/>
              <a:cxnLst/>
              <a:rect l="l" t="t" r="r" b="b"/>
              <a:pathLst>
                <a:path w="39549217" h="8619703">
                  <a:moveTo>
                    <a:pt x="39404438" y="8474923"/>
                  </a:moveTo>
                  <a:lnTo>
                    <a:pt x="39549217" y="8474923"/>
                  </a:lnTo>
                  <a:lnTo>
                    <a:pt x="39549217" y="8619703"/>
                  </a:lnTo>
                  <a:lnTo>
                    <a:pt x="39404438" y="8619703"/>
                  </a:lnTo>
                  <a:lnTo>
                    <a:pt x="39404438" y="8474923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8474923"/>
                  </a:lnTo>
                  <a:lnTo>
                    <a:pt x="0" y="8474923"/>
                  </a:lnTo>
                  <a:lnTo>
                    <a:pt x="0" y="144780"/>
                  </a:lnTo>
                  <a:close/>
                  <a:moveTo>
                    <a:pt x="0" y="8474923"/>
                  </a:moveTo>
                  <a:lnTo>
                    <a:pt x="144780" y="8474923"/>
                  </a:lnTo>
                  <a:lnTo>
                    <a:pt x="144780" y="8619703"/>
                  </a:lnTo>
                  <a:lnTo>
                    <a:pt x="0" y="8619703"/>
                  </a:lnTo>
                  <a:lnTo>
                    <a:pt x="0" y="8474923"/>
                  </a:lnTo>
                  <a:close/>
                  <a:moveTo>
                    <a:pt x="39404438" y="144780"/>
                  </a:moveTo>
                  <a:lnTo>
                    <a:pt x="39549217" y="144780"/>
                  </a:lnTo>
                  <a:lnTo>
                    <a:pt x="39549217" y="8474923"/>
                  </a:lnTo>
                  <a:lnTo>
                    <a:pt x="39404438" y="8474923"/>
                  </a:lnTo>
                  <a:lnTo>
                    <a:pt x="39404438" y="144780"/>
                  </a:lnTo>
                  <a:close/>
                  <a:moveTo>
                    <a:pt x="144780" y="8474923"/>
                  </a:moveTo>
                  <a:lnTo>
                    <a:pt x="39404438" y="8474923"/>
                  </a:lnTo>
                  <a:lnTo>
                    <a:pt x="39404438" y="8619703"/>
                  </a:lnTo>
                  <a:lnTo>
                    <a:pt x="144780" y="8619703"/>
                  </a:lnTo>
                  <a:lnTo>
                    <a:pt x="144780" y="8474923"/>
                  </a:lnTo>
                  <a:close/>
                  <a:moveTo>
                    <a:pt x="39404438" y="0"/>
                  </a:moveTo>
                  <a:lnTo>
                    <a:pt x="39549217" y="0"/>
                  </a:lnTo>
                  <a:lnTo>
                    <a:pt x="39549217" y="144780"/>
                  </a:lnTo>
                  <a:lnTo>
                    <a:pt x="39404438" y="144780"/>
                  </a:lnTo>
                  <a:lnTo>
                    <a:pt x="39404438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39404438" y="0"/>
                  </a:lnTo>
                  <a:lnTo>
                    <a:pt x="39404438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7" name="Group 17"/>
          <p:cNvGrpSpPr/>
          <p:nvPr/>
        </p:nvGrpSpPr>
        <p:grpSpPr>
          <a:xfrm>
            <a:off x="7749315" y="3043014"/>
            <a:ext cx="3784594" cy="824847"/>
            <a:chOff x="0" y="0"/>
            <a:chExt cx="39549218" cy="8619703"/>
          </a:xfrm>
        </p:grpSpPr>
        <p:sp>
          <p:nvSpPr>
            <p:cNvPr id="18" name="Freeform 18"/>
            <p:cNvSpPr/>
            <p:nvPr/>
          </p:nvSpPr>
          <p:spPr>
            <a:xfrm>
              <a:off x="72390" y="72390"/>
              <a:ext cx="39404438" cy="8474923"/>
            </a:xfrm>
            <a:custGeom>
              <a:avLst/>
              <a:gdLst/>
              <a:ahLst/>
              <a:cxnLst/>
              <a:rect l="l" t="t" r="r" b="b"/>
              <a:pathLst>
                <a:path w="39404438" h="8474923">
                  <a:moveTo>
                    <a:pt x="0" y="0"/>
                  </a:moveTo>
                  <a:lnTo>
                    <a:pt x="39404438" y="0"/>
                  </a:lnTo>
                  <a:lnTo>
                    <a:pt x="39404438" y="8474923"/>
                  </a:lnTo>
                  <a:lnTo>
                    <a:pt x="0" y="84749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266D"/>
            </a:solidFill>
          </p:spPr>
        </p:sp>
        <p:sp>
          <p:nvSpPr>
            <p:cNvPr id="19" name="Freeform 19"/>
            <p:cNvSpPr/>
            <p:nvPr/>
          </p:nvSpPr>
          <p:spPr>
            <a:xfrm>
              <a:off x="0" y="0"/>
              <a:ext cx="39549217" cy="8619703"/>
            </a:xfrm>
            <a:custGeom>
              <a:avLst/>
              <a:gdLst/>
              <a:ahLst/>
              <a:cxnLst/>
              <a:rect l="l" t="t" r="r" b="b"/>
              <a:pathLst>
                <a:path w="39549217" h="8619703">
                  <a:moveTo>
                    <a:pt x="39404438" y="8474923"/>
                  </a:moveTo>
                  <a:lnTo>
                    <a:pt x="39549217" y="8474923"/>
                  </a:lnTo>
                  <a:lnTo>
                    <a:pt x="39549217" y="8619703"/>
                  </a:lnTo>
                  <a:lnTo>
                    <a:pt x="39404438" y="8619703"/>
                  </a:lnTo>
                  <a:lnTo>
                    <a:pt x="39404438" y="8474923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8474923"/>
                  </a:lnTo>
                  <a:lnTo>
                    <a:pt x="0" y="8474923"/>
                  </a:lnTo>
                  <a:lnTo>
                    <a:pt x="0" y="144780"/>
                  </a:lnTo>
                  <a:close/>
                  <a:moveTo>
                    <a:pt x="0" y="8474923"/>
                  </a:moveTo>
                  <a:lnTo>
                    <a:pt x="144780" y="8474923"/>
                  </a:lnTo>
                  <a:lnTo>
                    <a:pt x="144780" y="8619703"/>
                  </a:lnTo>
                  <a:lnTo>
                    <a:pt x="0" y="8619703"/>
                  </a:lnTo>
                  <a:lnTo>
                    <a:pt x="0" y="8474923"/>
                  </a:lnTo>
                  <a:close/>
                  <a:moveTo>
                    <a:pt x="39404438" y="144780"/>
                  </a:moveTo>
                  <a:lnTo>
                    <a:pt x="39549217" y="144780"/>
                  </a:lnTo>
                  <a:lnTo>
                    <a:pt x="39549217" y="8474923"/>
                  </a:lnTo>
                  <a:lnTo>
                    <a:pt x="39404438" y="8474923"/>
                  </a:lnTo>
                  <a:lnTo>
                    <a:pt x="39404438" y="144780"/>
                  </a:lnTo>
                  <a:close/>
                  <a:moveTo>
                    <a:pt x="144780" y="8474923"/>
                  </a:moveTo>
                  <a:lnTo>
                    <a:pt x="39404438" y="8474923"/>
                  </a:lnTo>
                  <a:lnTo>
                    <a:pt x="39404438" y="8619703"/>
                  </a:lnTo>
                  <a:lnTo>
                    <a:pt x="144780" y="8619703"/>
                  </a:lnTo>
                  <a:lnTo>
                    <a:pt x="144780" y="8474923"/>
                  </a:lnTo>
                  <a:close/>
                  <a:moveTo>
                    <a:pt x="39404438" y="0"/>
                  </a:moveTo>
                  <a:lnTo>
                    <a:pt x="39549217" y="0"/>
                  </a:lnTo>
                  <a:lnTo>
                    <a:pt x="39549217" y="144780"/>
                  </a:lnTo>
                  <a:lnTo>
                    <a:pt x="39404438" y="144780"/>
                  </a:lnTo>
                  <a:lnTo>
                    <a:pt x="39404438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39404438" y="0"/>
                  </a:lnTo>
                  <a:lnTo>
                    <a:pt x="39404438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20" name="Group 20"/>
          <p:cNvGrpSpPr/>
          <p:nvPr/>
        </p:nvGrpSpPr>
        <p:grpSpPr>
          <a:xfrm>
            <a:off x="7748794" y="4172662"/>
            <a:ext cx="3784594" cy="824847"/>
            <a:chOff x="0" y="0"/>
            <a:chExt cx="39549218" cy="8619703"/>
          </a:xfrm>
        </p:grpSpPr>
        <p:sp>
          <p:nvSpPr>
            <p:cNvPr id="21" name="Freeform 21"/>
            <p:cNvSpPr/>
            <p:nvPr/>
          </p:nvSpPr>
          <p:spPr>
            <a:xfrm>
              <a:off x="72390" y="72390"/>
              <a:ext cx="39404438" cy="8474923"/>
            </a:xfrm>
            <a:custGeom>
              <a:avLst/>
              <a:gdLst/>
              <a:ahLst/>
              <a:cxnLst/>
              <a:rect l="l" t="t" r="r" b="b"/>
              <a:pathLst>
                <a:path w="39404438" h="8474923">
                  <a:moveTo>
                    <a:pt x="0" y="0"/>
                  </a:moveTo>
                  <a:lnTo>
                    <a:pt x="39404438" y="0"/>
                  </a:lnTo>
                  <a:lnTo>
                    <a:pt x="39404438" y="8474923"/>
                  </a:lnTo>
                  <a:lnTo>
                    <a:pt x="0" y="84749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F6692"/>
            </a:solidFill>
          </p:spPr>
        </p:sp>
        <p:sp>
          <p:nvSpPr>
            <p:cNvPr id="22" name="Freeform 22"/>
            <p:cNvSpPr/>
            <p:nvPr/>
          </p:nvSpPr>
          <p:spPr>
            <a:xfrm>
              <a:off x="0" y="0"/>
              <a:ext cx="39549217" cy="8619703"/>
            </a:xfrm>
            <a:custGeom>
              <a:avLst/>
              <a:gdLst/>
              <a:ahLst/>
              <a:cxnLst/>
              <a:rect l="l" t="t" r="r" b="b"/>
              <a:pathLst>
                <a:path w="39549217" h="8619703">
                  <a:moveTo>
                    <a:pt x="39404438" y="8474923"/>
                  </a:moveTo>
                  <a:lnTo>
                    <a:pt x="39549217" y="8474923"/>
                  </a:lnTo>
                  <a:lnTo>
                    <a:pt x="39549217" y="8619703"/>
                  </a:lnTo>
                  <a:lnTo>
                    <a:pt x="39404438" y="8619703"/>
                  </a:lnTo>
                  <a:lnTo>
                    <a:pt x="39404438" y="8474923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8474923"/>
                  </a:lnTo>
                  <a:lnTo>
                    <a:pt x="0" y="8474923"/>
                  </a:lnTo>
                  <a:lnTo>
                    <a:pt x="0" y="144780"/>
                  </a:lnTo>
                  <a:close/>
                  <a:moveTo>
                    <a:pt x="0" y="8474923"/>
                  </a:moveTo>
                  <a:lnTo>
                    <a:pt x="144780" y="8474923"/>
                  </a:lnTo>
                  <a:lnTo>
                    <a:pt x="144780" y="8619703"/>
                  </a:lnTo>
                  <a:lnTo>
                    <a:pt x="0" y="8619703"/>
                  </a:lnTo>
                  <a:lnTo>
                    <a:pt x="0" y="8474923"/>
                  </a:lnTo>
                  <a:close/>
                  <a:moveTo>
                    <a:pt x="39404438" y="144780"/>
                  </a:moveTo>
                  <a:lnTo>
                    <a:pt x="39549217" y="144780"/>
                  </a:lnTo>
                  <a:lnTo>
                    <a:pt x="39549217" y="8474923"/>
                  </a:lnTo>
                  <a:lnTo>
                    <a:pt x="39404438" y="8474923"/>
                  </a:lnTo>
                  <a:lnTo>
                    <a:pt x="39404438" y="144780"/>
                  </a:lnTo>
                  <a:close/>
                  <a:moveTo>
                    <a:pt x="144780" y="8474923"/>
                  </a:moveTo>
                  <a:lnTo>
                    <a:pt x="39404438" y="8474923"/>
                  </a:lnTo>
                  <a:lnTo>
                    <a:pt x="39404438" y="8619703"/>
                  </a:lnTo>
                  <a:lnTo>
                    <a:pt x="144780" y="8619703"/>
                  </a:lnTo>
                  <a:lnTo>
                    <a:pt x="144780" y="8474923"/>
                  </a:lnTo>
                  <a:close/>
                  <a:moveTo>
                    <a:pt x="39404438" y="0"/>
                  </a:moveTo>
                  <a:lnTo>
                    <a:pt x="39549217" y="0"/>
                  </a:lnTo>
                  <a:lnTo>
                    <a:pt x="39549217" y="144780"/>
                  </a:lnTo>
                  <a:lnTo>
                    <a:pt x="39404438" y="144780"/>
                  </a:lnTo>
                  <a:lnTo>
                    <a:pt x="39404438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39404438" y="0"/>
                  </a:lnTo>
                  <a:lnTo>
                    <a:pt x="39404438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23" name="Group 23"/>
          <p:cNvGrpSpPr/>
          <p:nvPr/>
        </p:nvGrpSpPr>
        <p:grpSpPr>
          <a:xfrm>
            <a:off x="7753858" y="5319116"/>
            <a:ext cx="3783117" cy="824847"/>
            <a:chOff x="0" y="0"/>
            <a:chExt cx="36782947" cy="8619703"/>
          </a:xfrm>
        </p:grpSpPr>
        <p:sp>
          <p:nvSpPr>
            <p:cNvPr id="24" name="Freeform 24"/>
            <p:cNvSpPr/>
            <p:nvPr/>
          </p:nvSpPr>
          <p:spPr>
            <a:xfrm>
              <a:off x="72390" y="72390"/>
              <a:ext cx="36638166" cy="8474923"/>
            </a:xfrm>
            <a:custGeom>
              <a:avLst/>
              <a:gdLst/>
              <a:ahLst/>
              <a:cxnLst/>
              <a:rect l="l" t="t" r="r" b="b"/>
              <a:pathLst>
                <a:path w="36638166" h="8474923">
                  <a:moveTo>
                    <a:pt x="0" y="0"/>
                  </a:moveTo>
                  <a:lnTo>
                    <a:pt x="36638166" y="0"/>
                  </a:lnTo>
                  <a:lnTo>
                    <a:pt x="36638166" y="8474923"/>
                  </a:lnTo>
                  <a:lnTo>
                    <a:pt x="0" y="84749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9326B"/>
            </a:solidFill>
          </p:spPr>
        </p:sp>
        <p:sp>
          <p:nvSpPr>
            <p:cNvPr id="25" name="Freeform 25"/>
            <p:cNvSpPr/>
            <p:nvPr/>
          </p:nvSpPr>
          <p:spPr>
            <a:xfrm>
              <a:off x="0" y="0"/>
              <a:ext cx="36782946" cy="8619703"/>
            </a:xfrm>
            <a:custGeom>
              <a:avLst/>
              <a:gdLst/>
              <a:ahLst/>
              <a:cxnLst/>
              <a:rect l="l" t="t" r="r" b="b"/>
              <a:pathLst>
                <a:path w="36782946" h="8619703">
                  <a:moveTo>
                    <a:pt x="36638167" y="8474923"/>
                  </a:moveTo>
                  <a:lnTo>
                    <a:pt x="36782946" y="8474923"/>
                  </a:lnTo>
                  <a:lnTo>
                    <a:pt x="36782946" y="8619703"/>
                  </a:lnTo>
                  <a:lnTo>
                    <a:pt x="36638167" y="8619703"/>
                  </a:lnTo>
                  <a:lnTo>
                    <a:pt x="36638167" y="8474923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8474923"/>
                  </a:lnTo>
                  <a:lnTo>
                    <a:pt x="0" y="8474923"/>
                  </a:lnTo>
                  <a:lnTo>
                    <a:pt x="0" y="144780"/>
                  </a:lnTo>
                  <a:close/>
                  <a:moveTo>
                    <a:pt x="0" y="8474923"/>
                  </a:moveTo>
                  <a:lnTo>
                    <a:pt x="144780" y="8474923"/>
                  </a:lnTo>
                  <a:lnTo>
                    <a:pt x="144780" y="8619703"/>
                  </a:lnTo>
                  <a:lnTo>
                    <a:pt x="0" y="8619703"/>
                  </a:lnTo>
                  <a:lnTo>
                    <a:pt x="0" y="8474923"/>
                  </a:lnTo>
                  <a:close/>
                  <a:moveTo>
                    <a:pt x="36638167" y="144780"/>
                  </a:moveTo>
                  <a:lnTo>
                    <a:pt x="36782946" y="144780"/>
                  </a:lnTo>
                  <a:lnTo>
                    <a:pt x="36782946" y="8474923"/>
                  </a:lnTo>
                  <a:lnTo>
                    <a:pt x="36638167" y="8474923"/>
                  </a:lnTo>
                  <a:lnTo>
                    <a:pt x="36638167" y="144780"/>
                  </a:lnTo>
                  <a:close/>
                  <a:moveTo>
                    <a:pt x="144780" y="8474923"/>
                  </a:moveTo>
                  <a:lnTo>
                    <a:pt x="36638167" y="8474923"/>
                  </a:lnTo>
                  <a:lnTo>
                    <a:pt x="36638167" y="8619703"/>
                  </a:lnTo>
                  <a:lnTo>
                    <a:pt x="144780" y="8619703"/>
                  </a:lnTo>
                  <a:lnTo>
                    <a:pt x="144780" y="8474923"/>
                  </a:lnTo>
                  <a:close/>
                  <a:moveTo>
                    <a:pt x="36638167" y="0"/>
                  </a:moveTo>
                  <a:lnTo>
                    <a:pt x="36782946" y="0"/>
                  </a:lnTo>
                  <a:lnTo>
                    <a:pt x="36782946" y="144780"/>
                  </a:lnTo>
                  <a:lnTo>
                    <a:pt x="36638167" y="144780"/>
                  </a:lnTo>
                  <a:lnTo>
                    <a:pt x="36638167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36638167" y="0"/>
                  </a:lnTo>
                  <a:lnTo>
                    <a:pt x="36638167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26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91791" y="1933184"/>
            <a:ext cx="1048143" cy="838514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85438" y="3045317"/>
            <a:ext cx="776601" cy="86771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87965" y="4193059"/>
            <a:ext cx="968840" cy="79566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6727713" y="1957881"/>
            <a:ext cx="776601" cy="822889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6726976" y="4111706"/>
            <a:ext cx="807681" cy="85809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6609673" y="5305261"/>
            <a:ext cx="1021264" cy="83360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6755420" y="2996314"/>
            <a:ext cx="754216" cy="858283"/>
          </a:xfrm>
          <a:prstGeom prst="rect">
            <a:avLst/>
          </a:prstGeom>
        </p:spPr>
      </p:pic>
      <p:sp>
        <p:nvSpPr>
          <p:cNvPr id="33" name="TextBox 33"/>
          <p:cNvSpPr txBox="1"/>
          <p:nvPr/>
        </p:nvSpPr>
        <p:spPr>
          <a:xfrm>
            <a:off x="1976027" y="2028128"/>
            <a:ext cx="2797335" cy="650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19"/>
              </a:lnSpc>
            </a:pPr>
            <a:r>
              <a:rPr lang="en-US" sz="3871">
                <a:solidFill>
                  <a:srgbClr val="FFFFFF"/>
                </a:solidFill>
                <a:latin typeface="Fredoka One"/>
              </a:rPr>
              <a:t>dydd Llun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661511" y="3134848"/>
            <a:ext cx="3644443" cy="650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19"/>
              </a:lnSpc>
            </a:pPr>
            <a:r>
              <a:rPr lang="en-US" sz="3871">
                <a:solidFill>
                  <a:srgbClr val="FFFFFF"/>
                </a:solidFill>
                <a:latin typeface="Fredoka One"/>
              </a:rPr>
              <a:t>dydd Mawrth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555811" y="4220919"/>
            <a:ext cx="3802030" cy="650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19"/>
              </a:lnSpc>
            </a:pPr>
            <a:r>
              <a:rPr lang="en-US" sz="3871">
                <a:solidFill>
                  <a:srgbClr val="FFFFFF"/>
                </a:solidFill>
                <a:latin typeface="Fredoka One"/>
              </a:rPr>
              <a:t>dydd Mercher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10268" y="2023344"/>
            <a:ext cx="3634980" cy="650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19"/>
              </a:lnSpc>
            </a:pPr>
            <a:r>
              <a:rPr lang="en-US" sz="3871">
                <a:solidFill>
                  <a:srgbClr val="FFFFFF"/>
                </a:solidFill>
                <a:latin typeface="Fredoka One"/>
              </a:rPr>
              <a:t>dydd Iau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48794" y="3095199"/>
            <a:ext cx="3744480" cy="650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19"/>
              </a:lnSpc>
            </a:pPr>
            <a:r>
              <a:rPr lang="en-US" sz="3871">
                <a:solidFill>
                  <a:srgbClr val="FFFFFF"/>
                </a:solidFill>
                <a:latin typeface="Fredoka One"/>
              </a:rPr>
              <a:t>dydd Gwener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23600" y="4267794"/>
            <a:ext cx="3634980" cy="650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19"/>
              </a:lnSpc>
            </a:pPr>
            <a:r>
              <a:rPr lang="en-US" sz="3871">
                <a:solidFill>
                  <a:srgbClr val="FFFFFF"/>
                </a:solidFill>
                <a:latin typeface="Fredoka One"/>
              </a:rPr>
              <a:t>dydd Sadwrn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100225" y="5403133"/>
            <a:ext cx="3048821" cy="650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19"/>
              </a:lnSpc>
            </a:pPr>
            <a:r>
              <a:rPr lang="en-US" sz="3871">
                <a:solidFill>
                  <a:srgbClr val="FFFFFF"/>
                </a:solidFill>
                <a:latin typeface="Fredoka One"/>
              </a:rPr>
              <a:t>dydd Sul</a:t>
            </a:r>
          </a:p>
        </p:txBody>
      </p:sp>
    </p:spTree>
    <p:extLst>
      <p:ext uri="{BB962C8B-B14F-4D97-AF65-F5344CB8AC3E}">
        <p14:creationId xmlns:p14="http://schemas.microsoft.com/office/powerpoint/2010/main" val="31234341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092" y="144321"/>
            <a:ext cx="1836688" cy="2717621"/>
            <a:chOff x="0" y="0"/>
            <a:chExt cx="2217114" cy="32805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CCDBFD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2155815" y="144321"/>
            <a:ext cx="1836688" cy="2717621"/>
            <a:chOff x="0" y="0"/>
            <a:chExt cx="2217114" cy="32805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AA8BD"/>
            </a:solidFill>
          </p:spPr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022440">
            <a:off x="1238983" y="407291"/>
            <a:ext cx="685514" cy="65061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0634" y="2033675"/>
            <a:ext cx="251586" cy="82826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48230" y="158048"/>
            <a:ext cx="1630793" cy="326159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763450">
            <a:off x="248230" y="526454"/>
            <a:ext cx="511722" cy="531659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158699" y="1713923"/>
            <a:ext cx="753635" cy="105219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 rot="-1311269">
            <a:off x="1320014" y="2494458"/>
            <a:ext cx="431005" cy="38359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1330377" y="2058752"/>
            <a:ext cx="410279" cy="181269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1442113" y="2329193"/>
            <a:ext cx="186807" cy="65019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>
            <a:fillRect/>
          </a:stretch>
        </p:blipFill>
        <p:spPr>
          <a:xfrm>
            <a:off x="1472254" y="2174464"/>
            <a:ext cx="126525" cy="13111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9"/>
          <a:srcRect b="27146"/>
          <a:stretch>
            <a:fillRect/>
          </a:stretch>
        </p:blipFill>
        <p:spPr>
          <a:xfrm>
            <a:off x="2432478" y="1886893"/>
            <a:ext cx="1428181" cy="957245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2569611" y="223536"/>
            <a:ext cx="1153915" cy="751094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338344" y="1046031"/>
            <a:ext cx="1496184" cy="493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08"/>
              </a:lnSpc>
            </a:pPr>
            <a:r>
              <a:rPr lang="en-US" sz="2900" b="1" err="1">
                <a:solidFill>
                  <a:srgbClr val="002060"/>
                </a:solidFill>
                <a:latin typeface="Comic Relief"/>
              </a:rPr>
              <a:t>Ionawr</a:t>
            </a:r>
            <a:endParaRPr lang="en-US" sz="2900" b="1">
              <a:solidFill>
                <a:srgbClr val="002060"/>
              </a:solidFill>
              <a:latin typeface="Comic Relief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283576" y="1070995"/>
            <a:ext cx="1665830" cy="444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2"/>
              </a:lnSpc>
            </a:pPr>
            <a:r>
              <a:rPr lang="en-US" sz="2600" b="1" err="1">
                <a:solidFill>
                  <a:srgbClr val="002060"/>
                </a:solidFill>
                <a:latin typeface="Comic Relief"/>
              </a:rPr>
              <a:t>Chwefror</a:t>
            </a:r>
            <a:endParaRPr lang="en-US" sz="2600" b="1">
              <a:solidFill>
                <a:srgbClr val="002060"/>
              </a:solidFill>
              <a:latin typeface="Comic Relief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183795" y="144321"/>
            <a:ext cx="1836688" cy="2717621"/>
            <a:chOff x="0" y="0"/>
            <a:chExt cx="2217114" cy="3280511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EE04A"/>
            </a:solidFill>
          </p:spPr>
        </p:sp>
      </p:grpSp>
      <p:grpSp>
        <p:nvGrpSpPr>
          <p:cNvPr id="21" name="Group 21"/>
          <p:cNvGrpSpPr/>
          <p:nvPr/>
        </p:nvGrpSpPr>
        <p:grpSpPr>
          <a:xfrm>
            <a:off x="6171518" y="144321"/>
            <a:ext cx="1836688" cy="2717621"/>
            <a:chOff x="0" y="0"/>
            <a:chExt cx="2217114" cy="328051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FCAAF"/>
            </a:solidFill>
          </p:spPr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6285423" y="1665738"/>
            <a:ext cx="801395" cy="1153086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5"/>
              </a:ext>
            </a:extLst>
          </a:blip>
          <a:srcRect/>
          <a:stretch>
            <a:fillRect/>
          </a:stretch>
        </p:blipFill>
        <p:spPr>
          <a:xfrm rot="773374">
            <a:off x="7314966" y="200621"/>
            <a:ext cx="603429" cy="873384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7"/>
              </a:ext>
            </a:extLst>
          </a:blip>
          <a:srcRect/>
          <a:stretch>
            <a:fillRect/>
          </a:stretch>
        </p:blipFill>
        <p:spPr>
          <a:xfrm>
            <a:off x="4484754" y="1811718"/>
            <a:ext cx="501167" cy="94736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9"/>
              </a:ext>
            </a:extLst>
          </a:blip>
          <a:srcRect/>
          <a:stretch>
            <a:fillRect/>
          </a:stretch>
        </p:blipFill>
        <p:spPr>
          <a:xfrm>
            <a:off x="4804780" y="266715"/>
            <a:ext cx="720242" cy="720242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0"/>
          <a:srcRect/>
          <a:stretch>
            <a:fillRect/>
          </a:stretch>
        </p:blipFill>
        <p:spPr>
          <a:xfrm>
            <a:off x="5164901" y="1811718"/>
            <a:ext cx="671442" cy="947361"/>
          </a:xfrm>
          <a:prstGeom prst="rect">
            <a:avLst/>
          </a:prstGeom>
        </p:spPr>
      </p:pic>
      <p:sp>
        <p:nvSpPr>
          <p:cNvPr id="28" name="TextBox 28"/>
          <p:cNvSpPr txBox="1"/>
          <p:nvPr/>
        </p:nvSpPr>
        <p:spPr>
          <a:xfrm>
            <a:off x="4367901" y="1073740"/>
            <a:ext cx="1496184" cy="493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08"/>
              </a:lnSpc>
            </a:pPr>
            <a:r>
              <a:rPr lang="en-US" sz="2934" b="1">
                <a:solidFill>
                  <a:srgbClr val="002060"/>
                </a:solidFill>
                <a:latin typeface="Comic Relief"/>
              </a:rPr>
              <a:t>Mawrth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285424" y="1078500"/>
            <a:ext cx="1608877" cy="493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08"/>
              </a:lnSpc>
            </a:pPr>
            <a:r>
              <a:rPr lang="en-US" sz="2934" b="1" err="1">
                <a:solidFill>
                  <a:srgbClr val="002060"/>
                </a:solidFill>
                <a:latin typeface="Comic Relief"/>
              </a:rPr>
              <a:t>Ebrill</a:t>
            </a:r>
            <a:endParaRPr lang="en-US" sz="2934" b="1">
              <a:solidFill>
                <a:srgbClr val="002060"/>
              </a:solidFill>
              <a:latin typeface="Comic Relief"/>
            </a:endParaRPr>
          </a:p>
        </p:txBody>
      </p:sp>
      <p:grpSp>
        <p:nvGrpSpPr>
          <p:cNvPr id="30" name="Group 30"/>
          <p:cNvGrpSpPr/>
          <p:nvPr/>
        </p:nvGrpSpPr>
        <p:grpSpPr>
          <a:xfrm>
            <a:off x="8147906" y="158048"/>
            <a:ext cx="1798269" cy="2660776"/>
            <a:chOff x="0" y="0"/>
            <a:chExt cx="2217114" cy="3280511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DF8CC"/>
            </a:solidFill>
          </p:spPr>
        </p:sp>
      </p:grpSp>
      <p:grpSp>
        <p:nvGrpSpPr>
          <p:cNvPr id="32" name="Group 32"/>
          <p:cNvGrpSpPr/>
          <p:nvPr/>
        </p:nvGrpSpPr>
        <p:grpSpPr>
          <a:xfrm>
            <a:off x="10094052" y="158048"/>
            <a:ext cx="1798269" cy="2660776"/>
            <a:chOff x="0" y="0"/>
            <a:chExt cx="2217114" cy="3280511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B7E6FF"/>
            </a:solidFill>
          </p:spPr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2"/>
              </a:ext>
            </a:extLst>
          </a:blip>
          <a:srcRect/>
          <a:stretch>
            <a:fillRect/>
          </a:stretch>
        </p:blipFill>
        <p:spPr>
          <a:xfrm flipV="1">
            <a:off x="8248700" y="158048"/>
            <a:ext cx="1596681" cy="726490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4"/>
              </a:ext>
            </a:extLst>
          </a:blip>
          <a:srcRect/>
          <a:stretch>
            <a:fillRect/>
          </a:stretch>
        </p:blipFill>
        <p:spPr>
          <a:xfrm>
            <a:off x="8635674" y="1689857"/>
            <a:ext cx="822734" cy="1128967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35"/>
          <a:srcRect/>
          <a:stretch>
            <a:fillRect/>
          </a:stretch>
        </p:blipFill>
        <p:spPr>
          <a:xfrm>
            <a:off x="10564538" y="1776737"/>
            <a:ext cx="857298" cy="955207"/>
          </a:xfrm>
          <a:prstGeom prst="rect">
            <a:avLst/>
          </a:prstGeom>
        </p:spPr>
      </p:pic>
      <p:sp>
        <p:nvSpPr>
          <p:cNvPr id="37" name="TextBox 37"/>
          <p:cNvSpPr txBox="1"/>
          <p:nvPr/>
        </p:nvSpPr>
        <p:spPr>
          <a:xfrm>
            <a:off x="8314596" y="1067410"/>
            <a:ext cx="1464888" cy="481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2"/>
              </a:lnSpc>
            </a:pPr>
            <a:r>
              <a:rPr lang="en-US" sz="2873" b="1">
                <a:solidFill>
                  <a:srgbClr val="002060"/>
                </a:solidFill>
                <a:latin typeface="Comic Relief"/>
              </a:rPr>
              <a:t>Mai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247138" y="1072070"/>
            <a:ext cx="1575224" cy="481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2"/>
              </a:lnSpc>
            </a:pPr>
            <a:r>
              <a:rPr lang="en-US" sz="2873" b="1" err="1">
                <a:solidFill>
                  <a:srgbClr val="002060"/>
                </a:solidFill>
                <a:latin typeface="Comic Relief"/>
              </a:rPr>
              <a:t>Mehefin</a:t>
            </a:r>
            <a:endParaRPr lang="en-US" sz="2873" b="1">
              <a:solidFill>
                <a:srgbClr val="002060"/>
              </a:solidFill>
              <a:latin typeface="Comic Relief"/>
            </a:endParaRPr>
          </a:p>
        </p:txBody>
      </p:sp>
      <p:pic>
        <p:nvPicPr>
          <p:cNvPr id="39" name="Picture 39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7"/>
              </a:ext>
            </a:extLst>
          </a:blip>
          <a:srcRect/>
          <a:stretch>
            <a:fillRect/>
          </a:stretch>
        </p:blipFill>
        <p:spPr>
          <a:xfrm>
            <a:off x="10691453" y="219560"/>
            <a:ext cx="603467" cy="603467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195963" y="3103239"/>
            <a:ext cx="1823303" cy="2697816"/>
            <a:chOff x="0" y="0"/>
            <a:chExt cx="2217114" cy="3280511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9F6F2"/>
            </a:solidFill>
          </p:spPr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9"/>
              </a:ext>
            </a:extLst>
          </a:blip>
          <a:srcRect/>
          <a:stretch>
            <a:fillRect/>
          </a:stretch>
        </p:blipFill>
        <p:spPr>
          <a:xfrm>
            <a:off x="856312" y="4650278"/>
            <a:ext cx="1114473" cy="672863"/>
          </a:xfrm>
          <a:prstGeom prst="rect">
            <a:avLst/>
          </a:prstGeom>
        </p:spPr>
      </p:pic>
      <p:grpSp>
        <p:nvGrpSpPr>
          <p:cNvPr id="43" name="Group 43"/>
          <p:cNvGrpSpPr/>
          <p:nvPr/>
        </p:nvGrpSpPr>
        <p:grpSpPr>
          <a:xfrm>
            <a:off x="2169201" y="3103239"/>
            <a:ext cx="1823303" cy="2697816"/>
            <a:chOff x="0" y="0"/>
            <a:chExt cx="2217114" cy="3280511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4E2B4"/>
            </a:solidFill>
          </p:spPr>
        </p:sp>
      </p:grpSp>
      <p:pic>
        <p:nvPicPr>
          <p:cNvPr id="45" name="Picture 45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1"/>
              </a:ext>
            </a:extLst>
          </a:blip>
          <a:srcRect/>
          <a:stretch>
            <a:fillRect/>
          </a:stretch>
        </p:blipFill>
        <p:spPr>
          <a:xfrm>
            <a:off x="2559747" y="4692996"/>
            <a:ext cx="1042211" cy="966651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7"/>
              </a:ext>
            </a:extLst>
          </a:blip>
          <a:srcRect/>
          <a:stretch>
            <a:fillRect/>
          </a:stretch>
        </p:blipFill>
        <p:spPr>
          <a:xfrm>
            <a:off x="2774918" y="3212891"/>
            <a:ext cx="611868" cy="611868"/>
          </a:xfrm>
          <a:prstGeom prst="rect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7"/>
              </a:ext>
            </a:extLst>
          </a:blip>
          <a:srcRect/>
          <a:stretch>
            <a:fillRect/>
          </a:stretch>
        </p:blipFill>
        <p:spPr>
          <a:xfrm>
            <a:off x="801680" y="3212891"/>
            <a:ext cx="611868" cy="611868"/>
          </a:xfrm>
          <a:prstGeom prst="rect">
            <a:avLst/>
          </a:prstGeom>
        </p:spPr>
      </p:pic>
      <p:pic>
        <p:nvPicPr>
          <p:cNvPr id="48" name="Picture 48"/>
          <p:cNvPicPr>
            <a:picLocks noChangeAspect="1"/>
          </p:cNvPicPr>
          <p:nvPr/>
        </p:nvPicPr>
        <p:blipFill>
          <a:blip r:embed="rId42"/>
          <a:srcRect/>
          <a:stretch>
            <a:fillRect/>
          </a:stretch>
        </p:blipFill>
        <p:spPr>
          <a:xfrm>
            <a:off x="387149" y="4995909"/>
            <a:ext cx="1074880" cy="663738"/>
          </a:xfrm>
          <a:prstGeom prst="rect">
            <a:avLst/>
          </a:prstGeom>
        </p:spPr>
      </p:pic>
      <p:sp>
        <p:nvSpPr>
          <p:cNvPr id="49" name="TextBox 49"/>
          <p:cNvSpPr txBox="1"/>
          <p:nvPr/>
        </p:nvSpPr>
        <p:spPr>
          <a:xfrm>
            <a:off x="280468" y="4084658"/>
            <a:ext cx="1654292" cy="3969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9"/>
              </a:lnSpc>
            </a:pPr>
            <a:r>
              <a:rPr lang="en-US" sz="2300" b="1" dirty="0" err="1">
                <a:solidFill>
                  <a:srgbClr val="002060"/>
                </a:solidFill>
                <a:latin typeface="Comic Relief"/>
              </a:rPr>
              <a:t>Gorffennaf</a:t>
            </a:r>
            <a:endParaRPr lang="en-US" sz="2300" b="1" dirty="0">
              <a:solidFill>
                <a:srgbClr val="002060"/>
              </a:solidFill>
              <a:latin typeface="Comic Relief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2282276" y="4030394"/>
            <a:ext cx="1597153" cy="492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2913" b="1" err="1">
                <a:solidFill>
                  <a:srgbClr val="002060"/>
                </a:solidFill>
                <a:latin typeface="Comic Relief"/>
              </a:rPr>
              <a:t>Awst</a:t>
            </a:r>
            <a:endParaRPr lang="en-US" sz="2913" b="1">
              <a:solidFill>
                <a:srgbClr val="002060"/>
              </a:solidFill>
              <a:latin typeface="Comic Relief"/>
            </a:endParaRPr>
          </a:p>
        </p:txBody>
      </p:sp>
      <p:grpSp>
        <p:nvGrpSpPr>
          <p:cNvPr id="51" name="Group 51"/>
          <p:cNvGrpSpPr/>
          <p:nvPr/>
        </p:nvGrpSpPr>
        <p:grpSpPr>
          <a:xfrm>
            <a:off x="4189353" y="3103239"/>
            <a:ext cx="1823303" cy="2697816"/>
            <a:chOff x="0" y="0"/>
            <a:chExt cx="2217114" cy="3280511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6EFDC"/>
            </a:solidFill>
          </p:spPr>
        </p:sp>
      </p:grpSp>
      <p:grpSp>
        <p:nvGrpSpPr>
          <p:cNvPr id="53" name="Group 53"/>
          <p:cNvGrpSpPr/>
          <p:nvPr/>
        </p:nvGrpSpPr>
        <p:grpSpPr>
          <a:xfrm>
            <a:off x="6162591" y="3103239"/>
            <a:ext cx="1823303" cy="2697816"/>
            <a:chOff x="0" y="0"/>
            <a:chExt cx="2217114" cy="3280511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949494"/>
            </a:solidFill>
          </p:spPr>
        </p:sp>
      </p:grpSp>
      <p:pic>
        <p:nvPicPr>
          <p:cNvPr id="55" name="Picture 55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4"/>
              </a:ext>
            </a:extLst>
          </a:blip>
          <a:srcRect/>
          <a:stretch>
            <a:fillRect/>
          </a:stretch>
        </p:blipFill>
        <p:spPr>
          <a:xfrm>
            <a:off x="4321710" y="4997672"/>
            <a:ext cx="1618908" cy="803383"/>
          </a:xfrm>
          <a:prstGeom prst="rect">
            <a:avLst/>
          </a:prstGeom>
        </p:spPr>
      </p:pic>
      <p:pic>
        <p:nvPicPr>
          <p:cNvPr id="56" name="Picture 56"/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6"/>
              </a:ext>
            </a:extLst>
          </a:blip>
          <a:srcRect/>
          <a:stretch>
            <a:fillRect/>
          </a:stretch>
        </p:blipFill>
        <p:spPr>
          <a:xfrm flipV="1">
            <a:off x="6162592" y="5294648"/>
            <a:ext cx="508255" cy="506407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8"/>
              </a:ext>
            </a:extLst>
          </a:blip>
          <a:srcRect/>
          <a:stretch>
            <a:fillRect/>
          </a:stretch>
        </p:blipFill>
        <p:spPr>
          <a:xfrm>
            <a:off x="7237342" y="5057180"/>
            <a:ext cx="748553" cy="743875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0"/>
              </a:ext>
            </a:extLst>
          </a:blip>
          <a:srcRect/>
          <a:stretch>
            <a:fillRect/>
          </a:stretch>
        </p:blipFill>
        <p:spPr>
          <a:xfrm rot="546800">
            <a:off x="6298359" y="3747249"/>
            <a:ext cx="360439" cy="180875"/>
          </a:xfrm>
          <a:prstGeom prst="rect">
            <a:avLst/>
          </a:prstGeom>
        </p:spPr>
      </p:pic>
      <p:sp>
        <p:nvSpPr>
          <p:cNvPr id="59" name="TextBox 59"/>
          <p:cNvSpPr txBox="1"/>
          <p:nvPr/>
        </p:nvSpPr>
        <p:spPr>
          <a:xfrm>
            <a:off x="6284233" y="4086445"/>
            <a:ext cx="1579344" cy="493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80"/>
              </a:lnSpc>
            </a:pPr>
            <a:r>
              <a:rPr lang="en-US" sz="2915" b="1">
                <a:solidFill>
                  <a:srgbClr val="002060"/>
                </a:solidFill>
                <a:latin typeface="Comic Relief"/>
              </a:rPr>
              <a:t>Hydref</a:t>
            </a:r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0"/>
              </a:ext>
            </a:extLst>
          </a:blip>
          <a:srcRect/>
          <a:stretch>
            <a:fillRect/>
          </a:stretch>
        </p:blipFill>
        <p:spPr>
          <a:xfrm rot="546800">
            <a:off x="6508074" y="3539906"/>
            <a:ext cx="360439" cy="180875"/>
          </a:xfrm>
          <a:prstGeom prst="rect">
            <a:avLst/>
          </a:prstGeom>
        </p:spPr>
      </p:pic>
      <p:pic>
        <p:nvPicPr>
          <p:cNvPr id="61" name="Picture 61"/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0"/>
              </a:ext>
            </a:extLst>
          </a:blip>
          <a:srcRect/>
          <a:stretch>
            <a:fillRect/>
          </a:stretch>
        </p:blipFill>
        <p:spPr>
          <a:xfrm rot="546800">
            <a:off x="6236500" y="4697604"/>
            <a:ext cx="360439" cy="180875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51"/>
          <a:srcRect b="40207"/>
          <a:stretch>
            <a:fillRect/>
          </a:stretch>
        </p:blipFill>
        <p:spPr>
          <a:xfrm rot="-10800000">
            <a:off x="4225373" y="3148038"/>
            <a:ext cx="1751265" cy="589013"/>
          </a:xfrm>
          <a:prstGeom prst="rect">
            <a:avLst/>
          </a:prstGeom>
        </p:spPr>
      </p:pic>
      <p:pic>
        <p:nvPicPr>
          <p:cNvPr id="63" name="Picture 63"/>
          <p:cNvPicPr>
            <a:picLocks noChangeAspect="1"/>
          </p:cNvPicPr>
          <p:nvPr/>
        </p:nvPicPr>
        <p:blipFill>
          <a:blip r:embed="rId5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3"/>
              </a:ext>
            </a:extLst>
          </a:blip>
          <a:srcRect/>
          <a:stretch>
            <a:fillRect/>
          </a:stretch>
        </p:blipFill>
        <p:spPr>
          <a:xfrm>
            <a:off x="7223854" y="3148038"/>
            <a:ext cx="505449" cy="858512"/>
          </a:xfrm>
          <a:prstGeom prst="rect">
            <a:avLst/>
          </a:prstGeom>
        </p:spPr>
      </p:pic>
      <p:sp>
        <p:nvSpPr>
          <p:cNvPr id="64" name="TextBox 64"/>
          <p:cNvSpPr txBox="1"/>
          <p:nvPr/>
        </p:nvSpPr>
        <p:spPr>
          <a:xfrm>
            <a:off x="4335575" y="4162627"/>
            <a:ext cx="1560537" cy="41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9"/>
              </a:lnSpc>
            </a:pPr>
            <a:r>
              <a:rPr lang="en-US" sz="3200" b="1">
                <a:solidFill>
                  <a:srgbClr val="002060"/>
                </a:solidFill>
                <a:latin typeface="Comic Relief"/>
              </a:rPr>
              <a:t>Medi</a:t>
            </a:r>
          </a:p>
        </p:txBody>
      </p:sp>
      <p:grpSp>
        <p:nvGrpSpPr>
          <p:cNvPr id="65" name="Group 65"/>
          <p:cNvGrpSpPr/>
          <p:nvPr/>
        </p:nvGrpSpPr>
        <p:grpSpPr>
          <a:xfrm>
            <a:off x="8157799" y="3103239"/>
            <a:ext cx="1823303" cy="2697816"/>
            <a:chOff x="0" y="0"/>
            <a:chExt cx="2217114" cy="3280511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D3AB9E"/>
            </a:solidFill>
          </p:spPr>
        </p:sp>
      </p:grpSp>
      <p:grpSp>
        <p:nvGrpSpPr>
          <p:cNvPr id="67" name="Group 67"/>
          <p:cNvGrpSpPr/>
          <p:nvPr/>
        </p:nvGrpSpPr>
        <p:grpSpPr>
          <a:xfrm>
            <a:off x="10131037" y="3103239"/>
            <a:ext cx="1823303" cy="2697816"/>
            <a:chOff x="0" y="0"/>
            <a:chExt cx="2217114" cy="3280511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F798B"/>
            </a:solidFill>
          </p:spPr>
        </p:sp>
      </p:grpSp>
      <p:pic>
        <p:nvPicPr>
          <p:cNvPr id="69" name="Picture 69"/>
          <p:cNvPicPr>
            <a:picLocks noChangeAspect="1"/>
          </p:cNvPicPr>
          <p:nvPr/>
        </p:nvPicPr>
        <p:blipFill>
          <a:blip r:embed="rId5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5"/>
              </a:ext>
            </a:extLst>
          </a:blip>
          <a:srcRect/>
          <a:stretch>
            <a:fillRect/>
          </a:stretch>
        </p:blipFill>
        <p:spPr>
          <a:xfrm>
            <a:off x="9069451" y="3109562"/>
            <a:ext cx="911651" cy="807998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5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7"/>
              </a:ext>
            </a:extLst>
          </a:blip>
          <a:srcRect/>
          <a:stretch>
            <a:fillRect/>
          </a:stretch>
        </p:blipFill>
        <p:spPr>
          <a:xfrm>
            <a:off x="10131037" y="4572089"/>
            <a:ext cx="982346" cy="1144683"/>
          </a:xfrm>
          <a:prstGeom prst="rect">
            <a:avLst/>
          </a:prstGeom>
        </p:spPr>
      </p:pic>
      <p:pic>
        <p:nvPicPr>
          <p:cNvPr id="71" name="Picture 71"/>
          <p:cNvPicPr>
            <a:picLocks noChangeAspect="1"/>
          </p:cNvPicPr>
          <p:nvPr/>
        </p:nvPicPr>
        <p:blipFill>
          <a:blip r:embed="rId5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9"/>
              </a:ext>
            </a:extLst>
          </a:blip>
          <a:srcRect/>
          <a:stretch>
            <a:fillRect/>
          </a:stretch>
        </p:blipFill>
        <p:spPr>
          <a:xfrm>
            <a:off x="10204548" y="3109562"/>
            <a:ext cx="1667758" cy="251680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6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1"/>
              </a:ext>
            </a:extLst>
          </a:blip>
          <a:srcRect/>
          <a:stretch>
            <a:fillRect/>
          </a:stretch>
        </p:blipFill>
        <p:spPr>
          <a:xfrm flipH="1">
            <a:off x="11336991" y="3785496"/>
            <a:ext cx="546668" cy="500884"/>
          </a:xfrm>
          <a:prstGeom prst="rect">
            <a:avLst/>
          </a:prstGeom>
        </p:spPr>
      </p:pic>
      <p:pic>
        <p:nvPicPr>
          <p:cNvPr id="73" name="Picture 73"/>
          <p:cNvPicPr>
            <a:picLocks noChangeAspect="1"/>
          </p:cNvPicPr>
          <p:nvPr/>
        </p:nvPicPr>
        <p:blipFill>
          <a:blip r:embed="rId6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3"/>
              </a:ext>
            </a:extLst>
          </a:blip>
          <a:srcRect/>
          <a:stretch>
            <a:fillRect/>
          </a:stretch>
        </p:blipFill>
        <p:spPr>
          <a:xfrm>
            <a:off x="11483942" y="4987801"/>
            <a:ext cx="388365" cy="450634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6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5"/>
              </a:ext>
            </a:extLst>
          </a:blip>
          <a:srcRect/>
          <a:stretch>
            <a:fillRect/>
          </a:stretch>
        </p:blipFill>
        <p:spPr>
          <a:xfrm>
            <a:off x="11462935" y="5228713"/>
            <a:ext cx="430379" cy="488059"/>
          </a:xfrm>
          <a:prstGeom prst="rect">
            <a:avLst/>
          </a:prstGeom>
        </p:spPr>
      </p:pic>
      <p:pic>
        <p:nvPicPr>
          <p:cNvPr id="75" name="Picture 75"/>
          <p:cNvPicPr>
            <a:picLocks noChangeAspect="1"/>
          </p:cNvPicPr>
          <p:nvPr/>
        </p:nvPicPr>
        <p:blipFill>
          <a:blip r:embed="rId66"/>
          <a:srcRect/>
          <a:stretch>
            <a:fillRect/>
          </a:stretch>
        </p:blipFill>
        <p:spPr>
          <a:xfrm>
            <a:off x="8888587" y="4666404"/>
            <a:ext cx="892714" cy="956053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6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8"/>
              </a:ext>
            </a:extLst>
          </a:blip>
          <a:srcRect/>
          <a:stretch>
            <a:fillRect/>
          </a:stretch>
        </p:blipFill>
        <p:spPr>
          <a:xfrm>
            <a:off x="8437410" y="3172353"/>
            <a:ext cx="579734" cy="579734"/>
          </a:xfrm>
          <a:prstGeom prst="rect">
            <a:avLst/>
          </a:prstGeom>
        </p:spPr>
      </p:pic>
      <p:pic>
        <p:nvPicPr>
          <p:cNvPr id="77" name="Picture 77"/>
          <p:cNvPicPr>
            <a:picLocks noChangeAspect="1"/>
          </p:cNvPicPr>
          <p:nvPr/>
        </p:nvPicPr>
        <p:blipFill>
          <a:blip r:embed="rId6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0"/>
              </a:ext>
            </a:extLst>
          </a:blip>
          <a:srcRect/>
          <a:stretch>
            <a:fillRect/>
          </a:stretch>
        </p:blipFill>
        <p:spPr>
          <a:xfrm>
            <a:off x="8289183" y="4752576"/>
            <a:ext cx="581863" cy="572341"/>
          </a:xfrm>
          <a:prstGeom prst="rect">
            <a:avLst/>
          </a:prstGeom>
        </p:spPr>
      </p:pic>
      <p:sp>
        <p:nvSpPr>
          <p:cNvPr id="78" name="TextBox 78"/>
          <p:cNvSpPr txBox="1"/>
          <p:nvPr/>
        </p:nvSpPr>
        <p:spPr>
          <a:xfrm>
            <a:off x="8289183" y="4092162"/>
            <a:ext cx="1560537" cy="432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50"/>
              </a:lnSpc>
            </a:pPr>
            <a:r>
              <a:rPr lang="en-US" sz="2536" b="1" err="1">
                <a:solidFill>
                  <a:srgbClr val="002060"/>
                </a:solidFill>
                <a:latin typeface="Comic Relief"/>
              </a:rPr>
              <a:t>Tachwedd</a:t>
            </a:r>
            <a:endParaRPr lang="en-US" sz="2536" b="1">
              <a:solidFill>
                <a:srgbClr val="002060"/>
              </a:solidFill>
              <a:latin typeface="Comic Relief"/>
            </a:endParaRPr>
          </a:p>
        </p:txBody>
      </p:sp>
      <p:sp>
        <p:nvSpPr>
          <p:cNvPr id="79" name="TextBox 79"/>
          <p:cNvSpPr txBox="1"/>
          <p:nvPr/>
        </p:nvSpPr>
        <p:spPr>
          <a:xfrm>
            <a:off x="10244112" y="4098202"/>
            <a:ext cx="1579344" cy="432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50"/>
              </a:lnSpc>
            </a:pPr>
            <a:r>
              <a:rPr lang="en-US" sz="2536" b="1" err="1">
                <a:solidFill>
                  <a:srgbClr val="002060"/>
                </a:solidFill>
                <a:latin typeface="Comic Relief"/>
              </a:rPr>
              <a:t>Rhagfyr</a:t>
            </a:r>
            <a:endParaRPr lang="en-US" sz="2536" b="1">
              <a:solidFill>
                <a:srgbClr val="002060"/>
              </a:solidFill>
              <a:latin typeface="Comic Relief"/>
            </a:endParaRPr>
          </a:p>
        </p:txBody>
      </p:sp>
      <p:sp>
        <p:nvSpPr>
          <p:cNvPr id="80" name="TextBox 80"/>
          <p:cNvSpPr txBox="1"/>
          <p:nvPr/>
        </p:nvSpPr>
        <p:spPr>
          <a:xfrm>
            <a:off x="2599292" y="6063037"/>
            <a:ext cx="6993415" cy="658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00"/>
              </a:lnSpc>
            </a:pPr>
            <a:r>
              <a:rPr lang="en-US" sz="4400" b="1" err="1">
                <a:solidFill>
                  <a:srgbClr val="002060"/>
                </a:solidFill>
              </a:rPr>
              <a:t>Misoedd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Flwyddyn</a:t>
            </a:r>
            <a:endParaRPr lang="en-US" sz="4400" b="1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711190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82EABAC-C0A9-8A4F-8F20-1005F7166506}"/>
              </a:ext>
            </a:extLst>
          </p:cNvPr>
          <p:cNvSpPr txBox="1"/>
          <p:nvPr/>
        </p:nvSpPr>
        <p:spPr>
          <a:xfrm>
            <a:off x="7889345" y="6081449"/>
            <a:ext cx="43091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https://wordwall.net/resource/25464575</a:t>
            </a:r>
            <a:endParaRPr lang="en-US" b="1">
              <a:solidFill>
                <a:srgbClr val="002060"/>
              </a:solidFill>
            </a:endParaRPr>
          </a:p>
          <a:p>
            <a:endParaRPr lang="en-US" b="1">
              <a:solidFill>
                <a:srgbClr val="002060"/>
              </a:solidFill>
            </a:endParaRPr>
          </a:p>
        </p:txBody>
      </p:sp>
      <p:pic>
        <p:nvPicPr>
          <p:cNvPr id="8" name="Picture 7" descr="Qr code&#10;&#10;Description automatically generated">
            <a:extLst>
              <a:ext uri="{FF2B5EF4-FFF2-40B4-BE49-F238E27FC236}">
                <a16:creationId xmlns:a16="http://schemas.microsoft.com/office/drawing/2014/main" id="{21E133F0-2EA1-3D41-989A-CE31DC09A3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2902" y="493451"/>
            <a:ext cx="1985972" cy="198597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55B2C6C9-AB23-E448-92FA-96CEF18D4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910" y="1658315"/>
            <a:ext cx="6842434" cy="396907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8D0998-A2A2-B048-9745-628B5BF2B565}"/>
              </a:ext>
            </a:extLst>
          </p:cNvPr>
          <p:cNvSpPr txBox="1"/>
          <p:nvPr/>
        </p:nvSpPr>
        <p:spPr>
          <a:xfrm>
            <a:off x="403665" y="249411"/>
            <a:ext cx="5692335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Ydych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chi’n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cofio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9644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20E3B5C8-2E04-498A-B792-B1365AE6B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5992" y="1104807"/>
            <a:ext cx="175784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dim /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sero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0" y="140869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un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46B543-504A-4287-9591-909A0AF083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36296" y="841401"/>
            <a:ext cx="114500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F18CA50-8F26-400C-A22D-718CF829E1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1" y="1548244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tri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6EF0871-89F8-4CC7-8E34-177773962F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39118" y="2150420"/>
            <a:ext cx="12684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965B6BE-3FA5-4B4B-82B7-99AAC9BF09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7558" y="2830386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pump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F6278E-C286-42E5-B92E-FBE3569C96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3561" y="3470478"/>
            <a:ext cx="13398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9AA70F-100D-4C1A-961D-466B8804A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3499" y="4152940"/>
            <a:ext cx="987799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saith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AD620D5-A31C-4068-8CC1-7A8177860C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4780951"/>
            <a:ext cx="1238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6254E9-EEAA-40AE-B033-EEE0BBAED1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5439469"/>
            <a:ext cx="1145001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998E191-AE3A-4840-8084-3F2A09BBAB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2228" y="6128813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7" name="Oval Callout 36">
            <a:extLst>
              <a:ext uri="{FF2B5EF4-FFF2-40B4-BE49-F238E27FC236}">
                <a16:creationId xmlns:a16="http://schemas.microsoft.com/office/drawing/2014/main" id="{4F3E897E-1214-9B4F-9808-4914272C356A}"/>
              </a:ext>
            </a:extLst>
          </p:cNvPr>
          <p:cNvSpPr/>
          <p:nvPr/>
        </p:nvSpPr>
        <p:spPr>
          <a:xfrm>
            <a:off x="3044832" y="2396993"/>
            <a:ext cx="4858663" cy="134329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Rhifwch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gyda</a:t>
            </a:r>
            <a:r>
              <a:rPr lang="en-US" sz="3600" b="1">
                <a:solidFill>
                  <a:srgbClr val="002060"/>
                </a:solidFill>
              </a:rPr>
              <a:t> fi!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Count with me!</a:t>
            </a:r>
          </a:p>
        </p:txBody>
      </p:sp>
      <p:pic>
        <p:nvPicPr>
          <p:cNvPr id="3" name="Graphic 2" descr="Badge 1 with solid fill">
            <a:extLst>
              <a:ext uri="{FF2B5EF4-FFF2-40B4-BE49-F238E27FC236}">
                <a16:creationId xmlns:a16="http://schemas.microsoft.com/office/drawing/2014/main" id="{562770DE-F739-D040-B991-A70CB7BE2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32907" y="76092"/>
            <a:ext cx="745266" cy="745266"/>
          </a:xfrm>
          <a:prstGeom prst="rect">
            <a:avLst/>
          </a:prstGeom>
        </p:spPr>
      </p:pic>
      <p:pic>
        <p:nvPicPr>
          <p:cNvPr id="46" name="Graphic 45" descr="Badge with solid fill">
            <a:extLst>
              <a:ext uri="{FF2B5EF4-FFF2-40B4-BE49-F238E27FC236}">
                <a16:creationId xmlns:a16="http://schemas.microsoft.com/office/drawing/2014/main" id="{99EE3126-1C21-9B4E-B801-4A1F0317C3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32907" y="755601"/>
            <a:ext cx="745266" cy="745266"/>
          </a:xfrm>
          <a:prstGeom prst="rect">
            <a:avLst/>
          </a:prstGeom>
        </p:spPr>
      </p:pic>
      <p:pic>
        <p:nvPicPr>
          <p:cNvPr id="48" name="Graphic 47" descr="Badge 3 with solid fill">
            <a:extLst>
              <a:ext uri="{FF2B5EF4-FFF2-40B4-BE49-F238E27FC236}">
                <a16:creationId xmlns:a16="http://schemas.microsoft.com/office/drawing/2014/main" id="{83A56B02-4B5B-8243-9885-3F1515B87C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44044" y="1443118"/>
            <a:ext cx="734129" cy="734129"/>
          </a:xfrm>
          <a:prstGeom prst="rect">
            <a:avLst/>
          </a:prstGeom>
        </p:spPr>
      </p:pic>
      <p:pic>
        <p:nvPicPr>
          <p:cNvPr id="50" name="Graphic 49" descr="Badge 4 with solid fill">
            <a:extLst>
              <a:ext uri="{FF2B5EF4-FFF2-40B4-BE49-F238E27FC236}">
                <a16:creationId xmlns:a16="http://schemas.microsoft.com/office/drawing/2014/main" id="{70CDFE08-07B2-E448-90BA-0206ED6A26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938475" y="2092850"/>
            <a:ext cx="734129" cy="734129"/>
          </a:xfrm>
          <a:prstGeom prst="rect">
            <a:avLst/>
          </a:prstGeom>
        </p:spPr>
      </p:pic>
      <p:pic>
        <p:nvPicPr>
          <p:cNvPr id="52" name="Graphic 51" descr="Badge 5 with solid fill">
            <a:extLst>
              <a:ext uri="{FF2B5EF4-FFF2-40B4-BE49-F238E27FC236}">
                <a16:creationId xmlns:a16="http://schemas.microsoft.com/office/drawing/2014/main" id="{94E384E1-8B3F-134E-A1B9-1F5DD733999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938475" y="2768479"/>
            <a:ext cx="745266" cy="745266"/>
          </a:xfrm>
          <a:prstGeom prst="rect">
            <a:avLst/>
          </a:prstGeom>
        </p:spPr>
      </p:pic>
      <p:pic>
        <p:nvPicPr>
          <p:cNvPr id="54" name="Graphic 53" descr="Badge 6 with solid fill">
            <a:extLst>
              <a:ext uri="{FF2B5EF4-FFF2-40B4-BE49-F238E27FC236}">
                <a16:creationId xmlns:a16="http://schemas.microsoft.com/office/drawing/2014/main" id="{E24EA518-B03D-8F49-89C3-7107A902B63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965382" y="3425418"/>
            <a:ext cx="745267" cy="745267"/>
          </a:xfrm>
          <a:prstGeom prst="rect">
            <a:avLst/>
          </a:prstGeom>
        </p:spPr>
      </p:pic>
      <p:pic>
        <p:nvPicPr>
          <p:cNvPr id="56" name="Graphic 55" descr="Badge 7 with solid fill">
            <a:extLst>
              <a:ext uri="{FF2B5EF4-FFF2-40B4-BE49-F238E27FC236}">
                <a16:creationId xmlns:a16="http://schemas.microsoft.com/office/drawing/2014/main" id="{2D1E7E6C-5C0B-6141-B386-CB1D62A087E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965383" y="4104977"/>
            <a:ext cx="745266" cy="745266"/>
          </a:xfrm>
          <a:prstGeom prst="rect">
            <a:avLst/>
          </a:prstGeom>
        </p:spPr>
      </p:pic>
      <p:pic>
        <p:nvPicPr>
          <p:cNvPr id="58" name="Graphic 57" descr="Badge 8 with solid fill">
            <a:extLst>
              <a:ext uri="{FF2B5EF4-FFF2-40B4-BE49-F238E27FC236}">
                <a16:creationId xmlns:a16="http://schemas.microsoft.com/office/drawing/2014/main" id="{E61D4B1C-F278-4448-8EC5-3F690E18DF0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992292" y="4745703"/>
            <a:ext cx="745266" cy="745266"/>
          </a:xfrm>
          <a:prstGeom prst="rect">
            <a:avLst/>
          </a:prstGeom>
        </p:spPr>
      </p:pic>
      <p:pic>
        <p:nvPicPr>
          <p:cNvPr id="60" name="Graphic 59" descr="Badge 9 with solid fill">
            <a:extLst>
              <a:ext uri="{FF2B5EF4-FFF2-40B4-BE49-F238E27FC236}">
                <a16:creationId xmlns:a16="http://schemas.microsoft.com/office/drawing/2014/main" id="{447C42B4-B049-D146-8059-3B6F4AFA472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992292" y="5395075"/>
            <a:ext cx="745266" cy="745266"/>
          </a:xfrm>
          <a:prstGeom prst="rect">
            <a:avLst/>
          </a:prstGeom>
        </p:spPr>
      </p:pic>
      <p:pic>
        <p:nvPicPr>
          <p:cNvPr id="62" name="Graphic 61" descr="Badge 10 with solid fill">
            <a:extLst>
              <a:ext uri="{FF2B5EF4-FFF2-40B4-BE49-F238E27FC236}">
                <a16:creationId xmlns:a16="http://schemas.microsoft.com/office/drawing/2014/main" id="{32F2FEFE-B887-EA4A-A388-F27DDC451937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9016221" y="6061806"/>
            <a:ext cx="745266" cy="745266"/>
          </a:xfrm>
          <a:prstGeom prst="rect">
            <a:avLst/>
          </a:prstGeom>
        </p:spPr>
      </p:pic>
      <p:pic>
        <p:nvPicPr>
          <p:cNvPr id="64" name="Graphic 63" descr="Clenched Fist with solid fill">
            <a:extLst>
              <a:ext uri="{FF2B5EF4-FFF2-40B4-BE49-F238E27FC236}">
                <a16:creationId xmlns:a16="http://schemas.microsoft.com/office/drawing/2014/main" id="{F6B22A58-1B77-1643-AAB3-81F3A448C5E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5834492" y="948043"/>
            <a:ext cx="838308" cy="838308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852E6AF0-8B78-01A4-E426-7C5EC1D87C32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74016" y="3358102"/>
            <a:ext cx="2705100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63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4117" y="302359"/>
            <a:ext cx="3360424" cy="6555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8ABA9AA-DBAF-664F-849D-9BE059E223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9205" y="302359"/>
            <a:ext cx="3539065" cy="6986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tri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8381EA7-8F2A-4847-BB40-DB4A54D868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52935" y="302359"/>
            <a:ext cx="3539065" cy="5047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4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4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5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pum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5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6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6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7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saith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7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8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8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naw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100    cant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75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1" grpId="0"/>
      <p:bldP spid="4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2A4AD-E317-83D7-0E56-3559562CD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927" y="4907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 </a:t>
            </a:r>
            <a:r>
              <a:rPr lang="en-GB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frechdan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iaith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4242CB-D445-0B91-0CA3-50AEC12968BE}"/>
              </a:ext>
            </a:extLst>
          </p:cNvPr>
          <p:cNvSpPr txBox="1"/>
          <p:nvPr/>
        </p:nvSpPr>
        <p:spPr>
          <a:xfrm>
            <a:off x="1408720" y="1330036"/>
            <a:ext cx="9387629" cy="526297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2060"/>
                </a:solidFill>
              </a:rPr>
              <a:t>The 'sandwich technique' or the 'language sandwich' is a method used in language teaching . </a:t>
            </a:r>
            <a:r>
              <a:rPr lang="en-GB" sz="2400" dirty="0">
                <a:solidFill>
                  <a:srgbClr val="002060"/>
                </a:solidFill>
              </a:rPr>
              <a:t>For example, if you’re trying to teach a new phrase in Welsh, it might sound something like this: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b="1" i="1" dirty="0">
                <a:solidFill>
                  <a:srgbClr val="FF0000"/>
                </a:solidFill>
              </a:rPr>
              <a:t>Bore da, </a:t>
            </a:r>
            <a:r>
              <a:rPr lang="en-GB" sz="2400" b="1" i="1" err="1">
                <a:solidFill>
                  <a:srgbClr val="FF0000"/>
                </a:solidFill>
              </a:rPr>
              <a:t>bawb</a:t>
            </a:r>
            <a:r>
              <a:rPr lang="en-GB" sz="2400" b="1" i="1" dirty="0">
                <a:solidFill>
                  <a:srgbClr val="FF0000"/>
                </a:solidFill>
              </a:rPr>
              <a:t>!</a:t>
            </a:r>
            <a:endParaRPr lang="en-GB" sz="2400" b="1" i="1">
              <a:solidFill>
                <a:srgbClr val="FF0000"/>
              </a:solidFill>
              <a:ea typeface="Calibri"/>
              <a:cs typeface="Calibri"/>
            </a:endParaRPr>
          </a:p>
          <a:p>
            <a:pPr lvl="1"/>
            <a:r>
              <a:rPr lang="en-GB" sz="2400" b="1" dirty="0">
                <a:solidFill>
                  <a:srgbClr val="FF0000"/>
                </a:solidFill>
              </a:rPr>
              <a:t>Good morning, everybody!</a:t>
            </a:r>
            <a:endParaRPr lang="en-GB" sz="2400" b="1">
              <a:solidFill>
                <a:srgbClr val="FF0000"/>
              </a:solidFill>
              <a:ea typeface="Calibri"/>
              <a:cs typeface="Calibri"/>
            </a:endParaRPr>
          </a:p>
          <a:p>
            <a:pPr lvl="1"/>
            <a:r>
              <a:rPr lang="en-GB" sz="2400" b="1" i="1" dirty="0">
                <a:solidFill>
                  <a:srgbClr val="FF0000"/>
                </a:solidFill>
              </a:rPr>
              <a:t>Bore da, </a:t>
            </a:r>
            <a:r>
              <a:rPr lang="en-GB" sz="2400" b="1" i="1" err="1">
                <a:solidFill>
                  <a:srgbClr val="FF0000"/>
                </a:solidFill>
              </a:rPr>
              <a:t>bawb</a:t>
            </a:r>
            <a:r>
              <a:rPr lang="en-GB" sz="2400" b="1" i="1" dirty="0">
                <a:solidFill>
                  <a:srgbClr val="FF0000"/>
                </a:solidFill>
              </a:rPr>
              <a:t>!</a:t>
            </a:r>
            <a:endParaRPr lang="en-GB" sz="2400" b="1" i="1">
              <a:solidFill>
                <a:srgbClr val="FF0000"/>
              </a:solidFill>
              <a:ea typeface="Calibri"/>
              <a:cs typeface="Calibri"/>
            </a:endParaRPr>
          </a:p>
          <a:p>
            <a:endParaRPr lang="en-GB" sz="2400" i="1" dirty="0">
              <a:solidFill>
                <a:srgbClr val="FF0000"/>
              </a:solidFill>
              <a:ea typeface="Calibri"/>
              <a:cs typeface="Calibri"/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We can also use it to translate just one word of a longer phrase: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b="1" i="1" dirty="0">
                <a:solidFill>
                  <a:srgbClr val="FF0000"/>
                </a:solidFill>
              </a:rPr>
              <a:t>Beth </a:t>
            </a:r>
            <a:r>
              <a:rPr lang="en-GB" sz="2400" b="1" i="1" dirty="0" err="1">
                <a:solidFill>
                  <a:srgbClr val="FF0000"/>
                </a:solidFill>
              </a:rPr>
              <a:t>ydy’r</a:t>
            </a:r>
            <a:r>
              <a:rPr lang="en-GB" sz="2400" b="1" i="1" dirty="0">
                <a:solidFill>
                  <a:srgbClr val="FF0000"/>
                </a:solidFill>
              </a:rPr>
              <a:t> </a:t>
            </a:r>
            <a:r>
              <a:rPr lang="en-GB" sz="2400" b="1" i="1" dirty="0" err="1">
                <a:solidFill>
                  <a:srgbClr val="FF0000"/>
                </a:solidFill>
              </a:rPr>
              <a:t>dyddiad</a:t>
            </a:r>
            <a:r>
              <a:rPr lang="en-GB" sz="2400" b="1" i="1" dirty="0">
                <a:solidFill>
                  <a:srgbClr val="FF0000"/>
                </a:solidFill>
              </a:rPr>
              <a:t> </a:t>
            </a:r>
            <a:r>
              <a:rPr lang="en-GB" sz="2400" b="1" i="1" dirty="0" err="1">
                <a:solidFill>
                  <a:srgbClr val="FF0000"/>
                </a:solidFill>
              </a:rPr>
              <a:t>heddiw</a:t>
            </a:r>
            <a:r>
              <a:rPr lang="en-GB" sz="2400" b="1" i="1" dirty="0">
                <a:solidFill>
                  <a:srgbClr val="FF0000"/>
                </a:solidFill>
              </a:rPr>
              <a:t>?  Date? </a:t>
            </a:r>
            <a:endParaRPr lang="en-GB" sz="2400" b="1" i="1">
              <a:solidFill>
                <a:srgbClr val="FF0000"/>
              </a:solidFill>
              <a:ea typeface="Calibri"/>
              <a:cs typeface="Calibri"/>
            </a:endParaRPr>
          </a:p>
          <a:p>
            <a:pPr lvl="1"/>
            <a:endParaRPr lang="en-GB" sz="2400" b="1" i="1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When we “sandwich” the familiar phrase between the new phrases, it helps the child integrate new vocabulary and conveys meaning quickly.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We should use this method sparingly - most of what we say to children can be inferred from context and interpreted without translation.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5" name="Picture 4" descr="A sandwich on a plate&#10;&#10;Description automatically generated">
            <a:extLst>
              <a:ext uri="{FF2B5EF4-FFF2-40B4-BE49-F238E27FC236}">
                <a16:creationId xmlns:a16="http://schemas.microsoft.com/office/drawing/2014/main" id="{2574AE32-0EB7-A1F0-72D6-86A3800C06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">
            <a:off x="9739745" y="2636011"/>
            <a:ext cx="2022764" cy="229256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red book cover with a dragon&#10;&#10;Description automatically generated">
            <a:extLst>
              <a:ext uri="{FF2B5EF4-FFF2-40B4-BE49-F238E27FC236}">
                <a16:creationId xmlns:a16="http://schemas.microsoft.com/office/drawing/2014/main" id="{73D4901C-0A8A-2FB5-6994-34E89348D9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5595" y="2153516"/>
            <a:ext cx="1167246" cy="162271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4505359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953886" y="-4487"/>
            <a:ext cx="8279816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0501" y="1072634"/>
            <a:ext cx="9525713" cy="559700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947766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69668" y="120204"/>
            <a:ext cx="3763235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655140" y="3063187"/>
            <a:ext cx="2581419" cy="72174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Calibri"/>
                <a:cs typeface="Calibri"/>
              </a:rPr>
              <a:t>27.9.2023</a:t>
            </a:r>
            <a:endParaRPr lang="en-US" sz="40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2360" y="5553259"/>
            <a:ext cx="9962277" cy="76944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 Iau, Medi y </a:t>
            </a:r>
            <a:r>
              <a:rPr lang="en-US" sz="4400" b="1" dirty="0" err="1">
                <a:solidFill>
                  <a:srgbClr val="002060"/>
                </a:solidFill>
              </a:rPr>
              <a:t>seithfed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ar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hugain</a:t>
            </a:r>
            <a:r>
              <a:rPr lang="en-US" sz="4400" b="1" dirty="0">
                <a:solidFill>
                  <a:srgbClr val="002060"/>
                </a:solidFill>
              </a:rPr>
              <a:t> 2023.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3592" y="227507"/>
            <a:ext cx="8084841" cy="475187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2662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60FC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2511569" y="119150"/>
            <a:ext cx="7162626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>
                <a:solidFill>
                  <a:srgbClr val="002060"/>
                </a:solidFill>
              </a:rPr>
              <a:t>Pen-</a:t>
            </a:r>
            <a:r>
              <a:rPr lang="en-US" sz="6000" b="1" dirty="0" err="1">
                <a:solidFill>
                  <a:srgbClr val="002060"/>
                </a:solidFill>
              </a:rPr>
              <a:t>blwydd</a:t>
            </a:r>
            <a:r>
              <a:rPr lang="en-US" sz="6000" b="1" dirty="0">
                <a:solidFill>
                  <a:srgbClr val="002060"/>
                </a:solidFill>
              </a:rPr>
              <a:t> hapus!</a:t>
            </a:r>
            <a:endParaRPr lang="en-US" sz="60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2" descr="A cake with a candle and stars&#10;&#10;Description automatically generated">
            <a:extLst>
              <a:ext uri="{FF2B5EF4-FFF2-40B4-BE49-F238E27FC236}">
                <a16:creationId xmlns:a16="http://schemas.microsoft.com/office/drawing/2014/main" id="{483095A3-C484-16E7-4659-44848F84B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1054" y="1211175"/>
            <a:ext cx="3976254" cy="53084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049727-4864-818C-D27D-9C1FFBFB15D9}"/>
              </a:ext>
            </a:extLst>
          </p:cNvPr>
          <p:cNvSpPr txBox="1"/>
          <p:nvPr/>
        </p:nvSpPr>
        <p:spPr>
          <a:xfrm>
            <a:off x="4880696" y="2335877"/>
            <a:ext cx="7162626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err="1">
                <a:solidFill>
                  <a:srgbClr val="002060"/>
                </a:solidFill>
              </a:rPr>
              <a:t>Pryd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mae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dy</a:t>
            </a:r>
            <a:r>
              <a:rPr lang="en-US" sz="4400" dirty="0">
                <a:solidFill>
                  <a:srgbClr val="002060"/>
                </a:solidFill>
              </a:rPr>
              <a:t> ben-</a:t>
            </a:r>
            <a:r>
              <a:rPr lang="en-US" sz="4400" err="1">
                <a:solidFill>
                  <a:srgbClr val="002060"/>
                </a:solidFill>
              </a:rPr>
              <a:t>blwydd</a:t>
            </a:r>
            <a:r>
              <a:rPr lang="en-US" sz="4400" dirty="0">
                <a:solidFill>
                  <a:srgbClr val="002060"/>
                </a:solidFill>
              </a:rPr>
              <a:t> di?</a:t>
            </a:r>
          </a:p>
          <a:p>
            <a:pPr algn="ctr"/>
            <a:endParaRPr lang="en-US" sz="44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Ym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mis Mawrth.</a:t>
            </a:r>
          </a:p>
        </p:txBody>
      </p:sp>
    </p:spTree>
    <p:extLst>
      <p:ext uri="{BB962C8B-B14F-4D97-AF65-F5344CB8AC3E}">
        <p14:creationId xmlns:p14="http://schemas.microsoft.com/office/powerpoint/2010/main" val="6796276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60FC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2511569" y="119150"/>
            <a:ext cx="7162626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>
                <a:solidFill>
                  <a:srgbClr val="002060"/>
                </a:solidFill>
              </a:rPr>
              <a:t>Pen-</a:t>
            </a:r>
            <a:r>
              <a:rPr lang="en-US" sz="6000" b="1" dirty="0" err="1">
                <a:solidFill>
                  <a:srgbClr val="002060"/>
                </a:solidFill>
              </a:rPr>
              <a:t>blwydd</a:t>
            </a:r>
            <a:r>
              <a:rPr lang="en-US" sz="6000" b="1" dirty="0">
                <a:solidFill>
                  <a:srgbClr val="002060"/>
                </a:solidFill>
              </a:rPr>
              <a:t> hapus!</a:t>
            </a:r>
            <a:endParaRPr lang="en-US" sz="60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2" descr="A cake with a candle and stars&#10;&#10;Description automatically generated">
            <a:extLst>
              <a:ext uri="{FF2B5EF4-FFF2-40B4-BE49-F238E27FC236}">
                <a16:creationId xmlns:a16="http://schemas.microsoft.com/office/drawing/2014/main" id="{483095A3-C484-16E7-4659-44848F84B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6473" y="1211175"/>
            <a:ext cx="3976254" cy="53084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049727-4864-818C-D27D-9C1FFBFB15D9}"/>
              </a:ext>
            </a:extLst>
          </p:cNvPr>
          <p:cNvSpPr txBox="1"/>
          <p:nvPr/>
        </p:nvSpPr>
        <p:spPr>
          <a:xfrm>
            <a:off x="4880696" y="2335877"/>
            <a:ext cx="7162626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</a:rPr>
              <a:t>Pryd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mae</a:t>
            </a:r>
            <a:r>
              <a:rPr lang="en-US" sz="4400" dirty="0">
                <a:solidFill>
                  <a:srgbClr val="002060"/>
                </a:solidFill>
              </a:rPr>
              <a:t> pen-</a:t>
            </a:r>
            <a:r>
              <a:rPr lang="en-US" sz="4400" dirty="0" err="1">
                <a:solidFill>
                  <a:srgbClr val="002060"/>
                </a:solidFill>
              </a:rPr>
              <a:t>blwydd</a:t>
            </a:r>
            <a:r>
              <a:rPr lang="en-US" sz="4400" dirty="0">
                <a:solidFill>
                  <a:srgbClr val="002060"/>
                </a:solidFill>
              </a:rPr>
              <a:t> Catrin?</a:t>
            </a:r>
          </a:p>
          <a:p>
            <a:pPr algn="ctr"/>
            <a:endParaRPr lang="en-US" sz="44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Ym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mis Hydref.</a:t>
            </a:r>
          </a:p>
        </p:txBody>
      </p:sp>
    </p:spTree>
    <p:extLst>
      <p:ext uri="{BB962C8B-B14F-4D97-AF65-F5344CB8AC3E}">
        <p14:creationId xmlns:p14="http://schemas.microsoft.com/office/powerpoint/2010/main" val="28145299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60FC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2511569" y="119150"/>
            <a:ext cx="7162626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>
                <a:solidFill>
                  <a:srgbClr val="002060"/>
                </a:solidFill>
              </a:rPr>
              <a:t>Pen-</a:t>
            </a:r>
            <a:r>
              <a:rPr lang="en-US" sz="6000" b="1" dirty="0" err="1">
                <a:solidFill>
                  <a:srgbClr val="002060"/>
                </a:solidFill>
              </a:rPr>
              <a:t>blwydd</a:t>
            </a:r>
            <a:r>
              <a:rPr lang="en-US" sz="6000" b="1" dirty="0">
                <a:solidFill>
                  <a:srgbClr val="002060"/>
                </a:solidFill>
              </a:rPr>
              <a:t> hapus!</a:t>
            </a:r>
            <a:endParaRPr lang="en-US" sz="60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2" descr="A cake with a candle and stars&#10;&#10;Description automatically generated">
            <a:extLst>
              <a:ext uri="{FF2B5EF4-FFF2-40B4-BE49-F238E27FC236}">
                <a16:creationId xmlns:a16="http://schemas.microsoft.com/office/drawing/2014/main" id="{483095A3-C484-16E7-4659-44848F84B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6473" y="1211175"/>
            <a:ext cx="3976254" cy="53084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049727-4864-818C-D27D-9C1FFBFB15D9}"/>
              </a:ext>
            </a:extLst>
          </p:cNvPr>
          <p:cNvSpPr txBox="1"/>
          <p:nvPr/>
        </p:nvSpPr>
        <p:spPr>
          <a:xfrm>
            <a:off x="4880696" y="2335877"/>
            <a:ext cx="7162626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</a:rPr>
              <a:t>Pryd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mae</a:t>
            </a:r>
            <a:r>
              <a:rPr lang="en-US" sz="4400" dirty="0">
                <a:solidFill>
                  <a:srgbClr val="002060"/>
                </a:solidFill>
              </a:rPr>
              <a:t> pen-</a:t>
            </a:r>
            <a:r>
              <a:rPr lang="en-US" sz="4400" dirty="0" err="1">
                <a:solidFill>
                  <a:srgbClr val="002060"/>
                </a:solidFill>
              </a:rPr>
              <a:t>blwydd</a:t>
            </a:r>
            <a:r>
              <a:rPr lang="en-US" sz="4400" dirty="0">
                <a:solidFill>
                  <a:srgbClr val="002060"/>
                </a:solidFill>
              </a:rPr>
              <a:t> Dewi?</a:t>
            </a:r>
          </a:p>
          <a:p>
            <a:pPr algn="ctr"/>
            <a:endParaRPr lang="en-US" sz="44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Ym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mis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Chwefror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649330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83169" y="5286895"/>
            <a:ext cx="4433281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gr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ŵp</a:t>
            </a:r>
            <a:endParaRPr lang="en-US" sz="44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877350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EC06E88-9587-60AE-641A-AB960BEA16E4}"/>
              </a:ext>
            </a:extLst>
          </p:cNvPr>
          <p:cNvSpPr txBox="1"/>
          <p:nvPr/>
        </p:nvSpPr>
        <p:spPr>
          <a:xfrm>
            <a:off x="3922403" y="103153"/>
            <a:ext cx="4347193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Gweithgaredd</a:t>
            </a:r>
            <a:r>
              <a:rPr lang="en-GB" sz="4000" b="1" dirty="0">
                <a:solidFill>
                  <a:srgbClr val="002060"/>
                </a:solidFill>
              </a:rPr>
              <a:t> 1</a:t>
            </a:r>
            <a:endParaRPr lang="en-GB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3903988F-BE97-5086-1C46-FD1031AED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1847" y="1170906"/>
            <a:ext cx="6082145" cy="535679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585419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flag on a pole&#10;&#10;Description automatically generated with medium confidence">
            <a:extLst>
              <a:ext uri="{FF2B5EF4-FFF2-40B4-BE49-F238E27FC236}">
                <a16:creationId xmlns:a16="http://schemas.microsoft.com/office/drawing/2014/main" id="{15ACC628-C610-BB41-9A03-327CC5DC15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708" y="1124131"/>
            <a:ext cx="2764576" cy="229697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E736CF6B-F741-5141-BFBD-7E57E7CA1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9840" y="1124131"/>
            <a:ext cx="2920368" cy="229372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 descr="A picture containing indoor, colorful, plastic, lined&#10;&#10;Description automatically generated">
            <a:extLst>
              <a:ext uri="{FF2B5EF4-FFF2-40B4-BE49-F238E27FC236}">
                <a16:creationId xmlns:a16="http://schemas.microsoft.com/office/drawing/2014/main" id="{1B740AED-4E35-F447-BE5C-C3327E5D3A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3473" y="1124131"/>
            <a:ext cx="2920368" cy="230271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2" descr="A group of carved pumpkins&#10;&#10;Description automatically generated with medium confidence">
            <a:extLst>
              <a:ext uri="{FF2B5EF4-FFF2-40B4-BE49-F238E27FC236}">
                <a16:creationId xmlns:a16="http://schemas.microsoft.com/office/drawing/2014/main" id="{7C3ACC2B-AE1F-EB4F-A8B2-DC0F527343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7106" y="1124130"/>
            <a:ext cx="2920368" cy="229372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4" descr="A picture containing text, brick, stone, wall&#10;&#10;Description automatically generated">
            <a:extLst>
              <a:ext uri="{FF2B5EF4-FFF2-40B4-BE49-F238E27FC236}">
                <a16:creationId xmlns:a16="http://schemas.microsoft.com/office/drawing/2014/main" id="{6F923594-7844-2749-A13C-99E64DBA63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216" y="3810965"/>
            <a:ext cx="2764576" cy="234495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 descr="Fireworks in the sky&#10;&#10;Description automatically generated with medium confidence">
            <a:extLst>
              <a:ext uri="{FF2B5EF4-FFF2-40B4-BE49-F238E27FC236}">
                <a16:creationId xmlns:a16="http://schemas.microsoft.com/office/drawing/2014/main" id="{BBC9A703-0632-2F41-8270-CA6ADB607F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19841" y="3810965"/>
            <a:ext cx="2920368" cy="234282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9" name="Picture 18" descr="A picture containing text, colorful, decorated&#10;&#10;Description automatically generated">
            <a:extLst>
              <a:ext uri="{FF2B5EF4-FFF2-40B4-BE49-F238E27FC236}">
                <a16:creationId xmlns:a16="http://schemas.microsoft.com/office/drawing/2014/main" id="{FEE511F5-A257-B64F-9EB0-3EF8F834608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5755"/>
          <a:stretch/>
        </p:blipFill>
        <p:spPr>
          <a:xfrm>
            <a:off x="6073474" y="3797300"/>
            <a:ext cx="2920367" cy="234083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2305F37-1D91-184C-94BF-B125C0012DF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04890" y="3797300"/>
            <a:ext cx="2942583" cy="22937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C06E88-9587-60AE-641A-AB960BEA16E4}"/>
              </a:ext>
            </a:extLst>
          </p:cNvPr>
          <p:cNvSpPr txBox="1"/>
          <p:nvPr/>
        </p:nvSpPr>
        <p:spPr>
          <a:xfrm>
            <a:off x="3922403" y="103153"/>
            <a:ext cx="4347193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Gweithgaredd</a:t>
            </a:r>
            <a:r>
              <a:rPr lang="en-GB" sz="4000" b="1" dirty="0">
                <a:solidFill>
                  <a:srgbClr val="002060"/>
                </a:solidFill>
              </a:rPr>
              <a:t> 2/3</a:t>
            </a:r>
            <a:endParaRPr lang="en-GB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817249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176587" y="4926677"/>
            <a:ext cx="4433281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endParaRPr lang="en-US" sz="4400" b="1" dirty="0" err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The Weather</a:t>
            </a:r>
            <a:endParaRPr lang="en-US" sz="24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1106493F-CEF3-E634-B89C-E56EB99DC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5709" y="5130743"/>
            <a:ext cx="1219200" cy="115465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960926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6636327" y="302549"/>
            <a:ext cx="5100385" cy="4909165"/>
            <a:chOff x="30480" y="591820"/>
            <a:chExt cx="12736830" cy="12259310"/>
          </a:xfrm>
        </p:grpSpPr>
        <p:sp>
          <p:nvSpPr>
            <p:cNvPr id="3" name="Freeform 3"/>
            <p:cNvSpPr/>
            <p:nvPr/>
          </p:nvSpPr>
          <p:spPr>
            <a:xfrm>
              <a:off x="30480" y="591820"/>
              <a:ext cx="12736830" cy="12259310"/>
            </a:xfrm>
            <a:custGeom>
              <a:avLst/>
              <a:gdLst/>
              <a:ahLst/>
              <a:cxnLst/>
              <a:rect l="l" t="t" r="r" b="b"/>
              <a:pathLst>
                <a:path w="12736830" h="12259310">
                  <a:moveTo>
                    <a:pt x="11925300" y="4271010"/>
                  </a:moveTo>
                  <a:cubicBezTo>
                    <a:pt x="10819131" y="2120900"/>
                    <a:pt x="8590281" y="544830"/>
                    <a:pt x="6215380" y="297180"/>
                  </a:cubicBezTo>
                  <a:cubicBezTo>
                    <a:pt x="4277360" y="0"/>
                    <a:pt x="3002280" y="913130"/>
                    <a:pt x="1960880" y="2170430"/>
                  </a:cubicBezTo>
                  <a:cubicBezTo>
                    <a:pt x="919480" y="3427730"/>
                    <a:pt x="365760" y="5030470"/>
                    <a:pt x="142240" y="6647180"/>
                  </a:cubicBezTo>
                  <a:cubicBezTo>
                    <a:pt x="24130" y="7500620"/>
                    <a:pt x="0" y="8406130"/>
                    <a:pt x="361950" y="9188450"/>
                  </a:cubicBezTo>
                  <a:cubicBezTo>
                    <a:pt x="820420" y="10180319"/>
                    <a:pt x="1822450" y="10811510"/>
                    <a:pt x="2842260" y="11203940"/>
                  </a:cubicBezTo>
                  <a:cubicBezTo>
                    <a:pt x="5585460" y="12259310"/>
                    <a:pt x="8953500" y="11850370"/>
                    <a:pt x="11088370" y="9828530"/>
                  </a:cubicBezTo>
                  <a:cubicBezTo>
                    <a:pt x="11756390" y="9196070"/>
                    <a:pt x="12303760" y="8403590"/>
                    <a:pt x="12499340" y="7504430"/>
                  </a:cubicBezTo>
                  <a:cubicBezTo>
                    <a:pt x="12736830" y="6413500"/>
                    <a:pt x="12435840" y="5264150"/>
                    <a:pt x="11925300" y="4271010"/>
                  </a:cubicBezTo>
                  <a:close/>
                </a:path>
              </a:pathLst>
            </a:custGeom>
            <a:blipFill>
              <a:blip r:embed="rId2"/>
              <a:stretch>
                <a:fillRect l="-16095" t="1963" r="-15382" b="4010"/>
              </a:stretch>
            </a:blip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7917575">
            <a:off x="396884" y="338755"/>
            <a:ext cx="903786" cy="101445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3580605" y="929222"/>
            <a:ext cx="242453" cy="26095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6015868" y="5524069"/>
            <a:ext cx="160265" cy="172496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30855" y="6005430"/>
            <a:ext cx="309890" cy="333541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574598" y="2343690"/>
            <a:ext cx="5755117" cy="23190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84"/>
              </a:lnSpc>
            </a:pPr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Sut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mae'r</a:t>
            </a:r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tywydd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algn="ctr">
              <a:lnSpc>
                <a:spcPts val="4384"/>
              </a:lnSpc>
            </a:pPr>
            <a:endParaRPr lang="en-US" sz="60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>
              <a:lnSpc>
                <a:spcPts val="4384"/>
              </a:lnSpc>
            </a:pPr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heddiw</a:t>
            </a:r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?</a:t>
            </a:r>
            <a:endParaRPr lang="en-US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algn="ctr">
              <a:lnSpc>
                <a:spcPts val="4384"/>
              </a:lnSpc>
            </a:pPr>
            <a:endParaRPr lang="en-US" sz="6000" b="1" dirty="0">
              <a:solidFill>
                <a:srgbClr val="FF3C00"/>
              </a:solidFill>
              <a:ea typeface="Calibri"/>
              <a:cs typeface="Calibri"/>
            </a:endParaRP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7BE30F70-14A2-8B47-9216-B3E82853288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 rot="21232471">
            <a:off x="3604717" y="4540736"/>
            <a:ext cx="1704541" cy="179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3097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err="1">
                <a:solidFill>
                  <a:srgbClr val="002060"/>
                </a:solidFill>
              </a:rPr>
              <a:t>braf</a:t>
            </a:r>
            <a:endParaRPr lang="en-US" sz="10069">
              <a:solidFill>
                <a:srgbClr val="002060"/>
              </a:solidFill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470465" y="1044837"/>
            <a:ext cx="309890" cy="33354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226141" cy="243401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61020" y="1585796"/>
            <a:ext cx="5369744" cy="3186363"/>
            <a:chOff x="0" y="0"/>
            <a:chExt cx="10739489" cy="6372725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0" y="3186362"/>
              <a:ext cx="5532887" cy="2923208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5206602" y="3064069"/>
              <a:ext cx="5532887" cy="2923208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2065380" y="0"/>
              <a:ext cx="6282444" cy="63727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770054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855284" y="2564310"/>
            <a:ext cx="5338326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2060"/>
                </a:solidFill>
                <a:latin typeface="Rubik Medium"/>
              </a:rPr>
              <a:t>Mae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hi'n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braf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470465" y="1044837"/>
            <a:ext cx="309890" cy="33354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226141" cy="243401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61020" y="1585796"/>
            <a:ext cx="5369744" cy="3186363"/>
            <a:chOff x="0" y="0"/>
            <a:chExt cx="10739489" cy="6372725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0" y="3186362"/>
              <a:ext cx="5532887" cy="2923208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5206602" y="3064069"/>
              <a:ext cx="5532887" cy="2923208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2065380" y="0"/>
              <a:ext cx="6282444" cy="63727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33378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93938" y="960554"/>
            <a:ext cx="309890" cy="3335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95880" y="1228445"/>
            <a:ext cx="3694808" cy="374790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err="1">
                <a:solidFill>
                  <a:srgbClr val="002060"/>
                </a:solidFill>
                <a:latin typeface="Rubik Medium"/>
              </a:rPr>
              <a:t>heulog</a:t>
            </a:r>
            <a:endParaRPr lang="en-US" sz="10069">
              <a:solidFill>
                <a:srgbClr val="002060"/>
              </a:solidFill>
              <a:latin typeface="Rubik Medium"/>
            </a:endParaRPr>
          </a:p>
        </p:txBody>
      </p:sp>
    </p:spTree>
    <p:extLst>
      <p:ext uri="{BB962C8B-B14F-4D97-AF65-F5344CB8AC3E}">
        <p14:creationId xmlns:p14="http://schemas.microsoft.com/office/powerpoint/2010/main" val="20317305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93938" y="960554"/>
            <a:ext cx="309890" cy="3335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95880" y="1228445"/>
            <a:ext cx="3694808" cy="374790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140908" y="2564310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2060"/>
                </a:solidFill>
                <a:latin typeface="Rubik Medium"/>
              </a:rPr>
              <a:t>Mae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hi'n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heulog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636200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1160532" y="1353770"/>
            <a:ext cx="4553427" cy="4015885"/>
            <a:chOff x="0" y="0"/>
            <a:chExt cx="9106855" cy="8031770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9106855" cy="4811455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>
              <a:off x="790915" y="3013377"/>
              <a:ext cx="6392857" cy="5018392"/>
            </a:xfrm>
            <a:prstGeom prst="rect">
              <a:avLst/>
            </a:prstGeom>
          </p:spPr>
        </p:pic>
      </p:grpSp>
      <p:sp>
        <p:nvSpPr>
          <p:cNvPr id="13" name="TextBox 13"/>
          <p:cNvSpPr txBox="1"/>
          <p:nvPr/>
        </p:nvSpPr>
        <p:spPr>
          <a:xfrm>
            <a:off x="4538702" y="2137423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err="1">
                <a:solidFill>
                  <a:srgbClr val="002060"/>
                </a:solidFill>
                <a:latin typeface="Rubik Medium"/>
              </a:rPr>
              <a:t>niwlog</a:t>
            </a:r>
            <a:endParaRPr lang="en-US" sz="10069">
              <a:solidFill>
                <a:srgbClr val="002060"/>
              </a:solidFill>
              <a:latin typeface="Rubik Medium"/>
            </a:endParaRPr>
          </a:p>
        </p:txBody>
      </p:sp>
    </p:spTree>
    <p:extLst>
      <p:ext uri="{BB962C8B-B14F-4D97-AF65-F5344CB8AC3E}">
        <p14:creationId xmlns:p14="http://schemas.microsoft.com/office/powerpoint/2010/main" val="24889072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85801" y="1421058"/>
            <a:ext cx="4553427" cy="4015885"/>
            <a:chOff x="0" y="0"/>
            <a:chExt cx="9106855" cy="8031770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9106855" cy="4811455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>
              <a:off x="790915" y="3013377"/>
              <a:ext cx="6392857" cy="5018392"/>
            </a:xfrm>
            <a:prstGeom prst="rect">
              <a:avLst/>
            </a:prstGeom>
          </p:spPr>
        </p:pic>
      </p:grpSp>
      <p:sp>
        <p:nvSpPr>
          <p:cNvPr id="13" name="TextBox 13"/>
          <p:cNvSpPr txBox="1"/>
          <p:nvPr/>
        </p:nvSpPr>
        <p:spPr>
          <a:xfrm>
            <a:off x="5634685" y="2541281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2060"/>
                </a:solidFill>
                <a:latin typeface="Rubik Medium"/>
              </a:rPr>
              <a:t>Mae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hi'n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niwlog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262958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err="1">
                <a:solidFill>
                  <a:srgbClr val="002060"/>
                </a:solidFill>
                <a:latin typeface="Rubik Medium"/>
              </a:rPr>
              <a:t>stormus</a:t>
            </a:r>
            <a:endParaRPr lang="en-US" sz="10069">
              <a:solidFill>
                <a:srgbClr val="002060"/>
              </a:solidFill>
              <a:latin typeface="Rubik Medium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453776" y="1534541"/>
            <a:ext cx="4487929" cy="386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7347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453776" y="1534540"/>
            <a:ext cx="4497923" cy="3875710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4783719" y="2457861"/>
            <a:ext cx="7248342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2060"/>
                </a:solidFill>
                <a:latin typeface="Rubik Medium"/>
              </a:rPr>
              <a:t>Mae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hi'n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stormus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709342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1115092" y="4166592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362286" y="1542212"/>
            <a:ext cx="3484925" cy="363486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034499" y="2116329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err="1">
                <a:solidFill>
                  <a:srgbClr val="FAFAFA"/>
                </a:solidFill>
                <a:latin typeface="Rubik Medium"/>
              </a:rPr>
              <a:t>oer</a:t>
            </a:r>
            <a:endParaRPr lang="en-US" sz="10069">
              <a:solidFill>
                <a:srgbClr val="FAFAFA"/>
              </a:solidFill>
              <a:latin typeface="Rubik Medium"/>
            </a:endParaRPr>
          </a:p>
        </p:txBody>
      </p:sp>
    </p:spTree>
    <p:extLst>
      <p:ext uri="{BB962C8B-B14F-4D97-AF65-F5344CB8AC3E}">
        <p14:creationId xmlns:p14="http://schemas.microsoft.com/office/powerpoint/2010/main" val="23746021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936693" y="4537130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362286" y="1542212"/>
            <a:ext cx="3484925" cy="363486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140908" y="2452401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FAFAFA"/>
                </a:solidFill>
                <a:latin typeface="Rubik Medium"/>
              </a:rPr>
              <a:t>Mae hi'n oer.</a:t>
            </a:r>
          </a:p>
        </p:txBody>
      </p:sp>
    </p:spTree>
    <p:extLst>
      <p:ext uri="{BB962C8B-B14F-4D97-AF65-F5344CB8AC3E}">
        <p14:creationId xmlns:p14="http://schemas.microsoft.com/office/powerpoint/2010/main" val="5784854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794941" y="1035307"/>
            <a:ext cx="4330284" cy="4330284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034499" y="2116329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err="1">
                <a:solidFill>
                  <a:srgbClr val="FAFAFA"/>
                </a:solidFill>
                <a:latin typeface="Rubik Medium"/>
              </a:rPr>
              <a:t>poeth</a:t>
            </a:r>
            <a:endParaRPr lang="en-US" sz="10069">
              <a:solidFill>
                <a:srgbClr val="FAFAFA"/>
              </a:solidFill>
              <a:latin typeface="Rubik Medium"/>
            </a:endParaRPr>
          </a:p>
        </p:txBody>
      </p:sp>
    </p:spTree>
    <p:extLst>
      <p:ext uri="{BB962C8B-B14F-4D97-AF65-F5344CB8AC3E}">
        <p14:creationId xmlns:p14="http://schemas.microsoft.com/office/powerpoint/2010/main" val="31570021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794941" y="1035307"/>
            <a:ext cx="4330284" cy="4330284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598108" y="2660219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Rubik Medium"/>
              </a:rPr>
              <a:t>Mae </a:t>
            </a:r>
            <a:r>
              <a:rPr lang="en-US" sz="635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 </a:t>
            </a:r>
            <a:r>
              <a:rPr lang="en-US" sz="6350" err="1">
                <a:solidFill>
                  <a:srgbClr val="FF0000"/>
                </a:solidFill>
                <a:latin typeface="Rubik Medium"/>
              </a:rPr>
              <a:t>b</a:t>
            </a:r>
            <a:r>
              <a:rPr lang="en-US" sz="6350" err="1">
                <a:solidFill>
                  <a:srgbClr val="FAFAFA"/>
                </a:solidFill>
                <a:latin typeface="Rubik Medium"/>
              </a:rPr>
              <a:t>oeth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9351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A24AC-322E-7AA7-84C5-F9C497BDB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      &gt;     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8817D-4E67-8045-8F09-CD7199E6BB5A}"/>
              </a:ext>
            </a:extLst>
          </p:cNvPr>
          <p:cNvSpPr txBox="1"/>
          <p:nvPr/>
        </p:nvSpPr>
        <p:spPr>
          <a:xfrm>
            <a:off x="745095" y="376195"/>
            <a:ext cx="5353036" cy="1077218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Adjectives mutate softly after ‘</a:t>
            </a:r>
            <a:r>
              <a:rPr lang="en-US" sz="3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’</a:t>
            </a: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876E5079-0EAC-A347-9716-E5DBCA7EC37F}"/>
              </a:ext>
            </a:extLst>
          </p:cNvPr>
          <p:cNvSpPr/>
          <p:nvPr/>
        </p:nvSpPr>
        <p:spPr>
          <a:xfrm>
            <a:off x="305444" y="2045094"/>
            <a:ext cx="5891121" cy="1939784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poeth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&gt;  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Mae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hi'n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oeth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US" b="1">
              <a:ea typeface="Calibri"/>
              <a:cs typeface="Calibri"/>
            </a:endParaRPr>
          </a:p>
          <a:p>
            <a:endParaRPr lang="en-GB" sz="36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38232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47613" y="271822"/>
            <a:ext cx="9889714" cy="721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72"/>
              </a:lnSpc>
              <a:spcBef>
                <a:spcPct val="0"/>
              </a:spcBef>
            </a:pPr>
            <a:r>
              <a:rPr lang="en-US" sz="4266">
                <a:solidFill>
                  <a:srgbClr val="FF3C00"/>
                </a:solidFill>
                <a:latin typeface="Rubik Medium"/>
              </a:rPr>
              <a:t>Y Treiglad Meddal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151051" y="590502"/>
            <a:ext cx="177083" cy="190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3097768">
            <a:off x="10394713" y="-298933"/>
            <a:ext cx="2878574" cy="1967898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382451" y="2529929"/>
            <a:ext cx="238279" cy="2564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8284545" y="3626832"/>
            <a:ext cx="308501" cy="332046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519546" y="2043545"/>
            <a:ext cx="11148199" cy="2867651"/>
          </a:xfrm>
          <a:prstGeom prst="rect">
            <a:avLst/>
          </a:prstGeom>
          <a:solidFill>
            <a:srgbClr val="7ED957"/>
          </a:solidFill>
        </p:spPr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197710" flipV="1">
            <a:off x="4529049" y="2953417"/>
            <a:ext cx="2918715" cy="1040124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2946911" y="2830718"/>
            <a:ext cx="1822888" cy="3353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70"/>
              </a:lnSpc>
            </a:pPr>
            <a:r>
              <a:rPr lang="en-US" sz="6336">
                <a:solidFill>
                  <a:srgbClr val="000000"/>
                </a:solidFill>
                <a:latin typeface="Asap Regular Bold"/>
              </a:rPr>
              <a:t>p</a:t>
            </a:r>
          </a:p>
          <a:p>
            <a:pPr>
              <a:lnSpc>
                <a:spcPts val="8870"/>
              </a:lnSpc>
            </a:pPr>
            <a:endParaRPr lang="en-US" sz="6336">
              <a:solidFill>
                <a:srgbClr val="000000"/>
              </a:solidFill>
              <a:latin typeface="Asap Regular Bold"/>
            </a:endParaRPr>
          </a:p>
          <a:p>
            <a:pPr>
              <a:lnSpc>
                <a:spcPts val="8870"/>
              </a:lnSpc>
              <a:spcBef>
                <a:spcPct val="0"/>
              </a:spcBef>
            </a:pPr>
            <a:endParaRPr lang="en-US" sz="6336">
              <a:solidFill>
                <a:srgbClr val="000000"/>
              </a:solidFill>
              <a:latin typeface="Asap Regular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38795" y="2862410"/>
            <a:ext cx="1822888" cy="2211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70"/>
              </a:lnSpc>
            </a:pPr>
            <a:r>
              <a:rPr lang="en-US" sz="6336">
                <a:solidFill>
                  <a:srgbClr val="F44336"/>
                </a:solidFill>
                <a:latin typeface="Asap Regular Bold"/>
              </a:rPr>
              <a:t>b</a:t>
            </a:r>
          </a:p>
          <a:p>
            <a:pPr>
              <a:lnSpc>
                <a:spcPts val="8870"/>
              </a:lnSpc>
              <a:spcBef>
                <a:spcPct val="0"/>
              </a:spcBef>
            </a:pPr>
            <a:endParaRPr lang="en-US" sz="6336">
              <a:solidFill>
                <a:srgbClr val="F44336"/>
              </a:solidFill>
              <a:latin typeface="Asap Regular Bold"/>
            </a:endParaRPr>
          </a:p>
        </p:txBody>
      </p:sp>
      <p:pic>
        <p:nvPicPr>
          <p:cNvPr id="14" name="Picture 13" descr="Logo, company name&#10;&#10;Description automatically generated">
            <a:extLst>
              <a:ext uri="{FF2B5EF4-FFF2-40B4-BE49-F238E27FC236}">
                <a16:creationId xmlns:a16="http://schemas.microsoft.com/office/drawing/2014/main" id="{9247D546-C53B-3ECC-0769-38F1A0657A1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344" y="5272424"/>
            <a:ext cx="1602510" cy="154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5684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AutoShape 10">
            <a:extLst>
              <a:ext uri="{FF2B5EF4-FFF2-40B4-BE49-F238E27FC236}">
                <a16:creationId xmlns:a16="http://schemas.microsoft.com/office/drawing/2014/main" id="{5B79D492-4466-E161-E101-ADEB55CC6644}"/>
              </a:ext>
            </a:extLst>
          </p:cNvPr>
          <p:cNvSpPr/>
          <p:nvPr/>
        </p:nvSpPr>
        <p:spPr>
          <a:xfrm>
            <a:off x="519546" y="2001982"/>
            <a:ext cx="11148199" cy="2867651"/>
          </a:xfrm>
          <a:prstGeom prst="rect">
            <a:avLst/>
          </a:prstGeom>
          <a:solidFill>
            <a:srgbClr val="7ED957"/>
          </a:solidFill>
        </p:spPr>
      </p:sp>
      <p:sp>
        <p:nvSpPr>
          <p:cNvPr id="2" name="TextBox 2"/>
          <p:cNvSpPr txBox="1"/>
          <p:nvPr/>
        </p:nvSpPr>
        <p:spPr>
          <a:xfrm>
            <a:off x="1147613" y="327240"/>
            <a:ext cx="9889714" cy="721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72"/>
              </a:lnSpc>
              <a:spcBef>
                <a:spcPct val="0"/>
              </a:spcBef>
            </a:pPr>
            <a:r>
              <a:rPr lang="en-US" sz="4266">
                <a:solidFill>
                  <a:srgbClr val="FF3C00"/>
                </a:solidFill>
                <a:latin typeface="Rubik Medium"/>
              </a:rPr>
              <a:t>Y Treiglad Meddal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151051" y="590502"/>
            <a:ext cx="177083" cy="19059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8284545" y="3626832"/>
            <a:ext cx="308501" cy="332046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197710" flipV="1">
            <a:off x="4852024" y="2300813"/>
            <a:ext cx="2918715" cy="1040124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2503566" y="2858427"/>
            <a:ext cx="2418202" cy="3353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70"/>
              </a:lnSpc>
            </a:pPr>
            <a:r>
              <a:rPr lang="en-US" sz="6336">
                <a:solidFill>
                  <a:srgbClr val="000000"/>
                </a:solidFill>
                <a:latin typeface="Asap Regular Bold"/>
              </a:rPr>
              <a:t>poeth</a:t>
            </a:r>
          </a:p>
          <a:p>
            <a:pPr>
              <a:lnSpc>
                <a:spcPts val="8870"/>
              </a:lnSpc>
            </a:pPr>
            <a:endParaRPr lang="en-US" sz="6336">
              <a:solidFill>
                <a:srgbClr val="000000"/>
              </a:solidFill>
              <a:latin typeface="Asap Regular Bold"/>
            </a:endParaRPr>
          </a:p>
          <a:p>
            <a:pPr>
              <a:lnSpc>
                <a:spcPts val="8870"/>
              </a:lnSpc>
              <a:spcBef>
                <a:spcPct val="0"/>
              </a:spcBef>
            </a:pPr>
            <a:endParaRPr lang="en-US" sz="6336">
              <a:solidFill>
                <a:srgbClr val="000000"/>
              </a:solidFill>
              <a:latin typeface="Asap Regular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286395" y="2862410"/>
            <a:ext cx="2735703" cy="2211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70"/>
              </a:lnSpc>
            </a:pPr>
            <a:r>
              <a:rPr lang="en-US" sz="6336">
                <a:solidFill>
                  <a:srgbClr val="F44336"/>
                </a:solidFill>
                <a:latin typeface="Asap Regular Bold"/>
              </a:rPr>
              <a:t>b</a:t>
            </a:r>
            <a:r>
              <a:rPr lang="en-US" sz="6336">
                <a:solidFill>
                  <a:srgbClr val="000000"/>
                </a:solidFill>
                <a:latin typeface="Asap Regular Bold"/>
              </a:rPr>
              <a:t>oeth</a:t>
            </a:r>
          </a:p>
          <a:p>
            <a:pPr>
              <a:lnSpc>
                <a:spcPts val="8870"/>
              </a:lnSpc>
              <a:spcBef>
                <a:spcPct val="0"/>
              </a:spcBef>
            </a:pPr>
            <a:endParaRPr lang="en-US" sz="6336">
              <a:solidFill>
                <a:srgbClr val="000000"/>
              </a:solidFill>
              <a:latin typeface="Asap Regular Bold"/>
            </a:endParaRPr>
          </a:p>
        </p:txBody>
      </p:sp>
      <p:pic>
        <p:nvPicPr>
          <p:cNvPr id="14" name="Picture 13" descr="Logo, company name&#10;&#10;Description automatically generated">
            <a:extLst>
              <a:ext uri="{FF2B5EF4-FFF2-40B4-BE49-F238E27FC236}">
                <a16:creationId xmlns:a16="http://schemas.microsoft.com/office/drawing/2014/main" id="{C73012EF-C268-EA48-A87F-E0AD665813C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0198" y="5244714"/>
            <a:ext cx="1602510" cy="1613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4651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794941" y="1035307"/>
            <a:ext cx="4330284" cy="4330284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598108" y="2660219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Rubik Medium"/>
              </a:rPr>
              <a:t>Mae </a:t>
            </a:r>
            <a:r>
              <a:rPr lang="en-US" sz="635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 </a:t>
            </a:r>
            <a:r>
              <a:rPr lang="en-US" sz="6350" err="1">
                <a:solidFill>
                  <a:srgbClr val="FF0000"/>
                </a:solidFill>
                <a:latin typeface="Rubik Medium"/>
              </a:rPr>
              <a:t>b</a:t>
            </a:r>
            <a:r>
              <a:rPr lang="en-US" sz="6350" err="1">
                <a:solidFill>
                  <a:srgbClr val="FAFAFA"/>
                </a:solidFill>
                <a:latin typeface="Rubik Medium"/>
              </a:rPr>
              <a:t>oeth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2400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err="1">
                <a:solidFill>
                  <a:srgbClr val="002060"/>
                </a:solidFill>
                <a:latin typeface="Rubik Medium"/>
              </a:rPr>
              <a:t>cymylog</a:t>
            </a:r>
            <a:endParaRPr lang="en-US" sz="10069">
              <a:solidFill>
                <a:srgbClr val="002060"/>
              </a:solidFill>
              <a:latin typeface="Rubik Medium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470465" y="1044837"/>
            <a:ext cx="309890" cy="33354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226141" cy="24340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51695" y="1710068"/>
            <a:ext cx="4895020" cy="2586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742287"/>
      </p:ext>
    </p:extLst>
  </p:cSld>
  <p:clrMapOvr>
    <a:masterClrMapping/>
  </p:clrMapOvr>
  <p:transition spd="slow">
    <p:wipe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470465" y="1044837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226141" cy="24340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51695" y="1710068"/>
            <a:ext cx="4895020" cy="2586202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998908" y="2620537"/>
            <a:ext cx="743184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2060"/>
                </a:solidFill>
                <a:latin typeface="Rubik Medium"/>
              </a:rPr>
              <a:t>Mae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hi'n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gymylog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822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93938" y="960554"/>
            <a:ext cx="309890" cy="3335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4363297" y="5969000"/>
            <a:ext cx="3811097" cy="205799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err="1">
                <a:solidFill>
                  <a:srgbClr val="002060"/>
                </a:solidFill>
                <a:latin typeface="Rubik Medium"/>
              </a:rPr>
              <a:t>gwyntog</a:t>
            </a:r>
            <a:endParaRPr lang="en-US" sz="10069">
              <a:solidFill>
                <a:srgbClr val="002060"/>
              </a:solidFill>
              <a:latin typeface="Rubik Medium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9988" y="1416961"/>
            <a:ext cx="5058805" cy="2936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511620"/>
      </p:ext>
    </p:extLst>
  </p:cSld>
  <p:clrMapOvr>
    <a:masterClrMapping/>
  </p:clrMapOvr>
  <p:transition spd="slow">
    <p:wipe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93938" y="960554"/>
            <a:ext cx="309890" cy="3335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4190452" y="5918200"/>
            <a:ext cx="3811097" cy="205799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9988" y="1416961"/>
            <a:ext cx="5058805" cy="293621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370300" y="2634485"/>
            <a:ext cx="6821700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2060"/>
                </a:solidFill>
                <a:latin typeface="Rubik Medium"/>
              </a:rPr>
              <a:t>Mae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hi'n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6383" err="1">
                <a:solidFill>
                  <a:srgbClr val="002060"/>
                </a:solidFill>
                <a:latin typeface="Rubik Medium"/>
              </a:rPr>
              <a:t>wyntog</a:t>
            </a:r>
            <a:r>
              <a:rPr lang="en-US" sz="6383">
                <a:solidFill>
                  <a:srgbClr val="002060"/>
                </a:solidFill>
                <a:latin typeface="Rubik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97664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err="1">
                <a:solidFill>
                  <a:srgbClr val="002060"/>
                </a:solidFill>
                <a:latin typeface="Rubik Medium"/>
              </a:rPr>
              <a:t>bwrw</a:t>
            </a:r>
            <a:r>
              <a:rPr lang="en-US" sz="10069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10069" err="1">
                <a:solidFill>
                  <a:srgbClr val="002060"/>
                </a:solidFill>
                <a:latin typeface="Rubik Medium"/>
              </a:rPr>
              <a:t>glaw</a:t>
            </a:r>
            <a:endParaRPr lang="en-US" sz="10069">
              <a:solidFill>
                <a:srgbClr val="002060"/>
              </a:solidFill>
              <a:latin typeface="Rubik Medium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140095" y="1858215"/>
            <a:ext cx="4597420" cy="3141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089040"/>
      </p:ext>
    </p:extLst>
  </p:cSld>
  <p:clrMapOvr>
    <a:masterClrMapping/>
  </p:clrMapOvr>
  <p:transition spd="slow">
    <p:wipe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140095" y="1858215"/>
            <a:ext cx="4597420" cy="3141570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4962776" y="2706335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>
                <a:solidFill>
                  <a:srgbClr val="002060"/>
                </a:solidFill>
                <a:latin typeface="Rubik Medium"/>
              </a:rPr>
              <a:t>Mae </a:t>
            </a:r>
            <a:r>
              <a:rPr lang="en-US" sz="5610" err="1">
                <a:solidFill>
                  <a:srgbClr val="002060"/>
                </a:solidFill>
                <a:latin typeface="Rubik Medium"/>
              </a:rPr>
              <a:t>hi'n</a:t>
            </a:r>
            <a:r>
              <a:rPr lang="en-US" sz="5610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5610" err="1">
                <a:solidFill>
                  <a:srgbClr val="002060"/>
                </a:solidFill>
                <a:latin typeface="Rubik Medium"/>
              </a:rPr>
              <a:t>bwrw</a:t>
            </a:r>
            <a:r>
              <a:rPr lang="en-US" sz="5610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5610" err="1">
                <a:solidFill>
                  <a:srgbClr val="002060"/>
                </a:solidFill>
                <a:latin typeface="Rubik Medium"/>
              </a:rPr>
              <a:t>glaw</a:t>
            </a:r>
            <a:r>
              <a:rPr lang="en-US" sz="5610">
                <a:solidFill>
                  <a:srgbClr val="002060"/>
                </a:solidFill>
                <a:latin typeface="Rubik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81328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754216" y="4723488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40095" y="1858215"/>
            <a:ext cx="4597420" cy="3141570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962776" y="2314181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00" dirty="0">
                <a:solidFill>
                  <a:srgbClr val="002060"/>
                </a:solidFill>
                <a:latin typeface="Rubik Medium"/>
              </a:rPr>
              <a:t>Mae </a:t>
            </a:r>
            <a:r>
              <a:rPr lang="en-US" sz="5600" dirty="0" err="1">
                <a:solidFill>
                  <a:srgbClr val="002060"/>
                </a:solidFill>
                <a:latin typeface="Rubik Medium"/>
              </a:rPr>
              <a:t>hi'n</a:t>
            </a:r>
            <a:r>
              <a:rPr lang="en-US" sz="5600" dirty="0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5600" dirty="0" err="1">
                <a:solidFill>
                  <a:srgbClr val="00B0F0"/>
                </a:solidFill>
                <a:latin typeface="Rubik Medium"/>
              </a:rPr>
              <a:t>bwrw</a:t>
            </a:r>
            <a:r>
              <a:rPr lang="en-US" sz="5600" dirty="0">
                <a:solidFill>
                  <a:srgbClr val="006BCB"/>
                </a:solidFill>
                <a:latin typeface="Rubik Medium"/>
              </a:rPr>
              <a:t> </a:t>
            </a:r>
            <a:r>
              <a:rPr lang="en-US" sz="5600" dirty="0" err="1">
                <a:solidFill>
                  <a:srgbClr val="002060"/>
                </a:solidFill>
                <a:latin typeface="Rubik Medium"/>
              </a:rPr>
              <a:t>glaw</a:t>
            </a:r>
            <a:r>
              <a:rPr lang="en-US" sz="5600" dirty="0">
                <a:solidFill>
                  <a:srgbClr val="002060"/>
                </a:solidFill>
                <a:latin typeface="Rubik Medium"/>
              </a:rPr>
              <a:t>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961032" y="4023114"/>
            <a:ext cx="7128817" cy="895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4000" i="1" dirty="0">
                <a:solidFill>
                  <a:srgbClr val="002060"/>
                </a:solidFill>
                <a:latin typeface="Rubik Medium Italics"/>
              </a:rPr>
              <a:t>It is </a:t>
            </a:r>
            <a:r>
              <a:rPr lang="en-US" sz="4000" i="1" dirty="0">
                <a:solidFill>
                  <a:srgbClr val="00B0F0"/>
                </a:solidFill>
                <a:latin typeface="Rubik Medium Italics"/>
              </a:rPr>
              <a:t>hitting</a:t>
            </a:r>
            <a:r>
              <a:rPr lang="en-US" sz="4000" i="1" dirty="0">
                <a:solidFill>
                  <a:srgbClr val="006BCB"/>
                </a:solidFill>
                <a:latin typeface="Rubik Medium Italics"/>
              </a:rPr>
              <a:t> </a:t>
            </a:r>
            <a:r>
              <a:rPr lang="en-US" sz="4000" i="1" dirty="0">
                <a:solidFill>
                  <a:srgbClr val="002060"/>
                </a:solidFill>
                <a:latin typeface="Rubik Medium Italics"/>
              </a:rPr>
              <a:t>rain.</a:t>
            </a:r>
          </a:p>
        </p:txBody>
      </p:sp>
    </p:spTree>
    <p:extLst>
      <p:ext uri="{BB962C8B-B14F-4D97-AF65-F5344CB8AC3E}">
        <p14:creationId xmlns:p14="http://schemas.microsoft.com/office/powerpoint/2010/main" val="33745338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4034499" y="2116329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>
                <a:solidFill>
                  <a:srgbClr val="FAFAFA"/>
                </a:solidFill>
                <a:latin typeface="Rubik Medium"/>
              </a:rPr>
              <a:t>bwrw eira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02072" y="1509562"/>
            <a:ext cx="4392534" cy="3442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313783"/>
      </p:ext>
    </p:extLst>
  </p:cSld>
  <p:clrMapOvr>
    <a:masterClrMapping/>
  </p:clrMapOvr>
  <p:transition spd="slow">
    <p:wipe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02072" y="1509562"/>
            <a:ext cx="4392534" cy="3442649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962776" y="2702108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>
                <a:solidFill>
                  <a:srgbClr val="FAFAFA"/>
                </a:solidFill>
                <a:latin typeface="Rubik Medium"/>
              </a:rPr>
              <a:t>Mae hi'n bwrw eira.</a:t>
            </a:r>
          </a:p>
        </p:txBody>
      </p:sp>
    </p:spTree>
    <p:extLst>
      <p:ext uri="{BB962C8B-B14F-4D97-AF65-F5344CB8AC3E}">
        <p14:creationId xmlns:p14="http://schemas.microsoft.com/office/powerpoint/2010/main" val="3243349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87362" y="1453856"/>
            <a:ext cx="3779714" cy="391173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034499" y="2116329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>
                <a:solidFill>
                  <a:srgbClr val="90E1FF"/>
                </a:solidFill>
                <a:latin typeface="Rubik Medium"/>
              </a:rPr>
              <a:t>bwrw cesair</a:t>
            </a:r>
          </a:p>
        </p:txBody>
      </p:sp>
    </p:spTree>
    <p:extLst>
      <p:ext uri="{BB962C8B-B14F-4D97-AF65-F5344CB8AC3E}">
        <p14:creationId xmlns:p14="http://schemas.microsoft.com/office/powerpoint/2010/main" val="2194116249"/>
      </p:ext>
    </p:extLst>
  </p:cSld>
  <p:clrMapOvr>
    <a:masterClrMapping/>
  </p:clrMapOvr>
  <p:transition spd="slow">
    <p:wipe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87362" y="1453856"/>
            <a:ext cx="3779714" cy="391173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516290" y="2702108"/>
            <a:ext cx="7575302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>
                <a:solidFill>
                  <a:srgbClr val="90E1FF"/>
                </a:solidFill>
                <a:latin typeface="Rubik Medium"/>
              </a:rPr>
              <a:t>Mae hi'n bwrw cesair.</a:t>
            </a:r>
          </a:p>
        </p:txBody>
      </p:sp>
    </p:spTree>
    <p:extLst>
      <p:ext uri="{BB962C8B-B14F-4D97-AF65-F5344CB8AC3E}">
        <p14:creationId xmlns:p14="http://schemas.microsoft.com/office/powerpoint/2010/main" val="364776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321439" y="-967148"/>
            <a:ext cx="3310997" cy="221535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814113" y="-457760"/>
            <a:ext cx="1499913" cy="168357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9862028">
            <a:off x="1251168" y="472037"/>
            <a:ext cx="2007611" cy="73369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7970814" y="682281"/>
            <a:ext cx="290992" cy="31320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2607568" y="5706580"/>
            <a:ext cx="246245" cy="26503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5505999">
            <a:off x="132215" y="6168483"/>
            <a:ext cx="2172831" cy="272591"/>
          </a:xfrm>
          <a:prstGeom prst="rect">
            <a:avLst/>
          </a:prstGeom>
        </p:spPr>
      </p:pic>
      <p:sp>
        <p:nvSpPr>
          <p:cNvPr id="8" name="TextBox 19">
            <a:extLst>
              <a:ext uri="{FF2B5EF4-FFF2-40B4-BE49-F238E27FC236}">
                <a16:creationId xmlns:a16="http://schemas.microsoft.com/office/drawing/2014/main" id="{A4225F08-D840-4E4F-86A5-05062B3A1BF0}"/>
              </a:ext>
            </a:extLst>
          </p:cNvPr>
          <p:cNvSpPr txBox="1"/>
          <p:nvPr/>
        </p:nvSpPr>
        <p:spPr>
          <a:xfrm>
            <a:off x="1048906" y="758186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yr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wythnos</a:t>
            </a:r>
            <a:endParaRPr lang="en-US" sz="6383" dirty="0">
              <a:solidFill>
                <a:srgbClr val="FAFAFA"/>
              </a:solidFill>
              <a:latin typeface="Rubik Medium"/>
            </a:endParaRPr>
          </a:p>
        </p:txBody>
      </p:sp>
      <p:pic>
        <p:nvPicPr>
          <p:cNvPr id="10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D62369B-B86C-2F45-ACCB-A043378CEC8B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88" t="-2593" r="22500" b="1"/>
          <a:stretch/>
        </p:blipFill>
        <p:spPr>
          <a:xfrm>
            <a:off x="2855493" y="894299"/>
            <a:ext cx="6841232" cy="703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696082"/>
      </p:ext>
    </p:extLst>
  </p:cSld>
  <p:clrMapOvr>
    <a:masterClrMapping/>
  </p:clrMapOvr>
  <p:transition spd="slow">
    <p:wipe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5541" y="2052648"/>
            <a:ext cx="600033" cy="51702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0212" y="726390"/>
            <a:ext cx="530691" cy="53831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70125" y="5528625"/>
            <a:ext cx="601049" cy="47107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46538" y="4987517"/>
            <a:ext cx="601049" cy="41071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25981" y="4322166"/>
            <a:ext cx="828531" cy="48089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570125" y="6075320"/>
            <a:ext cx="585509" cy="60595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25981" y="1354727"/>
            <a:ext cx="599593" cy="528810"/>
            <a:chOff x="0" y="0"/>
            <a:chExt cx="1199187" cy="105762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420006" y="176721"/>
            <a:ext cx="811103" cy="481302"/>
            <a:chOff x="0" y="0"/>
            <a:chExt cx="1622206" cy="962604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60213" y="3164937"/>
            <a:ext cx="573699" cy="57369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618774" y="2660405"/>
            <a:ext cx="413567" cy="43136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0212" y="3849406"/>
            <a:ext cx="620874" cy="328029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795281" y="3546967"/>
            <a:ext cx="5338326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FFF00"/>
                </a:solidFill>
                <a:latin typeface="Rubik Medium"/>
              </a:rPr>
              <a:t>Mae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40338" y="1517320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6350" dirty="0" err="1">
                <a:solidFill>
                  <a:srgbClr val="FFFF00"/>
                </a:solidFill>
                <a:latin typeface="Rubik Medium"/>
              </a:rPr>
              <a:t>mae'r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dirty="0" err="1">
                <a:solidFill>
                  <a:srgbClr val="FFFF00"/>
                </a:solidFill>
                <a:latin typeface="Rubik Medium"/>
              </a:rPr>
              <a:t>heddiw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4401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5541" y="2052648"/>
            <a:ext cx="600033" cy="51702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0212" y="726390"/>
            <a:ext cx="530691" cy="53831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70125" y="5528625"/>
            <a:ext cx="601049" cy="47107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46538" y="4987517"/>
            <a:ext cx="601049" cy="41071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25981" y="4322166"/>
            <a:ext cx="828531" cy="48089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570125" y="6075320"/>
            <a:ext cx="585509" cy="60595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25981" y="1354727"/>
            <a:ext cx="599593" cy="528810"/>
            <a:chOff x="0" y="0"/>
            <a:chExt cx="1199187" cy="105762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420006" y="176721"/>
            <a:ext cx="811103" cy="481302"/>
            <a:chOff x="0" y="0"/>
            <a:chExt cx="1622206" cy="962604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60213" y="3164937"/>
            <a:ext cx="573699" cy="57369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618774" y="2660405"/>
            <a:ext cx="413567" cy="43136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0212" y="3849406"/>
            <a:ext cx="620874" cy="328029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335122" y="3851767"/>
            <a:ext cx="6320594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 err="1">
                <a:solidFill>
                  <a:srgbClr val="FF0000"/>
                </a:solidFill>
                <a:latin typeface="Rubik Medium"/>
              </a:rPr>
              <a:t>Roedd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68047" y="1600448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6350" dirty="0" err="1">
                <a:solidFill>
                  <a:srgbClr val="FF0000"/>
                </a:solidFill>
                <a:latin typeface="Rubik Medium"/>
              </a:rPr>
              <a:t>oedd</a:t>
            </a:r>
            <a:r>
              <a:rPr lang="en-US" sz="6350" dirty="0">
                <a:solidFill>
                  <a:srgbClr val="FFD54F"/>
                </a:solidFill>
                <a:latin typeface="Rubik Medium"/>
              </a:rPr>
              <a:t> 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y </a:t>
            </a:r>
            <a:r>
              <a:rPr lang="en-US" sz="6350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dirty="0" err="1">
                <a:solidFill>
                  <a:srgbClr val="FF0000"/>
                </a:solidFill>
                <a:latin typeface="Rubik Medium"/>
              </a:rPr>
              <a:t>ddoe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406687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5541" y="2052648"/>
            <a:ext cx="600033" cy="51702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0212" y="726390"/>
            <a:ext cx="530691" cy="53831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70125" y="5528625"/>
            <a:ext cx="601049" cy="47107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46538" y="4987517"/>
            <a:ext cx="601049" cy="41071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25981" y="4322166"/>
            <a:ext cx="828531" cy="48089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570125" y="6075320"/>
            <a:ext cx="585509" cy="60595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25981" y="1354727"/>
            <a:ext cx="599593" cy="528810"/>
            <a:chOff x="0" y="0"/>
            <a:chExt cx="1199187" cy="105762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420006" y="176721"/>
            <a:ext cx="811103" cy="481302"/>
            <a:chOff x="0" y="0"/>
            <a:chExt cx="1622206" cy="962604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60213" y="3164937"/>
            <a:ext cx="573699" cy="57369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618774" y="2660405"/>
            <a:ext cx="413567" cy="43136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0212" y="3849406"/>
            <a:ext cx="620874" cy="328029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335122" y="3643948"/>
            <a:ext cx="6320594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 err="1">
                <a:solidFill>
                  <a:srgbClr val="56E873"/>
                </a:solidFill>
                <a:latin typeface="Rubik Medium"/>
              </a:rPr>
              <a:t>Bydd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68047" y="1614302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6350" err="1">
                <a:solidFill>
                  <a:srgbClr val="56E873"/>
                </a:solidFill>
                <a:latin typeface="Rubik Medium"/>
              </a:rPr>
              <a:t>bydd</a:t>
            </a:r>
            <a:r>
              <a:rPr lang="en-US" sz="6350" dirty="0">
                <a:solidFill>
                  <a:srgbClr val="FFD54F"/>
                </a:solidFill>
                <a:latin typeface="Rubik Medium"/>
              </a:rPr>
              <a:t> 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y </a:t>
            </a:r>
            <a:r>
              <a:rPr lang="en-US" sz="635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50" err="1">
                <a:solidFill>
                  <a:srgbClr val="56E873"/>
                </a:solidFill>
                <a:latin typeface="Rubik Medium"/>
              </a:rPr>
              <a:t>yfory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921261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36951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535435" y="1306319"/>
            <a:ext cx="6320594" cy="5172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b="1" dirty="0" err="1">
                <a:solidFill>
                  <a:srgbClr val="002060"/>
                </a:solidFill>
                <a:latin typeface="Rubik Medium"/>
              </a:rPr>
              <a:t>Cwestiynau</a:t>
            </a:r>
            <a:r>
              <a:rPr lang="en-US" sz="6350" b="1" dirty="0">
                <a:solidFill>
                  <a:srgbClr val="002060"/>
                </a:solidFill>
                <a:latin typeface="Rubik Medium"/>
              </a:rPr>
              <a:t> </a:t>
            </a:r>
            <a:r>
              <a:rPr lang="en-US" sz="6350" b="1" dirty="0" err="1">
                <a:solidFill>
                  <a:srgbClr val="002060"/>
                </a:solidFill>
                <a:latin typeface="Rubik Medium"/>
              </a:rPr>
              <a:t>caeedig</a:t>
            </a:r>
            <a:endParaRPr lang="en-US" sz="6350" b="1" dirty="0">
              <a:solidFill>
                <a:srgbClr val="002060"/>
              </a:solidFill>
              <a:latin typeface="Rubik Medium"/>
            </a:endParaRPr>
          </a:p>
          <a:p>
            <a:pPr algn="ctr">
              <a:lnSpc>
                <a:spcPts val="8936"/>
              </a:lnSpc>
              <a:spcBef>
                <a:spcPct val="0"/>
              </a:spcBef>
            </a:pPr>
            <a:endParaRPr lang="en-US" sz="6350" dirty="0">
              <a:solidFill>
                <a:srgbClr val="002060"/>
              </a:solidFill>
              <a:latin typeface="Rubik Medium"/>
              <a:ea typeface="+mn-lt"/>
              <a:cs typeface="+mn-lt"/>
            </a:endParaRPr>
          </a:p>
          <a:p>
            <a:pPr algn="ctr"/>
            <a:r>
              <a:rPr lang="en-US" sz="4400" i="1" dirty="0">
                <a:solidFill>
                  <a:srgbClr val="002060"/>
                </a:solidFill>
                <a:ea typeface="+mn-lt"/>
                <a:cs typeface="+mn-lt"/>
              </a:rPr>
              <a:t>Closed questions</a:t>
            </a:r>
            <a:endParaRPr lang="en-US" sz="4400">
              <a:solidFill>
                <a:srgbClr val="002060"/>
              </a:solidFill>
              <a:ea typeface="+mn-lt"/>
              <a:cs typeface="+mn-lt"/>
            </a:endParaRPr>
          </a:p>
          <a:p>
            <a:pPr algn="ctr">
              <a:lnSpc>
                <a:spcPts val="8936"/>
              </a:lnSpc>
              <a:spcBef>
                <a:spcPct val="0"/>
              </a:spcBef>
            </a:pPr>
            <a:endParaRPr lang="en-US" sz="6350" dirty="0">
              <a:solidFill>
                <a:srgbClr val="002060"/>
              </a:solidFill>
              <a:latin typeface="Rubik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EA96EB-054F-5D40-AFB5-B8F75421A6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80473" y="487302"/>
            <a:ext cx="1862773" cy="23208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EBD71E-34D4-3B4A-8823-840A999370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692109" y="972622"/>
            <a:ext cx="3217830" cy="24440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EB4F78-FD53-9743-98CD-FD43DBE8D2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225964" y="3967824"/>
            <a:ext cx="2428604" cy="2015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429145"/>
      </p:ext>
    </p:extLst>
  </p:cSld>
  <p:clrMapOvr>
    <a:masterClrMapping/>
  </p:clrMapOvr>
  <p:transition spd="slow">
    <p:wipe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016664" y="193580"/>
            <a:ext cx="343221" cy="51515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964536" y="809805"/>
            <a:ext cx="592894" cy="542498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64536" y="1535442"/>
            <a:ext cx="447477" cy="44747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2910761" y="1446482"/>
            <a:ext cx="69309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>
                <a:solidFill>
                  <a:srgbClr val="FF8B8B"/>
                </a:solidFill>
                <a:latin typeface="Rubik Medium"/>
              </a:rPr>
              <a:t>Nac </a:t>
            </a:r>
            <a:r>
              <a:rPr lang="en-US" sz="3750" b="1" dirty="0" err="1">
                <a:solidFill>
                  <a:srgbClr val="FF8B8B"/>
                </a:solidFill>
                <a:latin typeface="Rubik Medium"/>
              </a:rPr>
              <a:t>ydy</a:t>
            </a:r>
            <a:r>
              <a:rPr lang="en-US" sz="3750" b="1" dirty="0">
                <a:solidFill>
                  <a:srgbClr val="FF8B8B"/>
                </a:solidFill>
                <a:latin typeface="Rubik Medium"/>
              </a:rPr>
              <a:t>, </a:t>
            </a:r>
            <a:r>
              <a:rPr lang="en-US" sz="3750" b="1" dirty="0" err="1">
                <a:solidFill>
                  <a:srgbClr val="FF8B8B"/>
                </a:solidFill>
                <a:latin typeface="Rubik Medium"/>
              </a:rPr>
              <a:t>dydy</a:t>
            </a:r>
            <a:r>
              <a:rPr lang="en-US" sz="3750" b="1" dirty="0">
                <a:solidFill>
                  <a:srgbClr val="FF8B8B"/>
                </a:solidFill>
                <a:latin typeface="Rubik Medium"/>
              </a:rPr>
              <a:t> hi </a:t>
            </a:r>
            <a:r>
              <a:rPr lang="en-US" sz="3750" b="1" dirty="0" err="1">
                <a:solidFill>
                  <a:srgbClr val="FF8B8B"/>
                </a:solidFill>
                <a:latin typeface="Rubik Medium"/>
              </a:rPr>
              <a:t>ddim</a:t>
            </a:r>
            <a:r>
              <a:rPr lang="en-US" sz="3750" b="1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911807" y="3864915"/>
            <a:ext cx="8171187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>
                <a:solidFill>
                  <a:srgbClr val="FF8B8B"/>
                </a:solidFill>
                <a:latin typeface="Rubik Medium"/>
              </a:rPr>
              <a:t>Nac </a:t>
            </a:r>
            <a:r>
              <a:rPr lang="en-US" sz="3750" b="1" dirty="0" err="1">
                <a:solidFill>
                  <a:srgbClr val="FF8B8B"/>
                </a:solidFill>
                <a:latin typeface="Rubik Medium"/>
              </a:rPr>
              <a:t>oedd</a:t>
            </a:r>
            <a:r>
              <a:rPr lang="en-US" sz="3750" b="1" dirty="0">
                <a:solidFill>
                  <a:srgbClr val="FF8B8B"/>
                </a:solidFill>
                <a:latin typeface="Rubik Medium"/>
              </a:rPr>
              <a:t>, </a:t>
            </a:r>
            <a:r>
              <a:rPr lang="en-US" sz="3750" b="1" dirty="0" err="1">
                <a:solidFill>
                  <a:srgbClr val="FF8B8B"/>
                </a:solidFill>
                <a:latin typeface="Rubik Medium"/>
              </a:rPr>
              <a:t>doedd</a:t>
            </a:r>
            <a:r>
              <a:rPr lang="en-US" sz="3750" b="1" dirty="0">
                <a:solidFill>
                  <a:srgbClr val="FF8B8B"/>
                </a:solidFill>
                <a:latin typeface="Rubik Medium"/>
              </a:rPr>
              <a:t> hi </a:t>
            </a:r>
            <a:r>
              <a:rPr lang="en-US" sz="3750" b="1" dirty="0" err="1">
                <a:solidFill>
                  <a:srgbClr val="FF8B8B"/>
                </a:solidFill>
                <a:latin typeface="Rubik Medium"/>
              </a:rPr>
              <a:t>ddim</a:t>
            </a:r>
            <a:r>
              <a:rPr lang="en-US" sz="3750" b="1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11807" y="6165172"/>
            <a:ext cx="8171187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>
                <a:solidFill>
                  <a:srgbClr val="FF8B8B"/>
                </a:solidFill>
                <a:latin typeface="Rubik Medium"/>
              </a:rPr>
              <a:t>Na </a:t>
            </a:r>
            <a:r>
              <a:rPr lang="en-US" sz="3750" b="1" dirty="0" err="1">
                <a:solidFill>
                  <a:srgbClr val="FF8B8B"/>
                </a:solidFill>
                <a:latin typeface="Rubik Medium"/>
              </a:rPr>
              <a:t>fydd</a:t>
            </a:r>
            <a:r>
              <a:rPr lang="en-US" sz="3750" b="1" dirty="0">
                <a:solidFill>
                  <a:srgbClr val="FF8B8B"/>
                </a:solidFill>
                <a:latin typeface="Rubik Medium"/>
              </a:rPr>
              <a:t>, </a:t>
            </a:r>
            <a:r>
              <a:rPr lang="en-US" sz="3750" b="1" dirty="0" err="1">
                <a:solidFill>
                  <a:srgbClr val="FF8B8B"/>
                </a:solidFill>
                <a:latin typeface="Rubik Medium"/>
              </a:rPr>
              <a:t>fydd</a:t>
            </a:r>
            <a:r>
              <a:rPr lang="en-US" sz="3750" b="1" dirty="0">
                <a:solidFill>
                  <a:srgbClr val="FF8B8B"/>
                </a:solidFill>
                <a:latin typeface="Rubik Medium"/>
              </a:rPr>
              <a:t> hi </a:t>
            </a:r>
            <a:r>
              <a:rPr lang="en-US" sz="3750" b="1" dirty="0" err="1">
                <a:solidFill>
                  <a:srgbClr val="FF8B8B"/>
                </a:solidFill>
                <a:latin typeface="Rubik Medium"/>
              </a:rPr>
              <a:t>ddim</a:t>
            </a:r>
            <a:r>
              <a:rPr lang="en-US" sz="3750" b="1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910761" y="807477"/>
            <a:ext cx="5174773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err="1">
                <a:solidFill>
                  <a:srgbClr val="B3F497"/>
                </a:solidFill>
                <a:latin typeface="Rubik Medium"/>
              </a:rPr>
              <a:t>Ydy</a:t>
            </a:r>
            <a:r>
              <a:rPr lang="en-US" sz="3750" dirty="0">
                <a:solidFill>
                  <a:srgbClr val="B3F497"/>
                </a:solidFill>
                <a:latin typeface="Rubik Medium"/>
              </a:rPr>
              <a:t>,</a:t>
            </a:r>
            <a:r>
              <a:rPr lang="en-US" sz="3750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3750" err="1">
                <a:solidFill>
                  <a:srgbClr val="B3F497"/>
                </a:solidFill>
                <a:latin typeface="Rubik Medium"/>
              </a:rPr>
              <a:t>mae</a:t>
            </a:r>
            <a:r>
              <a:rPr lang="en-US" sz="37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5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5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909130" y="54315"/>
            <a:ext cx="61678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b="1">
                <a:solidFill>
                  <a:srgbClr val="004AAD"/>
                </a:solidFill>
                <a:latin typeface="Rubik Medium"/>
              </a:rPr>
              <a:t>Ydy </a:t>
            </a:r>
            <a:r>
              <a:rPr lang="en-US" sz="3764" b="1">
                <a:solidFill>
                  <a:srgbClr val="FAFAFA"/>
                </a:solidFill>
                <a:latin typeface="Rubik Medium"/>
              </a:rPr>
              <a:t>hi'n braf?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911807" y="3224511"/>
            <a:ext cx="5796030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 err="1">
                <a:solidFill>
                  <a:srgbClr val="B3F497"/>
                </a:solidFill>
                <a:latin typeface="Rubik Medium"/>
              </a:rPr>
              <a:t>Oedd</a:t>
            </a:r>
            <a:r>
              <a:rPr lang="en-US" sz="3750" b="1" dirty="0">
                <a:solidFill>
                  <a:srgbClr val="B3F497"/>
                </a:solidFill>
                <a:latin typeface="Rubik Medium"/>
              </a:rPr>
              <a:t>, </a:t>
            </a:r>
            <a:r>
              <a:rPr lang="en-US" sz="3750" b="1" dirty="0" err="1">
                <a:solidFill>
                  <a:srgbClr val="B3F497"/>
                </a:solidFill>
                <a:latin typeface="Rubik Medium"/>
              </a:rPr>
              <a:t>roedd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909130" y="2490828"/>
            <a:ext cx="61678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 err="1">
                <a:solidFill>
                  <a:srgbClr val="004AAD"/>
                </a:solidFill>
                <a:latin typeface="Rubik Medium"/>
              </a:rPr>
              <a:t>Oedd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911807" y="5469350"/>
            <a:ext cx="5796030" cy="637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 err="1">
                <a:solidFill>
                  <a:srgbClr val="B3F497"/>
                </a:solidFill>
                <a:latin typeface="Rubik Medium"/>
              </a:rPr>
              <a:t>Bydd</a:t>
            </a:r>
            <a:r>
              <a:rPr lang="en-US" sz="3750" b="1" dirty="0">
                <a:solidFill>
                  <a:srgbClr val="B3F497"/>
                </a:solidFill>
                <a:latin typeface="Rubik Medium"/>
              </a:rPr>
              <a:t>, </a:t>
            </a:r>
            <a:r>
              <a:rPr lang="en-US" sz="3750" b="1" dirty="0" err="1">
                <a:solidFill>
                  <a:srgbClr val="B3F497"/>
                </a:solidFill>
                <a:latin typeface="Rubik Medium"/>
              </a:rPr>
              <a:t>bydd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909130" y="4777230"/>
            <a:ext cx="61678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 err="1">
                <a:solidFill>
                  <a:srgbClr val="004AAD"/>
                </a:solidFill>
                <a:latin typeface="Rubik Medium"/>
              </a:rPr>
              <a:t>Fydd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964536" y="2646131"/>
            <a:ext cx="592894" cy="1789339"/>
            <a:chOff x="0" y="0"/>
            <a:chExt cx="1185788" cy="3578679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04256" y="0"/>
              <a:ext cx="686442" cy="103030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1232451"/>
              <a:ext cx="1185788" cy="1084996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83724"/>
              <a:ext cx="894954" cy="894954"/>
            </a:xfrm>
            <a:prstGeom prst="rect">
              <a:avLst/>
            </a:prstGeom>
          </p:spPr>
        </p:pic>
      </p:grpSp>
      <p:grpSp>
        <p:nvGrpSpPr>
          <p:cNvPr id="19" name="Group 19"/>
          <p:cNvGrpSpPr/>
          <p:nvPr/>
        </p:nvGrpSpPr>
        <p:grpSpPr>
          <a:xfrm>
            <a:off x="1903020" y="4932533"/>
            <a:ext cx="592894" cy="1789339"/>
            <a:chOff x="0" y="0"/>
            <a:chExt cx="1185788" cy="3578679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04256" y="0"/>
              <a:ext cx="686442" cy="1030307"/>
            </a:xfrm>
            <a:prstGeom prst="rect">
              <a:avLst/>
            </a:prstGeom>
          </p:spPr>
        </p:pic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1232451"/>
              <a:ext cx="1185788" cy="1084996"/>
            </a:xfrm>
            <a:prstGeom prst="rect">
              <a:avLst/>
            </a:prstGeom>
          </p:spPr>
        </p:pic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83724"/>
              <a:ext cx="894954" cy="894954"/>
            </a:xfrm>
            <a:prstGeom prst="rect">
              <a:avLst/>
            </a:prstGeom>
          </p:spPr>
        </p:pic>
      </p:grpSp>
      <p:grpSp>
        <p:nvGrpSpPr>
          <p:cNvPr id="24" name="Group 2">
            <a:extLst>
              <a:ext uri="{FF2B5EF4-FFF2-40B4-BE49-F238E27FC236}">
                <a16:creationId xmlns:a16="http://schemas.microsoft.com/office/drawing/2014/main" id="{A7BC10E9-0D30-EB43-B462-27036191DDBF}"/>
              </a:ext>
            </a:extLst>
          </p:cNvPr>
          <p:cNvGrpSpPr>
            <a:grpSpLocks noChangeAspect="1"/>
          </p:cNvGrpSpPr>
          <p:nvPr/>
        </p:nvGrpSpPr>
        <p:grpSpPr>
          <a:xfrm>
            <a:off x="3534216" y="-5720609"/>
            <a:ext cx="5808042" cy="5590291"/>
            <a:chOff x="30480" y="591820"/>
            <a:chExt cx="12736830" cy="12259310"/>
          </a:xfrm>
        </p:grpSpPr>
        <p:sp>
          <p:nvSpPr>
            <p:cNvPr id="25" name="Freeform 3">
              <a:extLst>
                <a:ext uri="{FF2B5EF4-FFF2-40B4-BE49-F238E27FC236}">
                  <a16:creationId xmlns:a16="http://schemas.microsoft.com/office/drawing/2014/main" id="{945F69A8-9957-CB49-A980-A1BBD32A18DA}"/>
                </a:ext>
              </a:extLst>
            </p:cNvPr>
            <p:cNvSpPr/>
            <p:nvPr/>
          </p:nvSpPr>
          <p:spPr>
            <a:xfrm>
              <a:off x="30480" y="591820"/>
              <a:ext cx="12736830" cy="12259310"/>
            </a:xfrm>
            <a:custGeom>
              <a:avLst/>
              <a:gdLst/>
              <a:ahLst/>
              <a:cxnLst/>
              <a:rect l="l" t="t" r="r" b="b"/>
              <a:pathLst>
                <a:path w="12736830" h="12259310">
                  <a:moveTo>
                    <a:pt x="11925300" y="4271010"/>
                  </a:moveTo>
                  <a:cubicBezTo>
                    <a:pt x="10819131" y="2120900"/>
                    <a:pt x="8590281" y="544830"/>
                    <a:pt x="6215380" y="297180"/>
                  </a:cubicBezTo>
                  <a:cubicBezTo>
                    <a:pt x="4277360" y="0"/>
                    <a:pt x="3002280" y="913130"/>
                    <a:pt x="1960880" y="2170430"/>
                  </a:cubicBezTo>
                  <a:cubicBezTo>
                    <a:pt x="919480" y="3427730"/>
                    <a:pt x="365760" y="5030470"/>
                    <a:pt x="142240" y="6647180"/>
                  </a:cubicBezTo>
                  <a:cubicBezTo>
                    <a:pt x="24130" y="7500620"/>
                    <a:pt x="0" y="8406130"/>
                    <a:pt x="361950" y="9188450"/>
                  </a:cubicBezTo>
                  <a:cubicBezTo>
                    <a:pt x="820420" y="10180319"/>
                    <a:pt x="1822450" y="10811510"/>
                    <a:pt x="2842260" y="11203940"/>
                  </a:cubicBezTo>
                  <a:cubicBezTo>
                    <a:pt x="5585460" y="12259310"/>
                    <a:pt x="8953500" y="11850370"/>
                    <a:pt x="11088370" y="9828530"/>
                  </a:cubicBezTo>
                  <a:cubicBezTo>
                    <a:pt x="11756390" y="9196070"/>
                    <a:pt x="12303760" y="8403590"/>
                    <a:pt x="12499340" y="7504430"/>
                  </a:cubicBezTo>
                  <a:cubicBezTo>
                    <a:pt x="12736830" y="6413500"/>
                    <a:pt x="12435840" y="5264150"/>
                    <a:pt x="11925300" y="4271010"/>
                  </a:cubicBezTo>
                  <a:close/>
                </a:path>
              </a:pathLst>
            </a:custGeom>
            <a:blipFill>
              <a:blip r:embed="rId8"/>
              <a:stretch>
                <a:fillRect l="-16095" t="1963" r="-15382" b="4010"/>
              </a:stretch>
            </a:blipFill>
          </p:spPr>
        </p:sp>
      </p:grpSp>
    </p:spTree>
    <p:extLst>
      <p:ext uri="{BB962C8B-B14F-4D97-AF65-F5344CB8AC3E}">
        <p14:creationId xmlns:p14="http://schemas.microsoft.com/office/powerpoint/2010/main" val="34957361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  <p:bldP spid="13" grpId="0"/>
      <p:bldP spid="14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60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63818"/>
            <a:ext cx="6097904" cy="132343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4400" b="1" dirty="0">
                <a:solidFill>
                  <a:srgbClr val="002060"/>
                </a:solidFill>
                <a:effectLst/>
              </a:rPr>
              <a:t>Y </a:t>
            </a:r>
            <a:r>
              <a:rPr lang="en-GB" sz="44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 b="1" dirty="0">
                <a:solidFill>
                  <a:srgbClr val="002060"/>
                </a:solidFill>
              </a:rPr>
              <a:t>!</a:t>
            </a:r>
            <a:endParaRPr lang="en-GB" sz="4400" b="1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algn="ctr"/>
            <a:endParaRPr lang="en-GB" dirty="0">
              <a:solidFill>
                <a:srgbClr val="002060"/>
              </a:solidFill>
            </a:endParaRPr>
          </a:p>
          <a:p>
            <a:pPr algn="ctr"/>
            <a:r>
              <a:rPr lang="en-GB" sz="1800" b="0" dirty="0">
                <a:solidFill>
                  <a:srgbClr val="002060"/>
                </a:solidFill>
                <a:effectLst/>
              </a:rPr>
              <a:t>(#</a:t>
            </a:r>
            <a:r>
              <a:rPr lang="en-GB" dirty="0">
                <a:solidFill>
                  <a:srgbClr val="002060"/>
                </a:solidFill>
              </a:rPr>
              <a:t>THE ADAMS FAMILY</a:t>
            </a:r>
            <a:r>
              <a:rPr lang="en-GB" sz="1800" b="0" dirty="0">
                <a:solidFill>
                  <a:srgbClr val="002060"/>
                </a:solidFill>
                <a:effectLst/>
              </a:rPr>
              <a:t>)</a:t>
            </a:r>
            <a:r>
              <a:rPr lang="en-GB" dirty="0">
                <a:solidFill>
                  <a:srgbClr val="002060"/>
                </a:solidFill>
              </a:rPr>
              <a:t> 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F1274E-A59E-5C4D-9635-83C9F1B7DA80}"/>
              </a:ext>
            </a:extLst>
          </p:cNvPr>
          <p:cNvSpPr txBox="1"/>
          <p:nvPr/>
        </p:nvSpPr>
        <p:spPr>
          <a:xfrm>
            <a:off x="1094423" y="1895553"/>
            <a:ext cx="4380547" cy="39703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bwrw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glaw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  <a:p>
            <a:endParaRPr lang="en-GB" sz="2800" b="1">
              <a:solidFill>
                <a:srgbClr val="002060"/>
              </a:solidFill>
            </a:endParaRP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boeth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iawn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</p:txBody>
      </p:sp>
      <p:pic>
        <p:nvPicPr>
          <p:cNvPr id="13" name="Picture 1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963C99B2-F2BA-8D44-AEE6-C6DBC2CB42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5733" y="1922783"/>
            <a:ext cx="5152390" cy="392296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CB602E8-7799-F545-9182-28AE7BD3B099}"/>
              </a:ext>
            </a:extLst>
          </p:cNvPr>
          <p:cNvSpPr txBox="1"/>
          <p:nvPr/>
        </p:nvSpPr>
        <p:spPr>
          <a:xfrm>
            <a:off x="7426643" y="5988703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https://youtu.be/cDvbGon1b_I</a:t>
            </a:r>
            <a:endParaRPr lang="en-GB" sz="1800" b="1">
              <a:solidFill>
                <a:srgbClr val="002060"/>
              </a:solidFill>
              <a:effectLst/>
              <a:latin typeface="GillSansMT"/>
            </a:endParaRPr>
          </a:p>
        </p:txBody>
      </p:sp>
    </p:spTree>
    <p:extLst>
      <p:ext uri="{BB962C8B-B14F-4D97-AF65-F5344CB8AC3E}">
        <p14:creationId xmlns:p14="http://schemas.microsoft.com/office/powerpoint/2010/main" val="120578126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60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49964"/>
            <a:ext cx="6097904" cy="132343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4400" b="1" dirty="0">
                <a:solidFill>
                  <a:srgbClr val="002060"/>
                </a:solidFill>
                <a:effectLst/>
              </a:rPr>
              <a:t>Y </a:t>
            </a:r>
            <a:r>
              <a:rPr lang="en-GB" sz="44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 b="1" dirty="0">
                <a:solidFill>
                  <a:srgbClr val="002060"/>
                </a:solidFill>
              </a:rPr>
              <a:t>!</a:t>
            </a:r>
            <a:endParaRPr lang="en-GB" sz="4400" b="1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algn="ctr"/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1800" b="0" dirty="0">
                <a:solidFill>
                  <a:srgbClr val="002060"/>
                </a:solidFill>
                <a:effectLst/>
              </a:rPr>
              <a:t>(#SHE’LL BE COMING ROUND THE MOUNTAIN)</a:t>
            </a:r>
            <a:r>
              <a:rPr lang="en-GB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F1274E-A59E-5C4D-9635-83C9F1B7DA80}"/>
              </a:ext>
            </a:extLst>
          </p:cNvPr>
          <p:cNvSpPr txBox="1"/>
          <p:nvPr/>
        </p:nvSpPr>
        <p:spPr>
          <a:xfrm>
            <a:off x="646575" y="1770384"/>
            <a:ext cx="5241607" cy="41549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hip-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hwre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!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endParaRPr lang="en-GB" sz="2400" b="1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hip-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hwre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!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endParaRPr lang="en-GB" sz="2400" b="1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</a:t>
            </a:r>
            <a:br>
              <a:rPr lang="en-GB" sz="2400" b="1" dirty="0">
                <a:solidFill>
                  <a:srgbClr val="002060"/>
                </a:solidFill>
                <a:effectLst/>
              </a:rPr>
            </a:br>
            <a:r>
              <a:rPr lang="en-GB" sz="2400" b="1" dirty="0">
                <a:solidFill>
                  <a:srgbClr val="002060"/>
                </a:solidFill>
                <a:effectLst/>
              </a:rPr>
              <a:t>Heulog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endParaRPr lang="en-GB" sz="2400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Heulog Heddiw, hip-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hwre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!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endParaRPr lang="en-GB" sz="2400" b="1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endParaRPr lang="en-GB" sz="2400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ych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-a-fi!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endParaRPr lang="en-GB" sz="2400" b="1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ych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-a-fi!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endParaRPr lang="en-GB" sz="2400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endParaRPr lang="en-GB" sz="2400" b="1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endParaRPr lang="en-GB" sz="2400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ych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-a-fi!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endParaRPr lang="en-GB" sz="2400"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311B4D-42AA-A043-AA8F-0AB08375996B}"/>
              </a:ext>
            </a:extLst>
          </p:cNvPr>
          <p:cNvSpPr txBox="1"/>
          <p:nvPr/>
        </p:nvSpPr>
        <p:spPr>
          <a:xfrm>
            <a:off x="7394085" y="5932933"/>
            <a:ext cx="35013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>
                <a:solidFill>
                  <a:srgbClr val="002060"/>
                </a:solidFill>
                <a:effectLst/>
                <a:latin typeface="GillSansM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https://youtu.be/rFDedewekhA</a:t>
            </a:r>
            <a:r>
              <a:rPr lang="en-GB" sz="1800" b="1">
                <a:solidFill>
                  <a:srgbClr val="002060"/>
                </a:solidFill>
                <a:effectLst/>
                <a:latin typeface="GillSansMT"/>
              </a:rPr>
              <a:t> </a:t>
            </a:r>
            <a:endParaRPr lang="en-GB">
              <a:solidFill>
                <a:srgbClr val="002060"/>
              </a:solidFill>
              <a:effectLst/>
            </a:endParaRPr>
          </a:p>
        </p:txBody>
      </p:sp>
      <p:pic>
        <p:nvPicPr>
          <p:cNvPr id="13" name="Picture 1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963C99B2-F2BA-8D44-AEE6-C6DBC2CB4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921" y="1895074"/>
            <a:ext cx="5152390" cy="392296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49382045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60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105382"/>
            <a:ext cx="6097904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4400" b="1" dirty="0" err="1">
                <a:solidFill>
                  <a:srgbClr val="002060"/>
                </a:solidFill>
              </a:rPr>
              <a:t>Bwrw</a:t>
            </a:r>
            <a:r>
              <a:rPr lang="en-GB" sz="4400" b="1" dirty="0">
                <a:solidFill>
                  <a:srgbClr val="002060"/>
                </a:solidFill>
              </a:rPr>
              <a:t> Glaw!</a:t>
            </a:r>
            <a:r>
              <a:rPr lang="en-GB" b="1" dirty="0">
                <a:solidFill>
                  <a:srgbClr val="002060"/>
                </a:solidFill>
              </a:rPr>
              <a:t> </a:t>
            </a:r>
            <a:endParaRPr lang="en-GB" b="1" dirty="0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pic>
        <p:nvPicPr>
          <p:cNvPr id="13" name="Picture 1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963C99B2-F2BA-8D44-AEE6-C6DBC2CB42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393" y="1881220"/>
            <a:ext cx="5152390" cy="392296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B433588F-174A-F049-AF0B-0A4FC8674A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8" y="1131038"/>
            <a:ext cx="4503420" cy="5416868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Gwisgo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het a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welis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Gwisgo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het a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welis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! 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</a:t>
            </a:r>
            <a:r>
              <a:rPr lang="en-US" altLang="en-US" sz="2400" b="1" dirty="0">
                <a:solidFill>
                  <a:srgbClr val="002060"/>
                </a:solidFill>
              </a:rPr>
              <a:t> </a:t>
            </a:r>
            <a:endParaRPr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Neidio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yn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y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pyllau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</a:t>
            </a:r>
            <a:r>
              <a:rPr lang="en-US" altLang="en-US" sz="2400" b="1" dirty="0">
                <a:solidFill>
                  <a:srgbClr val="002060"/>
                </a:solidFill>
              </a:rPr>
              <a:t> </a:t>
            </a:r>
            <a:endParaRPr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Neidio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yn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y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pyllau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!</a:t>
            </a:r>
            <a:endParaRPr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4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lang="en-US" altLang="en-US" sz="24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lang="en-US" altLang="en-US" sz="24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err="1">
                <a:solidFill>
                  <a:srgbClr val="002060"/>
                </a:solidFill>
              </a:rPr>
              <a:t>Sblasio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err="1">
                <a:solidFill>
                  <a:srgbClr val="002060"/>
                </a:solidFill>
              </a:rPr>
              <a:t>yn</a:t>
            </a:r>
            <a:r>
              <a:rPr lang="en-US" altLang="en-US" sz="2400" b="1" dirty="0">
                <a:solidFill>
                  <a:srgbClr val="002060"/>
                </a:solidFill>
              </a:rPr>
              <a:t> y </a:t>
            </a:r>
            <a:r>
              <a:rPr lang="en-US" altLang="en-US" sz="2400" b="1" err="1">
                <a:solidFill>
                  <a:srgbClr val="002060"/>
                </a:solidFill>
              </a:rPr>
              <a:t>pyllau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lang="en-US" altLang="en-US" sz="24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err="1">
                <a:solidFill>
                  <a:srgbClr val="002060"/>
                </a:solidFill>
              </a:rPr>
              <a:t>Sblasio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err="1">
                <a:solidFill>
                  <a:srgbClr val="002060"/>
                </a:solidFill>
              </a:rPr>
              <a:t>yn</a:t>
            </a:r>
            <a:r>
              <a:rPr lang="en-US" altLang="en-US" sz="2400" b="1" dirty="0">
                <a:solidFill>
                  <a:srgbClr val="002060"/>
                </a:solidFill>
              </a:rPr>
              <a:t> y </a:t>
            </a:r>
            <a:r>
              <a:rPr lang="en-US" altLang="en-US" sz="2400" b="1" err="1">
                <a:solidFill>
                  <a:srgbClr val="002060"/>
                </a:solidFill>
              </a:rPr>
              <a:t>pyllau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!</a:t>
            </a:r>
            <a:endParaRPr lang="en-US" altLang="en-US" sz="24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5506322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60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49964"/>
            <a:ext cx="6097904" cy="160043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4400" b="1" dirty="0" err="1">
                <a:solidFill>
                  <a:srgbClr val="002060"/>
                </a:solidFill>
              </a:rPr>
              <a:t>Pawb</a:t>
            </a:r>
            <a:r>
              <a:rPr lang="en-GB" sz="4400" b="1" dirty="0">
                <a:solidFill>
                  <a:srgbClr val="002060"/>
                </a:solidFill>
              </a:rPr>
              <a:t> </a:t>
            </a:r>
            <a:r>
              <a:rPr lang="en-GB" sz="4400" b="1" dirty="0" err="1">
                <a:solidFill>
                  <a:srgbClr val="002060"/>
                </a:solidFill>
              </a:rPr>
              <a:t>i</a:t>
            </a:r>
            <a:r>
              <a:rPr lang="en-GB" sz="4400" b="1" dirty="0">
                <a:solidFill>
                  <a:srgbClr val="002060"/>
                </a:solidFill>
              </a:rPr>
              <a:t> </a:t>
            </a:r>
            <a:r>
              <a:rPr lang="en-GB" sz="4400" b="1" dirty="0" err="1">
                <a:solidFill>
                  <a:srgbClr val="002060"/>
                </a:solidFill>
              </a:rPr>
              <a:t>wisgo</a:t>
            </a:r>
            <a:r>
              <a:rPr lang="en-GB" sz="4400" b="1" dirty="0">
                <a:solidFill>
                  <a:srgbClr val="002060"/>
                </a:solidFill>
              </a:rPr>
              <a:t>!</a:t>
            </a:r>
            <a:endParaRPr lang="en-GB" sz="44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GB" dirty="0">
              <a:solidFill>
                <a:srgbClr val="002060"/>
              </a:solidFill>
            </a:endParaRPr>
          </a:p>
          <a:p>
            <a:pPr algn="ctr"/>
            <a:r>
              <a:rPr lang="en-GB">
                <a:solidFill>
                  <a:srgbClr val="002060"/>
                </a:solidFill>
              </a:rPr>
              <a:t>(#LONDON BRIDGE) </a:t>
            </a:r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GB" dirty="0">
              <a:effectLst/>
              <a:ea typeface="Calibri"/>
              <a:cs typeface="Calibri"/>
            </a:endParaRPr>
          </a:p>
        </p:txBody>
      </p:sp>
      <p:pic>
        <p:nvPicPr>
          <p:cNvPr id="13" name="Picture 1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963C99B2-F2BA-8D44-AEE6-C6DBC2CB42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7306" y="1859626"/>
            <a:ext cx="4877717" cy="371383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B433588F-174A-F049-AF0B-0A4FC8674A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296" y="2129700"/>
            <a:ext cx="6411393" cy="3170099"/>
          </a:xfrm>
          <a:prstGeom prst="rect">
            <a:avLst/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cot a het,                </a:t>
            </a:r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sgidiau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glaw</a:t>
            </a:r>
            <a:r>
              <a:rPr lang="en-GB" sz="2000" b="1" dirty="0">
                <a:solidFill>
                  <a:srgbClr val="002060"/>
                </a:solidFill>
              </a:rPr>
              <a:t>, </a:t>
            </a:r>
            <a:endParaRPr lang="en-GB" sz="2000" b="1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000" b="1" dirty="0">
                <a:solidFill>
                  <a:srgbClr val="002060"/>
                </a:solidFill>
              </a:rPr>
              <a:t>Cot a het, cot a het,                      </a:t>
            </a:r>
            <a:r>
              <a:rPr lang="en-GB" sz="2000" b="1" dirty="0" err="1">
                <a:solidFill>
                  <a:srgbClr val="002060"/>
                </a:solidFill>
              </a:rPr>
              <a:t>Sgidiau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glaw</a:t>
            </a:r>
            <a:r>
              <a:rPr lang="en-GB" sz="2000" b="1" dirty="0">
                <a:solidFill>
                  <a:srgbClr val="002060"/>
                </a:solidFill>
              </a:rPr>
              <a:t>, </a:t>
            </a:r>
            <a:r>
              <a:rPr lang="en-GB" sz="2000" b="1" dirty="0" err="1">
                <a:solidFill>
                  <a:srgbClr val="002060"/>
                </a:solidFill>
              </a:rPr>
              <a:t>sgidiau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glaw</a:t>
            </a:r>
            <a:r>
              <a:rPr lang="en-GB" sz="2000" b="1" dirty="0">
                <a:solidFill>
                  <a:srgbClr val="002060"/>
                </a:solidFill>
              </a:rPr>
              <a:t>, </a:t>
            </a:r>
            <a:endParaRPr lang="en-GB" sz="2000" b="1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cot a het,                </a:t>
            </a:r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sgidiau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glaw</a:t>
            </a:r>
            <a:r>
              <a:rPr lang="en-GB" sz="2000" b="1" dirty="0">
                <a:solidFill>
                  <a:srgbClr val="002060"/>
                </a:solidFill>
              </a:rPr>
              <a:t>, </a:t>
            </a:r>
            <a:endParaRPr lang="en-GB" sz="2000" b="1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000" b="1" dirty="0">
                <a:solidFill>
                  <a:srgbClr val="002060"/>
                </a:solidFill>
              </a:rPr>
              <a:t>Mae </a:t>
            </a:r>
            <a:r>
              <a:rPr lang="en-GB" sz="2000" b="1" dirty="0" err="1">
                <a:solidFill>
                  <a:srgbClr val="002060"/>
                </a:solidFill>
              </a:rPr>
              <a:t>hi’n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oer</a:t>
            </a:r>
            <a:r>
              <a:rPr lang="en-GB" sz="2000" b="1" dirty="0">
                <a:solidFill>
                  <a:srgbClr val="002060"/>
                </a:solidFill>
              </a:rPr>
              <a:t>!                                 Mae </a:t>
            </a:r>
            <a:r>
              <a:rPr lang="en-GB" sz="2000" b="1" dirty="0" err="1">
                <a:solidFill>
                  <a:srgbClr val="002060"/>
                </a:solidFill>
              </a:rPr>
              <a:t>hi’n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wlyb</a:t>
            </a:r>
            <a:r>
              <a:rPr lang="en-GB" sz="2000" b="1" dirty="0">
                <a:solidFill>
                  <a:srgbClr val="002060"/>
                </a:solidFill>
              </a:rPr>
              <a:t>! </a:t>
            </a:r>
            <a:endParaRPr lang="en-GB" sz="2000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sbectol</a:t>
            </a:r>
            <a:r>
              <a:rPr lang="en-GB" sz="2000" b="1" dirty="0">
                <a:solidFill>
                  <a:srgbClr val="002060"/>
                </a:solidFill>
              </a:rPr>
              <a:t> haul,          </a:t>
            </a:r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cot a </a:t>
            </a:r>
            <a:r>
              <a:rPr lang="en-GB" sz="2000" b="1" dirty="0" err="1">
                <a:solidFill>
                  <a:srgbClr val="002060"/>
                </a:solidFill>
              </a:rPr>
              <a:t>sgarff</a:t>
            </a:r>
            <a:r>
              <a:rPr lang="en-GB" sz="2000" b="1" dirty="0">
                <a:solidFill>
                  <a:srgbClr val="002060"/>
                </a:solidFill>
              </a:rPr>
              <a:t>, </a:t>
            </a:r>
            <a:endParaRPr lang="en-GB" sz="2000" b="1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000" b="1" dirty="0" err="1">
                <a:solidFill>
                  <a:srgbClr val="002060"/>
                </a:solidFill>
              </a:rPr>
              <a:t>Sbectol</a:t>
            </a:r>
            <a:r>
              <a:rPr lang="en-GB" sz="2000" b="1" dirty="0">
                <a:solidFill>
                  <a:srgbClr val="002060"/>
                </a:solidFill>
              </a:rPr>
              <a:t> haul, </a:t>
            </a:r>
            <a:r>
              <a:rPr lang="en-GB" sz="2000" b="1" dirty="0" err="1">
                <a:solidFill>
                  <a:srgbClr val="002060"/>
                </a:solidFill>
              </a:rPr>
              <a:t>sbectol</a:t>
            </a:r>
            <a:r>
              <a:rPr lang="en-GB" sz="2000" b="1" dirty="0">
                <a:solidFill>
                  <a:srgbClr val="002060"/>
                </a:solidFill>
              </a:rPr>
              <a:t> haul,          Cot a </a:t>
            </a:r>
            <a:r>
              <a:rPr lang="en-GB" sz="2000" b="1" dirty="0" err="1">
                <a:solidFill>
                  <a:srgbClr val="002060"/>
                </a:solidFill>
              </a:rPr>
              <a:t>sgarff</a:t>
            </a:r>
            <a:r>
              <a:rPr lang="en-GB" sz="2000" b="1" dirty="0">
                <a:solidFill>
                  <a:srgbClr val="002060"/>
                </a:solidFill>
              </a:rPr>
              <a:t>, cot a </a:t>
            </a:r>
            <a:r>
              <a:rPr lang="en-GB" sz="2000" b="1" dirty="0" err="1">
                <a:solidFill>
                  <a:srgbClr val="002060"/>
                </a:solidFill>
              </a:rPr>
              <a:t>sgarff</a:t>
            </a:r>
            <a:r>
              <a:rPr lang="en-GB" sz="2000" b="1" dirty="0">
                <a:solidFill>
                  <a:srgbClr val="002060"/>
                </a:solidFill>
              </a:rPr>
              <a:t>,</a:t>
            </a:r>
            <a:endParaRPr lang="en-GB" sz="2000" b="1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sbectol</a:t>
            </a:r>
            <a:r>
              <a:rPr lang="en-GB" sz="2000" b="1" dirty="0">
                <a:solidFill>
                  <a:srgbClr val="002060"/>
                </a:solidFill>
              </a:rPr>
              <a:t> haul,          </a:t>
            </a:r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cot a </a:t>
            </a:r>
            <a:r>
              <a:rPr lang="en-GB" sz="2000" b="1" dirty="0" err="1">
                <a:solidFill>
                  <a:srgbClr val="002060"/>
                </a:solidFill>
              </a:rPr>
              <a:t>sgarff</a:t>
            </a:r>
            <a:r>
              <a:rPr lang="en-GB" sz="2000" b="1" dirty="0">
                <a:solidFill>
                  <a:srgbClr val="002060"/>
                </a:solidFill>
              </a:rPr>
              <a:t>, </a:t>
            </a:r>
            <a:endParaRPr lang="en-GB" sz="2000" b="1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000" b="1" dirty="0">
                <a:solidFill>
                  <a:srgbClr val="002060"/>
                </a:solidFill>
              </a:rPr>
              <a:t>Mae </a:t>
            </a:r>
            <a:r>
              <a:rPr lang="en-GB" sz="2000" b="1" dirty="0" err="1">
                <a:solidFill>
                  <a:srgbClr val="002060"/>
                </a:solidFill>
              </a:rPr>
              <a:t>hi’n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heulog</a:t>
            </a:r>
            <a:r>
              <a:rPr lang="en-GB" sz="2000" b="1" dirty="0">
                <a:solidFill>
                  <a:srgbClr val="002060"/>
                </a:solidFill>
              </a:rPr>
              <a:t>!                           Mae </a:t>
            </a:r>
            <a:r>
              <a:rPr lang="en-GB" sz="2000" b="1" dirty="0" err="1">
                <a:solidFill>
                  <a:srgbClr val="002060"/>
                </a:solidFill>
              </a:rPr>
              <a:t>hi’n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wyntog</a:t>
            </a:r>
            <a:r>
              <a:rPr lang="en-GB" sz="2000" b="1" dirty="0">
                <a:solidFill>
                  <a:srgbClr val="002060"/>
                </a:solidFill>
              </a:rPr>
              <a:t>! 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10702226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ild with a rainbow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4784954F-27EF-2D40-BD93-2585DC3BE1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333" y="723477"/>
            <a:ext cx="4064934" cy="557106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7" name="Picture 6" descr="A picture containing text, indoor, several&#10;&#10;Description automatically generated">
            <a:extLst>
              <a:ext uri="{FF2B5EF4-FFF2-40B4-BE49-F238E27FC236}">
                <a16:creationId xmlns:a16="http://schemas.microsoft.com/office/drawing/2014/main" id="{9ACC909C-312C-1149-83EB-35ECE3A530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8830" y="723477"/>
            <a:ext cx="5291667" cy="4074583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954D2F-2673-6A46-85B5-D13CAD47A6D1}"/>
              </a:ext>
            </a:extLst>
          </p:cNvPr>
          <p:cNvSpPr txBox="1"/>
          <p:nvPr/>
        </p:nvSpPr>
        <p:spPr>
          <a:xfrm>
            <a:off x="5780723" y="5229136"/>
            <a:ext cx="609790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rgbClr val="00206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https://primarysite-prod-sorted.s3.amazonaws.com/fernfederation/UploadedDocument/6e4394137f4c4e57ab6f0e5325670dfe/tedi-twt-1-tedi-twt-ar-tywydd.pdf</a:t>
            </a:r>
            <a:endParaRPr lang="en-US" b="1">
              <a:solidFill>
                <a:srgbClr val="002060"/>
              </a:solidFill>
            </a:endParaRPr>
          </a:p>
          <a:p>
            <a:endParaRPr lang="en-US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83525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, circle&#10;&#10;Description automatically generated">
            <a:extLst>
              <a:ext uri="{FF2B5EF4-FFF2-40B4-BE49-F238E27FC236}">
                <a16:creationId xmlns:a16="http://schemas.microsoft.com/office/drawing/2014/main" id="{0BA9D7A5-6B58-D744-AC32-4B9E947A3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091" y="1969948"/>
            <a:ext cx="2819111" cy="274467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43745A-27A1-C24F-B175-DE7D740C70CA}"/>
              </a:ext>
            </a:extLst>
          </p:cNvPr>
          <p:cNvSpPr txBox="1"/>
          <p:nvPr/>
        </p:nvSpPr>
        <p:spPr>
          <a:xfrm>
            <a:off x="557135" y="4879368"/>
            <a:ext cx="3449021" cy="98488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Mae’r</a:t>
            </a:r>
            <a:r>
              <a:rPr lang="en-US" sz="2800" b="1" dirty="0">
                <a:solidFill>
                  <a:srgbClr val="002060"/>
                </a:solidFill>
              </a:rPr>
              <a:t> haul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gwenu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US" sz="1000" i="1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The sun is shining!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242AABA-01D0-5447-86F8-CF0BAFEE3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553" y="1969948"/>
            <a:ext cx="2819111" cy="27473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089937C-6923-6944-9A81-6E9542F857CB}"/>
              </a:ext>
            </a:extLst>
          </p:cNvPr>
          <p:cNvSpPr txBox="1"/>
          <p:nvPr/>
        </p:nvSpPr>
        <p:spPr>
          <a:xfrm>
            <a:off x="4299132" y="4879368"/>
            <a:ext cx="3799951" cy="98488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arllwys</a:t>
            </a:r>
            <a:r>
              <a:rPr lang="en-US" sz="2800" b="1" dirty="0">
                <a:solidFill>
                  <a:srgbClr val="002060"/>
                </a:solidFill>
              </a:rPr>
              <a:t> y </a:t>
            </a:r>
            <a:r>
              <a:rPr lang="en-US" sz="2800" b="1" err="1">
                <a:solidFill>
                  <a:srgbClr val="002060"/>
                </a:solidFill>
              </a:rPr>
              <a:t>glaw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US" sz="1000" i="1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pouring down!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12" name="Picture 11" descr="A picture containing text, clipart, automaton&#10;&#10;Description automatically generated">
            <a:extLst>
              <a:ext uri="{FF2B5EF4-FFF2-40B4-BE49-F238E27FC236}">
                <a16:creationId xmlns:a16="http://schemas.microsoft.com/office/drawing/2014/main" id="{CE8A8220-5D12-884C-9935-AAB101A97D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9721" y="1969948"/>
            <a:ext cx="2034542" cy="276018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0C9E1F7-54E4-AA47-AD32-DD4A26523BBD}"/>
              </a:ext>
            </a:extLst>
          </p:cNvPr>
          <p:cNvSpPr txBox="1"/>
          <p:nvPr/>
        </p:nvSpPr>
        <p:spPr>
          <a:xfrm>
            <a:off x="8307016" y="4879368"/>
            <a:ext cx="3799951" cy="141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bwrw</a:t>
            </a:r>
            <a:r>
              <a:rPr lang="en-US" sz="2800" b="1" dirty="0">
                <a:solidFill>
                  <a:srgbClr val="002060"/>
                </a:solidFill>
              </a:rPr>
              <a:t> hen </a:t>
            </a:r>
            <a:r>
              <a:rPr lang="en-US" sz="2800" b="1" dirty="0" err="1">
                <a:solidFill>
                  <a:srgbClr val="002060"/>
                </a:solidFill>
              </a:rPr>
              <a:t>wragedd</a:t>
            </a:r>
            <a:r>
              <a:rPr lang="en-US" sz="2800" b="1" dirty="0">
                <a:solidFill>
                  <a:srgbClr val="002060"/>
                </a:solidFill>
              </a:rPr>
              <a:t> a </a:t>
            </a:r>
            <a:r>
              <a:rPr lang="en-US" sz="2800" b="1" dirty="0" err="1">
                <a:solidFill>
                  <a:srgbClr val="002060"/>
                </a:solidFill>
              </a:rPr>
              <a:t>ffyn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US" sz="1000" b="1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raining cats and dogs!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4700605" y="376309"/>
            <a:ext cx="2778297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Idiomau</a:t>
            </a:r>
            <a:r>
              <a:rPr lang="en-US" sz="4800" b="1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7275531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83169" y="5286895"/>
            <a:ext cx="4433281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gr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ŵp</a:t>
            </a:r>
            <a:endParaRPr lang="en-US" sz="44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5873464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the world with different colors&#10;&#10;Description automatically generated">
            <a:extLst>
              <a:ext uri="{FF2B5EF4-FFF2-40B4-BE49-F238E27FC236}">
                <a16:creationId xmlns:a16="http://schemas.microsoft.com/office/drawing/2014/main" id="{C752FC5A-0B93-6F9E-794C-D47E10B663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673" y="715603"/>
            <a:ext cx="10224653" cy="5745449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2123096401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732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10</vt:i4>
      </vt:variant>
      <vt:variant>
        <vt:lpstr>Slide Titles</vt:lpstr>
      </vt:variant>
      <vt:variant>
        <vt:i4>83</vt:i4>
      </vt:variant>
    </vt:vector>
  </HeadingPairs>
  <TitlesOfParts>
    <vt:vector size="93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frechdan iaith!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470</cp:revision>
  <dcterms:created xsi:type="dcterms:W3CDTF">2023-09-25T14:09:58Z</dcterms:created>
  <dcterms:modified xsi:type="dcterms:W3CDTF">2023-09-27T08:50:20Z</dcterms:modified>
</cp:coreProperties>
</file>