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DFBE61-C0F4-4167-8C2F-431B313E5DFA}" v="1" dt="2019-09-27T10:07:32.7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Scott" userId="6b21e64a-2915-4fc6-a49e-66844fbaba9b" providerId="ADAL" clId="{00DFBE61-C0F4-4167-8C2F-431B313E5DFA}"/>
    <pc:docChg chg="custSel modSld">
      <pc:chgData name="Peter Scott" userId="6b21e64a-2915-4fc6-a49e-66844fbaba9b" providerId="ADAL" clId="{00DFBE61-C0F4-4167-8C2F-431B313E5DFA}" dt="2019-09-27T10:10:42.310" v="30" actId="1076"/>
      <pc:docMkLst>
        <pc:docMk/>
      </pc:docMkLst>
      <pc:sldChg chg="modSp">
        <pc:chgData name="Peter Scott" userId="6b21e64a-2915-4fc6-a49e-66844fbaba9b" providerId="ADAL" clId="{00DFBE61-C0F4-4167-8C2F-431B313E5DFA}" dt="2019-09-27T10:10:42.310" v="30" actId="1076"/>
        <pc:sldMkLst>
          <pc:docMk/>
          <pc:sldMk cId="1084158819" sldId="256"/>
        </pc:sldMkLst>
        <pc:spChg chg="mod">
          <ac:chgData name="Peter Scott" userId="6b21e64a-2915-4fc6-a49e-66844fbaba9b" providerId="ADAL" clId="{00DFBE61-C0F4-4167-8C2F-431B313E5DFA}" dt="2019-09-27T10:08:11.899" v="26" actId="1076"/>
          <ac:spMkLst>
            <pc:docMk/>
            <pc:sldMk cId="1084158819" sldId="256"/>
            <ac:spMk id="21" creationId="{DC771D86-6842-4144-B7C4-4336EFD70876}"/>
          </ac:spMkLst>
        </pc:spChg>
        <pc:spChg chg="mod">
          <ac:chgData name="Peter Scott" userId="6b21e64a-2915-4fc6-a49e-66844fbaba9b" providerId="ADAL" clId="{00DFBE61-C0F4-4167-8C2F-431B313E5DFA}" dt="2019-09-27T10:10:36.573" v="29" actId="1076"/>
          <ac:spMkLst>
            <pc:docMk/>
            <pc:sldMk cId="1084158819" sldId="256"/>
            <ac:spMk id="26" creationId="{DC883CD3-C83C-4023-86A9-8EB1A4090D56}"/>
          </ac:spMkLst>
        </pc:spChg>
        <pc:spChg chg="mod">
          <ac:chgData name="Peter Scott" userId="6b21e64a-2915-4fc6-a49e-66844fbaba9b" providerId="ADAL" clId="{00DFBE61-C0F4-4167-8C2F-431B313E5DFA}" dt="2019-09-27T10:10:42.310" v="30" actId="1076"/>
          <ac:spMkLst>
            <pc:docMk/>
            <pc:sldMk cId="1084158819" sldId="256"/>
            <ac:spMk id="28" creationId="{790B48A9-DCB0-4E73-BD5B-5F3E3E50BE70}"/>
          </ac:spMkLst>
        </pc:spChg>
        <pc:picChg chg="mod">
          <ac:chgData name="Peter Scott" userId="6b21e64a-2915-4fc6-a49e-66844fbaba9b" providerId="ADAL" clId="{00DFBE61-C0F4-4167-8C2F-431B313E5DFA}" dt="2019-09-27T10:08:02.466" v="25" actId="14100"/>
          <ac:picMkLst>
            <pc:docMk/>
            <pc:sldMk cId="1084158819" sldId="256"/>
            <ac:picMk id="3" creationId="{C55E5C33-2188-7440-8C3B-FF27B3BADD4E}"/>
          </ac:picMkLst>
        </pc:picChg>
      </pc:sldChg>
    </pc:docChg>
  </pc:docChgLst>
  <pc:docChgLst>
    <pc:chgData name="Peter Scott (1902009)" userId="S::1902009@student.uwtsd.ac.uk::6b21e64a-2915-4fc6-a49e-66844fbaba9b" providerId="AD" clId="Web-{BAF174EC-8797-1EDF-3652-246F7F95E841}"/>
    <pc:docChg chg="modSld">
      <pc:chgData name="Peter Scott (1902009)" userId="S::1902009@student.uwtsd.ac.uk::6b21e64a-2915-4fc6-a49e-66844fbaba9b" providerId="AD" clId="Web-{BAF174EC-8797-1EDF-3652-246F7F95E841}" dt="2019-09-20T11:24:59.118" v="124" actId="20577"/>
      <pc:docMkLst>
        <pc:docMk/>
      </pc:docMkLst>
      <pc:sldChg chg="modSp">
        <pc:chgData name="Peter Scott (1902009)" userId="S::1902009@student.uwtsd.ac.uk::6b21e64a-2915-4fc6-a49e-66844fbaba9b" providerId="AD" clId="Web-{BAF174EC-8797-1EDF-3652-246F7F95E841}" dt="2019-09-20T11:24:57.727" v="123" actId="20577"/>
        <pc:sldMkLst>
          <pc:docMk/>
          <pc:sldMk cId="1084158819" sldId="256"/>
        </pc:sldMkLst>
        <pc:spChg chg="mod">
          <ac:chgData name="Peter Scott (1902009)" userId="S::1902009@student.uwtsd.ac.uk::6b21e64a-2915-4fc6-a49e-66844fbaba9b" providerId="AD" clId="Web-{BAF174EC-8797-1EDF-3652-246F7F95E841}" dt="2019-09-20T11:21:34.710" v="1" actId="1076"/>
          <ac:spMkLst>
            <pc:docMk/>
            <pc:sldMk cId="1084158819" sldId="256"/>
            <ac:spMk id="2" creationId="{925EE2B4-AD70-F14E-87ED-C714AF913AA0}"/>
          </ac:spMkLst>
        </pc:spChg>
        <pc:spChg chg="mod">
          <ac:chgData name="Peter Scott (1902009)" userId="S::1902009@student.uwtsd.ac.uk::6b21e64a-2915-4fc6-a49e-66844fbaba9b" providerId="AD" clId="Web-{BAF174EC-8797-1EDF-3652-246F7F95E841}" dt="2019-09-20T11:23:44.164" v="19" actId="20577"/>
          <ac:spMkLst>
            <pc:docMk/>
            <pc:sldMk cId="1084158819" sldId="256"/>
            <ac:spMk id="21" creationId="{DC771D86-6842-4144-B7C4-4336EFD70876}"/>
          </ac:spMkLst>
        </pc:spChg>
        <pc:spChg chg="mod">
          <ac:chgData name="Peter Scott (1902009)" userId="S::1902009@student.uwtsd.ac.uk::6b21e64a-2915-4fc6-a49e-66844fbaba9b" providerId="AD" clId="Web-{BAF174EC-8797-1EDF-3652-246F7F95E841}" dt="2019-09-20T11:24:47.961" v="94" actId="20577"/>
          <ac:spMkLst>
            <pc:docMk/>
            <pc:sldMk cId="1084158819" sldId="256"/>
            <ac:spMk id="24" creationId="{DC883CD3-C83C-4023-86A9-8EB1A4090D56}"/>
          </ac:spMkLst>
        </pc:spChg>
        <pc:spChg chg="mod">
          <ac:chgData name="Peter Scott (1902009)" userId="S::1902009@student.uwtsd.ac.uk::6b21e64a-2915-4fc6-a49e-66844fbaba9b" providerId="AD" clId="Web-{BAF174EC-8797-1EDF-3652-246F7F95E841}" dt="2019-09-20T11:24:57.727" v="123" actId="20577"/>
          <ac:spMkLst>
            <pc:docMk/>
            <pc:sldMk cId="1084158819" sldId="256"/>
            <ac:spMk id="26" creationId="{DC883CD3-C83C-4023-86A9-8EB1A4090D56}"/>
          </ac:spMkLst>
        </pc:spChg>
        <pc:spChg chg="mod">
          <ac:chgData name="Peter Scott (1902009)" userId="S::1902009@student.uwtsd.ac.uk::6b21e64a-2915-4fc6-a49e-66844fbaba9b" providerId="AD" clId="Web-{BAF174EC-8797-1EDF-3652-246F7F95E841}" dt="2019-09-20T11:24:29.477" v="87" actId="20577"/>
          <ac:spMkLst>
            <pc:docMk/>
            <pc:sldMk cId="1084158819" sldId="256"/>
            <ac:spMk id="28" creationId="{790B48A9-DCB0-4E73-BD5B-5F3E3E50BE70}"/>
          </ac:spMkLst>
        </pc:spChg>
        <pc:spChg chg="mod">
          <ac:chgData name="Peter Scott (1902009)" userId="S::1902009@student.uwtsd.ac.uk::6b21e64a-2915-4fc6-a49e-66844fbaba9b" providerId="AD" clId="Web-{BAF174EC-8797-1EDF-3652-246F7F95E841}" dt="2019-09-20T11:23:59.289" v="25" actId="20577"/>
          <ac:spMkLst>
            <pc:docMk/>
            <pc:sldMk cId="1084158819" sldId="256"/>
            <ac:spMk id="30" creationId="{9B5B33C0-C8D5-40A4-8E7B-A15741A16A2F}"/>
          </ac:spMkLst>
        </pc:spChg>
        <pc:spChg chg="mod">
          <ac:chgData name="Peter Scott (1902009)" userId="S::1902009@student.uwtsd.ac.uk::6b21e64a-2915-4fc6-a49e-66844fbaba9b" providerId="AD" clId="Web-{BAF174EC-8797-1EDF-3652-246F7F95E841}" dt="2019-09-20T11:24:15.602" v="74" actId="20577"/>
          <ac:spMkLst>
            <pc:docMk/>
            <pc:sldMk cId="1084158819" sldId="256"/>
            <ac:spMk id="32" creationId="{64B893A5-04B7-4831-9F75-23466AF3DA69}"/>
          </ac:spMkLst>
        </pc:spChg>
      </pc:sldChg>
    </pc:docChg>
  </pc:docChgLst>
  <pc:docChgLst>
    <pc:chgData name="Peter Scott (1902009)" userId="6b21e64a-2915-4fc6-a49e-66844fbaba9b" providerId="ADAL" clId="{04454CE6-3B29-AE4A-97F9-541F5DA4765F}"/>
    <pc:docChg chg="undo custSel addSld delSld modSld addMainMaster delMainMaster">
      <pc:chgData name="Peter Scott (1902009)" userId="6b21e64a-2915-4fc6-a49e-66844fbaba9b" providerId="ADAL" clId="{04454CE6-3B29-AE4A-97F9-541F5DA4765F}" dt="2019-09-20T14:09:30.691" v="2525" actId="688"/>
      <pc:docMkLst>
        <pc:docMk/>
      </pc:docMkLst>
      <pc:sldChg chg="addSp delSp modSp mod setBg">
        <pc:chgData name="Peter Scott (1902009)" userId="6b21e64a-2915-4fc6-a49e-66844fbaba9b" providerId="ADAL" clId="{04454CE6-3B29-AE4A-97F9-541F5DA4765F}" dt="2019-09-20T14:09:30.691" v="2525" actId="688"/>
        <pc:sldMkLst>
          <pc:docMk/>
          <pc:sldMk cId="1084158819" sldId="256"/>
        </pc:sldMkLst>
        <pc:spChg chg="add del">
          <ac:chgData name="Peter Scott (1902009)" userId="6b21e64a-2915-4fc6-a49e-66844fbaba9b" providerId="ADAL" clId="{04454CE6-3B29-AE4A-97F9-541F5DA4765F}" dt="2019-09-20T12:20:23.421" v="803" actId="478"/>
          <ac:spMkLst>
            <pc:docMk/>
            <pc:sldMk cId="1084158819" sldId="256"/>
            <ac:spMk id="2" creationId="{925EE2B4-AD70-F14E-87ED-C714AF913AA0}"/>
          </ac:spMkLst>
        </pc:spChg>
        <pc:spChg chg="del mod">
          <ac:chgData name="Peter Scott (1902009)" userId="6b21e64a-2915-4fc6-a49e-66844fbaba9b" providerId="ADAL" clId="{04454CE6-3B29-AE4A-97F9-541F5DA4765F}" dt="2019-09-20T13:09:09.602" v="2300" actId="478"/>
          <ac:spMkLst>
            <pc:docMk/>
            <pc:sldMk cId="1084158819" sldId="256"/>
            <ac:spMk id="20" creationId="{5204EBEB-4E79-443B-AB82-8EFD884E32C5}"/>
          </ac:spMkLst>
        </pc:spChg>
        <pc:spChg chg="add del mod">
          <ac:chgData name="Peter Scott (1902009)" userId="6b21e64a-2915-4fc6-a49e-66844fbaba9b" providerId="ADAL" clId="{04454CE6-3B29-AE4A-97F9-541F5DA4765F}" dt="2019-09-20T13:32:27.036" v="2365" actId="1076"/>
          <ac:spMkLst>
            <pc:docMk/>
            <pc:sldMk cId="1084158819" sldId="256"/>
            <ac:spMk id="21" creationId="{DC771D86-6842-4144-B7C4-4336EFD70876}"/>
          </ac:spMkLst>
        </pc:spChg>
        <pc:spChg chg="mod">
          <ac:chgData name="Peter Scott (1902009)" userId="6b21e64a-2915-4fc6-a49e-66844fbaba9b" providerId="ADAL" clId="{04454CE6-3B29-AE4A-97F9-541F5DA4765F}" dt="2019-09-20T13:33:51.927" v="2373" actId="20577"/>
          <ac:spMkLst>
            <pc:docMk/>
            <pc:sldMk cId="1084158819" sldId="256"/>
            <ac:spMk id="24" creationId="{DC883CD3-C83C-4023-86A9-8EB1A4090D56}"/>
          </ac:spMkLst>
        </pc:spChg>
        <pc:spChg chg="mod">
          <ac:chgData name="Peter Scott (1902009)" userId="6b21e64a-2915-4fc6-a49e-66844fbaba9b" providerId="ADAL" clId="{04454CE6-3B29-AE4A-97F9-541F5DA4765F}" dt="2019-09-20T13:32:49.581" v="2367" actId="20577"/>
          <ac:spMkLst>
            <pc:docMk/>
            <pc:sldMk cId="1084158819" sldId="256"/>
            <ac:spMk id="26" creationId="{DC883CD3-C83C-4023-86A9-8EB1A4090D56}"/>
          </ac:spMkLst>
        </pc:spChg>
        <pc:spChg chg="mod">
          <ac:chgData name="Peter Scott (1902009)" userId="6b21e64a-2915-4fc6-a49e-66844fbaba9b" providerId="ADAL" clId="{04454CE6-3B29-AE4A-97F9-541F5DA4765F}" dt="2019-09-20T13:43:12.555" v="2374" actId="1076"/>
          <ac:spMkLst>
            <pc:docMk/>
            <pc:sldMk cId="1084158819" sldId="256"/>
            <ac:spMk id="28" creationId="{790B48A9-DCB0-4E73-BD5B-5F3E3E50BE70}"/>
          </ac:spMkLst>
        </pc:spChg>
        <pc:spChg chg="mod">
          <ac:chgData name="Peter Scott (1902009)" userId="6b21e64a-2915-4fc6-a49e-66844fbaba9b" providerId="ADAL" clId="{04454CE6-3B29-AE4A-97F9-541F5DA4765F}" dt="2019-09-20T13:48:07.248" v="2518" actId="20577"/>
          <ac:spMkLst>
            <pc:docMk/>
            <pc:sldMk cId="1084158819" sldId="256"/>
            <ac:spMk id="30" creationId="{9B5B33C0-C8D5-40A4-8E7B-A15741A16A2F}"/>
          </ac:spMkLst>
        </pc:spChg>
        <pc:spChg chg="mod">
          <ac:chgData name="Peter Scott (1902009)" userId="6b21e64a-2915-4fc6-a49e-66844fbaba9b" providerId="ADAL" clId="{04454CE6-3B29-AE4A-97F9-541F5DA4765F}" dt="2019-09-20T13:33:24.870" v="2370" actId="20577"/>
          <ac:spMkLst>
            <pc:docMk/>
            <pc:sldMk cId="1084158819" sldId="256"/>
            <ac:spMk id="32" creationId="{64B893A5-04B7-4831-9F75-23466AF3DA69}"/>
          </ac:spMkLst>
        </pc:spChg>
        <pc:picChg chg="add del">
          <ac:chgData name="Peter Scott (1902009)" userId="6b21e64a-2915-4fc6-a49e-66844fbaba9b" providerId="ADAL" clId="{04454CE6-3B29-AE4A-97F9-541F5DA4765F}" dt="2019-09-20T13:06:00.984" v="2271" actId="478"/>
          <ac:picMkLst>
            <pc:docMk/>
            <pc:sldMk cId="1084158819" sldId="256"/>
            <ac:picMk id="3" creationId="{1FFAC882-CE28-3E4E-BFC9-985E23F2F574}"/>
          </ac:picMkLst>
        </pc:picChg>
        <pc:picChg chg="add mod">
          <ac:chgData name="Peter Scott (1902009)" userId="6b21e64a-2915-4fc6-a49e-66844fbaba9b" providerId="ADAL" clId="{04454CE6-3B29-AE4A-97F9-541F5DA4765F}" dt="2019-09-20T14:09:30.691" v="2525" actId="688"/>
          <ac:picMkLst>
            <pc:docMk/>
            <pc:sldMk cId="1084158819" sldId="256"/>
            <ac:picMk id="3" creationId="{C55E5C33-2188-7440-8C3B-FF27B3BADD4E}"/>
          </ac:picMkLst>
        </pc:picChg>
        <pc:picChg chg="add mod">
          <ac:chgData name="Peter Scott (1902009)" userId="6b21e64a-2915-4fc6-a49e-66844fbaba9b" providerId="ADAL" clId="{04454CE6-3B29-AE4A-97F9-541F5DA4765F}" dt="2019-09-20T13:14:57.778" v="2341" actId="1076"/>
          <ac:picMkLst>
            <pc:docMk/>
            <pc:sldMk cId="1084158819" sldId="256"/>
            <ac:picMk id="4" creationId="{FE94B098-828B-3645-A0AF-A10C97F974FD}"/>
          </ac:picMkLst>
        </pc:picChg>
        <pc:picChg chg="add del mod">
          <ac:chgData name="Peter Scott (1902009)" userId="6b21e64a-2915-4fc6-a49e-66844fbaba9b" providerId="ADAL" clId="{04454CE6-3B29-AE4A-97F9-541F5DA4765F}" dt="2019-09-20T14:08:39.629" v="2520" actId="478"/>
          <ac:picMkLst>
            <pc:docMk/>
            <pc:sldMk cId="1084158819" sldId="256"/>
            <ac:picMk id="6" creationId="{09B1268E-A3A0-6840-A633-75879C89A857}"/>
          </ac:picMkLst>
        </pc:picChg>
        <pc:picChg chg="del">
          <ac:chgData name="Peter Scott (1902009)" userId="6b21e64a-2915-4fc6-a49e-66844fbaba9b" providerId="ADAL" clId="{04454CE6-3B29-AE4A-97F9-541F5DA4765F}" dt="2019-09-20T11:57:08.064" v="462" actId="478"/>
          <ac:picMkLst>
            <pc:docMk/>
            <pc:sldMk cId="1084158819" sldId="256"/>
            <ac:picMk id="22" creationId="{27247FC5-9A3C-4853-BCDD-AE5AB8EC9A59}"/>
          </ac:picMkLst>
        </pc:picChg>
        <pc:picChg chg="del">
          <ac:chgData name="Peter Scott (1902009)" userId="6b21e64a-2915-4fc6-a49e-66844fbaba9b" providerId="ADAL" clId="{04454CE6-3B29-AE4A-97F9-541F5DA4765F}" dt="2019-09-20T12:06:02.813" v="464" actId="478"/>
          <ac:picMkLst>
            <pc:docMk/>
            <pc:sldMk cId="1084158819" sldId="256"/>
            <ac:picMk id="25" creationId="{27247FC5-9A3C-4853-BCDD-AE5AB8EC9A59}"/>
          </ac:picMkLst>
        </pc:picChg>
        <pc:picChg chg="del mod">
          <ac:chgData name="Peter Scott (1902009)" userId="6b21e64a-2915-4fc6-a49e-66844fbaba9b" providerId="ADAL" clId="{04454CE6-3B29-AE4A-97F9-541F5DA4765F}" dt="2019-09-20T12:48:55.714" v="1731" actId="478"/>
          <ac:picMkLst>
            <pc:docMk/>
            <pc:sldMk cId="1084158819" sldId="256"/>
            <ac:picMk id="27" creationId="{FD98C07E-5EED-4E2B-BAD8-85196D45378F}"/>
          </ac:picMkLst>
        </pc:picChg>
        <pc:picChg chg="del mod">
          <ac:chgData name="Peter Scott (1902009)" userId="6b21e64a-2915-4fc6-a49e-66844fbaba9b" providerId="ADAL" clId="{04454CE6-3B29-AE4A-97F9-541F5DA4765F}" dt="2019-09-20T12:41:26.377" v="1298" actId="478"/>
          <ac:picMkLst>
            <pc:docMk/>
            <pc:sldMk cId="1084158819" sldId="256"/>
            <ac:picMk id="29" creationId="{D918A36B-7853-4111-8D3B-8CD1DAA16AF6}"/>
          </ac:picMkLst>
        </pc:picChg>
        <pc:picChg chg="del">
          <ac:chgData name="Peter Scott (1902009)" userId="6b21e64a-2915-4fc6-a49e-66844fbaba9b" providerId="ADAL" clId="{04454CE6-3B29-AE4A-97F9-541F5DA4765F}" dt="2019-09-20T12:26:07.313" v="899" actId="478"/>
          <ac:picMkLst>
            <pc:docMk/>
            <pc:sldMk cId="1084158819" sldId="256"/>
            <ac:picMk id="31" creationId="{FCC90589-A3E8-4369-8088-A861A56A2D39}"/>
          </ac:picMkLst>
        </pc:picChg>
        <pc:inkChg chg="add">
          <ac:chgData name="Peter Scott (1902009)" userId="6b21e64a-2915-4fc6-a49e-66844fbaba9b" providerId="ADAL" clId="{04454CE6-3B29-AE4A-97F9-541F5DA4765F}" dt="2019-09-20T12:56:09.564" v="1830"/>
          <ac:inkMkLst>
            <pc:docMk/>
            <pc:sldMk cId="1084158819" sldId="256"/>
            <ac:inkMk id="2" creationId="{970A494D-E521-2B42-A252-D9AA85BBE897}"/>
          </ac:inkMkLst>
        </pc:inkChg>
        <pc:inkChg chg="add del">
          <ac:chgData name="Peter Scott (1902009)" userId="6b21e64a-2915-4fc6-a49e-66844fbaba9b" providerId="ADAL" clId="{04454CE6-3B29-AE4A-97F9-541F5DA4765F}" dt="2019-09-20T12:56:20.570" v="1840"/>
          <ac:inkMkLst>
            <pc:docMk/>
            <pc:sldMk cId="1084158819" sldId="256"/>
            <ac:inkMk id="3" creationId="{35C6ECA4-3C04-8A44-BBCA-93970E550227}"/>
          </ac:inkMkLst>
        </pc:inkChg>
        <pc:inkChg chg="add del">
          <ac:chgData name="Peter Scott (1902009)" userId="6b21e64a-2915-4fc6-a49e-66844fbaba9b" providerId="ADAL" clId="{04454CE6-3B29-AE4A-97F9-541F5DA4765F}" dt="2019-09-20T12:56:18.316" v="1836"/>
          <ac:inkMkLst>
            <pc:docMk/>
            <pc:sldMk cId="1084158819" sldId="256"/>
            <ac:inkMk id="5" creationId="{E4603704-5218-D84C-A67F-43D6E42B81EE}"/>
          </ac:inkMkLst>
        </pc:inkChg>
        <pc:inkChg chg="add del">
          <ac:chgData name="Peter Scott (1902009)" userId="6b21e64a-2915-4fc6-a49e-66844fbaba9b" providerId="ADAL" clId="{04454CE6-3B29-AE4A-97F9-541F5DA4765F}" dt="2019-09-20T12:35:48.945" v="1257"/>
          <ac:inkMkLst>
            <pc:docMk/>
            <pc:sldMk cId="1084158819" sldId="256"/>
            <ac:inkMk id="6" creationId="{053BDD8C-5482-4942-AEA8-B3FD8F278D9E}"/>
          </ac:inkMkLst>
        </pc:inkChg>
        <pc:inkChg chg="add del">
          <ac:chgData name="Peter Scott (1902009)" userId="6b21e64a-2915-4fc6-a49e-66844fbaba9b" providerId="ADAL" clId="{04454CE6-3B29-AE4A-97F9-541F5DA4765F}" dt="2019-09-20T12:56:38.745" v="1846"/>
          <ac:inkMkLst>
            <pc:docMk/>
            <pc:sldMk cId="1084158819" sldId="256"/>
            <ac:inkMk id="6" creationId="{920FABB3-5FB6-134C-B3B0-D57B603A13E9}"/>
          </ac:inkMkLst>
        </pc:inkChg>
        <pc:inkChg chg="add del">
          <ac:chgData name="Peter Scott (1902009)" userId="6b21e64a-2915-4fc6-a49e-66844fbaba9b" providerId="ADAL" clId="{04454CE6-3B29-AE4A-97F9-541F5DA4765F}" dt="2019-09-20T12:35:48.945" v="1257"/>
          <ac:inkMkLst>
            <pc:docMk/>
            <pc:sldMk cId="1084158819" sldId="256"/>
            <ac:inkMk id="7" creationId="{8488342B-21A6-8E41-9250-CDCE1D605784}"/>
          </ac:inkMkLst>
        </pc:inkChg>
        <pc:inkChg chg="add del">
          <ac:chgData name="Peter Scott (1902009)" userId="6b21e64a-2915-4fc6-a49e-66844fbaba9b" providerId="ADAL" clId="{04454CE6-3B29-AE4A-97F9-541F5DA4765F}" dt="2019-09-20T12:56:38.745" v="1846"/>
          <ac:inkMkLst>
            <pc:docMk/>
            <pc:sldMk cId="1084158819" sldId="256"/>
            <ac:inkMk id="7" creationId="{FF1FD6C5-8396-C249-B8D2-BC4F0F46D79E}"/>
          </ac:inkMkLst>
        </pc:inkChg>
        <pc:inkChg chg="add del reco">
          <ac:chgData name="Peter Scott (1902009)" userId="6b21e64a-2915-4fc6-a49e-66844fbaba9b" providerId="ADAL" clId="{04454CE6-3B29-AE4A-97F9-541F5DA4765F}" dt="2019-09-20T12:56:53.015" v="1857"/>
          <ac:inkMkLst>
            <pc:docMk/>
            <pc:sldMk cId="1084158819" sldId="256"/>
            <ac:inkMk id="8" creationId="{BC3FB176-B7CF-6F47-853F-9BD8AAD472A9}"/>
          </ac:inkMkLst>
        </pc:inkChg>
        <pc:inkChg chg="add del">
          <ac:chgData name="Peter Scott (1902009)" userId="6b21e64a-2915-4fc6-a49e-66844fbaba9b" providerId="ADAL" clId="{04454CE6-3B29-AE4A-97F9-541F5DA4765F}" dt="2019-09-20T12:35:48.945" v="1257"/>
          <ac:inkMkLst>
            <pc:docMk/>
            <pc:sldMk cId="1084158819" sldId="256"/>
            <ac:inkMk id="8" creationId="{DCE04B56-AB00-554A-955B-FEA60F81C516}"/>
          </ac:inkMkLst>
        </pc:inkChg>
        <pc:inkChg chg="add del mod reco modStrokes">
          <ac:chgData name="Peter Scott (1902009)" userId="6b21e64a-2915-4fc6-a49e-66844fbaba9b" providerId="ADAL" clId="{04454CE6-3B29-AE4A-97F9-541F5DA4765F}" dt="2019-09-20T12:36:02.056" v="1269"/>
          <ac:inkMkLst>
            <pc:docMk/>
            <pc:sldMk cId="1084158819" sldId="256"/>
            <ac:inkMk id="9" creationId="{7CDA88C6-AC4A-9F42-BEC6-BFCFD0D16C77}"/>
          </ac:inkMkLst>
        </pc:inkChg>
        <pc:inkChg chg="add del">
          <ac:chgData name="Peter Scott (1902009)" userId="6b21e64a-2915-4fc6-a49e-66844fbaba9b" providerId="ADAL" clId="{04454CE6-3B29-AE4A-97F9-541F5DA4765F}" dt="2019-09-20T12:56:42.900" v="1849"/>
          <ac:inkMkLst>
            <pc:docMk/>
            <pc:sldMk cId="1084158819" sldId="256"/>
            <ac:inkMk id="10" creationId="{AEFF7948-48F4-7140-B6CE-E8C397486C16}"/>
          </ac:inkMkLst>
        </pc:inkChg>
        <pc:inkChg chg="add del">
          <ac:chgData name="Peter Scott (1902009)" userId="6b21e64a-2915-4fc6-a49e-66844fbaba9b" providerId="ADAL" clId="{04454CE6-3B29-AE4A-97F9-541F5DA4765F}" dt="2019-09-20T12:35:51.235" v="1260"/>
          <ac:inkMkLst>
            <pc:docMk/>
            <pc:sldMk cId="1084158819" sldId="256"/>
            <ac:inkMk id="11" creationId="{2521DE4D-E56E-C24A-9ADB-C84F21503953}"/>
          </ac:inkMkLst>
        </pc:inkChg>
        <pc:inkChg chg="add del">
          <ac:chgData name="Peter Scott (1902009)" userId="6b21e64a-2915-4fc6-a49e-66844fbaba9b" providerId="ADAL" clId="{04454CE6-3B29-AE4A-97F9-541F5DA4765F}" dt="2019-09-20T12:56:42.900" v="1849"/>
          <ac:inkMkLst>
            <pc:docMk/>
            <pc:sldMk cId="1084158819" sldId="256"/>
            <ac:inkMk id="11" creationId="{ECE3CDDD-1F8D-9240-921A-A27CA44B6883}"/>
          </ac:inkMkLst>
        </pc:inkChg>
        <pc:inkChg chg="add del">
          <ac:chgData name="Peter Scott (1902009)" userId="6b21e64a-2915-4fc6-a49e-66844fbaba9b" providerId="ADAL" clId="{04454CE6-3B29-AE4A-97F9-541F5DA4765F}" dt="2019-09-20T12:35:51.235" v="1260"/>
          <ac:inkMkLst>
            <pc:docMk/>
            <pc:sldMk cId="1084158819" sldId="256"/>
            <ac:inkMk id="12" creationId="{02F41353-8C7C-4F4F-9371-F7707AB3AD05}"/>
          </ac:inkMkLst>
        </pc:inkChg>
        <pc:inkChg chg="add del reco">
          <ac:chgData name="Peter Scott (1902009)" userId="6b21e64a-2915-4fc6-a49e-66844fbaba9b" providerId="ADAL" clId="{04454CE6-3B29-AE4A-97F9-541F5DA4765F}" dt="2019-09-20T12:56:53.021" v="1859"/>
          <ac:inkMkLst>
            <pc:docMk/>
            <pc:sldMk cId="1084158819" sldId="256"/>
            <ac:inkMk id="12" creationId="{185EBB12-E682-8148-8172-EE673B921C34}"/>
          </ac:inkMkLst>
        </pc:inkChg>
        <pc:inkChg chg="add del reco">
          <ac:chgData name="Peter Scott (1902009)" userId="6b21e64a-2915-4fc6-a49e-66844fbaba9b" providerId="ADAL" clId="{04454CE6-3B29-AE4A-97F9-541F5DA4765F}" dt="2019-09-20T12:36:00.398" v="1265"/>
          <ac:inkMkLst>
            <pc:docMk/>
            <pc:sldMk cId="1084158819" sldId="256"/>
            <ac:inkMk id="13" creationId="{84AC3843-C48B-F445-A4FD-8AB31A0463DE}"/>
          </ac:inkMkLst>
        </pc:inkChg>
        <pc:inkChg chg="add del">
          <ac:chgData name="Peter Scott (1902009)" userId="6b21e64a-2915-4fc6-a49e-66844fbaba9b" providerId="ADAL" clId="{04454CE6-3B29-AE4A-97F9-541F5DA4765F}" dt="2019-09-20T12:56:53.018" v="1858"/>
          <ac:inkMkLst>
            <pc:docMk/>
            <pc:sldMk cId="1084158819" sldId="256"/>
            <ac:inkMk id="14" creationId="{D7A5A1B0-BCD5-BA41-AEFB-34AEADEB858E}"/>
          </ac:inkMkLst>
        </pc:inkChg>
        <pc:inkChg chg="add del">
          <ac:chgData name="Peter Scott (1902009)" userId="6b21e64a-2915-4fc6-a49e-66844fbaba9b" providerId="ADAL" clId="{04454CE6-3B29-AE4A-97F9-541F5DA4765F}" dt="2019-09-20T12:35:54.895" v="1264"/>
          <ac:inkMkLst>
            <pc:docMk/>
            <pc:sldMk cId="1084158819" sldId="256"/>
            <ac:inkMk id="15" creationId="{5E2F4891-D734-8647-B98E-C78DAEB2A315}"/>
          </ac:inkMkLst>
        </pc:inkChg>
        <pc:inkChg chg="add del">
          <ac:chgData name="Peter Scott (1902009)" userId="6b21e64a-2915-4fc6-a49e-66844fbaba9b" providerId="ADAL" clId="{04454CE6-3B29-AE4A-97F9-541F5DA4765F}" dt="2019-09-20T12:56:49.745" v="1856"/>
          <ac:inkMkLst>
            <pc:docMk/>
            <pc:sldMk cId="1084158819" sldId="256"/>
            <ac:inkMk id="15" creationId="{A262F17A-2A00-914B-9F11-74C4D16FDF38}"/>
          </ac:inkMkLst>
        </pc:inkChg>
        <pc:inkChg chg="add del">
          <ac:chgData name="Peter Scott (1902009)" userId="6b21e64a-2915-4fc6-a49e-66844fbaba9b" providerId="ADAL" clId="{04454CE6-3B29-AE4A-97F9-541F5DA4765F}" dt="2019-09-20T12:56:49.745" v="1856"/>
          <ac:inkMkLst>
            <pc:docMk/>
            <pc:sldMk cId="1084158819" sldId="256"/>
            <ac:inkMk id="16" creationId="{EE6D292E-D33E-E34A-AF1C-6FBAB9C681E1}"/>
          </ac:inkMkLst>
        </pc:inkChg>
        <pc:inkChg chg="add del">
          <ac:chgData name="Peter Scott (1902009)" userId="6b21e64a-2915-4fc6-a49e-66844fbaba9b" providerId="ADAL" clId="{04454CE6-3B29-AE4A-97F9-541F5DA4765F}" dt="2019-09-20T12:35:54.895" v="1264"/>
          <ac:inkMkLst>
            <pc:docMk/>
            <pc:sldMk cId="1084158819" sldId="256"/>
            <ac:inkMk id="17" creationId="{2D2C0FDF-6D28-DF46-95A2-453AFE1916FE}"/>
          </ac:inkMkLst>
        </pc:inkChg>
        <pc:inkChg chg="add del">
          <ac:chgData name="Peter Scott (1902009)" userId="6b21e64a-2915-4fc6-a49e-66844fbaba9b" providerId="ADAL" clId="{04454CE6-3B29-AE4A-97F9-541F5DA4765F}" dt="2019-09-20T12:56:49.745" v="1856"/>
          <ac:inkMkLst>
            <pc:docMk/>
            <pc:sldMk cId="1084158819" sldId="256"/>
            <ac:inkMk id="17" creationId="{BE6A0F86-FE04-D840-BF6A-47A3738D8727}"/>
          </ac:inkMkLst>
        </pc:inkChg>
        <pc:inkChg chg="add del">
          <ac:chgData name="Peter Scott (1902009)" userId="6b21e64a-2915-4fc6-a49e-66844fbaba9b" providerId="ADAL" clId="{04454CE6-3B29-AE4A-97F9-541F5DA4765F}" dt="2019-09-20T12:35:54.895" v="1264"/>
          <ac:inkMkLst>
            <pc:docMk/>
            <pc:sldMk cId="1084158819" sldId="256"/>
            <ac:inkMk id="18" creationId="{A29A4CBD-7D42-6748-9722-6D01366E22A3}"/>
          </ac:inkMkLst>
        </pc:inkChg>
        <pc:inkChg chg="add del">
          <ac:chgData name="Peter Scott (1902009)" userId="6b21e64a-2915-4fc6-a49e-66844fbaba9b" providerId="ADAL" clId="{04454CE6-3B29-AE4A-97F9-541F5DA4765F}" dt="2019-09-20T12:56:49.745" v="1856"/>
          <ac:inkMkLst>
            <pc:docMk/>
            <pc:sldMk cId="1084158819" sldId="256"/>
            <ac:inkMk id="18" creationId="{AAE3CC28-61D9-C349-AF2D-2188C984F2A7}"/>
          </ac:inkMkLst>
        </pc:inkChg>
        <pc:inkChg chg="add del mod reco modStrokes">
          <ac:chgData name="Peter Scott (1902009)" userId="6b21e64a-2915-4fc6-a49e-66844fbaba9b" providerId="ADAL" clId="{04454CE6-3B29-AE4A-97F9-541F5DA4765F}" dt="2019-09-20T12:36:02.685" v="1270"/>
          <ac:inkMkLst>
            <pc:docMk/>
            <pc:sldMk cId="1084158819" sldId="256"/>
            <ac:inkMk id="19" creationId="{6D58BE5F-E17A-2B40-886B-A927638C64D5}"/>
          </ac:inkMkLst>
        </pc:inkChg>
        <pc:inkChg chg="add del reco">
          <ac:chgData name="Peter Scott (1902009)" userId="6b21e64a-2915-4fc6-a49e-66844fbaba9b" providerId="ADAL" clId="{04454CE6-3B29-AE4A-97F9-541F5DA4765F}" dt="2019-09-20T12:56:53.024" v="1860"/>
          <ac:inkMkLst>
            <pc:docMk/>
            <pc:sldMk cId="1084158819" sldId="256"/>
            <ac:inkMk id="19" creationId="{7DFB75CF-078A-3245-9738-F90DDD71B9A2}"/>
          </ac:inkMkLst>
        </pc:inkChg>
        <pc:inkChg chg="add del">
          <ac:chgData name="Peter Scott (1902009)" userId="6b21e64a-2915-4fc6-a49e-66844fbaba9b" providerId="ADAL" clId="{04454CE6-3B29-AE4A-97F9-541F5DA4765F}" dt="2019-09-20T12:57:00.651" v="1865"/>
          <ac:inkMkLst>
            <pc:docMk/>
            <pc:sldMk cId="1084158819" sldId="256"/>
            <ac:inkMk id="23" creationId="{1AD6503A-CFF2-8149-A81B-EBCF2A0E0F95}"/>
          </ac:inkMkLst>
        </pc:inkChg>
        <pc:inkChg chg="add del">
          <ac:chgData name="Peter Scott (1902009)" userId="6b21e64a-2915-4fc6-a49e-66844fbaba9b" providerId="ADAL" clId="{04454CE6-3B29-AE4A-97F9-541F5DA4765F}" dt="2019-09-20T12:57:00.651" v="1865"/>
          <ac:inkMkLst>
            <pc:docMk/>
            <pc:sldMk cId="1084158819" sldId="256"/>
            <ac:inkMk id="25" creationId="{5AB0BF84-E0D8-AF44-AFFB-C64A7927A9A3}"/>
          </ac:inkMkLst>
        </pc:inkChg>
        <pc:inkChg chg="add del">
          <ac:chgData name="Peter Scott (1902009)" userId="6b21e64a-2915-4fc6-a49e-66844fbaba9b" providerId="ADAL" clId="{04454CE6-3B29-AE4A-97F9-541F5DA4765F}" dt="2019-09-20T12:57:00.651" v="1865"/>
          <ac:inkMkLst>
            <pc:docMk/>
            <pc:sldMk cId="1084158819" sldId="256"/>
            <ac:inkMk id="31" creationId="{F629545E-B607-0242-8C64-31046746A3F6}"/>
          </ac:inkMkLst>
        </pc:inkChg>
        <pc:inkChg chg="add del">
          <ac:chgData name="Peter Scott (1902009)" userId="6b21e64a-2915-4fc6-a49e-66844fbaba9b" providerId="ADAL" clId="{04454CE6-3B29-AE4A-97F9-541F5DA4765F}" dt="2019-09-20T12:36:48.199" v="1274"/>
          <ac:inkMkLst>
            <pc:docMk/>
            <pc:sldMk cId="1084158819" sldId="256"/>
            <ac:inkMk id="33" creationId="{8D85703F-14E4-4A4C-A60A-A7ED7380DF19}"/>
          </ac:inkMkLst>
        </pc:inkChg>
        <pc:inkChg chg="add mod reco">
          <ac:chgData name="Peter Scott (1902009)" userId="6b21e64a-2915-4fc6-a49e-66844fbaba9b" providerId="ADAL" clId="{04454CE6-3B29-AE4A-97F9-541F5DA4765F}" dt="2019-09-20T13:15:02.789" v="2342" actId="1076"/>
          <ac:inkMkLst>
            <pc:docMk/>
            <pc:sldMk cId="1084158819" sldId="256"/>
            <ac:inkMk id="33" creationId="{C2F9561C-C5BB-454F-BA61-CBCFA1DA6044}"/>
          </ac:inkMkLst>
        </pc:inkChg>
        <pc:inkChg chg="add del">
          <ac:chgData name="Peter Scott (1902009)" userId="6b21e64a-2915-4fc6-a49e-66844fbaba9b" providerId="ADAL" clId="{04454CE6-3B29-AE4A-97F9-541F5DA4765F}" dt="2019-09-20T12:36:48.199" v="1274"/>
          <ac:inkMkLst>
            <pc:docMk/>
            <pc:sldMk cId="1084158819" sldId="256"/>
            <ac:inkMk id="34" creationId="{8A52C434-C3F6-B048-9CF0-89FCB96A070D}"/>
          </ac:inkMkLst>
        </pc:inkChg>
        <pc:inkChg chg="add del mod reco modStrokes">
          <ac:chgData name="Peter Scott (1902009)" userId="6b21e64a-2915-4fc6-a49e-66844fbaba9b" providerId="ADAL" clId="{04454CE6-3B29-AE4A-97F9-541F5DA4765F}" dt="2019-09-20T12:56:22.529" v="1842"/>
          <ac:inkMkLst>
            <pc:docMk/>
            <pc:sldMk cId="1084158819" sldId="256"/>
            <ac:inkMk id="35" creationId="{28E0EA9D-A991-B242-AEF3-398B0881C78B}"/>
          </ac:inkMkLst>
        </pc:inkChg>
        <pc:inkChg chg="add del">
          <ac:chgData name="Peter Scott (1902009)" userId="6b21e64a-2915-4fc6-a49e-66844fbaba9b" providerId="ADAL" clId="{04454CE6-3B29-AE4A-97F9-541F5DA4765F}" dt="2019-09-20T12:57:04.861" v="1868"/>
          <ac:inkMkLst>
            <pc:docMk/>
            <pc:sldMk cId="1084158819" sldId="256"/>
            <ac:inkMk id="36" creationId="{9C683C23-E520-8044-A618-53329BB467F8}"/>
          </ac:inkMkLst>
        </pc:inkChg>
        <pc:inkChg chg="add del">
          <ac:chgData name="Peter Scott (1902009)" userId="6b21e64a-2915-4fc6-a49e-66844fbaba9b" providerId="ADAL" clId="{04454CE6-3B29-AE4A-97F9-541F5DA4765F}" dt="2019-09-20T12:37:00.051" v="1281"/>
          <ac:inkMkLst>
            <pc:docMk/>
            <pc:sldMk cId="1084158819" sldId="256"/>
            <ac:inkMk id="37" creationId="{CFF09F00-C83C-2144-A12B-1825C7B9AC99}"/>
          </ac:inkMkLst>
        </pc:inkChg>
        <pc:inkChg chg="add del">
          <ac:chgData name="Peter Scott (1902009)" userId="6b21e64a-2915-4fc6-a49e-66844fbaba9b" providerId="ADAL" clId="{04454CE6-3B29-AE4A-97F9-541F5DA4765F}" dt="2019-09-20T12:57:04.861" v="1868"/>
          <ac:inkMkLst>
            <pc:docMk/>
            <pc:sldMk cId="1084158819" sldId="256"/>
            <ac:inkMk id="37" creationId="{F897067B-BF7D-7E49-9C83-48AEE82AE6B4}"/>
          </ac:inkMkLst>
        </pc:inkChg>
        <pc:inkChg chg="add mod reco">
          <ac:chgData name="Peter Scott (1902009)" userId="6b21e64a-2915-4fc6-a49e-66844fbaba9b" providerId="ADAL" clId="{04454CE6-3B29-AE4A-97F9-541F5DA4765F}" dt="2019-09-20T13:15:07.994" v="2343" actId="1076"/>
          <ac:inkMkLst>
            <pc:docMk/>
            <pc:sldMk cId="1084158819" sldId="256"/>
            <ac:inkMk id="38" creationId="{49272542-C8BC-5C4E-811A-BB69D04F4103}"/>
          </ac:inkMkLst>
        </pc:inkChg>
        <pc:inkChg chg="add del">
          <ac:chgData name="Peter Scott (1902009)" userId="6b21e64a-2915-4fc6-a49e-66844fbaba9b" providerId="ADAL" clId="{04454CE6-3B29-AE4A-97F9-541F5DA4765F}" dt="2019-09-20T12:36:53.697" v="1279"/>
          <ac:inkMkLst>
            <pc:docMk/>
            <pc:sldMk cId="1084158819" sldId="256"/>
            <ac:inkMk id="38" creationId="{8B1EF544-EAB7-0E4C-8775-8071178D8965}"/>
          </ac:inkMkLst>
        </pc:inkChg>
        <pc:inkChg chg="add del">
          <ac:chgData name="Peter Scott (1902009)" userId="6b21e64a-2915-4fc6-a49e-66844fbaba9b" providerId="ADAL" clId="{04454CE6-3B29-AE4A-97F9-541F5DA4765F}" dt="2019-09-20T12:36:53.697" v="1279"/>
          <ac:inkMkLst>
            <pc:docMk/>
            <pc:sldMk cId="1084158819" sldId="256"/>
            <ac:inkMk id="39" creationId="{A467AD24-C69A-E443-8654-FBFC7D4CDB94}"/>
          </ac:inkMkLst>
        </pc:inkChg>
        <pc:inkChg chg="add del mod reco modStrokes">
          <ac:chgData name="Peter Scott (1902009)" userId="6b21e64a-2915-4fc6-a49e-66844fbaba9b" providerId="ADAL" clId="{04454CE6-3B29-AE4A-97F9-541F5DA4765F}" dt="2019-09-20T12:37:16.817" v="1287"/>
          <ac:inkMkLst>
            <pc:docMk/>
            <pc:sldMk cId="1084158819" sldId="256"/>
            <ac:inkMk id="40" creationId="{87A46997-CAA5-F44F-9FD6-8D78E3C19E40}"/>
          </ac:inkMkLst>
        </pc:inkChg>
        <pc:inkChg chg="add del">
          <ac:chgData name="Peter Scott (1902009)" userId="6b21e64a-2915-4fc6-a49e-66844fbaba9b" providerId="ADAL" clId="{04454CE6-3B29-AE4A-97F9-541F5DA4765F}" dt="2019-09-20T12:37:09.419" v="1285"/>
          <ac:inkMkLst>
            <pc:docMk/>
            <pc:sldMk cId="1084158819" sldId="256"/>
            <ac:inkMk id="42" creationId="{0E2A4C43-FEFD-E74F-A59D-408A9B31A12F}"/>
          </ac:inkMkLst>
        </pc:inkChg>
        <pc:inkChg chg="add del">
          <ac:chgData name="Peter Scott (1902009)" userId="6b21e64a-2915-4fc6-a49e-66844fbaba9b" providerId="ADAL" clId="{04454CE6-3B29-AE4A-97F9-541F5DA4765F}" dt="2019-09-20T12:37:09.419" v="1285"/>
          <ac:inkMkLst>
            <pc:docMk/>
            <pc:sldMk cId="1084158819" sldId="256"/>
            <ac:inkMk id="43" creationId="{12414DBB-EA0D-9945-BD64-805EBF6BC04C}"/>
          </ac:inkMkLst>
        </pc:inkChg>
        <pc:inkChg chg="add del reco">
          <ac:chgData name="Peter Scott (1902009)" userId="6b21e64a-2915-4fc6-a49e-66844fbaba9b" providerId="ADAL" clId="{04454CE6-3B29-AE4A-97F9-541F5DA4765F}" dt="2019-09-20T12:56:22.527" v="1841"/>
          <ac:inkMkLst>
            <pc:docMk/>
            <pc:sldMk cId="1084158819" sldId="256"/>
            <ac:inkMk id="44" creationId="{B417F0B1-2DA1-D34C-8B33-1FD47E16C86C}"/>
          </ac:inkMkLst>
        </pc:inkChg>
        <pc:inkChg chg="add del">
          <ac:chgData name="Peter Scott (1902009)" userId="6b21e64a-2915-4fc6-a49e-66844fbaba9b" providerId="ADAL" clId="{04454CE6-3B29-AE4A-97F9-541F5DA4765F}" dt="2019-09-20T12:56:19.652" v="1838"/>
          <ac:inkMkLst>
            <pc:docMk/>
            <pc:sldMk cId="1084158819" sldId="256"/>
            <ac:inkMk id="46" creationId="{0DE898E0-5B17-9542-97D7-BDDFB468B280}"/>
          </ac:inkMkLst>
        </pc:inkChg>
        <pc:inkChg chg="add del">
          <ac:chgData name="Peter Scott (1902009)" userId="6b21e64a-2915-4fc6-a49e-66844fbaba9b" providerId="ADAL" clId="{04454CE6-3B29-AE4A-97F9-541F5DA4765F}" dt="2019-09-20T12:37:25.777" v="1293"/>
          <ac:inkMkLst>
            <pc:docMk/>
            <pc:sldMk cId="1084158819" sldId="256"/>
            <ac:inkMk id="47" creationId="{8DF53EBA-0327-9048-8D1F-FA7C868DF055}"/>
          </ac:inkMkLst>
        </pc:inkChg>
        <pc:inkChg chg="add del">
          <ac:chgData name="Peter Scott (1902009)" userId="6b21e64a-2915-4fc6-a49e-66844fbaba9b" providerId="ADAL" clId="{04454CE6-3B29-AE4A-97F9-541F5DA4765F}" dt="2019-09-20T12:37:25.777" v="1293"/>
          <ac:inkMkLst>
            <pc:docMk/>
            <pc:sldMk cId="1084158819" sldId="256"/>
            <ac:inkMk id="48" creationId="{2C7153A1-1A1F-3A49-A4E8-CF44306B51A4}"/>
          </ac:inkMkLst>
        </pc:inkChg>
        <pc:inkChg chg="add del mod reco modStrokes">
          <ac:chgData name="Peter Scott (1902009)" userId="6b21e64a-2915-4fc6-a49e-66844fbaba9b" providerId="ADAL" clId="{04454CE6-3B29-AE4A-97F9-541F5DA4765F}" dt="2019-09-20T12:56:20.568" v="1839"/>
          <ac:inkMkLst>
            <pc:docMk/>
            <pc:sldMk cId="1084158819" sldId="256"/>
            <ac:inkMk id="49" creationId="{40D1C895-5ACE-DC44-B3DF-F5C8AEA3AA25}"/>
          </ac:inkMkLst>
        </pc:inkChg>
      </pc:sldChg>
      <pc:sldChg chg="new del">
        <pc:chgData name="Peter Scott (1902009)" userId="6b21e64a-2915-4fc6-a49e-66844fbaba9b" providerId="ADAL" clId="{04454CE6-3B29-AE4A-97F9-541F5DA4765F}" dt="2019-09-20T11:11:52.887" v="31" actId="2696"/>
        <pc:sldMkLst>
          <pc:docMk/>
          <pc:sldMk cId="1007096428" sldId="257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9-20T12:56:09.558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 1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9-20T12:56:56.602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40 146 24575,'0'47'0,"0"-4"0,0-16 0,0 1 0,0 2 0,0-2 0,0 1 0,0 1 0,0-1 0,0 0 0,2-2 0,1-1 0,2 3 0,0-3 0,0 1 0,0 1 0,0-5 0,0-1 0,0-7 0,-2-3 0,-1-4 0,0-3 0,-1-5 0,1-5 0,-2-5 0,0 0 0,0-5 0,0 0 0,0 0 0,0-5 0,0 2 0,-4-4 0,-2-1 0,-2-6 0,-1-2 0,3-6 0,1-1 0,3 3 0,2 0 0,0 7 0,0 3 0,0 3 0,0 6 0,0 0 0,0 3 0,2 0 0,1 3 0,4 1 0,3 1 0,-1 0 0,2 1 0,-3 0 0,2 1 0,-2-1 0,-1 0 0,-2 1 0,0-3 0,3 1 0,-3-2 0,5 2 0,-5 1 0,5 2 0,0 0 0,0 0 0,2 2 0,-2 1 0,5 2 0,-4 0 0,3 0 0,-3 2 0,-1 5 0,-3 6 0,3 7 0,-5 3 0,3 2 0,-6-2 0,1 1 0,-3-3 0,0 1 0,0-4 0,0-1 0,0 0 0,-3-1 0,-2 3 0,-7-1 0,-3 0 0,-10-3 0,2-3 0,-7-4 0,2 1 0,-4-5 0,2 0 0,-3-8 0,-3-22 0,-3-9 0</inkml:trace>
  <inkml:trace contextRef="#ctx0" brushRef="#br0" timeOffset="2408">311 561 24575,'54'23'0,"-8"-6"0,-34-19 0,1-1 0,-5-2 0,-1-2 0,0-1 0,-4 1 0,2-3 0,-5 5 0,0-3 0,0 3 0,0 0 0,0 0 0,-7 0 0,1 0 0,-6 2 0,-1 1 0,3 2 0,-5 0 0,5 0 0,-2 0 0,2 0 0,0 0 0,0 7 0,0 3 0,2 8 0,1 2 0,4 0 0,1 0 0,2 3 0,0-3 0,0 2 0,0-4 0,2-3 0,1-2 0,6-6 0,4 1 0,2-3 0,3-3 0,-1 1 0,-2-1 0,3-2 0,-1 3 0,-1-3 0,1 0 0,-2 0 0,0 0 0,-2 0 0,1 0 0,-3 0 0,1-3 0,0-4 0,-1-10 0,1-9 0,-2-11 0,-2-4 0,-1-4 0,-2-2 0,0-3 0,0-1 0,0 3 0,0 2 0,0 7 0,0-2 0,0 5 0,0-1 0,0 4 0,0 3 0,0 5 0,2 3 0,-1 4 0,-1-2 0,-3 9 0,-2 0 0,0 6 0,0 0 0,0 6 0,0 16 0,0 10 0,-7 17 0,1 4 0,-6 9 0,2 2 0,0 3 0,0 0 0,2-1 0,3 1 0,3-2 0,2-2 0,0-5 0,0-3 0,0-10 0,2-3 0,3-7 0,5-5 0,3-7 0,4-3 0,-1-10 0,1 0 0,-2-5 0,0 0 0,0 0 0,0 0 0,0-2 0,2-3 0,-1-6 0,3-4 0,-3-2 0,4-3 0,-5-3 0,5-2 0,-7-2 0,1-6 0,-6 5 0,-1-6 0,-2 10 0,-2-3 0,-1 7 0,-2 3 0,0 2 0,0 2 0,0 3 0,-4 0 0,-2 2 0,-6 1 0,-1 2 0,1 2 0,2 1 0,2 2 0,3 0 0,3 2 0,-1 10 0,3 6 0,0 15 0,0 2 0,0 5 0,0-2 0,0-5 0,0-3 0,3-8 0,-1-2 0,8-5 0,0-2 0,5-6 0,0 1 0,0-6 0,3 1 0,-1-3 0,1 0 0,2 0 0,-5 0 0,3-3 0,-3 1 0,-3-3 0,3 0 0,-7 0 0,2-3 0,-5 1 0,0-8 0,-3 2 0,1-9 0,-3 2 0,0-3 0,0 0 0,0 1 0,0 4 0,0 1 0,0 4 0,0 6 0,0-1 0,0 3 0,0 0 0,2 3 0,5-1 0,1 3 0,7 0 0,-2 0 0,2 0 0,0 0 0,0 0 0,0 0 0,2 0 0,1 0 0,0 0 0,-1-2 0,-7-1 0,0 1 0,2-5 0,1 1 0</inkml:trace>
  <inkml:trace contextRef="#ctx0" brushRef="#br0" timeOffset="3050">786 131 24575,'-53'16'0,"6"-2"0,20-12 0,-1 3 0,-6 3 0,-7 4 0,-11 1 0,-6 6 0,-16 6 0,-2 6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9-20T12:57:03.585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120 83 24575,'-3'22'0,"-2"0"0,-18-5 0,4 0 0,4-3 0,0-4 0,4 0 0,0-4 0,4 3 0,2 0 0,2 1 0,0 0 0,3 1 0,0 1 0,0 2 0,0-1 0,0 2 0,5-2 0,3 3 0,5-3 0,5 0 0,-1-5 0,3-1 0,-2-1 0,3-3 0,-3-1 0,3-2 0,-5 0 0,2 0 0,-5 0 0,0 0 0,-1 0 0,-1 0 0,0 0 0,-4 0 0,-1 2 0,-1 3 0,-2 6 0,-1 4 0,-2 4 0,0 2 0,0 2 0,-5 0 0,0 3 0,-6 0 0,-2 3 0,2 2 0,-4 1 0,4 1 0,-1-4 0,1-3 0,-1-5 0,1-3 0,-2-7 0,0-2 0,5-3 0,-5-3 0,5-1 0,0-2 0,-2 0 0,5 0 0,-5-2 0,4-1 0,-1-3 0,1-1 0,4 1 0,-1-1 0,3 1 0,0 1 0,0 0 0,0 0 0,0 0 0,0-1 0,0 1 0,3 0 0,-1 0 0,4 0 0,-1 0 0,0-1 0,0 1 0,0 2 0,1-1 0,1 3 0,4-1 0,4-1 0,4 1 0,-1-4 0,2 1 0,-4 0 0,5 0 0,-5 0 0,4-8 0,-1 4 0,-1-10 0,2 5 0,-1-7 0,4 3 0,-4-3 0,1 3 0,-7 0 0,2 5 0,-4 0 0,2 5 0,-5 0 0,2 1 0,-2 1 0,2-2 0,-2 1 0,2-3 0,1-4 0,0-1 0,4 1 0,-2-1 0,3 4 0,-3 1 0,0 3 0,-3 4 0,-2 0 0,0 3 0,-10 0 0,-4 7 0,-5 4 0,-6 12 0,1 6 0,-8 8 0,3 0 0,0 1 0,3-1 0,5-1 0,3-2 0,5-3 0,2-2 0,3-6 0,0 0 0,0-4 0,0-1 0,3-3 0,2-1 0,5-4 0,1-3 0,4-4 0,-2 0 0,1-3 0,-2 0 0,1-7 0,-4-7 0,5-9 0,-5-6 0,4-5 0,-1-7 0,-1 3 0,4-7 0,-4 8 0,2 0 0,0 4 0,-2 4 0,4 1 0,-4 9 0,1 4 0,-1 7 0,-3 5 0,2 1 0,-2 2 0,0 0 0,-1 7 0,-2-3 0,1 8 0,-1 1 0,-2-2 0,-1 4 0,-2 0 0,0-1 0,0 6 0,0 1 0,0 0 0,0 5 0,-5-7 0,0 3 0,-8-8 0,2 6 0,-4-8 0,4 3 0,-4-3 0,4-1 0,-2 4 0,3-4 0,2 2 0,0-3 0,5-2 0,-1 0 0,3-8 0,-1 0 0,2-8 0,0 0 0,0-2 0,0-3 0,0 2 0,0-1 0,0-1 0,0 2 0,0-4 0,0 6 0,2-3 0,3 6 0,6-1 0,2-1 0,3 2 0,-3-3 0,2 1 0,-2-5 0,3 0 0,-1-1 0,1 2 0,0 1 0,-1 3 0,3 1 0,1 1 0,-1 4 0,0-1 0,0 3 0,-2 0 0,0 0 0,-1 0 0,-4 0 0,1 0 0,-4 0 0,0 0 0,-3 0 0,0 0 0,0 0 0,1 0 0,-1-2 0,-2-6 0,1-5 0,-3-12 0,4-5 0,-5-6 0,5 0 0,-5-1 0,5 3 0,-4-2 0,3 4 0,-3-3 0,3 3 0,-3-2 0,4 3 0,-3 5 0,4 3 0,-1 9 0,2 4 0,-1 8 0,2-1 0,-3 3 0,0 0 0,0 5 0,-2 5 0,2 9 0,-5 7 0,3 3 0,-3 6 0,0 5 0,0 11 0,0 7 0,0 5 0,0 6 0,0-5 0,0 0 0,0-4 0,0-8 0,0-5 0,0-8 0,0-8 0,2-7 0,1-6 0,4-8 0,-1-5 0,4-3 0,-4-2 0,4-11 0,-5-13 0,3-18 0,-3-15 0,0-4 0,-2-6 0,-1-3 0,1 2 0,-3-4 0,3 6 0,-3 2 0,0 8 0,2 7 0,-2 15 0,3 13 0,-3 9 0,2 9 0,-1 3 0,1 17 0,-2 10 0,0 18 0,0 7 0,0 0 0,0 5 0,0-2 0,0 4 0,0 1 0,0 5 0,-2 9 0,-4-6 0,-6 10 0,-4-10 0</inkml:trace>
  <inkml:trace contextRef="#ctx0" brushRef="#br0" timeOffset="457">1357 234 24575,'-44'-20'0,"-5"4"0,-15 16 0,-15-3-1179,33 0 0,-2-1 1179,-8-3 0,-1-2 0,1-3 0,-2-2 0,-9 0 0,-4 1-177,-9 2 1,3 1-1,26 0 1,3 1 0,-1 3-1,-1 1 1</inkml:trace>
</inkml:ink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513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601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651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772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467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984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531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896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899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1970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98409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09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79413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76105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7807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95903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2099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9/27/2019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4823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  <p:sldLayoutId id="214748375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image" Target="../media/image5.sv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2.xml"/><Relationship Id="rId5" Type="http://schemas.openxmlformats.org/officeDocument/2006/relationships/image" Target="../media/image6.png"/><Relationship Id="rId10" Type="http://schemas.openxmlformats.org/officeDocument/2006/relationships/image" Target="../media/image9.png"/><Relationship Id="rId4" Type="http://schemas.openxmlformats.org/officeDocument/2006/relationships/customXml" Target="../ink/ink1.xml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264424" y="2554653"/>
            <a:ext cx="3688762" cy="344709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400" b="1" u="sng" dirty="0">
                <a:solidFill>
                  <a:srgbClr val="FFC000"/>
                </a:solidFill>
              </a:rPr>
              <a:t>About Me</a:t>
            </a:r>
          </a:p>
          <a:p>
            <a:endParaRPr lang="en-GB" sz="1200" b="1" u="sng" dirty="0">
              <a:cs typeface="Calibri"/>
            </a:endParaRPr>
          </a:p>
          <a:p>
            <a:r>
              <a:rPr lang="en-GB" sz="1200" b="1" u="sng" dirty="0">
                <a:cs typeface="Calibri"/>
              </a:rPr>
              <a:t>Name:</a:t>
            </a:r>
            <a:r>
              <a:rPr lang="en-GB" sz="1200" b="1" dirty="0">
                <a:cs typeface="Calibri"/>
              </a:rPr>
              <a:t> Peter David Scott</a:t>
            </a:r>
          </a:p>
          <a:p>
            <a:r>
              <a:rPr lang="en-GB" sz="1200" b="1" u="sng" dirty="0">
                <a:cs typeface="Calibri"/>
              </a:rPr>
              <a:t>D.O.B: </a:t>
            </a:r>
            <a:r>
              <a:rPr lang="en-GB" sz="1200" b="1" dirty="0">
                <a:cs typeface="Calibri"/>
              </a:rPr>
              <a:t>18/08/94</a:t>
            </a:r>
          </a:p>
          <a:p>
            <a:r>
              <a:rPr lang="en-GB" sz="1200" b="1" u="sng" dirty="0">
                <a:cs typeface="Calibri"/>
              </a:rPr>
              <a:t>Address: </a:t>
            </a:r>
            <a:r>
              <a:rPr lang="en-GB" sz="1200" b="1" dirty="0">
                <a:cs typeface="Calibri"/>
              </a:rPr>
              <a:t>Student Roost, New Cut Road</a:t>
            </a:r>
          </a:p>
          <a:p>
            <a:r>
              <a:rPr lang="en-GB" sz="1200" b="1" u="sng" dirty="0">
                <a:cs typeface="Calibri"/>
              </a:rPr>
              <a:t>Postcode:</a:t>
            </a:r>
            <a:r>
              <a:rPr lang="en-GB" sz="1200" b="1" dirty="0">
                <a:cs typeface="Calibri"/>
              </a:rPr>
              <a:t> SA1 2DN</a:t>
            </a:r>
          </a:p>
          <a:p>
            <a:r>
              <a:rPr lang="en-GB" sz="1200" b="1" u="sng" dirty="0">
                <a:cs typeface="Calibri"/>
              </a:rPr>
              <a:t>Medical:  </a:t>
            </a:r>
            <a:r>
              <a:rPr lang="en-GB" sz="1200" b="1" dirty="0">
                <a:cs typeface="Calibri"/>
              </a:rPr>
              <a:t>Asthma</a:t>
            </a:r>
            <a:endParaRPr lang="en-GB" sz="1200" b="1" u="sng" dirty="0">
              <a:cs typeface="Calibri"/>
            </a:endParaRPr>
          </a:p>
          <a:p>
            <a:r>
              <a:rPr lang="en-GB" sz="1200" b="1" u="sng" dirty="0">
                <a:cs typeface="Calibri"/>
              </a:rPr>
              <a:t>Hobbies:</a:t>
            </a:r>
            <a:r>
              <a:rPr lang="en-GB" sz="1200" b="1" dirty="0">
                <a:cs typeface="Calibri"/>
              </a:rPr>
              <a:t> I enjoy physical activities such as running and Rugby. Other hobbies include reading and drawing.</a:t>
            </a:r>
          </a:p>
          <a:p>
            <a:endParaRPr lang="en-GB" sz="1200" b="1" dirty="0">
              <a:cs typeface="Calibri"/>
            </a:endParaRPr>
          </a:p>
          <a:p>
            <a:pPr lvl="0"/>
            <a:r>
              <a:rPr lang="en-GB" sz="1200" b="1" u="sng" dirty="0">
                <a:cs typeface="Calibri"/>
              </a:rPr>
              <a:t>Fun Fact!</a:t>
            </a:r>
            <a:r>
              <a:rPr lang="en-GB" sz="1200" b="1" dirty="0">
                <a:cs typeface="Calibri"/>
              </a:rPr>
              <a:t> – I have always enjoyed to travel and witness different cultures and places. The greatest experience so far was being part of a well drilling team for two weeks in Burkina Faso, Africa.</a:t>
            </a:r>
          </a:p>
          <a:p>
            <a:r>
              <a:rPr lang="en-GB" dirty="0"/>
              <a:t> </a:t>
            </a:r>
          </a:p>
          <a:p>
            <a:endParaRPr lang="en-GB" sz="1200" b="1" u="sng" dirty="0">
              <a:cs typeface="Calibri"/>
            </a:endParaRPr>
          </a:p>
          <a:p>
            <a:endParaRPr lang="en-GB" sz="1200" b="1" u="sng" dirty="0">
              <a:cs typeface="Calibri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3905109" y="720566"/>
            <a:ext cx="4259177" cy="270843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400" b="1" u="sng" dirty="0">
                <a:solidFill>
                  <a:srgbClr val="FFC000"/>
                </a:solidFill>
              </a:rPr>
              <a:t>Previous teaching experiences </a:t>
            </a:r>
          </a:p>
          <a:p>
            <a:endParaRPr lang="en-GB" sz="1200" b="1" u="sng" dirty="0"/>
          </a:p>
          <a:p>
            <a:r>
              <a:rPr lang="en-GB" sz="1200" b="1" dirty="0"/>
              <a:t>Spent two years working as a Special Needs Classroom Assistant in Lisnagarvey High School.</a:t>
            </a:r>
          </a:p>
          <a:p>
            <a:endParaRPr lang="en-GB" sz="1200" b="1" dirty="0"/>
          </a:p>
          <a:p>
            <a:r>
              <a:rPr lang="en-GB" sz="1200" b="1" dirty="0"/>
              <a:t>I have been on multiple school trips, several of which were overnight and abroad.</a:t>
            </a:r>
          </a:p>
          <a:p>
            <a:endParaRPr lang="en-GB" sz="1200" b="1" dirty="0"/>
          </a:p>
          <a:p>
            <a:r>
              <a:rPr lang="en-GB" sz="1200" b="1" dirty="0"/>
              <a:t>Last year, I volunteered in Ballymacash Primary School on Fridays. I spent most of the year with the Primary 6 class. (year 5 in Wales)</a:t>
            </a:r>
          </a:p>
          <a:p>
            <a:endParaRPr lang="en-GB" sz="1200" b="1" dirty="0"/>
          </a:p>
          <a:p>
            <a:r>
              <a:rPr lang="en-GB" sz="1200" b="1" dirty="0"/>
              <a:t>I have been a Boys Brigade Leader and a Sunday School teacher for three years.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905109" y="3772692"/>
            <a:ext cx="4381782" cy="233910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400" b="1" u="sng" dirty="0">
                <a:solidFill>
                  <a:srgbClr val="FFC000"/>
                </a:solidFill>
              </a:rPr>
              <a:t>Reasons for entering the teaching profession </a:t>
            </a:r>
          </a:p>
          <a:p>
            <a:endParaRPr lang="en-GB" sz="1200" b="1" u="sng" dirty="0"/>
          </a:p>
          <a:p>
            <a:r>
              <a:rPr lang="en-GB" sz="1200" b="1" dirty="0"/>
              <a:t>I have always enjoyed working with children. From a young age I have assisted with different organisations from kids' clubs to schools.</a:t>
            </a:r>
          </a:p>
          <a:p>
            <a:endParaRPr lang="en-GB" sz="1200" b="1" dirty="0"/>
          </a:p>
          <a:p>
            <a:r>
              <a:rPr lang="en-GB" sz="1200" b="1" dirty="0"/>
              <a:t>During my education I witnessed numerous teachers. Some of which could really encourage and inspire the class to push harder and be the best we could be. That has always been something I have admired, and I want to help other children the way those teachers helped me.</a:t>
            </a:r>
          </a:p>
          <a:p>
            <a:endParaRPr lang="en-GB" sz="12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479912" y="2910091"/>
            <a:ext cx="3505502" cy="233910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400" b="1" u="sng" dirty="0">
                <a:solidFill>
                  <a:srgbClr val="FFC000"/>
                </a:solidFill>
              </a:rPr>
              <a:t>The kind of teacher I aspire to be</a:t>
            </a:r>
          </a:p>
          <a:p>
            <a:endParaRPr lang="en-GB" sz="1200" dirty="0"/>
          </a:p>
          <a:p>
            <a:r>
              <a:rPr lang="en-GB" sz="1200" b="1" dirty="0"/>
              <a:t>I want to be a teacher that all children feel comfortable in coming to talk to and ask for help and advice. </a:t>
            </a:r>
          </a:p>
          <a:p>
            <a:endParaRPr lang="en-GB" sz="1200" b="1" dirty="0"/>
          </a:p>
          <a:p>
            <a:r>
              <a:rPr lang="en-GB" sz="1200" b="1" dirty="0"/>
              <a:t>I aspire to be a teacher that will inspire the children and push them when needed to be the best that they can be.</a:t>
            </a:r>
          </a:p>
          <a:p>
            <a:endParaRPr lang="en-GB" sz="1200" b="1" dirty="0"/>
          </a:p>
          <a:p>
            <a:r>
              <a:rPr lang="en-GB" sz="1200" b="1" dirty="0"/>
              <a:t>I aspire to be a teacher that can show them how a good education is beneficial to their later life.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279556" y="5360063"/>
            <a:ext cx="3309926" cy="86177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400" b="1" u="sng" dirty="0">
                <a:solidFill>
                  <a:srgbClr val="FFC000"/>
                </a:solidFill>
              </a:rPr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b="1" dirty="0"/>
              <a:t>I enjoy a wide range of subjects, with a few of my favourites including History, I.C.T, Art and P.E.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8448744" y="397932"/>
            <a:ext cx="3478832" cy="233910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400" b="1" u="sng" dirty="0">
                <a:solidFill>
                  <a:srgbClr val="FFC000"/>
                </a:solidFill>
              </a:rPr>
              <a:t>Academic history</a:t>
            </a:r>
          </a:p>
          <a:p>
            <a:endParaRPr lang="en-GB" sz="1200" b="1" u="sng" dirty="0"/>
          </a:p>
          <a:p>
            <a:r>
              <a:rPr lang="en-GB" sz="1200" b="1" u="sng" dirty="0"/>
              <a:t>Institution:</a:t>
            </a:r>
            <a:r>
              <a:rPr lang="en-GB" sz="1200" b="1" dirty="0"/>
              <a:t> Ulster University</a:t>
            </a:r>
            <a:endParaRPr lang="en-GB" sz="1200" b="1" u="sng" dirty="0"/>
          </a:p>
          <a:p>
            <a:r>
              <a:rPr lang="en-GB" sz="1200" b="1" u="sng" dirty="0"/>
              <a:t>Degree:</a:t>
            </a:r>
            <a:r>
              <a:rPr lang="en-GB" sz="1200" b="1" dirty="0"/>
              <a:t> BSc Hons Architectural Technology and management.</a:t>
            </a:r>
          </a:p>
          <a:p>
            <a:endParaRPr lang="en-GB" sz="1200" b="1" dirty="0"/>
          </a:p>
          <a:p>
            <a:r>
              <a:rPr lang="en-GB" sz="1200" b="1" u="sng" dirty="0"/>
              <a:t>Institution:</a:t>
            </a:r>
            <a:r>
              <a:rPr lang="en-GB" sz="1200" b="1" dirty="0"/>
              <a:t> The Wallace High School</a:t>
            </a:r>
            <a:endParaRPr lang="en-GB" sz="1200" b="1" u="sng" dirty="0"/>
          </a:p>
          <a:p>
            <a:r>
              <a:rPr lang="en-GB" sz="1200" b="1" u="sng" dirty="0"/>
              <a:t>A levels:</a:t>
            </a:r>
            <a:r>
              <a:rPr lang="en-GB" sz="1200" b="1" dirty="0"/>
              <a:t> I.C.T, Geography and Physics.  </a:t>
            </a:r>
          </a:p>
          <a:p>
            <a:r>
              <a:rPr lang="en-GB" sz="1200" b="1" u="sng" dirty="0"/>
              <a:t>GCSE:</a:t>
            </a:r>
            <a:r>
              <a:rPr lang="en-GB" sz="1200" b="1" dirty="0"/>
              <a:t> Double Award Science, Maths, History, Geography, Technology, I.C.T, French, English Language and English Literature.</a:t>
            </a:r>
          </a:p>
          <a:p>
            <a:endParaRPr lang="en-GB" sz="1200" b="1" u="sng" dirty="0"/>
          </a:p>
        </p:txBody>
      </p:sp>
      <p:pic>
        <p:nvPicPr>
          <p:cNvPr id="4" name="Graphic 4" descr="Deer">
            <a:extLst>
              <a:ext uri="{FF2B5EF4-FFF2-40B4-BE49-F238E27FC236}">
                <a16:creationId xmlns:a16="http://schemas.microsoft.com/office/drawing/2014/main" id="{FE94B098-828B-3645-A0AF-A10C97F974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93585" y="6192100"/>
            <a:ext cx="439078" cy="43907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970A494D-E521-2B42-A252-D9AA85BBE897}"/>
                  </a:ext>
                </a:extLst>
              </p14:cNvPr>
              <p14:cNvContentPartPr/>
              <p14:nvPr/>
            </p14:nvContentPartPr>
            <p14:xfrm>
              <a:off x="10747408" y="7342353"/>
              <a:ext cx="360" cy="3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970A494D-E521-2B42-A252-D9AA85BBE89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738768" y="7333713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33" name="Ink 33">
                <a:extLst>
                  <a:ext uri="{FF2B5EF4-FFF2-40B4-BE49-F238E27FC236}">
                    <a16:creationId xmlns:a16="http://schemas.microsoft.com/office/drawing/2014/main" id="{C2F9561C-C5BB-454F-BA61-CBCFA1DA6044}"/>
                  </a:ext>
                </a:extLst>
              </p14:cNvPr>
              <p14:cNvContentPartPr/>
              <p14:nvPr/>
            </p14:nvContentPartPr>
            <p14:xfrm>
              <a:off x="10503125" y="6250200"/>
              <a:ext cx="488566" cy="322878"/>
            </p14:xfrm>
          </p:contentPart>
        </mc:Choice>
        <mc:Fallback xmlns="">
          <p:pic>
            <p:nvPicPr>
              <p:cNvPr id="33" name="Ink 33">
                <a:extLst>
                  <a:ext uri="{FF2B5EF4-FFF2-40B4-BE49-F238E27FC236}">
                    <a16:creationId xmlns:a16="http://schemas.microsoft.com/office/drawing/2014/main" id="{C2F9561C-C5BB-454F-BA61-CBCFA1DA6044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0494131" y="6241201"/>
                <a:ext cx="506195" cy="34051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38" name="Ink 38">
                <a:extLst>
                  <a:ext uri="{FF2B5EF4-FFF2-40B4-BE49-F238E27FC236}">
                    <a16:creationId xmlns:a16="http://schemas.microsoft.com/office/drawing/2014/main" id="{49272542-C8BC-5C4E-811A-BB69D04F4103}"/>
                  </a:ext>
                </a:extLst>
              </p14:cNvPr>
              <p14:cNvContentPartPr/>
              <p14:nvPr/>
            </p14:nvContentPartPr>
            <p14:xfrm>
              <a:off x="11137690" y="6250200"/>
              <a:ext cx="488567" cy="297676"/>
            </p14:xfrm>
          </p:contentPart>
        </mc:Choice>
        <mc:Fallback xmlns="">
          <p:pic>
            <p:nvPicPr>
              <p:cNvPr id="38" name="Ink 38">
                <a:extLst>
                  <a:ext uri="{FF2B5EF4-FFF2-40B4-BE49-F238E27FC236}">
                    <a16:creationId xmlns:a16="http://schemas.microsoft.com/office/drawing/2014/main" id="{49272542-C8BC-5C4E-811A-BB69D04F4103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1128696" y="6241212"/>
                <a:ext cx="506196" cy="315292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Picture 4">
            <a:extLst>
              <a:ext uri="{FF2B5EF4-FFF2-40B4-BE49-F238E27FC236}">
                <a16:creationId xmlns:a16="http://schemas.microsoft.com/office/drawing/2014/main" id="{C55E5C33-2188-7440-8C3B-FF27B3BADD4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05287">
            <a:off x="1709861" y="712543"/>
            <a:ext cx="1687668" cy="19978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58</TotalTime>
  <Words>424</Words>
  <Application>Microsoft Office PowerPoint</Application>
  <PresentationFormat>Widescreen</PresentationFormat>
  <Paragraphs>43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Celestial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Peter Scott</cp:lastModifiedBy>
  <cp:revision>10</cp:revision>
  <dcterms:created xsi:type="dcterms:W3CDTF">2019-09-05T20:58:34Z</dcterms:created>
  <dcterms:modified xsi:type="dcterms:W3CDTF">2019-09-27T10:10:47Z</dcterms:modified>
</cp:coreProperties>
</file>