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5"/>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0"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29964D-DC16-F12B-0334-D2FB837F7DD9}" v="219" dt="2025-11-30T15:06:44"/>
    <p1510:client id="{462EE104-670A-A21C-C224-46C6FE249DBB}" v="62" dt="2025-11-30T16:10:03.7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olina Kruczynska (2330380)" userId="S::2330380@student.uwtsd.ac.uk::f0e47f6e-a3cf-4f56-940b-55e14bac3475" providerId="AD" clId="Web-{1F29964D-DC16-F12B-0334-D2FB837F7DD9}"/>
    <pc:docChg chg="modSld">
      <pc:chgData name="Karolina Kruczynska (2330380)" userId="S::2330380@student.uwtsd.ac.uk::f0e47f6e-a3cf-4f56-940b-55e14bac3475" providerId="AD" clId="Web-{1F29964D-DC16-F12B-0334-D2FB837F7DD9}" dt="2025-11-30T15:12:13.280" v="1041"/>
      <pc:docMkLst>
        <pc:docMk/>
      </pc:docMkLst>
      <pc:sldChg chg="modNotes">
        <pc:chgData name="Karolina Kruczynska (2330380)" userId="S::2330380@student.uwtsd.ac.uk::f0e47f6e-a3cf-4f56-940b-55e14bac3475" providerId="AD" clId="Web-{1F29964D-DC16-F12B-0334-D2FB837F7DD9}" dt="2025-11-30T14:40:30.706" v="386"/>
        <pc:sldMkLst>
          <pc:docMk/>
          <pc:sldMk cId="2786632344" sldId="257"/>
        </pc:sldMkLst>
      </pc:sldChg>
      <pc:sldChg chg="modSp modNotes">
        <pc:chgData name="Karolina Kruczynska (2330380)" userId="S::2330380@student.uwtsd.ac.uk::f0e47f6e-a3cf-4f56-940b-55e14bac3475" providerId="AD" clId="Web-{1F29964D-DC16-F12B-0334-D2FB837F7DD9}" dt="2025-11-30T14:47:01.877" v="542"/>
        <pc:sldMkLst>
          <pc:docMk/>
          <pc:sldMk cId="603581087" sldId="258"/>
        </pc:sldMkLst>
        <pc:graphicFrameChg chg="mod modGraphic">
          <ac:chgData name="Karolina Kruczynska (2330380)" userId="S::2330380@student.uwtsd.ac.uk::f0e47f6e-a3cf-4f56-940b-55e14bac3475" providerId="AD" clId="Web-{1F29964D-DC16-F12B-0334-D2FB837F7DD9}" dt="2025-11-29T12:21:57.230" v="230" actId="1076"/>
          <ac:graphicFrameMkLst>
            <pc:docMk/>
            <pc:sldMk cId="603581087" sldId="258"/>
            <ac:graphicFrameMk id="19" creationId="{8396922E-C951-C15E-133B-049B1CDF4022}"/>
          </ac:graphicFrameMkLst>
        </pc:graphicFrameChg>
      </pc:sldChg>
      <pc:sldChg chg="modSp modNotes">
        <pc:chgData name="Karolina Kruczynska (2330380)" userId="S::2330380@student.uwtsd.ac.uk::f0e47f6e-a3cf-4f56-940b-55e14bac3475" providerId="AD" clId="Web-{1F29964D-DC16-F12B-0334-D2FB837F7DD9}" dt="2025-11-30T15:00:04.040" v="821"/>
        <pc:sldMkLst>
          <pc:docMk/>
          <pc:sldMk cId="1714172192" sldId="261"/>
        </pc:sldMkLst>
        <pc:spChg chg="mod">
          <ac:chgData name="Karolina Kruczynska (2330380)" userId="S::2330380@student.uwtsd.ac.uk::f0e47f6e-a3cf-4f56-940b-55e14bac3475" providerId="AD" clId="Web-{1F29964D-DC16-F12B-0334-D2FB837F7DD9}" dt="2025-11-30T14:57:50.225" v="709" actId="20577"/>
          <ac:spMkLst>
            <pc:docMk/>
            <pc:sldMk cId="1714172192" sldId="261"/>
            <ac:spMk id="2" creationId="{351A65EF-E531-FAE9-0850-2CED5BCCB05C}"/>
          </ac:spMkLst>
        </pc:spChg>
        <pc:spChg chg="mod">
          <ac:chgData name="Karolina Kruczynska (2330380)" userId="S::2330380@student.uwtsd.ac.uk::f0e47f6e-a3cf-4f56-940b-55e14bac3475" providerId="AD" clId="Web-{1F29964D-DC16-F12B-0334-D2FB837F7DD9}" dt="2025-11-28T21:02:32.190" v="155" actId="20577"/>
          <ac:spMkLst>
            <pc:docMk/>
            <pc:sldMk cId="1714172192" sldId="261"/>
            <ac:spMk id="3" creationId="{05CBC56D-359D-D342-A44C-011F14AE7E39}"/>
          </ac:spMkLst>
        </pc:spChg>
      </pc:sldChg>
      <pc:sldChg chg="modSp modNotes">
        <pc:chgData name="Karolina Kruczynska (2330380)" userId="S::2330380@student.uwtsd.ac.uk::f0e47f6e-a3cf-4f56-940b-55e14bac3475" providerId="AD" clId="Web-{1F29964D-DC16-F12B-0334-D2FB837F7DD9}" dt="2025-11-30T15:12:13.280" v="1041"/>
        <pc:sldMkLst>
          <pc:docMk/>
          <pc:sldMk cId="961789667" sldId="262"/>
        </pc:sldMkLst>
        <pc:spChg chg="mod">
          <ac:chgData name="Karolina Kruczynska (2330380)" userId="S::2330380@student.uwtsd.ac.uk::f0e47f6e-a3cf-4f56-940b-55e14bac3475" providerId="AD" clId="Web-{1F29964D-DC16-F12B-0334-D2FB837F7DD9}" dt="2025-11-29T12:22:23.559" v="231" actId="1076"/>
          <ac:spMkLst>
            <pc:docMk/>
            <pc:sldMk cId="961789667" sldId="262"/>
            <ac:spMk id="2" creationId="{9B8EC055-E0A9-3130-B34B-53ED51CF509A}"/>
          </ac:spMkLst>
        </pc:spChg>
        <pc:spChg chg="mod">
          <ac:chgData name="Karolina Kruczynska (2330380)" userId="S::2330380@student.uwtsd.ac.uk::f0e47f6e-a3cf-4f56-940b-55e14bac3475" providerId="AD" clId="Web-{1F29964D-DC16-F12B-0334-D2FB837F7DD9}" dt="2025-11-30T15:06:44" v="951" actId="20577"/>
          <ac:spMkLst>
            <pc:docMk/>
            <pc:sldMk cId="961789667" sldId="262"/>
            <ac:spMk id="5" creationId="{1C9E7D85-63B9-1AE5-B4FF-E2172DA6A994}"/>
          </ac:spMkLst>
        </pc:spChg>
        <pc:picChg chg="mod">
          <ac:chgData name="Karolina Kruczynska (2330380)" userId="S::2330380@student.uwtsd.ac.uk::f0e47f6e-a3cf-4f56-940b-55e14bac3475" providerId="AD" clId="Web-{1F29964D-DC16-F12B-0334-D2FB837F7DD9}" dt="2025-11-28T09:57:54.856" v="37" actId="1076"/>
          <ac:picMkLst>
            <pc:docMk/>
            <pc:sldMk cId="961789667" sldId="262"/>
            <ac:picMk id="7" creationId="{259DE182-7DC7-840A-478E-9E615E283014}"/>
          </ac:picMkLst>
        </pc:picChg>
      </pc:sldChg>
      <pc:sldChg chg="modSp">
        <pc:chgData name="Karolina Kruczynska (2330380)" userId="S::2330380@student.uwtsd.ac.uk::f0e47f6e-a3cf-4f56-940b-55e14bac3475" providerId="AD" clId="Web-{1F29964D-DC16-F12B-0334-D2FB837F7DD9}" dt="2025-11-29T12:18:18.861" v="229" actId="1076"/>
        <pc:sldMkLst>
          <pc:docMk/>
          <pc:sldMk cId="2255723518" sldId="263"/>
        </pc:sldMkLst>
        <pc:spChg chg="mod">
          <ac:chgData name="Karolina Kruczynska (2330380)" userId="S::2330380@student.uwtsd.ac.uk::f0e47f6e-a3cf-4f56-940b-55e14bac3475" providerId="AD" clId="Web-{1F29964D-DC16-F12B-0334-D2FB837F7DD9}" dt="2025-11-29T12:18:18.861" v="229" actId="1076"/>
          <ac:spMkLst>
            <pc:docMk/>
            <pc:sldMk cId="2255723518" sldId="263"/>
            <ac:spMk id="3" creationId="{8180840F-9099-4645-470B-42FBBC229324}"/>
          </ac:spMkLst>
        </pc:spChg>
      </pc:sldChg>
      <pc:sldChg chg="modSp">
        <pc:chgData name="Karolina Kruczynska (2330380)" userId="S::2330380@student.uwtsd.ac.uk::f0e47f6e-a3cf-4f56-940b-55e14bac3475" providerId="AD" clId="Web-{1F29964D-DC16-F12B-0334-D2FB837F7DD9}" dt="2025-11-29T12:17:09.872" v="216" actId="20577"/>
        <pc:sldMkLst>
          <pc:docMk/>
          <pc:sldMk cId="585335520" sldId="264"/>
        </pc:sldMkLst>
        <pc:spChg chg="mod">
          <ac:chgData name="Karolina Kruczynska (2330380)" userId="S::2330380@student.uwtsd.ac.uk::f0e47f6e-a3cf-4f56-940b-55e14bac3475" providerId="AD" clId="Web-{1F29964D-DC16-F12B-0334-D2FB837F7DD9}" dt="2025-11-29T12:17:09.872" v="216" actId="20577"/>
          <ac:spMkLst>
            <pc:docMk/>
            <pc:sldMk cId="585335520" sldId="264"/>
            <ac:spMk id="7" creationId="{B6426868-F78C-1FCD-FF20-0E4ADF6192FC}"/>
          </ac:spMkLst>
        </pc:spChg>
      </pc:sldChg>
    </pc:docChg>
  </pc:docChgLst>
  <pc:docChgLst>
    <pc:chgData name="Karolina Kruczynska (2330380)" userId="S::2330380@student.uwtsd.ac.uk::f0e47f6e-a3cf-4f56-940b-55e14bac3475" providerId="AD" clId="Web-{28AC36B5-6AB7-7F1E-5623-A3CCD6BE2AAE}"/>
    <pc:docChg chg="addSld modSld">
      <pc:chgData name="Karolina Kruczynska (2330380)" userId="S::2330380@student.uwtsd.ac.uk::f0e47f6e-a3cf-4f56-940b-55e14bac3475" providerId="AD" clId="Web-{28AC36B5-6AB7-7F1E-5623-A3CCD6BE2AAE}" dt="2025-11-26T09:42:37.247" v="2579"/>
      <pc:docMkLst>
        <pc:docMk/>
      </pc:docMkLst>
      <pc:sldChg chg="delSp modSp">
        <pc:chgData name="Karolina Kruczynska (2330380)" userId="S::2330380@student.uwtsd.ac.uk::f0e47f6e-a3cf-4f56-940b-55e14bac3475" providerId="AD" clId="Web-{28AC36B5-6AB7-7F1E-5623-A3CCD6BE2AAE}" dt="2025-11-26T08:58:40.295" v="2493" actId="1076"/>
        <pc:sldMkLst>
          <pc:docMk/>
          <pc:sldMk cId="109857222" sldId="256"/>
        </pc:sldMkLst>
        <pc:spChg chg="mod">
          <ac:chgData name="Karolina Kruczynska (2330380)" userId="S::2330380@student.uwtsd.ac.uk::f0e47f6e-a3cf-4f56-940b-55e14bac3475" providerId="AD" clId="Web-{28AC36B5-6AB7-7F1E-5623-A3CCD6BE2AAE}" dt="2025-11-26T08:58:40.295" v="2493" actId="1076"/>
          <ac:spMkLst>
            <pc:docMk/>
            <pc:sldMk cId="109857222" sldId="256"/>
            <ac:spMk id="3" creationId="{00000000-0000-0000-0000-000000000000}"/>
          </ac:spMkLst>
        </pc:spChg>
      </pc:sldChg>
      <pc:sldChg chg="addSp delSp modSp mod setBg">
        <pc:chgData name="Karolina Kruczynska (2330380)" userId="S::2330380@student.uwtsd.ac.uk::f0e47f6e-a3cf-4f56-940b-55e14bac3475" providerId="AD" clId="Web-{28AC36B5-6AB7-7F1E-5623-A3CCD6BE2AAE}" dt="2025-11-26T09:04:49.778" v="2570" actId="20577"/>
        <pc:sldMkLst>
          <pc:docMk/>
          <pc:sldMk cId="2786632344" sldId="257"/>
        </pc:sldMkLst>
        <pc:spChg chg="mod">
          <ac:chgData name="Karolina Kruczynska (2330380)" userId="S::2330380@student.uwtsd.ac.uk::f0e47f6e-a3cf-4f56-940b-55e14bac3475" providerId="AD" clId="Web-{28AC36B5-6AB7-7F1E-5623-A3CCD6BE2AAE}" dt="2025-11-26T08:59:42.925" v="2496"/>
          <ac:spMkLst>
            <pc:docMk/>
            <pc:sldMk cId="2786632344" sldId="257"/>
            <ac:spMk id="2" creationId="{25C01AAA-32E1-AB9B-8251-114AA12071BE}"/>
          </ac:spMkLst>
        </pc:spChg>
        <pc:spChg chg="add">
          <ac:chgData name="Karolina Kruczynska (2330380)" userId="S::2330380@student.uwtsd.ac.uk::f0e47f6e-a3cf-4f56-940b-55e14bac3475" providerId="AD" clId="Web-{28AC36B5-6AB7-7F1E-5623-A3CCD6BE2AAE}" dt="2025-11-26T08:59:42.925" v="2496"/>
          <ac:spMkLst>
            <pc:docMk/>
            <pc:sldMk cId="2786632344" sldId="257"/>
            <ac:spMk id="15" creationId="{04213918-F1EB-4BCE-BE23-F5E9851EE05C}"/>
          </ac:spMkLst>
        </pc:spChg>
        <pc:spChg chg="add">
          <ac:chgData name="Karolina Kruczynska (2330380)" userId="S::2330380@student.uwtsd.ac.uk::f0e47f6e-a3cf-4f56-940b-55e14bac3475" providerId="AD" clId="Web-{28AC36B5-6AB7-7F1E-5623-A3CCD6BE2AAE}" dt="2025-11-26T08:59:42.925" v="2496"/>
          <ac:spMkLst>
            <pc:docMk/>
            <pc:sldMk cId="2786632344" sldId="257"/>
            <ac:spMk id="16" creationId="{2062E862-C7F7-4CA1-B929-D0B75F5E9FB9}"/>
          </ac:spMkLst>
        </pc:spChg>
        <pc:graphicFrameChg chg="mod modGraphic">
          <ac:chgData name="Karolina Kruczynska (2330380)" userId="S::2330380@student.uwtsd.ac.uk::f0e47f6e-a3cf-4f56-940b-55e14bac3475" providerId="AD" clId="Web-{28AC36B5-6AB7-7F1E-5623-A3CCD6BE2AAE}" dt="2025-11-26T09:04:49.778" v="2570" actId="20577"/>
          <ac:graphicFrameMkLst>
            <pc:docMk/>
            <pc:sldMk cId="2786632344" sldId="257"/>
            <ac:graphicFrameMk id="13" creationId="{9577388E-BB37-AB36-F721-D48AE3238B41}"/>
          </ac:graphicFrameMkLst>
        </pc:graphicFrameChg>
      </pc:sldChg>
      <pc:sldChg chg="modNotes">
        <pc:chgData name="Karolina Kruczynska (2330380)" userId="S::2330380@student.uwtsd.ac.uk::f0e47f6e-a3cf-4f56-940b-55e14bac3475" providerId="AD" clId="Web-{28AC36B5-6AB7-7F1E-5623-A3CCD6BE2AAE}" dt="2025-11-25T10:48:13" v="0"/>
        <pc:sldMkLst>
          <pc:docMk/>
          <pc:sldMk cId="603581087" sldId="258"/>
        </pc:sldMkLst>
      </pc:sldChg>
      <pc:sldChg chg="modSp">
        <pc:chgData name="Karolina Kruczynska (2330380)" userId="S::2330380@student.uwtsd.ac.uk::f0e47f6e-a3cf-4f56-940b-55e14bac3475" providerId="AD" clId="Web-{28AC36B5-6AB7-7F1E-5623-A3CCD6BE2AAE}" dt="2025-11-26T09:05:40.028" v="2571" actId="14100"/>
        <pc:sldMkLst>
          <pc:docMk/>
          <pc:sldMk cId="4181998891" sldId="259"/>
        </pc:sldMkLst>
      </pc:sldChg>
      <pc:sldChg chg="modSp">
        <pc:chgData name="Karolina Kruczynska (2330380)" userId="S::2330380@student.uwtsd.ac.uk::f0e47f6e-a3cf-4f56-940b-55e14bac3475" providerId="AD" clId="Web-{28AC36B5-6AB7-7F1E-5623-A3CCD6BE2AAE}" dt="2025-11-25T22:03:25.595" v="2490" actId="1076"/>
        <pc:sldMkLst>
          <pc:docMk/>
          <pc:sldMk cId="3623501761" sldId="260"/>
        </pc:sldMkLst>
        <pc:spChg chg="mod">
          <ac:chgData name="Karolina Kruczynska (2330380)" userId="S::2330380@student.uwtsd.ac.uk::f0e47f6e-a3cf-4f56-940b-55e14bac3475" providerId="AD" clId="Web-{28AC36B5-6AB7-7F1E-5623-A3CCD6BE2AAE}" dt="2025-11-25T22:03:22.580" v="2489" actId="14100"/>
          <ac:spMkLst>
            <pc:docMk/>
            <pc:sldMk cId="3623501761" sldId="260"/>
            <ac:spMk id="2" creationId="{94BFDEEF-7A18-AF14-B9A4-76B03ECB4AD7}"/>
          </ac:spMkLst>
        </pc:spChg>
        <pc:spChg chg="mod">
          <ac:chgData name="Karolina Kruczynska (2330380)" userId="S::2330380@student.uwtsd.ac.uk::f0e47f6e-a3cf-4f56-940b-55e14bac3475" providerId="AD" clId="Web-{28AC36B5-6AB7-7F1E-5623-A3CCD6BE2AAE}" dt="2025-11-25T22:03:25.595" v="2490" actId="1076"/>
          <ac:spMkLst>
            <pc:docMk/>
            <pc:sldMk cId="3623501761" sldId="260"/>
            <ac:spMk id="3" creationId="{646BB7EB-D687-08B9-712B-9E9ADAC09824}"/>
          </ac:spMkLst>
        </pc:spChg>
      </pc:sldChg>
      <pc:sldChg chg="modSp modNotes">
        <pc:chgData name="Karolina Kruczynska (2330380)" userId="S::2330380@student.uwtsd.ac.uk::f0e47f6e-a3cf-4f56-940b-55e14bac3475" providerId="AD" clId="Web-{28AC36B5-6AB7-7F1E-5623-A3CCD6BE2AAE}" dt="2025-11-26T09:42:37.247" v="2579"/>
        <pc:sldMkLst>
          <pc:docMk/>
          <pc:sldMk cId="1714172192" sldId="261"/>
        </pc:sldMkLst>
        <pc:spChg chg="mod">
          <ac:chgData name="Karolina Kruczynska (2330380)" userId="S::2330380@student.uwtsd.ac.uk::f0e47f6e-a3cf-4f56-940b-55e14bac3475" providerId="AD" clId="Web-{28AC36B5-6AB7-7F1E-5623-A3CCD6BE2AAE}" dt="2025-11-25T16:55:01.991" v="184" actId="20577"/>
          <ac:spMkLst>
            <pc:docMk/>
            <pc:sldMk cId="1714172192" sldId="261"/>
            <ac:spMk id="3" creationId="{05CBC56D-359D-D342-A44C-011F14AE7E39}"/>
          </ac:spMkLst>
        </pc:spChg>
      </pc:sldChg>
      <pc:sldChg chg="addSp delSp modSp mod setBg">
        <pc:chgData name="Karolina Kruczynska (2330380)" userId="S::2330380@student.uwtsd.ac.uk::f0e47f6e-a3cf-4f56-940b-55e14bac3475" providerId="AD" clId="Web-{28AC36B5-6AB7-7F1E-5623-A3CCD6BE2AAE}" dt="2025-11-25T22:00:25.292" v="2432" actId="20577"/>
        <pc:sldMkLst>
          <pc:docMk/>
          <pc:sldMk cId="961789667" sldId="262"/>
        </pc:sldMkLst>
        <pc:spChg chg="mod">
          <ac:chgData name="Karolina Kruczynska (2330380)" userId="S::2330380@student.uwtsd.ac.uk::f0e47f6e-a3cf-4f56-940b-55e14bac3475" providerId="AD" clId="Web-{28AC36B5-6AB7-7F1E-5623-A3CCD6BE2AAE}" dt="2025-11-25T21:57:16.468" v="2376"/>
          <ac:spMkLst>
            <pc:docMk/>
            <pc:sldMk cId="961789667" sldId="262"/>
            <ac:spMk id="2" creationId="{9B8EC055-E0A9-3130-B34B-53ED51CF509A}"/>
          </ac:spMkLst>
        </pc:spChg>
        <pc:spChg chg="mod ord">
          <ac:chgData name="Karolina Kruczynska (2330380)" userId="S::2330380@student.uwtsd.ac.uk::f0e47f6e-a3cf-4f56-940b-55e14bac3475" providerId="AD" clId="Web-{28AC36B5-6AB7-7F1E-5623-A3CCD6BE2AAE}" dt="2025-11-25T21:59:53.025" v="2421" actId="20577"/>
          <ac:spMkLst>
            <pc:docMk/>
            <pc:sldMk cId="961789667" sldId="262"/>
            <ac:spMk id="5" creationId="{1C9E7D85-63B9-1AE5-B4FF-E2172DA6A994}"/>
          </ac:spMkLst>
        </pc:spChg>
        <pc:spChg chg="add mod">
          <ac:chgData name="Karolina Kruczynska (2330380)" userId="S::2330380@student.uwtsd.ac.uk::f0e47f6e-a3cf-4f56-940b-55e14bac3475" providerId="AD" clId="Web-{28AC36B5-6AB7-7F1E-5623-A3CCD6BE2AAE}" dt="2025-11-25T22:00:25.292" v="2432" actId="20577"/>
          <ac:spMkLst>
            <pc:docMk/>
            <pc:sldMk cId="961789667" sldId="262"/>
            <ac:spMk id="8" creationId="{1F51A04D-4FD4-E96D-62D9-AA1592DF28F3}"/>
          </ac:spMkLst>
        </pc:spChg>
        <pc:spChg chg="add">
          <ac:chgData name="Karolina Kruczynska (2330380)" userId="S::2330380@student.uwtsd.ac.uk::f0e47f6e-a3cf-4f56-940b-55e14bac3475" providerId="AD" clId="Web-{28AC36B5-6AB7-7F1E-5623-A3CCD6BE2AAE}" dt="2025-11-25T21:57:16.468" v="2376"/>
          <ac:spMkLst>
            <pc:docMk/>
            <pc:sldMk cId="961789667" sldId="262"/>
            <ac:spMk id="32" creationId="{9E10BDB4-64F2-477D-A03B-9F8352D5E02E}"/>
          </ac:spMkLst>
        </pc:spChg>
        <pc:spChg chg="add">
          <ac:chgData name="Karolina Kruczynska (2330380)" userId="S::2330380@student.uwtsd.ac.uk::f0e47f6e-a3cf-4f56-940b-55e14bac3475" providerId="AD" clId="Web-{28AC36B5-6AB7-7F1E-5623-A3CCD6BE2AAE}" dt="2025-11-25T21:57:16.468" v="2376"/>
          <ac:spMkLst>
            <pc:docMk/>
            <pc:sldMk cId="961789667" sldId="262"/>
            <ac:spMk id="34" creationId="{887F59F2-5FBC-40CD-AD35-376AECE49EA6}"/>
          </ac:spMkLst>
        </pc:spChg>
        <pc:picChg chg="add mod">
          <ac:chgData name="Karolina Kruczynska (2330380)" userId="S::2330380@student.uwtsd.ac.uk::f0e47f6e-a3cf-4f56-940b-55e14bac3475" providerId="AD" clId="Web-{28AC36B5-6AB7-7F1E-5623-A3CCD6BE2AAE}" dt="2025-11-25T21:57:24.984" v="2378" actId="1076"/>
          <ac:picMkLst>
            <pc:docMk/>
            <pc:sldMk cId="961789667" sldId="262"/>
            <ac:picMk id="7" creationId="{259DE182-7DC7-840A-478E-9E615E283014}"/>
          </ac:picMkLst>
        </pc:picChg>
      </pc:sldChg>
      <pc:sldChg chg="modSp">
        <pc:chgData name="Karolina Kruczynska (2330380)" userId="S::2330380@student.uwtsd.ac.uk::f0e47f6e-a3cf-4f56-940b-55e14bac3475" providerId="AD" clId="Web-{28AC36B5-6AB7-7F1E-5623-A3CCD6BE2AAE}" dt="2025-11-25T16:55:55.118" v="185" actId="20577"/>
        <pc:sldMkLst>
          <pc:docMk/>
          <pc:sldMk cId="2255723518" sldId="263"/>
        </pc:sldMkLst>
        <pc:spChg chg="mod">
          <ac:chgData name="Karolina Kruczynska (2330380)" userId="S::2330380@student.uwtsd.ac.uk::f0e47f6e-a3cf-4f56-940b-55e14bac3475" providerId="AD" clId="Web-{28AC36B5-6AB7-7F1E-5623-A3CCD6BE2AAE}" dt="2025-11-25T16:55:55.118" v="185" actId="20577"/>
          <ac:spMkLst>
            <pc:docMk/>
            <pc:sldMk cId="2255723518" sldId="263"/>
            <ac:spMk id="3" creationId="{8180840F-9099-4645-470B-42FBBC229324}"/>
          </ac:spMkLst>
        </pc:spChg>
      </pc:sldChg>
      <pc:sldChg chg="addSp delSp modSp new mod setBg setClrOvrMap">
        <pc:chgData name="Karolina Kruczynska (2330380)" userId="S::2330380@student.uwtsd.ac.uk::f0e47f6e-a3cf-4f56-940b-55e14bac3475" providerId="AD" clId="Web-{28AC36B5-6AB7-7F1E-5623-A3CCD6BE2AAE}" dt="2025-11-25T18:25:36.230" v="559" actId="20577"/>
        <pc:sldMkLst>
          <pc:docMk/>
          <pc:sldMk cId="585335520" sldId="264"/>
        </pc:sldMkLst>
        <pc:spChg chg="mod">
          <ac:chgData name="Karolina Kruczynska (2330380)" userId="S::2330380@student.uwtsd.ac.uk::f0e47f6e-a3cf-4f56-940b-55e14bac3475" providerId="AD" clId="Web-{28AC36B5-6AB7-7F1E-5623-A3CCD6BE2AAE}" dt="2025-11-25T17:11:37.429" v="253"/>
          <ac:spMkLst>
            <pc:docMk/>
            <pc:sldMk cId="585335520" sldId="264"/>
            <ac:spMk id="2" creationId="{6E5C567F-D0C0-D704-B525-0994E1D88F6B}"/>
          </ac:spMkLst>
        </pc:spChg>
        <pc:spChg chg="add mod">
          <ac:chgData name="Karolina Kruczynska (2330380)" userId="S::2330380@student.uwtsd.ac.uk::f0e47f6e-a3cf-4f56-940b-55e14bac3475" providerId="AD" clId="Web-{28AC36B5-6AB7-7F1E-5623-A3CCD6BE2AAE}" dt="2025-11-25T18:25:36.230" v="559" actId="20577"/>
          <ac:spMkLst>
            <pc:docMk/>
            <pc:sldMk cId="585335520" sldId="264"/>
            <ac:spMk id="7" creationId="{B6426868-F78C-1FCD-FF20-0E4ADF6192FC}"/>
          </ac:spMkLst>
        </pc:spChg>
        <pc:spChg chg="add">
          <ac:chgData name="Karolina Kruczynska (2330380)" userId="S::2330380@student.uwtsd.ac.uk::f0e47f6e-a3cf-4f56-940b-55e14bac3475" providerId="AD" clId="Web-{28AC36B5-6AB7-7F1E-5623-A3CCD6BE2AAE}" dt="2025-11-25T17:11:37.429" v="253"/>
          <ac:spMkLst>
            <pc:docMk/>
            <pc:sldMk cId="585335520" sldId="264"/>
            <ac:spMk id="22" creationId="{774A975B-A886-5202-0489-6965514A0D14}"/>
          </ac:spMkLst>
        </pc:spChg>
        <pc:spChg chg="add">
          <ac:chgData name="Karolina Kruczynska (2330380)" userId="S::2330380@student.uwtsd.ac.uk::f0e47f6e-a3cf-4f56-940b-55e14bac3475" providerId="AD" clId="Web-{28AC36B5-6AB7-7F1E-5623-A3CCD6BE2AAE}" dt="2025-11-25T17:11:37.429" v="253"/>
          <ac:spMkLst>
            <pc:docMk/>
            <pc:sldMk cId="585335520" sldId="264"/>
            <ac:spMk id="24" creationId="{EA67E988-5919-57BB-C7DE-D3EAD38A3045}"/>
          </ac:spMkLst>
        </pc:spChg>
        <pc:spChg chg="add">
          <ac:chgData name="Karolina Kruczynska (2330380)" userId="S::2330380@student.uwtsd.ac.uk::f0e47f6e-a3cf-4f56-940b-55e14bac3475" providerId="AD" clId="Web-{28AC36B5-6AB7-7F1E-5623-A3CCD6BE2AAE}" dt="2025-11-25T17:11:37.429" v="253"/>
          <ac:spMkLst>
            <pc:docMk/>
            <pc:sldMk cId="585335520" sldId="264"/>
            <ac:spMk id="26" creationId="{FAF3766F-DEF3-4802-BB0D-7A18EDD9704F}"/>
          </ac:spMkLst>
        </pc:spChg>
        <pc:spChg chg="add">
          <ac:chgData name="Karolina Kruczynska (2330380)" userId="S::2330380@student.uwtsd.ac.uk::f0e47f6e-a3cf-4f56-940b-55e14bac3475" providerId="AD" clId="Web-{28AC36B5-6AB7-7F1E-5623-A3CCD6BE2AAE}" dt="2025-11-25T17:11:37.429" v="253"/>
          <ac:spMkLst>
            <pc:docMk/>
            <pc:sldMk cId="585335520" sldId="264"/>
            <ac:spMk id="28" creationId="{D91952F0-771E-D2ED-C333-EEED6708B80C}"/>
          </ac:spMkLst>
        </pc:spChg>
        <pc:spChg chg="add">
          <ac:chgData name="Karolina Kruczynska (2330380)" userId="S::2330380@student.uwtsd.ac.uk::f0e47f6e-a3cf-4f56-940b-55e14bac3475" providerId="AD" clId="Web-{28AC36B5-6AB7-7F1E-5623-A3CCD6BE2AAE}" dt="2025-11-25T17:11:37.429" v="253"/>
          <ac:spMkLst>
            <pc:docMk/>
            <pc:sldMk cId="585335520" sldId="264"/>
            <ac:spMk id="30" creationId="{3FB6D83C-2377-9CAD-A991-9E0B6AF25067}"/>
          </ac:spMkLst>
        </pc:spChg>
        <pc:picChg chg="mod">
          <ac:chgData name="Karolina Kruczynska (2330380)" userId="S::2330380@student.uwtsd.ac.uk::f0e47f6e-a3cf-4f56-940b-55e14bac3475" providerId="AD" clId="Web-{28AC36B5-6AB7-7F1E-5623-A3CCD6BE2AAE}" dt="2025-11-25T17:11:54.883" v="259" actId="1076"/>
          <ac:picMkLst>
            <pc:docMk/>
            <pc:sldMk cId="585335520" sldId="264"/>
            <ac:picMk id="19" creationId="{3D903FD9-19B2-FDA8-F3B9-9C9F978CD874}"/>
          </ac:picMkLst>
        </pc:picChg>
      </pc:sldChg>
      <pc:sldChg chg="addSp delSp modSp new mod setBg setClrOvrMap">
        <pc:chgData name="Karolina Kruczynska (2330380)" userId="S::2330380@student.uwtsd.ac.uk::f0e47f6e-a3cf-4f56-940b-55e14bac3475" providerId="AD" clId="Web-{28AC36B5-6AB7-7F1E-5623-A3CCD6BE2AAE}" dt="2025-11-26T09:08:51.580" v="2575" actId="14100"/>
        <pc:sldMkLst>
          <pc:docMk/>
          <pc:sldMk cId="980146485" sldId="265"/>
        </pc:sldMkLst>
        <pc:spChg chg="mod">
          <ac:chgData name="Karolina Kruczynska (2330380)" userId="S::2330380@student.uwtsd.ac.uk::f0e47f6e-a3cf-4f56-940b-55e14bac3475" providerId="AD" clId="Web-{28AC36B5-6AB7-7F1E-5623-A3CCD6BE2AAE}" dt="2025-11-25T19:03:02.596" v="594"/>
          <ac:spMkLst>
            <pc:docMk/>
            <pc:sldMk cId="980146485" sldId="265"/>
            <ac:spMk id="2" creationId="{CBEDE9C3-C27D-9263-5B4D-1A0353A4AB5C}"/>
          </ac:spMkLst>
        </pc:spChg>
        <pc:spChg chg="add mod">
          <ac:chgData name="Karolina Kruczynska (2330380)" userId="S::2330380@student.uwtsd.ac.uk::f0e47f6e-a3cf-4f56-940b-55e14bac3475" providerId="AD" clId="Web-{28AC36B5-6AB7-7F1E-5623-A3CCD6BE2AAE}" dt="2025-11-25T19:04:34.269" v="600" actId="1076"/>
          <ac:spMkLst>
            <pc:docMk/>
            <pc:sldMk cId="980146485" sldId="265"/>
            <ac:spMk id="8" creationId="{025B0595-9A80-8AB0-7F88-21AEB4165AF3}"/>
          </ac:spMkLst>
        </pc:spChg>
        <pc:spChg chg="add">
          <ac:chgData name="Karolina Kruczynska (2330380)" userId="S::2330380@student.uwtsd.ac.uk::f0e47f6e-a3cf-4f56-940b-55e14bac3475" providerId="AD" clId="Web-{28AC36B5-6AB7-7F1E-5623-A3CCD6BE2AAE}" dt="2025-11-25T19:03:02.596" v="594"/>
          <ac:spMkLst>
            <pc:docMk/>
            <pc:sldMk cId="980146485" sldId="265"/>
            <ac:spMk id="33" creationId="{774A975B-A886-5202-0489-6965514A0D14}"/>
          </ac:spMkLst>
        </pc:spChg>
        <pc:spChg chg="add">
          <ac:chgData name="Karolina Kruczynska (2330380)" userId="S::2330380@student.uwtsd.ac.uk::f0e47f6e-a3cf-4f56-940b-55e14bac3475" providerId="AD" clId="Web-{28AC36B5-6AB7-7F1E-5623-A3CCD6BE2AAE}" dt="2025-11-25T19:03:02.596" v="594"/>
          <ac:spMkLst>
            <pc:docMk/>
            <pc:sldMk cId="980146485" sldId="265"/>
            <ac:spMk id="34" creationId="{EA67E988-5919-57BB-C7DE-D3EAD38A3045}"/>
          </ac:spMkLst>
        </pc:spChg>
        <pc:spChg chg="add">
          <ac:chgData name="Karolina Kruczynska (2330380)" userId="S::2330380@student.uwtsd.ac.uk::f0e47f6e-a3cf-4f56-940b-55e14bac3475" providerId="AD" clId="Web-{28AC36B5-6AB7-7F1E-5623-A3CCD6BE2AAE}" dt="2025-11-25T19:03:02.596" v="594"/>
          <ac:spMkLst>
            <pc:docMk/>
            <pc:sldMk cId="980146485" sldId="265"/>
            <ac:spMk id="35" creationId="{FF9FFCE1-E057-415B-A971-88EC7E22AF15}"/>
          </ac:spMkLst>
        </pc:spChg>
        <pc:spChg chg="add">
          <ac:chgData name="Karolina Kruczynska (2330380)" userId="S::2330380@student.uwtsd.ac.uk::f0e47f6e-a3cf-4f56-940b-55e14bac3475" providerId="AD" clId="Web-{28AC36B5-6AB7-7F1E-5623-A3CCD6BE2AAE}" dt="2025-11-25T19:03:02.596" v="594"/>
          <ac:spMkLst>
            <pc:docMk/>
            <pc:sldMk cId="980146485" sldId="265"/>
            <ac:spMk id="36" creationId="{B2C335F7-F61C-4EB4-80F2-4B1438FE66BB}"/>
          </ac:spMkLst>
        </pc:spChg>
        <pc:spChg chg="add">
          <ac:chgData name="Karolina Kruczynska (2330380)" userId="S::2330380@student.uwtsd.ac.uk::f0e47f6e-a3cf-4f56-940b-55e14bac3475" providerId="AD" clId="Web-{28AC36B5-6AB7-7F1E-5623-A3CCD6BE2AAE}" dt="2025-11-25T19:03:02.596" v="594"/>
          <ac:spMkLst>
            <pc:docMk/>
            <pc:sldMk cId="980146485" sldId="265"/>
            <ac:spMk id="37" creationId="{D58401B5-5F1B-4D21-9AC3-AAEC8D366502}"/>
          </ac:spMkLst>
        </pc:spChg>
        <pc:picChg chg="add del mod ord modCrop">
          <ac:chgData name="Karolina Kruczynska (2330380)" userId="S::2330380@student.uwtsd.ac.uk::f0e47f6e-a3cf-4f56-940b-55e14bac3475" providerId="AD" clId="Web-{28AC36B5-6AB7-7F1E-5623-A3CCD6BE2AAE}" dt="2025-11-26T09:08:51.580" v="2575" actId="14100"/>
          <ac:picMkLst>
            <pc:docMk/>
            <pc:sldMk cId="980146485" sldId="265"/>
            <ac:picMk id="11" creationId="{03C474CF-1A01-F08A-AA31-A7D0C407C176}"/>
          </ac:picMkLst>
        </pc:picChg>
      </pc:sldChg>
      <pc:sldChg chg="addSp delSp modSp new mod setBg">
        <pc:chgData name="Karolina Kruczynska (2330380)" userId="S::2330380@student.uwtsd.ac.uk::f0e47f6e-a3cf-4f56-940b-55e14bac3475" providerId="AD" clId="Web-{28AC36B5-6AB7-7F1E-5623-A3CCD6BE2AAE}" dt="2025-11-26T09:29:43.235" v="2577"/>
        <pc:sldMkLst>
          <pc:docMk/>
          <pc:sldMk cId="2231510897" sldId="266"/>
        </pc:sldMkLst>
        <pc:spChg chg="mod">
          <ac:chgData name="Karolina Kruczynska (2330380)" userId="S::2330380@student.uwtsd.ac.uk::f0e47f6e-a3cf-4f56-940b-55e14bac3475" providerId="AD" clId="Web-{28AC36B5-6AB7-7F1E-5623-A3CCD6BE2AAE}" dt="2025-11-25T21:24:03.355" v="1948" actId="20577"/>
          <ac:spMkLst>
            <pc:docMk/>
            <pc:sldMk cId="2231510897" sldId="266"/>
            <ac:spMk id="2" creationId="{64275C1A-7CAC-E866-0E1E-175FFBB0BA7F}"/>
          </ac:spMkLst>
        </pc:spChg>
        <pc:spChg chg="add">
          <ac:chgData name="Karolina Kruczynska (2330380)" userId="S::2330380@student.uwtsd.ac.uk::f0e47f6e-a3cf-4f56-940b-55e14bac3475" providerId="AD" clId="Web-{28AC36B5-6AB7-7F1E-5623-A3CCD6BE2AAE}" dt="2025-11-25T20:24:56.632" v="660"/>
          <ac:spMkLst>
            <pc:docMk/>
            <pc:sldMk cId="2231510897" sldId="266"/>
            <ac:spMk id="10" creationId="{774A975B-A886-5202-0489-6965514A0D14}"/>
          </ac:spMkLst>
        </pc:spChg>
        <pc:spChg chg="add">
          <ac:chgData name="Karolina Kruczynska (2330380)" userId="S::2330380@student.uwtsd.ac.uk::f0e47f6e-a3cf-4f56-940b-55e14bac3475" providerId="AD" clId="Web-{28AC36B5-6AB7-7F1E-5623-A3CCD6BE2AAE}" dt="2025-11-25T20:24:56.632" v="660"/>
          <ac:spMkLst>
            <pc:docMk/>
            <pc:sldMk cId="2231510897" sldId="266"/>
            <ac:spMk id="12" creationId="{EA67E988-5919-57BB-C7DE-D3EAD38A3045}"/>
          </ac:spMkLst>
        </pc:spChg>
        <pc:spChg chg="add">
          <ac:chgData name="Karolina Kruczynska (2330380)" userId="S::2330380@student.uwtsd.ac.uk::f0e47f6e-a3cf-4f56-940b-55e14bac3475" providerId="AD" clId="Web-{28AC36B5-6AB7-7F1E-5623-A3CCD6BE2AAE}" dt="2025-11-25T20:24:56.632" v="660"/>
          <ac:spMkLst>
            <pc:docMk/>
            <pc:sldMk cId="2231510897" sldId="266"/>
            <ac:spMk id="14" creationId="{FAF3766F-DEF3-4802-BB0D-7A18EDD9704F}"/>
          </ac:spMkLst>
        </pc:spChg>
        <pc:spChg chg="add">
          <ac:chgData name="Karolina Kruczynska (2330380)" userId="S::2330380@student.uwtsd.ac.uk::f0e47f6e-a3cf-4f56-940b-55e14bac3475" providerId="AD" clId="Web-{28AC36B5-6AB7-7F1E-5623-A3CCD6BE2AAE}" dt="2025-11-25T20:24:56.632" v="660"/>
          <ac:spMkLst>
            <pc:docMk/>
            <pc:sldMk cId="2231510897" sldId="266"/>
            <ac:spMk id="16" creationId="{D91952F0-771E-D2ED-C333-EEED6708B80C}"/>
          </ac:spMkLst>
        </pc:spChg>
        <pc:spChg chg="add">
          <ac:chgData name="Karolina Kruczynska (2330380)" userId="S::2330380@student.uwtsd.ac.uk::f0e47f6e-a3cf-4f56-940b-55e14bac3475" providerId="AD" clId="Web-{28AC36B5-6AB7-7F1E-5623-A3CCD6BE2AAE}" dt="2025-11-25T20:24:56.632" v="660"/>
          <ac:spMkLst>
            <pc:docMk/>
            <pc:sldMk cId="2231510897" sldId="266"/>
            <ac:spMk id="18" creationId="{3FB6D83C-2377-9CAD-A991-9E0B6AF25067}"/>
          </ac:spMkLst>
        </pc:spChg>
        <pc:spChg chg="add mod">
          <ac:chgData name="Karolina Kruczynska (2330380)" userId="S::2330380@student.uwtsd.ac.uk::f0e47f6e-a3cf-4f56-940b-55e14bac3475" providerId="AD" clId="Web-{28AC36B5-6AB7-7F1E-5623-A3CCD6BE2AAE}" dt="2025-11-25T21:24:48.624" v="1955" actId="1076"/>
          <ac:spMkLst>
            <pc:docMk/>
            <pc:sldMk cId="2231510897" sldId="266"/>
            <ac:spMk id="20" creationId="{DF5C0CB1-0EFA-30CC-76FC-1E5A620B0942}"/>
          </ac:spMkLst>
        </pc:spChg>
        <pc:graphicFrameChg chg="add mod modGraphic">
          <ac:chgData name="Karolina Kruczynska (2330380)" userId="S::2330380@student.uwtsd.ac.uk::f0e47f6e-a3cf-4f56-940b-55e14bac3475" providerId="AD" clId="Web-{28AC36B5-6AB7-7F1E-5623-A3CCD6BE2AAE}" dt="2025-11-26T09:29:43.235" v="2577"/>
          <ac:graphicFrameMkLst>
            <pc:docMk/>
            <pc:sldMk cId="2231510897" sldId="266"/>
            <ac:graphicFrameMk id="13" creationId="{6BCA6465-E09C-E838-AFB3-F691A92EE647}"/>
          </ac:graphicFrameMkLst>
        </pc:graphicFrameChg>
      </pc:sldChg>
      <pc:sldChg chg="addSp delSp modSp new mod setBg setClrOvrMap">
        <pc:chgData name="Karolina Kruczynska (2330380)" userId="S::2330380@student.uwtsd.ac.uk::f0e47f6e-a3cf-4f56-940b-55e14bac3475" providerId="AD" clId="Web-{28AC36B5-6AB7-7F1E-5623-A3CCD6BE2AAE}" dt="2025-11-25T22:03:49.612" v="2491" actId="1076"/>
        <pc:sldMkLst>
          <pc:docMk/>
          <pc:sldMk cId="238011200" sldId="267"/>
        </pc:sldMkLst>
        <pc:spChg chg="mod">
          <ac:chgData name="Karolina Kruczynska (2330380)" userId="S::2330380@student.uwtsd.ac.uk::f0e47f6e-a3cf-4f56-940b-55e14bac3475" providerId="AD" clId="Web-{28AC36B5-6AB7-7F1E-5623-A3CCD6BE2AAE}" dt="2025-11-25T22:03:49.612" v="2491" actId="1076"/>
          <ac:spMkLst>
            <pc:docMk/>
            <pc:sldMk cId="238011200" sldId="267"/>
            <ac:spMk id="2" creationId="{C4EAD306-57EB-A894-D800-37AE21D54162}"/>
          </ac:spMkLst>
        </pc:spChg>
        <pc:spChg chg="add">
          <ac:chgData name="Karolina Kruczynska (2330380)" userId="S::2330380@student.uwtsd.ac.uk::f0e47f6e-a3cf-4f56-940b-55e14bac3475" providerId="AD" clId="Web-{28AC36B5-6AB7-7F1E-5623-A3CCD6BE2AAE}" dt="2025-11-25T21:30:20.559" v="1986"/>
          <ac:spMkLst>
            <pc:docMk/>
            <pc:sldMk cId="238011200" sldId="267"/>
            <ac:spMk id="9" creationId="{774A975B-A886-5202-0489-6965514A0D14}"/>
          </ac:spMkLst>
        </pc:spChg>
        <pc:spChg chg="add">
          <ac:chgData name="Karolina Kruczynska (2330380)" userId="S::2330380@student.uwtsd.ac.uk::f0e47f6e-a3cf-4f56-940b-55e14bac3475" providerId="AD" clId="Web-{28AC36B5-6AB7-7F1E-5623-A3CCD6BE2AAE}" dt="2025-11-25T21:32:16.577" v="2004"/>
          <ac:spMkLst>
            <pc:docMk/>
            <pc:sldMk cId="238011200" sldId="267"/>
            <ac:spMk id="10" creationId="{6D6613FC-D88C-B05D-B3AB-30102B90844F}"/>
          </ac:spMkLst>
        </pc:spChg>
        <pc:spChg chg="add">
          <ac:chgData name="Karolina Kruczynska (2330380)" userId="S::2330380@student.uwtsd.ac.uk::f0e47f6e-a3cf-4f56-940b-55e14bac3475" providerId="AD" clId="Web-{28AC36B5-6AB7-7F1E-5623-A3CCD6BE2AAE}" dt="2025-11-25T21:30:20.559" v="1986"/>
          <ac:spMkLst>
            <pc:docMk/>
            <pc:sldMk cId="238011200" sldId="267"/>
            <ac:spMk id="11" creationId="{EA67E988-5919-57BB-C7DE-D3EAD38A3045}"/>
          </ac:spMkLst>
        </pc:spChg>
        <pc:spChg chg="add mod">
          <ac:chgData name="Karolina Kruczynska (2330380)" userId="S::2330380@student.uwtsd.ac.uk::f0e47f6e-a3cf-4f56-940b-55e14bac3475" providerId="AD" clId="Web-{28AC36B5-6AB7-7F1E-5623-A3CCD6BE2AAE}" dt="2025-11-25T21:38:06.112" v="2117" actId="20577"/>
          <ac:spMkLst>
            <pc:docMk/>
            <pc:sldMk cId="238011200" sldId="267"/>
            <ac:spMk id="12" creationId="{747E68B2-210F-4E0F-B620-73F3B5AFE7C3}"/>
          </ac:spMkLst>
        </pc:spChg>
        <pc:spChg chg="add">
          <ac:chgData name="Karolina Kruczynska (2330380)" userId="S::2330380@student.uwtsd.ac.uk::f0e47f6e-a3cf-4f56-940b-55e14bac3475" providerId="AD" clId="Web-{28AC36B5-6AB7-7F1E-5623-A3CCD6BE2AAE}" dt="2025-11-25T21:30:20.559" v="1986"/>
          <ac:spMkLst>
            <pc:docMk/>
            <pc:sldMk cId="238011200" sldId="267"/>
            <ac:spMk id="13" creationId="{E20BB609-EF92-42DB-836C-0699A590B5CF}"/>
          </ac:spMkLst>
        </pc:spChg>
        <pc:spChg chg="add">
          <ac:chgData name="Karolina Kruczynska (2330380)" userId="S::2330380@student.uwtsd.ac.uk::f0e47f6e-a3cf-4f56-940b-55e14bac3475" providerId="AD" clId="Web-{28AC36B5-6AB7-7F1E-5623-A3CCD6BE2AAE}" dt="2025-11-25T21:30:20.559" v="1986"/>
          <ac:spMkLst>
            <pc:docMk/>
            <pc:sldMk cId="238011200" sldId="267"/>
            <ac:spMk id="15" creationId="{67B3E2DB-180D-4752-BBB6-987822D6BC7D}"/>
          </ac:spMkLst>
        </pc:spChg>
        <pc:spChg chg="add">
          <ac:chgData name="Karolina Kruczynska (2330380)" userId="S::2330380@student.uwtsd.ac.uk::f0e47f6e-a3cf-4f56-940b-55e14bac3475" providerId="AD" clId="Web-{28AC36B5-6AB7-7F1E-5623-A3CCD6BE2AAE}" dt="2025-11-25T21:30:20.559" v="1986"/>
          <ac:spMkLst>
            <pc:docMk/>
            <pc:sldMk cId="238011200" sldId="267"/>
            <ac:spMk id="17" creationId="{B2C335F7-F61C-4EB4-80F2-4B1438FE66BB}"/>
          </ac:spMkLst>
        </pc:spChg>
        <pc:picChg chg="add mod modCrop">
          <ac:chgData name="Karolina Kruczynska (2330380)" userId="S::2330380@student.uwtsd.ac.uk::f0e47f6e-a3cf-4f56-940b-55e14bac3475" providerId="AD" clId="Web-{28AC36B5-6AB7-7F1E-5623-A3CCD6BE2AAE}" dt="2025-11-25T21:38:14.581" v="2118" actId="1076"/>
          <ac:picMkLst>
            <pc:docMk/>
            <pc:sldMk cId="238011200" sldId="267"/>
            <ac:picMk id="5" creationId="{FA6CEEBC-F781-7C60-2F2A-EA82B4123017}"/>
          </ac:picMkLst>
        </pc:picChg>
      </pc:sldChg>
      <pc:sldChg chg="addSp delSp modSp new mod setBg">
        <pc:chgData name="Karolina Kruczynska (2330380)" userId="S::2330380@student.uwtsd.ac.uk::f0e47f6e-a3cf-4f56-940b-55e14bac3475" providerId="AD" clId="Web-{28AC36B5-6AB7-7F1E-5623-A3CCD6BE2AAE}" dt="2025-11-26T09:06:34.388" v="2574" actId="20577"/>
        <pc:sldMkLst>
          <pc:docMk/>
          <pc:sldMk cId="3235548926" sldId="268"/>
        </pc:sldMkLst>
        <pc:spChg chg="mod">
          <ac:chgData name="Karolina Kruczynska (2330380)" userId="S::2330380@student.uwtsd.ac.uk::f0e47f6e-a3cf-4f56-940b-55e14bac3475" providerId="AD" clId="Web-{28AC36B5-6AB7-7F1E-5623-A3CCD6BE2AAE}" dt="2025-11-25T21:52:13.653" v="2359"/>
          <ac:spMkLst>
            <pc:docMk/>
            <pc:sldMk cId="3235548926" sldId="268"/>
            <ac:spMk id="2" creationId="{A692772F-7273-2362-FF8D-AC6F1D217646}"/>
          </ac:spMkLst>
        </pc:spChg>
        <pc:spChg chg="add">
          <ac:chgData name="Karolina Kruczynska (2330380)" userId="S::2330380@student.uwtsd.ac.uk::f0e47f6e-a3cf-4f56-940b-55e14bac3475" providerId="AD" clId="Web-{28AC36B5-6AB7-7F1E-5623-A3CCD6BE2AAE}" dt="2025-11-25T21:52:13.653" v="2359"/>
          <ac:spMkLst>
            <pc:docMk/>
            <pc:sldMk cId="3235548926" sldId="268"/>
            <ac:spMk id="22" creationId="{4065D9BE-A58D-6E8A-D4A2-5056F3C5E9CA}"/>
          </ac:spMkLst>
        </pc:spChg>
        <pc:spChg chg="add">
          <ac:chgData name="Karolina Kruczynska (2330380)" userId="S::2330380@student.uwtsd.ac.uk::f0e47f6e-a3cf-4f56-940b-55e14bac3475" providerId="AD" clId="Web-{28AC36B5-6AB7-7F1E-5623-A3CCD6BE2AAE}" dt="2025-11-25T21:52:13.653" v="2359"/>
          <ac:spMkLst>
            <pc:docMk/>
            <pc:sldMk cId="3235548926" sldId="268"/>
            <ac:spMk id="23" creationId="{A745E793-BC99-8991-71CD-53FFBB6A8F69}"/>
          </ac:spMkLst>
        </pc:spChg>
        <pc:spChg chg="add mod">
          <ac:chgData name="Karolina Kruczynska (2330380)" userId="S::2330380@student.uwtsd.ac.uk::f0e47f6e-a3cf-4f56-940b-55e14bac3475" providerId="AD" clId="Web-{28AC36B5-6AB7-7F1E-5623-A3CCD6BE2AAE}" dt="2025-11-26T09:06:34.388" v="2574" actId="20577"/>
          <ac:spMkLst>
            <pc:docMk/>
            <pc:sldMk cId="3235548926" sldId="268"/>
            <ac:spMk id="24" creationId="{47CB836A-D07D-0A61-6953-FEFCD5B906C4}"/>
          </ac:spMkLst>
        </pc:spChg>
        <pc:picChg chg="add">
          <ac:chgData name="Karolina Kruczynska (2330380)" userId="S::2330380@student.uwtsd.ac.uk::f0e47f6e-a3cf-4f56-940b-55e14bac3475" providerId="AD" clId="Web-{28AC36B5-6AB7-7F1E-5623-A3CCD6BE2AAE}" dt="2025-11-25T21:52:13.653" v="2359"/>
          <ac:picMkLst>
            <pc:docMk/>
            <pc:sldMk cId="3235548926" sldId="268"/>
            <ac:picMk id="25" creationId="{969BAD10-FF24-0B57-B9E4-AE83415FC5D4}"/>
          </ac:picMkLst>
        </pc:picChg>
      </pc:sldChg>
    </pc:docChg>
  </pc:docChgLst>
  <pc:docChgLst>
    <pc:chgData name="Karolina Kruczynska (2330380)" userId="S::2330380@student.uwtsd.ac.uk::f0e47f6e-a3cf-4f56-940b-55e14bac3475" providerId="AD" clId="Web-{4EE7B223-3F7D-D651-56FD-C12ECB123952}"/>
    <pc:docChg chg="addSld modSld sldOrd addMainMaster delMainMaster">
      <pc:chgData name="Karolina Kruczynska (2330380)" userId="S::2330380@student.uwtsd.ac.uk::f0e47f6e-a3cf-4f56-940b-55e14bac3475" providerId="AD" clId="Web-{4EE7B223-3F7D-D651-56FD-C12ECB123952}" dt="2025-11-23T18:04:52.612" v="484" actId="14100"/>
      <pc:docMkLst>
        <pc:docMk/>
      </pc:docMkLst>
      <pc:sldChg chg="addSp modSp mod setBg modClrScheme setClrOvrMap chgLayout">
        <pc:chgData name="Karolina Kruczynska (2330380)" userId="S::2330380@student.uwtsd.ac.uk::f0e47f6e-a3cf-4f56-940b-55e14bac3475" providerId="AD" clId="Web-{4EE7B223-3F7D-D651-56FD-C12ECB123952}" dt="2025-11-23T12:01:48.224" v="64" actId="1076"/>
        <pc:sldMkLst>
          <pc:docMk/>
          <pc:sldMk cId="109857222" sldId="256"/>
        </pc:sldMkLst>
        <pc:spChg chg="mod">
          <ac:chgData name="Karolina Kruczynska (2330380)" userId="S::2330380@student.uwtsd.ac.uk::f0e47f6e-a3cf-4f56-940b-55e14bac3475" providerId="AD" clId="Web-{4EE7B223-3F7D-D651-56FD-C12ECB123952}" dt="2025-11-23T12:01:48.224" v="64" actId="1076"/>
          <ac:spMkLst>
            <pc:docMk/>
            <pc:sldMk cId="109857222" sldId="256"/>
            <ac:spMk id="2" creationId="{00000000-0000-0000-0000-000000000000}"/>
          </ac:spMkLst>
        </pc:spChg>
        <pc:spChg chg="mod">
          <ac:chgData name="Karolina Kruczynska (2330380)" userId="S::2330380@student.uwtsd.ac.uk::f0e47f6e-a3cf-4f56-940b-55e14bac3475" providerId="AD" clId="Web-{4EE7B223-3F7D-D651-56FD-C12ECB123952}" dt="2025-11-23T11:49:09.238" v="5"/>
          <ac:spMkLst>
            <pc:docMk/>
            <pc:sldMk cId="109857222" sldId="256"/>
            <ac:spMk id="3" creationId="{00000000-0000-0000-0000-000000000000}"/>
          </ac:spMkLst>
        </pc:spChg>
        <pc:spChg chg="add mod">
          <ac:chgData name="Karolina Kruczynska (2330380)" userId="S::2330380@student.uwtsd.ac.uk::f0e47f6e-a3cf-4f56-940b-55e14bac3475" providerId="AD" clId="Web-{4EE7B223-3F7D-D651-56FD-C12ECB123952}" dt="2025-11-23T11:51:10.307" v="44" actId="20577"/>
          <ac:spMkLst>
            <pc:docMk/>
            <pc:sldMk cId="109857222" sldId="256"/>
            <ac:spMk id="5" creationId="{EB1E68F9-8483-95FC-84E4-B0DC70BA427B}"/>
          </ac:spMkLst>
        </pc:spChg>
        <pc:spChg chg="add">
          <ac:chgData name="Karolina Kruczynska (2330380)" userId="S::2330380@student.uwtsd.ac.uk::f0e47f6e-a3cf-4f56-940b-55e14bac3475" providerId="AD" clId="Web-{4EE7B223-3F7D-D651-56FD-C12ECB123952}" dt="2025-11-23T11:49:09.238" v="5"/>
          <ac:spMkLst>
            <pc:docMk/>
            <pc:sldMk cId="109857222" sldId="256"/>
            <ac:spMk id="9" creationId="{0EECA69B-4C2A-7F31-8019-E90DB3BD49CB}"/>
          </ac:spMkLst>
        </pc:spChg>
        <pc:picChg chg="add">
          <ac:chgData name="Karolina Kruczynska (2330380)" userId="S::2330380@student.uwtsd.ac.uk::f0e47f6e-a3cf-4f56-940b-55e14bac3475" providerId="AD" clId="Web-{4EE7B223-3F7D-D651-56FD-C12ECB123952}" dt="2025-11-23T11:49:09.238" v="5"/>
          <ac:picMkLst>
            <pc:docMk/>
            <pc:sldMk cId="109857222" sldId="256"/>
            <ac:picMk id="4" creationId="{857231B0-04D6-BE86-A5F9-49987233D129}"/>
          </ac:picMkLst>
        </pc:picChg>
      </pc:sldChg>
      <pc:sldChg chg="addSp delSp modSp new mod setBg modNotes">
        <pc:chgData name="Karolina Kruczynska (2330380)" userId="S::2330380@student.uwtsd.ac.uk::f0e47f6e-a3cf-4f56-940b-55e14bac3475" providerId="AD" clId="Web-{4EE7B223-3F7D-D651-56FD-C12ECB123952}" dt="2025-11-23T17:57:30.595" v="439" actId="1076"/>
        <pc:sldMkLst>
          <pc:docMk/>
          <pc:sldMk cId="2786632344" sldId="257"/>
        </pc:sldMkLst>
        <pc:spChg chg="mod">
          <ac:chgData name="Karolina Kruczynska (2330380)" userId="S::2330380@student.uwtsd.ac.uk::f0e47f6e-a3cf-4f56-940b-55e14bac3475" providerId="AD" clId="Web-{4EE7B223-3F7D-D651-56FD-C12ECB123952}" dt="2025-11-23T12:49:58.974" v="136"/>
          <ac:spMkLst>
            <pc:docMk/>
            <pc:sldMk cId="2786632344" sldId="257"/>
            <ac:spMk id="2" creationId="{25C01AAA-32E1-AB9B-8251-114AA12071BE}"/>
          </ac:spMkLst>
        </pc:spChg>
        <pc:graphicFrameChg chg="add mod">
          <ac:chgData name="Karolina Kruczynska (2330380)" userId="S::2330380@student.uwtsd.ac.uk::f0e47f6e-a3cf-4f56-940b-55e14bac3475" providerId="AD" clId="Web-{4EE7B223-3F7D-D651-56FD-C12ECB123952}" dt="2025-11-23T17:57:30.595" v="439" actId="1076"/>
          <ac:graphicFrameMkLst>
            <pc:docMk/>
            <pc:sldMk cId="2786632344" sldId="257"/>
            <ac:graphicFrameMk id="13" creationId="{9577388E-BB37-AB36-F721-D48AE3238B41}"/>
          </ac:graphicFrameMkLst>
        </pc:graphicFrameChg>
      </pc:sldChg>
      <pc:sldChg chg="addSp delSp modSp new mod ord setBg">
        <pc:chgData name="Karolina Kruczynska (2330380)" userId="S::2330380@student.uwtsd.ac.uk::f0e47f6e-a3cf-4f56-940b-55e14bac3475" providerId="AD" clId="Web-{4EE7B223-3F7D-D651-56FD-C12ECB123952}" dt="2025-11-23T17:59:19.643" v="451"/>
        <pc:sldMkLst>
          <pc:docMk/>
          <pc:sldMk cId="603581087" sldId="258"/>
        </pc:sldMkLst>
        <pc:spChg chg="mod">
          <ac:chgData name="Karolina Kruczynska (2330380)" userId="S::2330380@student.uwtsd.ac.uk::f0e47f6e-a3cf-4f56-940b-55e14bac3475" providerId="AD" clId="Web-{4EE7B223-3F7D-D651-56FD-C12ECB123952}" dt="2025-11-23T17:56:36.907" v="434" actId="20577"/>
          <ac:spMkLst>
            <pc:docMk/>
            <pc:sldMk cId="603581087" sldId="258"/>
            <ac:spMk id="2" creationId="{51AC1D3A-2A2C-73A2-62CB-2D634072DA07}"/>
          </ac:spMkLst>
        </pc:spChg>
        <pc:spChg chg="add">
          <ac:chgData name="Karolina Kruczynska (2330380)" userId="S::2330380@student.uwtsd.ac.uk::f0e47f6e-a3cf-4f56-940b-55e14bac3475" providerId="AD" clId="Web-{4EE7B223-3F7D-D651-56FD-C12ECB123952}" dt="2025-11-23T17:54:46.968" v="413"/>
          <ac:spMkLst>
            <pc:docMk/>
            <pc:sldMk cId="603581087" sldId="258"/>
            <ac:spMk id="14" creationId="{7271C494-8107-3D61-D611-4FBC7C22A2B8}"/>
          </ac:spMkLst>
        </pc:spChg>
        <pc:spChg chg="add">
          <ac:chgData name="Karolina Kruczynska (2330380)" userId="S::2330380@student.uwtsd.ac.uk::f0e47f6e-a3cf-4f56-940b-55e14bac3475" providerId="AD" clId="Web-{4EE7B223-3F7D-D651-56FD-C12ECB123952}" dt="2025-11-23T17:54:46.968" v="413"/>
          <ac:spMkLst>
            <pc:docMk/>
            <pc:sldMk cId="603581087" sldId="258"/>
            <ac:spMk id="15" creationId="{9E10BDB4-64F2-477D-A03B-9F8352D5E02E}"/>
          </ac:spMkLst>
        </pc:spChg>
        <pc:spChg chg="add">
          <ac:chgData name="Karolina Kruczynska (2330380)" userId="S::2330380@student.uwtsd.ac.uk::f0e47f6e-a3cf-4f56-940b-55e14bac3475" providerId="AD" clId="Web-{4EE7B223-3F7D-D651-56FD-C12ECB123952}" dt="2025-11-23T17:54:46.968" v="413"/>
          <ac:spMkLst>
            <pc:docMk/>
            <pc:sldMk cId="603581087" sldId="258"/>
            <ac:spMk id="16" creationId="{887F59F2-5FBC-40CD-AD35-376AECE49EA6}"/>
          </ac:spMkLst>
        </pc:spChg>
        <pc:graphicFrameChg chg="add mod modGraphic">
          <ac:chgData name="Karolina Kruczynska (2330380)" userId="S::2330380@student.uwtsd.ac.uk::f0e47f6e-a3cf-4f56-940b-55e14bac3475" providerId="AD" clId="Web-{4EE7B223-3F7D-D651-56FD-C12ECB123952}" dt="2025-11-23T17:58:43.892" v="449" actId="1076"/>
          <ac:graphicFrameMkLst>
            <pc:docMk/>
            <pc:sldMk cId="603581087" sldId="258"/>
            <ac:graphicFrameMk id="19" creationId="{8396922E-C951-C15E-133B-049B1CDF4022}"/>
          </ac:graphicFrameMkLst>
        </pc:graphicFrameChg>
        <pc:picChg chg="add">
          <ac:chgData name="Karolina Kruczynska (2330380)" userId="S::2330380@student.uwtsd.ac.uk::f0e47f6e-a3cf-4f56-940b-55e14bac3475" providerId="AD" clId="Web-{4EE7B223-3F7D-D651-56FD-C12ECB123952}" dt="2025-11-23T17:54:46.968" v="413"/>
          <ac:picMkLst>
            <pc:docMk/>
            <pc:sldMk cId="603581087" sldId="258"/>
            <ac:picMk id="7" creationId="{24B0986F-8669-C82A-89AA-1BB7B9B51133}"/>
          </ac:picMkLst>
        </pc:picChg>
      </pc:sldChg>
      <pc:sldChg chg="addSp delSp modSp new mod setBg">
        <pc:chgData name="Karolina Kruczynska (2330380)" userId="S::2330380@student.uwtsd.ac.uk::f0e47f6e-a3cf-4f56-940b-55e14bac3475" providerId="AD" clId="Web-{4EE7B223-3F7D-D651-56FD-C12ECB123952}" dt="2025-11-23T18:04:52.612" v="484" actId="14100"/>
        <pc:sldMkLst>
          <pc:docMk/>
          <pc:sldMk cId="4181998891" sldId="259"/>
        </pc:sldMkLst>
        <pc:spChg chg="mod">
          <ac:chgData name="Karolina Kruczynska (2330380)" userId="S::2330380@student.uwtsd.ac.uk::f0e47f6e-a3cf-4f56-940b-55e14bac3475" providerId="AD" clId="Web-{4EE7B223-3F7D-D651-56FD-C12ECB123952}" dt="2025-11-23T18:03:58.187" v="475"/>
          <ac:spMkLst>
            <pc:docMk/>
            <pc:sldMk cId="4181998891" sldId="259"/>
            <ac:spMk id="2" creationId="{31800341-092C-7FFB-1A3D-AE4CC40AD713}"/>
          </ac:spMkLst>
        </pc:spChg>
        <pc:spChg chg="add">
          <ac:chgData name="Karolina Kruczynska (2330380)" userId="S::2330380@student.uwtsd.ac.uk::f0e47f6e-a3cf-4f56-940b-55e14bac3475" providerId="AD" clId="Web-{4EE7B223-3F7D-D651-56FD-C12ECB123952}" dt="2025-11-23T18:03:58.187" v="475"/>
          <ac:spMkLst>
            <pc:docMk/>
            <pc:sldMk cId="4181998891" sldId="259"/>
            <ac:spMk id="9" creationId="{817D949E-564D-4503-A64E-D22FA3232C29}"/>
          </ac:spMkLst>
        </pc:spChg>
        <pc:spChg chg="add">
          <ac:chgData name="Karolina Kruczynska (2330380)" userId="S::2330380@student.uwtsd.ac.uk::f0e47f6e-a3cf-4f56-940b-55e14bac3475" providerId="AD" clId="Web-{4EE7B223-3F7D-D651-56FD-C12ECB123952}" dt="2025-11-23T18:03:58.187" v="475"/>
          <ac:spMkLst>
            <pc:docMk/>
            <pc:sldMk cId="4181998891" sldId="259"/>
            <ac:spMk id="11" creationId="{2C8EEB27-9249-8B3A-C8C2-18F9DC480810}"/>
          </ac:spMkLst>
        </pc:spChg>
        <pc:spChg chg="add">
          <ac:chgData name="Karolina Kruczynska (2330380)" userId="S::2330380@student.uwtsd.ac.uk::f0e47f6e-a3cf-4f56-940b-55e14bac3475" providerId="AD" clId="Web-{4EE7B223-3F7D-D651-56FD-C12ECB123952}" dt="2025-11-23T18:03:58.187" v="475"/>
          <ac:spMkLst>
            <pc:docMk/>
            <pc:sldMk cId="4181998891" sldId="259"/>
            <ac:spMk id="13" creationId="{18482CAC-96FF-EBE5-E97D-0BE2B8A51E3F}"/>
          </ac:spMkLst>
        </pc:spChg>
        <pc:graphicFrameChg chg="add mod modGraphic">
          <ac:chgData name="Karolina Kruczynska (2330380)" userId="S::2330380@student.uwtsd.ac.uk::f0e47f6e-a3cf-4f56-940b-55e14bac3475" providerId="AD" clId="Web-{4EE7B223-3F7D-D651-56FD-C12ECB123952}" dt="2025-11-23T18:04:52.612" v="484" actId="14100"/>
          <ac:graphicFrameMkLst>
            <pc:docMk/>
            <pc:sldMk cId="4181998891" sldId="259"/>
            <ac:graphicFrameMk id="7" creationId="{A72F2221-53C8-D7B0-A1DA-63D6E27AC5F7}"/>
          </ac:graphicFrameMkLst>
        </pc:graphicFrameChg>
      </pc:sldChg>
      <pc:sldMasterChg chg="add addSldLayout">
        <pc:chgData name="Karolina Kruczynska (2330380)" userId="S::2330380@student.uwtsd.ac.uk::f0e47f6e-a3cf-4f56-940b-55e14bac3475" providerId="AD" clId="Web-{4EE7B223-3F7D-D651-56FD-C12ECB123952}" dt="2025-11-23T11:49:09.238" v="5"/>
        <pc:sldMasterMkLst>
          <pc:docMk/>
          <pc:sldMasterMk cId="4272473518" sldId="2147483708"/>
        </pc:sldMasterMkLst>
        <pc:sldLayoutChg chg="add">
          <pc:chgData name="Karolina Kruczynska (2330380)" userId="S::2330380@student.uwtsd.ac.uk::f0e47f6e-a3cf-4f56-940b-55e14bac3475" providerId="AD" clId="Web-{4EE7B223-3F7D-D651-56FD-C12ECB123952}" dt="2025-11-23T11:49:09.238" v="5"/>
          <pc:sldLayoutMkLst>
            <pc:docMk/>
            <pc:sldMasterMk cId="4272473518" sldId="2147483708"/>
            <pc:sldLayoutMk cId="3265383021" sldId="2147483697"/>
          </pc:sldLayoutMkLst>
        </pc:sldLayoutChg>
        <pc:sldLayoutChg chg="add">
          <pc:chgData name="Karolina Kruczynska (2330380)" userId="S::2330380@student.uwtsd.ac.uk::f0e47f6e-a3cf-4f56-940b-55e14bac3475" providerId="AD" clId="Web-{4EE7B223-3F7D-D651-56FD-C12ECB123952}" dt="2025-11-23T11:49:09.238" v="5"/>
          <pc:sldLayoutMkLst>
            <pc:docMk/>
            <pc:sldMasterMk cId="4272473518" sldId="2147483708"/>
            <pc:sldLayoutMk cId="424920678" sldId="2147483698"/>
          </pc:sldLayoutMkLst>
        </pc:sldLayoutChg>
        <pc:sldLayoutChg chg="add">
          <pc:chgData name="Karolina Kruczynska (2330380)" userId="S::2330380@student.uwtsd.ac.uk::f0e47f6e-a3cf-4f56-940b-55e14bac3475" providerId="AD" clId="Web-{4EE7B223-3F7D-D651-56FD-C12ECB123952}" dt="2025-11-23T11:49:09.238" v="5"/>
          <pc:sldLayoutMkLst>
            <pc:docMk/>
            <pc:sldMasterMk cId="4272473518" sldId="2147483708"/>
            <pc:sldLayoutMk cId="3912317900" sldId="2147483699"/>
          </pc:sldLayoutMkLst>
        </pc:sldLayoutChg>
        <pc:sldLayoutChg chg="add">
          <pc:chgData name="Karolina Kruczynska (2330380)" userId="S::2330380@student.uwtsd.ac.uk::f0e47f6e-a3cf-4f56-940b-55e14bac3475" providerId="AD" clId="Web-{4EE7B223-3F7D-D651-56FD-C12ECB123952}" dt="2025-11-23T11:49:09.238" v="5"/>
          <pc:sldLayoutMkLst>
            <pc:docMk/>
            <pc:sldMasterMk cId="4272473518" sldId="2147483708"/>
            <pc:sldLayoutMk cId="4100933573" sldId="2147483700"/>
          </pc:sldLayoutMkLst>
        </pc:sldLayoutChg>
        <pc:sldLayoutChg chg="add">
          <pc:chgData name="Karolina Kruczynska (2330380)" userId="S::2330380@student.uwtsd.ac.uk::f0e47f6e-a3cf-4f56-940b-55e14bac3475" providerId="AD" clId="Web-{4EE7B223-3F7D-D651-56FD-C12ECB123952}" dt="2025-11-23T11:49:09.238" v="5"/>
          <pc:sldLayoutMkLst>
            <pc:docMk/>
            <pc:sldMasterMk cId="4272473518" sldId="2147483708"/>
            <pc:sldLayoutMk cId="3127675987" sldId="2147483701"/>
          </pc:sldLayoutMkLst>
        </pc:sldLayoutChg>
        <pc:sldLayoutChg chg="add">
          <pc:chgData name="Karolina Kruczynska (2330380)" userId="S::2330380@student.uwtsd.ac.uk::f0e47f6e-a3cf-4f56-940b-55e14bac3475" providerId="AD" clId="Web-{4EE7B223-3F7D-D651-56FD-C12ECB123952}" dt="2025-11-23T11:49:09.238" v="5"/>
          <pc:sldLayoutMkLst>
            <pc:docMk/>
            <pc:sldMasterMk cId="4272473518" sldId="2147483708"/>
            <pc:sldLayoutMk cId="2533724547" sldId="2147483702"/>
          </pc:sldLayoutMkLst>
        </pc:sldLayoutChg>
        <pc:sldLayoutChg chg="add">
          <pc:chgData name="Karolina Kruczynska (2330380)" userId="S::2330380@student.uwtsd.ac.uk::f0e47f6e-a3cf-4f56-940b-55e14bac3475" providerId="AD" clId="Web-{4EE7B223-3F7D-D651-56FD-C12ECB123952}" dt="2025-11-23T11:49:09.238" v="5"/>
          <pc:sldLayoutMkLst>
            <pc:docMk/>
            <pc:sldMasterMk cId="4272473518" sldId="2147483708"/>
            <pc:sldLayoutMk cId="4036922103" sldId="2147483703"/>
          </pc:sldLayoutMkLst>
        </pc:sldLayoutChg>
        <pc:sldLayoutChg chg="add">
          <pc:chgData name="Karolina Kruczynska (2330380)" userId="S::2330380@student.uwtsd.ac.uk::f0e47f6e-a3cf-4f56-940b-55e14bac3475" providerId="AD" clId="Web-{4EE7B223-3F7D-D651-56FD-C12ECB123952}" dt="2025-11-23T11:49:09.238" v="5"/>
          <pc:sldLayoutMkLst>
            <pc:docMk/>
            <pc:sldMasterMk cId="4272473518" sldId="2147483708"/>
            <pc:sldLayoutMk cId="1873877658" sldId="2147483704"/>
          </pc:sldLayoutMkLst>
        </pc:sldLayoutChg>
        <pc:sldLayoutChg chg="add">
          <pc:chgData name="Karolina Kruczynska (2330380)" userId="S::2330380@student.uwtsd.ac.uk::f0e47f6e-a3cf-4f56-940b-55e14bac3475" providerId="AD" clId="Web-{4EE7B223-3F7D-D651-56FD-C12ECB123952}" dt="2025-11-23T11:49:09.238" v="5"/>
          <pc:sldLayoutMkLst>
            <pc:docMk/>
            <pc:sldMasterMk cId="4272473518" sldId="2147483708"/>
            <pc:sldLayoutMk cId="810524648" sldId="2147483705"/>
          </pc:sldLayoutMkLst>
        </pc:sldLayoutChg>
        <pc:sldLayoutChg chg="add">
          <pc:chgData name="Karolina Kruczynska (2330380)" userId="S::2330380@student.uwtsd.ac.uk::f0e47f6e-a3cf-4f56-940b-55e14bac3475" providerId="AD" clId="Web-{4EE7B223-3F7D-D651-56FD-C12ECB123952}" dt="2025-11-23T11:49:09.238" v="5"/>
          <pc:sldLayoutMkLst>
            <pc:docMk/>
            <pc:sldMasterMk cId="4272473518" sldId="2147483708"/>
            <pc:sldLayoutMk cId="1996320925" sldId="2147483706"/>
          </pc:sldLayoutMkLst>
        </pc:sldLayoutChg>
        <pc:sldLayoutChg chg="add">
          <pc:chgData name="Karolina Kruczynska (2330380)" userId="S::2330380@student.uwtsd.ac.uk::f0e47f6e-a3cf-4f56-940b-55e14bac3475" providerId="AD" clId="Web-{4EE7B223-3F7D-D651-56FD-C12ECB123952}" dt="2025-11-23T11:49:09.238" v="5"/>
          <pc:sldLayoutMkLst>
            <pc:docMk/>
            <pc:sldMasterMk cId="4272473518" sldId="2147483708"/>
            <pc:sldLayoutMk cId="4228793983" sldId="2147483707"/>
          </pc:sldLayoutMkLst>
        </pc:sldLayoutChg>
      </pc:sldMasterChg>
    </pc:docChg>
  </pc:docChgLst>
  <pc:docChgLst>
    <pc:chgData name="Karolina Kruczynska (2330380)" userId="S::2330380@student.uwtsd.ac.uk::f0e47f6e-a3cf-4f56-940b-55e14bac3475" providerId="AD" clId="Web-{1091E0A5-3406-883D-A3BD-51360E016F2E}"/>
    <pc:docChg chg="addSld delSld modSld">
      <pc:chgData name="Karolina Kruczynska (2330380)" userId="S::2330380@student.uwtsd.ac.uk::f0e47f6e-a3cf-4f56-940b-55e14bac3475" providerId="AD" clId="Web-{1091E0A5-3406-883D-A3BD-51360E016F2E}" dt="2025-11-25T10:46:07.092" v="1127"/>
      <pc:docMkLst>
        <pc:docMk/>
      </pc:docMkLst>
      <pc:sldChg chg="modNotes">
        <pc:chgData name="Karolina Kruczynska (2330380)" userId="S::2330380@student.uwtsd.ac.uk::f0e47f6e-a3cf-4f56-940b-55e14bac3475" providerId="AD" clId="Web-{1091E0A5-3406-883D-A3BD-51360E016F2E}" dt="2025-11-25T10:36:24.564" v="751"/>
        <pc:sldMkLst>
          <pc:docMk/>
          <pc:sldMk cId="2786632344" sldId="257"/>
        </pc:sldMkLst>
      </pc:sldChg>
      <pc:sldChg chg="modSp modNotes">
        <pc:chgData name="Karolina Kruczynska (2330380)" userId="S::2330380@student.uwtsd.ac.uk::f0e47f6e-a3cf-4f56-940b-55e14bac3475" providerId="AD" clId="Web-{1091E0A5-3406-883D-A3BD-51360E016F2E}" dt="2025-11-25T10:39:14.257" v="877"/>
        <pc:sldMkLst>
          <pc:docMk/>
          <pc:sldMk cId="603581087" sldId="258"/>
        </pc:sldMkLst>
        <pc:spChg chg="mod">
          <ac:chgData name="Karolina Kruczynska (2330380)" userId="S::2330380@student.uwtsd.ac.uk::f0e47f6e-a3cf-4f56-940b-55e14bac3475" providerId="AD" clId="Web-{1091E0A5-3406-883D-A3BD-51360E016F2E}" dt="2025-11-24T13:14:20.651" v="77" actId="1076"/>
          <ac:spMkLst>
            <pc:docMk/>
            <pc:sldMk cId="603581087" sldId="258"/>
            <ac:spMk id="2" creationId="{51AC1D3A-2A2C-73A2-62CB-2D634072DA07}"/>
          </ac:spMkLst>
        </pc:spChg>
        <pc:graphicFrameChg chg="mod modGraphic">
          <ac:chgData name="Karolina Kruczynska (2330380)" userId="S::2330380@student.uwtsd.ac.uk::f0e47f6e-a3cf-4f56-940b-55e14bac3475" providerId="AD" clId="Web-{1091E0A5-3406-883D-A3BD-51360E016F2E}" dt="2025-11-24T13:14:47.058" v="80" actId="1076"/>
          <ac:graphicFrameMkLst>
            <pc:docMk/>
            <pc:sldMk cId="603581087" sldId="258"/>
            <ac:graphicFrameMk id="19" creationId="{8396922E-C951-C15E-133B-049B1CDF4022}"/>
          </ac:graphicFrameMkLst>
        </pc:graphicFrameChg>
      </pc:sldChg>
      <pc:sldChg chg="addSp modSp modNotes">
        <pc:chgData name="Karolina Kruczynska (2330380)" userId="S::2330380@student.uwtsd.ac.uk::f0e47f6e-a3cf-4f56-940b-55e14bac3475" providerId="AD" clId="Web-{1091E0A5-3406-883D-A3BD-51360E016F2E}" dt="2025-11-25T10:42:35.527" v="1041"/>
        <pc:sldMkLst>
          <pc:docMk/>
          <pc:sldMk cId="4181998891" sldId="259"/>
        </pc:sldMkLst>
        <pc:graphicFrameChg chg="mod modGraphic">
          <ac:chgData name="Karolina Kruczynska (2330380)" userId="S::2330380@student.uwtsd.ac.uk::f0e47f6e-a3cf-4f56-940b-55e14bac3475" providerId="AD" clId="Web-{1091E0A5-3406-883D-A3BD-51360E016F2E}" dt="2025-11-24T13:45:12.337" v="167" actId="20577"/>
          <ac:graphicFrameMkLst>
            <pc:docMk/>
            <pc:sldMk cId="4181998891" sldId="259"/>
            <ac:graphicFrameMk id="7" creationId="{A72F2221-53C8-D7B0-A1DA-63D6E27AC5F7}"/>
          </ac:graphicFrameMkLst>
        </pc:graphicFrameChg>
      </pc:sldChg>
      <pc:sldChg chg="modSp new">
        <pc:chgData name="Karolina Kruczynska (2330380)" userId="S::2330380@student.uwtsd.ac.uk::f0e47f6e-a3cf-4f56-940b-55e14bac3475" providerId="AD" clId="Web-{1091E0A5-3406-883D-A3BD-51360E016F2E}" dt="2025-11-25T09:48:31.438" v="748" actId="20577"/>
        <pc:sldMkLst>
          <pc:docMk/>
          <pc:sldMk cId="3623501761" sldId="260"/>
        </pc:sldMkLst>
        <pc:spChg chg="mod">
          <ac:chgData name="Karolina Kruczynska (2330380)" userId="S::2330380@student.uwtsd.ac.uk::f0e47f6e-a3cf-4f56-940b-55e14bac3475" providerId="AD" clId="Web-{1091E0A5-3406-883D-A3BD-51360E016F2E}" dt="2025-11-25T09:45:41.185" v="690" actId="20577"/>
          <ac:spMkLst>
            <pc:docMk/>
            <pc:sldMk cId="3623501761" sldId="260"/>
            <ac:spMk id="2" creationId="{94BFDEEF-7A18-AF14-B9A4-76B03ECB4AD7}"/>
          </ac:spMkLst>
        </pc:spChg>
        <pc:spChg chg="mod">
          <ac:chgData name="Karolina Kruczynska (2330380)" userId="S::2330380@student.uwtsd.ac.uk::f0e47f6e-a3cf-4f56-940b-55e14bac3475" providerId="AD" clId="Web-{1091E0A5-3406-883D-A3BD-51360E016F2E}" dt="2025-11-25T09:48:31.438" v="748" actId="20577"/>
          <ac:spMkLst>
            <pc:docMk/>
            <pc:sldMk cId="3623501761" sldId="260"/>
            <ac:spMk id="3" creationId="{646BB7EB-D687-08B9-712B-9E9ADAC09824}"/>
          </ac:spMkLst>
        </pc:spChg>
      </pc:sldChg>
      <pc:sldChg chg="addSp modSp new mod setBg modNotes">
        <pc:chgData name="Karolina Kruczynska (2330380)" userId="S::2330380@student.uwtsd.ac.uk::f0e47f6e-a3cf-4f56-940b-55e14bac3475" providerId="AD" clId="Web-{1091E0A5-3406-883D-A3BD-51360E016F2E}" dt="2025-11-25T10:46:07.092" v="1127"/>
        <pc:sldMkLst>
          <pc:docMk/>
          <pc:sldMk cId="1714172192" sldId="261"/>
        </pc:sldMkLst>
        <pc:spChg chg="mod">
          <ac:chgData name="Karolina Kruczynska (2330380)" userId="S::2330380@student.uwtsd.ac.uk::f0e47f6e-a3cf-4f56-940b-55e14bac3475" providerId="AD" clId="Web-{1091E0A5-3406-883D-A3BD-51360E016F2E}" dt="2025-11-24T14:17:50.586" v="290" actId="20577"/>
          <ac:spMkLst>
            <pc:docMk/>
            <pc:sldMk cId="1714172192" sldId="261"/>
            <ac:spMk id="2" creationId="{351A65EF-E531-FAE9-0850-2CED5BCCB05C}"/>
          </ac:spMkLst>
        </pc:spChg>
        <pc:spChg chg="mod">
          <ac:chgData name="Karolina Kruczynska (2330380)" userId="S::2330380@student.uwtsd.ac.uk::f0e47f6e-a3cf-4f56-940b-55e14bac3475" providerId="AD" clId="Web-{1091E0A5-3406-883D-A3BD-51360E016F2E}" dt="2025-11-24T14:24:19.660" v="324" actId="20577"/>
          <ac:spMkLst>
            <pc:docMk/>
            <pc:sldMk cId="1714172192" sldId="261"/>
            <ac:spMk id="3" creationId="{05CBC56D-359D-D342-A44C-011F14AE7E39}"/>
          </ac:spMkLst>
        </pc:spChg>
        <pc:spChg chg="add">
          <ac:chgData name="Karolina Kruczynska (2330380)" userId="S::2330380@student.uwtsd.ac.uk::f0e47f6e-a3cf-4f56-940b-55e14bac3475" providerId="AD" clId="Web-{1091E0A5-3406-883D-A3BD-51360E016F2E}" dt="2025-11-24T14:07:54.354" v="275"/>
          <ac:spMkLst>
            <pc:docMk/>
            <pc:sldMk cId="1714172192" sldId="261"/>
            <ac:spMk id="10" creationId="{9E10BDB4-64F2-477D-A03B-9F8352D5E02E}"/>
          </ac:spMkLst>
        </pc:spChg>
        <pc:spChg chg="add">
          <ac:chgData name="Karolina Kruczynska (2330380)" userId="S::2330380@student.uwtsd.ac.uk::f0e47f6e-a3cf-4f56-940b-55e14bac3475" providerId="AD" clId="Web-{1091E0A5-3406-883D-A3BD-51360E016F2E}" dt="2025-11-24T14:07:54.354" v="275"/>
          <ac:spMkLst>
            <pc:docMk/>
            <pc:sldMk cId="1714172192" sldId="261"/>
            <ac:spMk id="12" creationId="{887F59F2-5FBC-40CD-AD35-376AECE49EA6}"/>
          </ac:spMkLst>
        </pc:spChg>
        <pc:spChg chg="add">
          <ac:chgData name="Karolina Kruczynska (2330380)" userId="S::2330380@student.uwtsd.ac.uk::f0e47f6e-a3cf-4f56-940b-55e14bac3475" providerId="AD" clId="Web-{1091E0A5-3406-883D-A3BD-51360E016F2E}" dt="2025-11-24T14:07:54.354" v="275"/>
          <ac:spMkLst>
            <pc:docMk/>
            <pc:sldMk cId="1714172192" sldId="261"/>
            <ac:spMk id="14" creationId="{7271C494-8107-3D61-D611-4FBC7C22A2B8}"/>
          </ac:spMkLst>
        </pc:spChg>
        <pc:picChg chg="add">
          <ac:chgData name="Karolina Kruczynska (2330380)" userId="S::2330380@student.uwtsd.ac.uk::f0e47f6e-a3cf-4f56-940b-55e14bac3475" providerId="AD" clId="Web-{1091E0A5-3406-883D-A3BD-51360E016F2E}" dt="2025-11-24T14:07:54.354" v="275"/>
          <ac:picMkLst>
            <pc:docMk/>
            <pc:sldMk cId="1714172192" sldId="261"/>
            <ac:picMk id="7" creationId="{94B87AFC-68C7-C4E7-4EF0-AAD44050611B}"/>
          </ac:picMkLst>
        </pc:picChg>
      </pc:sldChg>
      <pc:sldChg chg="addSp delSp modSp new mod setBg">
        <pc:chgData name="Karolina Kruczynska (2330380)" userId="S::2330380@student.uwtsd.ac.uk::f0e47f6e-a3cf-4f56-940b-55e14bac3475" providerId="AD" clId="Web-{1091E0A5-3406-883D-A3BD-51360E016F2E}" dt="2025-11-24T20:54:49.601" v="519" actId="1076"/>
        <pc:sldMkLst>
          <pc:docMk/>
          <pc:sldMk cId="961789667" sldId="262"/>
        </pc:sldMkLst>
        <pc:spChg chg="mod">
          <ac:chgData name="Karolina Kruczynska (2330380)" userId="S::2330380@student.uwtsd.ac.uk::f0e47f6e-a3cf-4f56-940b-55e14bac3475" providerId="AD" clId="Web-{1091E0A5-3406-883D-A3BD-51360E016F2E}" dt="2025-11-24T14:52:31.043" v="514" actId="14100"/>
          <ac:spMkLst>
            <pc:docMk/>
            <pc:sldMk cId="961789667" sldId="262"/>
            <ac:spMk id="2" creationId="{9B8EC055-E0A9-3130-B34B-53ED51CF509A}"/>
          </ac:spMkLst>
        </pc:spChg>
        <pc:spChg chg="add mod">
          <ac:chgData name="Karolina Kruczynska (2330380)" userId="S::2330380@student.uwtsd.ac.uk::f0e47f6e-a3cf-4f56-940b-55e14bac3475" providerId="AD" clId="Web-{1091E0A5-3406-883D-A3BD-51360E016F2E}" dt="2025-11-24T20:54:49.601" v="519" actId="1076"/>
          <ac:spMkLst>
            <pc:docMk/>
            <pc:sldMk cId="961789667" sldId="262"/>
            <ac:spMk id="5" creationId="{1C9E7D85-63B9-1AE5-B4FF-E2172DA6A994}"/>
          </ac:spMkLst>
        </pc:spChg>
      </pc:sldChg>
      <pc:sldChg chg="addSp modSp new add del mod setBg">
        <pc:chgData name="Karolina Kruczynska (2330380)" userId="S::2330380@student.uwtsd.ac.uk::f0e47f6e-a3cf-4f56-940b-55e14bac3475" providerId="AD" clId="Web-{1091E0A5-3406-883D-A3BD-51360E016F2E}" dt="2025-11-25T09:45:35.997" v="688" actId="20577"/>
        <pc:sldMkLst>
          <pc:docMk/>
          <pc:sldMk cId="2255723518" sldId="263"/>
        </pc:sldMkLst>
        <pc:spChg chg="mod">
          <ac:chgData name="Karolina Kruczynska (2330380)" userId="S::2330380@student.uwtsd.ac.uk::f0e47f6e-a3cf-4f56-940b-55e14bac3475" providerId="AD" clId="Web-{1091E0A5-3406-883D-A3BD-51360E016F2E}" dt="2025-11-25T09:14:37.449" v="610" actId="20577"/>
          <ac:spMkLst>
            <pc:docMk/>
            <pc:sldMk cId="2255723518" sldId="263"/>
            <ac:spMk id="2" creationId="{96664EE0-9BBE-2CC6-744D-03C3DF3421FE}"/>
          </ac:spMkLst>
        </pc:spChg>
        <pc:spChg chg="mod">
          <ac:chgData name="Karolina Kruczynska (2330380)" userId="S::2330380@student.uwtsd.ac.uk::f0e47f6e-a3cf-4f56-940b-55e14bac3475" providerId="AD" clId="Web-{1091E0A5-3406-883D-A3BD-51360E016F2E}" dt="2025-11-25T09:45:35.997" v="688" actId="20577"/>
          <ac:spMkLst>
            <pc:docMk/>
            <pc:sldMk cId="2255723518" sldId="263"/>
            <ac:spMk id="3" creationId="{8180840F-9099-4645-470B-42FBBC229324}"/>
          </ac:spMkLst>
        </pc:spChg>
        <pc:spChg chg="add">
          <ac:chgData name="Karolina Kruczynska (2330380)" userId="S::2330380@student.uwtsd.ac.uk::f0e47f6e-a3cf-4f56-940b-55e14bac3475" providerId="AD" clId="Web-{1091E0A5-3406-883D-A3BD-51360E016F2E}" dt="2025-11-24T22:38:46.539" v="591"/>
          <ac:spMkLst>
            <pc:docMk/>
            <pc:sldMk cId="2255723518" sldId="263"/>
            <ac:spMk id="10" creationId="{774A975B-A886-5202-0489-6965514A0D14}"/>
          </ac:spMkLst>
        </pc:spChg>
        <pc:spChg chg="add">
          <ac:chgData name="Karolina Kruczynska (2330380)" userId="S::2330380@student.uwtsd.ac.uk::f0e47f6e-a3cf-4f56-940b-55e14bac3475" providerId="AD" clId="Web-{1091E0A5-3406-883D-A3BD-51360E016F2E}" dt="2025-11-24T22:38:46.539" v="591"/>
          <ac:spMkLst>
            <pc:docMk/>
            <pc:sldMk cId="2255723518" sldId="263"/>
            <ac:spMk id="12" creationId="{EA67E988-5919-57BB-C7DE-D3EAD38A3045}"/>
          </ac:spMkLst>
        </pc:spChg>
        <pc:spChg chg="add">
          <ac:chgData name="Karolina Kruczynska (2330380)" userId="S::2330380@student.uwtsd.ac.uk::f0e47f6e-a3cf-4f56-940b-55e14bac3475" providerId="AD" clId="Web-{1091E0A5-3406-883D-A3BD-51360E016F2E}" dt="2025-11-24T22:38:46.539" v="591"/>
          <ac:spMkLst>
            <pc:docMk/>
            <pc:sldMk cId="2255723518" sldId="263"/>
            <ac:spMk id="14" creationId="{FAF3766F-DEF3-4802-BB0D-7A18EDD9704F}"/>
          </ac:spMkLst>
        </pc:spChg>
        <pc:spChg chg="add">
          <ac:chgData name="Karolina Kruczynska (2330380)" userId="S::2330380@student.uwtsd.ac.uk::f0e47f6e-a3cf-4f56-940b-55e14bac3475" providerId="AD" clId="Web-{1091E0A5-3406-883D-A3BD-51360E016F2E}" dt="2025-11-24T22:38:46.539" v="591"/>
          <ac:spMkLst>
            <pc:docMk/>
            <pc:sldMk cId="2255723518" sldId="263"/>
            <ac:spMk id="16" creationId="{D91952F0-771E-D2ED-C333-EEED6708B80C}"/>
          </ac:spMkLst>
        </pc:spChg>
        <pc:spChg chg="add">
          <ac:chgData name="Karolina Kruczynska (2330380)" userId="S::2330380@student.uwtsd.ac.uk::f0e47f6e-a3cf-4f56-940b-55e14bac3475" providerId="AD" clId="Web-{1091E0A5-3406-883D-A3BD-51360E016F2E}" dt="2025-11-24T22:38:46.539" v="591"/>
          <ac:spMkLst>
            <pc:docMk/>
            <pc:sldMk cId="2255723518" sldId="263"/>
            <ac:spMk id="18" creationId="{3FB6D83C-2377-9CAD-A991-9E0B6AF25067}"/>
          </ac:spMkLst>
        </pc:spChg>
        <pc:picChg chg="add mod">
          <ac:chgData name="Karolina Kruczynska (2330380)" userId="S::2330380@student.uwtsd.ac.uk::f0e47f6e-a3cf-4f56-940b-55e14bac3475" providerId="AD" clId="Web-{1091E0A5-3406-883D-A3BD-51360E016F2E}" dt="2025-11-24T22:40:27.242" v="602" actId="1076"/>
          <ac:picMkLst>
            <pc:docMk/>
            <pc:sldMk cId="2255723518" sldId="263"/>
            <ac:picMk id="7" creationId="{00D4F220-2243-B893-9EFA-B33F7C6ACF18}"/>
          </ac:picMkLst>
        </pc:picChg>
      </pc:sldChg>
    </pc:docChg>
  </pc:docChgLst>
  <pc:docChgLst>
    <pc:chgData name="Karolina Kruczynska (2330380)" userId="S::2330380@student.uwtsd.ac.uk::f0e47f6e-a3cf-4f56-940b-55e14bac3475" providerId="AD" clId="Web-{462EE104-670A-A21C-C224-46C6FE249DBB}"/>
    <pc:docChg chg="modSld">
      <pc:chgData name="Karolina Kruczynska (2330380)" userId="S::2330380@student.uwtsd.ac.uk::f0e47f6e-a3cf-4f56-940b-55e14bac3475" providerId="AD" clId="Web-{462EE104-670A-A21C-C224-46C6FE249DBB}" dt="2025-11-30T16:34:42.474" v="79"/>
      <pc:docMkLst>
        <pc:docMk/>
      </pc:docMkLst>
      <pc:sldChg chg="modNotes">
        <pc:chgData name="Karolina Kruczynska (2330380)" userId="S::2330380@student.uwtsd.ac.uk::f0e47f6e-a3cf-4f56-940b-55e14bac3475" providerId="AD" clId="Web-{462EE104-670A-A21C-C224-46C6FE249DBB}" dt="2025-11-30T16:07:59.006" v="53"/>
        <pc:sldMkLst>
          <pc:docMk/>
          <pc:sldMk cId="603581087" sldId="258"/>
        </pc:sldMkLst>
      </pc:sldChg>
      <pc:sldChg chg="addSp delSp modSp">
        <pc:chgData name="Karolina Kruczynska (2330380)" userId="S::2330380@student.uwtsd.ac.uk::f0e47f6e-a3cf-4f56-940b-55e14bac3475" providerId="AD" clId="Web-{462EE104-670A-A21C-C224-46C6FE249DBB}" dt="2025-11-30T16:10:01.493" v="73" actId="20577"/>
        <pc:sldMkLst>
          <pc:docMk/>
          <pc:sldMk cId="4181998891" sldId="259"/>
        </pc:sldMkLst>
        <pc:spChg chg="add">
          <ac:chgData name="Karolina Kruczynska (2330380)" userId="S::2330380@student.uwtsd.ac.uk::f0e47f6e-a3cf-4f56-940b-55e14bac3475" providerId="AD" clId="Web-{462EE104-670A-A21C-C224-46C6FE249DBB}" dt="2025-11-30T16:09:12.617" v="61"/>
          <ac:spMkLst>
            <pc:docMk/>
            <pc:sldMk cId="4181998891" sldId="259"/>
            <ac:spMk id="52" creationId="{791542A6-3918-A1EF-54B2-858C5AC9A82B}"/>
          </ac:spMkLst>
        </pc:spChg>
        <pc:spChg chg="add mod">
          <ac:chgData name="Karolina Kruczynska (2330380)" userId="S::2330380@student.uwtsd.ac.uk::f0e47f6e-a3cf-4f56-940b-55e14bac3475" providerId="AD" clId="Web-{462EE104-670A-A21C-C224-46C6FE249DBB}" dt="2025-11-30T16:09:23.633" v="64" actId="20577"/>
          <ac:spMkLst>
            <pc:docMk/>
            <pc:sldMk cId="4181998891" sldId="259"/>
            <ac:spMk id="53" creationId="{F5D963D9-DFD1-7A5E-C464-C1CFD5138A9B}"/>
          </ac:spMkLst>
        </pc:spChg>
        <pc:spChg chg="add mod">
          <ac:chgData name="Karolina Kruczynska (2330380)" userId="S::2330380@student.uwtsd.ac.uk::f0e47f6e-a3cf-4f56-940b-55e14bac3475" providerId="AD" clId="Web-{462EE104-670A-A21C-C224-46C6FE249DBB}" dt="2025-11-30T16:10:01.493" v="73" actId="20577"/>
          <ac:spMkLst>
            <pc:docMk/>
            <pc:sldMk cId="4181998891" sldId="259"/>
            <ac:spMk id="54" creationId="{2FC29721-6F6D-8829-1208-7BC72908D4E4}"/>
          </ac:spMkLst>
        </pc:spChg>
        <pc:spChg chg="del mod">
          <ac:chgData name="Karolina Kruczynska (2330380)" userId="S::2330380@student.uwtsd.ac.uk::f0e47f6e-a3cf-4f56-940b-55e14bac3475" providerId="AD" clId="Web-{462EE104-670A-A21C-C224-46C6FE249DBB}" dt="2025-11-30T16:09:05.273" v="60"/>
          <ac:spMkLst>
            <pc:docMk/>
            <pc:sldMk cId="4181998891" sldId="259"/>
            <ac:spMk id="366" creationId="{2FC29721-6F6D-8829-1208-7BC72908D4E4}"/>
          </ac:spMkLst>
        </pc:spChg>
        <pc:graphicFrameChg chg="mod">
          <ac:chgData name="Karolina Kruczynska (2330380)" userId="S::2330380@student.uwtsd.ac.uk::f0e47f6e-a3cf-4f56-940b-55e14bac3475" providerId="AD" clId="Web-{462EE104-670A-A21C-C224-46C6FE249DBB}" dt="2025-11-30T16:08:49.195" v="58" actId="1076"/>
          <ac:graphicFrameMkLst>
            <pc:docMk/>
            <pc:sldMk cId="4181998891" sldId="259"/>
            <ac:graphicFrameMk id="7" creationId="{A72F2221-53C8-D7B0-A1DA-63D6E27AC5F7}"/>
          </ac:graphicFrameMkLst>
        </pc:graphicFrameChg>
      </pc:sldChg>
      <pc:sldChg chg="modNotes">
        <pc:chgData name="Karolina Kruczynska (2330380)" userId="S::2330380@student.uwtsd.ac.uk::f0e47f6e-a3cf-4f56-940b-55e14bac3475" providerId="AD" clId="Web-{462EE104-670A-A21C-C224-46C6FE249DBB}" dt="2025-11-30T16:25:20.627" v="77"/>
        <pc:sldMkLst>
          <pc:docMk/>
          <pc:sldMk cId="1714172192" sldId="261"/>
        </pc:sldMkLst>
      </pc:sldChg>
      <pc:sldChg chg="modNotes">
        <pc:chgData name="Karolina Kruczynska (2330380)" userId="S::2330380@student.uwtsd.ac.uk::f0e47f6e-a3cf-4f56-940b-55e14bac3475" providerId="AD" clId="Web-{462EE104-670A-A21C-C224-46C6FE249DBB}" dt="2025-11-30T16:34:42.474" v="79"/>
        <pc:sldMkLst>
          <pc:docMk/>
          <pc:sldMk cId="961789667" sldId="262"/>
        </pc:sldMkLst>
      </pc:sldChg>
      <pc:sldChg chg="modSp">
        <pc:chgData name="Karolina Kruczynska (2330380)" userId="S::2330380@student.uwtsd.ac.uk::f0e47f6e-a3cf-4f56-940b-55e14bac3475" providerId="AD" clId="Web-{462EE104-670A-A21C-C224-46C6FE249DBB}" dt="2025-11-30T15:58:18.680" v="51" actId="20577"/>
        <pc:sldMkLst>
          <pc:docMk/>
          <pc:sldMk cId="2255723518" sldId="263"/>
        </pc:sldMkLst>
        <pc:spChg chg="mod">
          <ac:chgData name="Karolina Kruczynska (2330380)" userId="S::2330380@student.uwtsd.ac.uk::f0e47f6e-a3cf-4f56-940b-55e14bac3475" providerId="AD" clId="Web-{462EE104-670A-A21C-C224-46C6FE249DBB}" dt="2025-11-30T15:58:18.680" v="51" actId="20577"/>
          <ac:spMkLst>
            <pc:docMk/>
            <pc:sldMk cId="2255723518" sldId="263"/>
            <ac:spMk id="3" creationId="{8180840F-9099-4645-470B-42FBBC229324}"/>
          </ac:spMkLst>
        </pc:spChg>
      </pc:sldChg>
      <pc:sldChg chg="modSp">
        <pc:chgData name="Karolina Kruczynska (2330380)" userId="S::2330380@student.uwtsd.ac.uk::f0e47f6e-a3cf-4f56-940b-55e14bac3475" providerId="AD" clId="Web-{462EE104-670A-A21C-C224-46C6FE249DBB}" dt="2025-11-30T15:17:16.679" v="50" actId="1076"/>
        <pc:sldMkLst>
          <pc:docMk/>
          <pc:sldMk cId="585335520" sldId="264"/>
        </pc:sldMkLst>
        <pc:spChg chg="mod">
          <ac:chgData name="Karolina Kruczynska (2330380)" userId="S::2330380@student.uwtsd.ac.uk::f0e47f6e-a3cf-4f56-940b-55e14bac3475" providerId="AD" clId="Web-{462EE104-670A-A21C-C224-46C6FE249DBB}" dt="2025-11-30T15:17:16.679" v="50" actId="1076"/>
          <ac:spMkLst>
            <pc:docMk/>
            <pc:sldMk cId="585335520" sldId="264"/>
            <ac:spMk id="7" creationId="{B6426868-F78C-1FCD-FF20-0E4ADF6192FC}"/>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1E981E-BB6F-4B6D-890D-1274E1B3109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41E9039-5978-4BE7-9F23-0A721CBD1980}">
      <dgm:prSet/>
      <dgm:spPr/>
      <dgm:t>
        <a:bodyPr/>
        <a:lstStyle/>
        <a:p>
          <a:pPr>
            <a:lnSpc>
              <a:spcPct val="100000"/>
            </a:lnSpc>
          </a:pPr>
          <a:r>
            <a:rPr lang="en-GB" dirty="0"/>
            <a:t>The role of people management </a:t>
          </a:r>
          <a:endParaRPr lang="en-US" dirty="0"/>
        </a:p>
      </dgm:t>
    </dgm:pt>
    <dgm:pt modelId="{1B551055-CCC0-4CE4-A1DC-3F9E6F180174}" type="parTrans" cxnId="{644F51E3-E1A1-47F1-95B9-D4DAFA4CCF70}">
      <dgm:prSet/>
      <dgm:spPr/>
      <dgm:t>
        <a:bodyPr/>
        <a:lstStyle/>
        <a:p>
          <a:endParaRPr lang="en-US"/>
        </a:p>
      </dgm:t>
    </dgm:pt>
    <dgm:pt modelId="{6A752B99-F16B-4B63-8888-ABB437DDE78A}" type="sibTrans" cxnId="{644F51E3-E1A1-47F1-95B9-D4DAFA4CCF70}">
      <dgm:prSet/>
      <dgm:spPr/>
      <dgm:t>
        <a:bodyPr/>
        <a:lstStyle/>
        <a:p>
          <a:pPr>
            <a:lnSpc>
              <a:spcPct val="100000"/>
            </a:lnSpc>
          </a:pPr>
          <a:endParaRPr lang="en-US"/>
        </a:p>
      </dgm:t>
    </dgm:pt>
    <dgm:pt modelId="{FC4FDE47-5E1E-426B-AEF2-425458F3518D}">
      <dgm:prSet/>
      <dgm:spPr/>
      <dgm:t>
        <a:bodyPr/>
        <a:lstStyle/>
        <a:p>
          <a:pPr>
            <a:lnSpc>
              <a:spcPct val="100000"/>
            </a:lnSpc>
          </a:pPr>
          <a:r>
            <a:rPr lang="en-GB" dirty="0"/>
            <a:t>Employees- management challenges</a:t>
          </a:r>
          <a:endParaRPr lang="en-US" dirty="0"/>
        </a:p>
      </dgm:t>
    </dgm:pt>
    <dgm:pt modelId="{9462C51E-6F44-4D1B-A06B-280695EB8E18}" type="parTrans" cxnId="{3BFD4DC8-CE71-4669-B201-EC5F546EE60E}">
      <dgm:prSet/>
      <dgm:spPr/>
      <dgm:t>
        <a:bodyPr/>
        <a:lstStyle/>
        <a:p>
          <a:endParaRPr lang="en-US"/>
        </a:p>
      </dgm:t>
    </dgm:pt>
    <dgm:pt modelId="{C303E3A0-039B-492F-A4BC-F60B5DFA8826}" type="sibTrans" cxnId="{3BFD4DC8-CE71-4669-B201-EC5F546EE60E}">
      <dgm:prSet/>
      <dgm:spPr/>
      <dgm:t>
        <a:bodyPr/>
        <a:lstStyle/>
        <a:p>
          <a:pPr>
            <a:lnSpc>
              <a:spcPct val="100000"/>
            </a:lnSpc>
          </a:pPr>
          <a:endParaRPr lang="en-US"/>
        </a:p>
      </dgm:t>
    </dgm:pt>
    <dgm:pt modelId="{4ECBF60F-40F7-42D1-A24D-B643C698D032}">
      <dgm:prSet/>
      <dgm:spPr/>
      <dgm:t>
        <a:bodyPr/>
        <a:lstStyle/>
        <a:p>
          <a:pPr>
            <a:lnSpc>
              <a:spcPct val="100000"/>
            </a:lnSpc>
          </a:pPr>
          <a:r>
            <a:rPr lang="en-GB" dirty="0"/>
            <a:t>Culture</a:t>
          </a:r>
          <a:endParaRPr lang="en-US" dirty="0"/>
        </a:p>
      </dgm:t>
    </dgm:pt>
    <dgm:pt modelId="{348385BC-DBC1-4B47-BAC5-7C05DC6E1434}" type="parTrans" cxnId="{E3068052-4F9E-477A-B2BB-F6C413581DB1}">
      <dgm:prSet/>
      <dgm:spPr/>
      <dgm:t>
        <a:bodyPr/>
        <a:lstStyle/>
        <a:p>
          <a:endParaRPr lang="en-US"/>
        </a:p>
      </dgm:t>
    </dgm:pt>
    <dgm:pt modelId="{3C7F83B5-E5EF-4882-8F0E-A983C9A47D01}" type="sibTrans" cxnId="{E3068052-4F9E-477A-B2BB-F6C413581DB1}">
      <dgm:prSet/>
      <dgm:spPr/>
      <dgm:t>
        <a:bodyPr/>
        <a:lstStyle/>
        <a:p>
          <a:pPr>
            <a:lnSpc>
              <a:spcPct val="100000"/>
            </a:lnSpc>
          </a:pPr>
          <a:endParaRPr lang="en-US"/>
        </a:p>
      </dgm:t>
    </dgm:pt>
    <dgm:pt modelId="{78FCE06F-80AE-4ADF-A24A-99E6BCC2D002}">
      <dgm:prSet/>
      <dgm:spPr/>
      <dgm:t>
        <a:bodyPr/>
        <a:lstStyle/>
        <a:p>
          <a:pPr>
            <a:lnSpc>
              <a:spcPct val="100000"/>
            </a:lnSpc>
          </a:pPr>
          <a:r>
            <a:rPr lang="en-GB" dirty="0"/>
            <a:t>Practical, evidence-based recommendations for a future HR strategy</a:t>
          </a:r>
          <a:endParaRPr lang="en-US" dirty="0"/>
        </a:p>
      </dgm:t>
    </dgm:pt>
    <dgm:pt modelId="{F31DE5A9-DEBC-4EB5-ABBB-A19D4B9F97F0}" type="parTrans" cxnId="{9CCDDA71-669A-4C12-845D-486B8E5557C8}">
      <dgm:prSet/>
      <dgm:spPr/>
      <dgm:t>
        <a:bodyPr/>
        <a:lstStyle/>
        <a:p>
          <a:endParaRPr lang="en-US"/>
        </a:p>
      </dgm:t>
    </dgm:pt>
    <dgm:pt modelId="{6393393F-837D-4C62-BB5C-426732EBC730}" type="sibTrans" cxnId="{9CCDDA71-669A-4C12-845D-486B8E5557C8}">
      <dgm:prSet/>
      <dgm:spPr/>
      <dgm:t>
        <a:bodyPr/>
        <a:lstStyle/>
        <a:p>
          <a:pPr>
            <a:lnSpc>
              <a:spcPct val="100000"/>
            </a:lnSpc>
          </a:pPr>
          <a:endParaRPr lang="en-US"/>
        </a:p>
      </dgm:t>
    </dgm:pt>
    <dgm:pt modelId="{9C18D131-0855-43D6-ADCC-249FF71C0A11}">
      <dgm:prSet phldr="0"/>
      <dgm:spPr/>
      <dgm:t>
        <a:bodyPr/>
        <a:lstStyle/>
        <a:p>
          <a:pPr>
            <a:lnSpc>
              <a:spcPct val="100000"/>
            </a:lnSpc>
          </a:pPr>
          <a:r>
            <a:rPr lang="en-GB" dirty="0">
              <a:latin typeface="Bierstadt"/>
            </a:rPr>
            <a:t>Kotter's 8-step change model</a:t>
          </a:r>
        </a:p>
      </dgm:t>
    </dgm:pt>
    <dgm:pt modelId="{A89D9F48-CC8A-4B47-BF83-E3D2C180E662}" type="parTrans" cxnId="{AF571A2C-C77F-421C-8C83-664CC4819139}">
      <dgm:prSet/>
      <dgm:spPr/>
    </dgm:pt>
    <dgm:pt modelId="{8C87D9E0-C6A7-417E-8161-E4CBBE28F4D7}" type="sibTrans" cxnId="{AF571A2C-C77F-421C-8C83-664CC4819139}">
      <dgm:prSet/>
      <dgm:spPr/>
      <dgm:t>
        <a:bodyPr/>
        <a:lstStyle/>
        <a:p>
          <a:pPr>
            <a:lnSpc>
              <a:spcPct val="100000"/>
            </a:lnSpc>
          </a:pPr>
          <a:endParaRPr lang="en-GB"/>
        </a:p>
      </dgm:t>
    </dgm:pt>
    <dgm:pt modelId="{59B2172C-750A-438A-BD89-FEA548F7965F}">
      <dgm:prSet phldr="0"/>
      <dgm:spPr/>
      <dgm:t>
        <a:bodyPr/>
        <a:lstStyle/>
        <a:p>
          <a:pPr>
            <a:lnSpc>
              <a:spcPct val="100000"/>
            </a:lnSpc>
          </a:pPr>
          <a:r>
            <a:rPr lang="en-GB" dirty="0">
              <a:latin typeface="Bierstadt"/>
            </a:rPr>
            <a:t>Action plan</a:t>
          </a:r>
        </a:p>
      </dgm:t>
    </dgm:pt>
    <dgm:pt modelId="{79864684-76DD-4B0E-B9C7-A99DCA5507B8}" type="parTrans" cxnId="{6619601D-B87C-4B18-B0A1-2DBDA043A3A9}">
      <dgm:prSet/>
      <dgm:spPr/>
    </dgm:pt>
    <dgm:pt modelId="{CB037493-7585-434E-9F12-8A9A3F1942D6}" type="sibTrans" cxnId="{6619601D-B87C-4B18-B0A1-2DBDA043A3A9}">
      <dgm:prSet/>
      <dgm:spPr/>
      <dgm:t>
        <a:bodyPr/>
        <a:lstStyle/>
        <a:p>
          <a:pPr>
            <a:lnSpc>
              <a:spcPct val="100000"/>
            </a:lnSpc>
          </a:pPr>
          <a:endParaRPr lang="en-GB"/>
        </a:p>
      </dgm:t>
    </dgm:pt>
    <dgm:pt modelId="{6F7424CC-2E05-4F53-A78E-6BBED20444DB}">
      <dgm:prSet phldr="0"/>
      <dgm:spPr/>
      <dgm:t>
        <a:bodyPr/>
        <a:lstStyle/>
        <a:p>
          <a:pPr>
            <a:lnSpc>
              <a:spcPct val="100000"/>
            </a:lnSpc>
          </a:pPr>
          <a:r>
            <a:rPr lang="en-GB" dirty="0">
              <a:latin typeface="Bierstadt"/>
            </a:rPr>
            <a:t>Expected outcomes</a:t>
          </a:r>
        </a:p>
      </dgm:t>
    </dgm:pt>
    <dgm:pt modelId="{625886D3-3BB2-4D83-AB05-8BA66F53C5F1}" type="parTrans" cxnId="{9F569026-6902-4F87-ABBE-66DBA6084926}">
      <dgm:prSet/>
      <dgm:spPr/>
    </dgm:pt>
    <dgm:pt modelId="{4FEC96AB-D140-4256-AEBF-4DF0A3A160ED}" type="sibTrans" cxnId="{9F569026-6902-4F87-ABBE-66DBA6084926}">
      <dgm:prSet/>
      <dgm:spPr/>
      <dgm:t>
        <a:bodyPr/>
        <a:lstStyle/>
        <a:p>
          <a:pPr>
            <a:lnSpc>
              <a:spcPct val="100000"/>
            </a:lnSpc>
          </a:pPr>
          <a:endParaRPr lang="en-GB"/>
        </a:p>
      </dgm:t>
    </dgm:pt>
    <dgm:pt modelId="{FF8754B1-2482-4EBC-9707-8C988333D27D}">
      <dgm:prSet phldr="0"/>
      <dgm:spPr/>
      <dgm:t>
        <a:bodyPr/>
        <a:lstStyle/>
        <a:p>
          <a:pPr>
            <a:lnSpc>
              <a:spcPct val="100000"/>
            </a:lnSpc>
          </a:pPr>
          <a:r>
            <a:rPr lang="en-GB" dirty="0">
              <a:latin typeface="Bierstadt"/>
            </a:rPr>
            <a:t>Conclusion</a:t>
          </a:r>
          <a:endParaRPr lang="en-GB" dirty="0"/>
        </a:p>
      </dgm:t>
    </dgm:pt>
    <dgm:pt modelId="{D224091D-3183-419E-9A90-A05F7811C444}" type="parTrans" cxnId="{4DD56C08-2F6D-475B-A10C-C6133E7E1D79}">
      <dgm:prSet/>
      <dgm:spPr/>
    </dgm:pt>
    <dgm:pt modelId="{5ED432DE-7BB0-4775-B464-D5FD9FA47386}" type="sibTrans" cxnId="{4DD56C08-2F6D-475B-A10C-C6133E7E1D79}">
      <dgm:prSet/>
      <dgm:spPr/>
      <dgm:t>
        <a:bodyPr/>
        <a:lstStyle/>
        <a:p>
          <a:pPr>
            <a:lnSpc>
              <a:spcPct val="100000"/>
            </a:lnSpc>
          </a:pPr>
          <a:endParaRPr lang="en-GB"/>
        </a:p>
      </dgm:t>
    </dgm:pt>
    <dgm:pt modelId="{BA55BB9E-03B1-43FB-A617-5DAD94116954}">
      <dgm:prSet phldr="0"/>
      <dgm:spPr/>
      <dgm:t>
        <a:bodyPr/>
        <a:lstStyle/>
        <a:p>
          <a:pPr>
            <a:lnSpc>
              <a:spcPct val="100000"/>
            </a:lnSpc>
          </a:pPr>
          <a:r>
            <a:rPr lang="en-GB" dirty="0">
              <a:latin typeface="Bierstadt"/>
            </a:rPr>
            <a:t>References</a:t>
          </a:r>
        </a:p>
      </dgm:t>
    </dgm:pt>
    <dgm:pt modelId="{95456D00-EE74-4973-A283-F83E54F108AB}" type="parTrans" cxnId="{03E32C34-BF28-4147-A346-AD17B953A6AC}">
      <dgm:prSet/>
      <dgm:spPr/>
    </dgm:pt>
    <dgm:pt modelId="{EDE21A0B-4807-4FCD-A382-6709877B180C}" type="sibTrans" cxnId="{03E32C34-BF28-4147-A346-AD17B953A6AC}">
      <dgm:prSet/>
      <dgm:spPr/>
      <dgm:t>
        <a:bodyPr/>
        <a:lstStyle/>
        <a:p>
          <a:pPr>
            <a:lnSpc>
              <a:spcPct val="100000"/>
            </a:lnSpc>
          </a:pPr>
          <a:endParaRPr lang="en-GB"/>
        </a:p>
      </dgm:t>
    </dgm:pt>
    <dgm:pt modelId="{D5F54024-D485-4014-96C6-76A46BD5C887}" type="pres">
      <dgm:prSet presAssocID="{2F1E981E-BB6F-4B6D-890D-1274E1B3109A}" presName="root" presStyleCnt="0">
        <dgm:presLayoutVars>
          <dgm:dir/>
          <dgm:resizeHandles val="exact"/>
        </dgm:presLayoutVars>
      </dgm:prSet>
      <dgm:spPr/>
    </dgm:pt>
    <dgm:pt modelId="{A4090F35-7D63-444A-9E21-A0CDFF7BF321}" type="pres">
      <dgm:prSet presAssocID="{2F1E981E-BB6F-4B6D-890D-1274E1B3109A}" presName="container" presStyleCnt="0">
        <dgm:presLayoutVars>
          <dgm:dir/>
          <dgm:resizeHandles val="exact"/>
        </dgm:presLayoutVars>
      </dgm:prSet>
      <dgm:spPr/>
    </dgm:pt>
    <dgm:pt modelId="{419E6732-82C5-4666-A427-7405E1256030}" type="pres">
      <dgm:prSet presAssocID="{B41E9039-5978-4BE7-9F23-0A721CBD1980}" presName="compNode" presStyleCnt="0"/>
      <dgm:spPr/>
    </dgm:pt>
    <dgm:pt modelId="{51CFBF0E-D621-44D8-B12F-7BE85419EF3E}" type="pres">
      <dgm:prSet presAssocID="{B41E9039-5978-4BE7-9F23-0A721CBD1980}" presName="iconBgRect" presStyleLbl="bgShp" presStyleIdx="0" presStyleCnt="9"/>
      <dgm:spPr/>
    </dgm:pt>
    <dgm:pt modelId="{9D8BDC08-B2BC-40A3-92FA-3D576446ECBA}" type="pres">
      <dgm:prSet presAssocID="{B41E9039-5978-4BE7-9F23-0A721CBD1980}" presName="iconRect" presStyleLbl="node1" presStyleIdx="0" presStyleCnt="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F7F3AB59-34D2-4569-992E-B51A2283A31E}" type="pres">
      <dgm:prSet presAssocID="{B41E9039-5978-4BE7-9F23-0A721CBD1980}" presName="spaceRect" presStyleCnt="0"/>
      <dgm:spPr/>
    </dgm:pt>
    <dgm:pt modelId="{3E3ABC1B-27D6-41B7-B354-5B069A11AB82}" type="pres">
      <dgm:prSet presAssocID="{B41E9039-5978-4BE7-9F23-0A721CBD1980}" presName="textRect" presStyleLbl="revTx" presStyleIdx="0" presStyleCnt="9">
        <dgm:presLayoutVars>
          <dgm:chMax val="1"/>
          <dgm:chPref val="1"/>
        </dgm:presLayoutVars>
      </dgm:prSet>
      <dgm:spPr/>
    </dgm:pt>
    <dgm:pt modelId="{DBBD9A2F-B8B2-43F6-BDAA-FDEDDCA07FBB}" type="pres">
      <dgm:prSet presAssocID="{6A752B99-F16B-4B63-8888-ABB437DDE78A}" presName="sibTrans" presStyleLbl="sibTrans2D1" presStyleIdx="0" presStyleCnt="0"/>
      <dgm:spPr/>
    </dgm:pt>
    <dgm:pt modelId="{E455C9AC-8322-4CA5-9CB3-3A6901512E23}" type="pres">
      <dgm:prSet presAssocID="{FC4FDE47-5E1E-426B-AEF2-425458F3518D}" presName="compNode" presStyleCnt="0"/>
      <dgm:spPr/>
    </dgm:pt>
    <dgm:pt modelId="{D1014299-13B2-4CFF-B8BA-7E029061C457}" type="pres">
      <dgm:prSet presAssocID="{FC4FDE47-5E1E-426B-AEF2-425458F3518D}" presName="iconBgRect" presStyleLbl="bgShp" presStyleIdx="1" presStyleCnt="9"/>
      <dgm:spPr/>
    </dgm:pt>
    <dgm:pt modelId="{1988E7E2-EC2F-4CD1-9E5D-55353D307283}" type="pres">
      <dgm:prSet presAssocID="{FC4FDE47-5E1E-426B-AEF2-425458F3518D}" presName="iconRect" presStyleLbl="node1" presStyleIdx="1" presStyleCnt="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19FC9355-828F-4A73-9F81-D1011AE0F904}" type="pres">
      <dgm:prSet presAssocID="{FC4FDE47-5E1E-426B-AEF2-425458F3518D}" presName="spaceRect" presStyleCnt="0"/>
      <dgm:spPr/>
    </dgm:pt>
    <dgm:pt modelId="{F5EF9FA6-FD14-43AE-89D6-8A0E09305839}" type="pres">
      <dgm:prSet presAssocID="{FC4FDE47-5E1E-426B-AEF2-425458F3518D}" presName="textRect" presStyleLbl="revTx" presStyleIdx="1" presStyleCnt="9">
        <dgm:presLayoutVars>
          <dgm:chMax val="1"/>
          <dgm:chPref val="1"/>
        </dgm:presLayoutVars>
      </dgm:prSet>
      <dgm:spPr/>
    </dgm:pt>
    <dgm:pt modelId="{143C7927-BCA9-40A8-980A-82FE41D15A40}" type="pres">
      <dgm:prSet presAssocID="{C303E3A0-039B-492F-A4BC-F60B5DFA8826}" presName="sibTrans" presStyleLbl="sibTrans2D1" presStyleIdx="0" presStyleCnt="0"/>
      <dgm:spPr/>
    </dgm:pt>
    <dgm:pt modelId="{399757FB-E62A-4368-805E-690C00EB817A}" type="pres">
      <dgm:prSet presAssocID="{4ECBF60F-40F7-42D1-A24D-B643C698D032}" presName="compNode" presStyleCnt="0"/>
      <dgm:spPr/>
    </dgm:pt>
    <dgm:pt modelId="{D62F6871-659F-4FEF-828C-5786DA4600C6}" type="pres">
      <dgm:prSet presAssocID="{4ECBF60F-40F7-42D1-A24D-B643C698D032}" presName="iconBgRect" presStyleLbl="bgShp" presStyleIdx="2" presStyleCnt="9"/>
      <dgm:spPr/>
    </dgm:pt>
    <dgm:pt modelId="{B7DFF05E-26E8-4EA8-A168-B811B9034CDF}" type="pres">
      <dgm:prSet presAssocID="{4ECBF60F-40F7-42D1-A24D-B643C698D032}" presName="iconRect" presStyleLbl="node1" presStyleIdx="2" presStyleCnt="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39A6AB0C-9615-4C37-8C81-A93975C6948C}" type="pres">
      <dgm:prSet presAssocID="{4ECBF60F-40F7-42D1-A24D-B643C698D032}" presName="spaceRect" presStyleCnt="0"/>
      <dgm:spPr/>
    </dgm:pt>
    <dgm:pt modelId="{DC61DCB5-57BE-405C-BEE3-A1D95EB60A41}" type="pres">
      <dgm:prSet presAssocID="{4ECBF60F-40F7-42D1-A24D-B643C698D032}" presName="textRect" presStyleLbl="revTx" presStyleIdx="2" presStyleCnt="9">
        <dgm:presLayoutVars>
          <dgm:chMax val="1"/>
          <dgm:chPref val="1"/>
        </dgm:presLayoutVars>
      </dgm:prSet>
      <dgm:spPr/>
    </dgm:pt>
    <dgm:pt modelId="{B3A07917-D409-474D-9A01-446715EDB7E3}" type="pres">
      <dgm:prSet presAssocID="{3C7F83B5-E5EF-4882-8F0E-A983C9A47D01}" presName="sibTrans" presStyleLbl="sibTrans2D1" presStyleIdx="0" presStyleCnt="0"/>
      <dgm:spPr/>
    </dgm:pt>
    <dgm:pt modelId="{D8DEB958-28CA-44F4-A5E6-0D8C63761743}" type="pres">
      <dgm:prSet presAssocID="{78FCE06F-80AE-4ADF-A24A-99E6BCC2D002}" presName="compNode" presStyleCnt="0"/>
      <dgm:spPr/>
    </dgm:pt>
    <dgm:pt modelId="{517B2DFB-518B-451A-96ED-D2D9B3B9B843}" type="pres">
      <dgm:prSet presAssocID="{78FCE06F-80AE-4ADF-A24A-99E6BCC2D002}" presName="iconBgRect" presStyleLbl="bgShp" presStyleIdx="3" presStyleCnt="9"/>
      <dgm:spPr/>
    </dgm:pt>
    <dgm:pt modelId="{856DD92A-4CFF-47A4-881B-8BEF80FB53CD}" type="pres">
      <dgm:prSet presAssocID="{78FCE06F-80AE-4ADF-A24A-99E6BCC2D002}" presName="iconRect" presStyleLbl="node1" presStyleIdx="3" presStyleCnt="9"/>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laybook"/>
        </a:ext>
      </dgm:extLst>
    </dgm:pt>
    <dgm:pt modelId="{37F0DDE6-DF73-4FBE-A6F6-F34883E79606}" type="pres">
      <dgm:prSet presAssocID="{78FCE06F-80AE-4ADF-A24A-99E6BCC2D002}" presName="spaceRect" presStyleCnt="0"/>
      <dgm:spPr/>
    </dgm:pt>
    <dgm:pt modelId="{EDA3785D-AF6B-4CC2-9DD1-AD7A0E40C6E5}" type="pres">
      <dgm:prSet presAssocID="{78FCE06F-80AE-4ADF-A24A-99E6BCC2D002}" presName="textRect" presStyleLbl="revTx" presStyleIdx="3" presStyleCnt="9">
        <dgm:presLayoutVars>
          <dgm:chMax val="1"/>
          <dgm:chPref val="1"/>
        </dgm:presLayoutVars>
      </dgm:prSet>
      <dgm:spPr/>
    </dgm:pt>
    <dgm:pt modelId="{B6B20F7E-A4AF-47CF-A30B-F0BECCE9DB1A}" type="pres">
      <dgm:prSet presAssocID="{6393393F-837D-4C62-BB5C-426732EBC730}" presName="sibTrans" presStyleLbl="sibTrans2D1" presStyleIdx="0" presStyleCnt="0"/>
      <dgm:spPr/>
    </dgm:pt>
    <dgm:pt modelId="{3318C8A7-FBA3-4A20-952F-8C587B8EF047}" type="pres">
      <dgm:prSet presAssocID="{9C18D131-0855-43D6-ADCC-249FF71C0A11}" presName="compNode" presStyleCnt="0"/>
      <dgm:spPr/>
    </dgm:pt>
    <dgm:pt modelId="{D2EC6012-2E91-45A7-A071-52F90A4189AA}" type="pres">
      <dgm:prSet presAssocID="{9C18D131-0855-43D6-ADCC-249FF71C0A11}" presName="iconBgRect" presStyleLbl="bgShp" presStyleIdx="4" presStyleCnt="9"/>
      <dgm:spPr/>
    </dgm:pt>
    <dgm:pt modelId="{6CBE185B-F0EC-493D-9485-BC88EAF73AEE}" type="pres">
      <dgm:prSet presAssocID="{9C18D131-0855-43D6-ADCC-249FF71C0A11}" presName="iconRect" presStyleLbl="node1" presStyleIdx="4" presStyleCnt="9"/>
      <dgm:spPr/>
    </dgm:pt>
    <dgm:pt modelId="{4E156FFF-D849-4504-832C-8AB5CCE3956B}" type="pres">
      <dgm:prSet presAssocID="{9C18D131-0855-43D6-ADCC-249FF71C0A11}" presName="spaceRect" presStyleCnt="0"/>
      <dgm:spPr/>
    </dgm:pt>
    <dgm:pt modelId="{830AA307-1C6B-4A4D-9B03-7DF9B2D41DBC}" type="pres">
      <dgm:prSet presAssocID="{9C18D131-0855-43D6-ADCC-249FF71C0A11}" presName="textRect" presStyleLbl="revTx" presStyleIdx="4" presStyleCnt="9">
        <dgm:presLayoutVars>
          <dgm:chMax val="1"/>
          <dgm:chPref val="1"/>
        </dgm:presLayoutVars>
      </dgm:prSet>
      <dgm:spPr/>
    </dgm:pt>
    <dgm:pt modelId="{AC28F909-A6BF-42AB-B8F8-6E813BBA2F77}" type="pres">
      <dgm:prSet presAssocID="{8C87D9E0-C6A7-417E-8161-E4CBBE28F4D7}" presName="sibTrans" presStyleLbl="sibTrans2D1" presStyleIdx="0" presStyleCnt="0"/>
      <dgm:spPr/>
    </dgm:pt>
    <dgm:pt modelId="{6C5CFA31-5CEE-49A1-A880-3F4E7E890CDF}" type="pres">
      <dgm:prSet presAssocID="{59B2172C-750A-438A-BD89-FEA548F7965F}" presName="compNode" presStyleCnt="0"/>
      <dgm:spPr/>
    </dgm:pt>
    <dgm:pt modelId="{CEF3E508-CAF7-46FD-ADE8-4557BA532659}" type="pres">
      <dgm:prSet presAssocID="{59B2172C-750A-438A-BD89-FEA548F7965F}" presName="iconBgRect" presStyleLbl="bgShp" presStyleIdx="5" presStyleCnt="9"/>
      <dgm:spPr/>
    </dgm:pt>
    <dgm:pt modelId="{A22F497E-C669-4453-88BA-AB1C436D4E72}" type="pres">
      <dgm:prSet presAssocID="{59B2172C-750A-438A-BD89-FEA548F7965F}" presName="iconRect" presStyleLbl="node1" presStyleIdx="5" presStyleCnt="9"/>
      <dgm:spPr/>
    </dgm:pt>
    <dgm:pt modelId="{58AB88F3-6FC9-4681-A8AB-0C44E4594C46}" type="pres">
      <dgm:prSet presAssocID="{59B2172C-750A-438A-BD89-FEA548F7965F}" presName="spaceRect" presStyleCnt="0"/>
      <dgm:spPr/>
    </dgm:pt>
    <dgm:pt modelId="{C91AD187-6038-48CA-924E-2B1F0623A73E}" type="pres">
      <dgm:prSet presAssocID="{59B2172C-750A-438A-BD89-FEA548F7965F}" presName="textRect" presStyleLbl="revTx" presStyleIdx="5" presStyleCnt="9">
        <dgm:presLayoutVars>
          <dgm:chMax val="1"/>
          <dgm:chPref val="1"/>
        </dgm:presLayoutVars>
      </dgm:prSet>
      <dgm:spPr/>
    </dgm:pt>
    <dgm:pt modelId="{E562ADAB-09CF-4EB7-933B-DB55678BEE4F}" type="pres">
      <dgm:prSet presAssocID="{CB037493-7585-434E-9F12-8A9A3F1942D6}" presName="sibTrans" presStyleLbl="sibTrans2D1" presStyleIdx="0" presStyleCnt="0"/>
      <dgm:spPr/>
    </dgm:pt>
    <dgm:pt modelId="{1DA1A088-96EF-43FC-A066-C5A725218782}" type="pres">
      <dgm:prSet presAssocID="{6F7424CC-2E05-4F53-A78E-6BBED20444DB}" presName="compNode" presStyleCnt="0"/>
      <dgm:spPr/>
    </dgm:pt>
    <dgm:pt modelId="{2899D1C2-1526-487B-8A1E-CA1A85828A5D}" type="pres">
      <dgm:prSet presAssocID="{6F7424CC-2E05-4F53-A78E-6BBED20444DB}" presName="iconBgRect" presStyleLbl="bgShp" presStyleIdx="6" presStyleCnt="9"/>
      <dgm:spPr/>
    </dgm:pt>
    <dgm:pt modelId="{B171000E-30A9-4A5F-AD67-85D14ED35288}" type="pres">
      <dgm:prSet presAssocID="{6F7424CC-2E05-4F53-A78E-6BBED20444DB}" presName="iconRect" presStyleLbl="node1" presStyleIdx="6" presStyleCnt="9"/>
      <dgm:spPr/>
    </dgm:pt>
    <dgm:pt modelId="{16008054-C0A2-4AC5-90EA-92C7AC904558}" type="pres">
      <dgm:prSet presAssocID="{6F7424CC-2E05-4F53-A78E-6BBED20444DB}" presName="spaceRect" presStyleCnt="0"/>
      <dgm:spPr/>
    </dgm:pt>
    <dgm:pt modelId="{180F9D4B-D95D-4F0B-A776-7EEC85DDC7C2}" type="pres">
      <dgm:prSet presAssocID="{6F7424CC-2E05-4F53-A78E-6BBED20444DB}" presName="textRect" presStyleLbl="revTx" presStyleIdx="6" presStyleCnt="9">
        <dgm:presLayoutVars>
          <dgm:chMax val="1"/>
          <dgm:chPref val="1"/>
        </dgm:presLayoutVars>
      </dgm:prSet>
      <dgm:spPr/>
    </dgm:pt>
    <dgm:pt modelId="{BA62DFF7-F939-4E68-9915-715A9640280B}" type="pres">
      <dgm:prSet presAssocID="{4FEC96AB-D140-4256-AEBF-4DF0A3A160ED}" presName="sibTrans" presStyleLbl="sibTrans2D1" presStyleIdx="0" presStyleCnt="0"/>
      <dgm:spPr/>
    </dgm:pt>
    <dgm:pt modelId="{55FB22A6-63E5-4485-B310-745E6346D8A8}" type="pres">
      <dgm:prSet presAssocID="{FF8754B1-2482-4EBC-9707-8C988333D27D}" presName="compNode" presStyleCnt="0"/>
      <dgm:spPr/>
    </dgm:pt>
    <dgm:pt modelId="{7D830D7E-F7BE-4894-BEFE-2D1A15F9FCD0}" type="pres">
      <dgm:prSet presAssocID="{FF8754B1-2482-4EBC-9707-8C988333D27D}" presName="iconBgRect" presStyleLbl="bgShp" presStyleIdx="7" presStyleCnt="9"/>
      <dgm:spPr/>
    </dgm:pt>
    <dgm:pt modelId="{36C8A01E-8858-4BBB-996B-68A41573EB45}" type="pres">
      <dgm:prSet presAssocID="{FF8754B1-2482-4EBC-9707-8C988333D27D}" presName="iconRect" presStyleLbl="node1" presStyleIdx="7" presStyleCnt="9"/>
      <dgm:spPr/>
    </dgm:pt>
    <dgm:pt modelId="{EE0E1E3C-F639-4835-B621-9905E8FE04E8}" type="pres">
      <dgm:prSet presAssocID="{FF8754B1-2482-4EBC-9707-8C988333D27D}" presName="spaceRect" presStyleCnt="0"/>
      <dgm:spPr/>
    </dgm:pt>
    <dgm:pt modelId="{E888AD65-7C79-4B17-848F-A01396FDC7EC}" type="pres">
      <dgm:prSet presAssocID="{FF8754B1-2482-4EBC-9707-8C988333D27D}" presName="textRect" presStyleLbl="revTx" presStyleIdx="7" presStyleCnt="9">
        <dgm:presLayoutVars>
          <dgm:chMax val="1"/>
          <dgm:chPref val="1"/>
        </dgm:presLayoutVars>
      </dgm:prSet>
      <dgm:spPr/>
    </dgm:pt>
    <dgm:pt modelId="{C10A79DD-E9EB-4027-89B9-858893EF6CE3}" type="pres">
      <dgm:prSet presAssocID="{5ED432DE-7BB0-4775-B464-D5FD9FA47386}" presName="sibTrans" presStyleLbl="sibTrans2D1" presStyleIdx="0" presStyleCnt="0"/>
      <dgm:spPr/>
    </dgm:pt>
    <dgm:pt modelId="{BF494F41-ACBF-4326-8FAA-BF08FE9C4180}" type="pres">
      <dgm:prSet presAssocID="{BA55BB9E-03B1-43FB-A617-5DAD94116954}" presName="compNode" presStyleCnt="0"/>
      <dgm:spPr/>
    </dgm:pt>
    <dgm:pt modelId="{34739FC4-D92F-49C2-9A9D-1B4BD312E38E}" type="pres">
      <dgm:prSet presAssocID="{BA55BB9E-03B1-43FB-A617-5DAD94116954}" presName="iconBgRect" presStyleLbl="bgShp" presStyleIdx="8" presStyleCnt="9"/>
      <dgm:spPr/>
    </dgm:pt>
    <dgm:pt modelId="{08D211DD-5855-4ECF-9F0A-6413BDA32E11}" type="pres">
      <dgm:prSet presAssocID="{BA55BB9E-03B1-43FB-A617-5DAD94116954}" presName="iconRect" presStyleLbl="node1" presStyleIdx="8" presStyleCnt="9"/>
      <dgm:spPr/>
    </dgm:pt>
    <dgm:pt modelId="{3C7DE3B5-DD9A-4D38-8167-149316731ABD}" type="pres">
      <dgm:prSet presAssocID="{BA55BB9E-03B1-43FB-A617-5DAD94116954}" presName="spaceRect" presStyleCnt="0"/>
      <dgm:spPr/>
    </dgm:pt>
    <dgm:pt modelId="{1B344755-C5B3-4385-84BE-1BB81530E24A}" type="pres">
      <dgm:prSet presAssocID="{BA55BB9E-03B1-43FB-A617-5DAD94116954}" presName="textRect" presStyleLbl="revTx" presStyleIdx="8" presStyleCnt="9">
        <dgm:presLayoutVars>
          <dgm:chMax val="1"/>
          <dgm:chPref val="1"/>
        </dgm:presLayoutVars>
      </dgm:prSet>
      <dgm:spPr/>
    </dgm:pt>
  </dgm:ptLst>
  <dgm:cxnLst>
    <dgm:cxn modelId="{4DD56C08-2F6D-475B-A10C-C6133E7E1D79}" srcId="{2F1E981E-BB6F-4B6D-890D-1274E1B3109A}" destId="{FF8754B1-2482-4EBC-9707-8C988333D27D}" srcOrd="7" destOrd="0" parTransId="{D224091D-3183-419E-9A90-A05F7811C444}" sibTransId="{5ED432DE-7BB0-4775-B464-D5FD9FA47386}"/>
    <dgm:cxn modelId="{547BEC0B-0329-47FB-BBD0-E3F046B97AC0}" type="presOf" srcId="{3C7F83B5-E5EF-4882-8F0E-A983C9A47D01}" destId="{B3A07917-D409-474D-9A01-446715EDB7E3}" srcOrd="0" destOrd="0" presId="urn:microsoft.com/office/officeart/2018/2/layout/IconCircleList"/>
    <dgm:cxn modelId="{6619601D-B87C-4B18-B0A1-2DBDA043A3A9}" srcId="{2F1E981E-BB6F-4B6D-890D-1274E1B3109A}" destId="{59B2172C-750A-438A-BD89-FEA548F7965F}" srcOrd="5" destOrd="0" parTransId="{79864684-76DD-4B0E-B9C7-A99DCA5507B8}" sibTransId="{CB037493-7585-434E-9F12-8A9A3F1942D6}"/>
    <dgm:cxn modelId="{F9FE8021-0C99-4B96-91CF-0F7965B05A22}" type="presOf" srcId="{4FEC96AB-D140-4256-AEBF-4DF0A3A160ED}" destId="{BA62DFF7-F939-4E68-9915-715A9640280B}" srcOrd="0" destOrd="0" presId="urn:microsoft.com/office/officeart/2018/2/layout/IconCircleList"/>
    <dgm:cxn modelId="{9F569026-6902-4F87-ABBE-66DBA6084926}" srcId="{2F1E981E-BB6F-4B6D-890D-1274E1B3109A}" destId="{6F7424CC-2E05-4F53-A78E-6BBED20444DB}" srcOrd="6" destOrd="0" parTransId="{625886D3-3BB2-4D83-AB05-8BA66F53C5F1}" sibTransId="{4FEC96AB-D140-4256-AEBF-4DF0A3A160ED}"/>
    <dgm:cxn modelId="{AF571A2C-C77F-421C-8C83-664CC4819139}" srcId="{2F1E981E-BB6F-4B6D-890D-1274E1B3109A}" destId="{9C18D131-0855-43D6-ADCC-249FF71C0A11}" srcOrd="4" destOrd="0" parTransId="{A89D9F48-CC8A-4B47-BF83-E3D2C180E662}" sibTransId="{8C87D9E0-C6A7-417E-8161-E4CBBE28F4D7}"/>
    <dgm:cxn modelId="{03E32C34-BF28-4147-A346-AD17B953A6AC}" srcId="{2F1E981E-BB6F-4B6D-890D-1274E1B3109A}" destId="{BA55BB9E-03B1-43FB-A617-5DAD94116954}" srcOrd="8" destOrd="0" parTransId="{95456D00-EE74-4973-A283-F83E54F108AB}" sibTransId="{EDE21A0B-4807-4FCD-A382-6709877B180C}"/>
    <dgm:cxn modelId="{45A9A534-8602-4FB7-84E5-15FA5C6493A5}" type="presOf" srcId="{BA55BB9E-03B1-43FB-A617-5DAD94116954}" destId="{1B344755-C5B3-4385-84BE-1BB81530E24A}" srcOrd="0" destOrd="0" presId="urn:microsoft.com/office/officeart/2018/2/layout/IconCircleList"/>
    <dgm:cxn modelId="{036BCC36-7195-4279-A87D-03D6D55A4B23}" type="presOf" srcId="{FC4FDE47-5E1E-426B-AEF2-425458F3518D}" destId="{F5EF9FA6-FD14-43AE-89D6-8A0E09305839}" srcOrd="0" destOrd="0" presId="urn:microsoft.com/office/officeart/2018/2/layout/IconCircleList"/>
    <dgm:cxn modelId="{1FFA013C-C877-48B8-8EBD-ACA8938BC6C4}" type="presOf" srcId="{8C87D9E0-C6A7-417E-8161-E4CBBE28F4D7}" destId="{AC28F909-A6BF-42AB-B8F8-6E813BBA2F77}" srcOrd="0" destOrd="0" presId="urn:microsoft.com/office/officeart/2018/2/layout/IconCircleList"/>
    <dgm:cxn modelId="{A030283C-A957-4CE1-BEE1-BB16075838F2}" type="presOf" srcId="{CB037493-7585-434E-9F12-8A9A3F1942D6}" destId="{E562ADAB-09CF-4EB7-933B-DB55678BEE4F}" srcOrd="0" destOrd="0" presId="urn:microsoft.com/office/officeart/2018/2/layout/IconCircleList"/>
    <dgm:cxn modelId="{915B513D-FA84-45A5-BB7C-93903E70F38C}" type="presOf" srcId="{4ECBF60F-40F7-42D1-A24D-B643C698D032}" destId="{DC61DCB5-57BE-405C-BEE3-A1D95EB60A41}" srcOrd="0" destOrd="0" presId="urn:microsoft.com/office/officeart/2018/2/layout/IconCircleList"/>
    <dgm:cxn modelId="{E05E9B68-3C80-48EE-A317-AC2143A04B23}" type="presOf" srcId="{5ED432DE-7BB0-4775-B464-D5FD9FA47386}" destId="{C10A79DD-E9EB-4027-89B9-858893EF6CE3}" srcOrd="0" destOrd="0" presId="urn:microsoft.com/office/officeart/2018/2/layout/IconCircleList"/>
    <dgm:cxn modelId="{446AC568-ADA3-4578-8EA6-8BFFA94A7277}" type="presOf" srcId="{C303E3A0-039B-492F-A4BC-F60B5DFA8826}" destId="{143C7927-BCA9-40A8-980A-82FE41D15A40}" srcOrd="0" destOrd="0" presId="urn:microsoft.com/office/officeart/2018/2/layout/IconCircleList"/>
    <dgm:cxn modelId="{D1C4CC70-38E5-4FA3-A555-24BC8EE20598}" type="presOf" srcId="{2F1E981E-BB6F-4B6D-890D-1274E1B3109A}" destId="{D5F54024-D485-4014-96C6-76A46BD5C887}" srcOrd="0" destOrd="0" presId="urn:microsoft.com/office/officeart/2018/2/layout/IconCircleList"/>
    <dgm:cxn modelId="{9CCDDA71-669A-4C12-845D-486B8E5557C8}" srcId="{2F1E981E-BB6F-4B6D-890D-1274E1B3109A}" destId="{78FCE06F-80AE-4ADF-A24A-99E6BCC2D002}" srcOrd="3" destOrd="0" parTransId="{F31DE5A9-DEBC-4EB5-ABBB-A19D4B9F97F0}" sibTransId="{6393393F-837D-4C62-BB5C-426732EBC730}"/>
    <dgm:cxn modelId="{E3068052-4F9E-477A-B2BB-F6C413581DB1}" srcId="{2F1E981E-BB6F-4B6D-890D-1274E1B3109A}" destId="{4ECBF60F-40F7-42D1-A24D-B643C698D032}" srcOrd="2" destOrd="0" parTransId="{348385BC-DBC1-4B47-BAC5-7C05DC6E1434}" sibTransId="{3C7F83B5-E5EF-4882-8F0E-A983C9A47D01}"/>
    <dgm:cxn modelId="{CC5C0E73-53C2-4163-A211-184B0F53B76D}" type="presOf" srcId="{6393393F-837D-4C62-BB5C-426732EBC730}" destId="{B6B20F7E-A4AF-47CF-A30B-F0BECCE9DB1A}" srcOrd="0" destOrd="0" presId="urn:microsoft.com/office/officeart/2018/2/layout/IconCircleList"/>
    <dgm:cxn modelId="{0582B899-3D32-4DF3-AB65-AF0CBA90C5E2}" type="presOf" srcId="{B41E9039-5978-4BE7-9F23-0A721CBD1980}" destId="{3E3ABC1B-27D6-41B7-B354-5B069A11AB82}" srcOrd="0" destOrd="0" presId="urn:microsoft.com/office/officeart/2018/2/layout/IconCircleList"/>
    <dgm:cxn modelId="{CF7C98B0-B141-4C56-BCBE-CFEC374E1B99}" type="presOf" srcId="{6A752B99-F16B-4B63-8888-ABB437DDE78A}" destId="{DBBD9A2F-B8B2-43F6-BDAA-FDEDDCA07FBB}" srcOrd="0" destOrd="0" presId="urn:microsoft.com/office/officeart/2018/2/layout/IconCircleList"/>
    <dgm:cxn modelId="{341853B4-9F75-45BA-AC6B-0F867F2D4A60}" type="presOf" srcId="{FF8754B1-2482-4EBC-9707-8C988333D27D}" destId="{E888AD65-7C79-4B17-848F-A01396FDC7EC}" srcOrd="0" destOrd="0" presId="urn:microsoft.com/office/officeart/2018/2/layout/IconCircleList"/>
    <dgm:cxn modelId="{4C40A8C1-2644-466D-B959-5C31A773C47A}" type="presOf" srcId="{59B2172C-750A-438A-BD89-FEA548F7965F}" destId="{C91AD187-6038-48CA-924E-2B1F0623A73E}" srcOrd="0" destOrd="0" presId="urn:microsoft.com/office/officeart/2018/2/layout/IconCircleList"/>
    <dgm:cxn modelId="{6E7609C7-654D-4688-96CD-3E007CFAEF3B}" type="presOf" srcId="{6F7424CC-2E05-4F53-A78E-6BBED20444DB}" destId="{180F9D4B-D95D-4F0B-A776-7EEC85DDC7C2}" srcOrd="0" destOrd="0" presId="urn:microsoft.com/office/officeart/2018/2/layout/IconCircleList"/>
    <dgm:cxn modelId="{3BFD4DC8-CE71-4669-B201-EC5F546EE60E}" srcId="{2F1E981E-BB6F-4B6D-890D-1274E1B3109A}" destId="{FC4FDE47-5E1E-426B-AEF2-425458F3518D}" srcOrd="1" destOrd="0" parTransId="{9462C51E-6F44-4D1B-A06B-280695EB8E18}" sibTransId="{C303E3A0-039B-492F-A4BC-F60B5DFA8826}"/>
    <dgm:cxn modelId="{644F51E3-E1A1-47F1-95B9-D4DAFA4CCF70}" srcId="{2F1E981E-BB6F-4B6D-890D-1274E1B3109A}" destId="{B41E9039-5978-4BE7-9F23-0A721CBD1980}" srcOrd="0" destOrd="0" parTransId="{1B551055-CCC0-4CE4-A1DC-3F9E6F180174}" sibTransId="{6A752B99-F16B-4B63-8888-ABB437DDE78A}"/>
    <dgm:cxn modelId="{1A5331E5-D214-4EA0-AE94-D6DF500C0676}" type="presOf" srcId="{78FCE06F-80AE-4ADF-A24A-99E6BCC2D002}" destId="{EDA3785D-AF6B-4CC2-9DD1-AD7A0E40C6E5}" srcOrd="0" destOrd="0" presId="urn:microsoft.com/office/officeart/2018/2/layout/IconCircleList"/>
    <dgm:cxn modelId="{24D949FE-D4B9-4329-B17D-B1469D7E1325}" type="presOf" srcId="{9C18D131-0855-43D6-ADCC-249FF71C0A11}" destId="{830AA307-1C6B-4A4D-9B03-7DF9B2D41DBC}" srcOrd="0" destOrd="0" presId="urn:microsoft.com/office/officeart/2018/2/layout/IconCircleList"/>
    <dgm:cxn modelId="{20E4BA00-2576-4847-A586-4816CFB4459C}" type="presParOf" srcId="{D5F54024-D485-4014-96C6-76A46BD5C887}" destId="{A4090F35-7D63-444A-9E21-A0CDFF7BF321}" srcOrd="0" destOrd="0" presId="urn:microsoft.com/office/officeart/2018/2/layout/IconCircleList"/>
    <dgm:cxn modelId="{4DB52323-FD15-4755-BD01-AD15813373DE}" type="presParOf" srcId="{A4090F35-7D63-444A-9E21-A0CDFF7BF321}" destId="{419E6732-82C5-4666-A427-7405E1256030}" srcOrd="0" destOrd="0" presId="urn:microsoft.com/office/officeart/2018/2/layout/IconCircleList"/>
    <dgm:cxn modelId="{E6B53D9D-DD98-4702-9525-F62A16D58DD8}" type="presParOf" srcId="{419E6732-82C5-4666-A427-7405E1256030}" destId="{51CFBF0E-D621-44D8-B12F-7BE85419EF3E}" srcOrd="0" destOrd="0" presId="urn:microsoft.com/office/officeart/2018/2/layout/IconCircleList"/>
    <dgm:cxn modelId="{0AE874AD-3AA8-4412-89BE-FA4CEC2DBCDB}" type="presParOf" srcId="{419E6732-82C5-4666-A427-7405E1256030}" destId="{9D8BDC08-B2BC-40A3-92FA-3D576446ECBA}" srcOrd="1" destOrd="0" presId="urn:microsoft.com/office/officeart/2018/2/layout/IconCircleList"/>
    <dgm:cxn modelId="{82B7A00E-6791-4EC8-A433-4BCB369F9D65}" type="presParOf" srcId="{419E6732-82C5-4666-A427-7405E1256030}" destId="{F7F3AB59-34D2-4569-992E-B51A2283A31E}" srcOrd="2" destOrd="0" presId="urn:microsoft.com/office/officeart/2018/2/layout/IconCircleList"/>
    <dgm:cxn modelId="{A5D6FDC6-0007-4BFC-AE80-EFCC81257F3E}" type="presParOf" srcId="{419E6732-82C5-4666-A427-7405E1256030}" destId="{3E3ABC1B-27D6-41B7-B354-5B069A11AB82}" srcOrd="3" destOrd="0" presId="urn:microsoft.com/office/officeart/2018/2/layout/IconCircleList"/>
    <dgm:cxn modelId="{C7C91E08-88DF-4158-A631-4138BDC36562}" type="presParOf" srcId="{A4090F35-7D63-444A-9E21-A0CDFF7BF321}" destId="{DBBD9A2F-B8B2-43F6-BDAA-FDEDDCA07FBB}" srcOrd="1" destOrd="0" presId="urn:microsoft.com/office/officeart/2018/2/layout/IconCircleList"/>
    <dgm:cxn modelId="{825998C9-4E93-432D-B047-47B8EC47E43B}" type="presParOf" srcId="{A4090F35-7D63-444A-9E21-A0CDFF7BF321}" destId="{E455C9AC-8322-4CA5-9CB3-3A6901512E23}" srcOrd="2" destOrd="0" presId="urn:microsoft.com/office/officeart/2018/2/layout/IconCircleList"/>
    <dgm:cxn modelId="{03A2890E-8FF3-4433-AA3D-EB64B106ECBE}" type="presParOf" srcId="{E455C9AC-8322-4CA5-9CB3-3A6901512E23}" destId="{D1014299-13B2-4CFF-B8BA-7E029061C457}" srcOrd="0" destOrd="0" presId="urn:microsoft.com/office/officeart/2018/2/layout/IconCircleList"/>
    <dgm:cxn modelId="{19429619-116C-43D4-977D-5FCADDD393B9}" type="presParOf" srcId="{E455C9AC-8322-4CA5-9CB3-3A6901512E23}" destId="{1988E7E2-EC2F-4CD1-9E5D-55353D307283}" srcOrd="1" destOrd="0" presId="urn:microsoft.com/office/officeart/2018/2/layout/IconCircleList"/>
    <dgm:cxn modelId="{A3BD07D6-4168-4C90-929D-7901C36FB745}" type="presParOf" srcId="{E455C9AC-8322-4CA5-9CB3-3A6901512E23}" destId="{19FC9355-828F-4A73-9F81-D1011AE0F904}" srcOrd="2" destOrd="0" presId="urn:microsoft.com/office/officeart/2018/2/layout/IconCircleList"/>
    <dgm:cxn modelId="{4EA91D54-96AB-41B6-A8D7-2A214CE612AA}" type="presParOf" srcId="{E455C9AC-8322-4CA5-9CB3-3A6901512E23}" destId="{F5EF9FA6-FD14-43AE-89D6-8A0E09305839}" srcOrd="3" destOrd="0" presId="urn:microsoft.com/office/officeart/2018/2/layout/IconCircleList"/>
    <dgm:cxn modelId="{8933D22A-91E6-4A05-AC45-4E98F7EA50A7}" type="presParOf" srcId="{A4090F35-7D63-444A-9E21-A0CDFF7BF321}" destId="{143C7927-BCA9-40A8-980A-82FE41D15A40}" srcOrd="3" destOrd="0" presId="urn:microsoft.com/office/officeart/2018/2/layout/IconCircleList"/>
    <dgm:cxn modelId="{4B8FF197-1E58-439D-BD9C-0301B59E727F}" type="presParOf" srcId="{A4090F35-7D63-444A-9E21-A0CDFF7BF321}" destId="{399757FB-E62A-4368-805E-690C00EB817A}" srcOrd="4" destOrd="0" presId="urn:microsoft.com/office/officeart/2018/2/layout/IconCircleList"/>
    <dgm:cxn modelId="{954D1918-FF16-4C7D-9ED5-AD71025CBCA4}" type="presParOf" srcId="{399757FB-E62A-4368-805E-690C00EB817A}" destId="{D62F6871-659F-4FEF-828C-5786DA4600C6}" srcOrd="0" destOrd="0" presId="urn:microsoft.com/office/officeart/2018/2/layout/IconCircleList"/>
    <dgm:cxn modelId="{F2C80269-FFC0-464E-A08E-953919755EE1}" type="presParOf" srcId="{399757FB-E62A-4368-805E-690C00EB817A}" destId="{B7DFF05E-26E8-4EA8-A168-B811B9034CDF}" srcOrd="1" destOrd="0" presId="urn:microsoft.com/office/officeart/2018/2/layout/IconCircleList"/>
    <dgm:cxn modelId="{7B5299E7-92C3-48A5-AD23-0C804E42911D}" type="presParOf" srcId="{399757FB-E62A-4368-805E-690C00EB817A}" destId="{39A6AB0C-9615-4C37-8C81-A93975C6948C}" srcOrd="2" destOrd="0" presId="urn:microsoft.com/office/officeart/2018/2/layout/IconCircleList"/>
    <dgm:cxn modelId="{96799865-0C6B-48B6-ADFB-543FE2D68385}" type="presParOf" srcId="{399757FB-E62A-4368-805E-690C00EB817A}" destId="{DC61DCB5-57BE-405C-BEE3-A1D95EB60A41}" srcOrd="3" destOrd="0" presId="urn:microsoft.com/office/officeart/2018/2/layout/IconCircleList"/>
    <dgm:cxn modelId="{768FEFAA-06DF-46B9-844D-56C202A574FE}" type="presParOf" srcId="{A4090F35-7D63-444A-9E21-A0CDFF7BF321}" destId="{B3A07917-D409-474D-9A01-446715EDB7E3}" srcOrd="5" destOrd="0" presId="urn:microsoft.com/office/officeart/2018/2/layout/IconCircleList"/>
    <dgm:cxn modelId="{70320E65-74E8-40D8-80B7-44248106BFCC}" type="presParOf" srcId="{A4090F35-7D63-444A-9E21-A0CDFF7BF321}" destId="{D8DEB958-28CA-44F4-A5E6-0D8C63761743}" srcOrd="6" destOrd="0" presId="urn:microsoft.com/office/officeart/2018/2/layout/IconCircleList"/>
    <dgm:cxn modelId="{719243B1-C3A8-476C-86CB-21A5CB32C992}" type="presParOf" srcId="{D8DEB958-28CA-44F4-A5E6-0D8C63761743}" destId="{517B2DFB-518B-451A-96ED-D2D9B3B9B843}" srcOrd="0" destOrd="0" presId="urn:microsoft.com/office/officeart/2018/2/layout/IconCircleList"/>
    <dgm:cxn modelId="{4868BD1D-C133-420B-8F21-BB4C631063C3}" type="presParOf" srcId="{D8DEB958-28CA-44F4-A5E6-0D8C63761743}" destId="{856DD92A-4CFF-47A4-881B-8BEF80FB53CD}" srcOrd="1" destOrd="0" presId="urn:microsoft.com/office/officeart/2018/2/layout/IconCircleList"/>
    <dgm:cxn modelId="{9C336E56-8F36-43F7-BF44-5A3178DBE666}" type="presParOf" srcId="{D8DEB958-28CA-44F4-A5E6-0D8C63761743}" destId="{37F0DDE6-DF73-4FBE-A6F6-F34883E79606}" srcOrd="2" destOrd="0" presId="urn:microsoft.com/office/officeart/2018/2/layout/IconCircleList"/>
    <dgm:cxn modelId="{91CBE10C-2BDF-4811-9137-7AAD7605F654}" type="presParOf" srcId="{D8DEB958-28CA-44F4-A5E6-0D8C63761743}" destId="{EDA3785D-AF6B-4CC2-9DD1-AD7A0E40C6E5}" srcOrd="3" destOrd="0" presId="urn:microsoft.com/office/officeart/2018/2/layout/IconCircleList"/>
    <dgm:cxn modelId="{E4826C37-38DB-4FC9-85D0-500E552CA04D}" type="presParOf" srcId="{A4090F35-7D63-444A-9E21-A0CDFF7BF321}" destId="{B6B20F7E-A4AF-47CF-A30B-F0BECCE9DB1A}" srcOrd="7" destOrd="0" presId="urn:microsoft.com/office/officeart/2018/2/layout/IconCircleList"/>
    <dgm:cxn modelId="{85EBB1CC-DFF3-4241-AB57-B724B2D93C3B}" type="presParOf" srcId="{A4090F35-7D63-444A-9E21-A0CDFF7BF321}" destId="{3318C8A7-FBA3-4A20-952F-8C587B8EF047}" srcOrd="8" destOrd="0" presId="urn:microsoft.com/office/officeart/2018/2/layout/IconCircleList"/>
    <dgm:cxn modelId="{08CBBDA3-E75E-4FBF-844C-D12886BAA7AD}" type="presParOf" srcId="{3318C8A7-FBA3-4A20-952F-8C587B8EF047}" destId="{D2EC6012-2E91-45A7-A071-52F90A4189AA}" srcOrd="0" destOrd="0" presId="urn:microsoft.com/office/officeart/2018/2/layout/IconCircleList"/>
    <dgm:cxn modelId="{EF9819F2-D7E0-4867-90E1-6B1C530F7CCE}" type="presParOf" srcId="{3318C8A7-FBA3-4A20-952F-8C587B8EF047}" destId="{6CBE185B-F0EC-493D-9485-BC88EAF73AEE}" srcOrd="1" destOrd="0" presId="urn:microsoft.com/office/officeart/2018/2/layout/IconCircleList"/>
    <dgm:cxn modelId="{0711FFD9-536D-4B62-B4C0-51B13F4B7C6C}" type="presParOf" srcId="{3318C8A7-FBA3-4A20-952F-8C587B8EF047}" destId="{4E156FFF-D849-4504-832C-8AB5CCE3956B}" srcOrd="2" destOrd="0" presId="urn:microsoft.com/office/officeart/2018/2/layout/IconCircleList"/>
    <dgm:cxn modelId="{97A777EB-AB39-4EA6-B16D-1C8D0F856961}" type="presParOf" srcId="{3318C8A7-FBA3-4A20-952F-8C587B8EF047}" destId="{830AA307-1C6B-4A4D-9B03-7DF9B2D41DBC}" srcOrd="3" destOrd="0" presId="urn:microsoft.com/office/officeart/2018/2/layout/IconCircleList"/>
    <dgm:cxn modelId="{F4A87C57-70F4-443E-924F-D973F68F0700}" type="presParOf" srcId="{A4090F35-7D63-444A-9E21-A0CDFF7BF321}" destId="{AC28F909-A6BF-42AB-B8F8-6E813BBA2F77}" srcOrd="9" destOrd="0" presId="urn:microsoft.com/office/officeart/2018/2/layout/IconCircleList"/>
    <dgm:cxn modelId="{346ABD2D-7975-426F-A44D-CDC62DB9A1BA}" type="presParOf" srcId="{A4090F35-7D63-444A-9E21-A0CDFF7BF321}" destId="{6C5CFA31-5CEE-49A1-A880-3F4E7E890CDF}" srcOrd="10" destOrd="0" presId="urn:microsoft.com/office/officeart/2018/2/layout/IconCircleList"/>
    <dgm:cxn modelId="{7F506BCA-1DAB-4EB9-94CD-BA2596BF1817}" type="presParOf" srcId="{6C5CFA31-5CEE-49A1-A880-3F4E7E890CDF}" destId="{CEF3E508-CAF7-46FD-ADE8-4557BA532659}" srcOrd="0" destOrd="0" presId="urn:microsoft.com/office/officeart/2018/2/layout/IconCircleList"/>
    <dgm:cxn modelId="{341666EC-9F33-40E5-8F0F-200C3117BBEB}" type="presParOf" srcId="{6C5CFA31-5CEE-49A1-A880-3F4E7E890CDF}" destId="{A22F497E-C669-4453-88BA-AB1C436D4E72}" srcOrd="1" destOrd="0" presId="urn:microsoft.com/office/officeart/2018/2/layout/IconCircleList"/>
    <dgm:cxn modelId="{8AE5DB81-0D5A-4896-A540-6BE5C0FD58FD}" type="presParOf" srcId="{6C5CFA31-5CEE-49A1-A880-3F4E7E890CDF}" destId="{58AB88F3-6FC9-4681-A8AB-0C44E4594C46}" srcOrd="2" destOrd="0" presId="urn:microsoft.com/office/officeart/2018/2/layout/IconCircleList"/>
    <dgm:cxn modelId="{5E9FCD0A-BA19-4C5F-93FC-8BA82414CDE4}" type="presParOf" srcId="{6C5CFA31-5CEE-49A1-A880-3F4E7E890CDF}" destId="{C91AD187-6038-48CA-924E-2B1F0623A73E}" srcOrd="3" destOrd="0" presId="urn:microsoft.com/office/officeart/2018/2/layout/IconCircleList"/>
    <dgm:cxn modelId="{033DA11B-C356-4304-843E-7CCD8414C8A3}" type="presParOf" srcId="{A4090F35-7D63-444A-9E21-A0CDFF7BF321}" destId="{E562ADAB-09CF-4EB7-933B-DB55678BEE4F}" srcOrd="11" destOrd="0" presId="urn:microsoft.com/office/officeart/2018/2/layout/IconCircleList"/>
    <dgm:cxn modelId="{C6635CBC-D847-4587-A350-910D857155E0}" type="presParOf" srcId="{A4090F35-7D63-444A-9E21-A0CDFF7BF321}" destId="{1DA1A088-96EF-43FC-A066-C5A725218782}" srcOrd="12" destOrd="0" presId="urn:microsoft.com/office/officeart/2018/2/layout/IconCircleList"/>
    <dgm:cxn modelId="{E98A35BD-8914-462F-9D04-0C3624A7CE96}" type="presParOf" srcId="{1DA1A088-96EF-43FC-A066-C5A725218782}" destId="{2899D1C2-1526-487B-8A1E-CA1A85828A5D}" srcOrd="0" destOrd="0" presId="urn:microsoft.com/office/officeart/2018/2/layout/IconCircleList"/>
    <dgm:cxn modelId="{69A679D1-3A08-4711-A4BE-1F80E4FA684D}" type="presParOf" srcId="{1DA1A088-96EF-43FC-A066-C5A725218782}" destId="{B171000E-30A9-4A5F-AD67-85D14ED35288}" srcOrd="1" destOrd="0" presId="urn:microsoft.com/office/officeart/2018/2/layout/IconCircleList"/>
    <dgm:cxn modelId="{6919DABE-543A-49A2-AE71-D34E764CC46B}" type="presParOf" srcId="{1DA1A088-96EF-43FC-A066-C5A725218782}" destId="{16008054-C0A2-4AC5-90EA-92C7AC904558}" srcOrd="2" destOrd="0" presId="urn:microsoft.com/office/officeart/2018/2/layout/IconCircleList"/>
    <dgm:cxn modelId="{F360D536-DA10-4F3D-AC5C-CBE941CD9D46}" type="presParOf" srcId="{1DA1A088-96EF-43FC-A066-C5A725218782}" destId="{180F9D4B-D95D-4F0B-A776-7EEC85DDC7C2}" srcOrd="3" destOrd="0" presId="urn:microsoft.com/office/officeart/2018/2/layout/IconCircleList"/>
    <dgm:cxn modelId="{15B4C872-00F7-44F5-9833-63D696F8883B}" type="presParOf" srcId="{A4090F35-7D63-444A-9E21-A0CDFF7BF321}" destId="{BA62DFF7-F939-4E68-9915-715A9640280B}" srcOrd="13" destOrd="0" presId="urn:microsoft.com/office/officeart/2018/2/layout/IconCircleList"/>
    <dgm:cxn modelId="{98EDE140-1DDE-45B9-AA51-79E73909B978}" type="presParOf" srcId="{A4090F35-7D63-444A-9E21-A0CDFF7BF321}" destId="{55FB22A6-63E5-4485-B310-745E6346D8A8}" srcOrd="14" destOrd="0" presId="urn:microsoft.com/office/officeart/2018/2/layout/IconCircleList"/>
    <dgm:cxn modelId="{6C07EF9A-2799-4247-8322-89D7F756B095}" type="presParOf" srcId="{55FB22A6-63E5-4485-B310-745E6346D8A8}" destId="{7D830D7E-F7BE-4894-BEFE-2D1A15F9FCD0}" srcOrd="0" destOrd="0" presId="urn:microsoft.com/office/officeart/2018/2/layout/IconCircleList"/>
    <dgm:cxn modelId="{B70CF2D5-7B00-4798-8CE4-5C93328A0BD4}" type="presParOf" srcId="{55FB22A6-63E5-4485-B310-745E6346D8A8}" destId="{36C8A01E-8858-4BBB-996B-68A41573EB45}" srcOrd="1" destOrd="0" presId="urn:microsoft.com/office/officeart/2018/2/layout/IconCircleList"/>
    <dgm:cxn modelId="{F3058119-777D-49C0-AFFB-72FCF1730A44}" type="presParOf" srcId="{55FB22A6-63E5-4485-B310-745E6346D8A8}" destId="{EE0E1E3C-F639-4835-B621-9905E8FE04E8}" srcOrd="2" destOrd="0" presId="urn:microsoft.com/office/officeart/2018/2/layout/IconCircleList"/>
    <dgm:cxn modelId="{CABF4C56-96BC-4F65-8681-12CF7EC4F5D1}" type="presParOf" srcId="{55FB22A6-63E5-4485-B310-745E6346D8A8}" destId="{E888AD65-7C79-4B17-848F-A01396FDC7EC}" srcOrd="3" destOrd="0" presId="urn:microsoft.com/office/officeart/2018/2/layout/IconCircleList"/>
    <dgm:cxn modelId="{0FBC9FB3-177F-4338-A386-E1C78F7BE577}" type="presParOf" srcId="{A4090F35-7D63-444A-9E21-A0CDFF7BF321}" destId="{C10A79DD-E9EB-4027-89B9-858893EF6CE3}" srcOrd="15" destOrd="0" presId="urn:microsoft.com/office/officeart/2018/2/layout/IconCircleList"/>
    <dgm:cxn modelId="{8D3847AE-42A9-45FA-BD87-0DA4FE5E22A9}" type="presParOf" srcId="{A4090F35-7D63-444A-9E21-A0CDFF7BF321}" destId="{BF494F41-ACBF-4326-8FAA-BF08FE9C4180}" srcOrd="16" destOrd="0" presId="urn:microsoft.com/office/officeart/2018/2/layout/IconCircleList"/>
    <dgm:cxn modelId="{207AC493-EB99-41B7-AB88-4B24E487C866}" type="presParOf" srcId="{BF494F41-ACBF-4326-8FAA-BF08FE9C4180}" destId="{34739FC4-D92F-49C2-9A9D-1B4BD312E38E}" srcOrd="0" destOrd="0" presId="urn:microsoft.com/office/officeart/2018/2/layout/IconCircleList"/>
    <dgm:cxn modelId="{9B4EC67B-260D-4790-BB71-52D627596761}" type="presParOf" srcId="{BF494F41-ACBF-4326-8FAA-BF08FE9C4180}" destId="{08D211DD-5855-4ECF-9F0A-6413BDA32E11}" srcOrd="1" destOrd="0" presId="urn:microsoft.com/office/officeart/2018/2/layout/IconCircleList"/>
    <dgm:cxn modelId="{5C394387-D8E2-47BE-8CDA-EF3CF74836E9}" type="presParOf" srcId="{BF494F41-ACBF-4326-8FAA-BF08FE9C4180}" destId="{3C7DE3B5-DD9A-4D38-8167-149316731ABD}" srcOrd="2" destOrd="0" presId="urn:microsoft.com/office/officeart/2018/2/layout/IconCircleList"/>
    <dgm:cxn modelId="{9EB89A05-E38A-44E9-873A-D70BCE49831E}" type="presParOf" srcId="{BF494F41-ACBF-4326-8FAA-BF08FE9C4180}" destId="{1B344755-C5B3-4385-84BE-1BB81530E24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13D6F2-A8A3-4E21-A859-1F9DD554EF0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B122FB1-912D-4167-AA9D-689BF5FB5825}">
      <dgm:prSet custT="1"/>
      <dgm:spPr/>
      <dgm:t>
        <a:bodyPr/>
        <a:lstStyle/>
        <a:p>
          <a:pPr>
            <a:lnSpc>
              <a:spcPct val="100000"/>
            </a:lnSpc>
          </a:pPr>
          <a:r>
            <a:rPr lang="en-GB" sz="1800" dirty="0"/>
            <a:t>Limited employee satisfaction</a:t>
          </a:r>
          <a:endParaRPr lang="en-US" sz="1800" dirty="0"/>
        </a:p>
      </dgm:t>
    </dgm:pt>
    <dgm:pt modelId="{7EA71DCC-577B-4786-9353-6BCE510B6872}" type="parTrans" cxnId="{11C3B9E9-C986-4310-99FD-99EAA8344787}">
      <dgm:prSet/>
      <dgm:spPr/>
      <dgm:t>
        <a:bodyPr/>
        <a:lstStyle/>
        <a:p>
          <a:endParaRPr lang="en-US"/>
        </a:p>
      </dgm:t>
    </dgm:pt>
    <dgm:pt modelId="{A085F353-E02E-4B1A-9E5F-DCD285D2A75B}" type="sibTrans" cxnId="{11C3B9E9-C986-4310-99FD-99EAA8344787}">
      <dgm:prSet/>
      <dgm:spPr/>
      <dgm:t>
        <a:bodyPr/>
        <a:lstStyle/>
        <a:p>
          <a:endParaRPr lang="en-US"/>
        </a:p>
      </dgm:t>
    </dgm:pt>
    <dgm:pt modelId="{22327913-8048-4033-96A1-DDA06109D214}">
      <dgm:prSet/>
      <dgm:spPr/>
      <dgm:t>
        <a:bodyPr/>
        <a:lstStyle/>
        <a:p>
          <a:pPr>
            <a:lnSpc>
              <a:spcPct val="100000"/>
            </a:lnSpc>
          </a:pPr>
          <a:r>
            <a:rPr lang="en-GB" sz="1800" dirty="0"/>
            <a:t>Low engagement, weak communication etc.</a:t>
          </a:r>
          <a:endParaRPr lang="en-US" sz="1800" dirty="0"/>
        </a:p>
      </dgm:t>
    </dgm:pt>
    <dgm:pt modelId="{2EB70DD7-7EE0-454A-86F2-0D4AEA790D6F}" type="parTrans" cxnId="{22B5CB64-8BB1-4FE0-A8EC-B74448529AAF}">
      <dgm:prSet/>
      <dgm:spPr/>
      <dgm:t>
        <a:bodyPr/>
        <a:lstStyle/>
        <a:p>
          <a:endParaRPr lang="en-US"/>
        </a:p>
      </dgm:t>
    </dgm:pt>
    <dgm:pt modelId="{A1A3828D-9F4B-43E2-B4BE-B867A0EC8669}" type="sibTrans" cxnId="{22B5CB64-8BB1-4FE0-A8EC-B74448529AAF}">
      <dgm:prSet/>
      <dgm:spPr/>
      <dgm:t>
        <a:bodyPr/>
        <a:lstStyle/>
        <a:p>
          <a:endParaRPr lang="en-US"/>
        </a:p>
      </dgm:t>
    </dgm:pt>
    <dgm:pt modelId="{2936D7AB-2FF0-4A41-87BF-E472DC75073C}">
      <dgm:prSet/>
      <dgm:spPr/>
      <dgm:t>
        <a:bodyPr/>
        <a:lstStyle/>
        <a:p>
          <a:pPr>
            <a:lnSpc>
              <a:spcPct val="100000"/>
            </a:lnSpc>
          </a:pPr>
          <a:r>
            <a:rPr lang="en-GB" sz="1800" dirty="0"/>
            <a:t>Challenges like inconsistent use of data</a:t>
          </a:r>
        </a:p>
      </dgm:t>
    </dgm:pt>
    <dgm:pt modelId="{AA8347A6-3E3D-4D35-9DE1-ACC05153A75F}" type="parTrans" cxnId="{B4534B37-6900-4F20-A939-EE6744920963}">
      <dgm:prSet/>
      <dgm:spPr/>
      <dgm:t>
        <a:bodyPr/>
        <a:lstStyle/>
        <a:p>
          <a:endParaRPr lang="en-US"/>
        </a:p>
      </dgm:t>
    </dgm:pt>
    <dgm:pt modelId="{D61E4493-ADB1-48AB-9B45-23153948C9D7}" type="sibTrans" cxnId="{B4534B37-6900-4F20-A939-EE6744920963}">
      <dgm:prSet/>
      <dgm:spPr/>
      <dgm:t>
        <a:bodyPr/>
        <a:lstStyle/>
        <a:p>
          <a:endParaRPr lang="en-US"/>
        </a:p>
      </dgm:t>
    </dgm:pt>
    <dgm:pt modelId="{51C2C406-D033-4ED0-A3DD-1ACC9C3AF6B2}">
      <dgm:prSet/>
      <dgm:spPr/>
      <dgm:t>
        <a:bodyPr/>
        <a:lstStyle/>
        <a:p>
          <a:pPr>
            <a:lnSpc>
              <a:spcPct val="100000"/>
            </a:lnSpc>
          </a:pPr>
          <a:r>
            <a:rPr lang="en-GB" sz="1800" dirty="0"/>
            <a:t>The productivity of the organisation is low </a:t>
          </a:r>
          <a:endParaRPr lang="en-US" sz="1800" dirty="0"/>
        </a:p>
      </dgm:t>
    </dgm:pt>
    <dgm:pt modelId="{415EF154-5BBA-4456-ACE5-BE211A625DB3}" type="parTrans" cxnId="{9D663EC5-8ED4-454F-9712-5124A1D2EFD8}">
      <dgm:prSet/>
      <dgm:spPr/>
      <dgm:t>
        <a:bodyPr/>
        <a:lstStyle/>
        <a:p>
          <a:endParaRPr lang="en-US"/>
        </a:p>
      </dgm:t>
    </dgm:pt>
    <dgm:pt modelId="{C70DA05E-FD5A-4267-A54C-B93EF9FCE8BE}" type="sibTrans" cxnId="{9D663EC5-8ED4-454F-9712-5124A1D2EFD8}">
      <dgm:prSet/>
      <dgm:spPr/>
      <dgm:t>
        <a:bodyPr/>
        <a:lstStyle/>
        <a:p>
          <a:endParaRPr lang="en-US"/>
        </a:p>
      </dgm:t>
    </dgm:pt>
    <dgm:pt modelId="{183315BE-0FB7-48F7-AC84-CCEA35FBCDAB}">
      <dgm:prSet/>
      <dgm:spPr/>
      <dgm:t>
        <a:bodyPr/>
        <a:lstStyle/>
        <a:p>
          <a:pPr>
            <a:lnSpc>
              <a:spcPct val="100000"/>
            </a:lnSpc>
          </a:pPr>
          <a:r>
            <a:rPr lang="en-GB" sz="1800" dirty="0"/>
            <a:t>Inadequate training</a:t>
          </a:r>
          <a:endParaRPr lang="en-US" sz="1800" dirty="0"/>
        </a:p>
      </dgm:t>
    </dgm:pt>
    <dgm:pt modelId="{4AEB9D44-CBAC-4FFB-93C3-6C8CE8B9058B}" type="parTrans" cxnId="{038CB9DB-1000-4A75-8557-DF5C9DFBEB8C}">
      <dgm:prSet/>
      <dgm:spPr/>
      <dgm:t>
        <a:bodyPr/>
        <a:lstStyle/>
        <a:p>
          <a:endParaRPr lang="en-US"/>
        </a:p>
      </dgm:t>
    </dgm:pt>
    <dgm:pt modelId="{216D9B09-719F-499B-A565-709FD7A32DB0}" type="sibTrans" cxnId="{038CB9DB-1000-4A75-8557-DF5C9DFBEB8C}">
      <dgm:prSet/>
      <dgm:spPr/>
      <dgm:t>
        <a:bodyPr/>
        <a:lstStyle/>
        <a:p>
          <a:endParaRPr lang="en-US"/>
        </a:p>
      </dgm:t>
    </dgm:pt>
    <dgm:pt modelId="{BE4893A8-2D19-4597-A269-B42BA2850A0A}">
      <dgm:prSet/>
      <dgm:spPr/>
      <dgm:t>
        <a:bodyPr/>
        <a:lstStyle/>
        <a:p>
          <a:pPr rtl="0">
            <a:lnSpc>
              <a:spcPct val="100000"/>
            </a:lnSpc>
          </a:pPr>
          <a:r>
            <a:rPr lang="en-GB" sz="1800" dirty="0">
              <a:latin typeface="Bierstadt"/>
            </a:rPr>
            <a:t>Limited</a:t>
          </a:r>
          <a:r>
            <a:rPr lang="en-GB" sz="1800" dirty="0"/>
            <a:t> continuous improvement capability</a:t>
          </a:r>
          <a:endParaRPr lang="en-US" sz="1800" dirty="0">
            <a:latin typeface="Bierstadt"/>
          </a:endParaRPr>
        </a:p>
      </dgm:t>
    </dgm:pt>
    <dgm:pt modelId="{B0CFA33B-9E5B-4BB6-9CA8-E6A321C4185C}" type="parTrans" cxnId="{12743A48-12B3-4F3A-A872-14DC6E192C54}">
      <dgm:prSet/>
      <dgm:spPr/>
      <dgm:t>
        <a:bodyPr/>
        <a:lstStyle/>
        <a:p>
          <a:endParaRPr lang="en-US"/>
        </a:p>
      </dgm:t>
    </dgm:pt>
    <dgm:pt modelId="{A4622352-6507-454B-939F-E29453ABA8D5}" type="sibTrans" cxnId="{12743A48-12B3-4F3A-A872-14DC6E192C54}">
      <dgm:prSet/>
      <dgm:spPr/>
      <dgm:t>
        <a:bodyPr/>
        <a:lstStyle/>
        <a:p>
          <a:endParaRPr lang="en-US"/>
        </a:p>
      </dgm:t>
    </dgm:pt>
    <dgm:pt modelId="{C984723F-B784-4A72-B329-F8512EDF834C}">
      <dgm:prSet phldr="0"/>
      <dgm:spPr/>
      <dgm:t>
        <a:bodyPr/>
        <a:lstStyle/>
        <a:p>
          <a:pPr>
            <a:lnSpc>
              <a:spcPct val="100000"/>
            </a:lnSpc>
          </a:pPr>
          <a:r>
            <a:rPr lang="en-GB" sz="1800" dirty="0">
              <a:latin typeface="Bierstadt"/>
            </a:rPr>
            <a:t>Turnover in critical teams</a:t>
          </a:r>
          <a:endParaRPr lang="en-GB" dirty="0"/>
        </a:p>
      </dgm:t>
    </dgm:pt>
    <dgm:pt modelId="{0FB90E5D-CDFF-4EAD-A6EC-F57398B5544B}" type="parTrans" cxnId="{553E24BB-F8B9-4688-84AD-810D313A4EA2}">
      <dgm:prSet/>
      <dgm:spPr/>
    </dgm:pt>
    <dgm:pt modelId="{9C3CC74D-E02C-4D58-A3DE-38F59E7EF3B3}" type="sibTrans" cxnId="{553E24BB-F8B9-4688-84AD-810D313A4EA2}">
      <dgm:prSet/>
      <dgm:spPr/>
    </dgm:pt>
    <dgm:pt modelId="{0F2935C9-3FC9-45B1-B835-6BBB968DD508}" type="pres">
      <dgm:prSet presAssocID="{1B13D6F2-A8A3-4E21-A859-1F9DD554EF07}" presName="root" presStyleCnt="0">
        <dgm:presLayoutVars>
          <dgm:dir/>
          <dgm:resizeHandles val="exact"/>
        </dgm:presLayoutVars>
      </dgm:prSet>
      <dgm:spPr/>
    </dgm:pt>
    <dgm:pt modelId="{6FCA5EAC-9AFA-4609-967A-504531D43AAD}" type="pres">
      <dgm:prSet presAssocID="{2B122FB1-912D-4167-AA9D-689BF5FB5825}" presName="compNode" presStyleCnt="0"/>
      <dgm:spPr/>
    </dgm:pt>
    <dgm:pt modelId="{9174D97C-ACDD-4669-9C4F-A48CFEB9171F}" type="pres">
      <dgm:prSet presAssocID="{2B122FB1-912D-4167-AA9D-689BF5FB5825}" presName="bgRect" presStyleLbl="bgShp" presStyleIdx="0" presStyleCnt="7"/>
      <dgm:spPr/>
    </dgm:pt>
    <dgm:pt modelId="{0F55938D-B21E-409F-BDCB-18AE3295DEAA}" type="pres">
      <dgm:prSet presAssocID="{2B122FB1-912D-4167-AA9D-689BF5FB582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iling Face with No Fill"/>
        </a:ext>
      </dgm:extLst>
    </dgm:pt>
    <dgm:pt modelId="{90286CD4-5C78-4D93-9405-7099C37E77CA}" type="pres">
      <dgm:prSet presAssocID="{2B122FB1-912D-4167-AA9D-689BF5FB5825}" presName="spaceRect" presStyleCnt="0"/>
      <dgm:spPr/>
    </dgm:pt>
    <dgm:pt modelId="{BFC12CD7-7E66-4E20-9A98-A2FC651BB8E9}" type="pres">
      <dgm:prSet presAssocID="{2B122FB1-912D-4167-AA9D-689BF5FB5825}" presName="parTx" presStyleLbl="revTx" presStyleIdx="0" presStyleCnt="7">
        <dgm:presLayoutVars>
          <dgm:chMax val="0"/>
          <dgm:chPref val="0"/>
        </dgm:presLayoutVars>
      </dgm:prSet>
      <dgm:spPr/>
    </dgm:pt>
    <dgm:pt modelId="{CBE69FCB-5640-4A50-BDAC-DE4176404AC9}" type="pres">
      <dgm:prSet presAssocID="{A085F353-E02E-4B1A-9E5F-DCD285D2A75B}" presName="sibTrans" presStyleCnt="0"/>
      <dgm:spPr/>
    </dgm:pt>
    <dgm:pt modelId="{A42C7AE1-D1FA-45EC-BA39-9CC55A5810CC}" type="pres">
      <dgm:prSet presAssocID="{22327913-8048-4033-96A1-DDA06109D214}" presName="compNode" presStyleCnt="0"/>
      <dgm:spPr/>
    </dgm:pt>
    <dgm:pt modelId="{417D0D69-908B-4C88-BA4E-7F4C8F265E33}" type="pres">
      <dgm:prSet presAssocID="{22327913-8048-4033-96A1-DDA06109D214}" presName="bgRect" presStyleLbl="bgShp" presStyleIdx="1" presStyleCnt="7"/>
      <dgm:spPr/>
    </dgm:pt>
    <dgm:pt modelId="{9AFC21AC-089A-48B4-A536-589EDA82D7A8}" type="pres">
      <dgm:prSet presAssocID="{22327913-8048-4033-96A1-DDA06109D21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98A11798-1FA3-4441-B0D5-12C7252C1EA2}" type="pres">
      <dgm:prSet presAssocID="{22327913-8048-4033-96A1-DDA06109D214}" presName="spaceRect" presStyleCnt="0"/>
      <dgm:spPr/>
    </dgm:pt>
    <dgm:pt modelId="{F3AF28AF-39A0-4041-9CAF-1B1FFA94D21D}" type="pres">
      <dgm:prSet presAssocID="{22327913-8048-4033-96A1-DDA06109D214}" presName="parTx" presStyleLbl="revTx" presStyleIdx="1" presStyleCnt="7">
        <dgm:presLayoutVars>
          <dgm:chMax val="0"/>
          <dgm:chPref val="0"/>
        </dgm:presLayoutVars>
      </dgm:prSet>
      <dgm:spPr/>
    </dgm:pt>
    <dgm:pt modelId="{773BC8F0-CFE6-4C43-B62A-0FE130905015}" type="pres">
      <dgm:prSet presAssocID="{A1A3828D-9F4B-43E2-B4BE-B867A0EC8669}" presName="sibTrans" presStyleCnt="0"/>
      <dgm:spPr/>
    </dgm:pt>
    <dgm:pt modelId="{6F378C99-E72F-45C1-B10C-C175F893AC80}" type="pres">
      <dgm:prSet presAssocID="{2936D7AB-2FF0-4A41-87BF-E472DC75073C}" presName="compNode" presStyleCnt="0"/>
      <dgm:spPr/>
    </dgm:pt>
    <dgm:pt modelId="{E795F751-BE44-4F10-8484-1C838CC7412D}" type="pres">
      <dgm:prSet presAssocID="{2936D7AB-2FF0-4A41-87BF-E472DC75073C}" presName="bgRect" presStyleLbl="bgShp" presStyleIdx="2" presStyleCnt="7"/>
      <dgm:spPr/>
    </dgm:pt>
    <dgm:pt modelId="{5F591563-AB8A-4219-8473-7346BDBB4CC1}" type="pres">
      <dgm:prSet presAssocID="{2936D7AB-2FF0-4A41-87BF-E472DC75073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ears"/>
        </a:ext>
      </dgm:extLst>
    </dgm:pt>
    <dgm:pt modelId="{34704CB5-72C6-4B25-ACD4-4E541A1845F0}" type="pres">
      <dgm:prSet presAssocID="{2936D7AB-2FF0-4A41-87BF-E472DC75073C}" presName="spaceRect" presStyleCnt="0"/>
      <dgm:spPr/>
    </dgm:pt>
    <dgm:pt modelId="{81BCF5B1-A3F3-4BE3-9F14-61D911F534AC}" type="pres">
      <dgm:prSet presAssocID="{2936D7AB-2FF0-4A41-87BF-E472DC75073C}" presName="parTx" presStyleLbl="revTx" presStyleIdx="2" presStyleCnt="7">
        <dgm:presLayoutVars>
          <dgm:chMax val="0"/>
          <dgm:chPref val="0"/>
        </dgm:presLayoutVars>
      </dgm:prSet>
      <dgm:spPr/>
    </dgm:pt>
    <dgm:pt modelId="{9A81B48C-89BB-4809-94DD-1B83F38DA4A0}" type="pres">
      <dgm:prSet presAssocID="{D61E4493-ADB1-48AB-9B45-23153948C9D7}" presName="sibTrans" presStyleCnt="0"/>
      <dgm:spPr/>
    </dgm:pt>
    <dgm:pt modelId="{0934EAF2-B683-4CB0-9DCD-ED1491144CBE}" type="pres">
      <dgm:prSet presAssocID="{51C2C406-D033-4ED0-A3DD-1ACC9C3AF6B2}" presName="compNode" presStyleCnt="0"/>
      <dgm:spPr/>
    </dgm:pt>
    <dgm:pt modelId="{142614C3-5A6B-4E41-A05C-BF83504B8479}" type="pres">
      <dgm:prSet presAssocID="{51C2C406-D033-4ED0-A3DD-1ACC9C3AF6B2}" presName="bgRect" presStyleLbl="bgShp" presStyleIdx="3" presStyleCnt="7"/>
      <dgm:spPr/>
    </dgm:pt>
    <dgm:pt modelId="{39E2306A-6D85-4116-93F4-5289490571A2}" type="pres">
      <dgm:prSet presAssocID="{51C2C406-D033-4ED0-A3DD-1ACC9C3AF6B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3D6F6A08-9A6B-44A5-9AA8-1095744830B0}" type="pres">
      <dgm:prSet presAssocID="{51C2C406-D033-4ED0-A3DD-1ACC9C3AF6B2}" presName="spaceRect" presStyleCnt="0"/>
      <dgm:spPr/>
    </dgm:pt>
    <dgm:pt modelId="{EAD2D387-4859-4207-879F-1368BE2D4F52}" type="pres">
      <dgm:prSet presAssocID="{51C2C406-D033-4ED0-A3DD-1ACC9C3AF6B2}" presName="parTx" presStyleLbl="revTx" presStyleIdx="3" presStyleCnt="7">
        <dgm:presLayoutVars>
          <dgm:chMax val="0"/>
          <dgm:chPref val="0"/>
        </dgm:presLayoutVars>
      </dgm:prSet>
      <dgm:spPr/>
    </dgm:pt>
    <dgm:pt modelId="{AABA9F5E-2EE9-4C93-9B8D-21E66B01588E}" type="pres">
      <dgm:prSet presAssocID="{C70DA05E-FD5A-4267-A54C-B93EF9FCE8BE}" presName="sibTrans" presStyleCnt="0"/>
      <dgm:spPr/>
    </dgm:pt>
    <dgm:pt modelId="{17A6FA96-C2D7-4AA2-9E79-ECD8411C6E4B}" type="pres">
      <dgm:prSet presAssocID="{183315BE-0FB7-48F7-AC84-CCEA35FBCDAB}" presName="compNode" presStyleCnt="0"/>
      <dgm:spPr/>
    </dgm:pt>
    <dgm:pt modelId="{84B66FCD-D88F-4109-9358-5FB71AE373AF}" type="pres">
      <dgm:prSet presAssocID="{183315BE-0FB7-48F7-AC84-CCEA35FBCDAB}" presName="bgRect" presStyleLbl="bgShp" presStyleIdx="4" presStyleCnt="7"/>
      <dgm:spPr/>
    </dgm:pt>
    <dgm:pt modelId="{EAB1004D-682D-40B5-9498-EA5567248835}" type="pres">
      <dgm:prSet presAssocID="{183315BE-0FB7-48F7-AC84-CCEA35FBCDA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eacher"/>
        </a:ext>
      </dgm:extLst>
    </dgm:pt>
    <dgm:pt modelId="{3628D01C-15AE-4587-BC36-A32F653BF5C6}" type="pres">
      <dgm:prSet presAssocID="{183315BE-0FB7-48F7-AC84-CCEA35FBCDAB}" presName="spaceRect" presStyleCnt="0"/>
      <dgm:spPr/>
    </dgm:pt>
    <dgm:pt modelId="{69531CD1-5AD9-45FD-8C84-9A98E12DBF30}" type="pres">
      <dgm:prSet presAssocID="{183315BE-0FB7-48F7-AC84-CCEA35FBCDAB}" presName="parTx" presStyleLbl="revTx" presStyleIdx="4" presStyleCnt="7">
        <dgm:presLayoutVars>
          <dgm:chMax val="0"/>
          <dgm:chPref val="0"/>
        </dgm:presLayoutVars>
      </dgm:prSet>
      <dgm:spPr/>
    </dgm:pt>
    <dgm:pt modelId="{84AA0FBE-8304-4E92-BBBF-F1A0C29F6D6D}" type="pres">
      <dgm:prSet presAssocID="{216D9B09-719F-499B-A565-709FD7A32DB0}" presName="sibTrans" presStyleCnt="0"/>
      <dgm:spPr/>
    </dgm:pt>
    <dgm:pt modelId="{597A2662-09FD-46EB-9E77-69DBE1954813}" type="pres">
      <dgm:prSet presAssocID="{BE4893A8-2D19-4597-A269-B42BA2850A0A}" presName="compNode" presStyleCnt="0"/>
      <dgm:spPr/>
    </dgm:pt>
    <dgm:pt modelId="{A46502B2-F215-4C4F-959E-C323A210E4D5}" type="pres">
      <dgm:prSet presAssocID="{BE4893A8-2D19-4597-A269-B42BA2850A0A}" presName="bgRect" presStyleLbl="bgShp" presStyleIdx="5" presStyleCnt="7"/>
      <dgm:spPr/>
    </dgm:pt>
    <dgm:pt modelId="{8383B7EA-6BE3-4E95-8D07-A047A05714D7}" type="pres">
      <dgm:prSet presAssocID="{BE4893A8-2D19-4597-A269-B42BA2850A0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ead with Gears"/>
        </a:ext>
      </dgm:extLst>
    </dgm:pt>
    <dgm:pt modelId="{758798B0-52EF-401D-8C4E-7F57BF94A33F}" type="pres">
      <dgm:prSet presAssocID="{BE4893A8-2D19-4597-A269-B42BA2850A0A}" presName="spaceRect" presStyleCnt="0"/>
      <dgm:spPr/>
    </dgm:pt>
    <dgm:pt modelId="{A8237268-98E7-4F5E-B86B-A342057F3305}" type="pres">
      <dgm:prSet presAssocID="{BE4893A8-2D19-4597-A269-B42BA2850A0A}" presName="parTx" presStyleLbl="revTx" presStyleIdx="5" presStyleCnt="7">
        <dgm:presLayoutVars>
          <dgm:chMax val="0"/>
          <dgm:chPref val="0"/>
        </dgm:presLayoutVars>
      </dgm:prSet>
      <dgm:spPr/>
    </dgm:pt>
    <dgm:pt modelId="{2E60C302-E064-42AA-9D5B-435EA7B55D76}" type="pres">
      <dgm:prSet presAssocID="{A4622352-6507-454B-939F-E29453ABA8D5}" presName="sibTrans" presStyleCnt="0"/>
      <dgm:spPr/>
    </dgm:pt>
    <dgm:pt modelId="{5C4A10A0-ACF4-41C8-A18D-03ED1D7CC361}" type="pres">
      <dgm:prSet presAssocID="{C984723F-B784-4A72-B329-F8512EDF834C}" presName="compNode" presStyleCnt="0"/>
      <dgm:spPr/>
    </dgm:pt>
    <dgm:pt modelId="{BBC33097-DF37-4510-8765-B8DFC1F59497}" type="pres">
      <dgm:prSet presAssocID="{C984723F-B784-4A72-B329-F8512EDF834C}" presName="bgRect" presStyleLbl="bgShp" presStyleIdx="6" presStyleCnt="7"/>
      <dgm:spPr/>
    </dgm:pt>
    <dgm:pt modelId="{CD75FD46-3C72-43E9-A4BE-B5939E34EE50}" type="pres">
      <dgm:prSet presAssocID="{C984723F-B784-4A72-B329-F8512EDF834C}" presName="iconRect" presStyleLbl="node1" presStyleIdx="6" presStyleCnt="7"/>
      <dgm:spPr/>
    </dgm:pt>
    <dgm:pt modelId="{3C3F3390-C9FD-496B-997E-CDE4149ABDA7}" type="pres">
      <dgm:prSet presAssocID="{C984723F-B784-4A72-B329-F8512EDF834C}" presName="spaceRect" presStyleCnt="0"/>
      <dgm:spPr/>
    </dgm:pt>
    <dgm:pt modelId="{099E5DBA-7EE9-4C0E-B055-A56ABEC0AA4A}" type="pres">
      <dgm:prSet presAssocID="{C984723F-B784-4A72-B329-F8512EDF834C}" presName="parTx" presStyleLbl="revTx" presStyleIdx="6" presStyleCnt="7">
        <dgm:presLayoutVars>
          <dgm:chMax val="0"/>
          <dgm:chPref val="0"/>
        </dgm:presLayoutVars>
      </dgm:prSet>
      <dgm:spPr/>
    </dgm:pt>
  </dgm:ptLst>
  <dgm:cxnLst>
    <dgm:cxn modelId="{6A01B70B-F479-4590-AC82-08C568A0E81D}" type="presOf" srcId="{51C2C406-D033-4ED0-A3DD-1ACC9C3AF6B2}" destId="{EAD2D387-4859-4207-879F-1368BE2D4F52}" srcOrd="0" destOrd="0" presId="urn:microsoft.com/office/officeart/2018/2/layout/IconVerticalSolidList"/>
    <dgm:cxn modelId="{28D2D61E-FCC9-4751-B5D3-626AC4E76711}" type="presOf" srcId="{2B122FB1-912D-4167-AA9D-689BF5FB5825}" destId="{BFC12CD7-7E66-4E20-9A98-A2FC651BB8E9}" srcOrd="0" destOrd="0" presId="urn:microsoft.com/office/officeart/2018/2/layout/IconVerticalSolidList"/>
    <dgm:cxn modelId="{B4534B37-6900-4F20-A939-EE6744920963}" srcId="{1B13D6F2-A8A3-4E21-A859-1F9DD554EF07}" destId="{2936D7AB-2FF0-4A41-87BF-E472DC75073C}" srcOrd="2" destOrd="0" parTransId="{AA8347A6-3E3D-4D35-9DE1-ACC05153A75F}" sibTransId="{D61E4493-ADB1-48AB-9B45-23153948C9D7}"/>
    <dgm:cxn modelId="{29EF8D40-B23C-4776-B15D-9EAAB7614FFC}" type="presOf" srcId="{BE4893A8-2D19-4597-A269-B42BA2850A0A}" destId="{A8237268-98E7-4F5E-B86B-A342057F3305}" srcOrd="0" destOrd="0" presId="urn:microsoft.com/office/officeart/2018/2/layout/IconVerticalSolidList"/>
    <dgm:cxn modelId="{22B5CB64-8BB1-4FE0-A8EC-B74448529AAF}" srcId="{1B13D6F2-A8A3-4E21-A859-1F9DD554EF07}" destId="{22327913-8048-4033-96A1-DDA06109D214}" srcOrd="1" destOrd="0" parTransId="{2EB70DD7-7EE0-454A-86F2-0D4AEA790D6F}" sibTransId="{A1A3828D-9F4B-43E2-B4BE-B867A0EC8669}"/>
    <dgm:cxn modelId="{12743A48-12B3-4F3A-A872-14DC6E192C54}" srcId="{1B13D6F2-A8A3-4E21-A859-1F9DD554EF07}" destId="{BE4893A8-2D19-4597-A269-B42BA2850A0A}" srcOrd="5" destOrd="0" parTransId="{B0CFA33B-9E5B-4BB6-9CA8-E6A321C4185C}" sibTransId="{A4622352-6507-454B-939F-E29453ABA8D5}"/>
    <dgm:cxn modelId="{976D3A6E-92A8-4616-B13B-EDE9823F45B5}" type="presOf" srcId="{1B13D6F2-A8A3-4E21-A859-1F9DD554EF07}" destId="{0F2935C9-3FC9-45B1-B835-6BBB968DD508}" srcOrd="0" destOrd="0" presId="urn:microsoft.com/office/officeart/2018/2/layout/IconVerticalSolidList"/>
    <dgm:cxn modelId="{1F846C72-20CB-438F-A6A3-B0542B12CF8E}" type="presOf" srcId="{C984723F-B784-4A72-B329-F8512EDF834C}" destId="{099E5DBA-7EE9-4C0E-B055-A56ABEC0AA4A}" srcOrd="0" destOrd="0" presId="urn:microsoft.com/office/officeart/2018/2/layout/IconVerticalSolidList"/>
    <dgm:cxn modelId="{8628BA83-07F4-4A0A-A405-38E0108F4193}" type="presOf" srcId="{22327913-8048-4033-96A1-DDA06109D214}" destId="{F3AF28AF-39A0-4041-9CAF-1B1FFA94D21D}" srcOrd="0" destOrd="0" presId="urn:microsoft.com/office/officeart/2018/2/layout/IconVerticalSolidList"/>
    <dgm:cxn modelId="{553E24BB-F8B9-4688-84AD-810D313A4EA2}" srcId="{1B13D6F2-A8A3-4E21-A859-1F9DD554EF07}" destId="{C984723F-B784-4A72-B329-F8512EDF834C}" srcOrd="6" destOrd="0" parTransId="{0FB90E5D-CDFF-4EAD-A6EC-F57398B5544B}" sibTransId="{9C3CC74D-E02C-4D58-A3DE-38F59E7EF3B3}"/>
    <dgm:cxn modelId="{9D663EC5-8ED4-454F-9712-5124A1D2EFD8}" srcId="{1B13D6F2-A8A3-4E21-A859-1F9DD554EF07}" destId="{51C2C406-D033-4ED0-A3DD-1ACC9C3AF6B2}" srcOrd="3" destOrd="0" parTransId="{415EF154-5BBA-4456-ACE5-BE211A625DB3}" sibTransId="{C70DA05E-FD5A-4267-A54C-B93EF9FCE8BE}"/>
    <dgm:cxn modelId="{91D168CA-F6CF-42E3-8D0A-4E5558AF9166}" type="presOf" srcId="{183315BE-0FB7-48F7-AC84-CCEA35FBCDAB}" destId="{69531CD1-5AD9-45FD-8C84-9A98E12DBF30}" srcOrd="0" destOrd="0" presId="urn:microsoft.com/office/officeart/2018/2/layout/IconVerticalSolidList"/>
    <dgm:cxn modelId="{038CB9DB-1000-4A75-8557-DF5C9DFBEB8C}" srcId="{1B13D6F2-A8A3-4E21-A859-1F9DD554EF07}" destId="{183315BE-0FB7-48F7-AC84-CCEA35FBCDAB}" srcOrd="4" destOrd="0" parTransId="{4AEB9D44-CBAC-4FFB-93C3-6C8CE8B9058B}" sibTransId="{216D9B09-719F-499B-A565-709FD7A32DB0}"/>
    <dgm:cxn modelId="{402495E0-4B01-4944-9161-218C010AB4CF}" type="presOf" srcId="{2936D7AB-2FF0-4A41-87BF-E472DC75073C}" destId="{81BCF5B1-A3F3-4BE3-9F14-61D911F534AC}" srcOrd="0" destOrd="0" presId="urn:microsoft.com/office/officeart/2018/2/layout/IconVerticalSolidList"/>
    <dgm:cxn modelId="{11C3B9E9-C986-4310-99FD-99EAA8344787}" srcId="{1B13D6F2-A8A3-4E21-A859-1F9DD554EF07}" destId="{2B122FB1-912D-4167-AA9D-689BF5FB5825}" srcOrd="0" destOrd="0" parTransId="{7EA71DCC-577B-4786-9353-6BCE510B6872}" sibTransId="{A085F353-E02E-4B1A-9E5F-DCD285D2A75B}"/>
    <dgm:cxn modelId="{8CC1CB70-55DB-48A7-AF69-4C01F3C16B7F}" type="presParOf" srcId="{0F2935C9-3FC9-45B1-B835-6BBB968DD508}" destId="{6FCA5EAC-9AFA-4609-967A-504531D43AAD}" srcOrd="0" destOrd="0" presId="urn:microsoft.com/office/officeart/2018/2/layout/IconVerticalSolidList"/>
    <dgm:cxn modelId="{E308F0FE-9171-4885-800B-1ED8C2CE0B98}" type="presParOf" srcId="{6FCA5EAC-9AFA-4609-967A-504531D43AAD}" destId="{9174D97C-ACDD-4669-9C4F-A48CFEB9171F}" srcOrd="0" destOrd="0" presId="urn:microsoft.com/office/officeart/2018/2/layout/IconVerticalSolidList"/>
    <dgm:cxn modelId="{A2A47CAB-F340-4A8F-BEFE-53F89A54C8E4}" type="presParOf" srcId="{6FCA5EAC-9AFA-4609-967A-504531D43AAD}" destId="{0F55938D-B21E-409F-BDCB-18AE3295DEAA}" srcOrd="1" destOrd="0" presId="urn:microsoft.com/office/officeart/2018/2/layout/IconVerticalSolidList"/>
    <dgm:cxn modelId="{3799EC14-CB59-4386-B969-B02BE5411291}" type="presParOf" srcId="{6FCA5EAC-9AFA-4609-967A-504531D43AAD}" destId="{90286CD4-5C78-4D93-9405-7099C37E77CA}" srcOrd="2" destOrd="0" presId="urn:microsoft.com/office/officeart/2018/2/layout/IconVerticalSolidList"/>
    <dgm:cxn modelId="{27434A9A-249B-4150-B181-FB6699F5FE41}" type="presParOf" srcId="{6FCA5EAC-9AFA-4609-967A-504531D43AAD}" destId="{BFC12CD7-7E66-4E20-9A98-A2FC651BB8E9}" srcOrd="3" destOrd="0" presId="urn:microsoft.com/office/officeart/2018/2/layout/IconVerticalSolidList"/>
    <dgm:cxn modelId="{CB600213-28E2-48D2-8AF5-8899BC14DA93}" type="presParOf" srcId="{0F2935C9-3FC9-45B1-B835-6BBB968DD508}" destId="{CBE69FCB-5640-4A50-BDAC-DE4176404AC9}" srcOrd="1" destOrd="0" presId="urn:microsoft.com/office/officeart/2018/2/layout/IconVerticalSolidList"/>
    <dgm:cxn modelId="{7E18174A-E73E-4E74-A7D7-88E873395397}" type="presParOf" srcId="{0F2935C9-3FC9-45B1-B835-6BBB968DD508}" destId="{A42C7AE1-D1FA-45EC-BA39-9CC55A5810CC}" srcOrd="2" destOrd="0" presId="urn:microsoft.com/office/officeart/2018/2/layout/IconVerticalSolidList"/>
    <dgm:cxn modelId="{205FE17F-9845-4E78-8EC2-CD544EE7DC25}" type="presParOf" srcId="{A42C7AE1-D1FA-45EC-BA39-9CC55A5810CC}" destId="{417D0D69-908B-4C88-BA4E-7F4C8F265E33}" srcOrd="0" destOrd="0" presId="urn:microsoft.com/office/officeart/2018/2/layout/IconVerticalSolidList"/>
    <dgm:cxn modelId="{A8E9E880-4494-40B5-A740-11B51C15984D}" type="presParOf" srcId="{A42C7AE1-D1FA-45EC-BA39-9CC55A5810CC}" destId="{9AFC21AC-089A-48B4-A536-589EDA82D7A8}" srcOrd="1" destOrd="0" presId="urn:microsoft.com/office/officeart/2018/2/layout/IconVerticalSolidList"/>
    <dgm:cxn modelId="{39C3649C-D395-4436-B9EA-EA92B78B1ED8}" type="presParOf" srcId="{A42C7AE1-D1FA-45EC-BA39-9CC55A5810CC}" destId="{98A11798-1FA3-4441-B0D5-12C7252C1EA2}" srcOrd="2" destOrd="0" presId="urn:microsoft.com/office/officeart/2018/2/layout/IconVerticalSolidList"/>
    <dgm:cxn modelId="{4A3D6840-D635-475B-86A6-54A707A4F1B9}" type="presParOf" srcId="{A42C7AE1-D1FA-45EC-BA39-9CC55A5810CC}" destId="{F3AF28AF-39A0-4041-9CAF-1B1FFA94D21D}" srcOrd="3" destOrd="0" presId="urn:microsoft.com/office/officeart/2018/2/layout/IconVerticalSolidList"/>
    <dgm:cxn modelId="{C061DEF8-9996-4111-B3B2-59FBE09E51EC}" type="presParOf" srcId="{0F2935C9-3FC9-45B1-B835-6BBB968DD508}" destId="{773BC8F0-CFE6-4C43-B62A-0FE130905015}" srcOrd="3" destOrd="0" presId="urn:microsoft.com/office/officeart/2018/2/layout/IconVerticalSolidList"/>
    <dgm:cxn modelId="{A6E98BEE-FD7E-487B-BF3F-40F518EE5368}" type="presParOf" srcId="{0F2935C9-3FC9-45B1-B835-6BBB968DD508}" destId="{6F378C99-E72F-45C1-B10C-C175F893AC80}" srcOrd="4" destOrd="0" presId="urn:microsoft.com/office/officeart/2018/2/layout/IconVerticalSolidList"/>
    <dgm:cxn modelId="{A1241856-71F7-4263-9F87-D17633E425C7}" type="presParOf" srcId="{6F378C99-E72F-45C1-B10C-C175F893AC80}" destId="{E795F751-BE44-4F10-8484-1C838CC7412D}" srcOrd="0" destOrd="0" presId="urn:microsoft.com/office/officeart/2018/2/layout/IconVerticalSolidList"/>
    <dgm:cxn modelId="{97746B7A-771E-436F-9935-9ED1E7734205}" type="presParOf" srcId="{6F378C99-E72F-45C1-B10C-C175F893AC80}" destId="{5F591563-AB8A-4219-8473-7346BDBB4CC1}" srcOrd="1" destOrd="0" presId="urn:microsoft.com/office/officeart/2018/2/layout/IconVerticalSolidList"/>
    <dgm:cxn modelId="{FE647265-9916-46B9-A176-79540AB2E51C}" type="presParOf" srcId="{6F378C99-E72F-45C1-B10C-C175F893AC80}" destId="{34704CB5-72C6-4B25-ACD4-4E541A1845F0}" srcOrd="2" destOrd="0" presId="urn:microsoft.com/office/officeart/2018/2/layout/IconVerticalSolidList"/>
    <dgm:cxn modelId="{05ABBE31-230C-45EB-84A4-2F39C9120477}" type="presParOf" srcId="{6F378C99-E72F-45C1-B10C-C175F893AC80}" destId="{81BCF5B1-A3F3-4BE3-9F14-61D911F534AC}" srcOrd="3" destOrd="0" presId="urn:microsoft.com/office/officeart/2018/2/layout/IconVerticalSolidList"/>
    <dgm:cxn modelId="{D86D8A1F-1C8D-440C-BEF3-4F12EDE429BD}" type="presParOf" srcId="{0F2935C9-3FC9-45B1-B835-6BBB968DD508}" destId="{9A81B48C-89BB-4809-94DD-1B83F38DA4A0}" srcOrd="5" destOrd="0" presId="urn:microsoft.com/office/officeart/2018/2/layout/IconVerticalSolidList"/>
    <dgm:cxn modelId="{00E24F0C-BDE2-4476-86ED-1866820BBAA6}" type="presParOf" srcId="{0F2935C9-3FC9-45B1-B835-6BBB968DD508}" destId="{0934EAF2-B683-4CB0-9DCD-ED1491144CBE}" srcOrd="6" destOrd="0" presId="urn:microsoft.com/office/officeart/2018/2/layout/IconVerticalSolidList"/>
    <dgm:cxn modelId="{04F37C77-09AC-40AB-A004-6791E18CA6C6}" type="presParOf" srcId="{0934EAF2-B683-4CB0-9DCD-ED1491144CBE}" destId="{142614C3-5A6B-4E41-A05C-BF83504B8479}" srcOrd="0" destOrd="0" presId="urn:microsoft.com/office/officeart/2018/2/layout/IconVerticalSolidList"/>
    <dgm:cxn modelId="{ABD8515C-C376-4622-B8C1-4CD0A13317E0}" type="presParOf" srcId="{0934EAF2-B683-4CB0-9DCD-ED1491144CBE}" destId="{39E2306A-6D85-4116-93F4-5289490571A2}" srcOrd="1" destOrd="0" presId="urn:microsoft.com/office/officeart/2018/2/layout/IconVerticalSolidList"/>
    <dgm:cxn modelId="{31489368-6818-4708-9B4B-D3E7B0F7B4C0}" type="presParOf" srcId="{0934EAF2-B683-4CB0-9DCD-ED1491144CBE}" destId="{3D6F6A08-9A6B-44A5-9AA8-1095744830B0}" srcOrd="2" destOrd="0" presId="urn:microsoft.com/office/officeart/2018/2/layout/IconVerticalSolidList"/>
    <dgm:cxn modelId="{02562C6B-14E2-4E8C-9DC9-19BD45A14A61}" type="presParOf" srcId="{0934EAF2-B683-4CB0-9DCD-ED1491144CBE}" destId="{EAD2D387-4859-4207-879F-1368BE2D4F52}" srcOrd="3" destOrd="0" presId="urn:microsoft.com/office/officeart/2018/2/layout/IconVerticalSolidList"/>
    <dgm:cxn modelId="{8984BB7D-26CB-4EC6-8728-F86C161CBC5F}" type="presParOf" srcId="{0F2935C9-3FC9-45B1-B835-6BBB968DD508}" destId="{AABA9F5E-2EE9-4C93-9B8D-21E66B01588E}" srcOrd="7" destOrd="0" presId="urn:microsoft.com/office/officeart/2018/2/layout/IconVerticalSolidList"/>
    <dgm:cxn modelId="{93649DF0-4EC4-45D7-9BFD-2DBD9D6B588B}" type="presParOf" srcId="{0F2935C9-3FC9-45B1-B835-6BBB968DD508}" destId="{17A6FA96-C2D7-4AA2-9E79-ECD8411C6E4B}" srcOrd="8" destOrd="0" presId="urn:microsoft.com/office/officeart/2018/2/layout/IconVerticalSolidList"/>
    <dgm:cxn modelId="{A69C7C22-8A3B-43A5-AF9B-463E7C7AAF6A}" type="presParOf" srcId="{17A6FA96-C2D7-4AA2-9E79-ECD8411C6E4B}" destId="{84B66FCD-D88F-4109-9358-5FB71AE373AF}" srcOrd="0" destOrd="0" presId="urn:microsoft.com/office/officeart/2018/2/layout/IconVerticalSolidList"/>
    <dgm:cxn modelId="{C2F8AC10-DD9B-45C5-9FC1-3DFB918BEB4C}" type="presParOf" srcId="{17A6FA96-C2D7-4AA2-9E79-ECD8411C6E4B}" destId="{EAB1004D-682D-40B5-9498-EA5567248835}" srcOrd="1" destOrd="0" presId="urn:microsoft.com/office/officeart/2018/2/layout/IconVerticalSolidList"/>
    <dgm:cxn modelId="{D8535E2E-1F32-4AB1-BAB7-283B7B22B67B}" type="presParOf" srcId="{17A6FA96-C2D7-4AA2-9E79-ECD8411C6E4B}" destId="{3628D01C-15AE-4587-BC36-A32F653BF5C6}" srcOrd="2" destOrd="0" presId="urn:microsoft.com/office/officeart/2018/2/layout/IconVerticalSolidList"/>
    <dgm:cxn modelId="{9E1E1F04-FE2E-4BB9-9E54-4033221B8B24}" type="presParOf" srcId="{17A6FA96-C2D7-4AA2-9E79-ECD8411C6E4B}" destId="{69531CD1-5AD9-45FD-8C84-9A98E12DBF30}" srcOrd="3" destOrd="0" presId="urn:microsoft.com/office/officeart/2018/2/layout/IconVerticalSolidList"/>
    <dgm:cxn modelId="{5D951A13-9AB6-4796-90D5-A34B124B6EFF}" type="presParOf" srcId="{0F2935C9-3FC9-45B1-B835-6BBB968DD508}" destId="{84AA0FBE-8304-4E92-BBBF-F1A0C29F6D6D}" srcOrd="9" destOrd="0" presId="urn:microsoft.com/office/officeart/2018/2/layout/IconVerticalSolidList"/>
    <dgm:cxn modelId="{7C3B58EF-D722-45F0-825B-AF8B9E503F12}" type="presParOf" srcId="{0F2935C9-3FC9-45B1-B835-6BBB968DD508}" destId="{597A2662-09FD-46EB-9E77-69DBE1954813}" srcOrd="10" destOrd="0" presId="urn:microsoft.com/office/officeart/2018/2/layout/IconVerticalSolidList"/>
    <dgm:cxn modelId="{759D0EF3-D2D6-4B1F-B9C0-DF7A2208B6D1}" type="presParOf" srcId="{597A2662-09FD-46EB-9E77-69DBE1954813}" destId="{A46502B2-F215-4C4F-959E-C323A210E4D5}" srcOrd="0" destOrd="0" presId="urn:microsoft.com/office/officeart/2018/2/layout/IconVerticalSolidList"/>
    <dgm:cxn modelId="{EEF2E33C-640E-4FA6-8F4F-4235ABF485DB}" type="presParOf" srcId="{597A2662-09FD-46EB-9E77-69DBE1954813}" destId="{8383B7EA-6BE3-4E95-8D07-A047A05714D7}" srcOrd="1" destOrd="0" presId="urn:microsoft.com/office/officeart/2018/2/layout/IconVerticalSolidList"/>
    <dgm:cxn modelId="{8127E856-9B43-4FF0-810E-1091B27EEC57}" type="presParOf" srcId="{597A2662-09FD-46EB-9E77-69DBE1954813}" destId="{758798B0-52EF-401D-8C4E-7F57BF94A33F}" srcOrd="2" destOrd="0" presId="urn:microsoft.com/office/officeart/2018/2/layout/IconVerticalSolidList"/>
    <dgm:cxn modelId="{B59870F8-5148-4D54-8B39-B24102507207}" type="presParOf" srcId="{597A2662-09FD-46EB-9E77-69DBE1954813}" destId="{A8237268-98E7-4F5E-B86B-A342057F3305}" srcOrd="3" destOrd="0" presId="urn:microsoft.com/office/officeart/2018/2/layout/IconVerticalSolidList"/>
    <dgm:cxn modelId="{78259B8D-AB37-461B-9C84-E3B1BAA691F1}" type="presParOf" srcId="{0F2935C9-3FC9-45B1-B835-6BBB968DD508}" destId="{2E60C302-E064-42AA-9D5B-435EA7B55D76}" srcOrd="11" destOrd="0" presId="urn:microsoft.com/office/officeart/2018/2/layout/IconVerticalSolidList"/>
    <dgm:cxn modelId="{E017D131-EC73-4B3B-B285-43A79FBBE3BF}" type="presParOf" srcId="{0F2935C9-3FC9-45B1-B835-6BBB968DD508}" destId="{5C4A10A0-ACF4-41C8-A18D-03ED1D7CC361}" srcOrd="12" destOrd="0" presId="urn:microsoft.com/office/officeart/2018/2/layout/IconVerticalSolidList"/>
    <dgm:cxn modelId="{115781E8-6BEF-4360-87E6-FE8236A42287}" type="presParOf" srcId="{5C4A10A0-ACF4-41C8-A18D-03ED1D7CC361}" destId="{BBC33097-DF37-4510-8765-B8DFC1F59497}" srcOrd="0" destOrd="0" presId="urn:microsoft.com/office/officeart/2018/2/layout/IconVerticalSolidList"/>
    <dgm:cxn modelId="{346F250F-65DC-4677-BE98-B433A37C38F0}" type="presParOf" srcId="{5C4A10A0-ACF4-41C8-A18D-03ED1D7CC361}" destId="{CD75FD46-3C72-43E9-A4BE-B5939E34EE50}" srcOrd="1" destOrd="0" presId="urn:microsoft.com/office/officeart/2018/2/layout/IconVerticalSolidList"/>
    <dgm:cxn modelId="{A79340C2-2394-45B9-AC9A-8A1D97A875FF}" type="presParOf" srcId="{5C4A10A0-ACF4-41C8-A18D-03ED1D7CC361}" destId="{3C3F3390-C9FD-496B-997E-CDE4149ABDA7}" srcOrd="2" destOrd="0" presId="urn:microsoft.com/office/officeart/2018/2/layout/IconVerticalSolidList"/>
    <dgm:cxn modelId="{023F3319-49B0-4BB1-B75E-114B9969B1DE}" type="presParOf" srcId="{5C4A10A0-ACF4-41C8-A18D-03ED1D7CC361}" destId="{099E5DBA-7EE9-4C0E-B055-A56ABEC0AA4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19D141-0D95-42EF-BDDB-9D288AC3125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46E5835-A2C3-40D1-8751-0821ECDCD745}">
      <dgm:prSet/>
      <dgm:spPr/>
      <dgm:t>
        <a:bodyPr/>
        <a:lstStyle/>
        <a:p>
          <a:r>
            <a:rPr lang="en-GB" sz="2000" dirty="0">
              <a:latin typeface="Times New Roman"/>
              <a:cs typeface="Times New Roman"/>
            </a:rPr>
            <a:t>Sometimes, in a facility management company, culture shapes leadership attitude, but sometimes reinforces hierarchy.</a:t>
          </a:r>
          <a:endParaRPr lang="en-US" sz="2000" dirty="0">
            <a:latin typeface="Times New Roman"/>
            <a:cs typeface="Times New Roman"/>
          </a:endParaRPr>
        </a:p>
      </dgm:t>
    </dgm:pt>
    <dgm:pt modelId="{ABFF6250-0C01-497C-94B5-888DB1FE8FCD}" type="parTrans" cxnId="{95F031AF-E65E-4E53-80FD-EC3E87D2E0FB}">
      <dgm:prSet/>
      <dgm:spPr/>
      <dgm:t>
        <a:bodyPr/>
        <a:lstStyle/>
        <a:p>
          <a:endParaRPr lang="en-US"/>
        </a:p>
      </dgm:t>
    </dgm:pt>
    <dgm:pt modelId="{09D8BBDA-8D79-43B4-9905-DFC44C0502FD}" type="sibTrans" cxnId="{95F031AF-E65E-4E53-80FD-EC3E87D2E0FB}">
      <dgm:prSet/>
      <dgm:spPr/>
      <dgm:t>
        <a:bodyPr/>
        <a:lstStyle/>
        <a:p>
          <a:endParaRPr lang="en-US"/>
        </a:p>
      </dgm:t>
    </dgm:pt>
    <dgm:pt modelId="{1D366F0D-55CE-4469-B17C-1E1112B8390C}">
      <dgm:prSet/>
      <dgm:spPr/>
      <dgm:t>
        <a:bodyPr/>
        <a:lstStyle/>
        <a:p>
          <a:pPr rtl="0"/>
          <a:r>
            <a:rPr lang="en-GB" sz="2000" dirty="0" err="1">
              <a:latin typeface="Times New Roman"/>
              <a:cs typeface="Times New Roman"/>
            </a:rPr>
            <a:t>BrightWave</a:t>
          </a:r>
          <a:r>
            <a:rPr lang="en-GB" sz="2000" dirty="0">
              <a:latin typeface="Times New Roman"/>
              <a:cs typeface="Times New Roman"/>
            </a:rPr>
            <a:t> Solution carries a hierarchical culture that often leads to limited employee voice </a:t>
          </a:r>
          <a:r>
            <a:rPr lang="en-GB" sz="1200" dirty="0">
              <a:latin typeface="Times New Roman"/>
              <a:ea typeface="Calibri"/>
              <a:cs typeface="Calibri"/>
            </a:rPr>
            <a:t>(Strategic Leader Consulting, 2025). </a:t>
          </a:r>
          <a:endParaRPr lang="en-US" sz="2000" dirty="0">
            <a:latin typeface="Times New Roman"/>
            <a:cs typeface="Times New Roman"/>
          </a:endParaRPr>
        </a:p>
      </dgm:t>
    </dgm:pt>
    <dgm:pt modelId="{E5C24FD5-1C53-4082-A799-1DA6770C13C3}" type="parTrans" cxnId="{7698D5D5-1273-46BB-8A23-4A149AA66C2E}">
      <dgm:prSet/>
      <dgm:spPr/>
      <dgm:t>
        <a:bodyPr/>
        <a:lstStyle/>
        <a:p>
          <a:endParaRPr lang="en-US"/>
        </a:p>
      </dgm:t>
    </dgm:pt>
    <dgm:pt modelId="{49C8BF7E-E9FF-4654-9F7D-7E21EEFE9BBE}" type="sibTrans" cxnId="{7698D5D5-1273-46BB-8A23-4A149AA66C2E}">
      <dgm:prSet/>
      <dgm:spPr/>
      <dgm:t>
        <a:bodyPr/>
        <a:lstStyle/>
        <a:p>
          <a:endParaRPr lang="en-US"/>
        </a:p>
      </dgm:t>
    </dgm:pt>
    <dgm:pt modelId="{211190A6-AB3A-4F67-A1F7-3B9A21FF5FA2}">
      <dgm:prSet/>
      <dgm:spPr/>
      <dgm:t>
        <a:bodyPr/>
        <a:lstStyle/>
        <a:p>
          <a:r>
            <a:rPr lang="en-GB" sz="2000" dirty="0">
              <a:latin typeface="Times New Roman"/>
              <a:cs typeface="Times New Roman"/>
            </a:rPr>
            <a:t>Facility management culture gives stress to excellence of service; however, it can positively improve training, performance standards, as well as accountability. </a:t>
          </a:r>
          <a:endParaRPr lang="en-US" sz="2000" dirty="0">
            <a:latin typeface="Times New Roman"/>
            <a:cs typeface="Times New Roman"/>
          </a:endParaRPr>
        </a:p>
      </dgm:t>
    </dgm:pt>
    <dgm:pt modelId="{C4A9EBD2-89BD-4083-8F8A-0D167FEE71AF}" type="parTrans" cxnId="{539F2DBA-53BF-4B9D-9319-3BFB2AE478D6}">
      <dgm:prSet/>
      <dgm:spPr/>
      <dgm:t>
        <a:bodyPr/>
        <a:lstStyle/>
        <a:p>
          <a:endParaRPr lang="en-US"/>
        </a:p>
      </dgm:t>
    </dgm:pt>
    <dgm:pt modelId="{2FCC4627-4F29-49C1-B650-B9FB1F459720}" type="sibTrans" cxnId="{539F2DBA-53BF-4B9D-9319-3BFB2AE478D6}">
      <dgm:prSet/>
      <dgm:spPr/>
      <dgm:t>
        <a:bodyPr/>
        <a:lstStyle/>
        <a:p>
          <a:endParaRPr lang="en-US"/>
        </a:p>
      </dgm:t>
    </dgm:pt>
    <dgm:pt modelId="{098DD9FA-B6EB-425B-882C-73B270132881}">
      <dgm:prSet/>
      <dgm:spPr/>
      <dgm:t>
        <a:bodyPr/>
        <a:lstStyle/>
        <a:p>
          <a:r>
            <a:rPr lang="en-GB" sz="2000" dirty="0">
              <a:latin typeface="Times New Roman"/>
              <a:cs typeface="Times New Roman"/>
            </a:rPr>
            <a:t>The culture can also create unrealistic client demand, pressure for constant availability, stress, and burnout for lower-paid staff.</a:t>
          </a:r>
          <a:endParaRPr lang="en-US" sz="2000" dirty="0">
            <a:latin typeface="Times New Roman"/>
            <a:cs typeface="Times New Roman"/>
          </a:endParaRPr>
        </a:p>
      </dgm:t>
    </dgm:pt>
    <dgm:pt modelId="{D89FEC38-1ECD-4941-8C9F-05A5DD87E908}" type="parTrans" cxnId="{B65F1CF7-633C-42D8-96C2-D55093D6FC47}">
      <dgm:prSet/>
      <dgm:spPr/>
      <dgm:t>
        <a:bodyPr/>
        <a:lstStyle/>
        <a:p>
          <a:endParaRPr lang="en-US"/>
        </a:p>
      </dgm:t>
    </dgm:pt>
    <dgm:pt modelId="{BC1B22F9-4BF2-41EB-A7D9-94B6D6A80892}" type="sibTrans" cxnId="{B65F1CF7-633C-42D8-96C2-D55093D6FC47}">
      <dgm:prSet/>
      <dgm:spPr/>
      <dgm:t>
        <a:bodyPr/>
        <a:lstStyle/>
        <a:p>
          <a:endParaRPr lang="en-US"/>
        </a:p>
      </dgm:t>
    </dgm:pt>
    <dgm:pt modelId="{929B241E-9AE9-4909-BB3C-A58C4A7C96BB}" type="pres">
      <dgm:prSet presAssocID="{6219D141-0D95-42EF-BDDB-9D288AC3125B}" presName="vert0" presStyleCnt="0">
        <dgm:presLayoutVars>
          <dgm:dir/>
          <dgm:animOne val="branch"/>
          <dgm:animLvl val="lvl"/>
        </dgm:presLayoutVars>
      </dgm:prSet>
      <dgm:spPr/>
    </dgm:pt>
    <dgm:pt modelId="{E387D4E7-2C9C-4137-B077-D896F963F7F7}" type="pres">
      <dgm:prSet presAssocID="{646E5835-A2C3-40D1-8751-0821ECDCD745}" presName="thickLine" presStyleLbl="alignNode1" presStyleIdx="0" presStyleCnt="4"/>
      <dgm:spPr/>
    </dgm:pt>
    <dgm:pt modelId="{7891FA93-556E-4382-92E9-B76BD4ADC3E2}" type="pres">
      <dgm:prSet presAssocID="{646E5835-A2C3-40D1-8751-0821ECDCD745}" presName="horz1" presStyleCnt="0"/>
      <dgm:spPr/>
    </dgm:pt>
    <dgm:pt modelId="{2F4FF482-6EE1-4F8B-8DC8-82F2E89F8E9B}" type="pres">
      <dgm:prSet presAssocID="{646E5835-A2C3-40D1-8751-0821ECDCD745}" presName="tx1" presStyleLbl="revTx" presStyleIdx="0" presStyleCnt="4"/>
      <dgm:spPr/>
    </dgm:pt>
    <dgm:pt modelId="{9B9122A8-5B19-4D6D-B16A-66E0852FF898}" type="pres">
      <dgm:prSet presAssocID="{646E5835-A2C3-40D1-8751-0821ECDCD745}" presName="vert1" presStyleCnt="0"/>
      <dgm:spPr/>
    </dgm:pt>
    <dgm:pt modelId="{62115856-B180-4638-8C8C-4A33E5E01EE9}" type="pres">
      <dgm:prSet presAssocID="{1D366F0D-55CE-4469-B17C-1E1112B8390C}" presName="thickLine" presStyleLbl="alignNode1" presStyleIdx="1" presStyleCnt="4"/>
      <dgm:spPr/>
    </dgm:pt>
    <dgm:pt modelId="{333CF317-F710-4A6A-BB60-D823E44AFF13}" type="pres">
      <dgm:prSet presAssocID="{1D366F0D-55CE-4469-B17C-1E1112B8390C}" presName="horz1" presStyleCnt="0"/>
      <dgm:spPr/>
    </dgm:pt>
    <dgm:pt modelId="{209D34A1-3178-434B-B301-16C8149857A6}" type="pres">
      <dgm:prSet presAssocID="{1D366F0D-55CE-4469-B17C-1E1112B8390C}" presName="tx1" presStyleLbl="revTx" presStyleIdx="1" presStyleCnt="4"/>
      <dgm:spPr/>
    </dgm:pt>
    <dgm:pt modelId="{2816B344-5CFB-4826-AA7D-AB7D049E2AC8}" type="pres">
      <dgm:prSet presAssocID="{1D366F0D-55CE-4469-B17C-1E1112B8390C}" presName="vert1" presStyleCnt="0"/>
      <dgm:spPr/>
    </dgm:pt>
    <dgm:pt modelId="{36070662-41AF-4DD0-804E-C4E445055120}" type="pres">
      <dgm:prSet presAssocID="{211190A6-AB3A-4F67-A1F7-3B9A21FF5FA2}" presName="thickLine" presStyleLbl="alignNode1" presStyleIdx="2" presStyleCnt="4"/>
      <dgm:spPr/>
    </dgm:pt>
    <dgm:pt modelId="{18180C4E-5EA1-43A0-A9B9-4FEF52C4146F}" type="pres">
      <dgm:prSet presAssocID="{211190A6-AB3A-4F67-A1F7-3B9A21FF5FA2}" presName="horz1" presStyleCnt="0"/>
      <dgm:spPr/>
    </dgm:pt>
    <dgm:pt modelId="{3F3EE6AC-D270-4189-BA87-C64FCB4B1FE3}" type="pres">
      <dgm:prSet presAssocID="{211190A6-AB3A-4F67-A1F7-3B9A21FF5FA2}" presName="tx1" presStyleLbl="revTx" presStyleIdx="2" presStyleCnt="4"/>
      <dgm:spPr/>
    </dgm:pt>
    <dgm:pt modelId="{7D839F25-7B45-4B88-8DDF-CCE1DF459072}" type="pres">
      <dgm:prSet presAssocID="{211190A6-AB3A-4F67-A1F7-3B9A21FF5FA2}" presName="vert1" presStyleCnt="0"/>
      <dgm:spPr/>
    </dgm:pt>
    <dgm:pt modelId="{ABC7E576-E7AE-4EB3-8197-B3FDCDF1D91E}" type="pres">
      <dgm:prSet presAssocID="{098DD9FA-B6EB-425B-882C-73B270132881}" presName="thickLine" presStyleLbl="alignNode1" presStyleIdx="3" presStyleCnt="4"/>
      <dgm:spPr/>
    </dgm:pt>
    <dgm:pt modelId="{A8EF60FE-8CC0-4F77-BF87-6773EA244D90}" type="pres">
      <dgm:prSet presAssocID="{098DD9FA-B6EB-425B-882C-73B270132881}" presName="horz1" presStyleCnt="0"/>
      <dgm:spPr/>
    </dgm:pt>
    <dgm:pt modelId="{F7955F29-029E-4431-81C9-0F7A00912C03}" type="pres">
      <dgm:prSet presAssocID="{098DD9FA-B6EB-425B-882C-73B270132881}" presName="tx1" presStyleLbl="revTx" presStyleIdx="3" presStyleCnt="4"/>
      <dgm:spPr/>
    </dgm:pt>
    <dgm:pt modelId="{C57D17C7-84FD-46EA-AA18-2F58F0B5E4EA}" type="pres">
      <dgm:prSet presAssocID="{098DD9FA-B6EB-425B-882C-73B270132881}" presName="vert1" presStyleCnt="0"/>
      <dgm:spPr/>
    </dgm:pt>
  </dgm:ptLst>
  <dgm:cxnLst>
    <dgm:cxn modelId="{D1715444-F046-418E-A9C7-112A9C156620}" type="presOf" srcId="{6219D141-0D95-42EF-BDDB-9D288AC3125B}" destId="{929B241E-9AE9-4909-BB3C-A58C4A7C96BB}" srcOrd="0" destOrd="0" presId="urn:microsoft.com/office/officeart/2008/layout/LinedList"/>
    <dgm:cxn modelId="{75297F75-FB12-4815-8156-3B2F586FC16A}" type="presOf" srcId="{098DD9FA-B6EB-425B-882C-73B270132881}" destId="{F7955F29-029E-4431-81C9-0F7A00912C03}" srcOrd="0" destOrd="0" presId="urn:microsoft.com/office/officeart/2008/layout/LinedList"/>
    <dgm:cxn modelId="{8A9C2287-25AF-4FA5-BEDF-57B434A5F872}" type="presOf" srcId="{1D366F0D-55CE-4469-B17C-1E1112B8390C}" destId="{209D34A1-3178-434B-B301-16C8149857A6}" srcOrd="0" destOrd="0" presId="urn:microsoft.com/office/officeart/2008/layout/LinedList"/>
    <dgm:cxn modelId="{95F031AF-E65E-4E53-80FD-EC3E87D2E0FB}" srcId="{6219D141-0D95-42EF-BDDB-9D288AC3125B}" destId="{646E5835-A2C3-40D1-8751-0821ECDCD745}" srcOrd="0" destOrd="0" parTransId="{ABFF6250-0C01-497C-94B5-888DB1FE8FCD}" sibTransId="{09D8BBDA-8D79-43B4-9905-DFC44C0502FD}"/>
    <dgm:cxn modelId="{539F2DBA-53BF-4B9D-9319-3BFB2AE478D6}" srcId="{6219D141-0D95-42EF-BDDB-9D288AC3125B}" destId="{211190A6-AB3A-4F67-A1F7-3B9A21FF5FA2}" srcOrd="2" destOrd="0" parTransId="{C4A9EBD2-89BD-4083-8F8A-0D167FEE71AF}" sibTransId="{2FCC4627-4F29-49C1-B650-B9FB1F459720}"/>
    <dgm:cxn modelId="{7698D5D5-1273-46BB-8A23-4A149AA66C2E}" srcId="{6219D141-0D95-42EF-BDDB-9D288AC3125B}" destId="{1D366F0D-55CE-4469-B17C-1E1112B8390C}" srcOrd="1" destOrd="0" parTransId="{E5C24FD5-1C53-4082-A799-1DA6770C13C3}" sibTransId="{49C8BF7E-E9FF-4654-9F7D-7E21EEFE9BBE}"/>
    <dgm:cxn modelId="{B65F1CF7-633C-42D8-96C2-D55093D6FC47}" srcId="{6219D141-0D95-42EF-BDDB-9D288AC3125B}" destId="{098DD9FA-B6EB-425B-882C-73B270132881}" srcOrd="3" destOrd="0" parTransId="{D89FEC38-1ECD-4941-8C9F-05A5DD87E908}" sibTransId="{BC1B22F9-4BF2-41EB-A7D9-94B6D6A80892}"/>
    <dgm:cxn modelId="{EDCE27F8-AEA5-4BB0-B08B-DC000DD9CDFC}" type="presOf" srcId="{646E5835-A2C3-40D1-8751-0821ECDCD745}" destId="{2F4FF482-6EE1-4F8B-8DC8-82F2E89F8E9B}" srcOrd="0" destOrd="0" presId="urn:microsoft.com/office/officeart/2008/layout/LinedList"/>
    <dgm:cxn modelId="{C64A91FA-9FED-4BB5-B806-F90235C55BFF}" type="presOf" srcId="{211190A6-AB3A-4F67-A1F7-3B9A21FF5FA2}" destId="{3F3EE6AC-D270-4189-BA87-C64FCB4B1FE3}" srcOrd="0" destOrd="0" presId="urn:microsoft.com/office/officeart/2008/layout/LinedList"/>
    <dgm:cxn modelId="{21957FBB-AF96-4F4A-A2C5-7C90EE1C34F3}" type="presParOf" srcId="{929B241E-9AE9-4909-BB3C-A58C4A7C96BB}" destId="{E387D4E7-2C9C-4137-B077-D896F963F7F7}" srcOrd="0" destOrd="0" presId="urn:microsoft.com/office/officeart/2008/layout/LinedList"/>
    <dgm:cxn modelId="{3752FF22-53D4-47C7-A592-22A7F61300BC}" type="presParOf" srcId="{929B241E-9AE9-4909-BB3C-A58C4A7C96BB}" destId="{7891FA93-556E-4382-92E9-B76BD4ADC3E2}" srcOrd="1" destOrd="0" presId="urn:microsoft.com/office/officeart/2008/layout/LinedList"/>
    <dgm:cxn modelId="{653AE54F-0578-41E1-8C0B-25F21F8C9186}" type="presParOf" srcId="{7891FA93-556E-4382-92E9-B76BD4ADC3E2}" destId="{2F4FF482-6EE1-4F8B-8DC8-82F2E89F8E9B}" srcOrd="0" destOrd="0" presId="urn:microsoft.com/office/officeart/2008/layout/LinedList"/>
    <dgm:cxn modelId="{FB95AFB2-BEAD-43A8-9AD9-596387C014BD}" type="presParOf" srcId="{7891FA93-556E-4382-92E9-B76BD4ADC3E2}" destId="{9B9122A8-5B19-4D6D-B16A-66E0852FF898}" srcOrd="1" destOrd="0" presId="urn:microsoft.com/office/officeart/2008/layout/LinedList"/>
    <dgm:cxn modelId="{C3B62C86-0CAD-406B-83F0-BBAABBD88149}" type="presParOf" srcId="{929B241E-9AE9-4909-BB3C-A58C4A7C96BB}" destId="{62115856-B180-4638-8C8C-4A33E5E01EE9}" srcOrd="2" destOrd="0" presId="urn:microsoft.com/office/officeart/2008/layout/LinedList"/>
    <dgm:cxn modelId="{EBE30CD9-EAE7-4780-A45E-1ED42B93762A}" type="presParOf" srcId="{929B241E-9AE9-4909-BB3C-A58C4A7C96BB}" destId="{333CF317-F710-4A6A-BB60-D823E44AFF13}" srcOrd="3" destOrd="0" presId="urn:microsoft.com/office/officeart/2008/layout/LinedList"/>
    <dgm:cxn modelId="{FCCC22A4-0F79-4B44-8120-C43314EEA60B}" type="presParOf" srcId="{333CF317-F710-4A6A-BB60-D823E44AFF13}" destId="{209D34A1-3178-434B-B301-16C8149857A6}" srcOrd="0" destOrd="0" presId="urn:microsoft.com/office/officeart/2008/layout/LinedList"/>
    <dgm:cxn modelId="{76A782C4-A571-4B52-A198-A65B347696A7}" type="presParOf" srcId="{333CF317-F710-4A6A-BB60-D823E44AFF13}" destId="{2816B344-5CFB-4826-AA7D-AB7D049E2AC8}" srcOrd="1" destOrd="0" presId="urn:microsoft.com/office/officeart/2008/layout/LinedList"/>
    <dgm:cxn modelId="{5A08C787-8EC3-4C4A-865B-A999A93D7652}" type="presParOf" srcId="{929B241E-9AE9-4909-BB3C-A58C4A7C96BB}" destId="{36070662-41AF-4DD0-804E-C4E445055120}" srcOrd="4" destOrd="0" presId="urn:microsoft.com/office/officeart/2008/layout/LinedList"/>
    <dgm:cxn modelId="{7783E411-9C36-4D94-9DA1-8E9E6C94690E}" type="presParOf" srcId="{929B241E-9AE9-4909-BB3C-A58C4A7C96BB}" destId="{18180C4E-5EA1-43A0-A9B9-4FEF52C4146F}" srcOrd="5" destOrd="0" presId="urn:microsoft.com/office/officeart/2008/layout/LinedList"/>
    <dgm:cxn modelId="{31981976-C339-4A6D-B27B-469B3E473E22}" type="presParOf" srcId="{18180C4E-5EA1-43A0-A9B9-4FEF52C4146F}" destId="{3F3EE6AC-D270-4189-BA87-C64FCB4B1FE3}" srcOrd="0" destOrd="0" presId="urn:microsoft.com/office/officeart/2008/layout/LinedList"/>
    <dgm:cxn modelId="{A2A2B6E1-50CC-4E87-9A28-51DFE7059A69}" type="presParOf" srcId="{18180C4E-5EA1-43A0-A9B9-4FEF52C4146F}" destId="{7D839F25-7B45-4B88-8DDF-CCE1DF459072}" srcOrd="1" destOrd="0" presId="urn:microsoft.com/office/officeart/2008/layout/LinedList"/>
    <dgm:cxn modelId="{915A0E6D-6BA4-430C-B33C-E890BAAA337D}" type="presParOf" srcId="{929B241E-9AE9-4909-BB3C-A58C4A7C96BB}" destId="{ABC7E576-E7AE-4EB3-8197-B3FDCDF1D91E}" srcOrd="6" destOrd="0" presId="urn:microsoft.com/office/officeart/2008/layout/LinedList"/>
    <dgm:cxn modelId="{B1D43597-6956-4BA8-B582-5FF6D4274487}" type="presParOf" srcId="{929B241E-9AE9-4909-BB3C-A58C4A7C96BB}" destId="{A8EF60FE-8CC0-4F77-BF87-6773EA244D90}" srcOrd="7" destOrd="0" presId="urn:microsoft.com/office/officeart/2008/layout/LinedList"/>
    <dgm:cxn modelId="{2A6ECE7F-B988-4AB7-AD8E-5361C88CB133}" type="presParOf" srcId="{A8EF60FE-8CC0-4F77-BF87-6773EA244D90}" destId="{F7955F29-029E-4431-81C9-0F7A00912C03}" srcOrd="0" destOrd="0" presId="urn:microsoft.com/office/officeart/2008/layout/LinedList"/>
    <dgm:cxn modelId="{A002B121-2A74-473A-8566-DF63526911E4}" type="presParOf" srcId="{A8EF60FE-8CC0-4F77-BF87-6773EA244D90}" destId="{C57D17C7-84FD-46EA-AA18-2F58F0B5E4E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CFBF0E-D621-44D8-B12F-7BE85419EF3E}">
      <dsp:nvSpPr>
        <dsp:cNvPr id="0" name=""/>
        <dsp:cNvSpPr/>
      </dsp:nvSpPr>
      <dsp:spPr>
        <a:xfrm>
          <a:off x="330608" y="17063"/>
          <a:ext cx="926360" cy="9263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8BDC08-B2BC-40A3-92FA-3D576446ECBA}">
      <dsp:nvSpPr>
        <dsp:cNvPr id="0" name=""/>
        <dsp:cNvSpPr/>
      </dsp:nvSpPr>
      <dsp:spPr>
        <a:xfrm>
          <a:off x="525144" y="211599"/>
          <a:ext cx="537289" cy="5372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3ABC1B-27D6-41B7-B354-5B069A11AB82}">
      <dsp:nvSpPr>
        <dsp:cNvPr id="0" name=""/>
        <dsp:cNvSpPr/>
      </dsp:nvSpPr>
      <dsp:spPr>
        <a:xfrm>
          <a:off x="1455475" y="17063"/>
          <a:ext cx="2183564" cy="92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The role of people management </a:t>
          </a:r>
          <a:endParaRPr lang="en-US" sz="1500" kern="1200" dirty="0"/>
        </a:p>
      </dsp:txBody>
      <dsp:txXfrm>
        <a:off x="1455475" y="17063"/>
        <a:ext cx="2183564" cy="926360"/>
      </dsp:txXfrm>
    </dsp:sp>
    <dsp:sp modelId="{D1014299-13B2-4CFF-B8BA-7E029061C457}">
      <dsp:nvSpPr>
        <dsp:cNvPr id="0" name=""/>
        <dsp:cNvSpPr/>
      </dsp:nvSpPr>
      <dsp:spPr>
        <a:xfrm>
          <a:off x="4019509" y="17063"/>
          <a:ext cx="926360" cy="92636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88E7E2-EC2F-4CD1-9E5D-55353D307283}">
      <dsp:nvSpPr>
        <dsp:cNvPr id="0" name=""/>
        <dsp:cNvSpPr/>
      </dsp:nvSpPr>
      <dsp:spPr>
        <a:xfrm>
          <a:off x="4214045" y="211599"/>
          <a:ext cx="537289" cy="5372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EF9FA6-FD14-43AE-89D6-8A0E09305839}">
      <dsp:nvSpPr>
        <dsp:cNvPr id="0" name=""/>
        <dsp:cNvSpPr/>
      </dsp:nvSpPr>
      <dsp:spPr>
        <a:xfrm>
          <a:off x="5144375" y="17063"/>
          <a:ext cx="2183564" cy="92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Employees- management challenges</a:t>
          </a:r>
          <a:endParaRPr lang="en-US" sz="1500" kern="1200" dirty="0"/>
        </a:p>
      </dsp:txBody>
      <dsp:txXfrm>
        <a:off x="5144375" y="17063"/>
        <a:ext cx="2183564" cy="926360"/>
      </dsp:txXfrm>
    </dsp:sp>
    <dsp:sp modelId="{D62F6871-659F-4FEF-828C-5786DA4600C6}">
      <dsp:nvSpPr>
        <dsp:cNvPr id="0" name=""/>
        <dsp:cNvSpPr/>
      </dsp:nvSpPr>
      <dsp:spPr>
        <a:xfrm>
          <a:off x="7708410" y="17063"/>
          <a:ext cx="926360" cy="92636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FF05E-26E8-4EA8-A168-B811B9034CDF}">
      <dsp:nvSpPr>
        <dsp:cNvPr id="0" name=""/>
        <dsp:cNvSpPr/>
      </dsp:nvSpPr>
      <dsp:spPr>
        <a:xfrm>
          <a:off x="7902945" y="211599"/>
          <a:ext cx="537289" cy="5372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61DCB5-57BE-405C-BEE3-A1D95EB60A41}">
      <dsp:nvSpPr>
        <dsp:cNvPr id="0" name=""/>
        <dsp:cNvSpPr/>
      </dsp:nvSpPr>
      <dsp:spPr>
        <a:xfrm>
          <a:off x="8833276" y="17063"/>
          <a:ext cx="2183564" cy="92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Culture</a:t>
          </a:r>
          <a:endParaRPr lang="en-US" sz="1500" kern="1200" dirty="0"/>
        </a:p>
      </dsp:txBody>
      <dsp:txXfrm>
        <a:off x="8833276" y="17063"/>
        <a:ext cx="2183564" cy="926360"/>
      </dsp:txXfrm>
    </dsp:sp>
    <dsp:sp modelId="{517B2DFB-518B-451A-96ED-D2D9B3B9B843}">
      <dsp:nvSpPr>
        <dsp:cNvPr id="0" name=""/>
        <dsp:cNvSpPr/>
      </dsp:nvSpPr>
      <dsp:spPr>
        <a:xfrm>
          <a:off x="330608" y="1668038"/>
          <a:ext cx="926360" cy="92636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6DD92A-4CFF-47A4-881B-8BEF80FB53CD}">
      <dsp:nvSpPr>
        <dsp:cNvPr id="0" name=""/>
        <dsp:cNvSpPr/>
      </dsp:nvSpPr>
      <dsp:spPr>
        <a:xfrm>
          <a:off x="525144" y="1862574"/>
          <a:ext cx="537289" cy="5372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A3785D-AF6B-4CC2-9DD1-AD7A0E40C6E5}">
      <dsp:nvSpPr>
        <dsp:cNvPr id="0" name=""/>
        <dsp:cNvSpPr/>
      </dsp:nvSpPr>
      <dsp:spPr>
        <a:xfrm>
          <a:off x="1455475" y="1668038"/>
          <a:ext cx="2183564" cy="92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Practical, evidence-based recommendations for a future HR strategy</a:t>
          </a:r>
          <a:endParaRPr lang="en-US" sz="1500" kern="1200" dirty="0"/>
        </a:p>
      </dsp:txBody>
      <dsp:txXfrm>
        <a:off x="1455475" y="1668038"/>
        <a:ext cx="2183564" cy="926360"/>
      </dsp:txXfrm>
    </dsp:sp>
    <dsp:sp modelId="{D2EC6012-2E91-45A7-A071-52F90A4189AA}">
      <dsp:nvSpPr>
        <dsp:cNvPr id="0" name=""/>
        <dsp:cNvSpPr/>
      </dsp:nvSpPr>
      <dsp:spPr>
        <a:xfrm>
          <a:off x="4019509" y="1668038"/>
          <a:ext cx="926360" cy="92636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BE185B-F0EC-493D-9485-BC88EAF73AEE}">
      <dsp:nvSpPr>
        <dsp:cNvPr id="0" name=""/>
        <dsp:cNvSpPr/>
      </dsp:nvSpPr>
      <dsp:spPr>
        <a:xfrm>
          <a:off x="4214045" y="1862574"/>
          <a:ext cx="537289" cy="537289"/>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0AA307-1C6B-4A4D-9B03-7DF9B2D41DBC}">
      <dsp:nvSpPr>
        <dsp:cNvPr id="0" name=""/>
        <dsp:cNvSpPr/>
      </dsp:nvSpPr>
      <dsp:spPr>
        <a:xfrm>
          <a:off x="5144375" y="1668038"/>
          <a:ext cx="2183564" cy="92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Bierstadt"/>
            </a:rPr>
            <a:t>Kotter's 8-step change model</a:t>
          </a:r>
        </a:p>
      </dsp:txBody>
      <dsp:txXfrm>
        <a:off x="5144375" y="1668038"/>
        <a:ext cx="2183564" cy="926360"/>
      </dsp:txXfrm>
    </dsp:sp>
    <dsp:sp modelId="{CEF3E508-CAF7-46FD-ADE8-4557BA532659}">
      <dsp:nvSpPr>
        <dsp:cNvPr id="0" name=""/>
        <dsp:cNvSpPr/>
      </dsp:nvSpPr>
      <dsp:spPr>
        <a:xfrm>
          <a:off x="7708410" y="1668038"/>
          <a:ext cx="926360" cy="9263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2F497E-C669-4453-88BA-AB1C436D4E72}">
      <dsp:nvSpPr>
        <dsp:cNvPr id="0" name=""/>
        <dsp:cNvSpPr/>
      </dsp:nvSpPr>
      <dsp:spPr>
        <a:xfrm>
          <a:off x="7902945" y="1862574"/>
          <a:ext cx="537289" cy="537289"/>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1AD187-6038-48CA-924E-2B1F0623A73E}">
      <dsp:nvSpPr>
        <dsp:cNvPr id="0" name=""/>
        <dsp:cNvSpPr/>
      </dsp:nvSpPr>
      <dsp:spPr>
        <a:xfrm>
          <a:off x="8833276" y="1668038"/>
          <a:ext cx="2183564" cy="92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Bierstadt"/>
            </a:rPr>
            <a:t>Action plan</a:t>
          </a:r>
        </a:p>
      </dsp:txBody>
      <dsp:txXfrm>
        <a:off x="8833276" y="1668038"/>
        <a:ext cx="2183564" cy="926360"/>
      </dsp:txXfrm>
    </dsp:sp>
    <dsp:sp modelId="{2899D1C2-1526-487B-8A1E-CA1A85828A5D}">
      <dsp:nvSpPr>
        <dsp:cNvPr id="0" name=""/>
        <dsp:cNvSpPr/>
      </dsp:nvSpPr>
      <dsp:spPr>
        <a:xfrm>
          <a:off x="330608" y="3319013"/>
          <a:ext cx="926360" cy="92636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1000E-30A9-4A5F-AD67-85D14ED35288}">
      <dsp:nvSpPr>
        <dsp:cNvPr id="0" name=""/>
        <dsp:cNvSpPr/>
      </dsp:nvSpPr>
      <dsp:spPr>
        <a:xfrm>
          <a:off x="525144" y="3513549"/>
          <a:ext cx="537289" cy="537289"/>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0F9D4B-D95D-4F0B-A776-7EEC85DDC7C2}">
      <dsp:nvSpPr>
        <dsp:cNvPr id="0" name=""/>
        <dsp:cNvSpPr/>
      </dsp:nvSpPr>
      <dsp:spPr>
        <a:xfrm>
          <a:off x="1455475" y="3319013"/>
          <a:ext cx="2183564" cy="92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Bierstadt"/>
            </a:rPr>
            <a:t>Expected outcomes</a:t>
          </a:r>
        </a:p>
      </dsp:txBody>
      <dsp:txXfrm>
        <a:off x="1455475" y="3319013"/>
        <a:ext cx="2183564" cy="926360"/>
      </dsp:txXfrm>
    </dsp:sp>
    <dsp:sp modelId="{7D830D7E-F7BE-4894-BEFE-2D1A15F9FCD0}">
      <dsp:nvSpPr>
        <dsp:cNvPr id="0" name=""/>
        <dsp:cNvSpPr/>
      </dsp:nvSpPr>
      <dsp:spPr>
        <a:xfrm>
          <a:off x="4019509" y="3319013"/>
          <a:ext cx="926360" cy="92636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C8A01E-8858-4BBB-996B-68A41573EB45}">
      <dsp:nvSpPr>
        <dsp:cNvPr id="0" name=""/>
        <dsp:cNvSpPr/>
      </dsp:nvSpPr>
      <dsp:spPr>
        <a:xfrm>
          <a:off x="4214045" y="3513549"/>
          <a:ext cx="537289" cy="537289"/>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88AD65-7C79-4B17-848F-A01396FDC7EC}">
      <dsp:nvSpPr>
        <dsp:cNvPr id="0" name=""/>
        <dsp:cNvSpPr/>
      </dsp:nvSpPr>
      <dsp:spPr>
        <a:xfrm>
          <a:off x="5144375" y="3319013"/>
          <a:ext cx="2183564" cy="92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Bierstadt"/>
            </a:rPr>
            <a:t>Conclusion</a:t>
          </a:r>
          <a:endParaRPr lang="en-GB" sz="1500" kern="1200" dirty="0"/>
        </a:p>
      </dsp:txBody>
      <dsp:txXfrm>
        <a:off x="5144375" y="3319013"/>
        <a:ext cx="2183564" cy="926360"/>
      </dsp:txXfrm>
    </dsp:sp>
    <dsp:sp modelId="{34739FC4-D92F-49C2-9A9D-1B4BD312E38E}">
      <dsp:nvSpPr>
        <dsp:cNvPr id="0" name=""/>
        <dsp:cNvSpPr/>
      </dsp:nvSpPr>
      <dsp:spPr>
        <a:xfrm>
          <a:off x="7708410" y="3319013"/>
          <a:ext cx="926360" cy="92636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D211DD-5855-4ECF-9F0A-6413BDA32E11}">
      <dsp:nvSpPr>
        <dsp:cNvPr id="0" name=""/>
        <dsp:cNvSpPr/>
      </dsp:nvSpPr>
      <dsp:spPr>
        <a:xfrm>
          <a:off x="7902945" y="3513549"/>
          <a:ext cx="537289" cy="537289"/>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344755-C5B3-4385-84BE-1BB81530E24A}">
      <dsp:nvSpPr>
        <dsp:cNvPr id="0" name=""/>
        <dsp:cNvSpPr/>
      </dsp:nvSpPr>
      <dsp:spPr>
        <a:xfrm>
          <a:off x="8833276" y="3319013"/>
          <a:ext cx="2183564" cy="92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Bierstadt"/>
            </a:rPr>
            <a:t>References</a:t>
          </a:r>
        </a:p>
      </dsp:txBody>
      <dsp:txXfrm>
        <a:off x="8833276" y="3319013"/>
        <a:ext cx="2183564" cy="926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4D97C-ACDD-4669-9C4F-A48CFEB9171F}">
      <dsp:nvSpPr>
        <dsp:cNvPr id="0" name=""/>
        <dsp:cNvSpPr/>
      </dsp:nvSpPr>
      <dsp:spPr>
        <a:xfrm>
          <a:off x="0" y="456"/>
          <a:ext cx="5914498" cy="6287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5938D-B21E-409F-BDCB-18AE3295DEAA}">
      <dsp:nvSpPr>
        <dsp:cNvPr id="0" name=""/>
        <dsp:cNvSpPr/>
      </dsp:nvSpPr>
      <dsp:spPr>
        <a:xfrm>
          <a:off x="190206" y="141932"/>
          <a:ext cx="345830" cy="345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C12CD7-7E66-4E20-9A98-A2FC651BB8E9}">
      <dsp:nvSpPr>
        <dsp:cNvPr id="0" name=""/>
        <dsp:cNvSpPr/>
      </dsp:nvSpPr>
      <dsp:spPr>
        <a:xfrm>
          <a:off x="726244" y="456"/>
          <a:ext cx="5188253" cy="628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46" tIns="66546" rIns="66546" bIns="66546" numCol="1" spcCol="1270" anchor="ctr" anchorCtr="0">
          <a:noAutofit/>
        </a:bodyPr>
        <a:lstStyle/>
        <a:p>
          <a:pPr marL="0" lvl="0" indent="0" algn="l" defTabSz="800100">
            <a:lnSpc>
              <a:spcPct val="100000"/>
            </a:lnSpc>
            <a:spcBef>
              <a:spcPct val="0"/>
            </a:spcBef>
            <a:spcAft>
              <a:spcPct val="35000"/>
            </a:spcAft>
            <a:buNone/>
          </a:pPr>
          <a:r>
            <a:rPr lang="en-GB" sz="1800" kern="1200" dirty="0"/>
            <a:t>Limited employee satisfaction</a:t>
          </a:r>
          <a:endParaRPr lang="en-US" sz="1800" kern="1200" dirty="0"/>
        </a:p>
      </dsp:txBody>
      <dsp:txXfrm>
        <a:off x="726244" y="456"/>
        <a:ext cx="5188253" cy="628782"/>
      </dsp:txXfrm>
    </dsp:sp>
    <dsp:sp modelId="{417D0D69-908B-4C88-BA4E-7F4C8F265E33}">
      <dsp:nvSpPr>
        <dsp:cNvPr id="0" name=""/>
        <dsp:cNvSpPr/>
      </dsp:nvSpPr>
      <dsp:spPr>
        <a:xfrm>
          <a:off x="0" y="786435"/>
          <a:ext cx="5914498" cy="6287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FC21AC-089A-48B4-A536-589EDA82D7A8}">
      <dsp:nvSpPr>
        <dsp:cNvPr id="0" name=""/>
        <dsp:cNvSpPr/>
      </dsp:nvSpPr>
      <dsp:spPr>
        <a:xfrm>
          <a:off x="190206" y="927911"/>
          <a:ext cx="345830" cy="345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AF28AF-39A0-4041-9CAF-1B1FFA94D21D}">
      <dsp:nvSpPr>
        <dsp:cNvPr id="0" name=""/>
        <dsp:cNvSpPr/>
      </dsp:nvSpPr>
      <dsp:spPr>
        <a:xfrm>
          <a:off x="726244" y="786435"/>
          <a:ext cx="5188253" cy="628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46" tIns="66546" rIns="66546" bIns="66546" numCol="1" spcCol="1270" anchor="ctr" anchorCtr="0">
          <a:noAutofit/>
        </a:bodyPr>
        <a:lstStyle/>
        <a:p>
          <a:pPr marL="0" lvl="0" indent="0" algn="l" defTabSz="711200">
            <a:lnSpc>
              <a:spcPct val="100000"/>
            </a:lnSpc>
            <a:spcBef>
              <a:spcPct val="0"/>
            </a:spcBef>
            <a:spcAft>
              <a:spcPct val="35000"/>
            </a:spcAft>
            <a:buNone/>
          </a:pPr>
          <a:r>
            <a:rPr lang="en-GB" sz="1600" kern="1200" dirty="0"/>
            <a:t>Low engagement, weak communication etc.</a:t>
          </a:r>
          <a:endParaRPr lang="en-US" sz="1600" kern="1200" dirty="0"/>
        </a:p>
      </dsp:txBody>
      <dsp:txXfrm>
        <a:off x="726244" y="786435"/>
        <a:ext cx="5188253" cy="628782"/>
      </dsp:txXfrm>
    </dsp:sp>
    <dsp:sp modelId="{E795F751-BE44-4F10-8484-1C838CC7412D}">
      <dsp:nvSpPr>
        <dsp:cNvPr id="0" name=""/>
        <dsp:cNvSpPr/>
      </dsp:nvSpPr>
      <dsp:spPr>
        <a:xfrm>
          <a:off x="0" y="1572413"/>
          <a:ext cx="5914498" cy="6287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591563-AB8A-4219-8473-7346BDBB4CC1}">
      <dsp:nvSpPr>
        <dsp:cNvPr id="0" name=""/>
        <dsp:cNvSpPr/>
      </dsp:nvSpPr>
      <dsp:spPr>
        <a:xfrm>
          <a:off x="190206" y="1713889"/>
          <a:ext cx="345830" cy="345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BCF5B1-A3F3-4BE3-9F14-61D911F534AC}">
      <dsp:nvSpPr>
        <dsp:cNvPr id="0" name=""/>
        <dsp:cNvSpPr/>
      </dsp:nvSpPr>
      <dsp:spPr>
        <a:xfrm>
          <a:off x="726244" y="1572413"/>
          <a:ext cx="5188253" cy="628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46" tIns="66546" rIns="66546" bIns="66546" numCol="1" spcCol="1270" anchor="ctr" anchorCtr="0">
          <a:noAutofit/>
        </a:bodyPr>
        <a:lstStyle/>
        <a:p>
          <a:pPr marL="0" lvl="0" indent="0" algn="l" defTabSz="711200">
            <a:lnSpc>
              <a:spcPct val="100000"/>
            </a:lnSpc>
            <a:spcBef>
              <a:spcPct val="0"/>
            </a:spcBef>
            <a:spcAft>
              <a:spcPct val="35000"/>
            </a:spcAft>
            <a:buNone/>
          </a:pPr>
          <a:r>
            <a:rPr lang="en-GB" sz="1600" kern="1200" dirty="0"/>
            <a:t>Challenges like inconsistent use of data</a:t>
          </a:r>
        </a:p>
      </dsp:txBody>
      <dsp:txXfrm>
        <a:off x="726244" y="1572413"/>
        <a:ext cx="5188253" cy="628782"/>
      </dsp:txXfrm>
    </dsp:sp>
    <dsp:sp modelId="{142614C3-5A6B-4E41-A05C-BF83504B8479}">
      <dsp:nvSpPr>
        <dsp:cNvPr id="0" name=""/>
        <dsp:cNvSpPr/>
      </dsp:nvSpPr>
      <dsp:spPr>
        <a:xfrm>
          <a:off x="0" y="2358392"/>
          <a:ext cx="5914498" cy="6287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E2306A-6D85-4116-93F4-5289490571A2}">
      <dsp:nvSpPr>
        <dsp:cNvPr id="0" name=""/>
        <dsp:cNvSpPr/>
      </dsp:nvSpPr>
      <dsp:spPr>
        <a:xfrm>
          <a:off x="190206" y="2499868"/>
          <a:ext cx="345830" cy="345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D2D387-4859-4207-879F-1368BE2D4F52}">
      <dsp:nvSpPr>
        <dsp:cNvPr id="0" name=""/>
        <dsp:cNvSpPr/>
      </dsp:nvSpPr>
      <dsp:spPr>
        <a:xfrm>
          <a:off x="726244" y="2358392"/>
          <a:ext cx="5188253" cy="628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46" tIns="66546" rIns="66546" bIns="66546" numCol="1" spcCol="1270" anchor="ctr" anchorCtr="0">
          <a:noAutofit/>
        </a:bodyPr>
        <a:lstStyle/>
        <a:p>
          <a:pPr marL="0" lvl="0" indent="0" algn="l" defTabSz="711200">
            <a:lnSpc>
              <a:spcPct val="100000"/>
            </a:lnSpc>
            <a:spcBef>
              <a:spcPct val="0"/>
            </a:spcBef>
            <a:spcAft>
              <a:spcPct val="35000"/>
            </a:spcAft>
            <a:buNone/>
          </a:pPr>
          <a:r>
            <a:rPr lang="en-GB" sz="1600" kern="1200" dirty="0"/>
            <a:t>The productivity of the organisation is low </a:t>
          </a:r>
          <a:endParaRPr lang="en-US" sz="1600" kern="1200" dirty="0"/>
        </a:p>
      </dsp:txBody>
      <dsp:txXfrm>
        <a:off x="726244" y="2358392"/>
        <a:ext cx="5188253" cy="628782"/>
      </dsp:txXfrm>
    </dsp:sp>
    <dsp:sp modelId="{84B66FCD-D88F-4109-9358-5FB71AE373AF}">
      <dsp:nvSpPr>
        <dsp:cNvPr id="0" name=""/>
        <dsp:cNvSpPr/>
      </dsp:nvSpPr>
      <dsp:spPr>
        <a:xfrm>
          <a:off x="0" y="3144370"/>
          <a:ext cx="5914498" cy="6287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B1004D-682D-40B5-9498-EA5567248835}">
      <dsp:nvSpPr>
        <dsp:cNvPr id="0" name=""/>
        <dsp:cNvSpPr/>
      </dsp:nvSpPr>
      <dsp:spPr>
        <a:xfrm>
          <a:off x="190206" y="3285846"/>
          <a:ext cx="345830" cy="3458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31CD1-5AD9-45FD-8C84-9A98E12DBF30}">
      <dsp:nvSpPr>
        <dsp:cNvPr id="0" name=""/>
        <dsp:cNvSpPr/>
      </dsp:nvSpPr>
      <dsp:spPr>
        <a:xfrm>
          <a:off x="726244" y="3144370"/>
          <a:ext cx="5188253" cy="628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46" tIns="66546" rIns="66546" bIns="66546" numCol="1" spcCol="1270" anchor="ctr" anchorCtr="0">
          <a:noAutofit/>
        </a:bodyPr>
        <a:lstStyle/>
        <a:p>
          <a:pPr marL="0" lvl="0" indent="0" algn="l" defTabSz="711200">
            <a:lnSpc>
              <a:spcPct val="100000"/>
            </a:lnSpc>
            <a:spcBef>
              <a:spcPct val="0"/>
            </a:spcBef>
            <a:spcAft>
              <a:spcPct val="35000"/>
            </a:spcAft>
            <a:buNone/>
          </a:pPr>
          <a:r>
            <a:rPr lang="en-GB" sz="1600" kern="1200" dirty="0"/>
            <a:t>Inadequate training</a:t>
          </a:r>
          <a:endParaRPr lang="en-US" sz="1600" kern="1200" dirty="0"/>
        </a:p>
      </dsp:txBody>
      <dsp:txXfrm>
        <a:off x="726244" y="3144370"/>
        <a:ext cx="5188253" cy="628782"/>
      </dsp:txXfrm>
    </dsp:sp>
    <dsp:sp modelId="{A46502B2-F215-4C4F-959E-C323A210E4D5}">
      <dsp:nvSpPr>
        <dsp:cNvPr id="0" name=""/>
        <dsp:cNvSpPr/>
      </dsp:nvSpPr>
      <dsp:spPr>
        <a:xfrm>
          <a:off x="0" y="3930349"/>
          <a:ext cx="5914498" cy="6287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83B7EA-6BE3-4E95-8D07-A047A05714D7}">
      <dsp:nvSpPr>
        <dsp:cNvPr id="0" name=""/>
        <dsp:cNvSpPr/>
      </dsp:nvSpPr>
      <dsp:spPr>
        <a:xfrm>
          <a:off x="190206" y="4071825"/>
          <a:ext cx="345830" cy="34583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237268-98E7-4F5E-B86B-A342057F3305}">
      <dsp:nvSpPr>
        <dsp:cNvPr id="0" name=""/>
        <dsp:cNvSpPr/>
      </dsp:nvSpPr>
      <dsp:spPr>
        <a:xfrm>
          <a:off x="726244" y="3930349"/>
          <a:ext cx="5188253" cy="628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46" tIns="66546" rIns="66546" bIns="66546" numCol="1" spcCol="1270" anchor="ctr" anchorCtr="0">
          <a:noAutofit/>
        </a:bodyPr>
        <a:lstStyle/>
        <a:p>
          <a:pPr marL="0" lvl="0" indent="0" algn="l" defTabSz="711200" rtl="0">
            <a:lnSpc>
              <a:spcPct val="100000"/>
            </a:lnSpc>
            <a:spcBef>
              <a:spcPct val="0"/>
            </a:spcBef>
            <a:spcAft>
              <a:spcPct val="35000"/>
            </a:spcAft>
            <a:buNone/>
          </a:pPr>
          <a:r>
            <a:rPr lang="en-GB" sz="1600" kern="1200" dirty="0">
              <a:latin typeface="Bierstadt"/>
            </a:rPr>
            <a:t>Limited</a:t>
          </a:r>
          <a:r>
            <a:rPr lang="en-GB" sz="1600" kern="1200" dirty="0"/>
            <a:t> continuous improvement capability</a:t>
          </a:r>
          <a:endParaRPr lang="en-US" sz="1600" kern="1200" dirty="0">
            <a:latin typeface="Bierstadt"/>
          </a:endParaRPr>
        </a:p>
      </dsp:txBody>
      <dsp:txXfrm>
        <a:off x="726244" y="3930349"/>
        <a:ext cx="5188253" cy="628782"/>
      </dsp:txXfrm>
    </dsp:sp>
    <dsp:sp modelId="{BBC33097-DF37-4510-8765-B8DFC1F59497}">
      <dsp:nvSpPr>
        <dsp:cNvPr id="0" name=""/>
        <dsp:cNvSpPr/>
      </dsp:nvSpPr>
      <dsp:spPr>
        <a:xfrm>
          <a:off x="0" y="4716327"/>
          <a:ext cx="5914498" cy="6287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75FD46-3C72-43E9-A4BE-B5939E34EE50}">
      <dsp:nvSpPr>
        <dsp:cNvPr id="0" name=""/>
        <dsp:cNvSpPr/>
      </dsp:nvSpPr>
      <dsp:spPr>
        <a:xfrm>
          <a:off x="190206" y="4857803"/>
          <a:ext cx="345830" cy="34583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9E5DBA-7EE9-4C0E-B055-A56ABEC0AA4A}">
      <dsp:nvSpPr>
        <dsp:cNvPr id="0" name=""/>
        <dsp:cNvSpPr/>
      </dsp:nvSpPr>
      <dsp:spPr>
        <a:xfrm>
          <a:off x="726244" y="4716327"/>
          <a:ext cx="5188253" cy="628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546" tIns="66546" rIns="66546" bIns="66546"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Bierstadt"/>
            </a:rPr>
            <a:t>Turnover in critical teams</a:t>
          </a:r>
          <a:endParaRPr lang="en-GB" sz="1600" kern="1200" dirty="0"/>
        </a:p>
      </dsp:txBody>
      <dsp:txXfrm>
        <a:off x="726244" y="4716327"/>
        <a:ext cx="5188253" cy="6287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7D4E7-2C9C-4137-B077-D896F963F7F7}">
      <dsp:nvSpPr>
        <dsp:cNvPr id="0" name=""/>
        <dsp:cNvSpPr/>
      </dsp:nvSpPr>
      <dsp:spPr>
        <a:xfrm>
          <a:off x="0" y="0"/>
          <a:ext cx="802833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4FF482-6EE1-4F8B-8DC8-82F2E89F8E9B}">
      <dsp:nvSpPr>
        <dsp:cNvPr id="0" name=""/>
        <dsp:cNvSpPr/>
      </dsp:nvSpPr>
      <dsp:spPr>
        <a:xfrm>
          <a:off x="0" y="0"/>
          <a:ext cx="8028335" cy="109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latin typeface="Times New Roman"/>
              <a:cs typeface="Times New Roman"/>
            </a:rPr>
            <a:t>Sometimes, in a facility management company, culture shapes leadership attitude, but sometimes reinforces hierarchy.</a:t>
          </a:r>
          <a:endParaRPr lang="en-US" sz="2300" kern="1200" dirty="0">
            <a:latin typeface="Times New Roman"/>
            <a:cs typeface="Times New Roman"/>
          </a:endParaRPr>
        </a:p>
      </dsp:txBody>
      <dsp:txXfrm>
        <a:off x="0" y="0"/>
        <a:ext cx="8028335" cy="1090652"/>
      </dsp:txXfrm>
    </dsp:sp>
    <dsp:sp modelId="{62115856-B180-4638-8C8C-4A33E5E01EE9}">
      <dsp:nvSpPr>
        <dsp:cNvPr id="0" name=""/>
        <dsp:cNvSpPr/>
      </dsp:nvSpPr>
      <dsp:spPr>
        <a:xfrm>
          <a:off x="0" y="1090652"/>
          <a:ext cx="8028335" cy="0"/>
        </a:xfrm>
        <a:prstGeom prst="line">
          <a:avLst/>
        </a:prstGeom>
        <a:solidFill>
          <a:schemeClr val="accent2">
            <a:hueOff val="-3456336"/>
            <a:satOff val="-6803"/>
            <a:lumOff val="4248"/>
            <a:alphaOff val="0"/>
          </a:schemeClr>
        </a:solidFill>
        <a:ln w="19050" cap="flat" cmpd="sng" algn="ctr">
          <a:solidFill>
            <a:schemeClr val="accent2">
              <a:hueOff val="-3456336"/>
              <a:satOff val="-6803"/>
              <a:lumOff val="42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9D34A1-3178-434B-B301-16C8149857A6}">
      <dsp:nvSpPr>
        <dsp:cNvPr id="0" name=""/>
        <dsp:cNvSpPr/>
      </dsp:nvSpPr>
      <dsp:spPr>
        <a:xfrm>
          <a:off x="0" y="1090652"/>
          <a:ext cx="8028335" cy="109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err="1">
              <a:latin typeface="Times New Roman"/>
              <a:cs typeface="Times New Roman"/>
            </a:rPr>
            <a:t>BrightWave</a:t>
          </a:r>
          <a:r>
            <a:rPr lang="en-GB" sz="2300" kern="1200" dirty="0">
              <a:latin typeface="Times New Roman"/>
              <a:cs typeface="Times New Roman"/>
            </a:rPr>
            <a:t> Solution carries a hierarchical culture that often leads to limited employee voice </a:t>
          </a:r>
          <a:r>
            <a:rPr lang="en-GB" sz="2300" kern="1200" dirty="0">
              <a:latin typeface="Times New Roman"/>
              <a:ea typeface="Calibri"/>
              <a:cs typeface="Calibri"/>
            </a:rPr>
            <a:t>(Strategic Leader Consulting, 2025). </a:t>
          </a:r>
          <a:endParaRPr lang="en-US" sz="2300" kern="1200" dirty="0">
            <a:latin typeface="Times New Roman"/>
            <a:cs typeface="Times New Roman"/>
          </a:endParaRPr>
        </a:p>
      </dsp:txBody>
      <dsp:txXfrm>
        <a:off x="0" y="1090652"/>
        <a:ext cx="8028335" cy="1090652"/>
      </dsp:txXfrm>
    </dsp:sp>
    <dsp:sp modelId="{36070662-41AF-4DD0-804E-C4E445055120}">
      <dsp:nvSpPr>
        <dsp:cNvPr id="0" name=""/>
        <dsp:cNvSpPr/>
      </dsp:nvSpPr>
      <dsp:spPr>
        <a:xfrm>
          <a:off x="0" y="2181304"/>
          <a:ext cx="8028335" cy="0"/>
        </a:xfrm>
        <a:prstGeom prst="line">
          <a:avLst/>
        </a:prstGeom>
        <a:solidFill>
          <a:schemeClr val="accent2">
            <a:hueOff val="-6912672"/>
            <a:satOff val="-13605"/>
            <a:lumOff val="8497"/>
            <a:alphaOff val="0"/>
          </a:schemeClr>
        </a:solidFill>
        <a:ln w="19050" cap="flat" cmpd="sng" algn="ctr">
          <a:solidFill>
            <a:schemeClr val="accent2">
              <a:hueOff val="-6912672"/>
              <a:satOff val="-13605"/>
              <a:lumOff val="84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3EE6AC-D270-4189-BA87-C64FCB4B1FE3}">
      <dsp:nvSpPr>
        <dsp:cNvPr id="0" name=""/>
        <dsp:cNvSpPr/>
      </dsp:nvSpPr>
      <dsp:spPr>
        <a:xfrm>
          <a:off x="0" y="2181304"/>
          <a:ext cx="8028335" cy="109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latin typeface="Times New Roman"/>
              <a:cs typeface="Times New Roman"/>
            </a:rPr>
            <a:t>Facility management culture gives stress to excellence of service; however, it can positively improve training, performance standards, as well as accountability. </a:t>
          </a:r>
          <a:endParaRPr lang="en-US" sz="2300" kern="1200" dirty="0">
            <a:latin typeface="Times New Roman"/>
            <a:cs typeface="Times New Roman"/>
          </a:endParaRPr>
        </a:p>
      </dsp:txBody>
      <dsp:txXfrm>
        <a:off x="0" y="2181304"/>
        <a:ext cx="8028335" cy="1090652"/>
      </dsp:txXfrm>
    </dsp:sp>
    <dsp:sp modelId="{ABC7E576-E7AE-4EB3-8197-B3FDCDF1D91E}">
      <dsp:nvSpPr>
        <dsp:cNvPr id="0" name=""/>
        <dsp:cNvSpPr/>
      </dsp:nvSpPr>
      <dsp:spPr>
        <a:xfrm>
          <a:off x="0" y="3271956"/>
          <a:ext cx="8028335" cy="0"/>
        </a:xfrm>
        <a:prstGeom prst="line">
          <a:avLst/>
        </a:prstGeom>
        <a:solidFill>
          <a:schemeClr val="accent2">
            <a:hueOff val="-10369007"/>
            <a:satOff val="-20408"/>
            <a:lumOff val="12745"/>
            <a:alphaOff val="0"/>
          </a:schemeClr>
        </a:solidFill>
        <a:ln w="19050" cap="flat" cmpd="sng" algn="ctr">
          <a:solidFill>
            <a:schemeClr val="accent2">
              <a:hueOff val="-10369007"/>
              <a:satOff val="-20408"/>
              <a:lumOff val="1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955F29-029E-4431-81C9-0F7A00912C03}">
      <dsp:nvSpPr>
        <dsp:cNvPr id="0" name=""/>
        <dsp:cNvSpPr/>
      </dsp:nvSpPr>
      <dsp:spPr>
        <a:xfrm>
          <a:off x="0" y="3271956"/>
          <a:ext cx="8028335" cy="109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latin typeface="Times New Roman"/>
              <a:cs typeface="Times New Roman"/>
            </a:rPr>
            <a:t>The culture can also create unrealistic client demand, pressure for constant availability, stress, and burnout for lower-paid staff.</a:t>
          </a:r>
          <a:endParaRPr lang="en-US" sz="2300" kern="1200" dirty="0">
            <a:latin typeface="Times New Roman"/>
            <a:cs typeface="Times New Roman"/>
          </a:endParaRPr>
        </a:p>
      </dsp:txBody>
      <dsp:txXfrm>
        <a:off x="0" y="3271956"/>
        <a:ext cx="8028335" cy="109065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0F7BC-959B-44C4-890C-2B6C107B831B}" type="datetimeFigureOut">
              <a:t>11/30/2025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32ACD5-029C-4C78-9928-7E02CF6661A6}" type="slidenum">
              <a:t>‹#›</a:t>
            </a:fld>
            <a:endParaRPr lang="en-GB"/>
          </a:p>
        </p:txBody>
      </p:sp>
    </p:spTree>
    <p:extLst>
      <p:ext uri="{BB962C8B-B14F-4D97-AF65-F5344CB8AC3E}">
        <p14:creationId xmlns:p14="http://schemas.microsoft.com/office/powerpoint/2010/main" val="982120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this presentation, I will talk about the key people-management challenges what </a:t>
            </a:r>
            <a:r>
              <a:rPr lang="en-US" dirty="0" err="1">
                <a:ea typeface="Calibri"/>
                <a:cs typeface="Calibri"/>
              </a:rPr>
              <a:t>BrightWave</a:t>
            </a:r>
            <a:r>
              <a:rPr lang="en-US" dirty="0">
                <a:ea typeface="Calibri"/>
                <a:cs typeface="Calibri"/>
              </a:rPr>
              <a:t> is </a:t>
            </a:r>
            <a:r>
              <a:rPr lang="en-US" dirty="0"/>
              <a:t>currently experiencing</a:t>
            </a:r>
            <a:r>
              <a:rPr lang="en-US" dirty="0">
                <a:ea typeface="Calibri"/>
                <a:cs typeface="Calibri"/>
              </a:rPr>
              <a:t>. Using insides from the case study along with the evidence- based HR practices, I will explain why these issues are happening and what can we do about them. To go more in details I will talk about the role of people management, employees- management challenges, culture, practical evidence-based recommendation for a future HR strategy, Kotter's 8-step challenge model, action plan, expected outcomes, conclusion.</a:t>
            </a:r>
          </a:p>
        </p:txBody>
      </p:sp>
      <p:sp>
        <p:nvSpPr>
          <p:cNvPr id="4" name="Slide Number Placeholder 3"/>
          <p:cNvSpPr>
            <a:spLocks noGrp="1"/>
          </p:cNvSpPr>
          <p:nvPr>
            <p:ph type="sldNum" sz="quarter" idx="5"/>
          </p:nvPr>
        </p:nvSpPr>
        <p:spPr/>
        <p:txBody>
          <a:bodyPr/>
          <a:lstStyle/>
          <a:p>
            <a:fld id="{0832ACD5-029C-4C78-9928-7E02CF6661A6}" type="slidenum">
              <a:t>2</a:t>
            </a:fld>
            <a:endParaRPr lang="en-GB"/>
          </a:p>
        </p:txBody>
      </p:sp>
    </p:spTree>
    <p:extLst>
      <p:ext uri="{BB962C8B-B14F-4D97-AF65-F5344CB8AC3E}">
        <p14:creationId xmlns:p14="http://schemas.microsoft.com/office/powerpoint/2010/main" val="720711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Based on the case study </a:t>
            </a:r>
            <a:r>
              <a:rPr lang="en-US" dirty="0" err="1">
                <a:ea typeface="Calibri"/>
                <a:cs typeface="Calibri"/>
              </a:rPr>
              <a:t>BrightWave</a:t>
            </a:r>
            <a:r>
              <a:rPr lang="en-US" dirty="0">
                <a:ea typeface="Calibri"/>
                <a:cs typeface="Calibri"/>
              </a:rPr>
              <a:t> is having several people-related issues. Limited employee satisfaction is caused by multiple factors such as low engagement, lack of communication, inadequate training, limited continuous improvement capability. All of the above is contribute to turnover in critical teams and with the combination of these </a:t>
            </a:r>
            <a:r>
              <a:rPr lang="en-US" dirty="0" err="1">
                <a:ea typeface="Calibri"/>
                <a:cs typeface="Calibri"/>
              </a:rPr>
              <a:t>BrightWave</a:t>
            </a:r>
            <a:r>
              <a:rPr lang="en-US" dirty="0">
                <a:ea typeface="Calibri"/>
                <a:cs typeface="Calibri"/>
              </a:rPr>
              <a:t> also facing challenges like inconsistent use of data.</a:t>
            </a:r>
          </a:p>
        </p:txBody>
      </p:sp>
      <p:sp>
        <p:nvSpPr>
          <p:cNvPr id="4" name="Slide Number Placeholder 3"/>
          <p:cNvSpPr>
            <a:spLocks noGrp="1"/>
          </p:cNvSpPr>
          <p:nvPr>
            <p:ph type="sldNum" sz="quarter" idx="5"/>
          </p:nvPr>
        </p:nvSpPr>
        <p:spPr/>
        <p:txBody>
          <a:bodyPr/>
          <a:lstStyle/>
          <a:p>
            <a:fld id="{0832ACD5-029C-4C78-9928-7E02CF6661A6}" type="slidenum">
              <a:rPr lang="en-GB"/>
              <a:t>3</a:t>
            </a:fld>
            <a:endParaRPr lang="en-GB"/>
          </a:p>
        </p:txBody>
      </p:sp>
    </p:spTree>
    <p:extLst>
      <p:ext uri="{BB962C8B-B14F-4D97-AF65-F5344CB8AC3E}">
        <p14:creationId xmlns:p14="http://schemas.microsoft.com/office/powerpoint/2010/main" val="1972299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t>
            </a:r>
            <a:r>
              <a:rPr lang="en-US" dirty="0" err="1">
                <a:ea typeface="Calibri"/>
                <a:cs typeface="Calibri"/>
              </a:rPr>
              <a:t>organisation</a:t>
            </a:r>
            <a:r>
              <a:rPr lang="en-US" dirty="0">
                <a:ea typeface="Calibri"/>
                <a:cs typeface="Calibri"/>
              </a:rPr>
              <a:t> culture plays a big role in these challenges. At the moment </a:t>
            </a:r>
            <a:r>
              <a:rPr lang="en-US" dirty="0" err="1">
                <a:ea typeface="Calibri"/>
                <a:cs typeface="Calibri"/>
              </a:rPr>
              <a:t>BrightWave</a:t>
            </a:r>
            <a:r>
              <a:rPr lang="en-US" dirty="0">
                <a:ea typeface="Calibri"/>
                <a:cs typeface="Calibri"/>
              </a:rPr>
              <a:t> works in a very task-focused way which leads to employees feel unheard or not valued. The hierarchy in the company can limit open communication and decision-making. Employees do not trust and do not feel connected with the </a:t>
            </a:r>
            <a:r>
              <a:rPr lang="en-US" dirty="0" err="1">
                <a:ea typeface="Calibri"/>
                <a:cs typeface="Calibri"/>
              </a:rPr>
              <a:t>organisation</a:t>
            </a:r>
            <a:r>
              <a:rPr lang="en-US" dirty="0">
                <a:ea typeface="Calibri"/>
                <a:cs typeface="Calibri"/>
              </a:rPr>
              <a:t>.</a:t>
            </a:r>
          </a:p>
        </p:txBody>
      </p:sp>
      <p:sp>
        <p:nvSpPr>
          <p:cNvPr id="4" name="Slide Number Placeholder 3"/>
          <p:cNvSpPr>
            <a:spLocks noGrp="1"/>
          </p:cNvSpPr>
          <p:nvPr>
            <p:ph type="sldNum" sz="quarter" idx="5"/>
          </p:nvPr>
        </p:nvSpPr>
        <p:spPr/>
        <p:txBody>
          <a:bodyPr/>
          <a:lstStyle/>
          <a:p>
            <a:fld id="{0832ACD5-029C-4C78-9928-7E02CF6661A6}" type="slidenum">
              <a:rPr lang="en-GB"/>
              <a:t>4</a:t>
            </a:fld>
            <a:endParaRPr lang="en-GB"/>
          </a:p>
        </p:txBody>
      </p:sp>
    </p:spTree>
    <p:extLst>
      <p:ext uri="{BB962C8B-B14F-4D97-AF65-F5344CB8AC3E}">
        <p14:creationId xmlns:p14="http://schemas.microsoft.com/office/powerpoint/2010/main" val="2735426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 strong, collaborative culture improve the way for an open communication, good teamwork and problem-solving.</a:t>
            </a:r>
          </a:p>
          <a:p>
            <a:r>
              <a:rPr lang="en-US" dirty="0">
                <a:ea typeface="Calibri"/>
                <a:cs typeface="Calibri"/>
              </a:rPr>
              <a:t>The company's culture should priorities people as much as tasks.  This could be achieved by introducing different ways of employee engagement such as employee forums, setting up effective feedback channels, promote share decision-making and creating transparent policies that will benefit employees. With the use of these simple steps </a:t>
            </a:r>
            <a:r>
              <a:rPr lang="en-US" dirty="0" err="1">
                <a:ea typeface="Calibri"/>
                <a:cs typeface="Calibri"/>
              </a:rPr>
              <a:t>BrightWave</a:t>
            </a:r>
            <a:r>
              <a:rPr lang="en-US" dirty="0">
                <a:ea typeface="Calibri"/>
                <a:cs typeface="Calibri"/>
              </a:rPr>
              <a:t> could achieve a more people orientated work </a:t>
            </a:r>
            <a:r>
              <a:rPr lang="en-US" dirty="0" err="1">
                <a:ea typeface="Calibri"/>
                <a:cs typeface="Calibri"/>
              </a:rPr>
              <a:t>athmosphere</a:t>
            </a:r>
            <a:r>
              <a:rPr lang="en-US" dirty="0">
                <a:ea typeface="Calibri"/>
                <a:cs typeface="Calibri"/>
              </a:rPr>
              <a:t>.</a:t>
            </a:r>
          </a:p>
        </p:txBody>
      </p:sp>
      <p:sp>
        <p:nvSpPr>
          <p:cNvPr id="4" name="Slide Number Placeholder 3"/>
          <p:cNvSpPr>
            <a:spLocks noGrp="1"/>
          </p:cNvSpPr>
          <p:nvPr>
            <p:ph type="sldNum" sz="quarter" idx="5"/>
          </p:nvPr>
        </p:nvSpPr>
        <p:spPr/>
        <p:txBody>
          <a:bodyPr/>
          <a:lstStyle/>
          <a:p>
            <a:fld id="{0832ACD5-029C-4C78-9928-7E02CF6661A6}" type="slidenum">
              <a:rPr lang="en-GB"/>
              <a:t>5</a:t>
            </a:fld>
            <a:endParaRPr lang="en-GB"/>
          </a:p>
        </p:txBody>
      </p:sp>
    </p:spTree>
    <p:extLst>
      <p:ext uri="{BB962C8B-B14F-4D97-AF65-F5344CB8AC3E}">
        <p14:creationId xmlns:p14="http://schemas.microsoft.com/office/powerpoint/2010/main" val="385570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Performance goals should be followed SMART model</a:t>
            </a:r>
            <a:endParaRPr lang="en-US" dirty="0">
              <a:ea typeface="Calibri"/>
              <a:cs typeface="Calibri"/>
            </a:endParaRPr>
          </a:p>
          <a:p>
            <a:r>
              <a:rPr lang="en-US" dirty="0">
                <a:ea typeface="Calibri"/>
                <a:cs typeface="Calibri"/>
              </a:rPr>
              <a:t>S as specific for the job</a:t>
            </a:r>
          </a:p>
          <a:p>
            <a:r>
              <a:rPr lang="en-US" dirty="0">
                <a:ea typeface="Calibri"/>
                <a:cs typeface="Calibri"/>
              </a:rPr>
              <a:t>M as measurable via the use of KPI's where the </a:t>
            </a:r>
            <a:r>
              <a:rPr lang="en-US" dirty="0" err="1">
                <a:ea typeface="Calibri"/>
                <a:cs typeface="Calibri"/>
              </a:rPr>
              <a:t>organisation's</a:t>
            </a:r>
            <a:r>
              <a:rPr lang="en-US" dirty="0">
                <a:ea typeface="Calibri"/>
                <a:cs typeface="Calibri"/>
              </a:rPr>
              <a:t> goals can be tracked which is essential to the success of the business. Also areas of improvement can be identified  at this stage</a:t>
            </a:r>
          </a:p>
          <a:p>
            <a:r>
              <a:rPr lang="en-US" dirty="0">
                <a:ea typeface="Calibri"/>
                <a:cs typeface="Calibri"/>
              </a:rPr>
              <a:t>A as achievable </a:t>
            </a:r>
            <a:r>
              <a:rPr lang="en-US" dirty="0"/>
              <a:t>continuous performance checks, like a monthly performance review can keep record of past and current performances and targets can be set based on that</a:t>
            </a:r>
          </a:p>
          <a:p>
            <a:r>
              <a:rPr lang="en-US" dirty="0">
                <a:ea typeface="Calibri"/>
                <a:cs typeface="Calibri"/>
              </a:rPr>
              <a:t>R as realistic don’t have unachievable unrealistic expectations towards colleagues as this will cause further damage to the morale of the workplace</a:t>
            </a:r>
          </a:p>
          <a:p>
            <a:r>
              <a:rPr lang="en-US" dirty="0">
                <a:ea typeface="Calibri"/>
                <a:cs typeface="Calibri"/>
              </a:rPr>
              <a:t>T as timely we need to know how long does it take to achieve the goal what we set up</a:t>
            </a:r>
          </a:p>
        </p:txBody>
      </p:sp>
      <p:sp>
        <p:nvSpPr>
          <p:cNvPr id="4" name="Slide Number Placeholder 3"/>
          <p:cNvSpPr>
            <a:spLocks noGrp="1"/>
          </p:cNvSpPr>
          <p:nvPr>
            <p:ph type="sldNum" sz="quarter" idx="5"/>
          </p:nvPr>
        </p:nvSpPr>
        <p:spPr/>
        <p:txBody>
          <a:bodyPr/>
          <a:lstStyle/>
          <a:p>
            <a:fld id="{0832ACD5-029C-4C78-9928-7E02CF6661A6}" type="slidenum">
              <a:rPr lang="en-GB"/>
              <a:t>6</a:t>
            </a:fld>
            <a:endParaRPr lang="en-GB"/>
          </a:p>
        </p:txBody>
      </p:sp>
    </p:spTree>
    <p:extLst>
      <p:ext uri="{BB962C8B-B14F-4D97-AF65-F5344CB8AC3E}">
        <p14:creationId xmlns:p14="http://schemas.microsoft.com/office/powerpoint/2010/main" val="2476723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36922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73877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10524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96320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28793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27675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65383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4920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12317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00933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11/30/2025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3724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11/30/2025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7247351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0.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1.sv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6.svg"/><Relationship Id="rId4" Type="http://schemas.openxmlformats.org/officeDocument/2006/relationships/image" Target="../media/image25.png"/></Relationships>
</file>

<file path=ppt/slides/_rels/slide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8.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slidemodel.com/templates/8-step-kotter-model-change-powerpoint-template/8-step-model-kotter-change-diagram-ppt/" TargetMode="External"/><Relationship Id="rId2" Type="http://schemas.openxmlformats.org/officeDocument/2006/relationships/hyperlink" Target="https://www.investorsinpeople.com/knowledge/management-without-training-is-management-without-impact/" TargetMode="External"/><Relationship Id="rId1" Type="http://schemas.openxmlformats.org/officeDocument/2006/relationships/slideLayout" Target="../slideLayouts/slideLayout2.xml"/><Relationship Id="rId5" Type="http://schemas.openxmlformats.org/officeDocument/2006/relationships/hyperlink" Target="https://studentexpresso.com/how-to-set-smart-goals/" TargetMode="External"/><Relationship Id="rId4" Type="http://schemas.openxmlformats.org/officeDocument/2006/relationships/hyperlink" Target="https://strategicleadersconsulting.com/what-are-the-potential-drawbacks-of-a-hierarchical-organizational-struc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Person holding a puzzle piece">
            <a:extLst>
              <a:ext uri="{FF2B5EF4-FFF2-40B4-BE49-F238E27FC236}">
                <a16:creationId xmlns:a16="http://schemas.microsoft.com/office/drawing/2014/main" id="{857231B0-04D6-BE86-A5F9-49987233D129}"/>
              </a:ext>
            </a:extLst>
          </p:cNvPr>
          <p:cNvPicPr>
            <a:picLocks noChangeAspect="1"/>
          </p:cNvPicPr>
          <p:nvPr/>
        </p:nvPicPr>
        <p:blipFill>
          <a:blip r:embed="rId2"/>
          <a:srcRect l="4657" t="24386" r="4428" b="-7"/>
          <a:stretch>
            <a:fillRect/>
          </a:stretch>
        </p:blipFill>
        <p:spPr>
          <a:xfrm>
            <a:off x="20" y="10"/>
            <a:ext cx="12191980" cy="6857990"/>
          </a:xfrm>
          <a:prstGeom prst="rect">
            <a:avLst/>
          </a:prstGeom>
        </p:spPr>
      </p:pic>
      <p:sp>
        <p:nvSpPr>
          <p:cNvPr id="2" name="Title 1"/>
          <p:cNvSpPr>
            <a:spLocks noGrp="1"/>
          </p:cNvSpPr>
          <p:nvPr>
            <p:ph type="ctrTitle"/>
          </p:nvPr>
        </p:nvSpPr>
        <p:spPr>
          <a:xfrm>
            <a:off x="1781078" y="123592"/>
            <a:ext cx="9584359" cy="960120"/>
          </a:xfrm>
          <a:ln>
            <a:noFill/>
          </a:ln>
        </p:spPr>
        <p:txBody>
          <a:bodyPr vert="horz" lIns="91440" tIns="45720" rIns="91440" bIns="45720" rtlCol="0" anchor="ctr">
            <a:noAutofit/>
          </a:bodyPr>
          <a:lstStyle/>
          <a:p>
            <a:r>
              <a:rPr lang="en-GB" sz="2800" dirty="0">
                <a:solidFill>
                  <a:srgbClr val="10272D"/>
                </a:solidFill>
                <a:ea typeface="+mj-lt"/>
                <a:cs typeface="+mj-lt"/>
              </a:rPr>
              <a:t>F</a:t>
            </a:r>
            <a:r>
              <a:rPr lang="en-GB" sz="2800" dirty="0">
                <a:solidFill>
                  <a:schemeClr val="bg1"/>
                </a:solidFill>
                <a:ea typeface="+mj-lt"/>
                <a:cs typeface="+mj-lt"/>
              </a:rPr>
              <a:t>uture People Management Strategy </a:t>
            </a:r>
            <a:r>
              <a:rPr lang="en-GB" sz="2800" dirty="0">
                <a:solidFill>
                  <a:srgbClr val="10272D"/>
                </a:solidFill>
                <a:ea typeface="+mj-lt"/>
                <a:cs typeface="+mj-lt"/>
              </a:rPr>
              <a:t>for </a:t>
            </a:r>
            <a:r>
              <a:rPr lang="en-GB" sz="2800" err="1">
                <a:solidFill>
                  <a:srgbClr val="10272D"/>
                </a:solidFill>
                <a:ea typeface="+mj-lt"/>
                <a:cs typeface="+mj-lt"/>
              </a:rPr>
              <a:t>BrightWave</a:t>
            </a:r>
            <a:r>
              <a:rPr lang="en-GB" sz="2800" dirty="0">
                <a:solidFill>
                  <a:srgbClr val="10272D"/>
                </a:solidFill>
                <a:ea typeface="+mj-lt"/>
                <a:cs typeface="+mj-lt"/>
              </a:rPr>
              <a:t> Services Ltd</a:t>
            </a:r>
            <a:endParaRPr lang="en-US" sz="2800" dirty="0"/>
          </a:p>
        </p:txBody>
      </p:sp>
      <p:sp>
        <p:nvSpPr>
          <p:cNvPr id="3" name="Subtitle 2"/>
          <p:cNvSpPr>
            <a:spLocks noGrp="1"/>
          </p:cNvSpPr>
          <p:nvPr>
            <p:ph type="subTitle" idx="1"/>
          </p:nvPr>
        </p:nvSpPr>
        <p:spPr>
          <a:xfrm>
            <a:off x="12389103" y="5896680"/>
            <a:ext cx="3392781" cy="960120"/>
          </a:xfrm>
        </p:spPr>
        <p:txBody>
          <a:bodyPr anchor="ctr">
            <a:normAutofit/>
          </a:bodyPr>
          <a:lstStyle/>
          <a:p>
            <a:pPr algn="r"/>
            <a:endParaRPr lang="en-GB" sz="1900"/>
          </a:p>
        </p:txBody>
      </p:sp>
      <p:sp>
        <p:nvSpPr>
          <p:cNvPr id="5" name="TextBox 4">
            <a:extLst>
              <a:ext uri="{FF2B5EF4-FFF2-40B4-BE49-F238E27FC236}">
                <a16:creationId xmlns:a16="http://schemas.microsoft.com/office/drawing/2014/main" id="{EB1E68F9-8483-95FC-84E4-B0DC70BA427B}"/>
              </a:ext>
            </a:extLst>
          </p:cNvPr>
          <p:cNvSpPr txBox="1"/>
          <p:nvPr/>
        </p:nvSpPr>
        <p:spPr>
          <a:xfrm>
            <a:off x="-2492" y="4061502"/>
            <a:ext cx="501491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bg1"/>
                </a:solidFill>
              </a:rPr>
              <a:t>Presented by </a:t>
            </a:r>
            <a:endParaRPr lang="en-US" sz="2800" b="1" dirty="0" err="1">
              <a:solidFill>
                <a:schemeClr val="bg1"/>
              </a:solidFill>
            </a:endParaRPr>
          </a:p>
          <a:p>
            <a:r>
              <a:rPr lang="en-GB" sz="2800" b="1" dirty="0">
                <a:solidFill>
                  <a:schemeClr val="bg1"/>
                </a:solidFill>
              </a:rPr>
              <a:t>Karolina </a:t>
            </a:r>
            <a:r>
              <a:rPr lang="en-GB" sz="2800" b="1" dirty="0" err="1">
                <a:solidFill>
                  <a:schemeClr val="bg1"/>
                </a:solidFill>
              </a:rPr>
              <a:t>Kruczynska</a:t>
            </a:r>
            <a:endParaRPr lang="en-US" sz="2800" b="1" dirty="0" err="1">
              <a:solidFill>
                <a:schemeClr val="bg1"/>
              </a:solidFill>
            </a:endParaRPr>
          </a:p>
          <a:p>
            <a:r>
              <a:rPr lang="en-GB" sz="2800" b="1" dirty="0">
                <a:solidFill>
                  <a:schemeClr val="bg1"/>
                </a:solidFill>
              </a:rPr>
              <a:t>Student nr 2330380</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C01AAA-32E1-AB9B-8251-114AA12071BE}"/>
              </a:ext>
            </a:extLst>
          </p:cNvPr>
          <p:cNvSpPr>
            <a:spLocks noGrp="1"/>
          </p:cNvSpPr>
          <p:nvPr>
            <p:ph type="title"/>
          </p:nvPr>
        </p:nvSpPr>
        <p:spPr>
          <a:xfrm>
            <a:off x="521208" y="978408"/>
            <a:ext cx="11155680" cy="1463040"/>
          </a:xfrm>
        </p:spPr>
        <p:txBody>
          <a:bodyPr>
            <a:normAutofit/>
          </a:bodyPr>
          <a:lstStyle/>
          <a:p>
            <a:r>
              <a:rPr lang="en-GB" dirty="0"/>
              <a:t>Introduction</a:t>
            </a:r>
          </a:p>
        </p:txBody>
      </p:sp>
      <p:sp>
        <p:nvSpPr>
          <p:cNvPr id="16" name="Rectangle 15">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9577388E-BB37-AB36-F721-D48AE3238B41}"/>
              </a:ext>
            </a:extLst>
          </p:cNvPr>
          <p:cNvGraphicFramePr>
            <a:graphicFrameLocks noGrp="1"/>
          </p:cNvGraphicFramePr>
          <p:nvPr>
            <p:ph idx="1"/>
            <p:extLst>
              <p:ext uri="{D42A27DB-BD31-4B8C-83A1-F6EECF244321}">
                <p14:modId xmlns:p14="http://schemas.microsoft.com/office/powerpoint/2010/main" val="2805957980"/>
              </p:ext>
            </p:extLst>
          </p:nvPr>
        </p:nvGraphicFramePr>
        <p:xfrm>
          <a:off x="317500" y="2082800"/>
          <a:ext cx="11347450" cy="4262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6632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AC1D3A-2A2C-73A2-62CB-2D634072DA07}"/>
              </a:ext>
            </a:extLst>
          </p:cNvPr>
          <p:cNvSpPr>
            <a:spLocks noGrp="1"/>
          </p:cNvSpPr>
          <p:nvPr>
            <p:ph type="title"/>
          </p:nvPr>
        </p:nvSpPr>
        <p:spPr>
          <a:xfrm>
            <a:off x="146256" y="893741"/>
            <a:ext cx="6300216" cy="1325880"/>
          </a:xfrm>
        </p:spPr>
        <p:txBody>
          <a:bodyPr>
            <a:normAutofit/>
          </a:bodyPr>
          <a:lstStyle/>
          <a:p>
            <a:pPr>
              <a:lnSpc>
                <a:spcPct val="90000"/>
              </a:lnSpc>
            </a:pPr>
            <a:r>
              <a:rPr lang="en-GB" sz="2800" dirty="0">
                <a:latin typeface="Times New Roman"/>
                <a:cs typeface="Times New Roman"/>
              </a:rPr>
              <a:t>Current challenges in People Management in </a:t>
            </a:r>
            <a:r>
              <a:rPr lang="en-GB" sz="2800" err="1">
                <a:latin typeface="Times New Roman"/>
                <a:cs typeface="Times New Roman"/>
              </a:rPr>
              <a:t>BrightWave</a:t>
            </a:r>
            <a:r>
              <a:rPr lang="en-GB" sz="2800" dirty="0">
                <a:latin typeface="Times New Roman"/>
                <a:cs typeface="Times New Roman"/>
              </a:rPr>
              <a:t> Solution</a:t>
            </a:r>
            <a:br>
              <a:rPr lang="en-GB" sz="2800" b="0" dirty="0">
                <a:latin typeface="Times New Roman"/>
                <a:cs typeface="Times New Roman"/>
              </a:rPr>
            </a:br>
            <a:r>
              <a:rPr lang="en-GB" sz="2800" b="0" dirty="0">
                <a:latin typeface="Times New Roman"/>
                <a:cs typeface="Times New Roman"/>
              </a:rPr>
              <a:t> </a:t>
            </a:r>
            <a:endParaRPr lang="en-US" sz="2800" dirty="0"/>
          </a:p>
        </p:txBody>
      </p:sp>
      <p:sp>
        <p:nvSpPr>
          <p:cNvPr id="16" name="Rectangle 15">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7" name="Graphic 6" descr="Downward trend">
            <a:extLst>
              <a:ext uri="{FF2B5EF4-FFF2-40B4-BE49-F238E27FC236}">
                <a16:creationId xmlns:a16="http://schemas.microsoft.com/office/drawing/2014/main" id="{24B0986F-8669-C82A-89AA-1BB7B9B5113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7867" y="2429691"/>
            <a:ext cx="3916313" cy="3916313"/>
          </a:xfrm>
          <a:prstGeom prst="rect">
            <a:avLst/>
          </a:prstGeom>
        </p:spPr>
      </p:pic>
      <p:graphicFrame>
        <p:nvGraphicFramePr>
          <p:cNvPr id="19" name="Content Placeholder 2">
            <a:extLst>
              <a:ext uri="{FF2B5EF4-FFF2-40B4-BE49-F238E27FC236}">
                <a16:creationId xmlns:a16="http://schemas.microsoft.com/office/drawing/2014/main" id="{8396922E-C951-C15E-133B-049B1CDF4022}"/>
              </a:ext>
            </a:extLst>
          </p:cNvPr>
          <p:cNvGraphicFramePr>
            <a:graphicFrameLocks noGrp="1"/>
          </p:cNvGraphicFramePr>
          <p:nvPr>
            <p:ph idx="1"/>
            <p:extLst>
              <p:ext uri="{D42A27DB-BD31-4B8C-83A1-F6EECF244321}">
                <p14:modId xmlns:p14="http://schemas.microsoft.com/office/powerpoint/2010/main" val="4099500979"/>
              </p:ext>
            </p:extLst>
          </p:nvPr>
        </p:nvGraphicFramePr>
        <p:xfrm>
          <a:off x="6100735" y="889770"/>
          <a:ext cx="5914498" cy="53455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03581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800341-092C-7FFB-1A3D-AE4CC40AD713}"/>
              </a:ext>
            </a:extLst>
          </p:cNvPr>
          <p:cNvSpPr>
            <a:spLocks noGrp="1"/>
          </p:cNvSpPr>
          <p:nvPr>
            <p:ph type="title"/>
          </p:nvPr>
        </p:nvSpPr>
        <p:spPr>
          <a:xfrm>
            <a:off x="521208" y="978408"/>
            <a:ext cx="3154680" cy="4069080"/>
          </a:xfrm>
        </p:spPr>
        <p:txBody>
          <a:bodyPr>
            <a:normAutofit/>
          </a:bodyPr>
          <a:lstStyle/>
          <a:p>
            <a:r>
              <a:rPr lang="en-GB" sz="3700">
                <a:latin typeface="Times New Roman"/>
                <a:cs typeface="Times New Roman"/>
              </a:rPr>
              <a:t>How BrightWave’s organisational culture affects people management?</a:t>
            </a:r>
            <a:endParaRPr lang="en-US" sz="3700"/>
          </a:p>
        </p:txBody>
      </p:sp>
      <p:sp>
        <p:nvSpPr>
          <p:cNvPr id="11" name="Rectangle 10">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A72F2221-53C8-D7B0-A1DA-63D6E27AC5F7}"/>
              </a:ext>
            </a:extLst>
          </p:cNvPr>
          <p:cNvGraphicFramePr>
            <a:graphicFrameLocks noGrp="1"/>
          </p:cNvGraphicFramePr>
          <p:nvPr>
            <p:ph idx="1"/>
            <p:extLst>
              <p:ext uri="{D42A27DB-BD31-4B8C-83A1-F6EECF244321}">
                <p14:modId xmlns:p14="http://schemas.microsoft.com/office/powerpoint/2010/main" val="3528785170"/>
              </p:ext>
            </p:extLst>
          </p:nvPr>
        </p:nvGraphicFramePr>
        <p:xfrm>
          <a:off x="3649577" y="1931876"/>
          <a:ext cx="8028335" cy="43626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2" name="TextBox 51">
            <a:extLst>
              <a:ext uri="{FF2B5EF4-FFF2-40B4-BE49-F238E27FC236}">
                <a16:creationId xmlns:a16="http://schemas.microsoft.com/office/drawing/2014/main" id="{791542A6-3918-A1EF-54B2-858C5AC9A82B}"/>
              </a:ext>
            </a:extLst>
          </p:cNvPr>
          <p:cNvSpPr txBox="1"/>
          <p:nvPr/>
        </p:nvSpPr>
        <p:spPr>
          <a:xfrm>
            <a:off x="3562475" y="820675"/>
            <a:ext cx="8020233" cy="988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3" name="TextBox 52">
            <a:extLst>
              <a:ext uri="{FF2B5EF4-FFF2-40B4-BE49-F238E27FC236}">
                <a16:creationId xmlns:a16="http://schemas.microsoft.com/office/drawing/2014/main" id="{F5D963D9-DFD1-7A5E-C464-C1CFD5138A9B}"/>
              </a:ext>
            </a:extLst>
          </p:cNvPr>
          <p:cNvSpPr txBox="1"/>
          <p:nvPr/>
        </p:nvSpPr>
        <p:spPr>
          <a:xfrm>
            <a:off x="3487868" y="708764"/>
            <a:ext cx="80948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b</a:t>
            </a:r>
          </a:p>
        </p:txBody>
      </p:sp>
      <p:sp>
        <p:nvSpPr>
          <p:cNvPr id="54" name="TextBox 365">
            <a:extLst>
              <a:ext uri="{FF2B5EF4-FFF2-40B4-BE49-F238E27FC236}">
                <a16:creationId xmlns:a16="http://schemas.microsoft.com/office/drawing/2014/main" id="{2FC29721-6F6D-8829-1208-7BC72908D4E4}"/>
              </a:ext>
            </a:extLst>
          </p:cNvPr>
          <p:cNvSpPr txBox="1"/>
          <p:nvPr/>
        </p:nvSpPr>
        <p:spPr>
          <a:xfrm>
            <a:off x="3048000" y="792237"/>
            <a:ext cx="8938379" cy="907941"/>
          </a:xfrm>
          <a:prstGeom prst="rect">
            <a:avLst/>
          </a:prstGeom>
          <a:solidFill>
            <a:schemeClr val="accent1">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ts val="1350"/>
              </a:lnSpc>
            </a:pPr>
            <a:r>
              <a:rPr lang="en-GB" sz="2800" dirty="0">
                <a:solidFill>
                  <a:srgbClr val="444444"/>
                </a:solidFill>
                <a:latin typeface="Times New Roman"/>
                <a:cs typeface="Arial"/>
              </a:rPr>
              <a:t>A transparent culture inside an organisation shows how</a:t>
            </a:r>
            <a:endParaRPr lang="en-US" sz="2800">
              <a:solidFill>
                <a:srgbClr val="000000"/>
              </a:solidFill>
              <a:latin typeface="Times New Roman"/>
              <a:cs typeface="Times New Roman"/>
            </a:endParaRPr>
          </a:p>
          <a:p>
            <a:pPr algn="ctr">
              <a:lnSpc>
                <a:spcPts val="1350"/>
              </a:lnSpc>
            </a:pPr>
            <a:endParaRPr lang="en-GB" sz="2800" dirty="0">
              <a:solidFill>
                <a:srgbClr val="444444"/>
              </a:solidFill>
              <a:latin typeface="Times New Roman"/>
              <a:cs typeface="Arial"/>
            </a:endParaRPr>
          </a:p>
          <a:p>
            <a:pPr algn="ctr">
              <a:lnSpc>
                <a:spcPts val="1350"/>
              </a:lnSpc>
            </a:pPr>
            <a:r>
              <a:rPr lang="en-GB" sz="2800" dirty="0">
                <a:solidFill>
                  <a:srgbClr val="444444"/>
                </a:solidFill>
                <a:latin typeface="Times New Roman"/>
                <a:cs typeface="Arial"/>
              </a:rPr>
              <a:t> people are managed in the organisation (</a:t>
            </a:r>
            <a:r>
              <a:rPr lang="en-GB" sz="2800" dirty="0" err="1">
                <a:solidFill>
                  <a:srgbClr val="444444"/>
                </a:solidFill>
                <a:latin typeface="Times New Roman"/>
                <a:cs typeface="Arial"/>
              </a:rPr>
              <a:t>Strengers</a:t>
            </a:r>
            <a:r>
              <a:rPr lang="en-GB" sz="2800" dirty="0">
                <a:solidFill>
                  <a:srgbClr val="444444"/>
                </a:solidFill>
                <a:latin typeface="Times New Roman"/>
                <a:cs typeface="Arial"/>
              </a:rPr>
              <a:t>, el. 2023)</a:t>
            </a:r>
            <a:r>
              <a:rPr lang="en-US" sz="2800" dirty="0">
                <a:solidFill>
                  <a:srgbClr val="444444"/>
                </a:solidFill>
                <a:latin typeface="Times New Roman"/>
                <a:cs typeface="Arial"/>
              </a:rPr>
              <a:t>​</a:t>
            </a:r>
            <a:endParaRPr lang="en-US" sz="2800">
              <a:latin typeface="Times New Roman"/>
              <a:cs typeface="Times New Roman"/>
            </a:endParaRPr>
          </a:p>
          <a:p>
            <a:pPr algn="ctr"/>
            <a:endParaRPr lang="en-GB" dirty="0"/>
          </a:p>
        </p:txBody>
      </p:sp>
    </p:spTree>
    <p:extLst>
      <p:ext uri="{BB962C8B-B14F-4D97-AF65-F5344CB8AC3E}">
        <p14:creationId xmlns:p14="http://schemas.microsoft.com/office/powerpoint/2010/main" val="4181998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1A65EF-E531-FAE9-0850-2CED5BCCB05C}"/>
              </a:ext>
            </a:extLst>
          </p:cNvPr>
          <p:cNvSpPr>
            <a:spLocks noGrp="1"/>
          </p:cNvSpPr>
          <p:nvPr>
            <p:ph type="title"/>
          </p:nvPr>
        </p:nvSpPr>
        <p:spPr>
          <a:xfrm>
            <a:off x="165608" y="838708"/>
            <a:ext cx="6300216" cy="1325880"/>
          </a:xfrm>
        </p:spPr>
        <p:txBody>
          <a:bodyPr>
            <a:normAutofit/>
          </a:bodyPr>
          <a:lstStyle/>
          <a:p>
            <a:pPr>
              <a:lnSpc>
                <a:spcPct val="90000"/>
              </a:lnSpc>
            </a:pPr>
            <a:r>
              <a:rPr lang="en-GB" sz="3100" dirty="0">
                <a:latin typeface="Times New Roman"/>
                <a:cs typeface="Times New Roman"/>
              </a:rPr>
              <a:t>Propose ways to shift culture </a:t>
            </a:r>
            <a:r>
              <a:rPr lang="en-GB" sz="3100">
                <a:latin typeface="Times New Roman"/>
                <a:cs typeface="Times New Roman"/>
              </a:rPr>
              <a:t>towards people-centred</a:t>
            </a:r>
            <a:r>
              <a:rPr lang="en-GB" sz="3100" dirty="0">
                <a:latin typeface="Times New Roman"/>
                <a:cs typeface="Times New Roman"/>
              </a:rPr>
              <a:t> approach</a:t>
            </a:r>
            <a:endParaRPr lang="en-US" sz="3100" dirty="0"/>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7" name="Graphic 6" descr="Connections">
            <a:extLst>
              <a:ext uri="{FF2B5EF4-FFF2-40B4-BE49-F238E27FC236}">
                <a16:creationId xmlns:a16="http://schemas.microsoft.com/office/drawing/2014/main" id="{94B87AFC-68C7-C4E7-4EF0-AAD44050611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17867" y="2429691"/>
            <a:ext cx="3916313" cy="3916313"/>
          </a:xfrm>
          <a:prstGeom prst="rect">
            <a:avLst/>
          </a:prstGeom>
        </p:spPr>
      </p:pic>
      <p:sp>
        <p:nvSpPr>
          <p:cNvPr id="3" name="Content Placeholder 2">
            <a:extLst>
              <a:ext uri="{FF2B5EF4-FFF2-40B4-BE49-F238E27FC236}">
                <a16:creationId xmlns:a16="http://schemas.microsoft.com/office/drawing/2014/main" id="{05CBC56D-359D-D342-A44C-011F14AE7E39}"/>
              </a:ext>
            </a:extLst>
          </p:cNvPr>
          <p:cNvSpPr>
            <a:spLocks noGrp="1"/>
          </p:cNvSpPr>
          <p:nvPr>
            <p:ph idx="1"/>
          </p:nvPr>
        </p:nvSpPr>
        <p:spPr>
          <a:xfrm>
            <a:off x="6465824" y="1011936"/>
            <a:ext cx="5201920" cy="5334000"/>
          </a:xfrm>
          <a:solidFill>
            <a:schemeClr val="bg1"/>
          </a:solidFill>
        </p:spPr>
        <p:txBody>
          <a:bodyPr vert="horz" lIns="91440" tIns="45720" rIns="91440" bIns="45720" rtlCol="0" anchor="t">
            <a:normAutofit/>
          </a:bodyPr>
          <a:lstStyle/>
          <a:p>
            <a:r>
              <a:rPr lang="en-GB" sz="2000" dirty="0">
                <a:latin typeface="Times New Roman"/>
                <a:cs typeface="Times New Roman"/>
              </a:rPr>
              <a:t>Open communication and psychological safety</a:t>
            </a:r>
          </a:p>
          <a:p>
            <a:r>
              <a:rPr lang="en-GB" sz="2000" dirty="0">
                <a:latin typeface="Times New Roman"/>
                <a:cs typeface="Times New Roman"/>
              </a:rPr>
              <a:t>Building values with respect, culture transparency, involvement  inside the organisation</a:t>
            </a:r>
          </a:p>
          <a:p>
            <a:r>
              <a:rPr lang="en-GB" sz="2000" dirty="0">
                <a:latin typeface="Times New Roman"/>
                <a:cs typeface="Times New Roman"/>
              </a:rPr>
              <a:t>The organisation should value its employees by compensating them well.</a:t>
            </a:r>
          </a:p>
          <a:p>
            <a:r>
              <a:rPr lang="en-GB" sz="2000" dirty="0">
                <a:latin typeface="Times New Roman"/>
                <a:ea typeface="Calibri"/>
                <a:cs typeface="Calibri"/>
              </a:rPr>
              <a:t>Setting up effective feedback channels</a:t>
            </a:r>
            <a:endParaRPr lang="en-GB" sz="2000" dirty="0">
              <a:latin typeface="Times New Roman"/>
              <a:cs typeface="Times New Roman"/>
            </a:endParaRPr>
          </a:p>
          <a:p>
            <a:r>
              <a:rPr lang="en-GB" sz="2000" dirty="0">
                <a:latin typeface="Times New Roman"/>
                <a:ea typeface="Calibri"/>
                <a:cs typeface="Calibri"/>
              </a:rPr>
              <a:t>Prioritising employees’ well-being</a:t>
            </a:r>
          </a:p>
          <a:p>
            <a:r>
              <a:rPr lang="en-GB" sz="2000" dirty="0">
                <a:latin typeface="Times New Roman"/>
                <a:ea typeface="Calibri"/>
                <a:cs typeface="Calibri"/>
              </a:rPr>
              <a:t>Transparent policies that will benefit employees. </a:t>
            </a:r>
          </a:p>
          <a:p>
            <a:r>
              <a:rPr lang="en-GB" sz="2000" dirty="0">
                <a:latin typeface="Times New Roman"/>
                <a:ea typeface="Calibri"/>
                <a:cs typeface="Calibri"/>
              </a:rPr>
              <a:t>Promote shared decision-making.</a:t>
            </a:r>
          </a:p>
          <a:p>
            <a:r>
              <a:rPr lang="en-GB" sz="2000" dirty="0">
                <a:latin typeface="Times New Roman"/>
                <a:ea typeface="Calibri"/>
                <a:cs typeface="Calibri"/>
              </a:rPr>
              <a:t>Introduce  employee forums/employee engagement .</a:t>
            </a:r>
          </a:p>
        </p:txBody>
      </p:sp>
    </p:spTree>
    <p:extLst>
      <p:ext uri="{BB962C8B-B14F-4D97-AF65-F5344CB8AC3E}">
        <p14:creationId xmlns:p14="http://schemas.microsoft.com/office/powerpoint/2010/main" val="1714172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8EC055-E0A9-3130-B34B-53ED51CF509A}"/>
              </a:ext>
            </a:extLst>
          </p:cNvPr>
          <p:cNvSpPr>
            <a:spLocks noGrp="1"/>
          </p:cNvSpPr>
          <p:nvPr>
            <p:ph type="title"/>
          </p:nvPr>
        </p:nvSpPr>
        <p:spPr>
          <a:xfrm>
            <a:off x="521208" y="762508"/>
            <a:ext cx="6300216" cy="1325880"/>
          </a:xfrm>
        </p:spPr>
        <p:txBody>
          <a:bodyPr vert="horz" lIns="91440" tIns="45720" rIns="91440" bIns="45720" rtlCol="0" anchor="t">
            <a:normAutofit/>
          </a:bodyPr>
          <a:lstStyle/>
          <a:p>
            <a:pPr>
              <a:lnSpc>
                <a:spcPct val="90000"/>
              </a:lnSpc>
            </a:pPr>
            <a:r>
              <a:rPr lang="en-US" sz="2800" b="1" kern="1200">
                <a:solidFill>
                  <a:schemeClr val="tx1"/>
                </a:solidFill>
                <a:latin typeface="+mj-lt"/>
                <a:ea typeface="+mj-ea"/>
                <a:cs typeface="+mj-cs"/>
              </a:rPr>
              <a:t>Practical, evidence-based recommendations for performance Management Framework</a:t>
            </a:r>
          </a:p>
        </p:txBody>
      </p:sp>
      <p:sp>
        <p:nvSpPr>
          <p:cNvPr id="34" name="Rectangle 33">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halkboard with colorful notes on it&#10;&#10;AI-generated content may be incorrect.">
            <a:extLst>
              <a:ext uri="{FF2B5EF4-FFF2-40B4-BE49-F238E27FC236}">
                <a16:creationId xmlns:a16="http://schemas.microsoft.com/office/drawing/2014/main" id="{259DE182-7DC7-840A-478E-9E615E283014}"/>
              </a:ext>
            </a:extLst>
          </p:cNvPr>
          <p:cNvPicPr>
            <a:picLocks noChangeAspect="1"/>
          </p:cNvPicPr>
          <p:nvPr/>
        </p:nvPicPr>
        <p:blipFill>
          <a:blip r:embed="rId3"/>
          <a:srcRect r="9774" b="1"/>
          <a:stretch>
            <a:fillRect/>
          </a:stretch>
        </p:blipFill>
        <p:spPr>
          <a:xfrm>
            <a:off x="133842" y="2084977"/>
            <a:ext cx="6281929" cy="3916313"/>
          </a:xfrm>
          <a:prstGeom prst="rect">
            <a:avLst/>
          </a:prstGeom>
        </p:spPr>
      </p:pic>
      <p:sp>
        <p:nvSpPr>
          <p:cNvPr id="5" name="TextBox 4">
            <a:extLst>
              <a:ext uri="{FF2B5EF4-FFF2-40B4-BE49-F238E27FC236}">
                <a16:creationId xmlns:a16="http://schemas.microsoft.com/office/drawing/2014/main" id="{1C9E7D85-63B9-1AE5-B4FF-E2172DA6A994}"/>
              </a:ext>
            </a:extLst>
          </p:cNvPr>
          <p:cNvSpPr txBox="1"/>
          <p:nvPr/>
        </p:nvSpPr>
        <p:spPr>
          <a:xfrm>
            <a:off x="6583680" y="233172"/>
            <a:ext cx="5274564" cy="64556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457200" indent="-228600">
              <a:spcAft>
                <a:spcPts val="600"/>
              </a:spcAft>
              <a:buFont typeface="Arial" panose="020B0604020202020204" pitchFamily="34" charset="0"/>
              <a:buChar char="•"/>
            </a:pPr>
            <a:r>
              <a:rPr lang="en-US" dirty="0"/>
              <a:t>Performance goals should be followed SMART model</a:t>
            </a:r>
          </a:p>
          <a:p>
            <a:pPr marL="457200" indent="-228600">
              <a:spcAft>
                <a:spcPts val="600"/>
              </a:spcAft>
              <a:buFont typeface="Arial" panose="020B0604020202020204" pitchFamily="34" charset="0"/>
              <a:buChar char="•"/>
            </a:pPr>
            <a:r>
              <a:rPr lang="en-US" dirty="0"/>
              <a:t>KPI's to assist in defining and measuring the                </a:t>
            </a:r>
            <a:r>
              <a:rPr lang="en-US" dirty="0" err="1"/>
              <a:t>organisational</a:t>
            </a:r>
            <a:r>
              <a:rPr lang="en-US" dirty="0"/>
              <a:t>   goals, track progress that are essential  to the success of a business both now and in the future (Parmenter, 2019), and </a:t>
            </a:r>
            <a:r>
              <a:rPr lang="en-US" dirty="0" err="1"/>
              <a:t>indentify</a:t>
            </a:r>
            <a:r>
              <a:rPr lang="en-US" dirty="0"/>
              <a:t> areas for improvement.</a:t>
            </a:r>
          </a:p>
          <a:p>
            <a:pPr marL="457200" indent="-228600">
              <a:spcAft>
                <a:spcPts val="600"/>
              </a:spcAft>
              <a:buFont typeface="Arial" panose="020B0604020202020204" pitchFamily="34" charset="0"/>
              <a:buChar char="•"/>
            </a:pPr>
            <a:r>
              <a:rPr lang="en-US" dirty="0"/>
              <a:t>For performance management improvement, </a:t>
            </a:r>
            <a:r>
              <a:rPr lang="en-US" dirty="0" err="1"/>
              <a:t>BrightWave</a:t>
            </a:r>
            <a:r>
              <a:rPr lang="en-US" dirty="0"/>
              <a:t> Solution should implement continuous performance checks, like a monthly performance review.</a:t>
            </a:r>
          </a:p>
          <a:p>
            <a:pPr marL="457200" indent="-228600">
              <a:spcAft>
                <a:spcPts val="600"/>
              </a:spcAft>
              <a:buFont typeface="Arial" panose="020B0604020202020204" pitchFamily="34" charset="0"/>
              <a:buChar char="•"/>
            </a:pPr>
            <a:r>
              <a:rPr lang="en-US" dirty="0" err="1"/>
              <a:t>BrightWave</a:t>
            </a:r>
            <a:r>
              <a:rPr lang="en-US" dirty="0"/>
              <a:t> Solution should improve communication and inclusion, as effective communication reduces turnover and improves employee satisfaction</a:t>
            </a:r>
          </a:p>
          <a:p>
            <a:pPr marL="457200" indent="-228600">
              <a:spcAft>
                <a:spcPts val="600"/>
              </a:spcAft>
              <a:buFont typeface="Arial" panose="020B0604020202020204" pitchFamily="34" charset="0"/>
              <a:buChar char="•"/>
            </a:pPr>
            <a:r>
              <a:rPr lang="en-US" dirty="0"/>
              <a:t> </a:t>
            </a:r>
            <a:r>
              <a:rPr lang="en-US" dirty="0" err="1"/>
              <a:t>BrightWave</a:t>
            </a:r>
            <a:r>
              <a:rPr lang="en-US" dirty="0"/>
              <a:t> Solution can reduce rework and downtime for the more productivity.</a:t>
            </a:r>
          </a:p>
          <a:p>
            <a:pPr marL="457200" indent="-228600">
              <a:spcAft>
                <a:spcPts val="600"/>
              </a:spcAft>
              <a:buFont typeface="Arial" panose="020B0604020202020204" pitchFamily="34" charset="0"/>
              <a:buChar char="•"/>
            </a:pPr>
            <a:r>
              <a:rPr lang="en-US" dirty="0"/>
              <a:t>The company can enhance stronger brand reputation through its safety-first culture and better client relationships.</a:t>
            </a:r>
          </a:p>
          <a:p>
            <a:pPr marL="457200" indent="-228600">
              <a:spcAft>
                <a:spcPts val="600"/>
              </a:spcAft>
              <a:buFont typeface="Arial" panose="020B0604020202020204" pitchFamily="34" charset="0"/>
              <a:buChar char="•"/>
            </a:pPr>
            <a:endParaRPr lang="en-US" sz="1500"/>
          </a:p>
          <a:p>
            <a:pPr indent="-228600">
              <a:spcAft>
                <a:spcPts val="600"/>
              </a:spcAft>
              <a:buFont typeface="Arial" panose="020B0604020202020204" pitchFamily="34" charset="0"/>
              <a:buChar char="•"/>
            </a:pPr>
            <a:endParaRPr lang="en-US" sz="1500"/>
          </a:p>
        </p:txBody>
      </p:sp>
      <p:sp>
        <p:nvSpPr>
          <p:cNvPr id="8" name="TextBox 7">
            <a:extLst>
              <a:ext uri="{FF2B5EF4-FFF2-40B4-BE49-F238E27FC236}">
                <a16:creationId xmlns:a16="http://schemas.microsoft.com/office/drawing/2014/main" id="{1F51A04D-4FD4-E96D-62D9-AA1592DF28F3}"/>
              </a:ext>
            </a:extLst>
          </p:cNvPr>
          <p:cNvSpPr txBox="1"/>
          <p:nvPr/>
        </p:nvSpPr>
        <p:spPr>
          <a:xfrm>
            <a:off x="1439954" y="632551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StudentEspresso</a:t>
            </a:r>
            <a:r>
              <a:rPr lang="en-GB" dirty="0"/>
              <a:t> (2024)</a:t>
            </a:r>
          </a:p>
        </p:txBody>
      </p:sp>
    </p:spTree>
    <p:extLst>
      <p:ext uri="{BB962C8B-B14F-4D97-AF65-F5344CB8AC3E}">
        <p14:creationId xmlns:p14="http://schemas.microsoft.com/office/powerpoint/2010/main" val="961789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Rectangle 13">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664EE0-9BBE-2CC6-744D-03C3DF3421FE}"/>
              </a:ext>
            </a:extLst>
          </p:cNvPr>
          <p:cNvSpPr>
            <a:spLocks noGrp="1"/>
          </p:cNvSpPr>
          <p:nvPr>
            <p:ph type="title"/>
          </p:nvPr>
        </p:nvSpPr>
        <p:spPr>
          <a:xfrm>
            <a:off x="517870" y="978408"/>
            <a:ext cx="3465681" cy="2450592"/>
          </a:xfrm>
        </p:spPr>
        <p:txBody>
          <a:bodyPr vert="horz" lIns="91440" tIns="45720" rIns="91440" bIns="45720" rtlCol="0" anchor="t">
            <a:normAutofit fontScale="90000"/>
          </a:bodyPr>
          <a:lstStyle/>
          <a:p>
            <a:pPr>
              <a:lnSpc>
                <a:spcPct val="90000"/>
              </a:lnSpc>
            </a:pPr>
            <a:r>
              <a:rPr lang="en-US" sz="3000" dirty="0">
                <a:solidFill>
                  <a:schemeClr val="tx2"/>
                </a:solidFill>
              </a:rPr>
              <a:t>Practical recommendations for Manager Training and Leadership Success</a:t>
            </a:r>
          </a:p>
        </p:txBody>
      </p:sp>
      <p:sp>
        <p:nvSpPr>
          <p:cNvPr id="3" name="Content Placeholder 2">
            <a:extLst>
              <a:ext uri="{FF2B5EF4-FFF2-40B4-BE49-F238E27FC236}">
                <a16:creationId xmlns:a16="http://schemas.microsoft.com/office/drawing/2014/main" id="{8180840F-9099-4645-470B-42FBBC229324}"/>
              </a:ext>
            </a:extLst>
          </p:cNvPr>
          <p:cNvSpPr>
            <a:spLocks noGrp="1"/>
          </p:cNvSpPr>
          <p:nvPr>
            <p:ph idx="1"/>
          </p:nvPr>
        </p:nvSpPr>
        <p:spPr>
          <a:xfrm>
            <a:off x="4107977" y="597122"/>
            <a:ext cx="8084828" cy="5699857"/>
          </a:xfrm>
        </p:spPr>
        <p:txBody>
          <a:bodyPr vert="horz" lIns="91440" tIns="45720" rIns="91440" bIns="45720" rtlCol="0" anchor="t">
            <a:normAutofit fontScale="92500" lnSpcReduction="10000"/>
          </a:bodyPr>
          <a:lstStyle/>
          <a:p>
            <a:r>
              <a:rPr lang="en-US" sz="2400" kern="1200" dirty="0">
                <a:latin typeface="Times New Roman"/>
                <a:cs typeface="Times New Roman"/>
              </a:rPr>
              <a:t>The company should align system policies and procedures</a:t>
            </a:r>
            <a:r>
              <a:rPr lang="en-US" sz="2400" i="1" kern="1200" dirty="0">
                <a:latin typeface="Times New Roman"/>
                <a:cs typeface="Times New Roman"/>
              </a:rPr>
              <a:t>.</a:t>
            </a:r>
            <a:endParaRPr lang="en-US" sz="2400" i="1" kern="1200">
              <a:latin typeface="Times New Roman"/>
              <a:cs typeface="Times New Roman"/>
            </a:endParaRPr>
          </a:p>
          <a:p>
            <a:endParaRPr lang="en-US" sz="2400" i="1" dirty="0">
              <a:latin typeface="Times New Roman"/>
              <a:ea typeface="Open Sans"/>
              <a:cs typeface="Times New Roman"/>
            </a:endParaRPr>
          </a:p>
          <a:p>
            <a:r>
              <a:rPr lang="en-US" sz="2400" dirty="0">
                <a:latin typeface="Times New Roman"/>
                <a:ea typeface="Open Sans"/>
                <a:cs typeface="Open Sans"/>
              </a:rPr>
              <a:t>Using an understanding of people's emotions to manage   them is surely valuable (</a:t>
            </a:r>
            <a:r>
              <a:rPr lang="en-US" sz="2400" err="1">
                <a:latin typeface="Times New Roman"/>
                <a:ea typeface="Open Sans"/>
                <a:cs typeface="Open Sans"/>
              </a:rPr>
              <a:t>Kraczla</a:t>
            </a:r>
            <a:r>
              <a:rPr lang="en-US" sz="2400" dirty="0">
                <a:latin typeface="Times New Roman"/>
                <a:ea typeface="Open Sans"/>
                <a:cs typeface="Open Sans"/>
              </a:rPr>
              <a:t> &amp; </a:t>
            </a:r>
            <a:r>
              <a:rPr lang="en-US" sz="2400" err="1">
                <a:latin typeface="Times New Roman"/>
                <a:ea typeface="Open Sans"/>
                <a:cs typeface="Open Sans"/>
              </a:rPr>
              <a:t>Wziatek</a:t>
            </a:r>
            <a:r>
              <a:rPr lang="en-US" sz="2400" dirty="0">
                <a:latin typeface="Times New Roman"/>
                <a:ea typeface="Open Sans"/>
                <a:cs typeface="Open Sans"/>
              </a:rPr>
              <a:t>-Stasko, 2025).</a:t>
            </a:r>
            <a:endParaRPr lang="en-US" sz="2400" i="1">
              <a:latin typeface="Times New Roman"/>
              <a:ea typeface="Open Sans"/>
              <a:cs typeface="Times New Roman"/>
            </a:endParaRPr>
          </a:p>
          <a:p>
            <a:endParaRPr lang="en-US" sz="2400" dirty="0">
              <a:latin typeface="Times New Roman"/>
              <a:ea typeface="Open Sans"/>
              <a:cs typeface="Open Sans"/>
            </a:endParaRPr>
          </a:p>
          <a:p>
            <a:r>
              <a:rPr lang="en-US" sz="2400" dirty="0">
                <a:latin typeface="Times New Roman"/>
                <a:ea typeface="Open Sans"/>
                <a:cs typeface="Open Sans"/>
              </a:rPr>
              <a:t>Building relationships, coaching, communication are all         necessary for effective leadership (</a:t>
            </a:r>
            <a:r>
              <a:rPr lang="en-US" sz="2400" dirty="0">
                <a:latin typeface="Times New Roman"/>
                <a:cs typeface="Times New Roman"/>
              </a:rPr>
              <a:t>Investors In People, 2025)</a:t>
            </a:r>
            <a:r>
              <a:rPr lang="en-US" sz="2000" dirty="0">
                <a:latin typeface="Times New Roman"/>
                <a:cs typeface="Times New Roman"/>
              </a:rPr>
              <a:t>.</a:t>
            </a:r>
            <a:endParaRPr lang="en-US" sz="2000" dirty="0">
              <a:latin typeface="Times New Roman"/>
              <a:ea typeface="Open Sans"/>
              <a:cs typeface="Times New Roman"/>
            </a:endParaRPr>
          </a:p>
          <a:p>
            <a:endParaRPr lang="en-US" sz="2000" dirty="0">
              <a:latin typeface="Times New Roman"/>
              <a:ea typeface="Open Sans"/>
              <a:cs typeface="Times New Roman"/>
            </a:endParaRPr>
          </a:p>
          <a:p>
            <a:r>
              <a:rPr lang="en-US" sz="2400" dirty="0">
                <a:latin typeface="Times New Roman"/>
                <a:ea typeface="Open Sans"/>
                <a:cs typeface="Times New Roman"/>
              </a:rPr>
              <a:t>Managers should handle conflict in a positive way to protect employee's wellbeing and productivity.</a:t>
            </a:r>
          </a:p>
          <a:p>
            <a:endParaRPr lang="en-US" sz="2400" dirty="0">
              <a:latin typeface="Times New Roman"/>
              <a:ea typeface="Open Sans"/>
              <a:cs typeface="Times New Roman"/>
            </a:endParaRPr>
          </a:p>
          <a:p>
            <a:r>
              <a:rPr lang="en-US" sz="2400" dirty="0">
                <a:latin typeface="Times New Roman"/>
                <a:ea typeface="Open Sans"/>
                <a:cs typeface="Times New Roman"/>
              </a:rPr>
              <a:t>Mentorship </a:t>
            </a:r>
            <a:r>
              <a:rPr lang="en-US" sz="2400" dirty="0" err="1">
                <a:latin typeface="Times New Roman"/>
                <a:ea typeface="Open Sans"/>
                <a:cs typeface="Times New Roman"/>
              </a:rPr>
              <a:t>programmes</a:t>
            </a:r>
            <a:r>
              <a:rPr lang="en-US" sz="2400" dirty="0">
                <a:latin typeface="Times New Roman"/>
                <a:ea typeface="Open Sans"/>
                <a:cs typeface="Times New Roman"/>
              </a:rPr>
              <a:t> to support learning, development and knowledge grow.</a:t>
            </a:r>
          </a:p>
          <a:p>
            <a:endParaRPr lang="en-US" sz="2000" dirty="0">
              <a:latin typeface="Times New Roman"/>
              <a:ea typeface="Open Sans"/>
              <a:cs typeface="Open Sans"/>
            </a:endParaRPr>
          </a:p>
          <a:p>
            <a:endParaRPr lang="en-US" sz="2000" dirty="0">
              <a:latin typeface="Times New Roman"/>
              <a:ea typeface="Open Sans"/>
              <a:cs typeface="Open Sans"/>
            </a:endParaRPr>
          </a:p>
          <a:p>
            <a:endParaRPr lang="en-US" sz="2000" i="1" dirty="0">
              <a:latin typeface="Times New Roman"/>
              <a:cs typeface="Times New Roman"/>
            </a:endParaRPr>
          </a:p>
          <a:p>
            <a:endParaRPr lang="en-US" sz="2200" i="1" dirty="0"/>
          </a:p>
        </p:txBody>
      </p:sp>
      <p:sp>
        <p:nvSpPr>
          <p:cNvPr id="16" name="Rectangle 15">
            <a:extLst>
              <a:ext uri="{FF2B5EF4-FFF2-40B4-BE49-F238E27FC236}">
                <a16:creationId xmlns:a16="http://schemas.microsoft.com/office/drawing/2014/main" id="{D91952F0-771E-D2ED-C333-EEED6708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6642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ierarchy">
            <a:extLst>
              <a:ext uri="{FF2B5EF4-FFF2-40B4-BE49-F238E27FC236}">
                <a16:creationId xmlns:a16="http://schemas.microsoft.com/office/drawing/2014/main" id="{00D4F220-2243-B893-9EFA-B33F7C6ACF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22211" y="2713558"/>
            <a:ext cx="3924643" cy="3803691"/>
          </a:xfrm>
          <a:prstGeom prst="rect">
            <a:avLst/>
          </a:prstGeom>
        </p:spPr>
      </p:pic>
      <p:sp>
        <p:nvSpPr>
          <p:cNvPr id="18" name="Rectangle 17">
            <a:extLst>
              <a:ext uri="{FF2B5EF4-FFF2-40B4-BE49-F238E27FC236}">
                <a16:creationId xmlns:a16="http://schemas.microsoft.com/office/drawing/2014/main" id="{3FB6D83C-2377-9CAD-A991-9E0B6AF25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3465681"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2255723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6" name="Rectangle 25">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5C567F-D0C0-D704-B525-0994E1D88F6B}"/>
              </a:ext>
            </a:extLst>
          </p:cNvPr>
          <p:cNvSpPr>
            <a:spLocks noGrp="1"/>
          </p:cNvSpPr>
          <p:nvPr>
            <p:ph type="title"/>
          </p:nvPr>
        </p:nvSpPr>
        <p:spPr>
          <a:xfrm>
            <a:off x="517870" y="978408"/>
            <a:ext cx="3465681" cy="2450592"/>
          </a:xfrm>
        </p:spPr>
        <p:txBody>
          <a:bodyPr vert="horz" lIns="91440" tIns="45720" rIns="91440" bIns="45720" rtlCol="0" anchor="t">
            <a:normAutofit/>
          </a:bodyPr>
          <a:lstStyle/>
          <a:p>
            <a:pPr>
              <a:lnSpc>
                <a:spcPct val="90000"/>
              </a:lnSpc>
            </a:pPr>
            <a:r>
              <a:rPr lang="en-US" sz="3000">
                <a:solidFill>
                  <a:schemeClr val="tx2"/>
                </a:solidFill>
              </a:rPr>
              <a:t>Practical recommendations for an Engagement and Retention Strategy</a:t>
            </a:r>
          </a:p>
        </p:txBody>
      </p:sp>
      <p:sp>
        <p:nvSpPr>
          <p:cNvPr id="28" name="Rectangle 27">
            <a:extLst>
              <a:ext uri="{FF2B5EF4-FFF2-40B4-BE49-F238E27FC236}">
                <a16:creationId xmlns:a16="http://schemas.microsoft.com/office/drawing/2014/main" id="{D91952F0-771E-D2ED-C333-EEED6708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6642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Graphic 18" descr="Bullseye">
            <a:extLst>
              <a:ext uri="{FF2B5EF4-FFF2-40B4-BE49-F238E27FC236}">
                <a16:creationId xmlns:a16="http://schemas.microsoft.com/office/drawing/2014/main" id="{3D903FD9-19B2-FDA8-F3B9-9C9F978CD8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4" y="2600469"/>
            <a:ext cx="4257866" cy="4257866"/>
          </a:xfrm>
          <a:prstGeom prst="rect">
            <a:avLst/>
          </a:prstGeom>
        </p:spPr>
      </p:pic>
      <p:sp>
        <p:nvSpPr>
          <p:cNvPr id="30" name="Rectangle 29">
            <a:extLst>
              <a:ext uri="{FF2B5EF4-FFF2-40B4-BE49-F238E27FC236}">
                <a16:creationId xmlns:a16="http://schemas.microsoft.com/office/drawing/2014/main" id="{3FB6D83C-2377-9CAD-A991-9E0B6AF25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3465681"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7" name="TextBox 6">
            <a:extLst>
              <a:ext uri="{FF2B5EF4-FFF2-40B4-BE49-F238E27FC236}">
                <a16:creationId xmlns:a16="http://schemas.microsoft.com/office/drawing/2014/main" id="{B6426868-F78C-1FCD-FF20-0E4ADF6192FC}"/>
              </a:ext>
            </a:extLst>
          </p:cNvPr>
          <p:cNvSpPr txBox="1"/>
          <p:nvPr/>
        </p:nvSpPr>
        <p:spPr>
          <a:xfrm>
            <a:off x="4859570" y="503211"/>
            <a:ext cx="630837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latin typeface="Times New Roman"/>
                <a:cs typeface="Times New Roman"/>
              </a:rPr>
              <a:t>Enhance recognition and reward system for example employee of the month or long service awards</a:t>
            </a:r>
            <a:endParaRPr lang="en-US" sz="2400" dirty="0"/>
          </a:p>
          <a:p>
            <a:pPr marL="342900" indent="-342900">
              <a:buFont typeface="Arial"/>
              <a:buChar char="•"/>
            </a:pPr>
            <a:endParaRPr lang="en-GB" sz="2400" dirty="0">
              <a:latin typeface="Times New Roman"/>
              <a:cs typeface="Times New Roman"/>
            </a:endParaRPr>
          </a:p>
          <a:p>
            <a:pPr marL="342900" indent="-342900">
              <a:buFont typeface="Arial"/>
              <a:buChar char="•"/>
            </a:pPr>
            <a:r>
              <a:rPr lang="en-GB" sz="2400" dirty="0">
                <a:latin typeface="Times New Roman"/>
                <a:cs typeface="Times New Roman"/>
              </a:rPr>
              <a:t>Employees Opportunities for personal and professional growth can help with better retention and higher skills.</a:t>
            </a:r>
          </a:p>
          <a:p>
            <a:pPr marL="342900" indent="-342900">
              <a:buFont typeface="Arial"/>
              <a:buChar char="•"/>
            </a:pPr>
            <a:endParaRPr lang="en-GB" sz="2400" dirty="0">
              <a:latin typeface="Times New Roman"/>
              <a:cs typeface="Times New Roman"/>
            </a:endParaRPr>
          </a:p>
          <a:p>
            <a:pPr marL="342900" indent="-342900">
              <a:buFont typeface="Arial"/>
              <a:buChar char="•"/>
            </a:pPr>
            <a:r>
              <a:rPr lang="en-GB" sz="2400" dirty="0">
                <a:latin typeface="Times New Roman"/>
                <a:cs typeface="Times New Roman"/>
              </a:rPr>
              <a:t>Using employee-listening tools which could be EOS (Employee Opinion Survey) regular feedbacks, one-to-one meetings</a:t>
            </a:r>
          </a:p>
          <a:p>
            <a:pPr marL="342900" indent="-342900">
              <a:buFont typeface="Arial"/>
              <a:buChar char="•"/>
            </a:pPr>
            <a:endParaRPr lang="en-GB" sz="2400" dirty="0">
              <a:latin typeface="Times New Roman"/>
              <a:cs typeface="Times New Roman"/>
            </a:endParaRPr>
          </a:p>
          <a:p>
            <a:pPr marL="342900" indent="-342900">
              <a:buFont typeface="Arial"/>
              <a:buChar char="•"/>
            </a:pPr>
            <a:r>
              <a:rPr lang="en-GB" sz="2400" dirty="0">
                <a:latin typeface="Times New Roman"/>
                <a:cs typeface="Times New Roman"/>
              </a:rPr>
              <a:t>Support staff wellbeing which can </a:t>
            </a:r>
            <a:r>
              <a:rPr lang="en-GB" sz="2400" dirty="0">
                <a:latin typeface="Times New Roman"/>
                <a:ea typeface="Roboto"/>
                <a:cs typeface="Roboto"/>
              </a:rPr>
              <a:t>impact organisational culture and employee satisfaction</a:t>
            </a:r>
            <a:endParaRPr lang="en-GB" sz="2400" dirty="0">
              <a:latin typeface="Times New Roman"/>
              <a:cs typeface="Times New Roman"/>
            </a:endParaRPr>
          </a:p>
          <a:p>
            <a:endParaRPr lang="en-GB" dirty="0"/>
          </a:p>
          <a:p>
            <a:endParaRPr lang="en-GB" dirty="0"/>
          </a:p>
        </p:txBody>
      </p:sp>
    </p:spTree>
    <p:extLst>
      <p:ext uri="{BB962C8B-B14F-4D97-AF65-F5344CB8AC3E}">
        <p14:creationId xmlns:p14="http://schemas.microsoft.com/office/powerpoint/2010/main" val="585335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Freeform: Shape 22">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24">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5" name="Rectangle 34">
            <a:extLst>
              <a:ext uri="{FF2B5EF4-FFF2-40B4-BE49-F238E27FC236}">
                <a16:creationId xmlns:a16="http://schemas.microsoft.com/office/drawing/2014/main" id="{FF9FFCE1-E057-415B-A971-88EC7E22A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DE9C3-C27D-9263-5B4D-1A0353A4AB5C}"/>
              </a:ext>
            </a:extLst>
          </p:cNvPr>
          <p:cNvSpPr>
            <a:spLocks noGrp="1"/>
          </p:cNvSpPr>
          <p:nvPr>
            <p:ph type="title"/>
          </p:nvPr>
        </p:nvSpPr>
        <p:spPr>
          <a:xfrm>
            <a:off x="521209" y="971397"/>
            <a:ext cx="3462236" cy="2947460"/>
          </a:xfrm>
        </p:spPr>
        <p:txBody>
          <a:bodyPr vert="horz" lIns="91440" tIns="45720" rIns="91440" bIns="45720" rtlCol="0" anchor="t">
            <a:normAutofit/>
          </a:bodyPr>
          <a:lstStyle/>
          <a:p>
            <a:pPr>
              <a:lnSpc>
                <a:spcPct val="90000"/>
              </a:lnSpc>
            </a:pPr>
            <a:r>
              <a:rPr lang="en-US" sz="4800"/>
              <a:t>Kotter's 8-step change model</a:t>
            </a:r>
          </a:p>
        </p:txBody>
      </p:sp>
      <p:sp>
        <p:nvSpPr>
          <p:cNvPr id="8" name="TextBox 7">
            <a:extLst>
              <a:ext uri="{FF2B5EF4-FFF2-40B4-BE49-F238E27FC236}">
                <a16:creationId xmlns:a16="http://schemas.microsoft.com/office/drawing/2014/main" id="{025B0595-9A80-8AB0-7F88-21AEB4165AF3}"/>
              </a:ext>
            </a:extLst>
          </p:cNvPr>
          <p:cNvSpPr txBox="1"/>
          <p:nvPr/>
        </p:nvSpPr>
        <p:spPr>
          <a:xfrm>
            <a:off x="7655267" y="6349350"/>
            <a:ext cx="3474936" cy="60642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Bef>
                <a:spcPts val="1000"/>
              </a:spcBef>
            </a:pPr>
            <a:r>
              <a:rPr lang="en-US" sz="2200" i="1" kern="1200">
                <a:solidFill>
                  <a:schemeClr val="tx1"/>
                </a:solidFill>
                <a:latin typeface="+mn-lt"/>
                <a:ea typeface="+mn-ea"/>
                <a:cs typeface="+mn-cs"/>
              </a:rPr>
              <a:t>SlideModel (2025)</a:t>
            </a:r>
          </a:p>
        </p:txBody>
      </p:sp>
      <p:sp>
        <p:nvSpPr>
          <p:cNvPr id="36" name="Rectangle 35">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346557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descr="A diagram of a change&#10;&#10;AI-generated content may be incorrect.">
            <a:extLst>
              <a:ext uri="{FF2B5EF4-FFF2-40B4-BE49-F238E27FC236}">
                <a16:creationId xmlns:a16="http://schemas.microsoft.com/office/drawing/2014/main" id="{03C474CF-1A01-F08A-AA31-A7D0C407C176}"/>
              </a:ext>
            </a:extLst>
          </p:cNvPr>
          <p:cNvPicPr>
            <a:picLocks noGrp="1" noChangeAspect="1"/>
          </p:cNvPicPr>
          <p:nvPr>
            <p:ph idx="1"/>
          </p:nvPr>
        </p:nvPicPr>
        <p:blipFill>
          <a:blip r:embed="rId2"/>
          <a:srcRect l="-7840" t="-14198" r="-116" b="-1052"/>
          <a:stretch>
            <a:fillRect/>
          </a:stretch>
        </p:blipFill>
        <p:spPr>
          <a:xfrm>
            <a:off x="3083972" y="267877"/>
            <a:ext cx="9110788" cy="5914884"/>
          </a:xfrm>
          <a:prstGeom prst="rect">
            <a:avLst/>
          </a:prstGeom>
        </p:spPr>
      </p:pic>
      <p:sp>
        <p:nvSpPr>
          <p:cNvPr id="37" name="Rectangle 36">
            <a:extLst>
              <a:ext uri="{FF2B5EF4-FFF2-40B4-BE49-F238E27FC236}">
                <a16:creationId xmlns:a16="http://schemas.microsoft.com/office/drawing/2014/main" id="{D58401B5-5F1B-4D21-9AC3-AAEC8D366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1704" y="6300216"/>
            <a:ext cx="729360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146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14000" b="-14000"/>
          </a:stretch>
        </a:blip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Rectangle 13">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275C1A-7CAC-E866-0E1E-175FFBB0BA7F}"/>
              </a:ext>
            </a:extLst>
          </p:cNvPr>
          <p:cNvSpPr>
            <a:spLocks noGrp="1"/>
          </p:cNvSpPr>
          <p:nvPr>
            <p:ph type="title"/>
          </p:nvPr>
        </p:nvSpPr>
        <p:spPr>
          <a:xfrm>
            <a:off x="-2225" y="518791"/>
            <a:ext cx="8170727" cy="805638"/>
          </a:xfrm>
        </p:spPr>
        <p:txBody>
          <a:bodyPr vert="horz" lIns="91440" tIns="45720" rIns="91440" bIns="45720" rtlCol="0" anchor="t">
            <a:normAutofit fontScale="90000"/>
          </a:bodyPr>
          <a:lstStyle/>
          <a:p>
            <a:pPr algn="ctr"/>
            <a:r>
              <a:rPr lang="en-US" sz="4800" dirty="0">
                <a:solidFill>
                  <a:schemeClr val="tx2"/>
                </a:solidFill>
              </a:rPr>
              <a:t>Implementation Plan</a:t>
            </a:r>
            <a:endParaRPr lang="en-US"/>
          </a:p>
        </p:txBody>
      </p:sp>
      <p:sp>
        <p:nvSpPr>
          <p:cNvPr id="16" name="Rectangle 15">
            <a:extLst>
              <a:ext uri="{FF2B5EF4-FFF2-40B4-BE49-F238E27FC236}">
                <a16:creationId xmlns:a16="http://schemas.microsoft.com/office/drawing/2014/main" id="{D91952F0-771E-D2ED-C333-EEED6708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6642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FB6D83C-2377-9CAD-A991-9E0B6AF25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3465681"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graphicFrame>
        <p:nvGraphicFramePr>
          <p:cNvPr id="13" name="Table 12">
            <a:extLst>
              <a:ext uri="{FF2B5EF4-FFF2-40B4-BE49-F238E27FC236}">
                <a16:creationId xmlns:a16="http://schemas.microsoft.com/office/drawing/2014/main" id="{6BCA6465-E09C-E838-AFB3-F691A92EE647}"/>
              </a:ext>
            </a:extLst>
          </p:cNvPr>
          <p:cNvGraphicFramePr>
            <a:graphicFrameLocks noGrp="1"/>
          </p:cNvGraphicFramePr>
          <p:nvPr>
            <p:extLst>
              <p:ext uri="{D42A27DB-BD31-4B8C-83A1-F6EECF244321}">
                <p14:modId xmlns:p14="http://schemas.microsoft.com/office/powerpoint/2010/main" val="1542961788"/>
              </p:ext>
            </p:extLst>
          </p:nvPr>
        </p:nvGraphicFramePr>
        <p:xfrm>
          <a:off x="145142" y="1185332"/>
          <a:ext cx="10500789" cy="5501640"/>
        </p:xfrm>
        <a:graphic>
          <a:graphicData uri="http://schemas.openxmlformats.org/drawingml/2006/table">
            <a:tbl>
              <a:tblPr firstRow="1" bandRow="1">
                <a:tableStyleId>{5C22544A-7EE6-4342-B048-85BDC9FD1C3A}</a:tableStyleId>
              </a:tblPr>
              <a:tblGrid>
                <a:gridCol w="3176974">
                  <a:extLst>
                    <a:ext uri="{9D8B030D-6E8A-4147-A177-3AD203B41FA5}">
                      <a16:colId xmlns:a16="http://schemas.microsoft.com/office/drawing/2014/main" val="950270250"/>
                    </a:ext>
                  </a:extLst>
                </a:gridCol>
                <a:gridCol w="3196584">
                  <a:extLst>
                    <a:ext uri="{9D8B030D-6E8A-4147-A177-3AD203B41FA5}">
                      <a16:colId xmlns:a16="http://schemas.microsoft.com/office/drawing/2014/main" val="686189841"/>
                    </a:ext>
                  </a:extLst>
                </a:gridCol>
                <a:gridCol w="4127231">
                  <a:extLst>
                    <a:ext uri="{9D8B030D-6E8A-4147-A177-3AD203B41FA5}">
                      <a16:colId xmlns:a16="http://schemas.microsoft.com/office/drawing/2014/main" val="2311909589"/>
                    </a:ext>
                  </a:extLst>
                </a:gridCol>
              </a:tblGrid>
              <a:tr h="1387633">
                <a:tc>
                  <a:txBody>
                    <a:bodyPr/>
                    <a:lstStyle/>
                    <a:p>
                      <a:pPr lvl="0" algn="ctr">
                        <a:buNone/>
                      </a:pPr>
                      <a:r>
                        <a:rPr lang="en-GB" sz="2800" b="0" i="0" u="none" strike="noStrike" noProof="0" dirty="0">
                          <a:solidFill>
                            <a:srgbClr val="000000"/>
                          </a:solidFill>
                          <a:latin typeface="Calibri"/>
                        </a:rPr>
                        <a:t>0-6 months</a:t>
                      </a:r>
                    </a:p>
                    <a:p>
                      <a:pPr lvl="0" algn="ctr">
                        <a:buNone/>
                      </a:pPr>
                      <a:r>
                        <a:rPr lang="en-GB" sz="3200" b="0" i="0" u="none" strike="noStrike" noProof="0" dirty="0">
                          <a:solidFill>
                            <a:srgbClr val="000000"/>
                          </a:solidFill>
                          <a:latin typeface="Calibri"/>
                        </a:rPr>
                        <a:t>Foundation</a:t>
                      </a:r>
                    </a:p>
                  </a:txBody>
                  <a:tcPr>
                    <a:solidFill>
                      <a:schemeClr val="bg2">
                        <a:lumMod val="90000"/>
                      </a:schemeClr>
                    </a:solidFill>
                  </a:tcPr>
                </a:tc>
                <a:tc>
                  <a:txBody>
                    <a:bodyPr/>
                    <a:lstStyle/>
                    <a:p>
                      <a:pPr algn="ctr"/>
                      <a:r>
                        <a:rPr lang="en-GB" sz="2800" b="0" dirty="0">
                          <a:solidFill>
                            <a:schemeClr val="tx1"/>
                          </a:solidFill>
                          <a:latin typeface="Calibri"/>
                        </a:rPr>
                        <a:t>6-12 months</a:t>
                      </a:r>
                    </a:p>
                    <a:p>
                      <a:pPr lvl="0" algn="ctr">
                        <a:buNone/>
                      </a:pPr>
                      <a:r>
                        <a:rPr lang="en-GB" sz="3200" b="0" dirty="0">
                          <a:solidFill>
                            <a:schemeClr val="tx1"/>
                          </a:solidFill>
                          <a:latin typeface="Calibri"/>
                        </a:rPr>
                        <a:t>Engagement and training</a:t>
                      </a:r>
                    </a:p>
                  </a:txBody>
                  <a:tcPr>
                    <a:solidFill>
                      <a:schemeClr val="bg2">
                        <a:lumMod val="90000"/>
                      </a:schemeClr>
                    </a:solidFill>
                  </a:tcPr>
                </a:tc>
                <a:tc>
                  <a:txBody>
                    <a:bodyPr/>
                    <a:lstStyle/>
                    <a:p>
                      <a:pPr algn="ctr"/>
                      <a:r>
                        <a:rPr lang="en-GB" sz="2800" b="0" dirty="0">
                          <a:solidFill>
                            <a:schemeClr val="tx1"/>
                          </a:solidFill>
                          <a:latin typeface="Calibri"/>
                        </a:rPr>
                        <a:t>12-18 months</a:t>
                      </a:r>
                    </a:p>
                    <a:p>
                      <a:pPr lvl="0" algn="ctr">
                        <a:buNone/>
                      </a:pPr>
                      <a:r>
                        <a:rPr lang="en-GB" sz="3200" b="0" dirty="0">
                          <a:solidFill>
                            <a:schemeClr val="tx1"/>
                          </a:solidFill>
                          <a:latin typeface="Calibri"/>
                        </a:rPr>
                        <a:t>Evaluation</a:t>
                      </a:r>
                    </a:p>
                  </a:txBody>
                  <a:tcPr>
                    <a:solidFill>
                      <a:schemeClr val="bg2">
                        <a:lumMod val="90000"/>
                      </a:schemeClr>
                    </a:solidFill>
                  </a:tcPr>
                </a:tc>
                <a:extLst>
                  <a:ext uri="{0D108BD9-81ED-4DB2-BD59-A6C34878D82A}">
                    <a16:rowId xmlns:a16="http://schemas.microsoft.com/office/drawing/2014/main" val="3373105594"/>
                  </a:ext>
                </a:extLst>
              </a:tr>
              <a:tr h="3807921">
                <a:tc>
                  <a:txBody>
                    <a:bodyPr/>
                    <a:lstStyle/>
                    <a:p>
                      <a:endParaRPr lang="en-GB" dirty="0">
                        <a:latin typeface="Calibri"/>
                      </a:endParaRPr>
                    </a:p>
                  </a:txBody>
                  <a:tcPr>
                    <a:solidFill>
                      <a:schemeClr val="bg1">
                        <a:lumMod val="75000"/>
                      </a:schemeClr>
                    </a:solidFill>
                  </a:tcPr>
                </a:tc>
                <a:tc>
                  <a:txBody>
                    <a:bodyPr/>
                    <a:lstStyle/>
                    <a:p>
                      <a:pPr marL="285750" indent="-285750">
                        <a:buFont typeface="Arial"/>
                        <a:buChar char="•"/>
                      </a:pPr>
                      <a:r>
                        <a:rPr lang="en-GB" sz="2000" dirty="0">
                          <a:latin typeface="Bierstadt"/>
                        </a:rPr>
                        <a:t>Focus on manager training programme, work on good communication, conflict and problem-solving</a:t>
                      </a:r>
                    </a:p>
                    <a:p>
                      <a:pPr marL="285750" lvl="0" indent="-285750">
                        <a:buFont typeface="Arial"/>
                        <a:buChar char="•"/>
                      </a:pPr>
                      <a:r>
                        <a:rPr lang="en-GB" sz="2000" dirty="0">
                          <a:latin typeface="Bierstadt"/>
                        </a:rPr>
                        <a:t>Focus on employee's wellbeing programme, increase </a:t>
                      </a:r>
                      <a:r>
                        <a:rPr lang="en-GB" sz="2000">
                          <a:latin typeface="Bierstadt"/>
                        </a:rPr>
                        <a:t>recognition</a:t>
                      </a:r>
                      <a:r>
                        <a:rPr lang="en-GB" sz="2000" dirty="0">
                          <a:latin typeface="Bierstadt"/>
                        </a:rPr>
                        <a:t> and reward system</a:t>
                      </a:r>
                    </a:p>
                    <a:p>
                      <a:pPr marL="285750" lvl="0" indent="-285750">
                        <a:buFont typeface="Arial"/>
                        <a:buChar char="•"/>
                      </a:pPr>
                      <a:r>
                        <a:rPr lang="en-GB" sz="2000" dirty="0">
                          <a:latin typeface="Bierstadt"/>
                        </a:rPr>
                        <a:t>Focus on health and safety</a:t>
                      </a:r>
                    </a:p>
                    <a:p>
                      <a:pPr marL="0" lvl="0" indent="0">
                        <a:buNone/>
                      </a:pPr>
                      <a:endParaRPr lang="en-GB" sz="1900" dirty="0">
                        <a:latin typeface="Calibri"/>
                      </a:endParaRPr>
                    </a:p>
                    <a:p>
                      <a:pPr marL="285750" lvl="0" indent="-285750">
                        <a:buFont typeface="Arial"/>
                        <a:buChar char="•"/>
                      </a:pPr>
                      <a:endParaRPr lang="en-GB" dirty="0">
                        <a:latin typeface="Calibri"/>
                      </a:endParaRPr>
                    </a:p>
                  </a:txBody>
                  <a:tcPr>
                    <a:solidFill>
                      <a:schemeClr val="bg1">
                        <a:lumMod val="75000"/>
                      </a:schemeClr>
                    </a:solidFill>
                  </a:tcPr>
                </a:tc>
                <a:tc>
                  <a:txBody>
                    <a:bodyPr/>
                    <a:lstStyle/>
                    <a:p>
                      <a:pPr marL="285750" indent="-285750">
                        <a:buFont typeface="Arial"/>
                        <a:buChar char="•"/>
                      </a:pPr>
                      <a:r>
                        <a:rPr lang="en-GB" sz="2000" dirty="0">
                          <a:latin typeface="Bierstadt"/>
                        </a:rPr>
                        <a:t>Have clear KPI to define and measure the present and future goals.</a:t>
                      </a:r>
                    </a:p>
                    <a:p>
                      <a:pPr marL="285750" lvl="0" indent="-285750">
                        <a:buFont typeface="Arial"/>
                        <a:buChar char="•"/>
                      </a:pPr>
                      <a:r>
                        <a:rPr lang="en-GB" sz="2000" dirty="0">
                          <a:latin typeface="Bierstadt"/>
                        </a:rPr>
                        <a:t>Prioritise the employees to have a strong, collaborative culture</a:t>
                      </a:r>
                    </a:p>
                    <a:p>
                      <a:pPr marL="285750" lvl="0" indent="-285750">
                        <a:buFont typeface="Arial"/>
                        <a:buChar char="•"/>
                      </a:pPr>
                      <a:r>
                        <a:rPr lang="en-GB" sz="2000" dirty="0">
                          <a:latin typeface="Bierstadt"/>
                        </a:rPr>
                        <a:t>Opportunity for personal and professional growth</a:t>
                      </a:r>
                    </a:p>
                    <a:p>
                      <a:pPr marL="285750" lvl="0" indent="-285750">
                        <a:buClr>
                          <a:srgbClr val="000000"/>
                        </a:buClr>
                        <a:buFont typeface="Arial,Sans-Serif"/>
                        <a:buChar char="•"/>
                      </a:pPr>
                      <a:r>
                        <a:rPr lang="en-GB" sz="2000" b="0" i="0" u="none" strike="noStrike" noProof="0" dirty="0">
                          <a:solidFill>
                            <a:srgbClr val="000000"/>
                          </a:solidFill>
                          <a:latin typeface="Bierstadt"/>
                        </a:rPr>
                        <a:t>Continue to do monthly checks that focus on growth and development.</a:t>
                      </a:r>
                      <a:endParaRPr lang="en-US" sz="2000" b="0" i="0" u="none" strike="noStrike" noProof="0" dirty="0">
                        <a:solidFill>
                          <a:srgbClr val="000000"/>
                        </a:solidFill>
                        <a:latin typeface="Bierstadt"/>
                      </a:endParaRPr>
                    </a:p>
                    <a:p>
                      <a:pPr marL="285750" lvl="0" indent="-285750">
                        <a:buFont typeface="Arial"/>
                        <a:buChar char="•"/>
                      </a:pPr>
                      <a:endParaRPr lang="en-GB" dirty="0"/>
                    </a:p>
                  </a:txBody>
                  <a:tcPr>
                    <a:solidFill>
                      <a:schemeClr val="bg1">
                        <a:lumMod val="75000"/>
                      </a:schemeClr>
                    </a:solidFill>
                  </a:tcPr>
                </a:tc>
                <a:extLst>
                  <a:ext uri="{0D108BD9-81ED-4DB2-BD59-A6C34878D82A}">
                    <a16:rowId xmlns:a16="http://schemas.microsoft.com/office/drawing/2014/main" val="1461741541"/>
                  </a:ext>
                </a:extLst>
              </a:tr>
            </a:tbl>
          </a:graphicData>
        </a:graphic>
      </p:graphicFrame>
      <p:sp>
        <p:nvSpPr>
          <p:cNvPr id="20" name="TextBox 14">
            <a:extLst>
              <a:ext uri="{FF2B5EF4-FFF2-40B4-BE49-F238E27FC236}">
                <a16:creationId xmlns:a16="http://schemas.microsoft.com/office/drawing/2014/main" id="{DF5C0CB1-0EFA-30CC-76FC-1E5A620B0942}"/>
              </a:ext>
            </a:extLst>
          </p:cNvPr>
          <p:cNvSpPr txBox="1"/>
          <p:nvPr/>
        </p:nvSpPr>
        <p:spPr>
          <a:xfrm>
            <a:off x="145142" y="2654906"/>
            <a:ext cx="2709333" cy="406265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Sans-Serif"/>
              <a:buChar char="•"/>
            </a:pPr>
            <a:r>
              <a:rPr lang="en-GB" sz="2000" dirty="0">
                <a:latin typeface="Bierstadt"/>
                <a:ea typeface="Arial"/>
                <a:cs typeface="Arial"/>
              </a:rPr>
              <a:t>Identify</a:t>
            </a:r>
            <a:r>
              <a:rPr lang="en-GB" sz="2000" baseline="0" dirty="0">
                <a:latin typeface="Bierstadt"/>
                <a:ea typeface="Arial"/>
                <a:cs typeface="Arial"/>
              </a:rPr>
              <a:t> the </a:t>
            </a:r>
            <a:r>
              <a:rPr lang="en-GB" sz="2000" dirty="0">
                <a:latin typeface="Bierstadt"/>
                <a:ea typeface="Arial"/>
                <a:cs typeface="Arial"/>
              </a:rPr>
              <a:t>cause of</a:t>
            </a:r>
            <a:r>
              <a:rPr lang="en-GB" sz="2000" baseline="0" dirty="0">
                <a:latin typeface="Bierstadt"/>
                <a:ea typeface="Arial"/>
                <a:cs typeface="Arial"/>
              </a:rPr>
              <a:t> bad </a:t>
            </a:r>
            <a:r>
              <a:rPr lang="en-GB" sz="2000" dirty="0">
                <a:latin typeface="Bierstadt"/>
                <a:ea typeface="Arial"/>
                <a:cs typeface="Arial"/>
              </a:rPr>
              <a:t>engagement</a:t>
            </a:r>
            <a:r>
              <a:rPr lang="en-GB" sz="2000" baseline="0" dirty="0">
                <a:latin typeface="Bierstadt"/>
                <a:ea typeface="Arial"/>
                <a:cs typeface="Arial"/>
              </a:rPr>
              <a:t>,</a:t>
            </a:r>
            <a:r>
              <a:rPr lang="en-GB" sz="2000" dirty="0">
                <a:latin typeface="Bierstadt"/>
                <a:ea typeface="Arial"/>
                <a:cs typeface="Arial"/>
              </a:rPr>
              <a:t> communication and</a:t>
            </a:r>
            <a:r>
              <a:rPr lang="en-GB" sz="2000" baseline="0" dirty="0">
                <a:latin typeface="Bierstadt"/>
                <a:ea typeface="Arial"/>
                <a:cs typeface="Arial"/>
              </a:rPr>
              <a:t> weak </a:t>
            </a:r>
            <a:r>
              <a:rPr lang="en-GB" sz="2000" dirty="0">
                <a:latin typeface="Bierstadt"/>
                <a:ea typeface="Arial"/>
                <a:cs typeface="Arial"/>
              </a:rPr>
              <a:t>culture barrier through surveys</a:t>
            </a:r>
            <a:endParaRPr lang="en-GB" sz="1800" dirty="0">
              <a:latin typeface="Bierstadt"/>
              <a:ea typeface="Arial"/>
              <a:cs typeface="Arial"/>
            </a:endParaRPr>
          </a:p>
          <a:p>
            <a:pPr marL="285750" indent="-285750">
              <a:buFont typeface="Arial,Sans-Serif"/>
              <a:buChar char="•"/>
            </a:pPr>
            <a:r>
              <a:rPr lang="en-GB" sz="2000" dirty="0">
                <a:cs typeface="Arial"/>
              </a:rPr>
              <a:t>Use SMART model for performance goals </a:t>
            </a:r>
          </a:p>
          <a:p>
            <a:pPr marL="285750" indent="-285750">
              <a:buFont typeface="Arial,Sans-Serif"/>
              <a:buChar char="•"/>
            </a:pPr>
            <a:r>
              <a:rPr lang="en-GB" sz="2000" dirty="0">
                <a:cs typeface="Arial"/>
              </a:rPr>
              <a:t>Be transparent about the upcoming changes</a:t>
            </a:r>
          </a:p>
          <a:p>
            <a:pPr marL="285750" indent="-285750">
              <a:buFont typeface="Arial,Sans-Serif"/>
              <a:buChar char="•"/>
            </a:pPr>
            <a:endParaRPr lang="en-GB" sz="2000" dirty="0">
              <a:cs typeface="Arial"/>
            </a:endParaRPr>
          </a:p>
          <a:p>
            <a:pPr algn="ctr"/>
            <a:endParaRPr lang="en-GB"/>
          </a:p>
        </p:txBody>
      </p:sp>
    </p:spTree>
    <p:extLst>
      <p:ext uri="{BB962C8B-B14F-4D97-AF65-F5344CB8AC3E}">
        <p14:creationId xmlns:p14="http://schemas.microsoft.com/office/powerpoint/2010/main" val="2231510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White arrows going to the red target">
            <a:extLst>
              <a:ext uri="{FF2B5EF4-FFF2-40B4-BE49-F238E27FC236}">
                <a16:creationId xmlns:a16="http://schemas.microsoft.com/office/drawing/2014/main" id="{FA6CEEBC-F781-7C60-2F2A-EA82B4123017}"/>
              </a:ext>
            </a:extLst>
          </p:cNvPr>
          <p:cNvPicPr>
            <a:picLocks noChangeAspect="1"/>
          </p:cNvPicPr>
          <p:nvPr/>
        </p:nvPicPr>
        <p:blipFill>
          <a:blip r:embed="rId2"/>
          <a:srcRect l="-1460" t="6886" r="1251" b="8451"/>
          <a:stretch>
            <a:fillRect/>
          </a:stretch>
        </p:blipFill>
        <p:spPr>
          <a:xfrm>
            <a:off x="-25380" y="10"/>
            <a:ext cx="12215004" cy="687853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Rectangle 14">
            <a:extLst>
              <a:ext uri="{FF2B5EF4-FFF2-40B4-BE49-F238E27FC236}">
                <a16:creationId xmlns:a16="http://schemas.microsoft.com/office/drawing/2014/main" id="{67B3E2DB-180D-4752-BBB6-987822D6B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944761"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AD306-57EB-A894-D800-37AE21D54162}"/>
              </a:ext>
            </a:extLst>
          </p:cNvPr>
          <p:cNvSpPr>
            <a:spLocks noGrp="1"/>
          </p:cNvSpPr>
          <p:nvPr>
            <p:ph type="title"/>
          </p:nvPr>
        </p:nvSpPr>
        <p:spPr>
          <a:xfrm>
            <a:off x="6317052" y="3447896"/>
            <a:ext cx="5870184" cy="2859533"/>
          </a:xfrm>
        </p:spPr>
        <p:txBody>
          <a:bodyPr vert="horz" lIns="91440" tIns="45720" rIns="91440" bIns="45720" rtlCol="0" anchor="t">
            <a:normAutofit/>
          </a:bodyPr>
          <a:lstStyle/>
          <a:p>
            <a:r>
              <a:rPr lang="en-US" sz="6000" dirty="0">
                <a:solidFill>
                  <a:schemeClr val="bg1"/>
                </a:solidFill>
              </a:rPr>
              <a:t>Expected Outcomes</a:t>
            </a:r>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9321" y="508090"/>
            <a:ext cx="611481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6D6613FC-D88C-B05D-B3AB-30102B90844F}"/>
              </a:ext>
            </a:extLst>
          </p:cNvPr>
          <p:cNvSpPr txBox="1"/>
          <p:nvPr/>
        </p:nvSpPr>
        <p:spPr>
          <a:xfrm>
            <a:off x="1714231" y="1782800"/>
            <a:ext cx="4748421" cy="3874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747E68B2-210F-4E0F-B620-73F3B5AFE7C3}"/>
              </a:ext>
            </a:extLst>
          </p:cNvPr>
          <p:cNvSpPr txBox="1"/>
          <p:nvPr/>
        </p:nvSpPr>
        <p:spPr>
          <a:xfrm>
            <a:off x="827058" y="1401012"/>
            <a:ext cx="4559300"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200" dirty="0">
                <a:solidFill>
                  <a:schemeClr val="bg1"/>
                </a:solidFill>
                <a:latin typeface="Times New Roman"/>
                <a:cs typeface="Times New Roman"/>
              </a:rPr>
              <a:t>Clearer expectations </a:t>
            </a:r>
          </a:p>
          <a:p>
            <a:pPr marL="285750" indent="-285750">
              <a:buFont typeface="Arial"/>
              <a:buChar char="•"/>
            </a:pPr>
            <a:r>
              <a:rPr lang="en-GB" sz="3200" dirty="0">
                <a:solidFill>
                  <a:schemeClr val="bg1"/>
                </a:solidFill>
                <a:latin typeface="Times New Roman"/>
                <a:cs typeface="Times New Roman"/>
              </a:rPr>
              <a:t>Better productivity</a:t>
            </a:r>
          </a:p>
          <a:p>
            <a:pPr marL="285750" indent="-285750">
              <a:buFont typeface="Arial"/>
              <a:buChar char="•"/>
            </a:pPr>
            <a:r>
              <a:rPr lang="en-GB" sz="3200" dirty="0">
                <a:solidFill>
                  <a:schemeClr val="bg1"/>
                </a:solidFill>
                <a:latin typeface="Times New Roman"/>
                <a:cs typeface="Times New Roman"/>
              </a:rPr>
              <a:t>Good communication</a:t>
            </a:r>
          </a:p>
          <a:p>
            <a:pPr marL="285750" indent="-285750">
              <a:buFont typeface="Arial"/>
              <a:buChar char="•"/>
            </a:pPr>
            <a:r>
              <a:rPr lang="en-GB" sz="3200" dirty="0">
                <a:solidFill>
                  <a:schemeClr val="bg1"/>
                </a:solidFill>
                <a:latin typeface="Times New Roman"/>
                <a:cs typeface="Times New Roman"/>
              </a:rPr>
              <a:t>Strong people-centres culture</a:t>
            </a:r>
          </a:p>
          <a:p>
            <a:pPr marL="285750" indent="-285750">
              <a:buFont typeface="Arial"/>
              <a:buChar char="•"/>
            </a:pPr>
            <a:r>
              <a:rPr lang="en-GB" sz="3200" dirty="0">
                <a:solidFill>
                  <a:schemeClr val="bg1"/>
                </a:solidFill>
                <a:latin typeface="Times New Roman"/>
                <a:cs typeface="Times New Roman"/>
              </a:rPr>
              <a:t>More capable management</a:t>
            </a:r>
          </a:p>
          <a:p>
            <a:pPr marL="285750" indent="-285750">
              <a:buFont typeface="Arial"/>
              <a:buChar char="•"/>
            </a:pPr>
            <a:r>
              <a:rPr lang="en-GB" sz="3200" dirty="0">
                <a:solidFill>
                  <a:schemeClr val="bg1"/>
                </a:solidFill>
                <a:latin typeface="Times New Roman"/>
                <a:cs typeface="Times New Roman"/>
              </a:rPr>
              <a:t>Reduced turnover</a:t>
            </a:r>
          </a:p>
        </p:txBody>
      </p:sp>
    </p:spTree>
    <p:extLst>
      <p:ext uri="{BB962C8B-B14F-4D97-AF65-F5344CB8AC3E}">
        <p14:creationId xmlns:p14="http://schemas.microsoft.com/office/powerpoint/2010/main" val="23801120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92772F-7273-2362-FF8D-AC6F1D217646}"/>
              </a:ext>
            </a:extLst>
          </p:cNvPr>
          <p:cNvSpPr>
            <a:spLocks noGrp="1"/>
          </p:cNvSpPr>
          <p:nvPr>
            <p:ph type="title"/>
          </p:nvPr>
        </p:nvSpPr>
        <p:spPr>
          <a:xfrm>
            <a:off x="521208" y="978408"/>
            <a:ext cx="6263640" cy="1463040"/>
          </a:xfrm>
        </p:spPr>
        <p:txBody>
          <a:bodyPr>
            <a:normAutofit/>
          </a:bodyPr>
          <a:lstStyle/>
          <a:p>
            <a:r>
              <a:rPr lang="en-GB" dirty="0"/>
              <a:t>Conclusion</a:t>
            </a:r>
          </a:p>
        </p:txBody>
      </p:sp>
      <p:sp>
        <p:nvSpPr>
          <p:cNvPr id="23"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Content Placeholder 2">
            <a:extLst>
              <a:ext uri="{FF2B5EF4-FFF2-40B4-BE49-F238E27FC236}">
                <a16:creationId xmlns:a16="http://schemas.microsoft.com/office/drawing/2014/main" id="{47CB836A-D07D-0A61-6953-FEFCD5B906C4}"/>
              </a:ext>
            </a:extLst>
          </p:cNvPr>
          <p:cNvSpPr>
            <a:spLocks noGrp="1"/>
          </p:cNvSpPr>
          <p:nvPr>
            <p:ph idx="1"/>
          </p:nvPr>
        </p:nvSpPr>
        <p:spPr>
          <a:xfrm>
            <a:off x="521208" y="1715008"/>
            <a:ext cx="6263640" cy="4757928"/>
          </a:xfrm>
        </p:spPr>
        <p:txBody>
          <a:bodyPr vert="horz" lIns="91440" tIns="45720" rIns="91440" bIns="45720" rtlCol="0" anchor="t">
            <a:noAutofit/>
          </a:bodyPr>
          <a:lstStyle/>
          <a:p>
            <a:pPr marL="0" indent="0">
              <a:buNone/>
            </a:pPr>
            <a:r>
              <a:rPr lang="en-GB" sz="2400" dirty="0" err="1"/>
              <a:t>BrightWave</a:t>
            </a:r>
            <a:r>
              <a:rPr lang="en-GB" sz="2400" dirty="0"/>
              <a:t> could be proud of:</a:t>
            </a:r>
          </a:p>
          <a:p>
            <a:r>
              <a:rPr lang="en-GB" sz="2400" dirty="0"/>
              <a:t>Managers and leaders leading team productively</a:t>
            </a:r>
          </a:p>
          <a:p>
            <a:r>
              <a:rPr lang="en-GB" sz="2400" dirty="0"/>
              <a:t>The company's strong connection with the employees-centred culture</a:t>
            </a:r>
          </a:p>
          <a:p>
            <a:r>
              <a:rPr lang="en-GB" sz="2400" dirty="0"/>
              <a:t>Company's clear vision shared with employees</a:t>
            </a:r>
          </a:p>
          <a:p>
            <a:r>
              <a:rPr lang="en-GB" sz="2400" dirty="0"/>
              <a:t>Culture of trust, respect and psychological safety</a:t>
            </a:r>
          </a:p>
          <a:p>
            <a:r>
              <a:rPr lang="en-GB" sz="2400" dirty="0"/>
              <a:t>Employees are motivated and feel needed.</a:t>
            </a:r>
          </a:p>
          <a:p>
            <a:pPr marL="0" indent="0">
              <a:buNone/>
            </a:pPr>
            <a:endParaRPr lang="en-GB"/>
          </a:p>
          <a:p>
            <a:endParaRPr lang="en-GB"/>
          </a:p>
          <a:p>
            <a:endParaRPr lang="en-GB"/>
          </a:p>
          <a:p>
            <a:pPr marL="0" indent="0">
              <a:buNone/>
            </a:pPr>
            <a:endParaRPr lang="en-GB"/>
          </a:p>
        </p:txBody>
      </p:sp>
      <p:pic>
        <p:nvPicPr>
          <p:cNvPr id="25" name="Graphic 24" descr="Business Growth">
            <a:extLst>
              <a:ext uri="{FF2B5EF4-FFF2-40B4-BE49-F238E27FC236}">
                <a16:creationId xmlns:a16="http://schemas.microsoft.com/office/drawing/2014/main" id="{969BAD10-FF24-0B57-B9E4-AE83415FC5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3235548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FDEEF-7A18-AF14-B9A4-76B03ECB4AD7}"/>
              </a:ext>
            </a:extLst>
          </p:cNvPr>
          <p:cNvSpPr>
            <a:spLocks noGrp="1"/>
          </p:cNvSpPr>
          <p:nvPr>
            <p:ph type="title"/>
          </p:nvPr>
        </p:nvSpPr>
        <p:spPr>
          <a:xfrm>
            <a:off x="521208" y="737108"/>
            <a:ext cx="11155680" cy="535940"/>
          </a:xfrm>
        </p:spPr>
        <p:txBody>
          <a:bodyPr>
            <a:normAutofit fontScale="90000"/>
          </a:bodyPr>
          <a:lstStyle/>
          <a:p>
            <a:r>
              <a:rPr lang="en-GB" dirty="0"/>
              <a:t>References</a:t>
            </a:r>
            <a:br>
              <a:rPr lang="en-GB" dirty="0"/>
            </a:br>
            <a:br>
              <a:rPr lang="en-GB" dirty="0"/>
            </a:b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646BB7EB-D687-08B9-712B-9E9ADAC09824}"/>
              </a:ext>
            </a:extLst>
          </p:cNvPr>
          <p:cNvSpPr>
            <a:spLocks noGrp="1"/>
          </p:cNvSpPr>
          <p:nvPr>
            <p:ph idx="1"/>
          </p:nvPr>
        </p:nvSpPr>
        <p:spPr>
          <a:xfrm>
            <a:off x="267208" y="1265066"/>
            <a:ext cx="11155680" cy="5372970"/>
          </a:xfrm>
        </p:spPr>
        <p:txBody>
          <a:bodyPr vert="horz" lIns="91440" tIns="45720" rIns="91440" bIns="45720" rtlCol="0" anchor="t">
            <a:noAutofit/>
          </a:bodyPr>
          <a:lstStyle/>
          <a:p>
            <a:r>
              <a:rPr lang="en-GB" sz="1700" dirty="0">
                <a:latin typeface="Times New Roman"/>
                <a:ea typeface="Noto Sans"/>
                <a:cs typeface="Noto Sans"/>
              </a:rPr>
              <a:t>Investors in People (2025) </a:t>
            </a:r>
            <a:r>
              <a:rPr lang="en-GB" sz="1700" i="1" dirty="0">
                <a:latin typeface="Times New Roman"/>
                <a:cs typeface="Times New Roman"/>
              </a:rPr>
              <a:t>Management without training is management without impact, </a:t>
            </a:r>
            <a:r>
              <a:rPr lang="en-GB" sz="1700" dirty="0">
                <a:latin typeface="Times New Roman"/>
                <a:cs typeface="Times New Roman"/>
              </a:rPr>
              <a:t>Available at: </a:t>
            </a:r>
            <a:r>
              <a:rPr lang="en-GB" sz="1700" dirty="0">
                <a:latin typeface="Times New Roman"/>
                <a:ea typeface="+mn-lt"/>
                <a:cs typeface="+mn-lt"/>
                <a:hlinkClick r:id="rId2"/>
              </a:rPr>
              <a:t>https://www.investorsinpeople.com/knowledge/management-without-training-is-management-without-impact/</a:t>
            </a:r>
            <a:r>
              <a:rPr lang="en-GB" sz="1700" dirty="0">
                <a:latin typeface="Times New Roman"/>
                <a:ea typeface="+mn-lt"/>
                <a:cs typeface="+mn-lt"/>
              </a:rPr>
              <a:t> (Accessed: 20 Nov 2025).</a:t>
            </a:r>
            <a:endParaRPr lang="en-GB" sz="1700">
              <a:latin typeface="Times New Roman"/>
              <a:ea typeface="Noto Sans"/>
              <a:cs typeface="Times New Roman"/>
            </a:endParaRPr>
          </a:p>
          <a:p>
            <a:r>
              <a:rPr lang="en-GB" sz="1700" dirty="0">
                <a:latin typeface="Times New Roman"/>
                <a:ea typeface="Noto Sans"/>
                <a:cs typeface="Noto Sans"/>
              </a:rPr>
              <a:t>Magdalena </a:t>
            </a:r>
            <a:r>
              <a:rPr lang="en-GB" sz="1700" err="1">
                <a:latin typeface="Times New Roman"/>
                <a:ea typeface="Noto Sans"/>
                <a:cs typeface="Noto Sans"/>
              </a:rPr>
              <a:t>Kraczla</a:t>
            </a:r>
            <a:r>
              <a:rPr lang="en-GB" sz="1700" dirty="0">
                <a:latin typeface="Times New Roman"/>
                <a:ea typeface="Noto Sans"/>
                <a:cs typeface="Noto Sans"/>
              </a:rPr>
              <a:t> and Anna </a:t>
            </a:r>
            <a:r>
              <a:rPr lang="en-GB" sz="1700" err="1">
                <a:latin typeface="Times New Roman"/>
                <a:ea typeface="Noto Sans"/>
                <a:cs typeface="Noto Sans"/>
              </a:rPr>
              <a:t>Wziątek-Staśko</a:t>
            </a:r>
            <a:r>
              <a:rPr lang="en-GB" sz="1700" dirty="0">
                <a:latin typeface="Times New Roman"/>
                <a:ea typeface="Noto Sans"/>
                <a:cs typeface="Noto Sans"/>
              </a:rPr>
              <a:t> (2025) </a:t>
            </a:r>
            <a:r>
              <a:rPr lang="en-GB" sz="1700" i="1" dirty="0">
                <a:latin typeface="Times New Roman"/>
                <a:ea typeface="Noto Sans"/>
                <a:cs typeface="Noto Sans"/>
              </a:rPr>
              <a:t>Management, Conflict Resolution and Strategy : Coping with Stress at Work</a:t>
            </a:r>
            <a:r>
              <a:rPr lang="en-GB" sz="1700" dirty="0">
                <a:latin typeface="Times New Roman"/>
                <a:ea typeface="Noto Sans"/>
                <a:cs typeface="Noto Sans"/>
              </a:rPr>
              <a:t>. Abingdon, Oxon: Routledge. </a:t>
            </a:r>
            <a:endParaRPr lang="en-GB" sz="1700" dirty="0">
              <a:latin typeface="Times New Roman"/>
              <a:ea typeface="Source Sans Pro"/>
              <a:cs typeface="Arial"/>
            </a:endParaRPr>
          </a:p>
          <a:p>
            <a:r>
              <a:rPr lang="en-GB" sz="1700" dirty="0">
                <a:latin typeface="Times New Roman"/>
                <a:ea typeface="Source Sans Pro"/>
                <a:cs typeface="Arial"/>
              </a:rPr>
              <a:t>Parmenter, D. (2020) </a:t>
            </a:r>
            <a:r>
              <a:rPr lang="en-GB" sz="1700" i="1" dirty="0">
                <a:latin typeface="Times New Roman"/>
                <a:ea typeface="Source Sans Pro"/>
                <a:cs typeface="Arial"/>
              </a:rPr>
              <a:t>Key performance indicators : developing, implementing, and using winning KPIs</a:t>
            </a:r>
            <a:r>
              <a:rPr lang="en-GB" sz="1700" dirty="0">
                <a:latin typeface="Times New Roman"/>
                <a:ea typeface="Source Sans Pro"/>
                <a:cs typeface="Arial"/>
              </a:rPr>
              <a:t>. Fourth edition. Hoboken, New Jersey: Wiley.</a:t>
            </a:r>
            <a:endParaRPr lang="en-GB" sz="1700">
              <a:latin typeface="Times New Roman"/>
              <a:ea typeface="Verdana"/>
              <a:cs typeface="Arial"/>
            </a:endParaRPr>
          </a:p>
          <a:p>
            <a:r>
              <a:rPr lang="en-GB" sz="1700" err="1">
                <a:latin typeface="Times New Roman"/>
                <a:ea typeface="Source Sans Pro"/>
                <a:cs typeface="Arial"/>
              </a:rPr>
              <a:t>SlideModdel</a:t>
            </a:r>
            <a:r>
              <a:rPr lang="en-GB" sz="1700" dirty="0">
                <a:latin typeface="Times New Roman"/>
                <a:ea typeface="Source Sans Pro"/>
                <a:cs typeface="Arial"/>
              </a:rPr>
              <a:t> (2025)</a:t>
            </a:r>
            <a:r>
              <a:rPr lang="en-GB" sz="1700" i="1" dirty="0">
                <a:latin typeface="Times New Roman"/>
                <a:ea typeface="Source Sans Pro"/>
                <a:cs typeface="Arial"/>
              </a:rPr>
              <a:t> </a:t>
            </a:r>
            <a:r>
              <a:rPr lang="en-GB" sz="1700" i="1" dirty="0">
                <a:solidFill>
                  <a:srgbClr val="212529"/>
                </a:solidFill>
                <a:latin typeface="Times New Roman"/>
                <a:ea typeface="Open Sans"/>
                <a:cs typeface="Open Sans"/>
              </a:rPr>
              <a:t>8 Step Model Kotter Change Diagram PPT, </a:t>
            </a:r>
            <a:r>
              <a:rPr lang="en-GB" sz="1700" dirty="0">
                <a:solidFill>
                  <a:srgbClr val="212529"/>
                </a:solidFill>
                <a:latin typeface="Times New Roman"/>
                <a:ea typeface="Open Sans"/>
                <a:cs typeface="Open Sans"/>
              </a:rPr>
              <a:t>Available at: </a:t>
            </a:r>
            <a:r>
              <a:rPr lang="en-GB" sz="1700" dirty="0">
                <a:solidFill>
                  <a:srgbClr val="212529"/>
                </a:solidFill>
                <a:latin typeface="Times New Roman"/>
                <a:ea typeface="+mn-lt"/>
                <a:cs typeface="+mn-lt"/>
                <a:hlinkClick r:id="rId3"/>
              </a:rPr>
              <a:t>https://slidemodel.com/templates/8-step-kotter-model-change-powerpoint-template/8-step-model-kotter-change-diagram-ppt/</a:t>
            </a:r>
            <a:r>
              <a:rPr lang="en-GB" sz="1700" dirty="0">
                <a:solidFill>
                  <a:srgbClr val="212529"/>
                </a:solidFill>
                <a:latin typeface="Times New Roman"/>
                <a:ea typeface="Open Sans"/>
                <a:cs typeface="Open Sans"/>
              </a:rPr>
              <a:t> (Accessed: 20 Nov 2025).</a:t>
            </a:r>
          </a:p>
          <a:p>
            <a:r>
              <a:rPr lang="en-GB" sz="1700" dirty="0">
                <a:latin typeface="Times New Roman"/>
                <a:ea typeface="Verdana"/>
                <a:cs typeface="Times New Roman"/>
              </a:rPr>
              <a:t>Strategic Leader Consulting (2025) Strategic Leader Consulting. Available at: </a:t>
            </a:r>
            <a:r>
              <a:rPr lang="en-GB" sz="1700" dirty="0">
                <a:latin typeface="Times New Roman"/>
                <a:ea typeface="Verdana"/>
                <a:cs typeface="Times New Roman"/>
                <a:hlinkClick r:id="rId4"/>
              </a:rPr>
              <a:t>https://strategicleadersconsulting.com/what-are-the-potential-drawbacks-of-a-hierarchical-organizational-structure/</a:t>
            </a:r>
            <a:r>
              <a:rPr lang="en-GB" sz="1700" dirty="0">
                <a:latin typeface="Times New Roman"/>
                <a:ea typeface="Verdana"/>
                <a:cs typeface="Times New Roman"/>
              </a:rPr>
              <a:t> (Accessed 15 Nov 2025)</a:t>
            </a:r>
            <a:br>
              <a:rPr lang="en-GB" sz="1700" dirty="0">
                <a:latin typeface="Times New Roman"/>
                <a:ea typeface="Verdana"/>
                <a:cs typeface="Times New Roman"/>
              </a:rPr>
            </a:br>
            <a:endParaRPr lang="en-GB" sz="1700" dirty="0">
              <a:latin typeface="Times New Roman"/>
              <a:ea typeface="Verdana"/>
              <a:cs typeface="Times New Roman"/>
            </a:endParaRPr>
          </a:p>
          <a:p>
            <a:r>
              <a:rPr lang="en-GB" sz="1700" dirty="0">
                <a:latin typeface="Times New Roman"/>
                <a:ea typeface="Verdana"/>
                <a:cs typeface="Times New Roman"/>
              </a:rPr>
              <a:t> </a:t>
            </a:r>
            <a:r>
              <a:rPr lang="en-GB" sz="1700" err="1">
                <a:latin typeface="Times New Roman"/>
                <a:ea typeface="Verdana"/>
                <a:cs typeface="Times New Roman"/>
              </a:rPr>
              <a:t>Strengers</a:t>
            </a:r>
            <a:r>
              <a:rPr lang="en-GB" sz="1700" dirty="0">
                <a:latin typeface="Times New Roman"/>
                <a:ea typeface="Verdana"/>
                <a:cs typeface="Times New Roman"/>
              </a:rPr>
              <a:t>, J., </a:t>
            </a:r>
            <a:r>
              <a:rPr lang="en-GB" sz="1700" err="1">
                <a:latin typeface="Times New Roman"/>
                <a:ea typeface="Verdana"/>
                <a:cs typeface="Times New Roman"/>
              </a:rPr>
              <a:t>Mutsaers</a:t>
            </a:r>
            <a:r>
              <a:rPr lang="en-GB" sz="1700" dirty="0">
                <a:latin typeface="Times New Roman"/>
                <a:ea typeface="Verdana"/>
                <a:cs typeface="Times New Roman"/>
              </a:rPr>
              <a:t> L., Lisa R. &amp; </a:t>
            </a:r>
            <a:r>
              <a:rPr lang="en-GB" sz="1700" err="1">
                <a:latin typeface="Times New Roman"/>
                <a:ea typeface="Verdana"/>
                <a:cs typeface="Times New Roman"/>
              </a:rPr>
              <a:t>Graamans</a:t>
            </a:r>
            <a:r>
              <a:rPr lang="en-GB" sz="1700" dirty="0">
                <a:latin typeface="Times New Roman"/>
                <a:ea typeface="Verdana"/>
                <a:cs typeface="Times New Roman"/>
              </a:rPr>
              <a:t>, E. (2022), "The organizational culture of scale-ups and performance", </a:t>
            </a:r>
            <a:r>
              <a:rPr lang="en-GB" sz="1700" i="1" dirty="0">
                <a:latin typeface="Times New Roman"/>
                <a:ea typeface="Verdana"/>
                <a:cs typeface="Times New Roman"/>
              </a:rPr>
              <a:t>Journal of Organizational Change Management, </a:t>
            </a:r>
            <a:r>
              <a:rPr lang="en-GB" sz="1700" dirty="0">
                <a:latin typeface="Times New Roman"/>
                <a:ea typeface="Verdana"/>
                <a:cs typeface="Times New Roman"/>
              </a:rPr>
              <a:t>vol. 35, no. 8, pp. 115-130.</a:t>
            </a:r>
          </a:p>
          <a:p>
            <a:r>
              <a:rPr lang="en-GB" sz="1700" dirty="0">
                <a:latin typeface="Times New Roman"/>
                <a:ea typeface="Verdana"/>
                <a:cs typeface="Times New Roman"/>
              </a:rPr>
              <a:t>Student Espresso (2024)</a:t>
            </a:r>
            <a:r>
              <a:rPr lang="en-GB" sz="1700" i="1" dirty="0">
                <a:latin typeface="Times New Roman"/>
                <a:ea typeface="Verdana"/>
                <a:cs typeface="Times New Roman"/>
              </a:rPr>
              <a:t> How to set smart goals? </a:t>
            </a:r>
            <a:r>
              <a:rPr lang="en-GB" sz="1700" dirty="0">
                <a:latin typeface="Times New Roman"/>
                <a:ea typeface="Verdana"/>
                <a:cs typeface="Times New Roman"/>
              </a:rPr>
              <a:t>Available at: </a:t>
            </a:r>
            <a:r>
              <a:rPr lang="en-GB" sz="1700" dirty="0">
                <a:latin typeface="Times New Roman"/>
                <a:ea typeface="+mn-lt"/>
                <a:cs typeface="+mn-lt"/>
                <a:hlinkClick r:id="rId5"/>
              </a:rPr>
              <a:t>https://studentexpresso.com/how-to-set-smart-goals/</a:t>
            </a:r>
            <a:r>
              <a:rPr lang="en-GB" sz="1700" dirty="0">
                <a:latin typeface="Times New Roman"/>
                <a:ea typeface="Verdana"/>
                <a:cs typeface="Times New Roman"/>
              </a:rPr>
              <a:t> (Accessed 22 Nov 2025).</a:t>
            </a:r>
          </a:p>
          <a:p>
            <a:endParaRPr lang="en-GB" dirty="0">
              <a:latin typeface="Times New Roman"/>
              <a:ea typeface="Verdana"/>
              <a:cs typeface="Times New Roman"/>
            </a:endParaRPr>
          </a:p>
          <a:p>
            <a:endParaRPr lang="en-GB" dirty="0">
              <a:latin typeface="Times New Roman"/>
              <a:ea typeface="Verdana"/>
              <a:cs typeface="Times New Roman"/>
            </a:endParaRPr>
          </a:p>
        </p:txBody>
      </p:sp>
    </p:spTree>
    <p:extLst>
      <p:ext uri="{BB962C8B-B14F-4D97-AF65-F5344CB8AC3E}">
        <p14:creationId xmlns:p14="http://schemas.microsoft.com/office/powerpoint/2010/main" val="3623501761"/>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5</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GestaltVTI</vt:lpstr>
      <vt:lpstr>Future People Management Strategy for BrightWave Services Ltd</vt:lpstr>
      <vt:lpstr>Introduction</vt:lpstr>
      <vt:lpstr>Current challenges in People Management in BrightWave Solution  </vt:lpstr>
      <vt:lpstr>How BrightWave’s organisational culture affects people management?</vt:lpstr>
      <vt:lpstr>Propose ways to shift culture towards people-centred approach</vt:lpstr>
      <vt:lpstr>Practical, evidence-based recommendations for performance Management Framework</vt:lpstr>
      <vt:lpstr>Practical recommendations for Manager Training and Leadership Success</vt:lpstr>
      <vt:lpstr>Practical recommendations for an Engagement and Retention Strategy</vt:lpstr>
      <vt:lpstr>Kotter's 8-step change model</vt:lpstr>
      <vt:lpstr>Implementation Plan</vt:lpstr>
      <vt:lpstr>Expected Outcomes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1527</cp:revision>
  <dcterms:created xsi:type="dcterms:W3CDTF">2025-11-23T11:48:54Z</dcterms:created>
  <dcterms:modified xsi:type="dcterms:W3CDTF">2025-11-30T16:34:43Z</dcterms:modified>
</cp:coreProperties>
</file>