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5"/>
  </p:notesMasterIdLst>
  <p:handoutMasterIdLst>
    <p:handoutMasterId r:id="rId16"/>
  </p:handoutMasterIdLst>
  <p:sldIdLst>
    <p:sldId id="286" r:id="rId2"/>
    <p:sldId id="257" r:id="rId3"/>
    <p:sldId id="258" r:id="rId4"/>
    <p:sldId id="298" r:id="rId5"/>
    <p:sldId id="299" r:id="rId6"/>
    <p:sldId id="300" r:id="rId7"/>
    <p:sldId id="270" r:id="rId8"/>
    <p:sldId id="295" r:id="rId9"/>
    <p:sldId id="302" r:id="rId10"/>
    <p:sldId id="303" r:id="rId11"/>
    <p:sldId id="280" r:id="rId12"/>
    <p:sldId id="304" r:id="rId13"/>
    <p:sldId id="301" r:id="rId14"/>
  </p:sldIdLst>
  <p:sldSz cx="9144000" cy="6858000" type="screen4x3"/>
  <p:notesSz cx="6724650" cy="97742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3891" autoAdjust="0"/>
  </p:normalViewPr>
  <p:slideViewPr>
    <p:cSldViewPr>
      <p:cViewPr varScale="1">
        <p:scale>
          <a:sx n="115" d="100"/>
          <a:sy n="115" d="100"/>
        </p:scale>
        <p:origin x="149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089DA88B-F6C5-4B25-B3DC-8361B045063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1E780031-E4CE-4219-8EB6-4FC07C6E178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id="{1AE8C20E-F974-458A-906D-0AC276E78E06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9" name="Rectangle 5">
            <a:extLst>
              <a:ext uri="{FF2B5EF4-FFF2-40B4-BE49-F238E27FC236}">
                <a16:creationId xmlns:a16="http://schemas.microsoft.com/office/drawing/2014/main" id="{1C89438A-D51C-4258-944D-40C41187CDA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2012DA0E-EF08-47EA-8FEF-FBE1362FF38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2C59EEEF-B746-450D-BEF5-040CCA07299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9D5FA796-A208-4699-831F-FDBA15FD764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427938B-C8C1-49BA-B4B7-C5A0A6DE093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68CF7F6B-A3D7-4B0D-A9CE-780E9528712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id="{8FD6A68E-5CC1-4936-88EE-84A12AA87FB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id="{D0E76932-663A-4696-A356-E4A043CA72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1D72F3E-2662-4F08-800D-A9B691394B2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4E236C93-B518-4977-809D-00B63019D6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FC0960-A5C5-42FF-86CA-A9D558C92372}" type="slidenum">
              <a:rPr lang="en-US" altLang="en-US" smtClean="0"/>
              <a:pPr/>
              <a:t>2</a:t>
            </a:fld>
            <a:endParaRPr lang="en-US" altLang="en-US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33ED6CAD-A9AE-4BA0-9439-D6DEA805C8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4597A8E7-74DD-4218-9F61-0FF429C5D8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3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4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610329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5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59741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6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904048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7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8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736323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9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397523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10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419766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35D1E308-DA9A-4A7D-A82C-F9C36EC929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9632007-EC56-4A46-A998-EEF1977D397A}" type="slidenum">
              <a:rPr lang="en-US" altLang="en-US" smtClean="0"/>
              <a:pPr/>
              <a:t>11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C7911043-2B0B-4CA5-B095-138D08C671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B5B3C746-7648-4020-893E-880B16BD66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35D1E308-DA9A-4A7D-A82C-F9C36EC929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9632007-EC56-4A46-A998-EEF1977D397A}" type="slidenum">
              <a:rPr lang="en-US" altLang="en-US" smtClean="0"/>
              <a:pPr/>
              <a:t>12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C7911043-2B0B-4CA5-B095-138D08C671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B5B3C746-7648-4020-893E-880B16BD66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1074205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35D1E308-DA9A-4A7D-A82C-F9C36EC929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9632007-EC56-4A46-A998-EEF1977D397A}" type="slidenum">
              <a:rPr lang="en-US" altLang="en-US" smtClean="0"/>
              <a:pPr/>
              <a:t>13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C7911043-2B0B-4CA5-B095-138D08C671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B5B3C746-7648-4020-893E-880B16BD66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798196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221893-BF60-42C4-A241-0DFC417861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9325D9-C7C0-42EB-AEBB-E19A63C4F488}" type="datetime1">
              <a:rPr lang="en-GB" altLang="en-US"/>
              <a:pPr>
                <a:defRPr/>
              </a:pPr>
              <a:t>21/03/2019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01D290-1AFB-448D-89F6-B196B58D6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B6C7E8-E5D7-46BD-8D55-A7D36701D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733F99-5C49-4C7A-AF84-B7546E8A6B5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6497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F2A6CE-75E8-4B14-93F8-13D45B245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4B99DA-8C13-4E5F-AA0A-1F1000BE46CB}" type="datetime1">
              <a:rPr lang="en-GB" altLang="en-US"/>
              <a:pPr>
                <a:defRPr/>
              </a:pPr>
              <a:t>21/03/2019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DFBDF1-FB2E-4348-8155-5B482237B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2B546-001A-4BA7-9BEF-7A1E6CACE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1007CA-6A5A-466A-BC7B-D9FB033B9B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4852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71EC1-5AAF-41E1-A9E0-BFA606AE4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73E60-0876-4F4A-8F82-84A1B1823F5C}" type="datetime1">
              <a:rPr lang="en-GB" altLang="en-US"/>
              <a:pPr>
                <a:defRPr/>
              </a:pPr>
              <a:t>21/03/2019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AA0E1DC-C07F-433C-B628-2DFAD3B540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97A0D0-E8BB-4015-B311-33B1E3A1E8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8015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487EBFC-6B3E-4761-A3EE-E67906EC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9F174-4E7E-4651-BE04-FB34C38F7A97}" type="datetime1">
              <a:rPr lang="en-GB" altLang="en-US"/>
              <a:pPr>
                <a:defRPr/>
              </a:pPr>
              <a:t>21/03/2019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CD2253-9347-4F78-A218-15CDBF8057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3E2FC-8669-4267-A62E-33FE30C83C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2814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A997B1F-63AC-42BA-A117-2BB9934619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98087-ED90-4911-BE74-9A997ABD6711}" type="datetime1">
              <a:rPr lang="en-GB" altLang="en-US"/>
              <a:pPr>
                <a:defRPr/>
              </a:pPr>
              <a:t>21/03/2019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140FB6D-2D48-4815-88D0-108E1C5D7E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0A6B8-DA9D-4B8D-895D-5FCD4DD918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031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5D73968-E418-4D94-9B8A-032D839683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22D1C0-EA1F-4F8B-8785-B07BF54BD0F9}" type="datetime1">
              <a:rPr lang="en-GB" altLang="en-US"/>
              <a:pPr>
                <a:defRPr/>
              </a:pPr>
              <a:t>21/03/2019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9C47B18-E0DD-4E5D-98B6-8ADAF7FC3F9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CDFD50-638D-4B7D-8CA4-BA6FE50619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9913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4C742947-4F5D-4204-A97C-9D9B8E91F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9B511-EA7C-47B7-97E3-4B5B1A80CF69}" type="datetime1">
              <a:rPr lang="en-GB" altLang="en-US"/>
              <a:pPr>
                <a:defRPr/>
              </a:pPr>
              <a:t>21/03/2019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45FF0DB-E84C-4DAD-9D73-795846A054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821EE-AFC6-47E5-BF66-66E4B21DAC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3362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6047277-E28E-478C-8847-F7A5E4566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487C5A-1B21-445F-A5EA-4485B0FC1EAF}" type="datetime1">
              <a:rPr lang="en-GB" altLang="en-US"/>
              <a:pPr>
                <a:defRPr/>
              </a:pPr>
              <a:t>21/03/2019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6F7CBF-E1F4-4489-88D3-9E19A646DD2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B02990-287C-41FC-9BF8-A67E112CA0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2059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39C6C6D-18BD-439C-8BC7-EDE5541F6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188D40-EA84-4741-A93C-333A7A4EA90F}" type="datetime1">
              <a:rPr lang="en-GB" altLang="en-US"/>
              <a:pPr>
                <a:defRPr/>
              </a:pPr>
              <a:t>21/03/2019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5AFCA5-C958-4CD4-AD11-13B5F0553B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7F800-730A-4389-AB21-8BF89553559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0041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946E4D-DD66-45A3-B080-3ADF58A43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A90FD6-5905-4EA8-AD06-91B3123ED931}" type="datetime1">
              <a:rPr lang="en-GB" altLang="en-US"/>
              <a:pPr>
                <a:defRPr/>
              </a:pPr>
              <a:t>21/03/2019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36D09-EA00-43E6-96AB-021BA89D99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FE9CA-6F00-4071-81A8-4EBE4EFA0F4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8741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094065-F68E-4E09-9865-3DBEAFE44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C6DEAE-81AF-4D2F-BBD0-D85B4251B949}" type="datetime1">
              <a:rPr lang="en-GB" altLang="en-US"/>
              <a:pPr>
                <a:defRPr/>
              </a:pPr>
              <a:t>21/03/2019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C3D29A6-4BB7-4C3A-A58F-565A794C30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79077C-C058-415F-A9A2-BF6E8D9D1A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3816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01D05D9-85EE-4CA6-B1FE-52A2A35F53D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5AA63280-4E75-4EE4-9174-627D188C2A1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F70A52-E04C-4984-8F0A-92FD0EB7E3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9B12514-B2BD-43EE-BCBD-7E23DB886ACD}" type="datetime1">
              <a:rPr lang="en-GB" altLang="en-US"/>
              <a:pPr>
                <a:defRPr/>
              </a:pPr>
              <a:t>21/03/2019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A088D9-18CB-45E8-8513-B5E739104F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9394249-8463-4BC8-8578-8F2970A0B9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3" r:id="rId1"/>
    <p:sldLayoutId id="2147483944" r:id="rId2"/>
    <p:sldLayoutId id="2147483934" r:id="rId3"/>
    <p:sldLayoutId id="2147483935" r:id="rId4"/>
    <p:sldLayoutId id="2147483936" r:id="rId5"/>
    <p:sldLayoutId id="2147483937" r:id="rId6"/>
    <p:sldLayoutId id="2147483938" r:id="rId7"/>
    <p:sldLayoutId id="2147483939" r:id="rId8"/>
    <p:sldLayoutId id="2147483940" r:id="rId9"/>
    <p:sldLayoutId id="2147483941" r:id="rId10"/>
    <p:sldLayoutId id="2147483942" r:id="rId11"/>
  </p:sldLayoutIdLst>
  <p:hf sldNum="0"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8DA32E8A-5DB2-4AA4-AA5A-9D6420CF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8913"/>
            <a:ext cx="8686800" cy="1143000"/>
          </a:xfrm>
        </p:spPr>
        <p:txBody>
          <a:bodyPr/>
          <a:lstStyle/>
          <a:p>
            <a:r>
              <a:rPr lang="en-GB" altLang="en-US" sz="3200" b="1" dirty="0"/>
              <a:t>A</a:t>
            </a:r>
            <a:r>
              <a:rPr lang="en-GB" altLang="en-US" sz="3200" b="1" dirty="0" smtClean="0"/>
              <a:t>n Appraisal </a:t>
            </a:r>
            <a:r>
              <a:rPr lang="en-GB" altLang="en-US" sz="3200" b="1" dirty="0"/>
              <a:t>of a </a:t>
            </a:r>
            <a:r>
              <a:rPr lang="en-GB" altLang="en-US" sz="3200" b="1" dirty="0" smtClean="0"/>
              <a:t>Guest Service Experience</a:t>
            </a:r>
            <a:endParaRPr lang="en-GB" altLang="en-US" sz="3200" b="1" dirty="0"/>
          </a:p>
        </p:txBody>
      </p:sp>
      <p:sp>
        <p:nvSpPr>
          <p:cNvPr id="6147" name="Subtitle 2">
            <a:extLst>
              <a:ext uri="{FF2B5EF4-FFF2-40B4-BE49-F238E27FC236}">
                <a16:creationId xmlns:a16="http://schemas.microsoft.com/office/drawing/2014/main" id="{DFF9AAD1-A0E4-41E9-85C5-C54A68C0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1457325"/>
            <a:ext cx="8229600" cy="1971675"/>
          </a:xfrm>
        </p:spPr>
        <p:txBody>
          <a:bodyPr/>
          <a:lstStyle/>
          <a:p>
            <a:pPr eaLnBrk="1" hangingPunct="1">
              <a:buNone/>
            </a:pPr>
            <a:r>
              <a:rPr lang="en-GB" altLang="en-US" sz="2400" dirty="0"/>
              <a:t>Title: </a:t>
            </a:r>
            <a:r>
              <a:rPr lang="en-GB" altLang="en-US" sz="2400" b="1" dirty="0"/>
              <a:t>An Appraisal of a Guest </a:t>
            </a:r>
            <a:r>
              <a:rPr lang="en-GB" altLang="en-US" sz="2400" b="1"/>
              <a:t>Service </a:t>
            </a:r>
            <a:r>
              <a:rPr lang="en-GB" altLang="en-US" sz="2400" b="1" smtClean="0"/>
              <a:t>Experience…..</a:t>
            </a:r>
          </a:p>
          <a:p>
            <a:pPr eaLnBrk="1" hangingPunct="1">
              <a:buNone/>
            </a:pPr>
            <a:r>
              <a:rPr lang="en-GB" altLang="en-US" sz="2400" dirty="0" smtClean="0"/>
              <a:t>Name </a:t>
            </a:r>
            <a:r>
              <a:rPr lang="en-GB" altLang="en-US" sz="2400" dirty="0"/>
              <a:t>of the Students and ID Number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Lecturer  Name: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843B8-E41C-4FE6-9ECB-4DD3EE242A1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3B07335-0E4B-4830-9DA1-499DF5ED18FC}" type="datetime1">
              <a:rPr lang="en-GB" altLang="en-US"/>
              <a:pPr>
                <a:defRPr/>
              </a:pPr>
              <a:t>21/03/2019</a:t>
            </a:fld>
            <a:endParaRPr lang="en-GB" altLang="en-US"/>
          </a:p>
        </p:txBody>
      </p:sp>
      <p:pic>
        <p:nvPicPr>
          <p:cNvPr id="6149" name="Picture 1">
            <a:extLst>
              <a:ext uri="{FF2B5EF4-FFF2-40B4-BE49-F238E27FC236}">
                <a16:creationId xmlns:a16="http://schemas.microsoft.com/office/drawing/2014/main" id="{8756414D-01CC-4C61-A255-232F4DBFF6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125" y="3141663"/>
            <a:ext cx="7561263" cy="244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97F85A85-B776-40D1-8548-64F43F7CF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927100"/>
          </a:xfrm>
        </p:spPr>
        <p:txBody>
          <a:bodyPr/>
          <a:lstStyle/>
          <a:p>
            <a:pPr eaLnBrk="1" hangingPunct="1"/>
            <a:r>
              <a:rPr lang="en-GB" altLang="en-US" sz="2800" b="1" i="1" dirty="0"/>
              <a:t>An Appraisal of a Guest Service Experience</a:t>
            </a:r>
            <a:endParaRPr lang="en-GB" altLang="en-US" sz="2800" dirty="0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BFF85E77-D367-42C1-BDA9-AD01E8E28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50" y="1470025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 smtClean="0"/>
              <a:t>The Sector within the Hospitality and </a:t>
            </a:r>
          </a:p>
          <a:p>
            <a:pPr eaLnBrk="1" hangingPunct="1">
              <a:buFontTx/>
              <a:buNone/>
            </a:pPr>
            <a:r>
              <a:rPr lang="en-GB" altLang="en-US" dirty="0" smtClean="0"/>
              <a:t>Tourism Industry: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DCD80-3779-40E2-8E88-73E278AF6DF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C6C5FAC-584C-43A3-8901-F20A0EB59EB5}" type="datetime1">
              <a:rPr lang="en-GB" altLang="en-US"/>
              <a:pPr>
                <a:defRPr/>
              </a:pPr>
              <a:t>21/03/2019</a:t>
            </a:fld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2800" b="1" i="1" dirty="0"/>
              <a:t>An Appraisal of a Guest Service Experience</a:t>
            </a:r>
            <a:endParaRPr lang="en-GB" altLang="en-US" sz="28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 smtClean="0"/>
              <a:t>The Organisation:</a:t>
            </a:r>
          </a:p>
          <a:p>
            <a:pPr eaLnBrk="1" hangingPunct="1">
              <a:buFontTx/>
              <a:buNone/>
            </a:pPr>
            <a:r>
              <a:rPr lang="en-GB" altLang="en-US" dirty="0" smtClean="0"/>
              <a:t>Name</a:t>
            </a:r>
          </a:p>
          <a:p>
            <a:pPr eaLnBrk="1" hangingPunct="1">
              <a:buFontTx/>
              <a:buNone/>
            </a:pPr>
            <a:r>
              <a:rPr lang="en-GB" altLang="en-US" dirty="0" smtClean="0"/>
              <a:t>What are they known for? </a:t>
            </a:r>
            <a:r>
              <a:rPr lang="en-GB" altLang="en-US" dirty="0" err="1" smtClean="0"/>
              <a:t>etc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21/03/2019</a:t>
            </a:fld>
            <a:endParaRPr lang="en-GB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2800" b="1" i="1" dirty="0"/>
              <a:t>An Appraisal of a Guest Service Experience</a:t>
            </a:r>
            <a:endParaRPr lang="en-GB" altLang="en-US" sz="28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 smtClean="0"/>
              <a:t>Products/Services Offered</a:t>
            </a:r>
          </a:p>
          <a:p>
            <a:pPr eaLnBrk="1" hangingPunct="1">
              <a:buFontTx/>
              <a:buNone/>
            </a:pPr>
            <a:r>
              <a:rPr lang="en-GB" altLang="en-US" dirty="0" smtClean="0"/>
              <a:t>USP (Unique Selling Point)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21/03/2019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68396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2800" b="1" i="1" dirty="0"/>
              <a:t>An Appraisal of a Guest Service Experience</a:t>
            </a:r>
            <a:endParaRPr lang="en-GB" altLang="en-US" sz="28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 smtClean="0"/>
              <a:t>Strategies for Appraising </a:t>
            </a:r>
            <a:r>
              <a:rPr lang="en-GB" altLang="en-US" dirty="0" smtClean="0"/>
              <a:t>Guest Service</a:t>
            </a:r>
          </a:p>
          <a:p>
            <a:pPr eaLnBrk="1" hangingPunct="1">
              <a:buFontTx/>
              <a:buNone/>
            </a:pPr>
            <a:r>
              <a:rPr lang="en-GB" altLang="en-US" dirty="0" smtClean="0"/>
              <a:t>Experience(s)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r>
              <a:rPr lang="en-GB" altLang="en-US" dirty="0" smtClean="0"/>
              <a:t>This could also mean what constitute</a:t>
            </a:r>
          </a:p>
          <a:p>
            <a:pPr eaLnBrk="1" hangingPunct="1">
              <a:buFontTx/>
              <a:buNone/>
            </a:pPr>
            <a:r>
              <a:rPr lang="en-GB" altLang="en-US" dirty="0" smtClean="0"/>
              <a:t>excellence </a:t>
            </a:r>
            <a:r>
              <a:rPr lang="en-GB" altLang="en-US" dirty="0"/>
              <a:t>Guest </a:t>
            </a:r>
            <a:r>
              <a:rPr lang="en-GB" altLang="en-US" dirty="0" smtClean="0"/>
              <a:t>Service Experience(s</a:t>
            </a:r>
            <a:r>
              <a:rPr lang="en-GB" altLang="en-US" dirty="0"/>
              <a:t>)</a:t>
            </a:r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21/03/2019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036404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2800" b="1" i="1" dirty="0"/>
              <a:t>An Appraisal of a Guest Service Experience</a:t>
            </a:r>
            <a:endParaRPr lang="en-GB" altLang="en-US" sz="28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 smtClean="0"/>
              <a:t>Service Quality </a:t>
            </a:r>
          </a:p>
          <a:p>
            <a:pPr eaLnBrk="1" hangingPunct="1">
              <a:buFontTx/>
              <a:buNone/>
            </a:pPr>
            <a:r>
              <a:rPr lang="en-GB" altLang="en-US" dirty="0" smtClean="0"/>
              <a:t>Service Setting</a:t>
            </a:r>
          </a:p>
          <a:p>
            <a:pPr eaLnBrk="1" hangingPunct="1">
              <a:buFontTx/>
              <a:buNone/>
            </a:pPr>
            <a:r>
              <a:rPr lang="en-GB" altLang="en-US" dirty="0" smtClean="0"/>
              <a:t>Service Delivery by the Organisation, </a:t>
            </a:r>
            <a:r>
              <a:rPr lang="en-GB" altLang="en-US" dirty="0" err="1" smtClean="0"/>
              <a:t>etc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21/03/2019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65203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2800" b="1" i="1" dirty="0"/>
              <a:t>An Appraisal of a Guest Service Experience</a:t>
            </a:r>
            <a:endParaRPr lang="en-GB" altLang="en-US" sz="2800" dirty="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dirty="0" smtClean="0"/>
              <a:t>Guest Service Experience(s)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21/03/2019</a:t>
            </a:fld>
            <a:endParaRPr lang="en-GB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2800" b="1" i="1" dirty="0"/>
              <a:t>An Appraisal of a Guest Service Experience</a:t>
            </a:r>
            <a:endParaRPr lang="en-GB" altLang="en-US" sz="2800" dirty="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dirty="0" smtClean="0"/>
              <a:t>Your Appraisal…………(</a:t>
            </a:r>
            <a:r>
              <a:rPr lang="en-GB" altLang="en-US" dirty="0" err="1" smtClean="0"/>
              <a:t>i</a:t>
            </a:r>
            <a:r>
              <a:rPr lang="en-GB" altLang="en-US" dirty="0" smtClean="0"/>
              <a:t>)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21/03/2019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46281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2800" b="1" i="1" dirty="0"/>
              <a:t>An Appraisal of a Guest Service Experience</a:t>
            </a:r>
            <a:endParaRPr lang="en-GB" altLang="en-US" sz="2800" dirty="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dirty="0" smtClean="0"/>
              <a:t>Your Appraisal…………(ii)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21/03/2019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133534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2800" b="1" i="1" dirty="0"/>
              <a:t>An Appraisal of a Guest Service Experience</a:t>
            </a:r>
            <a:endParaRPr lang="en-GB" altLang="en-US" sz="2800" dirty="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dirty="0" smtClean="0"/>
              <a:t>Your Appraisal…………(iii)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21/03/2019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046302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C6C7EED-4D9E-4003-AB2B-C0BFD970E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23838"/>
            <a:ext cx="8435975" cy="1044575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Conclusion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91B968-1B52-4E96-A9DD-5C894B37208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AF6E3BD-2E92-472E-8EDA-F6014803D143}" type="datetime1">
              <a:rPr lang="en-GB" altLang="en-US"/>
              <a:pPr>
                <a:defRPr/>
              </a:pPr>
              <a:t>21/03/2019</a:t>
            </a:fld>
            <a:endParaRPr lang="en-GB" altLang="en-US"/>
          </a:p>
        </p:txBody>
      </p:sp>
      <p:sp>
        <p:nvSpPr>
          <p:cNvPr id="25604" name="Content Placeholder 2">
            <a:extLst>
              <a:ext uri="{FF2B5EF4-FFF2-40B4-BE49-F238E27FC236}">
                <a16:creationId xmlns:a16="http://schemas.microsoft.com/office/drawing/2014/main" id="{C292C6D8-9C4D-4B1B-9380-CB3E2B0B5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endParaRPr lang="en-GB" alt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C6C7EED-4D9E-4003-AB2B-C0BFD970E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23838"/>
            <a:ext cx="8435975" cy="1044575"/>
          </a:xfrm>
        </p:spPr>
        <p:txBody>
          <a:bodyPr/>
          <a:lstStyle/>
          <a:p>
            <a:pPr eaLnBrk="1" hangingPunct="1"/>
            <a:r>
              <a:rPr lang="en-GB" altLang="en-US" sz="3600" b="1" i="1" dirty="0" smtClean="0"/>
              <a:t>Findings</a:t>
            </a:r>
            <a:endParaRPr lang="en-GB" altLang="en-US" sz="3600" b="1" i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91B968-1B52-4E96-A9DD-5C894B37208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AF6E3BD-2E92-472E-8EDA-F6014803D143}" type="datetime1">
              <a:rPr lang="en-GB" altLang="en-US"/>
              <a:pPr>
                <a:defRPr/>
              </a:pPr>
              <a:t>21/03/2019</a:t>
            </a:fld>
            <a:endParaRPr lang="en-GB" altLang="en-US"/>
          </a:p>
        </p:txBody>
      </p:sp>
      <p:sp>
        <p:nvSpPr>
          <p:cNvPr id="25604" name="Content Placeholder 2">
            <a:extLst>
              <a:ext uri="{FF2B5EF4-FFF2-40B4-BE49-F238E27FC236}">
                <a16:creationId xmlns:a16="http://schemas.microsoft.com/office/drawing/2014/main" id="{C292C6D8-9C4D-4B1B-9380-CB3E2B0B5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471796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C6C7EED-4D9E-4003-AB2B-C0BFD970E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23838"/>
            <a:ext cx="8435975" cy="1044575"/>
          </a:xfrm>
        </p:spPr>
        <p:txBody>
          <a:bodyPr/>
          <a:lstStyle/>
          <a:p>
            <a:pPr eaLnBrk="1" hangingPunct="1"/>
            <a:r>
              <a:rPr lang="en-GB" altLang="en-US" sz="3600" b="1" i="1" dirty="0" smtClean="0"/>
              <a:t>References</a:t>
            </a:r>
            <a:endParaRPr lang="en-GB" altLang="en-US" sz="3600" b="1" i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91B968-1B52-4E96-A9DD-5C894B37208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AF6E3BD-2E92-472E-8EDA-F6014803D143}" type="datetime1">
              <a:rPr lang="en-GB" altLang="en-US"/>
              <a:pPr>
                <a:defRPr/>
              </a:pPr>
              <a:t>21/03/2019</a:t>
            </a:fld>
            <a:endParaRPr lang="en-GB" altLang="en-US"/>
          </a:p>
        </p:txBody>
      </p:sp>
      <p:sp>
        <p:nvSpPr>
          <p:cNvPr id="25604" name="Content Placeholder 2">
            <a:extLst>
              <a:ext uri="{FF2B5EF4-FFF2-40B4-BE49-F238E27FC236}">
                <a16:creationId xmlns:a16="http://schemas.microsoft.com/office/drawing/2014/main" id="{C292C6D8-9C4D-4B1B-9380-CB3E2B0B5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9628212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1092</TotalTime>
  <Words>194</Words>
  <Application>Microsoft Office PowerPoint</Application>
  <PresentationFormat>On-screen Show (4:3)</PresentationFormat>
  <Paragraphs>60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Myriad Pro</vt:lpstr>
      <vt:lpstr>Wingdings</vt:lpstr>
      <vt:lpstr>20140311PresentationUWTSDTemplate</vt:lpstr>
      <vt:lpstr>An Appraisal of a Guest Service Experience</vt:lpstr>
      <vt:lpstr>An Appraisal of a Guest Service Experience</vt:lpstr>
      <vt:lpstr>An Appraisal of a Guest Service Experience</vt:lpstr>
      <vt:lpstr>An Appraisal of a Guest Service Experience</vt:lpstr>
      <vt:lpstr>An Appraisal of a Guest Service Experience</vt:lpstr>
      <vt:lpstr>An Appraisal of a Guest Service Experience</vt:lpstr>
      <vt:lpstr>An Appraisal of a Guest Service Experience</vt:lpstr>
      <vt:lpstr>An Appraisal of a Guest Service Experience</vt:lpstr>
      <vt:lpstr>An Appraisal of a Guest Service Experience</vt:lpstr>
      <vt:lpstr>An Appraisal of a Guest Service Experience</vt:lpstr>
      <vt:lpstr>Conclusion</vt:lpstr>
      <vt:lpstr>Findings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Contract</dc:title>
  <dc:creator>MARY</dc:creator>
  <cp:lastModifiedBy>Olu Adegbite</cp:lastModifiedBy>
  <cp:revision>98</cp:revision>
  <cp:lastPrinted>2018-03-20T16:28:46Z</cp:lastPrinted>
  <dcterms:created xsi:type="dcterms:W3CDTF">2004-11-12T17:24:38Z</dcterms:created>
  <dcterms:modified xsi:type="dcterms:W3CDTF">2019-03-21T09:10:34Z</dcterms:modified>
</cp:coreProperties>
</file>