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omments/modernComment_104_D9F3B0E7.xml" ContentType="application/vnd.ms-powerpoint.comments+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8" r:id="rId6"/>
    <p:sldId id="260" r:id="rId7"/>
    <p:sldId id="262" r:id="rId8"/>
    <p:sldId id="263" r:id="rId9"/>
    <p:sldId id="272" r:id="rId10"/>
    <p:sldId id="271" r:id="rId11"/>
    <p:sldId id="264" r:id="rId12"/>
    <p:sldId id="270" r:id="rId13"/>
    <p:sldId id="265" r:id="rId14"/>
    <p:sldId id="266" r:id="rId15"/>
    <p:sldId id="261"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16EE662-7FB3-20DD-F167-BD8C1D2A9C63}" name="James Arthur Quartey (2234446)" initials="J(" userId="S::2234446@student.uwtsd.ac.uk::d7864558-40e3-4482-97d5-c4fc01616251"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0F3F42B-4409-44B5-1497-878BD1EA7672}" v="2483" dt="2024-01-07T12:17:03.555"/>
    <p1510:client id="{34F67277-C96B-2CE2-2C18-F5FE0DC717E0}" v="543" dt="2024-01-02T23:47:56.891"/>
    <p1510:client id="{5279A52B-2E7F-1328-79EC-CB9020189490}" v="148" dt="2024-01-07T10:44:34.712"/>
    <p1510:client id="{87052B0B-2C4D-41CC-AE16-679162C01F1D}" v="776" dt="2023-12-14T12:56:02.32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8/10/relationships/authors" Target="authors.xml"/></Relationships>
</file>

<file path=ppt/comments/modernComment_104_D9F3B0E7.xml><?xml version="1.0" encoding="utf-8"?>
<p188:cmLst xmlns:a="http://schemas.openxmlformats.org/drawingml/2006/main" xmlns:r="http://schemas.openxmlformats.org/officeDocument/2006/relationships" xmlns:p188="http://schemas.microsoft.com/office/powerpoint/2018/8/main">
  <p188:cm id="{1ABD56F7-D79F-4B09-B51B-70ECA1B2ED85}" authorId="{A16EE662-7FB3-20DD-F167-BD8C1D2A9C63}" created="2024-01-03T08:33:41.333">
    <ac:deMkLst xmlns:ac="http://schemas.microsoft.com/office/drawing/2013/main/command">
      <pc:docMk xmlns:pc="http://schemas.microsoft.com/office/powerpoint/2013/main/command"/>
      <pc:sldMk xmlns:pc="http://schemas.microsoft.com/office/powerpoint/2013/main/command" cId="3656626407" sldId="260"/>
      <ac:picMk id="5" creationId="{9003F84A-25E8-6CCA-8690-08AAB007BFD6}"/>
    </ac:deMkLst>
    <p188:txBody>
      <a:bodyPr/>
      <a:lstStyle/>
      <a:p>
        <a:r>
          <a:rPr lang="en-US"/>
          <a:t>fig 1</a:t>
        </a:r>
      </a:p>
    </p188:txBody>
  </p188:cm>
</p188:cmLst>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9" name="Group 88"/>
          <p:cNvGrpSpPr/>
          <p:nvPr/>
        </p:nvGrpSpPr>
        <p:grpSpPr>
          <a:xfrm>
            <a:off x="-329674" y="-59376"/>
            <a:ext cx="12515851" cy="6923798"/>
            <a:chOff x="-329674" y="-51881"/>
            <a:chExt cx="12515851" cy="6923798"/>
          </a:xfrm>
        </p:grpSpPr>
        <p:sp>
          <p:nvSpPr>
            <p:cNvPr id="90"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3"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0"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1"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2"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3"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4"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8"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1669293" y="1186483"/>
            <a:ext cx="8848345" cy="4477933"/>
            <a:chOff x="1669293" y="1186483"/>
            <a:chExt cx="8848345" cy="4477933"/>
          </a:xfrm>
        </p:grpSpPr>
        <p:sp>
          <p:nvSpPr>
            <p:cNvPr id="39" name="Rectangle 38"/>
            <p:cNvSpPr/>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40"/>
            <p:cNvSpPr/>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1759236" y="2075504"/>
            <a:ext cx="8679915" cy="1748729"/>
          </a:xfrm>
        </p:spPr>
        <p:txBody>
          <a:bodyPr bIns="0" anchor="b">
            <a:normAutofit/>
          </a:bodyPr>
          <a:lstStyle>
            <a:lvl1pPr algn="ctr">
              <a:lnSpc>
                <a:spcPct val="80000"/>
              </a:lnSpc>
              <a:defRPr sz="5400" spc="-150">
                <a:solidFill>
                  <a:srgbClr val="FFFEFF"/>
                </a:solidFill>
              </a:defRPr>
            </a:lvl1pPr>
          </a:lstStyle>
          <a:p>
            <a:r>
              <a:rPr lang="en-US"/>
              <a:t>Click to edit Master title style</a:t>
            </a:r>
          </a:p>
        </p:txBody>
      </p:sp>
      <p:sp>
        <p:nvSpPr>
          <p:cNvPr id="3" name="Subtitle 2"/>
          <p:cNvSpPr>
            <a:spLocks noGrp="1"/>
          </p:cNvSpPr>
          <p:nvPr>
            <p:ph type="subTitle" idx="1"/>
          </p:nvPr>
        </p:nvSpPr>
        <p:spPr>
          <a:xfrm>
            <a:off x="1759237" y="3906266"/>
            <a:ext cx="8673427" cy="1322587"/>
          </a:xfrm>
        </p:spPr>
        <p:txBody>
          <a:bodyPr tIns="0">
            <a:normAutofit/>
          </a:bodyPr>
          <a:lstStyle>
            <a:lvl1pPr marL="0" indent="0" algn="ctr">
              <a:lnSpc>
                <a:spcPct val="100000"/>
              </a:lnSpc>
              <a:buNone/>
              <a:defRPr sz="1800" b="0">
                <a:solidFill>
                  <a:srgbClr val="FFFEFF"/>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04672" y="320040"/>
            <a:ext cx="3657600" cy="320040"/>
          </a:xfrm>
        </p:spPr>
        <p:txBody>
          <a:bodyPr vert="horz" lIns="91440" tIns="45720" rIns="91440" bIns="45720" rtlCol="0" anchor="ctr"/>
          <a:lstStyle>
            <a:lvl1pPr>
              <a:defRPr lang="en-US"/>
            </a:lvl1pPr>
          </a:lstStyle>
          <a:p>
            <a:fld id="{48A87A34-81AB-432B-8DAE-1953F412C126}" type="datetimeFigureOut">
              <a:rPr lang="en-US" dirty="0"/>
              <a:pPr/>
              <a:t>1/7/2024</a:t>
            </a:fld>
            <a:endParaRPr lang="en-US"/>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12072928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80" name="Group 79"/>
          <p:cNvGrpSpPr/>
          <p:nvPr/>
        </p:nvGrpSpPr>
        <p:grpSpPr>
          <a:xfrm>
            <a:off x="-417513" y="0"/>
            <a:ext cx="12584114" cy="6853238"/>
            <a:chOff x="-417513" y="0"/>
            <a:chExt cx="12584114" cy="6853238"/>
          </a:xfrm>
        </p:grpSpPr>
        <p:sp>
          <p:nvSpPr>
            <p:cNvPr id="81"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7" name="Group 26"/>
          <p:cNvGrpSpPr/>
          <p:nvPr/>
        </p:nvGrpSpPr>
        <p:grpSpPr>
          <a:xfrm>
            <a:off x="800144" y="1699589"/>
            <a:ext cx="3674476" cy="3470421"/>
            <a:chOff x="697883" y="1816768"/>
            <a:chExt cx="3674476" cy="3470421"/>
          </a:xfrm>
        </p:grpSpPr>
        <p:sp>
          <p:nvSpPr>
            <p:cNvPr id="28" name="Rectangle 27"/>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9"/>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49925"/>
            <a:ext cx="3498979" cy="2456442"/>
          </a:xfrm>
        </p:spPr>
        <p:txBody>
          <a:bodyPr/>
          <a:lstStyle>
            <a:lvl1pPr>
              <a:defRPr>
                <a:solidFill>
                  <a:srgbClr val="FFFEFF"/>
                </a:solidFill>
              </a:defRPr>
            </a:lvl1pPr>
          </a:lstStyle>
          <a:p>
            <a:r>
              <a:rPr lang="en-US"/>
              <a:t>Click to edit Master title style</a:t>
            </a:r>
          </a:p>
        </p:txBody>
      </p:sp>
      <p:sp>
        <p:nvSpPr>
          <p:cNvPr id="3" name="Content Placeholder 2"/>
          <p:cNvSpPr>
            <a:spLocks noGrp="1"/>
          </p:cNvSpPr>
          <p:nvPr>
            <p:ph idx="1"/>
          </p:nvPr>
        </p:nvSpPr>
        <p:spPr>
          <a:xfrm>
            <a:off x="5118447" y="803186"/>
            <a:ext cx="6281873" cy="5248622"/>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dirty="0"/>
              <a:t>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15734780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77" name="Group 76"/>
          <p:cNvGrpSpPr/>
          <p:nvPr/>
        </p:nvGrpSpPr>
        <p:grpSpPr>
          <a:xfrm>
            <a:off x="-329674" y="-59376"/>
            <a:ext cx="12515851" cy="6923798"/>
            <a:chOff x="-329674" y="-51881"/>
            <a:chExt cx="12515851" cy="6923798"/>
          </a:xfrm>
        </p:grpSpPr>
        <p:sp>
          <p:nvSpPr>
            <p:cNvPr id="78"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3259545" y="1186483"/>
            <a:ext cx="5666145" cy="4477933"/>
            <a:chOff x="3259545" y="1186483"/>
            <a:chExt cx="5666145" cy="4477933"/>
          </a:xfrm>
        </p:grpSpPr>
        <p:sp>
          <p:nvSpPr>
            <p:cNvPr id="99" name="Rectangle 98"/>
            <p:cNvSpPr/>
            <p:nvPr/>
          </p:nvSpPr>
          <p:spPr>
            <a:xfrm>
              <a:off x="3259545" y="1186483"/>
              <a:ext cx="5657881"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1" name="Rectangle 100"/>
            <p:cNvSpPr/>
            <p:nvPr/>
          </p:nvSpPr>
          <p:spPr>
            <a:xfrm>
              <a:off x="3259545" y="1991156"/>
              <a:ext cx="5666145"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344216" y="2074730"/>
            <a:ext cx="5490224" cy="1689390"/>
          </a:xfrm>
        </p:spPr>
        <p:txBody>
          <a:bodyPr bIns="0" anchor="b">
            <a:normAutofit/>
          </a:bodyPr>
          <a:lstStyle>
            <a:lvl1pPr algn="ctr">
              <a:defRPr sz="4400">
                <a:solidFill>
                  <a:srgbClr val="FFFEFF"/>
                </a:solidFill>
              </a:defRPr>
            </a:lvl1pPr>
          </a:lstStyle>
          <a:p>
            <a:r>
              <a:rPr lang="en-US"/>
              <a:t>Click to edit Master title style</a:t>
            </a:r>
          </a:p>
        </p:txBody>
      </p:sp>
      <p:sp>
        <p:nvSpPr>
          <p:cNvPr id="3" name="Text Placeholder 2"/>
          <p:cNvSpPr>
            <a:spLocks noGrp="1"/>
          </p:cNvSpPr>
          <p:nvPr>
            <p:ph type="body" idx="1"/>
          </p:nvPr>
        </p:nvSpPr>
        <p:spPr>
          <a:xfrm>
            <a:off x="3344215" y="3846851"/>
            <a:ext cx="5490223" cy="1383770"/>
          </a:xfrm>
        </p:spPr>
        <p:txBody>
          <a:bodyPr tIns="0">
            <a:normAutofit/>
          </a:bodyPr>
          <a:lstStyle>
            <a:lvl1pPr marL="0" indent="0" algn="ctr">
              <a:buNone/>
              <a:defRPr sz="1800">
                <a:solidFill>
                  <a:srgbClr val="FFFEFF"/>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04672" y="320040"/>
            <a:ext cx="3657600" cy="320040"/>
          </a:xfrm>
        </p:spPr>
        <p:txBody>
          <a:bodyPr/>
          <a:lstStyle/>
          <a:p>
            <a:fld id="{48A87A34-81AB-432B-8DAE-1953F412C126}" type="datetimeFigureOut">
              <a:rPr lang="en-US" dirty="0"/>
              <a:t>1/7/2024</a:t>
            </a:fld>
            <a:endParaRPr lang="en-US"/>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22078134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37" name="Group 36"/>
          <p:cNvGrpSpPr/>
          <p:nvPr/>
        </p:nvGrpSpPr>
        <p:grpSpPr>
          <a:xfrm>
            <a:off x="-417513" y="0"/>
            <a:ext cx="12584114" cy="6853238"/>
            <a:chOff x="-417513" y="0"/>
            <a:chExt cx="12584114" cy="6853238"/>
          </a:xfrm>
        </p:grpSpPr>
        <p:sp>
          <p:nvSpPr>
            <p:cNvPr id="3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59" name="Group 58"/>
          <p:cNvGrpSpPr/>
          <p:nvPr/>
        </p:nvGrpSpPr>
        <p:grpSpPr>
          <a:xfrm>
            <a:off x="800144" y="1699589"/>
            <a:ext cx="3674476" cy="3470421"/>
            <a:chOff x="697883" y="1816768"/>
            <a:chExt cx="3674476" cy="3470421"/>
          </a:xfrm>
        </p:grpSpPr>
        <p:sp>
          <p:nvSpPr>
            <p:cNvPr id="60" name="Rectangle 59"/>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 name="Rectangle 61"/>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0" y="2339669"/>
            <a:ext cx="3500828" cy="2470065"/>
          </a:xfrm>
        </p:spPr>
        <p:txBody>
          <a:bodyPr lIns="91440" tIns="91440" rIns="91440" bIns="91440"/>
          <a:lstStyle>
            <a:lvl1pPr>
              <a:defRPr>
                <a:solidFill>
                  <a:srgbClr val="FFFEFF"/>
                </a:solidFill>
              </a:defRPr>
            </a:lvl1pPr>
          </a:lstStyle>
          <a:p>
            <a:r>
              <a:rPr lang="en-US"/>
              <a:t>Click to edit Master title style</a:t>
            </a:r>
          </a:p>
        </p:txBody>
      </p:sp>
      <p:sp>
        <p:nvSpPr>
          <p:cNvPr id="3" name="Content Placeholder 2"/>
          <p:cNvSpPr>
            <a:spLocks noGrp="1"/>
          </p:cNvSpPr>
          <p:nvPr>
            <p:ph sz="half" idx="1"/>
          </p:nvPr>
        </p:nvSpPr>
        <p:spPr>
          <a:xfrm>
            <a:off x="5120878" y="803187"/>
            <a:ext cx="6269591" cy="238265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118447" y="3672162"/>
            <a:ext cx="6272022" cy="238358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04672" y="320040"/>
            <a:ext cx="3657600" cy="320040"/>
          </a:xfrm>
        </p:spPr>
        <p:txBody>
          <a:bodyPr/>
          <a:lstStyle/>
          <a:p>
            <a:fld id="{48A87A34-81AB-432B-8DAE-1953F412C126}" type="datetimeFigureOut">
              <a:rPr lang="en-US" dirty="0"/>
              <a:t>1/7/2024</a:t>
            </a:fld>
            <a:endParaRPr lang="en-US"/>
          </a:p>
        </p:txBody>
      </p:sp>
      <p:sp>
        <p:nvSpPr>
          <p:cNvPr id="6" name="Footer Placeholder 5"/>
          <p:cNvSpPr>
            <a:spLocks noGrp="1"/>
          </p:cNvSpPr>
          <p:nvPr>
            <p:ph type="ftr" sz="quarter" idx="11"/>
          </p:nvPr>
        </p:nvSpPr>
        <p:spPr>
          <a:xfrm>
            <a:off x="804672" y="6227064"/>
            <a:ext cx="10588752" cy="320040"/>
          </a:xfrm>
        </p:spPr>
        <p:txBody>
          <a:bodyPr/>
          <a:lstStyle/>
          <a:p>
            <a:endParaRPr lang="en-US"/>
          </a:p>
        </p:txBody>
      </p:sp>
      <p:sp>
        <p:nvSpPr>
          <p:cNvPr id="7" name="Slide Number Placeholder 6"/>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18539647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39" name="Group 38"/>
          <p:cNvGrpSpPr/>
          <p:nvPr/>
        </p:nvGrpSpPr>
        <p:grpSpPr>
          <a:xfrm>
            <a:off x="-417513" y="0"/>
            <a:ext cx="12584114" cy="6853238"/>
            <a:chOff x="-417513" y="0"/>
            <a:chExt cx="12584114" cy="6853238"/>
          </a:xfrm>
        </p:grpSpPr>
        <p:sp>
          <p:nvSpPr>
            <p:cNvPr id="40"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7"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1" name="Group 60"/>
          <p:cNvGrpSpPr/>
          <p:nvPr/>
        </p:nvGrpSpPr>
        <p:grpSpPr>
          <a:xfrm>
            <a:off x="800144" y="1699589"/>
            <a:ext cx="3674476" cy="3470421"/>
            <a:chOff x="697883" y="1816768"/>
            <a:chExt cx="3674476" cy="3470421"/>
          </a:xfrm>
        </p:grpSpPr>
        <p:sp>
          <p:nvSpPr>
            <p:cNvPr id="62" name="Rectangle 6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 name="Rectangle 63"/>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1" y="2363915"/>
            <a:ext cx="3500828" cy="2460497"/>
          </a:xfrm>
        </p:spPr>
        <p:txBody>
          <a:bodyPr lIns="91440" tIns="91440" rIns="91440" bIns="91440"/>
          <a:lstStyle>
            <a:lvl1pPr>
              <a:defRPr>
                <a:solidFill>
                  <a:srgbClr val="FFFEFF"/>
                </a:solidFill>
              </a:defRPr>
            </a:lvl1pPr>
          </a:lstStyle>
          <a:p>
            <a:r>
              <a:rPr lang="en-US"/>
              <a:t>Click to edit Master title style</a:t>
            </a:r>
          </a:p>
        </p:txBody>
      </p:sp>
      <p:sp>
        <p:nvSpPr>
          <p:cNvPr id="3" name="Text Placeholder 2"/>
          <p:cNvSpPr>
            <a:spLocks noGrp="1"/>
          </p:cNvSpPr>
          <p:nvPr>
            <p:ph type="body" idx="1"/>
          </p:nvPr>
        </p:nvSpPr>
        <p:spPr>
          <a:xfrm>
            <a:off x="5125137" y="803185"/>
            <a:ext cx="6265088"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125305" y="1488985"/>
            <a:ext cx="6264350" cy="169685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118653" y="3665887"/>
            <a:ext cx="6264414"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118447" y="4351687"/>
            <a:ext cx="6265588" cy="17040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04672" y="320040"/>
            <a:ext cx="3657600" cy="320040"/>
          </a:xfrm>
        </p:spPr>
        <p:txBody>
          <a:bodyPr/>
          <a:lstStyle/>
          <a:p>
            <a:fld id="{48A87A34-81AB-432B-8DAE-1953F412C126}" type="datetimeFigureOut">
              <a:rPr lang="en-US" dirty="0"/>
              <a:t>1/7/2024</a:t>
            </a:fld>
            <a:endParaRPr lang="en-US"/>
          </a:p>
        </p:txBody>
      </p:sp>
      <p:sp>
        <p:nvSpPr>
          <p:cNvPr id="8" name="Footer Placeholder 7"/>
          <p:cNvSpPr>
            <a:spLocks noGrp="1"/>
          </p:cNvSpPr>
          <p:nvPr>
            <p:ph type="ftr" sz="quarter" idx="11"/>
          </p:nvPr>
        </p:nvSpPr>
        <p:spPr>
          <a:xfrm>
            <a:off x="804672" y="6227064"/>
            <a:ext cx="10588752" cy="320040"/>
          </a:xfrm>
        </p:spPr>
        <p:txBody>
          <a:bodyPr/>
          <a:lstStyle/>
          <a:p>
            <a:endParaRPr lang="en-US"/>
          </a:p>
        </p:txBody>
      </p:sp>
      <p:sp>
        <p:nvSpPr>
          <p:cNvPr id="9" name="Slide Number Placeholder 8"/>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38330386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77" name="Group 76"/>
          <p:cNvGrpSpPr/>
          <p:nvPr/>
        </p:nvGrpSpPr>
        <p:grpSpPr>
          <a:xfrm>
            <a:off x="-417513" y="0"/>
            <a:ext cx="12584114" cy="6853238"/>
            <a:chOff x="-417513" y="0"/>
            <a:chExt cx="12584114" cy="6853238"/>
          </a:xfrm>
        </p:grpSpPr>
        <p:sp>
          <p:nvSpPr>
            <p:cNvPr id="7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4" name="Group 23"/>
          <p:cNvGrpSpPr/>
          <p:nvPr/>
        </p:nvGrpSpPr>
        <p:grpSpPr>
          <a:xfrm>
            <a:off x="800144" y="1699589"/>
            <a:ext cx="3674476" cy="3470421"/>
            <a:chOff x="697883" y="1816768"/>
            <a:chExt cx="3674476" cy="3470421"/>
          </a:xfrm>
        </p:grpSpPr>
        <p:sp>
          <p:nvSpPr>
            <p:cNvPr id="25" name="Rectangle 24"/>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2"/>
          </a:xfrm>
        </p:spPr>
        <p:txBody>
          <a:bodyPr/>
          <a:lstStyle>
            <a:lvl1pPr>
              <a:defRPr>
                <a:solidFill>
                  <a:srgbClr val="FFFEFF"/>
                </a:solidFill>
              </a:defRPr>
            </a:lvl1pPr>
          </a:lstStyle>
          <a:p>
            <a:r>
              <a:rPr lang="en-US"/>
              <a:t>Click to edit Master title style</a:t>
            </a:r>
          </a:p>
        </p:txBody>
      </p:sp>
      <p:sp>
        <p:nvSpPr>
          <p:cNvPr id="3" name="Date Placeholder 2"/>
          <p:cNvSpPr>
            <a:spLocks noGrp="1"/>
          </p:cNvSpPr>
          <p:nvPr>
            <p:ph type="dt" sz="half" idx="10"/>
          </p:nvPr>
        </p:nvSpPr>
        <p:spPr/>
        <p:txBody>
          <a:bodyPr/>
          <a:lstStyle/>
          <a:p>
            <a:fld id="{48A87A34-81AB-432B-8DAE-1953F412C126}" type="datetimeFigureOut">
              <a:rPr lang="en-US" dirty="0"/>
              <a:t>1/7/2024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16497954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04672" y="320040"/>
            <a:ext cx="3657600" cy="320040"/>
          </a:xfrm>
        </p:spPr>
        <p:txBody>
          <a:bodyPr/>
          <a:lstStyle/>
          <a:p>
            <a:fld id="{48A87A34-81AB-432B-8DAE-1953F412C126}" type="datetimeFigureOut">
              <a:rPr lang="en-US" dirty="0"/>
              <a:t>1/7/2024</a:t>
            </a:fld>
            <a:endParaRPr lang="en-US"/>
          </a:p>
        </p:txBody>
      </p:sp>
      <p:sp>
        <p:nvSpPr>
          <p:cNvPr id="3" name="Footer Placeholder 2"/>
          <p:cNvSpPr>
            <a:spLocks noGrp="1"/>
          </p:cNvSpPr>
          <p:nvPr>
            <p:ph type="ftr" sz="quarter" idx="11"/>
          </p:nvPr>
        </p:nvSpPr>
        <p:spPr>
          <a:xfrm>
            <a:off x="804672" y="6227064"/>
            <a:ext cx="10588752" cy="320040"/>
          </a:xfrm>
        </p:spPr>
        <p:txBody>
          <a:bodyPr/>
          <a:lstStyle/>
          <a:p>
            <a:endParaRPr lang="en-US"/>
          </a:p>
        </p:txBody>
      </p:sp>
      <p:sp>
        <p:nvSpPr>
          <p:cNvPr id="4" name="Slide Number Placeholder 3"/>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25056007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74" name="Group 73"/>
          <p:cNvGrpSpPr/>
          <p:nvPr/>
        </p:nvGrpSpPr>
        <p:grpSpPr>
          <a:xfrm>
            <a:off x="-417513" y="0"/>
            <a:ext cx="12584114" cy="6853238"/>
            <a:chOff x="-417513" y="0"/>
            <a:chExt cx="12584114" cy="6853238"/>
          </a:xfrm>
        </p:grpSpPr>
        <p:sp>
          <p:nvSpPr>
            <p:cNvPr id="75"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6"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9"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1"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2"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1" name="Group 20"/>
          <p:cNvGrpSpPr/>
          <p:nvPr/>
        </p:nvGrpSpPr>
        <p:grpSpPr>
          <a:xfrm>
            <a:off x="800144" y="1699589"/>
            <a:ext cx="3674476" cy="3470421"/>
            <a:chOff x="697883" y="1816768"/>
            <a:chExt cx="3674476" cy="3470421"/>
          </a:xfrm>
        </p:grpSpPr>
        <p:sp>
          <p:nvSpPr>
            <p:cNvPr id="22" name="Rectangle 2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52026"/>
            <a:ext cx="3501197" cy="1223298"/>
          </a:xfrm>
        </p:spPr>
        <p:txBody>
          <a:bodyPr bIns="0" anchor="b">
            <a:noAutofit/>
          </a:bodyPr>
          <a:lstStyle>
            <a:lvl1pPr algn="ctr">
              <a:defRPr sz="3200">
                <a:solidFill>
                  <a:srgbClr val="FFFEFF"/>
                </a:solidFill>
              </a:defRPr>
            </a:lvl1pPr>
          </a:lstStyle>
          <a:p>
            <a:r>
              <a:rPr lang="en-US"/>
              <a:t>Click to edit Master title style</a:t>
            </a:r>
          </a:p>
        </p:txBody>
      </p:sp>
      <p:sp>
        <p:nvSpPr>
          <p:cNvPr id="3" name="Content Placeholder 2"/>
          <p:cNvSpPr>
            <a:spLocks noGrp="1"/>
          </p:cNvSpPr>
          <p:nvPr>
            <p:ph idx="1"/>
          </p:nvPr>
        </p:nvSpPr>
        <p:spPr>
          <a:xfrm>
            <a:off x="5109983" y="802809"/>
            <a:ext cx="6275035" cy="5249940"/>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88631" y="3580186"/>
            <a:ext cx="3501197" cy="1221164"/>
          </a:xfrm>
        </p:spPr>
        <p:txBody>
          <a:bodyPr/>
          <a:lstStyle>
            <a:lvl1pPr marL="0" indent="0" algn="ctr">
              <a:buNone/>
              <a:defRPr sz="16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40602352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73" name="Group 72"/>
          <p:cNvGrpSpPr/>
          <p:nvPr/>
        </p:nvGrpSpPr>
        <p:grpSpPr>
          <a:xfrm>
            <a:off x="-329674" y="-59376"/>
            <a:ext cx="12515851" cy="6923798"/>
            <a:chOff x="-329674" y="-51881"/>
            <a:chExt cx="12515851" cy="6923798"/>
          </a:xfrm>
        </p:grpSpPr>
        <p:sp>
          <p:nvSpPr>
            <p:cNvPr id="81"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6" name="Group 75"/>
          <p:cNvGrpSpPr/>
          <p:nvPr/>
        </p:nvGrpSpPr>
        <p:grpSpPr>
          <a:xfrm>
            <a:off x="805336" y="1698331"/>
            <a:ext cx="5941540" cy="3470421"/>
            <a:chOff x="805336" y="1698331"/>
            <a:chExt cx="5941540" cy="3470421"/>
          </a:xfrm>
        </p:grpSpPr>
        <p:sp>
          <p:nvSpPr>
            <p:cNvPr id="77" name="Rectangle 76"/>
            <p:cNvSpPr/>
            <p:nvPr/>
          </p:nvSpPr>
          <p:spPr>
            <a:xfrm>
              <a:off x="805336" y="1698331"/>
              <a:ext cx="5941540"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 name="Isosceles Triangle 9"/>
            <p:cNvSpPr/>
            <p:nvPr/>
          </p:nvSpPr>
          <p:spPr>
            <a:xfrm rot="10800000">
              <a:off x="3618113" y="4896349"/>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 name="Rectangle 78"/>
            <p:cNvSpPr/>
            <p:nvPr/>
          </p:nvSpPr>
          <p:spPr>
            <a:xfrm>
              <a:off x="805336" y="2274403"/>
              <a:ext cx="5941540"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 name="Picture Placeholder 2"/>
          <p:cNvSpPr>
            <a:spLocks noGrp="1" noChangeAspect="1"/>
          </p:cNvSpPr>
          <p:nvPr>
            <p:ph type="pic" idx="1"/>
          </p:nvPr>
        </p:nvSpPr>
        <p:spPr>
          <a:xfrm>
            <a:off x="7543510" y="0"/>
            <a:ext cx="4648490" cy="6858000"/>
          </a:xfrm>
          <a:solidFill>
            <a:schemeClr val="bg1">
              <a:lumMod val="65000"/>
              <a:lumOff val="3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 name="Title 1"/>
          <p:cNvSpPr>
            <a:spLocks noGrp="1"/>
          </p:cNvSpPr>
          <p:nvPr>
            <p:ph type="title"/>
          </p:nvPr>
        </p:nvSpPr>
        <p:spPr>
          <a:xfrm>
            <a:off x="885443" y="2360255"/>
            <a:ext cx="5776646" cy="1178032"/>
          </a:xfrm>
        </p:spPr>
        <p:txBody>
          <a:bodyPr bIns="0" anchor="b">
            <a:normAutofit/>
          </a:bodyPr>
          <a:lstStyle>
            <a:lvl1pPr>
              <a:defRPr sz="3600">
                <a:solidFill>
                  <a:srgbClr val="FFFEFF"/>
                </a:solidFill>
              </a:defRPr>
            </a:lvl1pPr>
          </a:lstStyle>
          <a:p>
            <a:r>
              <a:rPr lang="en-US"/>
              <a:t>Click to edit Master title style</a:t>
            </a:r>
          </a:p>
        </p:txBody>
      </p:sp>
      <p:sp>
        <p:nvSpPr>
          <p:cNvPr id="4" name="Text Placeholder 3"/>
          <p:cNvSpPr>
            <a:spLocks noGrp="1"/>
          </p:cNvSpPr>
          <p:nvPr>
            <p:ph type="body" sz="half" idx="2"/>
          </p:nvPr>
        </p:nvSpPr>
        <p:spPr>
          <a:xfrm>
            <a:off x="885443" y="3545012"/>
            <a:ext cx="5776646" cy="1274198"/>
          </a:xfrm>
        </p:spPr>
        <p:txBody>
          <a:bodyPr>
            <a:normAutofit/>
          </a:bodyPr>
          <a:lstStyle>
            <a:lvl1pPr marL="0" indent="0" algn="ctr">
              <a:buNone/>
              <a:defRPr sz="18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04672" y="320040"/>
            <a:ext cx="3657600" cy="320040"/>
          </a:xfrm>
        </p:spPr>
        <p:txBody>
          <a:bodyPr/>
          <a:lstStyle/>
          <a:p>
            <a:fld id="{48A87A34-81AB-432B-8DAE-1953F412C126}" type="datetimeFigureOut">
              <a:rPr lang="en-US" dirty="0"/>
              <a:t>1/7/2024</a:t>
            </a:fld>
            <a:endParaRPr lang="en-US"/>
          </a:p>
        </p:txBody>
      </p:sp>
      <p:sp>
        <p:nvSpPr>
          <p:cNvPr id="6" name="Footer Placeholder 5"/>
          <p:cNvSpPr>
            <a:spLocks noGrp="1"/>
          </p:cNvSpPr>
          <p:nvPr>
            <p:ph type="ftr" sz="quarter" idx="11"/>
          </p:nvPr>
        </p:nvSpPr>
        <p:spPr>
          <a:xfrm>
            <a:off x="804672" y="6227064"/>
            <a:ext cx="5942203" cy="320040"/>
          </a:xfrm>
        </p:spPr>
        <p:txBody>
          <a:bodyPr/>
          <a:lstStyle/>
          <a:p>
            <a:endParaRPr lang="en-US"/>
          </a:p>
        </p:txBody>
      </p:sp>
      <p:sp>
        <p:nvSpPr>
          <p:cNvPr id="7" name="Slide Number Placeholder 6"/>
          <p:cNvSpPr>
            <a:spLocks noGrp="1"/>
          </p:cNvSpPr>
          <p:nvPr>
            <p:ph type="sldNum" sz="quarter" idx="12"/>
          </p:nvPr>
        </p:nvSpPr>
        <p:spPr>
          <a:xfrm>
            <a:off x="5828377" y="320040"/>
            <a:ext cx="914400" cy="320040"/>
          </a:xfrm>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32946149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5" name="Group 74"/>
          <p:cNvGrpSpPr/>
          <p:nvPr/>
        </p:nvGrpSpPr>
        <p:grpSpPr>
          <a:xfrm>
            <a:off x="-417513"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800144"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1"/>
          </a:xfrm>
        </p:spPr>
        <p:txBody>
          <a:bodyPr/>
          <a:lstStyle>
            <a:lvl1pPr>
              <a:defRPr>
                <a:solidFill>
                  <a:srgbClr val="FFFEFF"/>
                </a:solidFill>
              </a:defRPr>
            </a:lvl1pPr>
          </a:lstStyle>
          <a:p>
            <a:r>
              <a:rPr lang="en-US"/>
              <a:t>Click to edit Master title style</a:t>
            </a:r>
          </a:p>
        </p:txBody>
      </p:sp>
      <p:sp>
        <p:nvSpPr>
          <p:cNvPr id="3" name="Vertical Text Placeholder 2"/>
          <p:cNvSpPr>
            <a:spLocks noGrp="1"/>
          </p:cNvSpPr>
          <p:nvPr>
            <p:ph type="body" orient="vert" idx="1"/>
          </p:nvPr>
        </p:nvSpPr>
        <p:spPr>
          <a:xfrm>
            <a:off x="5109983" y="794719"/>
            <a:ext cx="6275035" cy="52570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dirty="0"/>
              <a:t>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38997408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5" name="Group 74"/>
          <p:cNvGrpSpPr/>
          <p:nvPr/>
        </p:nvGrpSpPr>
        <p:grpSpPr>
          <a:xfrm flipH="1">
            <a:off x="0"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7718948"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807437" y="2349925"/>
            <a:ext cx="3501195" cy="2456442"/>
          </a:xfrm>
        </p:spPr>
        <p:txBody>
          <a:bodyPr vert="eaVert"/>
          <a:lstStyle>
            <a:lvl1pPr algn="l">
              <a:lnSpc>
                <a:spcPct val="80000"/>
              </a:lnSpc>
              <a:defRPr>
                <a:solidFill>
                  <a:srgbClr val="FFFEFF"/>
                </a:solidFill>
              </a:defRPr>
            </a:lvl1pPr>
          </a:lstStyle>
          <a:p>
            <a:r>
              <a:rPr lang="en-US"/>
              <a:t>Click to edit Master title style</a:t>
            </a:r>
          </a:p>
        </p:txBody>
      </p:sp>
      <p:sp>
        <p:nvSpPr>
          <p:cNvPr id="3" name="Vertical Text Placeholder 2"/>
          <p:cNvSpPr>
            <a:spLocks noGrp="1"/>
          </p:cNvSpPr>
          <p:nvPr>
            <p:ph type="body" orient="vert" idx="1"/>
          </p:nvPr>
        </p:nvSpPr>
        <p:spPr>
          <a:xfrm>
            <a:off x="802747" y="798444"/>
            <a:ext cx="6268622" cy="525730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04672" y="320040"/>
            <a:ext cx="3657600" cy="320040"/>
          </a:xfrm>
        </p:spPr>
        <p:txBody>
          <a:bodyPr/>
          <a:lstStyle/>
          <a:p>
            <a:fld id="{48A87A34-81AB-432B-8DAE-1953F412C126}" type="datetimeFigureOut">
              <a:rPr lang="en-US" dirty="0"/>
              <a:t>1/7/2024</a:t>
            </a:fld>
            <a:endParaRPr lang="en-US"/>
          </a:p>
        </p:txBody>
      </p:sp>
      <p:sp>
        <p:nvSpPr>
          <p:cNvPr id="5" name="Footer Placeholder 4"/>
          <p:cNvSpPr>
            <a:spLocks noGrp="1"/>
          </p:cNvSpPr>
          <p:nvPr>
            <p:ph type="ftr" sz="quarter" idx="11"/>
          </p:nvPr>
        </p:nvSpPr>
        <p:spPr>
          <a:xfrm>
            <a:off x="804672" y="6227064"/>
            <a:ext cx="10588752" cy="320040"/>
          </a:xfrm>
        </p:spPr>
        <p:txBody>
          <a:bodyPr/>
          <a:lstStyle/>
          <a:p>
            <a:endParaRPr lang="en-US"/>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19943755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91161" y="2358391"/>
            <a:ext cx="3498667" cy="2456485"/>
          </a:xfrm>
          <a:prstGeom prst="rect">
            <a:avLst/>
          </a:prstGeom>
        </p:spPr>
        <p:txBody>
          <a:bodyPr vert="horz" lIns="228600" tIns="228600" rIns="228600" bIns="228600" rtlCol="0" anchor="ctr">
            <a:normAutofit/>
          </a:bodyPr>
          <a:lstStyle/>
          <a:p>
            <a:r>
              <a:rPr lang="en-US"/>
              <a:t>Click to edit Master title style</a:t>
            </a:r>
          </a:p>
        </p:txBody>
      </p:sp>
      <p:sp>
        <p:nvSpPr>
          <p:cNvPr id="3" name="Text Placeholder 2"/>
          <p:cNvSpPr>
            <a:spLocks noGrp="1"/>
          </p:cNvSpPr>
          <p:nvPr>
            <p:ph type="body" idx="1"/>
          </p:nvPr>
        </p:nvSpPr>
        <p:spPr>
          <a:xfrm>
            <a:off x="5434982" y="794719"/>
            <a:ext cx="5950036" cy="525709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a:p>
            <a:pPr lvl="5"/>
            <a:r>
              <a:rPr lang="en-US"/>
              <a:t>6</a:t>
            </a:r>
          </a:p>
          <a:p>
            <a:pPr lvl="6"/>
            <a:r>
              <a:rPr lang="en-US"/>
              <a:t>7</a:t>
            </a:r>
          </a:p>
          <a:p>
            <a:pPr lvl="7"/>
            <a:r>
              <a:rPr lang="en-US"/>
              <a:t>8</a:t>
            </a:r>
          </a:p>
          <a:p>
            <a:pPr lvl="8"/>
            <a:r>
              <a:rPr lang="en-US"/>
              <a:t>9</a:t>
            </a:r>
          </a:p>
        </p:txBody>
      </p:sp>
      <p:sp>
        <p:nvSpPr>
          <p:cNvPr id="4" name="Date Placeholder 3"/>
          <p:cNvSpPr>
            <a:spLocks noGrp="1"/>
          </p:cNvSpPr>
          <p:nvPr>
            <p:ph type="dt" sz="half" idx="2"/>
          </p:nvPr>
        </p:nvSpPr>
        <p:spPr>
          <a:xfrm>
            <a:off x="804672" y="320040"/>
            <a:ext cx="3657600" cy="320040"/>
          </a:xfrm>
          <a:prstGeom prst="rect">
            <a:avLst/>
          </a:prstGeom>
        </p:spPr>
        <p:txBody>
          <a:bodyPr vert="horz" lIns="91440" tIns="45720" rIns="91440" bIns="45720" rtlCol="0" anchor="ctr"/>
          <a:lstStyle>
            <a:lvl1pPr algn="l">
              <a:defRPr sz="1000">
                <a:solidFill>
                  <a:schemeClr val="tx1">
                    <a:tint val="75000"/>
                  </a:schemeClr>
                </a:solidFill>
              </a:defRPr>
            </a:lvl1pPr>
          </a:lstStyle>
          <a:p>
            <a:fld id="{48A87A34-81AB-432B-8DAE-1953F412C126}" type="datetimeFigureOut">
              <a:rPr lang="en-US" dirty="0"/>
              <a:pPr/>
              <a:t>1/7/2024</a:t>
            </a:fld>
            <a:endParaRPr lang="en-US"/>
          </a:p>
        </p:txBody>
      </p:sp>
      <p:sp>
        <p:nvSpPr>
          <p:cNvPr id="5" name="Footer Placeholder 4"/>
          <p:cNvSpPr>
            <a:spLocks noGrp="1"/>
          </p:cNvSpPr>
          <p:nvPr>
            <p:ph type="ftr" sz="quarter" idx="3"/>
          </p:nvPr>
        </p:nvSpPr>
        <p:spPr>
          <a:xfrm>
            <a:off x="804672" y="6227064"/>
            <a:ext cx="10588752" cy="320040"/>
          </a:xfrm>
          <a:prstGeom prst="rect">
            <a:avLst/>
          </a:prstGeom>
        </p:spPr>
        <p:txBody>
          <a:bodyPr vert="horz" lIns="91440" tIns="45720" rIns="91440" bIns="45720" rtlCol="0" anchor="ctr"/>
          <a:lstStyle>
            <a:lvl1pPr algn="r">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469880" y="320040"/>
            <a:ext cx="914400" cy="320040"/>
          </a:xfrm>
          <a:prstGeom prst="rect">
            <a:avLst/>
          </a:prstGeom>
        </p:spPr>
        <p:txBody>
          <a:bodyPr vert="horz" lIns="91440" tIns="45720" rIns="91440" bIns="45720" rtlCol="0" anchor="ctr"/>
          <a:lstStyle>
            <a:lvl1pPr algn="r">
              <a:defRPr sz="1000">
                <a:solidFill>
                  <a:schemeClr val="tx1">
                    <a:tint val="75000"/>
                  </a:schemeClr>
                </a:solidFill>
              </a:defRPr>
            </a:lvl1pPr>
          </a:lstStyle>
          <a:p>
            <a:fld id="{6D22F896-40B5-4ADD-8801-0D06FADFA095}" type="slidenum">
              <a:rPr lang="en-US" dirty="0"/>
              <a:pPr/>
              <a:t>‹#›</a:t>
            </a:fld>
            <a:endParaRPr lang="en-US"/>
          </a:p>
        </p:txBody>
      </p:sp>
    </p:spTree>
    <p:extLst>
      <p:ext uri="{BB962C8B-B14F-4D97-AF65-F5344CB8AC3E}">
        <p14:creationId xmlns:p14="http://schemas.microsoft.com/office/powerpoint/2010/main" val="368566867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lnSpc>
          <a:spcPct val="85000"/>
        </a:lnSpc>
        <a:spcBef>
          <a:spcPct val="0"/>
        </a:spcBef>
        <a:buNone/>
        <a:defRPr sz="4000" b="0" i="0" kern="1200" cap="none" spc="-15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microsoft.com/office/2018/10/relationships/comments" Target="../comments/modernComment_104_D9F3B0E7.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hyperlink" Target="http://www.chat.google.com"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20.jpeg"/><Relationship Id="rId4" Type="http://schemas.openxmlformats.org/officeDocument/2006/relationships/image" Target="../media/image19.svg"/></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C27FE793-8CC5-39E2-A07D-041F3869806E}"/>
              </a:ext>
            </a:extLst>
          </p:cNvPr>
          <p:cNvPicPr>
            <a:picLocks noChangeAspect="1"/>
          </p:cNvPicPr>
          <p:nvPr/>
        </p:nvPicPr>
        <p:blipFill rotWithShape="1">
          <a:blip r:embed="rId2">
            <a:alphaModFix amt="60000"/>
          </a:blip>
          <a:srcRect t="5148" r="-2" b="3130"/>
          <a:stretch/>
        </p:blipFill>
        <p:spPr>
          <a:xfrm>
            <a:off x="20" y="-480163"/>
            <a:ext cx="12191980" cy="6857999"/>
          </a:xfrm>
          <a:prstGeom prst="rect">
            <a:avLst/>
          </a:prstGeom>
        </p:spPr>
      </p:pic>
      <p:sp>
        <p:nvSpPr>
          <p:cNvPr id="2" name="Title 1"/>
          <p:cNvSpPr>
            <a:spLocks noGrp="1"/>
          </p:cNvSpPr>
          <p:nvPr>
            <p:ph type="ctrTitle"/>
          </p:nvPr>
        </p:nvSpPr>
        <p:spPr>
          <a:xfrm>
            <a:off x="1524000" y="1336430"/>
            <a:ext cx="9144000" cy="2820573"/>
          </a:xfrm>
        </p:spPr>
        <p:txBody>
          <a:bodyPr>
            <a:normAutofit/>
          </a:bodyPr>
          <a:lstStyle/>
          <a:p>
            <a:pPr algn="ctr"/>
            <a:r>
              <a:rPr lang="en-US" sz="6600">
                <a:cs typeface="Calibri Light"/>
              </a:rPr>
              <a:t>JAMES ARTHUR QUARTEY</a:t>
            </a:r>
          </a:p>
        </p:txBody>
      </p:sp>
      <p:sp>
        <p:nvSpPr>
          <p:cNvPr id="3" name="Subtitle 2"/>
          <p:cNvSpPr>
            <a:spLocks noGrp="1"/>
          </p:cNvSpPr>
          <p:nvPr>
            <p:ph type="subTitle" idx="1"/>
          </p:nvPr>
        </p:nvSpPr>
        <p:spPr>
          <a:xfrm>
            <a:off x="4068856" y="4628271"/>
            <a:ext cx="4054288" cy="1069144"/>
          </a:xfrm>
        </p:spPr>
        <p:txBody>
          <a:bodyPr vert="horz" lIns="91440" tIns="45720" rIns="91440" bIns="45720" rtlCol="0" anchor="t">
            <a:noAutofit/>
          </a:bodyPr>
          <a:lstStyle/>
          <a:p>
            <a:r>
              <a:rPr lang="en-US" sz="1400" b="1" i="1" dirty="0">
                <a:solidFill>
                  <a:srgbClr val="FF0000"/>
                </a:solidFill>
                <a:cs typeface="Calibri"/>
              </a:rPr>
              <a:t>2234446 </a:t>
            </a:r>
            <a:endParaRPr lang="en-US" sz="1400" b="1" i="1">
              <a:solidFill>
                <a:srgbClr val="FF0000"/>
              </a:solidFill>
              <a:ea typeface="+mn-lt"/>
              <a:cs typeface="Calibri"/>
            </a:endParaRPr>
          </a:p>
          <a:p>
            <a:r>
              <a:rPr lang="en-US" sz="1400" i="1" dirty="0">
                <a:solidFill>
                  <a:srgbClr val="FF0000"/>
                </a:solidFill>
                <a:ea typeface="+mn-lt"/>
                <a:cs typeface="+mn-lt"/>
              </a:rPr>
              <a:t>Cert HE Construction, Digital, Computing &amp; Engineering </a:t>
            </a:r>
            <a:endParaRPr lang="en-US" sz="1400" b="1" i="1" dirty="0">
              <a:solidFill>
                <a:srgbClr val="FF0000"/>
              </a:solidFill>
              <a:cs typeface="Calibri"/>
            </a:endParaRPr>
          </a:p>
          <a:p>
            <a:endParaRPr lang="en-US" sz="1400" b="1" i="1" dirty="0">
              <a:solidFill>
                <a:srgbClr val="FF0000"/>
              </a:solidFill>
              <a:cs typeface="Calibri"/>
            </a:endParaRPr>
          </a:p>
          <a:p>
            <a:r>
              <a:rPr lang="en-US" sz="1400" b="1" i="1" dirty="0">
                <a:solidFill>
                  <a:srgbClr val="FF0000"/>
                </a:solidFill>
                <a:cs typeface="Calibri"/>
              </a:rPr>
              <a:t>DIGITAL TECHNOLOGIES</a:t>
            </a:r>
          </a:p>
          <a:p>
            <a:pPr algn="ctr"/>
            <a:r>
              <a:rPr lang="en-US" sz="1400" b="1" i="1" dirty="0">
                <a:solidFill>
                  <a:srgbClr val="FF0000"/>
                </a:solidFill>
                <a:cs typeface="Calibri"/>
              </a:rPr>
              <a:t>PRESENTATION OF POWER POINT</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442746-D32A-2532-719D-21384532B06B}"/>
              </a:ext>
            </a:extLst>
          </p:cNvPr>
          <p:cNvSpPr>
            <a:spLocks noGrp="1"/>
          </p:cNvSpPr>
          <p:nvPr>
            <p:ph type="title"/>
          </p:nvPr>
        </p:nvSpPr>
        <p:spPr>
          <a:xfrm>
            <a:off x="5583720" y="681039"/>
            <a:ext cx="5770080" cy="1906555"/>
          </a:xfrm>
        </p:spPr>
        <p:txBody>
          <a:bodyPr>
            <a:normAutofit/>
          </a:bodyPr>
          <a:lstStyle/>
          <a:p>
            <a:r>
              <a:rPr lang="en-US" sz="3700"/>
              <a:t>            INTRODUCTION</a:t>
            </a:r>
          </a:p>
        </p:txBody>
      </p:sp>
      <p:sp>
        <p:nvSpPr>
          <p:cNvPr id="3" name="Content Placeholder 2">
            <a:extLst>
              <a:ext uri="{FF2B5EF4-FFF2-40B4-BE49-F238E27FC236}">
                <a16:creationId xmlns:a16="http://schemas.microsoft.com/office/drawing/2014/main" id="{F301423F-6DAE-DEDF-7934-689D693AA390}"/>
              </a:ext>
            </a:extLst>
          </p:cNvPr>
          <p:cNvSpPr>
            <a:spLocks noGrp="1"/>
          </p:cNvSpPr>
          <p:nvPr>
            <p:ph idx="1"/>
          </p:nvPr>
        </p:nvSpPr>
        <p:spPr>
          <a:xfrm>
            <a:off x="5583720" y="3140490"/>
            <a:ext cx="5770079" cy="3036471"/>
          </a:xfrm>
        </p:spPr>
        <p:txBody>
          <a:bodyPr vert="horz" lIns="91440" tIns="45720" rIns="91440" bIns="45720" rtlCol="0">
            <a:normAutofit/>
          </a:bodyPr>
          <a:lstStyle/>
          <a:p>
            <a:r>
              <a:rPr lang="en-US"/>
              <a:t>POWER POINT  presentation was first introduced to me last semester during the course of my studies at the University of Sanit David Trinity and this has helped in use  PowerPoint. It has shown me how to write on videos, edit videos when recording audio as attachments, and send emails as well. Has helped in creating graphs and chats</a:t>
            </a:r>
          </a:p>
        </p:txBody>
      </p:sp>
      <p:sp>
        <p:nvSpPr>
          <p:cNvPr id="11" name="Date Placeholder 3">
            <a:extLst>
              <a:ext uri="{FF2B5EF4-FFF2-40B4-BE49-F238E27FC236}">
                <a16:creationId xmlns:a16="http://schemas.microsoft.com/office/drawing/2014/main" id="{F0CDE0F8-19A7-4581-8963-42578EED3F4F}"/>
              </a:ext>
            </a:extLst>
          </p:cNvPr>
          <p:cNvSpPr>
            <a:spLocks noGrp="1"/>
          </p:cNvSpPr>
          <p:nvPr>
            <p:ph type="dt" sz="half" idx="10"/>
          </p:nvPr>
        </p:nvSpPr>
        <p:spPr/>
        <p:txBody>
          <a:bodyPr/>
          <a:lstStyle/>
          <a:p>
            <a:pPr>
              <a:spcAft>
                <a:spcPts val="600"/>
              </a:spcAft>
            </a:pPr>
            <a:fld id="{307856E9-544A-4E75-85BE-D47FC183B661}" type="datetime1">
              <a:rPr lang="en-US" smtClean="0"/>
              <a:pPr>
                <a:spcAft>
                  <a:spcPts val="600"/>
                </a:spcAft>
              </a:pPr>
              <a:t>1/7/2024</a:t>
            </a:fld>
            <a:endParaRPr lang="en-US"/>
          </a:p>
        </p:txBody>
      </p:sp>
      <p:sp>
        <p:nvSpPr>
          <p:cNvPr id="9" name="Footer Placeholder 4">
            <a:extLst>
              <a:ext uri="{FF2B5EF4-FFF2-40B4-BE49-F238E27FC236}">
                <a16:creationId xmlns:a16="http://schemas.microsoft.com/office/drawing/2014/main" id="{EEAC815C-2AF9-448A-95FC-692B238DC55D}"/>
              </a:ext>
            </a:extLst>
          </p:cNvPr>
          <p:cNvSpPr>
            <a:spLocks noGrp="1"/>
          </p:cNvSpPr>
          <p:nvPr>
            <p:ph type="ftr" sz="quarter" idx="11"/>
          </p:nvPr>
        </p:nvSpPr>
        <p:spPr/>
        <p:txBody>
          <a:bodyPr/>
          <a:lstStyle/>
          <a:p>
            <a:pPr>
              <a:spcAft>
                <a:spcPts val="600"/>
              </a:spcAft>
            </a:pPr>
            <a:r>
              <a:rPr lang="en-US"/>
              <a:t>Sample Footer Text</a:t>
            </a:r>
          </a:p>
        </p:txBody>
      </p:sp>
      <p:sp>
        <p:nvSpPr>
          <p:cNvPr id="13" name="Slide Number Placeholder 18">
            <a:extLst>
              <a:ext uri="{FF2B5EF4-FFF2-40B4-BE49-F238E27FC236}">
                <a16:creationId xmlns:a16="http://schemas.microsoft.com/office/drawing/2014/main" id="{8B1D9AF6-8A2F-42E2-9671-87BD260C7993}"/>
              </a:ext>
            </a:extLst>
          </p:cNvPr>
          <p:cNvSpPr>
            <a:spLocks noGrp="1"/>
          </p:cNvSpPr>
          <p:nvPr>
            <p:ph type="sldNum" sz="quarter" idx="12"/>
          </p:nvPr>
        </p:nvSpPr>
        <p:spPr/>
        <p:txBody>
          <a:bodyPr/>
          <a:lstStyle/>
          <a:p>
            <a:pPr>
              <a:spcAft>
                <a:spcPts val="600"/>
              </a:spcAft>
            </a:pPr>
            <a:fld id="{3E131995-E962-4131-8504-6B962D7140A6}" type="slidenum">
              <a:rPr lang="en-US" smtClean="0"/>
              <a:pPr>
                <a:spcAft>
                  <a:spcPts val="600"/>
                </a:spcAft>
              </a:pPr>
              <a:t>2</a:t>
            </a:fld>
            <a:endParaRPr lang="en-US"/>
          </a:p>
        </p:txBody>
      </p:sp>
      <p:pic>
        <p:nvPicPr>
          <p:cNvPr id="4" name="Picture 3" descr="Wedding by the beach">
            <a:extLst>
              <a:ext uri="{FF2B5EF4-FFF2-40B4-BE49-F238E27FC236}">
                <a16:creationId xmlns:a16="http://schemas.microsoft.com/office/drawing/2014/main" id="{3CDD2B5A-156A-E311-F52D-2C822B9E88ED}"/>
              </a:ext>
            </a:extLst>
          </p:cNvPr>
          <p:cNvPicPr>
            <a:picLocks noChangeAspect="1"/>
          </p:cNvPicPr>
          <p:nvPr/>
        </p:nvPicPr>
        <p:blipFill rotWithShape="1">
          <a:blip r:embed="rId2"/>
          <a:srcRect l="27876" r="32980"/>
          <a:stretch/>
        </p:blipFill>
        <p:spPr>
          <a:xfrm>
            <a:off x="838201" y="777255"/>
            <a:ext cx="3074384" cy="5242544"/>
          </a:xfrm>
          <a:custGeom>
            <a:avLst/>
            <a:gdLst/>
            <a:ahLst/>
            <a:cxnLst/>
            <a:rect l="l" t="t" r="r" b="b"/>
            <a:pathLst>
              <a:path w="3074384" h="5242544">
                <a:moveTo>
                  <a:pt x="1538017" y="0"/>
                </a:moveTo>
                <a:cubicBezTo>
                  <a:pt x="2386529" y="0"/>
                  <a:pt x="3074384" y="687856"/>
                  <a:pt x="3074384" y="1536369"/>
                </a:cubicBezTo>
                <a:lnTo>
                  <a:pt x="3074382" y="2196551"/>
                </a:lnTo>
                <a:cubicBezTo>
                  <a:pt x="3074383" y="2196560"/>
                  <a:pt x="3074383" y="2196568"/>
                  <a:pt x="3074384" y="2196577"/>
                </a:cubicBezTo>
                <a:lnTo>
                  <a:pt x="3074380" y="4128973"/>
                </a:lnTo>
                <a:lnTo>
                  <a:pt x="3074384" y="4128973"/>
                </a:lnTo>
                <a:lnTo>
                  <a:pt x="3074384" y="5242544"/>
                </a:lnTo>
                <a:lnTo>
                  <a:pt x="0" y="5242544"/>
                </a:lnTo>
                <a:lnTo>
                  <a:pt x="0" y="4128973"/>
                </a:lnTo>
                <a:lnTo>
                  <a:pt x="1646" y="4128973"/>
                </a:lnTo>
                <a:lnTo>
                  <a:pt x="1647" y="1536369"/>
                </a:lnTo>
                <a:cubicBezTo>
                  <a:pt x="1647" y="687856"/>
                  <a:pt x="689503" y="0"/>
                  <a:pt x="1538017" y="0"/>
                </a:cubicBezTo>
                <a:close/>
              </a:path>
            </a:pathLst>
          </a:custGeom>
          <a:noFill/>
        </p:spPr>
      </p:pic>
    </p:spTree>
    <p:extLst>
      <p:ext uri="{BB962C8B-B14F-4D97-AF65-F5344CB8AC3E}">
        <p14:creationId xmlns:p14="http://schemas.microsoft.com/office/powerpoint/2010/main" val="37448935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23449-5023-6913-ADA6-3E52BCD8EA7C}"/>
              </a:ext>
            </a:extLst>
          </p:cNvPr>
          <p:cNvSpPr>
            <a:spLocks noGrp="1"/>
          </p:cNvSpPr>
          <p:nvPr>
            <p:ph type="title"/>
          </p:nvPr>
        </p:nvSpPr>
        <p:spPr/>
        <p:txBody>
          <a:bodyPr/>
          <a:lstStyle/>
          <a:p>
            <a:r>
              <a:rPr lang="en-US"/>
              <a:t>                 presentation</a:t>
            </a:r>
          </a:p>
        </p:txBody>
      </p:sp>
      <p:sp>
        <p:nvSpPr>
          <p:cNvPr id="3" name="Content Placeholder 2">
            <a:extLst>
              <a:ext uri="{FF2B5EF4-FFF2-40B4-BE49-F238E27FC236}">
                <a16:creationId xmlns:a16="http://schemas.microsoft.com/office/drawing/2014/main" id="{170B4551-747F-D79E-1F9C-BB0A49F0D6C7}"/>
              </a:ext>
            </a:extLst>
          </p:cNvPr>
          <p:cNvSpPr>
            <a:spLocks noGrp="1"/>
          </p:cNvSpPr>
          <p:nvPr>
            <p:ph idx="1"/>
          </p:nvPr>
        </p:nvSpPr>
        <p:spPr/>
        <p:txBody>
          <a:bodyPr vert="horz" lIns="91440" tIns="45720" rIns="91440" bIns="45720" rtlCol="0" anchor="t">
            <a:normAutofit/>
          </a:bodyPr>
          <a:lstStyle/>
          <a:p>
            <a:r>
              <a:rPr lang="en-US" sz="3200">
                <a:solidFill>
                  <a:srgbClr val="FF0000"/>
                </a:solidFill>
              </a:rPr>
              <a:t>Working  with Computers and Devices</a:t>
            </a:r>
          </a:p>
        </p:txBody>
      </p:sp>
      <p:pic>
        <p:nvPicPr>
          <p:cNvPr id="4" name="Picture 3" descr="A house with a lawn and a lawn&#10;&#10;Description automatically generated">
            <a:extLst>
              <a:ext uri="{FF2B5EF4-FFF2-40B4-BE49-F238E27FC236}">
                <a16:creationId xmlns:a16="http://schemas.microsoft.com/office/drawing/2014/main" id="{00112C3A-8A8B-7F3C-7898-BD2FA3D9D162}"/>
              </a:ext>
            </a:extLst>
          </p:cNvPr>
          <p:cNvPicPr>
            <a:picLocks noChangeAspect="1"/>
          </p:cNvPicPr>
          <p:nvPr/>
        </p:nvPicPr>
        <p:blipFill>
          <a:blip r:embed="rId2"/>
          <a:stretch>
            <a:fillRect/>
          </a:stretch>
        </p:blipFill>
        <p:spPr>
          <a:xfrm>
            <a:off x="5531758" y="2060532"/>
            <a:ext cx="5136811" cy="4114800"/>
          </a:xfrm>
          <a:prstGeom prst="rect">
            <a:avLst/>
          </a:prstGeom>
        </p:spPr>
      </p:pic>
    </p:spTree>
    <p:extLst>
      <p:ext uri="{BB962C8B-B14F-4D97-AF65-F5344CB8AC3E}">
        <p14:creationId xmlns:p14="http://schemas.microsoft.com/office/powerpoint/2010/main" val="36926700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9D5BBA-84CE-8EC6-F1CA-171E60E06FF0}"/>
              </a:ext>
            </a:extLst>
          </p:cNvPr>
          <p:cNvSpPr>
            <a:spLocks noGrp="1"/>
          </p:cNvSpPr>
          <p:nvPr>
            <p:ph type="title"/>
          </p:nvPr>
        </p:nvSpPr>
        <p:spPr/>
        <p:txBody>
          <a:bodyPr>
            <a:normAutofit fontScale="90000"/>
          </a:bodyPr>
          <a:lstStyle/>
          <a:p>
            <a:r>
              <a:rPr lang="en-US"/>
              <a:t>       Structure an argument in a presentation using google slides</a:t>
            </a:r>
          </a:p>
        </p:txBody>
      </p:sp>
      <p:sp>
        <p:nvSpPr>
          <p:cNvPr id="3" name="Content Placeholder 2">
            <a:extLst>
              <a:ext uri="{FF2B5EF4-FFF2-40B4-BE49-F238E27FC236}">
                <a16:creationId xmlns:a16="http://schemas.microsoft.com/office/drawing/2014/main" id="{28E101EF-C495-DF68-803C-2B01EF706CAA}"/>
              </a:ext>
            </a:extLst>
          </p:cNvPr>
          <p:cNvSpPr>
            <a:spLocks noGrp="1"/>
          </p:cNvSpPr>
          <p:nvPr>
            <p:ph idx="1"/>
          </p:nvPr>
        </p:nvSpPr>
        <p:spPr/>
        <p:txBody>
          <a:bodyPr vert="horz" lIns="91440" tIns="45720" rIns="91440" bIns="45720" rtlCol="0" anchor="t">
            <a:normAutofit/>
          </a:bodyPr>
          <a:lstStyle/>
          <a:p>
            <a:r>
              <a:rPr lang="en-US"/>
              <a:t>I had my presentation on Google Drive which instructed me on how to prepare a professional flyer. A professional flyer is for the promotion of a project. And  as in a form of awareness. first accessed Google Drive with my password and ID, then on the menu, I opened the needed new page and then under it, I opened the Google Drive menu which allow  me to a new presentation. I opened the unedited title and wrote my title.</a:t>
            </a:r>
          </a:p>
          <a:p>
            <a:r>
              <a:rPr lang="en-US"/>
              <a:t>I opened a new presentation and under the sub menu choice google slide and started  to  use the various features like the use of colors, insert pictures from either my  laptop computer or from the internet . The use of presentations and words are very useful in persuading someone </a:t>
            </a:r>
            <a:r>
              <a:rPr lang="en-US" err="1"/>
              <a:t>especailly</a:t>
            </a:r>
            <a:r>
              <a:rPr lang="en-US"/>
              <a:t> in </a:t>
            </a:r>
            <a:r>
              <a:rPr lang="en-US" err="1"/>
              <a:t>idea,product</a:t>
            </a:r>
            <a:r>
              <a:rPr lang="en-US"/>
              <a:t> and service fig1 below shows various slides in its presentation</a:t>
            </a:r>
          </a:p>
          <a:p>
            <a:endParaRPr lang="en-US"/>
          </a:p>
        </p:txBody>
      </p:sp>
    </p:spTree>
    <p:extLst>
      <p:ext uri="{BB962C8B-B14F-4D97-AF65-F5344CB8AC3E}">
        <p14:creationId xmlns:p14="http://schemas.microsoft.com/office/powerpoint/2010/main" val="11158451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B8B78F-DC11-E943-4EDA-1E0DED22BFE7}"/>
              </a:ext>
            </a:extLst>
          </p:cNvPr>
          <p:cNvSpPr>
            <a:spLocks noGrp="1"/>
          </p:cNvSpPr>
          <p:nvPr>
            <p:ph type="ctrTitle"/>
          </p:nvPr>
        </p:nvSpPr>
        <p:spPr>
          <a:xfrm>
            <a:off x="6979921" y="1412240"/>
            <a:ext cx="4043680" cy="3291839"/>
          </a:xfrm>
        </p:spPr>
        <p:txBody>
          <a:bodyPr>
            <a:normAutofit/>
          </a:bodyPr>
          <a:lstStyle/>
          <a:p>
            <a:r>
              <a:rPr lang="en-US" sz="3700"/>
              <a:t>Encouraging potential buyers</a:t>
            </a:r>
            <a:br>
              <a:rPr lang="en-US" sz="3700"/>
            </a:br>
            <a:endParaRPr lang="en-US" sz="3700"/>
          </a:p>
        </p:txBody>
      </p:sp>
      <p:sp>
        <p:nvSpPr>
          <p:cNvPr id="59" name="Subtitle 2">
            <a:extLst>
              <a:ext uri="{FF2B5EF4-FFF2-40B4-BE49-F238E27FC236}">
                <a16:creationId xmlns:a16="http://schemas.microsoft.com/office/drawing/2014/main" id="{8026D853-A90C-4552-8EDA-857C715FEDF4}"/>
              </a:ext>
            </a:extLst>
          </p:cNvPr>
          <p:cNvSpPr>
            <a:spLocks noGrp="1"/>
          </p:cNvSpPr>
          <p:nvPr>
            <p:ph type="subTitle" idx="1"/>
          </p:nvPr>
        </p:nvSpPr>
        <p:spPr>
          <a:xfrm>
            <a:off x="6979920" y="4957900"/>
            <a:ext cx="3870947" cy="1061900"/>
          </a:xfrm>
        </p:spPr>
        <p:txBody>
          <a:bodyPr anchor="t"/>
          <a:lstStyle/>
          <a:p>
            <a:pPr marL="285750" indent="-285750" algn="l">
              <a:lnSpc>
                <a:spcPct val="120000"/>
              </a:lnSpc>
              <a:buFont typeface="Arial"/>
              <a:buChar char="•"/>
            </a:pPr>
            <a:r>
              <a:rPr lang="en-US" dirty="0">
                <a:solidFill>
                  <a:srgbClr val="000000"/>
                </a:solidFill>
              </a:rPr>
              <a:t>Ref: Celine 2022</a:t>
            </a:r>
          </a:p>
          <a:p>
            <a:pPr marL="285750" indent="-285750" algn="l">
              <a:lnSpc>
                <a:spcPct val="120000"/>
              </a:lnSpc>
              <a:buFont typeface="Arial"/>
              <a:buChar char="•"/>
            </a:pPr>
            <a:r>
              <a:rPr lang="en-US" dirty="0">
                <a:solidFill>
                  <a:srgbClr val="000000"/>
                </a:solidFill>
              </a:rPr>
              <a:t>Natalie 2022</a:t>
            </a:r>
            <a:endParaRPr lang="en-US" dirty="0"/>
          </a:p>
        </p:txBody>
      </p:sp>
      <p:sp>
        <p:nvSpPr>
          <p:cNvPr id="25" name="Date Placeholder 3">
            <a:extLst>
              <a:ext uri="{FF2B5EF4-FFF2-40B4-BE49-F238E27FC236}">
                <a16:creationId xmlns:a16="http://schemas.microsoft.com/office/drawing/2014/main" id="{D41FA3D7-37B0-47AA-8B62-7F5DEAF6A413}"/>
              </a:ext>
            </a:extLst>
          </p:cNvPr>
          <p:cNvSpPr>
            <a:spLocks noGrp="1"/>
          </p:cNvSpPr>
          <p:nvPr>
            <p:ph type="dt" sz="half" idx="10"/>
          </p:nvPr>
        </p:nvSpPr>
        <p:spPr/>
        <p:txBody>
          <a:bodyPr>
            <a:normAutofit/>
          </a:bodyPr>
          <a:lstStyle/>
          <a:p>
            <a:pPr>
              <a:spcAft>
                <a:spcPts val="600"/>
              </a:spcAft>
            </a:pPr>
            <a:fld id="{C7ADF708-E00A-4C9F-87E9-4EC3B96BE37C}" type="datetime1">
              <a:rPr lang="en-US" smtClean="0"/>
              <a:pPr>
                <a:spcAft>
                  <a:spcPts val="600"/>
                </a:spcAft>
              </a:pPr>
              <a:t>1/7/2024</a:t>
            </a:fld>
            <a:endParaRPr lang="en-US"/>
          </a:p>
        </p:txBody>
      </p:sp>
      <p:sp>
        <p:nvSpPr>
          <p:cNvPr id="24" name="Footer Placeholder 18">
            <a:extLst>
              <a:ext uri="{FF2B5EF4-FFF2-40B4-BE49-F238E27FC236}">
                <a16:creationId xmlns:a16="http://schemas.microsoft.com/office/drawing/2014/main" id="{5A3543A4-F08D-4D8C-9773-79C09DC456FB}"/>
              </a:ext>
            </a:extLst>
          </p:cNvPr>
          <p:cNvSpPr>
            <a:spLocks noGrp="1"/>
          </p:cNvSpPr>
          <p:nvPr>
            <p:ph type="ftr" sz="quarter" idx="11"/>
          </p:nvPr>
        </p:nvSpPr>
        <p:spPr/>
        <p:txBody>
          <a:bodyPr>
            <a:normAutofit/>
          </a:bodyPr>
          <a:lstStyle/>
          <a:p>
            <a:pPr>
              <a:spcAft>
                <a:spcPts val="600"/>
              </a:spcAft>
            </a:pPr>
            <a:r>
              <a:rPr lang="en-US">
                <a:effectLst>
                  <a:outerShdw blurRad="38100" dist="38100" dir="2700000" algn="tl">
                    <a:srgbClr val="000000">
                      <a:alpha val="43137"/>
                    </a:srgbClr>
                  </a:outerShdw>
                </a:effectLst>
              </a:rPr>
              <a:t>Sample Footer Text</a:t>
            </a:r>
          </a:p>
        </p:txBody>
      </p:sp>
      <p:sp>
        <p:nvSpPr>
          <p:cNvPr id="26" name="Slide Number Placeholder 20">
            <a:extLst>
              <a:ext uri="{FF2B5EF4-FFF2-40B4-BE49-F238E27FC236}">
                <a16:creationId xmlns:a16="http://schemas.microsoft.com/office/drawing/2014/main" id="{4A8DB7F0-0917-4F6E-B25E-3279BBF5DF9C}"/>
              </a:ext>
            </a:extLst>
          </p:cNvPr>
          <p:cNvSpPr>
            <a:spLocks noGrp="1"/>
          </p:cNvSpPr>
          <p:nvPr>
            <p:ph type="sldNum" sz="quarter" idx="12"/>
          </p:nvPr>
        </p:nvSpPr>
        <p:spPr/>
        <p:txBody>
          <a:bodyPr>
            <a:normAutofit/>
          </a:bodyPr>
          <a:lstStyle/>
          <a:p>
            <a:pPr>
              <a:spcAft>
                <a:spcPts val="600"/>
              </a:spcAft>
            </a:pPr>
            <a:fld id="{3E131995-E962-4131-8504-6B962D7140A6}" type="slidenum">
              <a:rPr lang="en-US" smtClean="0"/>
              <a:pPr>
                <a:spcAft>
                  <a:spcPts val="600"/>
                </a:spcAft>
              </a:pPr>
              <a:t>5</a:t>
            </a:fld>
            <a:endParaRPr lang="en-US"/>
          </a:p>
        </p:txBody>
      </p:sp>
      <p:pic>
        <p:nvPicPr>
          <p:cNvPr id="6" name="Picture 5" descr="A screenshot of a computer&#10;&#10;Description automatically generated">
            <a:extLst>
              <a:ext uri="{FF2B5EF4-FFF2-40B4-BE49-F238E27FC236}">
                <a16:creationId xmlns:a16="http://schemas.microsoft.com/office/drawing/2014/main" id="{304D6990-AEAF-6D1C-8D84-4DB3E3B5E6D6}"/>
              </a:ext>
            </a:extLst>
          </p:cNvPr>
          <p:cNvPicPr>
            <a:picLocks noChangeAspect="1"/>
          </p:cNvPicPr>
          <p:nvPr/>
        </p:nvPicPr>
        <p:blipFill>
          <a:blip r:embed="rId2"/>
          <a:stretch>
            <a:fillRect/>
          </a:stretch>
        </p:blipFill>
        <p:spPr>
          <a:xfrm>
            <a:off x="462419" y="140219"/>
            <a:ext cx="5392803" cy="4709696"/>
          </a:xfrm>
          <a:prstGeom prst="rect">
            <a:avLst/>
          </a:prstGeom>
          <a:noFill/>
        </p:spPr>
      </p:pic>
    </p:spTree>
    <p:extLst>
      <p:ext uri="{BB962C8B-B14F-4D97-AF65-F5344CB8AC3E}">
        <p14:creationId xmlns:p14="http://schemas.microsoft.com/office/powerpoint/2010/main" val="4754898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5" name="Rectangle 64">
            <a:extLst>
              <a:ext uri="{FF2B5EF4-FFF2-40B4-BE49-F238E27FC236}">
                <a16:creationId xmlns:a16="http://schemas.microsoft.com/office/drawing/2014/main" id="{F205B310-74AF-40F6-B090-BF58CCDE99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6" name="Group 65">
            <a:extLst>
              <a:ext uri="{FF2B5EF4-FFF2-40B4-BE49-F238E27FC236}">
                <a16:creationId xmlns:a16="http://schemas.microsoft.com/office/drawing/2014/main" id="{DAEA7B76-7928-444A-8083-8218182EFE4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21" name="Freeform 5">
              <a:extLst>
                <a:ext uri="{FF2B5EF4-FFF2-40B4-BE49-F238E27FC236}">
                  <a16:creationId xmlns:a16="http://schemas.microsoft.com/office/drawing/2014/main" id="{C98BBEFC-77A1-4ADB-97DD-4DE1677C93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6">
              <a:extLst>
                <a:ext uri="{FF2B5EF4-FFF2-40B4-BE49-F238E27FC236}">
                  <a16:creationId xmlns:a16="http://schemas.microsoft.com/office/drawing/2014/main" id="{E8B01967-C362-43C6-ABAA-9E346EBF52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7">
              <a:extLst>
                <a:ext uri="{FF2B5EF4-FFF2-40B4-BE49-F238E27FC236}">
                  <a16:creationId xmlns:a16="http://schemas.microsoft.com/office/drawing/2014/main" id="{656315AB-23B7-42CF-B5BA-220DA37D58B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8">
              <a:extLst>
                <a:ext uri="{FF2B5EF4-FFF2-40B4-BE49-F238E27FC236}">
                  <a16:creationId xmlns:a16="http://schemas.microsoft.com/office/drawing/2014/main" id="{C8BF70CF-1818-45B9-A69D-3BFB91205F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Freeform 9">
              <a:extLst>
                <a:ext uri="{FF2B5EF4-FFF2-40B4-BE49-F238E27FC236}">
                  <a16:creationId xmlns:a16="http://schemas.microsoft.com/office/drawing/2014/main" id="{DDA329A7-3E52-4260-99D6-78330486A6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0">
              <a:extLst>
                <a:ext uri="{FF2B5EF4-FFF2-40B4-BE49-F238E27FC236}">
                  <a16:creationId xmlns:a16="http://schemas.microsoft.com/office/drawing/2014/main" id="{CC46899E-70DF-4B7B-B8F2-3E05ACA0C27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Freeform 11">
              <a:extLst>
                <a:ext uri="{FF2B5EF4-FFF2-40B4-BE49-F238E27FC236}">
                  <a16:creationId xmlns:a16="http://schemas.microsoft.com/office/drawing/2014/main" id="{0B13DCCA-79A8-4084-8C42-18B69367515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12">
              <a:extLst>
                <a:ext uri="{FF2B5EF4-FFF2-40B4-BE49-F238E27FC236}">
                  <a16:creationId xmlns:a16="http://schemas.microsoft.com/office/drawing/2014/main" id="{EA2B9AF6-AE95-48DF-B28B-C34071622FE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Freeform 13">
              <a:extLst>
                <a:ext uri="{FF2B5EF4-FFF2-40B4-BE49-F238E27FC236}">
                  <a16:creationId xmlns:a16="http://schemas.microsoft.com/office/drawing/2014/main" id="{04C0E6CE-9DC3-41A9-8C8F-69DC5573705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14">
              <a:extLst>
                <a:ext uri="{FF2B5EF4-FFF2-40B4-BE49-F238E27FC236}">
                  <a16:creationId xmlns:a16="http://schemas.microsoft.com/office/drawing/2014/main" id="{00DE5827-9E3D-4E70-B28C-DB4702A7B28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Freeform 15">
              <a:extLst>
                <a:ext uri="{FF2B5EF4-FFF2-40B4-BE49-F238E27FC236}">
                  <a16:creationId xmlns:a16="http://schemas.microsoft.com/office/drawing/2014/main" id="{460CAB6A-9C34-47EE-9BEE-58B2C383B30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Freeform 16">
              <a:extLst>
                <a:ext uri="{FF2B5EF4-FFF2-40B4-BE49-F238E27FC236}">
                  <a16:creationId xmlns:a16="http://schemas.microsoft.com/office/drawing/2014/main" id="{6D774754-B866-447B-ACD5-CCE75FD5541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3" name="Freeform 17">
              <a:extLst>
                <a:ext uri="{FF2B5EF4-FFF2-40B4-BE49-F238E27FC236}">
                  <a16:creationId xmlns:a16="http://schemas.microsoft.com/office/drawing/2014/main" id="{238E12A5-238E-4AB4-9193-D92B5B34F06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4" name="Freeform 18">
              <a:extLst>
                <a:ext uri="{FF2B5EF4-FFF2-40B4-BE49-F238E27FC236}">
                  <a16:creationId xmlns:a16="http://schemas.microsoft.com/office/drawing/2014/main" id="{6F72A819-30D0-4E8B-BE49-19989EECB4C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5" name="Freeform 19">
              <a:extLst>
                <a:ext uri="{FF2B5EF4-FFF2-40B4-BE49-F238E27FC236}">
                  <a16:creationId xmlns:a16="http://schemas.microsoft.com/office/drawing/2014/main" id="{7C378013-9788-4D12-9F8C-71A8E40EBDD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6" name="Freeform 20">
              <a:extLst>
                <a:ext uri="{FF2B5EF4-FFF2-40B4-BE49-F238E27FC236}">
                  <a16:creationId xmlns:a16="http://schemas.microsoft.com/office/drawing/2014/main" id="{BA286D4C-7EFE-4526-8272-017C7F0C113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7" name="Freeform 21">
              <a:extLst>
                <a:ext uri="{FF2B5EF4-FFF2-40B4-BE49-F238E27FC236}">
                  <a16:creationId xmlns:a16="http://schemas.microsoft.com/office/drawing/2014/main" id="{EA66AFD6-7597-4EA6-B8A2-69E1351E6D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8" name="Freeform 22">
              <a:extLst>
                <a:ext uri="{FF2B5EF4-FFF2-40B4-BE49-F238E27FC236}">
                  <a16:creationId xmlns:a16="http://schemas.microsoft.com/office/drawing/2014/main" id="{F0C1C9AF-BA3F-4F98-BEE3-146012BF8C6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9" name="Freeform 23">
              <a:extLst>
                <a:ext uri="{FF2B5EF4-FFF2-40B4-BE49-F238E27FC236}">
                  <a16:creationId xmlns:a16="http://schemas.microsoft.com/office/drawing/2014/main" id="{3AB7D74B-F9BC-4554-B6B5-89A520209E6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0" name="Freeform 24">
              <a:extLst>
                <a:ext uri="{FF2B5EF4-FFF2-40B4-BE49-F238E27FC236}">
                  <a16:creationId xmlns:a16="http://schemas.microsoft.com/office/drawing/2014/main" id="{5856F07C-6607-4EC4-93BF-6B02544FFD4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7" name="Freeform 25">
              <a:extLst>
                <a:ext uri="{FF2B5EF4-FFF2-40B4-BE49-F238E27FC236}">
                  <a16:creationId xmlns:a16="http://schemas.microsoft.com/office/drawing/2014/main" id="{07EE273A-D853-4B87-9438-F40B88E7390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68" name="Rectangle 67">
            <a:extLst>
              <a:ext uri="{FF2B5EF4-FFF2-40B4-BE49-F238E27FC236}">
                <a16:creationId xmlns:a16="http://schemas.microsoft.com/office/drawing/2014/main" id="{FDE17E88-CA1E-4EFB-A752-7D186AA1EA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1682" y="1047102"/>
            <a:ext cx="5936885"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screenshot of a chat&#10;&#10;Description automatically generated">
            <a:extLst>
              <a:ext uri="{FF2B5EF4-FFF2-40B4-BE49-F238E27FC236}">
                <a16:creationId xmlns:a16="http://schemas.microsoft.com/office/drawing/2014/main" id="{9003F84A-25E8-6CCA-8690-08AAB007BFD6}"/>
              </a:ext>
            </a:extLst>
          </p:cNvPr>
          <p:cNvPicPr>
            <a:picLocks noChangeAspect="1"/>
          </p:cNvPicPr>
          <p:nvPr/>
        </p:nvPicPr>
        <p:blipFill rotWithShape="1">
          <a:blip r:embed="rId3"/>
          <a:srcRect r="29949" b="-2"/>
          <a:stretch/>
        </p:blipFill>
        <p:spPr>
          <a:xfrm>
            <a:off x="7550167" y="10"/>
            <a:ext cx="4641833" cy="3429217"/>
          </a:xfrm>
          <a:prstGeom prst="rect">
            <a:avLst/>
          </a:prstGeom>
          <a:noFill/>
          <a:ln>
            <a:noFill/>
          </a:ln>
        </p:spPr>
      </p:pic>
      <p:sp>
        <p:nvSpPr>
          <p:cNvPr id="69" name="Isosceles Triangle 22">
            <a:extLst>
              <a:ext uri="{FF2B5EF4-FFF2-40B4-BE49-F238E27FC236}">
                <a16:creationId xmlns:a16="http://schemas.microsoft.com/office/drawing/2014/main" id="{3B2CC556-D27E-44A0-926F-7C7F9F44D2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602131" y="5546507"/>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a:extLst>
              <a:ext uri="{FF2B5EF4-FFF2-40B4-BE49-F238E27FC236}">
                <a16:creationId xmlns:a16="http://schemas.microsoft.com/office/drawing/2014/main" id="{37905A4D-F570-4B4A-9BC9-BB11F7A5E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1682" y="1634393"/>
            <a:ext cx="5935796" cy="391730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C0E2EAA-B629-03F2-7657-B51FE92FE86A}"/>
              </a:ext>
            </a:extLst>
          </p:cNvPr>
          <p:cNvSpPr>
            <a:spLocks noGrp="1"/>
          </p:cNvSpPr>
          <p:nvPr>
            <p:ph type="title"/>
          </p:nvPr>
        </p:nvSpPr>
        <p:spPr>
          <a:xfrm>
            <a:off x="873978" y="1718735"/>
            <a:ext cx="5767566" cy="1072378"/>
          </a:xfrm>
        </p:spPr>
        <p:txBody>
          <a:bodyPr anchor="ctr">
            <a:normAutofit/>
          </a:bodyPr>
          <a:lstStyle/>
          <a:p>
            <a:r>
              <a:rPr lang="en-US" sz="2300"/>
              <a:t>Connect and collaborate anywhere with digital tools</a:t>
            </a:r>
          </a:p>
        </p:txBody>
      </p:sp>
      <p:sp>
        <p:nvSpPr>
          <p:cNvPr id="11" name="Date Placeholder 3">
            <a:extLst>
              <a:ext uri="{FF2B5EF4-FFF2-40B4-BE49-F238E27FC236}">
                <a16:creationId xmlns:a16="http://schemas.microsoft.com/office/drawing/2014/main" id="{9B029086-7800-4237-9C3C-72272AD6C8E6}"/>
              </a:ext>
            </a:extLst>
          </p:cNvPr>
          <p:cNvSpPr>
            <a:spLocks noGrp="1"/>
          </p:cNvSpPr>
          <p:nvPr>
            <p:ph type="dt" sz="half" idx="10"/>
          </p:nvPr>
        </p:nvSpPr>
        <p:spPr>
          <a:xfrm>
            <a:off x="795973" y="320040"/>
            <a:ext cx="4836099" cy="320040"/>
          </a:xfrm>
        </p:spPr>
        <p:txBody>
          <a:bodyPr anchor="ctr">
            <a:normAutofit/>
          </a:bodyPr>
          <a:lstStyle/>
          <a:p>
            <a:pPr>
              <a:spcAft>
                <a:spcPts val="600"/>
              </a:spcAft>
            </a:pPr>
            <a:fld id="{259DCF04-F373-44C9-99A5-7D3B872C4295}" type="datetime1">
              <a:rPr lang="en-US" smtClean="0"/>
              <a:pPr>
                <a:spcAft>
                  <a:spcPts val="600"/>
                </a:spcAft>
              </a:pPr>
              <a:t>1/7/2024</a:t>
            </a:fld>
            <a:endParaRPr lang="en-US"/>
          </a:p>
        </p:txBody>
      </p:sp>
      <p:sp>
        <p:nvSpPr>
          <p:cNvPr id="13" name="Slide Number Placeholder 19">
            <a:extLst>
              <a:ext uri="{FF2B5EF4-FFF2-40B4-BE49-F238E27FC236}">
                <a16:creationId xmlns:a16="http://schemas.microsoft.com/office/drawing/2014/main" id="{E3AF5CA9-9FC6-4278-A5FD-EF48769AE8CB}"/>
              </a:ext>
            </a:extLst>
          </p:cNvPr>
          <p:cNvSpPr>
            <a:spLocks noGrp="1"/>
          </p:cNvSpPr>
          <p:nvPr>
            <p:ph type="sldNum" sz="quarter" idx="12"/>
          </p:nvPr>
        </p:nvSpPr>
        <p:spPr>
          <a:xfrm>
            <a:off x="5803934" y="320040"/>
            <a:ext cx="914400" cy="320040"/>
          </a:xfrm>
        </p:spPr>
        <p:txBody>
          <a:bodyPr anchor="ctr">
            <a:normAutofit/>
          </a:bodyPr>
          <a:lstStyle/>
          <a:p>
            <a:pPr>
              <a:spcAft>
                <a:spcPts val="600"/>
              </a:spcAft>
            </a:pPr>
            <a:fld id="{3E131995-E962-4131-8504-6B962D7140A6}" type="slidenum">
              <a:rPr lang="en-US" smtClean="0"/>
              <a:pPr>
                <a:spcAft>
                  <a:spcPts val="600"/>
                </a:spcAft>
              </a:pPr>
              <a:t>6</a:t>
            </a:fld>
            <a:endParaRPr lang="en-US"/>
          </a:p>
        </p:txBody>
      </p:sp>
      <p:sp>
        <p:nvSpPr>
          <p:cNvPr id="3" name="Content Placeholder 2">
            <a:extLst>
              <a:ext uri="{FF2B5EF4-FFF2-40B4-BE49-F238E27FC236}">
                <a16:creationId xmlns:a16="http://schemas.microsoft.com/office/drawing/2014/main" id="{C742F186-FE99-D34D-92A8-8239463B96A7}"/>
              </a:ext>
            </a:extLst>
          </p:cNvPr>
          <p:cNvSpPr>
            <a:spLocks noGrp="1"/>
          </p:cNvSpPr>
          <p:nvPr>
            <p:ph idx="1"/>
          </p:nvPr>
        </p:nvSpPr>
        <p:spPr>
          <a:xfrm>
            <a:off x="873102" y="2789239"/>
            <a:ext cx="5768442" cy="2683606"/>
          </a:xfrm>
        </p:spPr>
        <p:txBody>
          <a:bodyPr vert="horz" lIns="91440" tIns="45720" rIns="91440" bIns="45720" rtlCol="0">
            <a:normAutofit/>
          </a:bodyPr>
          <a:lstStyle/>
          <a:p>
            <a:pPr>
              <a:lnSpc>
                <a:spcPct val="110000"/>
              </a:lnSpc>
            </a:pPr>
            <a:r>
              <a:rPr lang="en-US" sz="600">
                <a:solidFill>
                  <a:srgbClr val="FFFFFE"/>
                </a:solidFill>
              </a:rPr>
              <a:t> SEND A DIRECT MESSAGE USING GOOGLE CHAT.</a:t>
            </a:r>
          </a:p>
          <a:p>
            <a:pPr>
              <a:lnSpc>
                <a:spcPct val="110000"/>
              </a:lnSpc>
            </a:pPr>
            <a:r>
              <a:rPr lang="en-US" sz="600">
                <a:solidFill>
                  <a:srgbClr val="FFFFFE"/>
                </a:solidFill>
              </a:rPr>
              <a:t> This is a fast way of getting a needed answer on comments, notes or question from your mate you share same platform with because they are shorter and quicker as compared to normal email. After accessing my google.com, I entered the subtitle  </a:t>
            </a:r>
            <a:r>
              <a:rPr lang="en-US" sz="600">
                <a:solidFill>
                  <a:srgbClr val="FFFFFE"/>
                </a:solidFill>
                <a:hlinkClick r:id="rId4"/>
              </a:rPr>
              <a:t>www.chat.google.com</a:t>
            </a:r>
            <a:r>
              <a:rPr lang="en-US" sz="600">
                <a:solidFill>
                  <a:srgbClr val="FFFFFE"/>
                </a:solidFill>
              </a:rPr>
              <a:t>   and tapped on entered to access the main page. On the menu on the lefthand side I added a friend link by tapping on the plus icon and sent him a message after tapping on enter on the keyboard to the start the chatting. I turned on the notification bottom to help me alert to new messages. The two figures represent adding and inviting my new friend in the  chat room  with figure 2 being able to send my friend a chat and waits for his respond by turning on the notification bottom. I can also as well create a group chat by inviting another friend to the one already having.</a:t>
            </a:r>
          </a:p>
          <a:p>
            <a:pPr>
              <a:lnSpc>
                <a:spcPct val="110000"/>
              </a:lnSpc>
            </a:pPr>
            <a:endParaRPr lang="en-US" sz="600">
              <a:solidFill>
                <a:srgbClr val="FFFFFE"/>
              </a:solidFill>
            </a:endParaRPr>
          </a:p>
          <a:p>
            <a:pPr>
              <a:lnSpc>
                <a:spcPct val="110000"/>
              </a:lnSpc>
            </a:pPr>
            <a:endParaRPr lang="en-US" sz="600">
              <a:solidFill>
                <a:srgbClr val="FFFFFE"/>
              </a:solidFill>
            </a:endParaRPr>
          </a:p>
          <a:p>
            <a:pPr>
              <a:lnSpc>
                <a:spcPct val="110000"/>
              </a:lnSpc>
            </a:pPr>
            <a:endParaRPr lang="en-US" sz="600">
              <a:solidFill>
                <a:srgbClr val="FFFFFE"/>
              </a:solidFill>
            </a:endParaRPr>
          </a:p>
          <a:p>
            <a:pPr>
              <a:lnSpc>
                <a:spcPct val="110000"/>
              </a:lnSpc>
            </a:pPr>
            <a:endParaRPr lang="en-US" sz="600">
              <a:solidFill>
                <a:srgbClr val="FFFFFE"/>
              </a:solidFill>
            </a:endParaRPr>
          </a:p>
          <a:p>
            <a:pPr>
              <a:lnSpc>
                <a:spcPct val="110000"/>
              </a:lnSpc>
            </a:pPr>
            <a:r>
              <a:rPr lang="en-US" sz="600">
                <a:solidFill>
                  <a:srgbClr val="FFFFFE"/>
                </a:solidFill>
              </a:rPr>
              <a:t>Ref.Smith2022</a:t>
            </a:r>
          </a:p>
          <a:p>
            <a:pPr marL="0" indent="0">
              <a:lnSpc>
                <a:spcPct val="110000"/>
              </a:lnSpc>
              <a:buNone/>
            </a:pPr>
            <a:endParaRPr lang="en-US" sz="600">
              <a:solidFill>
                <a:srgbClr val="FFFFFE"/>
              </a:solidFill>
            </a:endParaRPr>
          </a:p>
          <a:p>
            <a:pPr>
              <a:lnSpc>
                <a:spcPct val="110000"/>
              </a:lnSpc>
            </a:pPr>
            <a:endParaRPr lang="en-US" sz="600">
              <a:solidFill>
                <a:srgbClr val="FFFFFE"/>
              </a:solidFill>
            </a:endParaRPr>
          </a:p>
        </p:txBody>
      </p:sp>
      <p:sp>
        <p:nvSpPr>
          <p:cNvPr id="9" name="Footer Placeholder 4">
            <a:extLst>
              <a:ext uri="{FF2B5EF4-FFF2-40B4-BE49-F238E27FC236}">
                <a16:creationId xmlns:a16="http://schemas.microsoft.com/office/drawing/2014/main" id="{E02C781C-2948-4514-8D64-7BA4B9732883}"/>
              </a:ext>
            </a:extLst>
          </p:cNvPr>
          <p:cNvSpPr>
            <a:spLocks noGrp="1"/>
          </p:cNvSpPr>
          <p:nvPr>
            <p:ph type="ftr" sz="quarter" idx="11"/>
          </p:nvPr>
        </p:nvSpPr>
        <p:spPr>
          <a:xfrm>
            <a:off x="793854" y="6227064"/>
            <a:ext cx="5933624" cy="320040"/>
          </a:xfrm>
        </p:spPr>
        <p:txBody>
          <a:bodyPr anchor="ctr">
            <a:normAutofit/>
          </a:bodyPr>
          <a:lstStyle/>
          <a:p>
            <a:pPr>
              <a:spcAft>
                <a:spcPts val="600"/>
              </a:spcAft>
            </a:pPr>
            <a:r>
              <a:rPr lang="en-US"/>
              <a:t>Sample Footer Text</a:t>
            </a:r>
          </a:p>
        </p:txBody>
      </p:sp>
      <p:pic>
        <p:nvPicPr>
          <p:cNvPr id="4" name="Picture 3" descr="A screenshot of a chat&#10;&#10;Description automatically generated">
            <a:extLst>
              <a:ext uri="{FF2B5EF4-FFF2-40B4-BE49-F238E27FC236}">
                <a16:creationId xmlns:a16="http://schemas.microsoft.com/office/drawing/2014/main" id="{2159917D-60D7-5366-63B2-96FA128898A2}"/>
              </a:ext>
            </a:extLst>
          </p:cNvPr>
          <p:cNvPicPr>
            <a:picLocks noChangeAspect="1"/>
          </p:cNvPicPr>
          <p:nvPr/>
        </p:nvPicPr>
        <p:blipFill rotWithShape="1">
          <a:blip r:embed="rId5"/>
          <a:srcRect r="30966"/>
          <a:stretch/>
        </p:blipFill>
        <p:spPr>
          <a:xfrm>
            <a:off x="7549862" y="3428999"/>
            <a:ext cx="4641833" cy="3429227"/>
          </a:xfrm>
          <a:prstGeom prst="rect">
            <a:avLst/>
          </a:prstGeom>
          <a:noFill/>
          <a:ln>
            <a:noFill/>
          </a:ln>
        </p:spPr>
      </p:pic>
    </p:spTree>
    <p:extLst>
      <p:ext uri="{BB962C8B-B14F-4D97-AF65-F5344CB8AC3E}">
        <p14:creationId xmlns:p14="http://schemas.microsoft.com/office/powerpoint/2010/main" val="3656626407"/>
      </p:ext>
    </p:extLst>
  </p:cSld>
  <p:clrMapOvr>
    <a:masterClrMapping/>
  </p:clrMapOvr>
  <p:extLst>
    <p:ext uri="{6950BFC3-D8DA-4A85-94F7-54DA5524770B}">
      <p188:commentRel xmlns:p188="http://schemas.microsoft.com/office/powerpoint/2018/8/main" r:id="rId2"/>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B20BCE-E8EA-5CF2-8819-1B5A1D7E253C}"/>
              </a:ext>
            </a:extLst>
          </p:cNvPr>
          <p:cNvSpPr>
            <a:spLocks noGrp="1"/>
          </p:cNvSpPr>
          <p:nvPr>
            <p:ph type="title"/>
          </p:nvPr>
        </p:nvSpPr>
        <p:spPr>
          <a:xfrm>
            <a:off x="838200" y="838200"/>
            <a:ext cx="5480713" cy="1514015"/>
          </a:xfrm>
        </p:spPr>
        <p:txBody>
          <a:bodyPr anchor="ctr">
            <a:normAutofit/>
          </a:bodyPr>
          <a:lstStyle/>
          <a:p>
            <a:pPr algn="ctr"/>
            <a:r>
              <a:rPr lang="en-US" sz="3100"/>
              <a:t>Communicating using email/send emails in the workplace</a:t>
            </a:r>
          </a:p>
        </p:txBody>
      </p:sp>
      <p:sp>
        <p:nvSpPr>
          <p:cNvPr id="3" name="Content Placeholder 2">
            <a:extLst>
              <a:ext uri="{FF2B5EF4-FFF2-40B4-BE49-F238E27FC236}">
                <a16:creationId xmlns:a16="http://schemas.microsoft.com/office/drawing/2014/main" id="{20C46F6A-AE90-71E7-073F-EA546CD34558}"/>
              </a:ext>
            </a:extLst>
          </p:cNvPr>
          <p:cNvSpPr>
            <a:spLocks noGrp="1"/>
          </p:cNvSpPr>
          <p:nvPr>
            <p:ph idx="1"/>
          </p:nvPr>
        </p:nvSpPr>
        <p:spPr>
          <a:xfrm>
            <a:off x="7924811" y="838200"/>
            <a:ext cx="3428988" cy="5338761"/>
          </a:xfrm>
        </p:spPr>
        <p:txBody>
          <a:bodyPr vert="horz" lIns="91440" tIns="45720" rIns="91440" bIns="45720" rtlCol="0" anchor="t">
            <a:normAutofit fontScale="92500" lnSpcReduction="20000"/>
          </a:bodyPr>
          <a:lstStyle/>
          <a:p>
            <a:pPr>
              <a:lnSpc>
                <a:spcPct val="100000"/>
              </a:lnSpc>
              <a:buAutoNum type="arabicPeriod"/>
            </a:pPr>
            <a:r>
              <a:rPr lang="en-US" sz="1400" dirty="0"/>
              <a:t>Emails are one of the effective ways of sending messages to friends or clients in terms of business. Apart from sending messages its equally allows attachments of files , pictures ,audio or video to give better explain to why  I am sending those information to him or her. A well organized and give the recipient enough time to understand the sent content. Email brings about profitability in production. My google mail allows me to send messages to friends and clients on my Emails contacts.</a:t>
            </a:r>
          </a:p>
          <a:p>
            <a:pPr marL="457200" indent="-457200">
              <a:lnSpc>
                <a:spcPct val="100000"/>
              </a:lnSpc>
              <a:buAutoNum type="arabicPeriod"/>
            </a:pPr>
            <a:r>
              <a:rPr lang="en-US" sz="1400" dirty="0"/>
              <a:t>Software implementation:</a:t>
            </a:r>
          </a:p>
          <a:p>
            <a:pPr marL="457200" indent="-457200">
              <a:lnSpc>
                <a:spcPct val="100000"/>
              </a:lnSpc>
              <a:buAutoNum type="arabicPeriod"/>
            </a:pPr>
            <a:r>
              <a:rPr lang="en-US" sz="1400" dirty="0"/>
              <a:t>First on the webpage I print www.gmail.com on the main dashboard to access my email. Then on the main menu on the left I accessed  sending messages to recipients together  with attachment of spreadsheet and video and audio which   </a:t>
            </a:r>
          </a:p>
          <a:p>
            <a:pPr marL="457200" indent="-457200">
              <a:lnSpc>
                <a:spcPct val="100000"/>
              </a:lnSpc>
              <a:buAutoNum type="arabicPeriod"/>
            </a:pPr>
            <a:r>
              <a:rPr lang="en-US" sz="1400" dirty="0"/>
              <a:t>Demonstration of work: fig 1 show opening of the email</a:t>
            </a:r>
          </a:p>
          <a:p>
            <a:pPr marL="457200" indent="-457200">
              <a:lnSpc>
                <a:spcPct val="100000"/>
              </a:lnSpc>
              <a:buAutoNum type="arabicPeriod"/>
            </a:pPr>
            <a:r>
              <a:rPr lang="en-US" sz="1400" dirty="0"/>
              <a:t>Fig2, Sending a new mail with attachment.</a:t>
            </a:r>
          </a:p>
          <a:p>
            <a:pPr marL="457200" indent="-457200">
              <a:lnSpc>
                <a:spcPct val="100000"/>
              </a:lnSpc>
              <a:buAutoNum type="arabicPeriod"/>
            </a:pPr>
            <a:r>
              <a:rPr lang="en-US" sz="1400" dirty="0"/>
              <a:t>Ref: Inter observers 2022,Anthony 2022</a:t>
            </a:r>
          </a:p>
          <a:p>
            <a:pPr marL="457200" indent="-457200">
              <a:lnSpc>
                <a:spcPct val="100000"/>
              </a:lnSpc>
              <a:buAutoNum type="arabicPeriod"/>
            </a:pPr>
            <a:endParaRPr lang="en-US" sz="1400"/>
          </a:p>
          <a:p>
            <a:pPr>
              <a:lnSpc>
                <a:spcPct val="100000"/>
              </a:lnSpc>
              <a:buAutoNum type="arabicPeriod"/>
            </a:pPr>
            <a:endParaRPr lang="en-US" sz="1400"/>
          </a:p>
        </p:txBody>
      </p:sp>
      <p:sp>
        <p:nvSpPr>
          <p:cNvPr id="10" name="Date Placeholder 8">
            <a:extLst>
              <a:ext uri="{FF2B5EF4-FFF2-40B4-BE49-F238E27FC236}">
                <a16:creationId xmlns:a16="http://schemas.microsoft.com/office/drawing/2014/main" id="{41891D47-099C-4FFE-90DE-FE9343855A43}"/>
              </a:ext>
            </a:extLst>
          </p:cNvPr>
          <p:cNvSpPr>
            <a:spLocks noGrp="1"/>
          </p:cNvSpPr>
          <p:nvPr>
            <p:ph type="dt" sz="half" idx="10"/>
          </p:nvPr>
        </p:nvSpPr>
        <p:spPr/>
        <p:txBody>
          <a:bodyPr>
            <a:normAutofit/>
          </a:bodyPr>
          <a:lstStyle/>
          <a:p>
            <a:pPr>
              <a:spcAft>
                <a:spcPts val="600"/>
              </a:spcAft>
            </a:pPr>
            <a:fld id="{0FE6ECCF-4568-4E09-8362-D2A8406334BE}" type="datetime1">
              <a:rPr lang="en-US" smtClean="0"/>
              <a:pPr>
                <a:spcAft>
                  <a:spcPts val="600"/>
                </a:spcAft>
              </a:pPr>
              <a:t>1/7/2024</a:t>
            </a:fld>
            <a:endParaRPr lang="en-US"/>
          </a:p>
        </p:txBody>
      </p:sp>
      <p:sp>
        <p:nvSpPr>
          <p:cNvPr id="8" name="Footer Placeholder 9">
            <a:extLst>
              <a:ext uri="{FF2B5EF4-FFF2-40B4-BE49-F238E27FC236}">
                <a16:creationId xmlns:a16="http://schemas.microsoft.com/office/drawing/2014/main" id="{73324422-CF4E-454F-99DE-D96F941BB7D2}"/>
              </a:ext>
            </a:extLst>
          </p:cNvPr>
          <p:cNvSpPr>
            <a:spLocks noGrp="1"/>
          </p:cNvSpPr>
          <p:nvPr>
            <p:ph type="ftr" sz="quarter" idx="11"/>
          </p:nvPr>
        </p:nvSpPr>
        <p:spPr/>
        <p:txBody>
          <a:bodyPr>
            <a:normAutofit/>
          </a:bodyPr>
          <a:lstStyle/>
          <a:p>
            <a:pPr>
              <a:spcAft>
                <a:spcPts val="600"/>
              </a:spcAft>
            </a:pPr>
            <a:r>
              <a:rPr lang="en-US"/>
              <a:t>Sample Footer Text</a:t>
            </a:r>
          </a:p>
        </p:txBody>
      </p:sp>
      <p:sp>
        <p:nvSpPr>
          <p:cNvPr id="12" name="Slide Number Placeholder 6">
            <a:extLst>
              <a:ext uri="{FF2B5EF4-FFF2-40B4-BE49-F238E27FC236}">
                <a16:creationId xmlns:a16="http://schemas.microsoft.com/office/drawing/2014/main" id="{A346B25A-FBC4-4A62-822D-255F8F0F014B}"/>
              </a:ext>
            </a:extLst>
          </p:cNvPr>
          <p:cNvSpPr>
            <a:spLocks noGrp="1"/>
          </p:cNvSpPr>
          <p:nvPr>
            <p:ph type="sldNum" sz="quarter" idx="12"/>
          </p:nvPr>
        </p:nvSpPr>
        <p:spPr/>
        <p:txBody>
          <a:bodyPr>
            <a:normAutofit/>
          </a:bodyPr>
          <a:lstStyle/>
          <a:p>
            <a:pPr>
              <a:spcAft>
                <a:spcPts val="600"/>
              </a:spcAft>
            </a:pPr>
            <a:fld id="{3E131995-E962-4131-8504-6B962D7140A6}" type="slidenum">
              <a:rPr lang="en-US" smtClean="0"/>
              <a:pPr>
                <a:spcAft>
                  <a:spcPts val="600"/>
                </a:spcAft>
              </a:pPr>
              <a:t>7</a:t>
            </a:fld>
            <a:endParaRPr lang="en-US"/>
          </a:p>
        </p:txBody>
      </p:sp>
      <p:pic>
        <p:nvPicPr>
          <p:cNvPr id="4" name="Picture 3" descr="A screenshot of a computer screen&#10;&#10;Description automatically generated">
            <a:extLst>
              <a:ext uri="{FF2B5EF4-FFF2-40B4-BE49-F238E27FC236}">
                <a16:creationId xmlns:a16="http://schemas.microsoft.com/office/drawing/2014/main" id="{96D5F8CA-B18F-1517-C1B5-B0015B582A3F}"/>
              </a:ext>
            </a:extLst>
          </p:cNvPr>
          <p:cNvPicPr>
            <a:picLocks noChangeAspect="1"/>
          </p:cNvPicPr>
          <p:nvPr/>
        </p:nvPicPr>
        <p:blipFill>
          <a:blip r:embed="rId2"/>
          <a:stretch>
            <a:fillRect/>
          </a:stretch>
        </p:blipFill>
        <p:spPr>
          <a:xfrm>
            <a:off x="4471853" y="1289965"/>
            <a:ext cx="3796208" cy="1936065"/>
          </a:xfrm>
          <a:prstGeom prst="rect">
            <a:avLst/>
          </a:prstGeom>
          <a:noFill/>
        </p:spPr>
      </p:pic>
      <p:pic>
        <p:nvPicPr>
          <p:cNvPr id="5" name="Picture 4" descr="A screenshot of a computer screen&#10;&#10;Description automatically generated">
            <a:extLst>
              <a:ext uri="{FF2B5EF4-FFF2-40B4-BE49-F238E27FC236}">
                <a16:creationId xmlns:a16="http://schemas.microsoft.com/office/drawing/2014/main" id="{3F5B63FD-DA39-363A-47E2-D628D1DCE5F2}"/>
              </a:ext>
            </a:extLst>
          </p:cNvPr>
          <p:cNvPicPr>
            <a:picLocks noChangeAspect="1"/>
          </p:cNvPicPr>
          <p:nvPr/>
        </p:nvPicPr>
        <p:blipFill>
          <a:blip r:embed="rId3"/>
          <a:stretch>
            <a:fillRect/>
          </a:stretch>
        </p:blipFill>
        <p:spPr>
          <a:xfrm>
            <a:off x="1725975" y="3433995"/>
            <a:ext cx="6022555" cy="3111453"/>
          </a:xfrm>
          <a:prstGeom prst="rect">
            <a:avLst/>
          </a:prstGeom>
        </p:spPr>
      </p:pic>
    </p:spTree>
    <p:extLst>
      <p:ext uri="{BB962C8B-B14F-4D97-AF65-F5344CB8AC3E}">
        <p14:creationId xmlns:p14="http://schemas.microsoft.com/office/powerpoint/2010/main" val="29912880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84" name="Group 83">
            <a:extLst>
              <a:ext uri="{FF2B5EF4-FFF2-40B4-BE49-F238E27FC236}">
                <a16:creationId xmlns:a16="http://schemas.microsoft.com/office/drawing/2014/main" id="{AE19E2D2-078B-459F-A431-2037B063FDF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9" name="Freeform 5">
              <a:extLst>
                <a:ext uri="{FF2B5EF4-FFF2-40B4-BE49-F238E27FC236}">
                  <a16:creationId xmlns:a16="http://schemas.microsoft.com/office/drawing/2014/main" id="{14035B44-9204-427C-98D0-75678B980C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6">
              <a:extLst>
                <a:ext uri="{FF2B5EF4-FFF2-40B4-BE49-F238E27FC236}">
                  <a16:creationId xmlns:a16="http://schemas.microsoft.com/office/drawing/2014/main" id="{755FDC7E-5938-4B4B-8877-06EE01FCDB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7">
              <a:extLst>
                <a:ext uri="{FF2B5EF4-FFF2-40B4-BE49-F238E27FC236}">
                  <a16:creationId xmlns:a16="http://schemas.microsoft.com/office/drawing/2014/main" id="{F0437E65-E6AA-41CB-8690-97980FE0D4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8">
              <a:extLst>
                <a:ext uri="{FF2B5EF4-FFF2-40B4-BE49-F238E27FC236}">
                  <a16:creationId xmlns:a16="http://schemas.microsoft.com/office/drawing/2014/main" id="{3F0EF991-E8E2-4486-80F2-A9E03DA18D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3" name="Freeform 9">
              <a:extLst>
                <a:ext uri="{FF2B5EF4-FFF2-40B4-BE49-F238E27FC236}">
                  <a16:creationId xmlns:a16="http://schemas.microsoft.com/office/drawing/2014/main" id="{FB081D04-EE00-42EF-BBFB-6846736138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4" name="Freeform 10">
              <a:extLst>
                <a:ext uri="{FF2B5EF4-FFF2-40B4-BE49-F238E27FC236}">
                  <a16:creationId xmlns:a16="http://schemas.microsoft.com/office/drawing/2014/main" id="{12B7F571-868C-421B-8A57-6196C8124C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5" name="Freeform 11">
              <a:extLst>
                <a:ext uri="{FF2B5EF4-FFF2-40B4-BE49-F238E27FC236}">
                  <a16:creationId xmlns:a16="http://schemas.microsoft.com/office/drawing/2014/main" id="{7E4953C7-80FE-46D4-A354-20321F4211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12">
              <a:extLst>
                <a:ext uri="{FF2B5EF4-FFF2-40B4-BE49-F238E27FC236}">
                  <a16:creationId xmlns:a16="http://schemas.microsoft.com/office/drawing/2014/main" id="{C60293D3-71F6-45CD-890F-E68F81CDD9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7" name="Freeform 13">
              <a:extLst>
                <a:ext uri="{FF2B5EF4-FFF2-40B4-BE49-F238E27FC236}">
                  <a16:creationId xmlns:a16="http://schemas.microsoft.com/office/drawing/2014/main" id="{940865AC-2494-4A34-80AC-0D78FE9C50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eform 14">
              <a:extLst>
                <a:ext uri="{FF2B5EF4-FFF2-40B4-BE49-F238E27FC236}">
                  <a16:creationId xmlns:a16="http://schemas.microsoft.com/office/drawing/2014/main" id="{E8206DC4-8F5A-4192-BB5B-39A4A2CDDD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15">
              <a:extLst>
                <a:ext uri="{FF2B5EF4-FFF2-40B4-BE49-F238E27FC236}">
                  <a16:creationId xmlns:a16="http://schemas.microsoft.com/office/drawing/2014/main" id="{1851F69F-8755-4226-9A81-C27799E32B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16">
              <a:extLst>
                <a:ext uri="{FF2B5EF4-FFF2-40B4-BE49-F238E27FC236}">
                  <a16:creationId xmlns:a16="http://schemas.microsoft.com/office/drawing/2014/main" id="{D85B97EF-28BC-441A-9EBB-81EF34094A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17">
              <a:extLst>
                <a:ext uri="{FF2B5EF4-FFF2-40B4-BE49-F238E27FC236}">
                  <a16:creationId xmlns:a16="http://schemas.microsoft.com/office/drawing/2014/main" id="{7C68D975-1EC2-4BFA-811D-0454109E3B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2" name="Freeform 18">
              <a:extLst>
                <a:ext uri="{FF2B5EF4-FFF2-40B4-BE49-F238E27FC236}">
                  <a16:creationId xmlns:a16="http://schemas.microsoft.com/office/drawing/2014/main" id="{251959DD-2AB4-4342-8A28-A252939263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3" name="Freeform 19">
              <a:extLst>
                <a:ext uri="{FF2B5EF4-FFF2-40B4-BE49-F238E27FC236}">
                  <a16:creationId xmlns:a16="http://schemas.microsoft.com/office/drawing/2014/main" id="{785D37AB-3782-4D04-A998-0C126E1BDF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4" name="Freeform 20">
              <a:extLst>
                <a:ext uri="{FF2B5EF4-FFF2-40B4-BE49-F238E27FC236}">
                  <a16:creationId xmlns:a16="http://schemas.microsoft.com/office/drawing/2014/main" id="{9313ACA4-E3EA-43A3-822B-DD5DF119D1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35" name="Freeform 21">
              <a:extLst>
                <a:ext uri="{FF2B5EF4-FFF2-40B4-BE49-F238E27FC236}">
                  <a16:creationId xmlns:a16="http://schemas.microsoft.com/office/drawing/2014/main" id="{5A98D1AB-DF34-414B-9696-4B671EC20B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36" name="Freeform 22">
              <a:extLst>
                <a:ext uri="{FF2B5EF4-FFF2-40B4-BE49-F238E27FC236}">
                  <a16:creationId xmlns:a16="http://schemas.microsoft.com/office/drawing/2014/main" id="{8153A7D0-F980-48CC-B318-806C679F48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7" name="Freeform 23">
              <a:extLst>
                <a:ext uri="{FF2B5EF4-FFF2-40B4-BE49-F238E27FC236}">
                  <a16:creationId xmlns:a16="http://schemas.microsoft.com/office/drawing/2014/main" id="{96E44097-7726-43F7-9E27-8BD5BCF89A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8" name="Freeform 24">
              <a:extLst>
                <a:ext uri="{FF2B5EF4-FFF2-40B4-BE49-F238E27FC236}">
                  <a16:creationId xmlns:a16="http://schemas.microsoft.com/office/drawing/2014/main" id="{65B28630-DA3C-4E4C-94ED-0ED8F353C0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25">
              <a:extLst>
                <a:ext uri="{FF2B5EF4-FFF2-40B4-BE49-F238E27FC236}">
                  <a16:creationId xmlns:a16="http://schemas.microsoft.com/office/drawing/2014/main" id="{1686151F-4919-4A15-9EC3-0329453ED6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85" name="Group 84">
            <a:extLst>
              <a:ext uri="{FF2B5EF4-FFF2-40B4-BE49-F238E27FC236}">
                <a16:creationId xmlns:a16="http://schemas.microsoft.com/office/drawing/2014/main" id="{E10C7CFA-FC7F-479C-9026-39109C0B596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144" y="1699589"/>
            <a:ext cx="3674476" cy="3470421"/>
            <a:chOff x="697883" y="1816768"/>
            <a:chExt cx="3674476" cy="3470421"/>
          </a:xfrm>
        </p:grpSpPr>
        <p:sp>
          <p:nvSpPr>
            <p:cNvPr id="42" name="Rectangle 41">
              <a:extLst>
                <a:ext uri="{FF2B5EF4-FFF2-40B4-BE49-F238E27FC236}">
                  <a16:creationId xmlns:a16="http://schemas.microsoft.com/office/drawing/2014/main" id="{9971A5E3-BBAD-4023-B07C-7FBC4202D8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3" name="Isosceles Triangle 22">
              <a:extLst>
                <a:ext uri="{FF2B5EF4-FFF2-40B4-BE49-F238E27FC236}">
                  <a16:creationId xmlns:a16="http://schemas.microsoft.com/office/drawing/2014/main" id="{FC05BA5F-5BBE-4BFA-A313-1554762332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4" name="Rectangle 43">
              <a:extLst>
                <a:ext uri="{FF2B5EF4-FFF2-40B4-BE49-F238E27FC236}">
                  <a16:creationId xmlns:a16="http://schemas.microsoft.com/office/drawing/2014/main" id="{5275B948-0170-4286-84CE-04CA461F27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useBgFill="1">
        <p:nvSpPr>
          <p:cNvPr id="86" name="Rectangle 85">
            <a:extLst>
              <a:ext uri="{FF2B5EF4-FFF2-40B4-BE49-F238E27FC236}">
                <a16:creationId xmlns:a16="http://schemas.microsoft.com/office/drawing/2014/main" id="{7CC9829A-26F6-4595-8608-1A9F57DA75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7" name="Group 86">
            <a:extLst>
              <a:ext uri="{FF2B5EF4-FFF2-40B4-BE49-F238E27FC236}">
                <a16:creationId xmlns:a16="http://schemas.microsoft.com/office/drawing/2014/main" id="{75343792-FB15-4868-8582-6FB07FD0655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49" name="Freeform 5">
              <a:extLst>
                <a:ext uri="{FF2B5EF4-FFF2-40B4-BE49-F238E27FC236}">
                  <a16:creationId xmlns:a16="http://schemas.microsoft.com/office/drawing/2014/main" id="{7CA8F4A2-D471-40D9-BE89-06C70ACF4B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0" name="Freeform 6">
              <a:extLst>
                <a:ext uri="{FF2B5EF4-FFF2-40B4-BE49-F238E27FC236}">
                  <a16:creationId xmlns:a16="http://schemas.microsoft.com/office/drawing/2014/main" id="{E43E1CEC-4E49-49E9-8548-8B05B637408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1" name="Freeform 7">
              <a:extLst>
                <a:ext uri="{FF2B5EF4-FFF2-40B4-BE49-F238E27FC236}">
                  <a16:creationId xmlns:a16="http://schemas.microsoft.com/office/drawing/2014/main" id="{B7F53ED1-039D-4BD7-A3E5-297729B9375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2" name="Freeform 8">
              <a:extLst>
                <a:ext uri="{FF2B5EF4-FFF2-40B4-BE49-F238E27FC236}">
                  <a16:creationId xmlns:a16="http://schemas.microsoft.com/office/drawing/2014/main" id="{A8487EB7-2469-4867-A80E-D9CD5B2303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3" name="Freeform 9">
              <a:extLst>
                <a:ext uri="{FF2B5EF4-FFF2-40B4-BE49-F238E27FC236}">
                  <a16:creationId xmlns:a16="http://schemas.microsoft.com/office/drawing/2014/main" id="{46143F0D-FDD9-4B87-911C-BBCFB8055C0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4" name="Freeform 10">
              <a:extLst>
                <a:ext uri="{FF2B5EF4-FFF2-40B4-BE49-F238E27FC236}">
                  <a16:creationId xmlns:a16="http://schemas.microsoft.com/office/drawing/2014/main" id="{2CFC98FE-A0AD-4DC3-A501-9F93E7F473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5" name="Freeform 11">
              <a:extLst>
                <a:ext uri="{FF2B5EF4-FFF2-40B4-BE49-F238E27FC236}">
                  <a16:creationId xmlns:a16="http://schemas.microsoft.com/office/drawing/2014/main" id="{9AF90DC1-0B6B-4A93-A014-09751AD4D33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6" name="Freeform 12">
              <a:extLst>
                <a:ext uri="{FF2B5EF4-FFF2-40B4-BE49-F238E27FC236}">
                  <a16:creationId xmlns:a16="http://schemas.microsoft.com/office/drawing/2014/main" id="{A2DFFBBE-16F4-4A5E-8934-167B73FFE0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7" name="Freeform 13">
              <a:extLst>
                <a:ext uri="{FF2B5EF4-FFF2-40B4-BE49-F238E27FC236}">
                  <a16:creationId xmlns:a16="http://schemas.microsoft.com/office/drawing/2014/main" id="{A5E67C3A-5087-485D-96E5-21B8644E3DF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8" name="Freeform 14">
              <a:extLst>
                <a:ext uri="{FF2B5EF4-FFF2-40B4-BE49-F238E27FC236}">
                  <a16:creationId xmlns:a16="http://schemas.microsoft.com/office/drawing/2014/main" id="{73EB781F-58BE-4B7A-B99B-B318ADFCCB6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9" name="Freeform 15">
              <a:extLst>
                <a:ext uri="{FF2B5EF4-FFF2-40B4-BE49-F238E27FC236}">
                  <a16:creationId xmlns:a16="http://schemas.microsoft.com/office/drawing/2014/main" id="{539F2F29-AFA9-4E0B-A2E1-685BA3BB016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0" name="Freeform 16">
              <a:extLst>
                <a:ext uri="{FF2B5EF4-FFF2-40B4-BE49-F238E27FC236}">
                  <a16:creationId xmlns:a16="http://schemas.microsoft.com/office/drawing/2014/main" id="{43647B4C-97BD-4193-A694-A8175A54A1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1" name="Freeform 17">
              <a:extLst>
                <a:ext uri="{FF2B5EF4-FFF2-40B4-BE49-F238E27FC236}">
                  <a16:creationId xmlns:a16="http://schemas.microsoft.com/office/drawing/2014/main" id="{06780C14-905F-45FA-A058-1B483245196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2" name="Freeform 18">
              <a:extLst>
                <a:ext uri="{FF2B5EF4-FFF2-40B4-BE49-F238E27FC236}">
                  <a16:creationId xmlns:a16="http://schemas.microsoft.com/office/drawing/2014/main" id="{5C09B360-91DE-4815-B792-78F1DDAB641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3" name="Freeform 19">
              <a:extLst>
                <a:ext uri="{FF2B5EF4-FFF2-40B4-BE49-F238E27FC236}">
                  <a16:creationId xmlns:a16="http://schemas.microsoft.com/office/drawing/2014/main" id="{32364EA9-C91C-4187-AEA7-3E676F04E14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4" name="Freeform 20">
              <a:extLst>
                <a:ext uri="{FF2B5EF4-FFF2-40B4-BE49-F238E27FC236}">
                  <a16:creationId xmlns:a16="http://schemas.microsoft.com/office/drawing/2014/main" id="{807D3A95-0DDF-4B14-AD7D-3C5465533F3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5" name="Freeform 21">
              <a:extLst>
                <a:ext uri="{FF2B5EF4-FFF2-40B4-BE49-F238E27FC236}">
                  <a16:creationId xmlns:a16="http://schemas.microsoft.com/office/drawing/2014/main" id="{18B7A11B-83DF-4C00-836D-1BB371B3BB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6" name="Freeform 22">
              <a:extLst>
                <a:ext uri="{FF2B5EF4-FFF2-40B4-BE49-F238E27FC236}">
                  <a16:creationId xmlns:a16="http://schemas.microsoft.com/office/drawing/2014/main" id="{3478F3A2-7617-467C-9F1C-0024CC84042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7" name="Freeform 23">
              <a:extLst>
                <a:ext uri="{FF2B5EF4-FFF2-40B4-BE49-F238E27FC236}">
                  <a16:creationId xmlns:a16="http://schemas.microsoft.com/office/drawing/2014/main" id="{9110FCBA-0E4F-4C72-A148-BA0CC4D7EC5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8" name="Freeform 24">
              <a:extLst>
                <a:ext uri="{FF2B5EF4-FFF2-40B4-BE49-F238E27FC236}">
                  <a16:creationId xmlns:a16="http://schemas.microsoft.com/office/drawing/2014/main" id="{5F9AC703-6A55-44D2-A2D0-4C80B2C31C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9" name="Freeform 25">
              <a:extLst>
                <a:ext uri="{FF2B5EF4-FFF2-40B4-BE49-F238E27FC236}">
                  <a16:creationId xmlns:a16="http://schemas.microsoft.com/office/drawing/2014/main" id="{A950B910-1A21-48FB-9E68-E71923756AD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88" name="Group 87">
            <a:extLst>
              <a:ext uri="{FF2B5EF4-FFF2-40B4-BE49-F238E27FC236}">
                <a16:creationId xmlns:a16="http://schemas.microsoft.com/office/drawing/2014/main" id="{F594A2EF-2FF2-48A2-91C9-02790030750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144" y="1699589"/>
            <a:ext cx="3674476" cy="3470421"/>
            <a:chOff x="697883" y="1816768"/>
            <a:chExt cx="3674476" cy="3470421"/>
          </a:xfrm>
        </p:grpSpPr>
        <p:sp>
          <p:nvSpPr>
            <p:cNvPr id="72" name="Rectangle 71">
              <a:extLst>
                <a:ext uri="{FF2B5EF4-FFF2-40B4-BE49-F238E27FC236}">
                  <a16:creationId xmlns:a16="http://schemas.microsoft.com/office/drawing/2014/main" id="{40F210D1-1084-4A86-8697-6421DF5C8C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Isosceles Triangle 22">
              <a:extLst>
                <a:ext uri="{FF2B5EF4-FFF2-40B4-BE49-F238E27FC236}">
                  <a16:creationId xmlns:a16="http://schemas.microsoft.com/office/drawing/2014/main" id="{40B25474-8A86-43C1-B77B-EA2994CB46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 name="Rectangle 89">
              <a:extLst>
                <a:ext uri="{FF2B5EF4-FFF2-40B4-BE49-F238E27FC236}">
                  <a16:creationId xmlns:a16="http://schemas.microsoft.com/office/drawing/2014/main" id="{3ACEAD7B-B41B-4FE1-AD76-97F79C2C2C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F4E770AE-D1F8-F6C1-66C4-FA012A9CE83E}"/>
              </a:ext>
            </a:extLst>
          </p:cNvPr>
          <p:cNvSpPr>
            <a:spLocks noGrp="1"/>
          </p:cNvSpPr>
          <p:nvPr>
            <p:ph type="title"/>
          </p:nvPr>
        </p:nvSpPr>
        <p:spPr>
          <a:xfrm>
            <a:off x="888631" y="2358391"/>
            <a:ext cx="3498979" cy="2453676"/>
          </a:xfrm>
        </p:spPr>
        <p:txBody>
          <a:bodyPr vert="horz" lIns="228600" tIns="228600" rIns="228600" bIns="228600" rtlCol="0" anchor="ctr">
            <a:normAutofit/>
          </a:bodyPr>
          <a:lstStyle/>
          <a:p>
            <a:r>
              <a:rPr lang="en-US"/>
              <a:t>Avoid online scams</a:t>
            </a:r>
          </a:p>
        </p:txBody>
      </p:sp>
      <p:sp>
        <p:nvSpPr>
          <p:cNvPr id="11" name="Date Placeholder 3">
            <a:extLst>
              <a:ext uri="{FF2B5EF4-FFF2-40B4-BE49-F238E27FC236}">
                <a16:creationId xmlns:a16="http://schemas.microsoft.com/office/drawing/2014/main" id="{9B029086-7800-4237-9C3C-72272AD6C8E6}"/>
              </a:ext>
            </a:extLst>
          </p:cNvPr>
          <p:cNvSpPr>
            <a:spLocks noGrp="1"/>
          </p:cNvSpPr>
          <p:nvPr>
            <p:ph type="dt" sz="half" idx="10"/>
          </p:nvPr>
        </p:nvSpPr>
        <p:spPr>
          <a:xfrm>
            <a:off x="804672" y="320040"/>
            <a:ext cx="3657600" cy="320040"/>
          </a:xfrm>
        </p:spPr>
        <p:txBody>
          <a:bodyPr vert="horz" lIns="91440" tIns="45720" rIns="91440" bIns="45720" rtlCol="0" anchor="ctr">
            <a:normAutofit/>
          </a:bodyPr>
          <a:lstStyle/>
          <a:p>
            <a:pPr defTabSz="457200">
              <a:spcAft>
                <a:spcPts val="600"/>
              </a:spcAft>
            </a:pPr>
            <a:fld id="{88FCDC2C-5263-46FD-A74E-9DDE8A3596F3}" type="datetime1">
              <a:rPr lang="en-US" smtClean="0"/>
              <a:pPr defTabSz="457200">
                <a:spcAft>
                  <a:spcPts val="600"/>
                </a:spcAft>
              </a:pPr>
              <a:t>1/7/2024</a:t>
            </a:fld>
            <a:endParaRPr lang="en-US"/>
          </a:p>
        </p:txBody>
      </p:sp>
      <p:sp>
        <p:nvSpPr>
          <p:cNvPr id="13" name="Slide Number Placeholder 19">
            <a:extLst>
              <a:ext uri="{FF2B5EF4-FFF2-40B4-BE49-F238E27FC236}">
                <a16:creationId xmlns:a16="http://schemas.microsoft.com/office/drawing/2014/main" id="{E3AF5CA9-9FC6-4278-A5FD-EF48769AE8CB}"/>
              </a:ext>
            </a:extLst>
          </p:cNvPr>
          <p:cNvSpPr>
            <a:spLocks noGrp="1"/>
          </p:cNvSpPr>
          <p:nvPr>
            <p:ph type="sldNum" sz="quarter" idx="12"/>
          </p:nvPr>
        </p:nvSpPr>
        <p:spPr>
          <a:xfrm>
            <a:off x="10469880" y="320040"/>
            <a:ext cx="914400" cy="320040"/>
          </a:xfrm>
        </p:spPr>
        <p:txBody>
          <a:bodyPr vert="horz" lIns="91440" tIns="45720" rIns="91440" bIns="45720" rtlCol="0" anchor="ctr">
            <a:normAutofit/>
          </a:bodyPr>
          <a:lstStyle/>
          <a:p>
            <a:pPr defTabSz="457200">
              <a:spcAft>
                <a:spcPts val="600"/>
              </a:spcAft>
            </a:pPr>
            <a:fld id="{3E131995-E962-4131-8504-6B962D7140A6}" type="slidenum">
              <a:rPr lang="en-US" smtClean="0"/>
              <a:pPr defTabSz="457200">
                <a:spcAft>
                  <a:spcPts val="600"/>
                </a:spcAft>
              </a:pPr>
              <a:t>8</a:t>
            </a:fld>
            <a:endParaRPr lang="en-US"/>
          </a:p>
        </p:txBody>
      </p:sp>
      <p:sp>
        <p:nvSpPr>
          <p:cNvPr id="3" name="Content Placeholder 2">
            <a:extLst>
              <a:ext uri="{FF2B5EF4-FFF2-40B4-BE49-F238E27FC236}">
                <a16:creationId xmlns:a16="http://schemas.microsoft.com/office/drawing/2014/main" id="{C1F0F930-39C9-897D-4817-A1C05C61A44F}"/>
              </a:ext>
            </a:extLst>
          </p:cNvPr>
          <p:cNvSpPr>
            <a:spLocks noGrp="1"/>
          </p:cNvSpPr>
          <p:nvPr>
            <p:ph sz="half" idx="1"/>
          </p:nvPr>
        </p:nvSpPr>
        <p:spPr>
          <a:xfrm>
            <a:off x="5118447" y="4267830"/>
            <a:ext cx="6281873" cy="1783977"/>
          </a:xfrm>
        </p:spPr>
        <p:txBody>
          <a:bodyPr vert="horz" lIns="91440" tIns="45720" rIns="91440" bIns="45720" rtlCol="0" anchor="ctr">
            <a:normAutofit/>
          </a:bodyPr>
          <a:lstStyle/>
          <a:p>
            <a:pPr>
              <a:lnSpc>
                <a:spcPct val="110000"/>
              </a:lnSpc>
            </a:pPr>
            <a:r>
              <a:rPr lang="en-US" sz="1300"/>
              <a:t>This chapter is how to use the Google Docs to light on the situation on online scams, which have help me to really identify the types of scams I encounter on daily bases and how to avoid it to lose cash and value information to be given out.</a:t>
            </a:r>
          </a:p>
          <a:p>
            <a:pPr marL="0">
              <a:lnSpc>
                <a:spcPct val="110000"/>
              </a:lnSpc>
            </a:pPr>
            <a:r>
              <a:rPr lang="en-US" sz="1300"/>
              <a:t>Fig one:                                                                                          Display below accessing my  google mail accounts and with subtitle  on my google drive. </a:t>
            </a:r>
          </a:p>
          <a:p>
            <a:pPr marL="0">
              <a:lnSpc>
                <a:spcPct val="110000"/>
              </a:lnSpc>
            </a:pPr>
            <a:endParaRPr lang="en-US" sz="1300"/>
          </a:p>
          <a:p>
            <a:pPr>
              <a:lnSpc>
                <a:spcPct val="110000"/>
              </a:lnSpc>
            </a:pPr>
            <a:endParaRPr lang="en-US" sz="1300"/>
          </a:p>
          <a:p>
            <a:pPr marL="0">
              <a:lnSpc>
                <a:spcPct val="110000"/>
              </a:lnSpc>
            </a:pPr>
            <a:endParaRPr lang="en-US" sz="1300"/>
          </a:p>
          <a:p>
            <a:pPr>
              <a:lnSpc>
                <a:spcPct val="110000"/>
              </a:lnSpc>
            </a:pPr>
            <a:endParaRPr lang="en-US" sz="1300"/>
          </a:p>
          <a:p>
            <a:pPr>
              <a:lnSpc>
                <a:spcPct val="110000"/>
              </a:lnSpc>
            </a:pPr>
            <a:endParaRPr lang="en-US" sz="1300"/>
          </a:p>
          <a:p>
            <a:pPr>
              <a:lnSpc>
                <a:spcPct val="110000"/>
              </a:lnSpc>
            </a:pPr>
            <a:endParaRPr lang="en-US" sz="1300"/>
          </a:p>
          <a:p>
            <a:pPr>
              <a:lnSpc>
                <a:spcPct val="110000"/>
              </a:lnSpc>
            </a:pPr>
            <a:endParaRPr lang="en-US" sz="1300"/>
          </a:p>
        </p:txBody>
      </p:sp>
      <p:sp>
        <p:nvSpPr>
          <p:cNvPr id="9" name="Footer Placeholder 4">
            <a:extLst>
              <a:ext uri="{FF2B5EF4-FFF2-40B4-BE49-F238E27FC236}">
                <a16:creationId xmlns:a16="http://schemas.microsoft.com/office/drawing/2014/main" id="{E02C781C-2948-4514-8D64-7BA4B9732883}"/>
              </a:ext>
            </a:extLst>
          </p:cNvPr>
          <p:cNvSpPr>
            <a:spLocks noGrp="1"/>
          </p:cNvSpPr>
          <p:nvPr>
            <p:ph type="ftr" sz="quarter" idx="11"/>
          </p:nvPr>
        </p:nvSpPr>
        <p:spPr>
          <a:xfrm>
            <a:off x="70214" y="7090052"/>
            <a:ext cx="10588752" cy="320040"/>
          </a:xfrm>
        </p:spPr>
        <p:txBody>
          <a:bodyPr vert="horz" lIns="91440" tIns="45720" rIns="91440" bIns="45720" rtlCol="0" anchor="ctr">
            <a:normAutofit/>
          </a:bodyPr>
          <a:lstStyle/>
          <a:p>
            <a:pPr defTabSz="457200">
              <a:spcAft>
                <a:spcPts val="600"/>
              </a:spcAft>
            </a:pPr>
            <a:r>
              <a:rPr lang="en-US"/>
              <a:t>Sample Footer Text</a:t>
            </a:r>
          </a:p>
        </p:txBody>
      </p:sp>
    </p:spTree>
    <p:extLst>
      <p:ext uri="{BB962C8B-B14F-4D97-AF65-F5344CB8AC3E}">
        <p14:creationId xmlns:p14="http://schemas.microsoft.com/office/powerpoint/2010/main" val="28857647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4" name="Group 103">
            <a:extLst>
              <a:ext uri="{FF2B5EF4-FFF2-40B4-BE49-F238E27FC236}">
                <a16:creationId xmlns:a16="http://schemas.microsoft.com/office/drawing/2014/main" id="{AE19E2D2-078B-459F-A431-2037B063FDF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20" name="Freeform 5">
              <a:extLst>
                <a:ext uri="{FF2B5EF4-FFF2-40B4-BE49-F238E27FC236}">
                  <a16:creationId xmlns:a16="http://schemas.microsoft.com/office/drawing/2014/main" id="{14035B44-9204-427C-98D0-75678B980C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6">
              <a:extLst>
                <a:ext uri="{FF2B5EF4-FFF2-40B4-BE49-F238E27FC236}">
                  <a16:creationId xmlns:a16="http://schemas.microsoft.com/office/drawing/2014/main" id="{755FDC7E-5938-4B4B-8877-06EE01FCDB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7">
              <a:extLst>
                <a:ext uri="{FF2B5EF4-FFF2-40B4-BE49-F238E27FC236}">
                  <a16:creationId xmlns:a16="http://schemas.microsoft.com/office/drawing/2014/main" id="{F0437E65-E6AA-41CB-8690-97980FE0D4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8">
              <a:extLst>
                <a:ext uri="{FF2B5EF4-FFF2-40B4-BE49-F238E27FC236}">
                  <a16:creationId xmlns:a16="http://schemas.microsoft.com/office/drawing/2014/main" id="{3F0EF991-E8E2-4486-80F2-A9E03DA18D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4" name="Freeform 9">
              <a:extLst>
                <a:ext uri="{FF2B5EF4-FFF2-40B4-BE49-F238E27FC236}">
                  <a16:creationId xmlns:a16="http://schemas.microsoft.com/office/drawing/2014/main" id="{FB081D04-EE00-42EF-BBFB-6846736138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5" name="Freeform 10">
              <a:extLst>
                <a:ext uri="{FF2B5EF4-FFF2-40B4-BE49-F238E27FC236}">
                  <a16:creationId xmlns:a16="http://schemas.microsoft.com/office/drawing/2014/main" id="{12B7F571-868C-421B-8A57-6196C8124C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6" name="Freeform 11">
              <a:extLst>
                <a:ext uri="{FF2B5EF4-FFF2-40B4-BE49-F238E27FC236}">
                  <a16:creationId xmlns:a16="http://schemas.microsoft.com/office/drawing/2014/main" id="{7E4953C7-80FE-46D4-A354-20321F4211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7" name="Freeform 12">
              <a:extLst>
                <a:ext uri="{FF2B5EF4-FFF2-40B4-BE49-F238E27FC236}">
                  <a16:creationId xmlns:a16="http://schemas.microsoft.com/office/drawing/2014/main" id="{C60293D3-71F6-45CD-890F-E68F81CDD9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eform 13">
              <a:extLst>
                <a:ext uri="{FF2B5EF4-FFF2-40B4-BE49-F238E27FC236}">
                  <a16:creationId xmlns:a16="http://schemas.microsoft.com/office/drawing/2014/main" id="{940865AC-2494-4A34-80AC-0D78FE9C50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14">
              <a:extLst>
                <a:ext uri="{FF2B5EF4-FFF2-40B4-BE49-F238E27FC236}">
                  <a16:creationId xmlns:a16="http://schemas.microsoft.com/office/drawing/2014/main" id="{E8206DC4-8F5A-4192-BB5B-39A4A2CDDD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15">
              <a:extLst>
                <a:ext uri="{FF2B5EF4-FFF2-40B4-BE49-F238E27FC236}">
                  <a16:creationId xmlns:a16="http://schemas.microsoft.com/office/drawing/2014/main" id="{1851F69F-8755-4226-9A81-C27799E32B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16">
              <a:extLst>
                <a:ext uri="{FF2B5EF4-FFF2-40B4-BE49-F238E27FC236}">
                  <a16:creationId xmlns:a16="http://schemas.microsoft.com/office/drawing/2014/main" id="{D85B97EF-28BC-441A-9EBB-81EF34094A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2" name="Freeform 17">
              <a:extLst>
                <a:ext uri="{FF2B5EF4-FFF2-40B4-BE49-F238E27FC236}">
                  <a16:creationId xmlns:a16="http://schemas.microsoft.com/office/drawing/2014/main" id="{7C68D975-1EC2-4BFA-811D-0454109E3B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3" name="Freeform 18">
              <a:extLst>
                <a:ext uri="{FF2B5EF4-FFF2-40B4-BE49-F238E27FC236}">
                  <a16:creationId xmlns:a16="http://schemas.microsoft.com/office/drawing/2014/main" id="{251959DD-2AB4-4342-8A28-A252939263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4" name="Freeform 19">
              <a:extLst>
                <a:ext uri="{FF2B5EF4-FFF2-40B4-BE49-F238E27FC236}">
                  <a16:creationId xmlns:a16="http://schemas.microsoft.com/office/drawing/2014/main" id="{785D37AB-3782-4D04-A998-0C126E1BDF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5" name="Freeform 20">
              <a:extLst>
                <a:ext uri="{FF2B5EF4-FFF2-40B4-BE49-F238E27FC236}">
                  <a16:creationId xmlns:a16="http://schemas.microsoft.com/office/drawing/2014/main" id="{9313ACA4-E3EA-43A3-822B-DD5DF119D1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36" name="Freeform 21">
              <a:extLst>
                <a:ext uri="{FF2B5EF4-FFF2-40B4-BE49-F238E27FC236}">
                  <a16:creationId xmlns:a16="http://schemas.microsoft.com/office/drawing/2014/main" id="{5A98D1AB-DF34-414B-9696-4B671EC20B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37" name="Freeform 22">
              <a:extLst>
                <a:ext uri="{FF2B5EF4-FFF2-40B4-BE49-F238E27FC236}">
                  <a16:creationId xmlns:a16="http://schemas.microsoft.com/office/drawing/2014/main" id="{8153A7D0-F980-48CC-B318-806C679F48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8" name="Freeform 23">
              <a:extLst>
                <a:ext uri="{FF2B5EF4-FFF2-40B4-BE49-F238E27FC236}">
                  <a16:creationId xmlns:a16="http://schemas.microsoft.com/office/drawing/2014/main" id="{96E44097-7726-43F7-9E27-8BD5BCF89A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24">
              <a:extLst>
                <a:ext uri="{FF2B5EF4-FFF2-40B4-BE49-F238E27FC236}">
                  <a16:creationId xmlns:a16="http://schemas.microsoft.com/office/drawing/2014/main" id="{65B28630-DA3C-4E4C-94ED-0ED8F353C0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25">
              <a:extLst>
                <a:ext uri="{FF2B5EF4-FFF2-40B4-BE49-F238E27FC236}">
                  <a16:creationId xmlns:a16="http://schemas.microsoft.com/office/drawing/2014/main" id="{1686151F-4919-4A15-9EC3-0329453ED6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106" name="Group 105">
            <a:extLst>
              <a:ext uri="{FF2B5EF4-FFF2-40B4-BE49-F238E27FC236}">
                <a16:creationId xmlns:a16="http://schemas.microsoft.com/office/drawing/2014/main" id="{E10C7CFA-FC7F-479C-9026-39109C0B596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144" y="1699589"/>
            <a:ext cx="3674476" cy="3470421"/>
            <a:chOff x="697883" y="1816768"/>
            <a:chExt cx="3674476" cy="3470421"/>
          </a:xfrm>
        </p:grpSpPr>
        <p:sp>
          <p:nvSpPr>
            <p:cNvPr id="43" name="Rectangle 42">
              <a:extLst>
                <a:ext uri="{FF2B5EF4-FFF2-40B4-BE49-F238E27FC236}">
                  <a16:creationId xmlns:a16="http://schemas.microsoft.com/office/drawing/2014/main" id="{9971A5E3-BBAD-4023-B07C-7FBC4202D8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4" name="Isosceles Triangle 22">
              <a:extLst>
                <a:ext uri="{FF2B5EF4-FFF2-40B4-BE49-F238E27FC236}">
                  <a16:creationId xmlns:a16="http://schemas.microsoft.com/office/drawing/2014/main" id="{FC05BA5F-5BBE-4BFA-A313-1554762332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7" name="Rectangle 106">
              <a:extLst>
                <a:ext uri="{FF2B5EF4-FFF2-40B4-BE49-F238E27FC236}">
                  <a16:creationId xmlns:a16="http://schemas.microsoft.com/office/drawing/2014/main" id="{5275B948-0170-4286-84CE-04CA461F27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useBgFill="1">
        <p:nvSpPr>
          <p:cNvPr id="108" name="Rectangle 107">
            <a:extLst>
              <a:ext uri="{FF2B5EF4-FFF2-40B4-BE49-F238E27FC236}">
                <a16:creationId xmlns:a16="http://schemas.microsoft.com/office/drawing/2014/main" id="{48CAE4AE-A9DF-45AF-9A9C-1712BC6341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9" name="Group 108">
            <a:extLst>
              <a:ext uri="{FF2B5EF4-FFF2-40B4-BE49-F238E27FC236}">
                <a16:creationId xmlns:a16="http://schemas.microsoft.com/office/drawing/2014/main" id="{6C272060-BC98-4C91-A58F-4DFEC566CF7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50" name="Freeform 5">
              <a:extLst>
                <a:ext uri="{FF2B5EF4-FFF2-40B4-BE49-F238E27FC236}">
                  <a16:creationId xmlns:a16="http://schemas.microsoft.com/office/drawing/2014/main" id="{8BA2DCB9-0DC0-4109-B2A2-56896E35E66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0" name="Freeform 6">
              <a:extLst>
                <a:ext uri="{FF2B5EF4-FFF2-40B4-BE49-F238E27FC236}">
                  <a16:creationId xmlns:a16="http://schemas.microsoft.com/office/drawing/2014/main" id="{64A33555-1142-4AD7-8084-1A99422A11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2" name="Freeform 7">
              <a:extLst>
                <a:ext uri="{FF2B5EF4-FFF2-40B4-BE49-F238E27FC236}">
                  <a16:creationId xmlns:a16="http://schemas.microsoft.com/office/drawing/2014/main" id="{BC6E4081-1A88-453E-8CCF-B97B0CE20D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1" name="Freeform 8">
              <a:extLst>
                <a:ext uri="{FF2B5EF4-FFF2-40B4-BE49-F238E27FC236}">
                  <a16:creationId xmlns:a16="http://schemas.microsoft.com/office/drawing/2014/main" id="{5B7E0935-6EE8-4C61-AED5-09B9A2A99AF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4" name="Freeform 9">
              <a:extLst>
                <a:ext uri="{FF2B5EF4-FFF2-40B4-BE49-F238E27FC236}">
                  <a16:creationId xmlns:a16="http://schemas.microsoft.com/office/drawing/2014/main" id="{EB962BD6-C878-48FF-A75E-DCC7BDA3C33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2" name="Freeform 10">
              <a:extLst>
                <a:ext uri="{FF2B5EF4-FFF2-40B4-BE49-F238E27FC236}">
                  <a16:creationId xmlns:a16="http://schemas.microsoft.com/office/drawing/2014/main" id="{CABF3786-BDE1-4FE5-9967-F6B6131A2CF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6" name="Freeform 11">
              <a:extLst>
                <a:ext uri="{FF2B5EF4-FFF2-40B4-BE49-F238E27FC236}">
                  <a16:creationId xmlns:a16="http://schemas.microsoft.com/office/drawing/2014/main" id="{4969707A-C75E-4F7F-A5C2-2991C654755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3" name="Freeform 12">
              <a:extLst>
                <a:ext uri="{FF2B5EF4-FFF2-40B4-BE49-F238E27FC236}">
                  <a16:creationId xmlns:a16="http://schemas.microsoft.com/office/drawing/2014/main" id="{0E293989-8389-48CD-85D3-CAEFD5E9637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8" name="Freeform 13">
              <a:extLst>
                <a:ext uri="{FF2B5EF4-FFF2-40B4-BE49-F238E27FC236}">
                  <a16:creationId xmlns:a16="http://schemas.microsoft.com/office/drawing/2014/main" id="{8DCF1E8B-9247-45E2-8641-90DA9F7D52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4" name="Freeform 14">
              <a:extLst>
                <a:ext uri="{FF2B5EF4-FFF2-40B4-BE49-F238E27FC236}">
                  <a16:creationId xmlns:a16="http://schemas.microsoft.com/office/drawing/2014/main" id="{48DF418F-91AD-4E55-AF3B-F28FF45961B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0" name="Freeform 15">
              <a:extLst>
                <a:ext uri="{FF2B5EF4-FFF2-40B4-BE49-F238E27FC236}">
                  <a16:creationId xmlns:a16="http://schemas.microsoft.com/office/drawing/2014/main" id="{EDBF35BD-D1DA-49B1-AE30-289189DACD5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5" name="Freeform 16">
              <a:extLst>
                <a:ext uri="{FF2B5EF4-FFF2-40B4-BE49-F238E27FC236}">
                  <a16:creationId xmlns:a16="http://schemas.microsoft.com/office/drawing/2014/main" id="{69198BEC-A3B6-4562-AB0F-3E7760026C4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2" name="Freeform 17">
              <a:extLst>
                <a:ext uri="{FF2B5EF4-FFF2-40B4-BE49-F238E27FC236}">
                  <a16:creationId xmlns:a16="http://schemas.microsoft.com/office/drawing/2014/main" id="{9AB30D45-77AB-4323-83A2-1A637D07D54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6" name="Freeform 18">
              <a:extLst>
                <a:ext uri="{FF2B5EF4-FFF2-40B4-BE49-F238E27FC236}">
                  <a16:creationId xmlns:a16="http://schemas.microsoft.com/office/drawing/2014/main" id="{D1AD137E-7B63-434C-9D0D-5A64BB49685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4" name="Freeform 19">
              <a:extLst>
                <a:ext uri="{FF2B5EF4-FFF2-40B4-BE49-F238E27FC236}">
                  <a16:creationId xmlns:a16="http://schemas.microsoft.com/office/drawing/2014/main" id="{8B32BE2D-36DC-4BD0-952E-8FE32A70DB8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7" name="Freeform 20">
              <a:extLst>
                <a:ext uri="{FF2B5EF4-FFF2-40B4-BE49-F238E27FC236}">
                  <a16:creationId xmlns:a16="http://schemas.microsoft.com/office/drawing/2014/main" id="{930295E0-AD01-4DB0-9829-AD91BED608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6" name="Freeform 21">
              <a:extLst>
                <a:ext uri="{FF2B5EF4-FFF2-40B4-BE49-F238E27FC236}">
                  <a16:creationId xmlns:a16="http://schemas.microsoft.com/office/drawing/2014/main" id="{29807E74-6BFD-4EA7-B3F3-92C0728A7D8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8" name="Freeform 22">
              <a:extLst>
                <a:ext uri="{FF2B5EF4-FFF2-40B4-BE49-F238E27FC236}">
                  <a16:creationId xmlns:a16="http://schemas.microsoft.com/office/drawing/2014/main" id="{C9EDBF49-4B87-4B6F-BEE6-DDC4A63CE60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8" name="Freeform 23">
              <a:extLst>
                <a:ext uri="{FF2B5EF4-FFF2-40B4-BE49-F238E27FC236}">
                  <a16:creationId xmlns:a16="http://schemas.microsoft.com/office/drawing/2014/main" id="{7738C468-1405-4ED9-8392-F93FA995EE0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9" name="Freeform 24">
              <a:extLst>
                <a:ext uri="{FF2B5EF4-FFF2-40B4-BE49-F238E27FC236}">
                  <a16:creationId xmlns:a16="http://schemas.microsoft.com/office/drawing/2014/main" id="{F16402CF-F511-450A-8584-8C8A5B7E9D9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0" name="Freeform 25">
              <a:extLst>
                <a:ext uri="{FF2B5EF4-FFF2-40B4-BE49-F238E27FC236}">
                  <a16:creationId xmlns:a16="http://schemas.microsoft.com/office/drawing/2014/main" id="{85E5B49A-CFC2-4019-9BA6-528095F788C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120" name="Title 1">
            <a:extLst>
              <a:ext uri="{FF2B5EF4-FFF2-40B4-BE49-F238E27FC236}">
                <a16:creationId xmlns:a16="http://schemas.microsoft.com/office/drawing/2014/main" id="{7DE34521-10DF-AF75-F606-10B87B7A9A9C}"/>
              </a:ext>
            </a:extLst>
          </p:cNvPr>
          <p:cNvSpPr>
            <a:spLocks noGrp="1"/>
          </p:cNvSpPr>
          <p:nvPr>
            <p:ph type="title"/>
          </p:nvPr>
        </p:nvSpPr>
        <p:spPr>
          <a:xfrm>
            <a:off x="7269686" y="795527"/>
            <a:ext cx="4123738" cy="1433323"/>
          </a:xfrm>
        </p:spPr>
        <p:txBody>
          <a:bodyPr vert="horz" lIns="228600" tIns="228600" rIns="228600" bIns="228600" rtlCol="0" anchor="ctr">
            <a:normAutofit/>
          </a:bodyPr>
          <a:lstStyle/>
          <a:p>
            <a:pPr algn="l"/>
            <a:r>
              <a:rPr lang="en-US" sz="3200">
                <a:solidFill>
                  <a:schemeClr val="tx2"/>
                </a:solidFill>
                <a:cs typeface="Calibri Light"/>
              </a:rPr>
              <a:t>FIG3</a:t>
            </a:r>
            <a:endParaRPr lang="en-US" sz="3200">
              <a:solidFill>
                <a:schemeClr val="tx2"/>
              </a:solidFill>
            </a:endParaRPr>
          </a:p>
        </p:txBody>
      </p:sp>
      <p:sp>
        <p:nvSpPr>
          <p:cNvPr id="121" name="Rectangle 120">
            <a:extLst>
              <a:ext uri="{FF2B5EF4-FFF2-40B4-BE49-F238E27FC236}">
                <a16:creationId xmlns:a16="http://schemas.microsoft.com/office/drawing/2014/main" id="{E972DE0D-2E53-4159-ABD3-C601524262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7720" y="795527"/>
            <a:ext cx="5970638" cy="5248847"/>
          </a:xfrm>
          <a:prstGeom prst="rect">
            <a:avLst/>
          </a:prstGeom>
          <a:solidFill>
            <a:schemeClr val="bg1"/>
          </a:solidFill>
          <a:ln w="19050">
            <a:solidFill>
              <a:srgbClr val="237ADD"/>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Content Placeholder 13" descr="A white house with a pool on the side&#10;&#10;Description automatically generated">
            <a:extLst>
              <a:ext uri="{FF2B5EF4-FFF2-40B4-BE49-F238E27FC236}">
                <a16:creationId xmlns:a16="http://schemas.microsoft.com/office/drawing/2014/main" id="{00C6E78C-656E-1EB6-D909-F2F1CFB1B918}"/>
              </a:ext>
            </a:extLst>
          </p:cNvPr>
          <p:cNvPicPr>
            <a:picLocks noGrp="1" noChangeAspect="1"/>
          </p:cNvPicPr>
          <p:nvPr>
            <p:ph sz="half" idx="1"/>
          </p:nvPr>
        </p:nvPicPr>
        <p:blipFill rotWithShape="1">
          <a:blip r:embed="rId2"/>
          <a:srcRect l="21541" r="21541"/>
          <a:stretch/>
        </p:blipFill>
        <p:spPr>
          <a:xfrm>
            <a:off x="972115" y="960214"/>
            <a:ext cx="5641848" cy="4919472"/>
          </a:xfrm>
          <a:prstGeom prst="rect">
            <a:avLst/>
          </a:prstGeom>
          <a:ln w="12700">
            <a:noFill/>
          </a:ln>
        </p:spPr>
      </p:pic>
      <p:pic>
        <p:nvPicPr>
          <p:cNvPr id="2" name="Content Placeholder 1" descr="A screenshot of a computer&#10;&#10;Description automatically generated">
            <a:extLst>
              <a:ext uri="{FF2B5EF4-FFF2-40B4-BE49-F238E27FC236}">
                <a16:creationId xmlns:a16="http://schemas.microsoft.com/office/drawing/2014/main" id="{D69C75E6-416D-4335-411A-78BF511B14FC}"/>
              </a:ext>
            </a:extLst>
          </p:cNvPr>
          <p:cNvPicPr>
            <a:picLocks noGrp="1" noChangeAspect="1"/>
          </p:cNvPicPr>
          <p:nvPr>
            <p:ph sz="half" idx="2"/>
          </p:nvPr>
        </p:nvPicPr>
        <p:blipFill>
          <a:blip r:embed="rId3"/>
          <a:stretch>
            <a:fillRect/>
          </a:stretch>
        </p:blipFill>
        <p:spPr>
          <a:xfrm>
            <a:off x="7043296" y="2372933"/>
            <a:ext cx="4099607" cy="2106022"/>
          </a:xfrm>
        </p:spPr>
      </p:pic>
    </p:spTree>
    <p:extLst>
      <p:ext uri="{BB962C8B-B14F-4D97-AF65-F5344CB8AC3E}">
        <p14:creationId xmlns:p14="http://schemas.microsoft.com/office/powerpoint/2010/main" val="8162512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A3BAF07C-C39E-42EB-BB22-8D46691D97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3061"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23">
            <a:extLst>
              <a:ext uri="{FF2B5EF4-FFF2-40B4-BE49-F238E27FC236}">
                <a16:creationId xmlns:a16="http://schemas.microsoft.com/office/drawing/2014/main" id="{D8E9CF54-0466-4261-9E62-0249E60E188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25" name="Freeform 5">
              <a:extLst>
                <a:ext uri="{FF2B5EF4-FFF2-40B4-BE49-F238E27FC236}">
                  <a16:creationId xmlns:a16="http://schemas.microsoft.com/office/drawing/2014/main" id="{33E32106-E8B1-4F76-9EE6-58537738A3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6">
              <a:extLst>
                <a:ext uri="{FF2B5EF4-FFF2-40B4-BE49-F238E27FC236}">
                  <a16:creationId xmlns:a16="http://schemas.microsoft.com/office/drawing/2014/main" id="{C32C2C46-A045-44FB-8A74-5EBD650C27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7" name="Freeform 7">
              <a:extLst>
                <a:ext uri="{FF2B5EF4-FFF2-40B4-BE49-F238E27FC236}">
                  <a16:creationId xmlns:a16="http://schemas.microsoft.com/office/drawing/2014/main" id="{6A76F79C-6683-4940-BCF7-4BCCCEE406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8" name="Freeform 8">
              <a:extLst>
                <a:ext uri="{FF2B5EF4-FFF2-40B4-BE49-F238E27FC236}">
                  <a16:creationId xmlns:a16="http://schemas.microsoft.com/office/drawing/2014/main" id="{FF4675A3-6D07-4B1F-9BFC-AEBEA1AD06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9">
              <a:extLst>
                <a:ext uri="{FF2B5EF4-FFF2-40B4-BE49-F238E27FC236}">
                  <a16:creationId xmlns:a16="http://schemas.microsoft.com/office/drawing/2014/main" id="{765E127A-B6B7-4B1D-B7BD-6C8C969D29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10">
              <a:extLst>
                <a:ext uri="{FF2B5EF4-FFF2-40B4-BE49-F238E27FC236}">
                  <a16:creationId xmlns:a16="http://schemas.microsoft.com/office/drawing/2014/main" id="{3BCA9D9E-C72C-4751-BFA9-10B85CACE3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11">
              <a:extLst>
                <a:ext uri="{FF2B5EF4-FFF2-40B4-BE49-F238E27FC236}">
                  <a16:creationId xmlns:a16="http://schemas.microsoft.com/office/drawing/2014/main" id="{080C708C-69BF-441B-AB75-C98160ED06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2" name="Freeform 12">
              <a:extLst>
                <a:ext uri="{FF2B5EF4-FFF2-40B4-BE49-F238E27FC236}">
                  <a16:creationId xmlns:a16="http://schemas.microsoft.com/office/drawing/2014/main" id="{3E79964E-F8F1-4763-8892-7BC3DAE306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3" name="Freeform 13">
              <a:extLst>
                <a:ext uri="{FF2B5EF4-FFF2-40B4-BE49-F238E27FC236}">
                  <a16:creationId xmlns:a16="http://schemas.microsoft.com/office/drawing/2014/main" id="{FE09592A-FCC9-4AE5-BA0B-730C6F3BBE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34" name="Freeform 14">
              <a:extLst>
                <a:ext uri="{FF2B5EF4-FFF2-40B4-BE49-F238E27FC236}">
                  <a16:creationId xmlns:a16="http://schemas.microsoft.com/office/drawing/2014/main" id="{96448994-820C-4BC1-ABF3-4579C6F99A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35" name="Freeform 15">
              <a:extLst>
                <a:ext uri="{FF2B5EF4-FFF2-40B4-BE49-F238E27FC236}">
                  <a16:creationId xmlns:a16="http://schemas.microsoft.com/office/drawing/2014/main" id="{9BB0D192-565A-42B9-B292-CC032D71A6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36" name="Freeform 16">
              <a:extLst>
                <a:ext uri="{FF2B5EF4-FFF2-40B4-BE49-F238E27FC236}">
                  <a16:creationId xmlns:a16="http://schemas.microsoft.com/office/drawing/2014/main" id="{6D1CA09C-5F40-4E92-A7E9-D1FCEE5128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37" name="Freeform 17">
              <a:extLst>
                <a:ext uri="{FF2B5EF4-FFF2-40B4-BE49-F238E27FC236}">
                  <a16:creationId xmlns:a16="http://schemas.microsoft.com/office/drawing/2014/main" id="{379F5AA5-2E14-4880-A5A6-07AEF2AD89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8" name="Freeform 18">
              <a:extLst>
                <a:ext uri="{FF2B5EF4-FFF2-40B4-BE49-F238E27FC236}">
                  <a16:creationId xmlns:a16="http://schemas.microsoft.com/office/drawing/2014/main" id="{EF14BD32-D239-4DA3-98B3-7752073657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19">
              <a:extLst>
                <a:ext uri="{FF2B5EF4-FFF2-40B4-BE49-F238E27FC236}">
                  <a16:creationId xmlns:a16="http://schemas.microsoft.com/office/drawing/2014/main" id="{CF07B250-E5E4-4624-9BD7-8D513A67B7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20">
              <a:extLst>
                <a:ext uri="{FF2B5EF4-FFF2-40B4-BE49-F238E27FC236}">
                  <a16:creationId xmlns:a16="http://schemas.microsoft.com/office/drawing/2014/main" id="{BCC5D120-7C8C-4290-865C-4EE6E4F245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5" name="Freeform 21">
              <a:extLst>
                <a:ext uri="{FF2B5EF4-FFF2-40B4-BE49-F238E27FC236}">
                  <a16:creationId xmlns:a16="http://schemas.microsoft.com/office/drawing/2014/main" id="{C24688C6-CAE5-4EF2-B2BA-A138DA0A24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22">
              <a:extLst>
                <a:ext uri="{FF2B5EF4-FFF2-40B4-BE49-F238E27FC236}">
                  <a16:creationId xmlns:a16="http://schemas.microsoft.com/office/drawing/2014/main" id="{6BD31099-7C13-4901-A04F-632B1CD846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23">
              <a:extLst>
                <a:ext uri="{FF2B5EF4-FFF2-40B4-BE49-F238E27FC236}">
                  <a16:creationId xmlns:a16="http://schemas.microsoft.com/office/drawing/2014/main" id="{679F5FF7-82B2-4033-8FBE-63170C9378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2" name="Title 1">
            <a:extLst>
              <a:ext uri="{FF2B5EF4-FFF2-40B4-BE49-F238E27FC236}">
                <a16:creationId xmlns:a16="http://schemas.microsoft.com/office/drawing/2014/main" id="{3F3FFB53-D4DF-CEAC-1D21-EF7598AADD49}"/>
              </a:ext>
            </a:extLst>
          </p:cNvPr>
          <p:cNvSpPr>
            <a:spLocks noGrp="1"/>
          </p:cNvSpPr>
          <p:nvPr>
            <p:ph type="title"/>
          </p:nvPr>
        </p:nvSpPr>
        <p:spPr>
          <a:xfrm>
            <a:off x="888630" y="4563895"/>
            <a:ext cx="5109005" cy="1777829"/>
          </a:xfrm>
        </p:spPr>
        <p:txBody>
          <a:bodyPr>
            <a:normAutofit/>
          </a:bodyPr>
          <a:lstStyle/>
          <a:p>
            <a:pPr algn="r"/>
            <a:r>
              <a:rPr lang="en-US" sz="1900">
                <a:solidFill>
                  <a:schemeClr val="tx1"/>
                </a:solidFill>
                <a:cs typeface="Calibri Light"/>
              </a:rPr>
              <a:t>Fig 2</a:t>
            </a:r>
            <a:r>
              <a:rPr lang="en-US" sz="1900">
                <a:solidFill>
                  <a:schemeClr val="tx1"/>
                </a:solidFill>
                <a:latin typeface="Rockwell"/>
                <a:cs typeface="Calibri Light"/>
              </a:rPr>
              <a:t> : </a:t>
            </a:r>
            <a:br>
              <a:rPr lang="en-US" sz="1900">
                <a:solidFill>
                  <a:schemeClr val="tx1"/>
                </a:solidFill>
                <a:latin typeface="Rockwell"/>
                <a:cs typeface="Calibri Light"/>
              </a:rPr>
            </a:br>
            <a:r>
              <a:rPr lang="en-US" sz="1900">
                <a:solidFill>
                  <a:schemeClr val="tx1"/>
                </a:solidFill>
                <a:latin typeface="Rockwell"/>
                <a:cs typeface="Calibri Light"/>
              </a:rPr>
              <a:t>Then on the drive submenu I access the google doc from the list and open the blank account to have a fresh page</a:t>
            </a:r>
            <a:br>
              <a:rPr lang="en-US" sz="1900">
                <a:solidFill>
                  <a:schemeClr val="tx1"/>
                </a:solidFill>
                <a:cs typeface="Calibri Light"/>
              </a:rPr>
            </a:br>
            <a:endParaRPr lang="en-US" sz="1900">
              <a:solidFill>
                <a:schemeClr val="tx1"/>
              </a:solidFill>
            </a:endParaRPr>
          </a:p>
        </p:txBody>
      </p:sp>
      <p:pic>
        <p:nvPicPr>
          <p:cNvPr id="15" name="Content Placeholder 14" descr="Skyscrapers shown from view looking up">
            <a:extLst>
              <a:ext uri="{FF2B5EF4-FFF2-40B4-BE49-F238E27FC236}">
                <a16:creationId xmlns:a16="http://schemas.microsoft.com/office/drawing/2014/main" id="{AE99D35F-C5A8-43B9-BC2D-9D00E04BBDA6}"/>
              </a:ext>
            </a:extLst>
          </p:cNvPr>
          <p:cNvPicPr>
            <a:picLocks noChangeAspect="1"/>
          </p:cNvPicPr>
          <p:nvPr/>
        </p:nvPicPr>
        <p:blipFill rotWithShape="1">
          <a:blip r:embed="rId2"/>
          <a:srcRect r="7043" b="-3"/>
          <a:stretch/>
        </p:blipFill>
        <p:spPr>
          <a:xfrm>
            <a:off x="20" y="10"/>
            <a:ext cx="5997616" cy="4306823"/>
          </a:xfrm>
          <a:custGeom>
            <a:avLst/>
            <a:gdLst/>
            <a:ahLst/>
            <a:cxnLst/>
            <a:rect l="l" t="t" r="r" b="b"/>
            <a:pathLst>
              <a:path w="5997636" h="4306833">
                <a:moveTo>
                  <a:pt x="0" y="0"/>
                </a:moveTo>
                <a:lnTo>
                  <a:pt x="5997636" y="0"/>
                </a:lnTo>
                <a:lnTo>
                  <a:pt x="5997636" y="4302053"/>
                </a:lnTo>
                <a:lnTo>
                  <a:pt x="5313331" y="4306748"/>
                </a:lnTo>
                <a:cubicBezTo>
                  <a:pt x="3800480" y="4309129"/>
                  <a:pt x="2093145" y="4262282"/>
                  <a:pt x="400746" y="4118385"/>
                </a:cubicBezTo>
                <a:lnTo>
                  <a:pt x="0" y="4081409"/>
                </a:lnTo>
                <a:lnTo>
                  <a:pt x="0" y="2982070"/>
                </a:lnTo>
                <a:lnTo>
                  <a:pt x="0" y="2789945"/>
                </a:lnTo>
                <a:close/>
              </a:path>
            </a:pathLst>
          </a:custGeom>
        </p:spPr>
      </p:pic>
      <p:pic>
        <p:nvPicPr>
          <p:cNvPr id="5" name="Picture 4" descr="A screenshot of a computer&#10;&#10;Description automatically generated">
            <a:extLst>
              <a:ext uri="{FF2B5EF4-FFF2-40B4-BE49-F238E27FC236}">
                <a16:creationId xmlns:a16="http://schemas.microsoft.com/office/drawing/2014/main" id="{68862975-50B8-1FA5-52A7-677CB4700EE2}"/>
              </a:ext>
            </a:extLst>
          </p:cNvPr>
          <p:cNvPicPr>
            <a:picLocks noChangeAspect="1"/>
          </p:cNvPicPr>
          <p:nvPr/>
        </p:nvPicPr>
        <p:blipFill rotWithShape="1">
          <a:blip r:embed="rId3"/>
          <a:srcRect l="14680" r="12917" b="1"/>
          <a:stretch/>
        </p:blipFill>
        <p:spPr>
          <a:xfrm>
            <a:off x="6176435" y="10"/>
            <a:ext cx="6015565" cy="4299555"/>
          </a:xfrm>
          <a:custGeom>
            <a:avLst/>
            <a:gdLst/>
            <a:ahLst/>
            <a:cxnLst/>
            <a:rect l="l" t="t" r="r" b="b"/>
            <a:pathLst>
              <a:path w="6015565" h="4299565">
                <a:moveTo>
                  <a:pt x="0" y="0"/>
                </a:moveTo>
                <a:lnTo>
                  <a:pt x="6015565" y="0"/>
                </a:lnTo>
                <a:lnTo>
                  <a:pt x="6015565" y="2789945"/>
                </a:lnTo>
                <a:lnTo>
                  <a:pt x="6015565" y="2982070"/>
                </a:lnTo>
                <a:lnTo>
                  <a:pt x="6015565" y="3957888"/>
                </a:lnTo>
                <a:lnTo>
                  <a:pt x="5937368" y="3966171"/>
                </a:lnTo>
                <a:cubicBezTo>
                  <a:pt x="3963073" y="4164120"/>
                  <a:pt x="2060717" y="4257123"/>
                  <a:pt x="577162" y="4289728"/>
                </a:cubicBezTo>
                <a:lnTo>
                  <a:pt x="0" y="4299565"/>
                </a:lnTo>
                <a:close/>
              </a:path>
            </a:pathLst>
          </a:custGeom>
          <a:noFill/>
        </p:spPr>
      </p:pic>
      <p:pic>
        <p:nvPicPr>
          <p:cNvPr id="16" name="Content Placeholder 15" descr="Close-up of package with blank tag">
            <a:extLst>
              <a:ext uri="{FF2B5EF4-FFF2-40B4-BE49-F238E27FC236}">
                <a16:creationId xmlns:a16="http://schemas.microsoft.com/office/drawing/2014/main" id="{3A8DD458-95D2-44AB-5BEA-C6622AE8F192}"/>
              </a:ext>
            </a:extLst>
          </p:cNvPr>
          <p:cNvPicPr>
            <a:picLocks noGrp="1" noChangeAspect="1"/>
          </p:cNvPicPr>
          <p:nvPr>
            <p:ph idx="1"/>
          </p:nvPr>
        </p:nvPicPr>
        <p:blipFill>
          <a:blip r:embed="rId4"/>
          <a:stretch>
            <a:fillRect/>
          </a:stretch>
        </p:blipFill>
        <p:spPr>
          <a:xfrm>
            <a:off x="7498403" y="4572000"/>
            <a:ext cx="2594281" cy="1770063"/>
          </a:xfrm>
        </p:spPr>
      </p:pic>
    </p:spTree>
    <p:extLst>
      <p:ext uri="{BB962C8B-B14F-4D97-AF65-F5344CB8AC3E}">
        <p14:creationId xmlns:p14="http://schemas.microsoft.com/office/powerpoint/2010/main" val="1890269219"/>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A775D2-301C-6AAA-28A5-D075F3FAF021}"/>
              </a:ext>
            </a:extLst>
          </p:cNvPr>
          <p:cNvSpPr>
            <a:spLocks noGrp="1"/>
          </p:cNvSpPr>
          <p:nvPr>
            <p:ph type="ctrTitle"/>
          </p:nvPr>
        </p:nvSpPr>
        <p:spPr>
          <a:xfrm>
            <a:off x="787410" y="5743495"/>
            <a:ext cx="5339070" cy="276305"/>
          </a:xfrm>
        </p:spPr>
        <p:txBody>
          <a:bodyPr>
            <a:normAutofit fontScale="90000"/>
          </a:bodyPr>
          <a:lstStyle/>
          <a:p>
            <a:endParaRPr lang="en-US" sz="3400"/>
          </a:p>
        </p:txBody>
      </p:sp>
      <p:sp>
        <p:nvSpPr>
          <p:cNvPr id="32" name="Subtitle 2">
            <a:extLst>
              <a:ext uri="{FF2B5EF4-FFF2-40B4-BE49-F238E27FC236}">
                <a16:creationId xmlns:a16="http://schemas.microsoft.com/office/drawing/2014/main" id="{A5B49BC3-54E8-4F20-B659-99E124FBB75E}"/>
              </a:ext>
            </a:extLst>
          </p:cNvPr>
          <p:cNvSpPr>
            <a:spLocks noGrp="1"/>
          </p:cNvSpPr>
          <p:nvPr>
            <p:ph type="subTitle" idx="1"/>
          </p:nvPr>
        </p:nvSpPr>
        <p:spPr>
          <a:xfrm>
            <a:off x="806885" y="1228256"/>
            <a:ext cx="4682991" cy="831204"/>
          </a:xfrm>
        </p:spPr>
        <p:txBody>
          <a:bodyPr anchor="t">
            <a:normAutofit/>
          </a:bodyPr>
          <a:lstStyle/>
          <a:p>
            <a:pPr>
              <a:lnSpc>
                <a:spcPct val="100000"/>
              </a:lnSpc>
            </a:pPr>
            <a:r>
              <a:rPr lang="en-US" sz="1600"/>
              <a:t>Fig3</a:t>
            </a:r>
          </a:p>
          <a:p>
            <a:r>
              <a:rPr lang="en-US"/>
              <a:t>Writing of transcript</a:t>
            </a:r>
          </a:p>
        </p:txBody>
      </p:sp>
      <p:sp>
        <p:nvSpPr>
          <p:cNvPr id="34" name="Date Placeholder 3">
            <a:extLst>
              <a:ext uri="{FF2B5EF4-FFF2-40B4-BE49-F238E27FC236}">
                <a16:creationId xmlns:a16="http://schemas.microsoft.com/office/drawing/2014/main" id="{30E3C210-3AB0-430C-B1BC-2FB3BD069078}"/>
              </a:ext>
            </a:extLst>
          </p:cNvPr>
          <p:cNvSpPr>
            <a:spLocks noGrp="1"/>
          </p:cNvSpPr>
          <p:nvPr>
            <p:ph type="dt" sz="half" idx="10"/>
          </p:nvPr>
        </p:nvSpPr>
        <p:spPr/>
        <p:txBody>
          <a:bodyPr>
            <a:normAutofit/>
          </a:bodyPr>
          <a:lstStyle/>
          <a:p>
            <a:pPr>
              <a:spcAft>
                <a:spcPts val="600"/>
              </a:spcAft>
            </a:pPr>
            <a:fld id="{E5FDE230-1334-44EF-8CAC-0E53CCA671AE}" type="datetime1">
              <a:rPr lang="en-US"/>
              <a:pPr>
                <a:spcAft>
                  <a:spcPts val="600"/>
                </a:spcAft>
              </a:pPr>
              <a:t>1/7/2024</a:t>
            </a:fld>
            <a:endParaRPr lang="en-US"/>
          </a:p>
        </p:txBody>
      </p:sp>
      <p:sp>
        <p:nvSpPr>
          <p:cNvPr id="33" name="Footer Placeholder 4">
            <a:extLst>
              <a:ext uri="{FF2B5EF4-FFF2-40B4-BE49-F238E27FC236}">
                <a16:creationId xmlns:a16="http://schemas.microsoft.com/office/drawing/2014/main" id="{7B09EB12-607D-4566-BBD2-38946D66483C}"/>
              </a:ext>
            </a:extLst>
          </p:cNvPr>
          <p:cNvSpPr>
            <a:spLocks noGrp="1"/>
          </p:cNvSpPr>
          <p:nvPr>
            <p:ph type="ftr" sz="quarter" idx="11"/>
          </p:nvPr>
        </p:nvSpPr>
        <p:spPr/>
        <p:txBody>
          <a:bodyPr>
            <a:normAutofit/>
          </a:bodyPr>
          <a:lstStyle/>
          <a:p>
            <a:pPr>
              <a:spcAft>
                <a:spcPts val="600"/>
              </a:spcAft>
            </a:pPr>
            <a:r>
              <a:rPr lang="en-US"/>
              <a:t>Sample Footer Text</a:t>
            </a:r>
          </a:p>
        </p:txBody>
      </p:sp>
      <p:sp>
        <p:nvSpPr>
          <p:cNvPr id="35" name="Slide Number Placeholder 5">
            <a:extLst>
              <a:ext uri="{FF2B5EF4-FFF2-40B4-BE49-F238E27FC236}">
                <a16:creationId xmlns:a16="http://schemas.microsoft.com/office/drawing/2014/main" id="{B5820CAA-1E47-4CF2-ADB7-2E06AA2E72A5}"/>
              </a:ext>
            </a:extLst>
          </p:cNvPr>
          <p:cNvSpPr>
            <a:spLocks noGrp="1"/>
          </p:cNvSpPr>
          <p:nvPr>
            <p:ph type="sldNum" sz="quarter" idx="12"/>
          </p:nvPr>
        </p:nvSpPr>
        <p:spPr/>
        <p:txBody>
          <a:bodyPr>
            <a:normAutofit/>
          </a:bodyPr>
          <a:lstStyle/>
          <a:p>
            <a:pPr>
              <a:spcAft>
                <a:spcPts val="600"/>
              </a:spcAft>
            </a:pPr>
            <a:fld id="{3E131995-E962-4131-8504-6B962D7140A6}" type="slidenum">
              <a:rPr lang="en-US"/>
              <a:pPr>
                <a:spcAft>
                  <a:spcPts val="600"/>
                </a:spcAft>
              </a:pPr>
              <a:t>11</a:t>
            </a:fld>
            <a:endParaRPr lang="en-US"/>
          </a:p>
        </p:txBody>
      </p:sp>
      <p:pic>
        <p:nvPicPr>
          <p:cNvPr id="5" name="Picture 4" descr="A screenshot of a phone&#10;&#10;Description automatically generated">
            <a:extLst>
              <a:ext uri="{FF2B5EF4-FFF2-40B4-BE49-F238E27FC236}">
                <a16:creationId xmlns:a16="http://schemas.microsoft.com/office/drawing/2014/main" id="{BF824DA5-5393-AF01-F469-3E361488DB46}"/>
              </a:ext>
            </a:extLst>
          </p:cNvPr>
          <p:cNvPicPr>
            <a:picLocks noChangeAspect="1"/>
          </p:cNvPicPr>
          <p:nvPr/>
        </p:nvPicPr>
        <p:blipFill rotWithShape="1">
          <a:blip r:embed="rId2"/>
          <a:srcRect l="21540" r="33528" b="1"/>
          <a:stretch/>
        </p:blipFill>
        <p:spPr>
          <a:xfrm>
            <a:off x="7617414" y="2321011"/>
            <a:ext cx="2117696" cy="2415447"/>
          </a:xfrm>
          <a:prstGeom prst="rect">
            <a:avLst/>
          </a:prstGeom>
          <a:noFill/>
        </p:spPr>
      </p:pic>
      <p:sp>
        <p:nvSpPr>
          <p:cNvPr id="3" name="TextBox 2">
            <a:extLst>
              <a:ext uri="{FF2B5EF4-FFF2-40B4-BE49-F238E27FC236}">
                <a16:creationId xmlns:a16="http://schemas.microsoft.com/office/drawing/2014/main" id="{0AE1875C-6FF0-96BF-7496-83D3F200D0A3}"/>
              </a:ext>
            </a:extLst>
          </p:cNvPr>
          <p:cNvSpPr txBox="1"/>
          <p:nvPr/>
        </p:nvSpPr>
        <p:spPr>
          <a:xfrm>
            <a:off x="4724400" y="3200400"/>
            <a:ext cx="2743200"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solidFill>
                  <a:srgbClr val="FFFEFF"/>
                </a:solidFill>
              </a:rPr>
              <a:t>To edit the phone conversation transcripts  I open the menu  and  copied the file to be edited and realize I can edit the file </a:t>
            </a:r>
            <a:endParaRPr lang="en-US" dirty="0"/>
          </a:p>
        </p:txBody>
      </p:sp>
    </p:spTree>
    <p:extLst>
      <p:ext uri="{BB962C8B-B14F-4D97-AF65-F5344CB8AC3E}">
        <p14:creationId xmlns:p14="http://schemas.microsoft.com/office/powerpoint/2010/main" val="38198565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A3BAF07C-C39E-42EB-BB22-8D46691D97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3061"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 name="Group 13">
            <a:extLst>
              <a:ext uri="{FF2B5EF4-FFF2-40B4-BE49-F238E27FC236}">
                <a16:creationId xmlns:a16="http://schemas.microsoft.com/office/drawing/2014/main" id="{D8E9CF54-0466-4261-9E62-0249E60E188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15" name="Freeform 5">
              <a:extLst>
                <a:ext uri="{FF2B5EF4-FFF2-40B4-BE49-F238E27FC236}">
                  <a16:creationId xmlns:a16="http://schemas.microsoft.com/office/drawing/2014/main" id="{33E32106-E8B1-4F76-9EE6-58537738A3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6" name="Freeform 6">
              <a:extLst>
                <a:ext uri="{FF2B5EF4-FFF2-40B4-BE49-F238E27FC236}">
                  <a16:creationId xmlns:a16="http://schemas.microsoft.com/office/drawing/2014/main" id="{C32C2C46-A045-44FB-8A74-5EBD650C27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7" name="Freeform 7">
              <a:extLst>
                <a:ext uri="{FF2B5EF4-FFF2-40B4-BE49-F238E27FC236}">
                  <a16:creationId xmlns:a16="http://schemas.microsoft.com/office/drawing/2014/main" id="{6A76F79C-6683-4940-BCF7-4BCCCEE406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8" name="Freeform 8">
              <a:extLst>
                <a:ext uri="{FF2B5EF4-FFF2-40B4-BE49-F238E27FC236}">
                  <a16:creationId xmlns:a16="http://schemas.microsoft.com/office/drawing/2014/main" id="{FF4675A3-6D07-4B1F-9BFC-AEBEA1AD06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9">
              <a:extLst>
                <a:ext uri="{FF2B5EF4-FFF2-40B4-BE49-F238E27FC236}">
                  <a16:creationId xmlns:a16="http://schemas.microsoft.com/office/drawing/2014/main" id="{765E127A-B6B7-4B1D-B7BD-6C8C969D29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0">
              <a:extLst>
                <a:ext uri="{FF2B5EF4-FFF2-40B4-BE49-F238E27FC236}">
                  <a16:creationId xmlns:a16="http://schemas.microsoft.com/office/drawing/2014/main" id="{3BCA9D9E-C72C-4751-BFA9-10B85CACE3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1">
              <a:extLst>
                <a:ext uri="{FF2B5EF4-FFF2-40B4-BE49-F238E27FC236}">
                  <a16:creationId xmlns:a16="http://schemas.microsoft.com/office/drawing/2014/main" id="{080C708C-69BF-441B-AB75-C98160ED06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2">
              <a:extLst>
                <a:ext uri="{FF2B5EF4-FFF2-40B4-BE49-F238E27FC236}">
                  <a16:creationId xmlns:a16="http://schemas.microsoft.com/office/drawing/2014/main" id="{3E79964E-F8F1-4763-8892-7BC3DAE306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3">
              <a:extLst>
                <a:ext uri="{FF2B5EF4-FFF2-40B4-BE49-F238E27FC236}">
                  <a16:creationId xmlns:a16="http://schemas.microsoft.com/office/drawing/2014/main" id="{FE09592A-FCC9-4AE5-BA0B-730C6F3BBE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4" name="Freeform 14">
              <a:extLst>
                <a:ext uri="{FF2B5EF4-FFF2-40B4-BE49-F238E27FC236}">
                  <a16:creationId xmlns:a16="http://schemas.microsoft.com/office/drawing/2014/main" id="{96448994-820C-4BC1-ABF3-4579C6F99A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5" name="Freeform 15">
              <a:extLst>
                <a:ext uri="{FF2B5EF4-FFF2-40B4-BE49-F238E27FC236}">
                  <a16:creationId xmlns:a16="http://schemas.microsoft.com/office/drawing/2014/main" id="{9BB0D192-565A-42B9-B292-CC032D71A6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6" name="Freeform 16">
              <a:extLst>
                <a:ext uri="{FF2B5EF4-FFF2-40B4-BE49-F238E27FC236}">
                  <a16:creationId xmlns:a16="http://schemas.microsoft.com/office/drawing/2014/main" id="{6D1CA09C-5F40-4E92-A7E9-D1FCEE5128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7" name="Freeform 17">
              <a:extLst>
                <a:ext uri="{FF2B5EF4-FFF2-40B4-BE49-F238E27FC236}">
                  <a16:creationId xmlns:a16="http://schemas.microsoft.com/office/drawing/2014/main" id="{379F5AA5-2E14-4880-A5A6-07AEF2AD89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eform 18">
              <a:extLst>
                <a:ext uri="{FF2B5EF4-FFF2-40B4-BE49-F238E27FC236}">
                  <a16:creationId xmlns:a16="http://schemas.microsoft.com/office/drawing/2014/main" id="{EF14BD32-D239-4DA3-98B3-7752073657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19">
              <a:extLst>
                <a:ext uri="{FF2B5EF4-FFF2-40B4-BE49-F238E27FC236}">
                  <a16:creationId xmlns:a16="http://schemas.microsoft.com/office/drawing/2014/main" id="{CF07B250-E5E4-4624-9BD7-8D513A67B7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0">
              <a:extLst>
                <a:ext uri="{FF2B5EF4-FFF2-40B4-BE49-F238E27FC236}">
                  <a16:creationId xmlns:a16="http://schemas.microsoft.com/office/drawing/2014/main" id="{BCC5D120-7C8C-4290-865C-4EE6E4F245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1">
              <a:extLst>
                <a:ext uri="{FF2B5EF4-FFF2-40B4-BE49-F238E27FC236}">
                  <a16:creationId xmlns:a16="http://schemas.microsoft.com/office/drawing/2014/main" id="{C24688C6-CAE5-4EF2-B2BA-A138DA0A24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2" name="Freeform 22">
              <a:extLst>
                <a:ext uri="{FF2B5EF4-FFF2-40B4-BE49-F238E27FC236}">
                  <a16:creationId xmlns:a16="http://schemas.microsoft.com/office/drawing/2014/main" id="{6BD31099-7C13-4901-A04F-632B1CD846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33" name="Freeform 23">
              <a:extLst>
                <a:ext uri="{FF2B5EF4-FFF2-40B4-BE49-F238E27FC236}">
                  <a16:creationId xmlns:a16="http://schemas.microsoft.com/office/drawing/2014/main" id="{679F5FF7-82B2-4033-8FBE-63170C9378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2" name="Title 1">
            <a:extLst>
              <a:ext uri="{FF2B5EF4-FFF2-40B4-BE49-F238E27FC236}">
                <a16:creationId xmlns:a16="http://schemas.microsoft.com/office/drawing/2014/main" id="{5518AADD-2C11-36A0-E7A3-D007CBCF8ECC}"/>
              </a:ext>
            </a:extLst>
          </p:cNvPr>
          <p:cNvSpPr>
            <a:spLocks noGrp="1"/>
          </p:cNvSpPr>
          <p:nvPr>
            <p:ph type="title"/>
          </p:nvPr>
        </p:nvSpPr>
        <p:spPr>
          <a:xfrm>
            <a:off x="888630" y="4760132"/>
            <a:ext cx="4980883" cy="1777829"/>
          </a:xfrm>
        </p:spPr>
        <p:txBody>
          <a:bodyPr>
            <a:normAutofit/>
          </a:bodyPr>
          <a:lstStyle/>
          <a:p>
            <a:pPr algn="r">
              <a:spcBef>
                <a:spcPts val="1000"/>
              </a:spcBef>
            </a:pPr>
            <a:r>
              <a:rPr lang="en-US" sz="1300" dirty="0">
                <a:solidFill>
                  <a:srgbClr val="FFFF00"/>
                </a:solidFill>
                <a:latin typeface="Felix Titling"/>
              </a:rPr>
              <a:t>The   way   out   to   scam.                                     </a:t>
            </a:r>
            <a:br>
              <a:rPr lang="en-US" sz="1300" dirty="0">
                <a:latin typeface="Felix Titling"/>
              </a:rPr>
            </a:br>
            <a:br>
              <a:rPr lang="en-US" sz="1300" dirty="0">
                <a:latin typeface="Felix Titling"/>
              </a:rPr>
            </a:br>
            <a:br>
              <a:rPr lang="en-US" sz="1300" dirty="0">
                <a:latin typeface="Felix Titling"/>
              </a:rPr>
            </a:br>
            <a:br>
              <a:rPr lang="en-US" sz="1300" dirty="0">
                <a:latin typeface="Felix Titling"/>
              </a:rPr>
            </a:br>
            <a:r>
              <a:rPr lang="en-US" sz="1300" dirty="0">
                <a:solidFill>
                  <a:srgbClr val="FFFF00"/>
                </a:solidFill>
                <a:latin typeface="Felix Titling"/>
              </a:rPr>
              <a:t>    F I g  3: </a:t>
            </a:r>
            <a:endParaRPr lang="en-US" dirty="0"/>
          </a:p>
          <a:p>
            <a:pPr algn="r">
              <a:spcBef>
                <a:spcPts val="1000"/>
              </a:spcBef>
            </a:pPr>
            <a:r>
              <a:rPr lang="en-US" sz="1300" dirty="0">
                <a:solidFill>
                  <a:srgbClr val="FFFF00"/>
                </a:solidFill>
                <a:latin typeface="Felix Titling"/>
              </a:rPr>
              <a:t>on         the         fig 3     I s     writing      heading     for         open  of the   file    and       writing   a  subtitle   as   well </a:t>
            </a:r>
            <a:endParaRPr lang="en-US" sz="1300" dirty="0">
              <a:solidFill>
                <a:srgbClr val="FFFF00"/>
              </a:solidFill>
              <a:cs typeface="Calibri Light"/>
            </a:endParaRPr>
          </a:p>
        </p:txBody>
      </p:sp>
      <p:sp>
        <p:nvSpPr>
          <p:cNvPr id="35" name="Freeform: Shape 34">
            <a:extLst>
              <a:ext uri="{FF2B5EF4-FFF2-40B4-BE49-F238E27FC236}">
                <a16:creationId xmlns:a16="http://schemas.microsoft.com/office/drawing/2014/main" id="{44C110BA-81E8-4247-853A-5F2B93E92E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537825"/>
          </a:xfrm>
          <a:custGeom>
            <a:avLst/>
            <a:gdLst>
              <a:gd name="connsiteX0" fmla="*/ 0 w 12192000"/>
              <a:gd name="connsiteY0" fmla="*/ 0 h 4537825"/>
              <a:gd name="connsiteX1" fmla="*/ 12192000 w 12192000"/>
              <a:gd name="connsiteY1" fmla="*/ 0 h 4537825"/>
              <a:gd name="connsiteX2" fmla="*/ 12192000 w 12192000"/>
              <a:gd name="connsiteY2" fmla="*/ 3020937 h 4537825"/>
              <a:gd name="connsiteX3" fmla="*/ 12192000 w 12192000"/>
              <a:gd name="connsiteY3" fmla="*/ 3213062 h 4537825"/>
              <a:gd name="connsiteX4" fmla="*/ 12192000 w 12192000"/>
              <a:gd name="connsiteY4" fmla="*/ 4188880 h 4537825"/>
              <a:gd name="connsiteX5" fmla="*/ 12113803 w 12192000"/>
              <a:gd name="connsiteY5" fmla="*/ 4197163 h 4537825"/>
              <a:gd name="connsiteX6" fmla="*/ 6753597 w 12192000"/>
              <a:gd name="connsiteY6" fmla="*/ 4520720 h 4537825"/>
              <a:gd name="connsiteX7" fmla="*/ 400746 w 12192000"/>
              <a:gd name="connsiteY7" fmla="*/ 4349377 h 4537825"/>
              <a:gd name="connsiteX8" fmla="*/ 0 w 12192000"/>
              <a:gd name="connsiteY8" fmla="*/ 4312401 h 4537825"/>
              <a:gd name="connsiteX9" fmla="*/ 0 w 12192000"/>
              <a:gd name="connsiteY9" fmla="*/ 3213062 h 4537825"/>
              <a:gd name="connsiteX10" fmla="*/ 0 w 12192000"/>
              <a:gd name="connsiteY10" fmla="*/ 3020937 h 4537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192000" h="4537825">
                <a:moveTo>
                  <a:pt x="0" y="0"/>
                </a:moveTo>
                <a:lnTo>
                  <a:pt x="12192000" y="0"/>
                </a:lnTo>
                <a:lnTo>
                  <a:pt x="12192000" y="3020937"/>
                </a:lnTo>
                <a:lnTo>
                  <a:pt x="12192000" y="3213062"/>
                </a:lnTo>
                <a:lnTo>
                  <a:pt x="12192000" y="4188880"/>
                </a:lnTo>
                <a:lnTo>
                  <a:pt x="12113803" y="4197163"/>
                </a:lnTo>
                <a:cubicBezTo>
                  <a:pt x="10139508" y="4395112"/>
                  <a:pt x="8237152" y="4488115"/>
                  <a:pt x="6753597" y="4520720"/>
                </a:cubicBezTo>
                <a:cubicBezTo>
                  <a:pt x="4940362" y="4560569"/>
                  <a:pt x="2657278" y="4541239"/>
                  <a:pt x="400746" y="4349377"/>
                </a:cubicBezTo>
                <a:lnTo>
                  <a:pt x="0" y="4312401"/>
                </a:lnTo>
                <a:lnTo>
                  <a:pt x="0" y="3213062"/>
                </a:lnTo>
                <a:lnTo>
                  <a:pt x="0" y="3020937"/>
                </a:lnTo>
                <a:close/>
              </a:path>
            </a:pathLst>
          </a:custGeom>
          <a:solidFill>
            <a:schemeClr val="tx1"/>
          </a:solidFill>
          <a:ln w="44450">
            <a:noFill/>
          </a:ln>
          <a:effectLst/>
        </p:spPr>
        <p:style>
          <a:lnRef idx="2">
            <a:schemeClr val="accent1">
              <a:shade val="50000"/>
            </a:schemeClr>
          </a:lnRef>
          <a:fillRef idx="1003">
            <a:schemeClr val="dk2"/>
          </a:fillRef>
          <a:effectRef idx="0">
            <a:schemeClr val="accent1"/>
          </a:effectRef>
          <a:fontRef idx="minor">
            <a:schemeClr val="lt1"/>
          </a:fontRef>
        </p:style>
        <p:txBody>
          <a:bodyPr wrap="square" rtlCol="0" anchor="ctr">
            <a:noAutofit/>
          </a:bodyPr>
          <a:lstStyle/>
          <a:p>
            <a:pPr algn="ctr"/>
            <a:endParaRPr lang="en-US"/>
          </a:p>
        </p:txBody>
      </p:sp>
      <p:pic>
        <p:nvPicPr>
          <p:cNvPr id="7" name="Picture 6" descr="A house with a car parked in front of it&#10;&#10;Description automatically generated">
            <a:extLst>
              <a:ext uri="{FF2B5EF4-FFF2-40B4-BE49-F238E27FC236}">
                <a16:creationId xmlns:a16="http://schemas.microsoft.com/office/drawing/2014/main" id="{78928214-5E8E-A1DB-2F55-812284CFD615}"/>
              </a:ext>
            </a:extLst>
          </p:cNvPr>
          <p:cNvPicPr>
            <a:picLocks noChangeAspect="1"/>
          </p:cNvPicPr>
          <p:nvPr/>
        </p:nvPicPr>
        <p:blipFill>
          <a:blip r:embed="rId2"/>
          <a:stretch>
            <a:fillRect/>
          </a:stretch>
        </p:blipFill>
        <p:spPr>
          <a:xfrm>
            <a:off x="1054789" y="658995"/>
            <a:ext cx="4474464" cy="3355848"/>
          </a:xfrm>
          <a:prstGeom prst="rect">
            <a:avLst/>
          </a:prstGeom>
        </p:spPr>
      </p:pic>
      <p:pic>
        <p:nvPicPr>
          <p:cNvPr id="5" name="Content Placeholder 3" descr="A screenshot of a computer&#10;&#10;Description automatically generated">
            <a:extLst>
              <a:ext uri="{FF2B5EF4-FFF2-40B4-BE49-F238E27FC236}">
                <a16:creationId xmlns:a16="http://schemas.microsoft.com/office/drawing/2014/main" id="{A7DBBE85-BCE7-0C84-62CF-BD94F7A20BB1}"/>
              </a:ext>
            </a:extLst>
          </p:cNvPr>
          <p:cNvPicPr>
            <a:picLocks noChangeAspect="1"/>
          </p:cNvPicPr>
          <p:nvPr/>
        </p:nvPicPr>
        <p:blipFill rotWithShape="1">
          <a:blip r:embed="rId3"/>
          <a:srcRect r="25139" b="3"/>
          <a:stretch/>
        </p:blipFill>
        <p:spPr>
          <a:xfrm>
            <a:off x="6429622" y="658995"/>
            <a:ext cx="4955149" cy="3359108"/>
          </a:xfrm>
          <a:prstGeom prst="rect">
            <a:avLst/>
          </a:prstGeom>
          <a:noFill/>
        </p:spPr>
      </p:pic>
      <p:sp>
        <p:nvSpPr>
          <p:cNvPr id="3" name="Content Placeholder 2">
            <a:extLst>
              <a:ext uri="{FF2B5EF4-FFF2-40B4-BE49-F238E27FC236}">
                <a16:creationId xmlns:a16="http://schemas.microsoft.com/office/drawing/2014/main" id="{9D232E60-923F-9CC7-90FA-3AEFF1A9391D}"/>
              </a:ext>
            </a:extLst>
          </p:cNvPr>
          <p:cNvSpPr>
            <a:spLocks noGrp="1"/>
          </p:cNvSpPr>
          <p:nvPr>
            <p:ph idx="1"/>
          </p:nvPr>
        </p:nvSpPr>
        <p:spPr>
          <a:xfrm>
            <a:off x="6324600" y="4767660"/>
            <a:ext cx="5075720" cy="1770300"/>
          </a:xfrm>
        </p:spPr>
        <p:txBody>
          <a:bodyPr vert="horz" lIns="91440" tIns="45720" rIns="91440" bIns="45720" rtlCol="0">
            <a:normAutofit/>
          </a:bodyPr>
          <a:lstStyle/>
          <a:p>
            <a:endParaRPr lang="en-US">
              <a:latin typeface="Felix Titling"/>
            </a:endParaRPr>
          </a:p>
          <a:p>
            <a:endParaRPr lang="en-US">
              <a:latin typeface="Felix Titling"/>
            </a:endParaRPr>
          </a:p>
        </p:txBody>
      </p:sp>
    </p:spTree>
    <p:extLst>
      <p:ext uri="{BB962C8B-B14F-4D97-AF65-F5344CB8AC3E}">
        <p14:creationId xmlns:p14="http://schemas.microsoft.com/office/powerpoint/2010/main" val="2142751954"/>
      </p:ext>
    </p:extLst>
  </p:cSld>
  <p:clrMapOvr>
    <a:overrideClrMapping bg1="dk1" tx1="lt1" bg2="dk2" tx2="lt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2" name="Rectangle 41">
            <a:extLst>
              <a:ext uri="{FF2B5EF4-FFF2-40B4-BE49-F238E27FC236}">
                <a16:creationId xmlns:a16="http://schemas.microsoft.com/office/drawing/2014/main" id="{D6E56CF3-26B9-4D5A-96C0-31E3E53BB5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4" name="Group 43">
            <a:extLst>
              <a:ext uri="{FF2B5EF4-FFF2-40B4-BE49-F238E27FC236}">
                <a16:creationId xmlns:a16="http://schemas.microsoft.com/office/drawing/2014/main" id="{7E61D94F-EA5C-4330-8A35-483A7E58937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45" name="Freeform 5">
              <a:extLst>
                <a:ext uri="{FF2B5EF4-FFF2-40B4-BE49-F238E27FC236}">
                  <a16:creationId xmlns:a16="http://schemas.microsoft.com/office/drawing/2014/main" id="{8BF6168A-9E65-4524-A92C-534967CC9BC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6" name="Freeform 6">
              <a:extLst>
                <a:ext uri="{FF2B5EF4-FFF2-40B4-BE49-F238E27FC236}">
                  <a16:creationId xmlns:a16="http://schemas.microsoft.com/office/drawing/2014/main" id="{03494CE7-F2DE-46D5-AC7D-30071BCCB59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7" name="Freeform 7">
              <a:extLst>
                <a:ext uri="{FF2B5EF4-FFF2-40B4-BE49-F238E27FC236}">
                  <a16:creationId xmlns:a16="http://schemas.microsoft.com/office/drawing/2014/main" id="{91F5A2CE-439D-4922-961F-6A986BDF2C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8" name="Freeform 8">
              <a:extLst>
                <a:ext uri="{FF2B5EF4-FFF2-40B4-BE49-F238E27FC236}">
                  <a16:creationId xmlns:a16="http://schemas.microsoft.com/office/drawing/2014/main" id="{DC9BAAB3-1FB8-4A81-863E-A05ED782885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9" name="Freeform 9">
              <a:extLst>
                <a:ext uri="{FF2B5EF4-FFF2-40B4-BE49-F238E27FC236}">
                  <a16:creationId xmlns:a16="http://schemas.microsoft.com/office/drawing/2014/main" id="{FA50AFC3-F23E-4058-8D71-9BD07AEA283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0" name="Freeform 10">
              <a:extLst>
                <a:ext uri="{FF2B5EF4-FFF2-40B4-BE49-F238E27FC236}">
                  <a16:creationId xmlns:a16="http://schemas.microsoft.com/office/drawing/2014/main" id="{182B2B33-19FD-402E-8E35-A8E867FB926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1" name="Freeform 11">
              <a:extLst>
                <a:ext uri="{FF2B5EF4-FFF2-40B4-BE49-F238E27FC236}">
                  <a16:creationId xmlns:a16="http://schemas.microsoft.com/office/drawing/2014/main" id="{0FA38FB1-0238-4631-84CC-766DC76EE8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2" name="Freeform 12">
              <a:extLst>
                <a:ext uri="{FF2B5EF4-FFF2-40B4-BE49-F238E27FC236}">
                  <a16:creationId xmlns:a16="http://schemas.microsoft.com/office/drawing/2014/main" id="{4516460F-0122-450D-8257-E27F8E553B4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3" name="Freeform 13">
              <a:extLst>
                <a:ext uri="{FF2B5EF4-FFF2-40B4-BE49-F238E27FC236}">
                  <a16:creationId xmlns:a16="http://schemas.microsoft.com/office/drawing/2014/main" id="{95CF39E3-8AA8-482D-9C7E-B472D289F4A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4" name="Freeform 14">
              <a:extLst>
                <a:ext uri="{FF2B5EF4-FFF2-40B4-BE49-F238E27FC236}">
                  <a16:creationId xmlns:a16="http://schemas.microsoft.com/office/drawing/2014/main" id="{297A3F66-FF49-4C69-91A4-018DFDCA4D8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5" name="Freeform 15">
              <a:extLst>
                <a:ext uri="{FF2B5EF4-FFF2-40B4-BE49-F238E27FC236}">
                  <a16:creationId xmlns:a16="http://schemas.microsoft.com/office/drawing/2014/main" id="{EF2CA154-6FAF-4F24-833A-C327B10303A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6" name="Freeform 16">
              <a:extLst>
                <a:ext uri="{FF2B5EF4-FFF2-40B4-BE49-F238E27FC236}">
                  <a16:creationId xmlns:a16="http://schemas.microsoft.com/office/drawing/2014/main" id="{45E949B0-6D59-4E0C-A2F6-6D988420492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7" name="Freeform 17">
              <a:extLst>
                <a:ext uri="{FF2B5EF4-FFF2-40B4-BE49-F238E27FC236}">
                  <a16:creationId xmlns:a16="http://schemas.microsoft.com/office/drawing/2014/main" id="{AE77593D-3B3D-4BEC-9B83-C7556559CFF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8" name="Freeform 18">
              <a:extLst>
                <a:ext uri="{FF2B5EF4-FFF2-40B4-BE49-F238E27FC236}">
                  <a16:creationId xmlns:a16="http://schemas.microsoft.com/office/drawing/2014/main" id="{FB8550CF-4B41-4509-9CBF-E0EEFEB94D4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9" name="Freeform 19">
              <a:extLst>
                <a:ext uri="{FF2B5EF4-FFF2-40B4-BE49-F238E27FC236}">
                  <a16:creationId xmlns:a16="http://schemas.microsoft.com/office/drawing/2014/main" id="{50DA9124-2618-4DA7-AE4A-B228BD9CFAC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0" name="Freeform 20">
              <a:extLst>
                <a:ext uri="{FF2B5EF4-FFF2-40B4-BE49-F238E27FC236}">
                  <a16:creationId xmlns:a16="http://schemas.microsoft.com/office/drawing/2014/main" id="{6741AAD5-45BA-4FDA-AEDF-3337296BC55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1" name="Freeform 21">
              <a:extLst>
                <a:ext uri="{FF2B5EF4-FFF2-40B4-BE49-F238E27FC236}">
                  <a16:creationId xmlns:a16="http://schemas.microsoft.com/office/drawing/2014/main" id="{BB56D020-0FBC-4705-9EF0-009EE9E7BD6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2" name="Freeform 22">
              <a:extLst>
                <a:ext uri="{FF2B5EF4-FFF2-40B4-BE49-F238E27FC236}">
                  <a16:creationId xmlns:a16="http://schemas.microsoft.com/office/drawing/2014/main" id="{5DD03962-6BCE-4284-B97A-851C4BC692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3" name="Freeform 23">
              <a:extLst>
                <a:ext uri="{FF2B5EF4-FFF2-40B4-BE49-F238E27FC236}">
                  <a16:creationId xmlns:a16="http://schemas.microsoft.com/office/drawing/2014/main" id="{BFC97152-3801-4E0D-B746-0F7DFBC6DCB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4" name="Freeform 24">
              <a:extLst>
                <a:ext uri="{FF2B5EF4-FFF2-40B4-BE49-F238E27FC236}">
                  <a16:creationId xmlns:a16="http://schemas.microsoft.com/office/drawing/2014/main" id="{19FFD9BF-F64C-425B-8E0B-CA0F1B466A5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5" name="Freeform 25">
              <a:extLst>
                <a:ext uri="{FF2B5EF4-FFF2-40B4-BE49-F238E27FC236}">
                  <a16:creationId xmlns:a16="http://schemas.microsoft.com/office/drawing/2014/main" id="{C6ED711B-36ED-4173-AB44-8C86ADF0F6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67" name="Rectangle 66">
            <a:extLst>
              <a:ext uri="{FF2B5EF4-FFF2-40B4-BE49-F238E27FC236}">
                <a16:creationId xmlns:a16="http://schemas.microsoft.com/office/drawing/2014/main" id="{256F45B4-234D-4F59-AF8D-9A8AFB94D7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1682" y="1047102"/>
            <a:ext cx="5936885"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Rectangle 68">
            <a:extLst>
              <a:ext uri="{FF2B5EF4-FFF2-40B4-BE49-F238E27FC236}">
                <a16:creationId xmlns:a16="http://schemas.microsoft.com/office/drawing/2014/main" id="{8D8E6E23-45CE-445A-904E-62F785DA43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9557" y="0"/>
            <a:ext cx="4640799" cy="6858000"/>
          </a:xfrm>
          <a:prstGeom prst="rect">
            <a:avLst/>
          </a:prstGeom>
          <a:solidFill>
            <a:schemeClr val="bg1"/>
          </a:solidFill>
          <a:ln w="9525">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pic>
        <p:nvPicPr>
          <p:cNvPr id="7" name="Content Placeholder 6" descr="A screenshot of a computer screen&#10;&#10;Description automatically generated">
            <a:extLst>
              <a:ext uri="{FF2B5EF4-FFF2-40B4-BE49-F238E27FC236}">
                <a16:creationId xmlns:a16="http://schemas.microsoft.com/office/drawing/2014/main" id="{7228D909-6970-3D10-7270-4F6775466E18}"/>
              </a:ext>
            </a:extLst>
          </p:cNvPr>
          <p:cNvPicPr>
            <a:picLocks noChangeAspect="1"/>
          </p:cNvPicPr>
          <p:nvPr/>
        </p:nvPicPr>
        <p:blipFill rotWithShape="1">
          <a:blip r:embed="rId2"/>
          <a:srcRect t="-2073" r="260" b="1554"/>
          <a:stretch/>
        </p:blipFill>
        <p:spPr>
          <a:xfrm>
            <a:off x="7866658" y="784010"/>
            <a:ext cx="3995178" cy="2033315"/>
          </a:xfrm>
          <a:prstGeom prst="rect">
            <a:avLst/>
          </a:prstGeom>
          <a:ln>
            <a:solidFill>
              <a:schemeClr val="bg1"/>
            </a:solidFill>
          </a:ln>
        </p:spPr>
      </p:pic>
      <p:sp>
        <p:nvSpPr>
          <p:cNvPr id="71" name="Isosceles Triangle 22">
            <a:extLst>
              <a:ext uri="{FF2B5EF4-FFF2-40B4-BE49-F238E27FC236}">
                <a16:creationId xmlns:a16="http://schemas.microsoft.com/office/drawing/2014/main" id="{E5FE8003-E652-491E-9169-0097F83C8F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602131" y="5546507"/>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BDC66091-68FA-4006-8A27-6401681461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1682" y="1634393"/>
            <a:ext cx="5935796" cy="391730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BDF719A-7DB2-4DCB-74E6-3B32CB798DA4}"/>
              </a:ext>
            </a:extLst>
          </p:cNvPr>
          <p:cNvSpPr>
            <a:spLocks noGrp="1"/>
          </p:cNvSpPr>
          <p:nvPr>
            <p:ph type="title"/>
          </p:nvPr>
        </p:nvSpPr>
        <p:spPr>
          <a:xfrm>
            <a:off x="873978" y="1718735"/>
            <a:ext cx="5767566" cy="1072378"/>
          </a:xfrm>
        </p:spPr>
        <p:txBody>
          <a:bodyPr anchor="ctr">
            <a:normAutofit/>
          </a:bodyPr>
          <a:lstStyle/>
          <a:p>
            <a:r>
              <a:rPr lang="en-US" sz="3600"/>
              <a:t>Editing the files fig 4: </a:t>
            </a:r>
          </a:p>
        </p:txBody>
      </p:sp>
      <p:pic>
        <p:nvPicPr>
          <p:cNvPr id="36" name="Content Placeholder 35" descr="Abacus outline">
            <a:extLst>
              <a:ext uri="{FF2B5EF4-FFF2-40B4-BE49-F238E27FC236}">
                <a16:creationId xmlns:a16="http://schemas.microsoft.com/office/drawing/2014/main" id="{BD1D8461-9F55-E925-F2B1-3A3CE65B809D}"/>
              </a:ext>
            </a:extLst>
          </p:cNvPr>
          <p:cNvPicPr>
            <a:picLocks noGrp="1" noChangeAspect="1"/>
          </p:cNvPicPr>
          <p:nvPr>
            <p:ph idx="1"/>
          </p:nvPr>
        </p:nvPicPr>
        <p:blipFill>
          <a:blip r:embed="rId3">
            <a:extLst>
              <a:ext uri="{96DAC541-7B7A-43D3-8B79-37D633B846F1}">
                <asvg:svgBlip xmlns:asvg="http://schemas.microsoft.com/office/drawing/2016/SVG/main" r:embed="rId4"/>
              </a:ext>
            </a:extLst>
          </a:blip>
          <a:stretch>
            <a:fillRect/>
          </a:stretch>
        </p:blipFill>
        <p:spPr>
          <a:xfrm>
            <a:off x="3296888" y="3673368"/>
            <a:ext cx="914400" cy="914400"/>
          </a:xfrm>
        </p:spPr>
      </p:pic>
      <p:pic>
        <p:nvPicPr>
          <p:cNvPr id="3" name="Picture 2" descr="People doing teamwork illustration">
            <a:extLst>
              <a:ext uri="{FF2B5EF4-FFF2-40B4-BE49-F238E27FC236}">
                <a16:creationId xmlns:a16="http://schemas.microsoft.com/office/drawing/2014/main" id="{36302AD7-B588-8401-78A4-CC7C89C465BF}"/>
              </a:ext>
            </a:extLst>
          </p:cNvPr>
          <p:cNvPicPr>
            <a:picLocks noChangeAspect="1"/>
          </p:cNvPicPr>
          <p:nvPr/>
        </p:nvPicPr>
        <p:blipFill>
          <a:blip r:embed="rId5"/>
          <a:stretch>
            <a:fillRect/>
          </a:stretch>
        </p:blipFill>
        <p:spPr>
          <a:xfrm>
            <a:off x="7866657" y="3797953"/>
            <a:ext cx="4005303" cy="2533354"/>
          </a:xfrm>
          <a:prstGeom prst="rect">
            <a:avLst/>
          </a:prstGeom>
          <a:ln>
            <a:solidFill>
              <a:schemeClr val="bg1"/>
            </a:solidFill>
          </a:ln>
        </p:spPr>
      </p:pic>
    </p:spTree>
    <p:extLst>
      <p:ext uri="{BB962C8B-B14F-4D97-AF65-F5344CB8AC3E}">
        <p14:creationId xmlns:p14="http://schemas.microsoft.com/office/powerpoint/2010/main" val="12025932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05E5B4-F9FE-ED6C-8ABB-B1B66BA82078}"/>
              </a:ext>
            </a:extLst>
          </p:cNvPr>
          <p:cNvSpPr>
            <a:spLocks noGrp="1"/>
          </p:cNvSpPr>
          <p:nvPr>
            <p:ph type="title"/>
          </p:nvPr>
        </p:nvSpPr>
        <p:spPr/>
        <p:txBody>
          <a:bodyPr/>
          <a:lstStyle/>
          <a:p>
            <a:r>
              <a:rPr lang="en-US" dirty="0"/>
              <a:t>Fig 5</a:t>
            </a:r>
          </a:p>
        </p:txBody>
      </p:sp>
      <p:pic>
        <p:nvPicPr>
          <p:cNvPr id="7" name="Content Placeholder 6" descr="A screenshot of a computer screen&#10;&#10;Description automatically generated">
            <a:extLst>
              <a:ext uri="{FF2B5EF4-FFF2-40B4-BE49-F238E27FC236}">
                <a16:creationId xmlns:a16="http://schemas.microsoft.com/office/drawing/2014/main" id="{A9F8A4D7-ADE5-B052-969D-E978F0103DEC}"/>
              </a:ext>
            </a:extLst>
          </p:cNvPr>
          <p:cNvPicPr>
            <a:picLocks noGrp="1" noChangeAspect="1"/>
          </p:cNvPicPr>
          <p:nvPr>
            <p:ph idx="1"/>
          </p:nvPr>
        </p:nvPicPr>
        <p:blipFill>
          <a:blip r:embed="rId2"/>
          <a:stretch>
            <a:fillRect/>
          </a:stretch>
        </p:blipFill>
        <p:spPr>
          <a:xfrm>
            <a:off x="5118100" y="1791370"/>
            <a:ext cx="6281738" cy="3272084"/>
          </a:xfrm>
        </p:spPr>
      </p:pic>
    </p:spTree>
    <p:extLst>
      <p:ext uri="{BB962C8B-B14F-4D97-AF65-F5344CB8AC3E}">
        <p14:creationId xmlns:p14="http://schemas.microsoft.com/office/powerpoint/2010/main" val="26077936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4E4066-9336-ACE5-B4A8-CECD9F434E8F}"/>
              </a:ext>
            </a:extLst>
          </p:cNvPr>
          <p:cNvSpPr>
            <a:spLocks noGrp="1"/>
          </p:cNvSpPr>
          <p:nvPr>
            <p:ph type="title"/>
          </p:nvPr>
        </p:nvSpPr>
        <p:spPr>
          <a:xfrm>
            <a:off x="5583720" y="681039"/>
            <a:ext cx="5770080" cy="1640521"/>
          </a:xfrm>
        </p:spPr>
        <p:txBody>
          <a:bodyPr>
            <a:normAutofit/>
          </a:bodyPr>
          <a:lstStyle/>
          <a:p>
            <a:r>
              <a:rPr lang="en-US" sz="3700"/>
              <a:t>Create and safeguards passwords</a:t>
            </a:r>
          </a:p>
        </p:txBody>
      </p:sp>
      <p:sp>
        <p:nvSpPr>
          <p:cNvPr id="3" name="Content Placeholder 2">
            <a:extLst>
              <a:ext uri="{FF2B5EF4-FFF2-40B4-BE49-F238E27FC236}">
                <a16:creationId xmlns:a16="http://schemas.microsoft.com/office/drawing/2014/main" id="{E44FD6E2-3B7C-3C2D-CDEB-B03337E71FB5}"/>
              </a:ext>
            </a:extLst>
          </p:cNvPr>
          <p:cNvSpPr>
            <a:spLocks noGrp="1"/>
          </p:cNvSpPr>
          <p:nvPr>
            <p:ph idx="1"/>
          </p:nvPr>
        </p:nvSpPr>
        <p:spPr>
          <a:xfrm>
            <a:off x="5583720" y="2672370"/>
            <a:ext cx="5770079" cy="3504591"/>
          </a:xfrm>
        </p:spPr>
        <p:txBody>
          <a:bodyPr vert="horz" lIns="91440" tIns="45720" rIns="91440" bIns="45720" rtlCol="0" anchor="t">
            <a:normAutofit fontScale="92500" lnSpcReduction="20000"/>
          </a:bodyPr>
          <a:lstStyle/>
          <a:p>
            <a:pPr>
              <a:lnSpc>
                <a:spcPct val="100000"/>
              </a:lnSpc>
            </a:pPr>
            <a:r>
              <a:rPr lang="en-US"/>
              <a:t>Using Spreadsheet to protect passwords :Passwords description comes with a combination or words, letters, symbols and figures and are used to protect one id and information</a:t>
            </a:r>
          </a:p>
          <a:p>
            <a:pPr>
              <a:lnSpc>
                <a:spcPct val="100000"/>
              </a:lnSpc>
            </a:pPr>
            <a:r>
              <a:rPr lang="en-US"/>
              <a:t>With my registered google account, I open the google drive and the opened a new spread sheet. I title the page dangerous attack   and then duplicated it and rewrote another title fake  passwords. With these multiple passwords saved on the Spreadsheet, It is better protected from losing it either by forgetting it or mis writing it</a:t>
            </a:r>
          </a:p>
          <a:p>
            <a:pPr>
              <a:lnSpc>
                <a:spcPct val="100000"/>
              </a:lnSpc>
            </a:pPr>
            <a:r>
              <a:rPr lang="en-US"/>
              <a:t>Rig 1 : show a spread sheet with passwords </a:t>
            </a:r>
          </a:p>
          <a:p>
            <a:pPr>
              <a:lnSpc>
                <a:spcPct val="100000"/>
              </a:lnSpc>
            </a:pPr>
            <a:endParaRPr lang="en-US"/>
          </a:p>
          <a:p>
            <a:pPr>
              <a:lnSpc>
                <a:spcPct val="100000"/>
              </a:lnSpc>
            </a:pPr>
            <a:r>
              <a:rPr lang="en-US"/>
              <a:t>Ref Hoffmann 2022</a:t>
            </a:r>
          </a:p>
        </p:txBody>
      </p:sp>
      <p:sp>
        <p:nvSpPr>
          <p:cNvPr id="11" name="Date Placeholder 3">
            <a:extLst>
              <a:ext uri="{FF2B5EF4-FFF2-40B4-BE49-F238E27FC236}">
                <a16:creationId xmlns:a16="http://schemas.microsoft.com/office/drawing/2014/main" id="{F0CDE0F8-19A7-4581-8963-42578EED3F4F}"/>
              </a:ext>
            </a:extLst>
          </p:cNvPr>
          <p:cNvSpPr>
            <a:spLocks noGrp="1"/>
          </p:cNvSpPr>
          <p:nvPr>
            <p:ph type="dt" sz="half" idx="10"/>
          </p:nvPr>
        </p:nvSpPr>
        <p:spPr/>
        <p:txBody>
          <a:bodyPr/>
          <a:lstStyle/>
          <a:p>
            <a:pPr>
              <a:spcAft>
                <a:spcPts val="600"/>
              </a:spcAft>
            </a:pPr>
            <a:fld id="{692ABADF-577A-4C49-B8CF-2E23DE4A8415}" type="datetime1">
              <a:rPr lang="en-US" smtClean="0"/>
              <a:pPr>
                <a:spcAft>
                  <a:spcPts val="600"/>
                </a:spcAft>
              </a:pPr>
              <a:t>1/7/2024</a:t>
            </a:fld>
            <a:endParaRPr lang="en-US"/>
          </a:p>
        </p:txBody>
      </p:sp>
      <p:sp>
        <p:nvSpPr>
          <p:cNvPr id="9" name="Footer Placeholder 4">
            <a:extLst>
              <a:ext uri="{FF2B5EF4-FFF2-40B4-BE49-F238E27FC236}">
                <a16:creationId xmlns:a16="http://schemas.microsoft.com/office/drawing/2014/main" id="{EEAC815C-2AF9-448A-95FC-692B238DC55D}"/>
              </a:ext>
            </a:extLst>
          </p:cNvPr>
          <p:cNvSpPr>
            <a:spLocks noGrp="1"/>
          </p:cNvSpPr>
          <p:nvPr>
            <p:ph type="ftr" sz="quarter" idx="11"/>
          </p:nvPr>
        </p:nvSpPr>
        <p:spPr/>
        <p:txBody>
          <a:bodyPr/>
          <a:lstStyle/>
          <a:p>
            <a:pPr>
              <a:spcAft>
                <a:spcPts val="600"/>
              </a:spcAft>
            </a:pPr>
            <a:r>
              <a:rPr lang="en-US"/>
              <a:t>Sample Footer Text</a:t>
            </a:r>
          </a:p>
        </p:txBody>
      </p:sp>
      <p:sp>
        <p:nvSpPr>
          <p:cNvPr id="13" name="Slide Number Placeholder 18">
            <a:extLst>
              <a:ext uri="{FF2B5EF4-FFF2-40B4-BE49-F238E27FC236}">
                <a16:creationId xmlns:a16="http://schemas.microsoft.com/office/drawing/2014/main" id="{8B1D9AF6-8A2F-42E2-9671-87BD260C7993}"/>
              </a:ext>
            </a:extLst>
          </p:cNvPr>
          <p:cNvSpPr>
            <a:spLocks noGrp="1"/>
          </p:cNvSpPr>
          <p:nvPr>
            <p:ph type="sldNum" sz="quarter" idx="12"/>
          </p:nvPr>
        </p:nvSpPr>
        <p:spPr/>
        <p:txBody>
          <a:bodyPr/>
          <a:lstStyle/>
          <a:p>
            <a:pPr>
              <a:spcAft>
                <a:spcPts val="600"/>
              </a:spcAft>
            </a:pPr>
            <a:fld id="{3E131995-E962-4131-8504-6B962D7140A6}" type="slidenum">
              <a:rPr lang="en-US" smtClean="0"/>
              <a:pPr>
                <a:spcAft>
                  <a:spcPts val="600"/>
                </a:spcAft>
              </a:pPr>
              <a:t>15</a:t>
            </a:fld>
            <a:endParaRPr lang="en-US"/>
          </a:p>
        </p:txBody>
      </p:sp>
      <p:pic>
        <p:nvPicPr>
          <p:cNvPr id="4" name="Picture 3" descr="A screenshot of a computer&#10;&#10;Description automatically generated">
            <a:extLst>
              <a:ext uri="{FF2B5EF4-FFF2-40B4-BE49-F238E27FC236}">
                <a16:creationId xmlns:a16="http://schemas.microsoft.com/office/drawing/2014/main" id="{5CC9BEF0-5472-DB1C-9B1B-1F4EADF96EBC}"/>
              </a:ext>
            </a:extLst>
          </p:cNvPr>
          <p:cNvPicPr>
            <a:picLocks noChangeAspect="1"/>
          </p:cNvPicPr>
          <p:nvPr/>
        </p:nvPicPr>
        <p:blipFill>
          <a:blip r:embed="rId2"/>
          <a:stretch>
            <a:fillRect/>
          </a:stretch>
        </p:blipFill>
        <p:spPr>
          <a:xfrm>
            <a:off x="838201" y="2630344"/>
            <a:ext cx="3071752" cy="1597311"/>
          </a:xfrm>
          <a:prstGeom prst="rect">
            <a:avLst/>
          </a:prstGeom>
          <a:noFill/>
        </p:spPr>
      </p:pic>
    </p:spTree>
    <p:extLst>
      <p:ext uri="{BB962C8B-B14F-4D97-AF65-F5344CB8AC3E}">
        <p14:creationId xmlns:p14="http://schemas.microsoft.com/office/powerpoint/2010/main" val="2736244029"/>
      </p:ext>
    </p:extLst>
  </p:cSld>
  <p:clrMapOvr>
    <a:masterClrMapping/>
  </p:clrMapOvr>
</p:sld>
</file>

<file path=ppt/theme/theme1.xml><?xml version="1.0" encoding="utf-8"?>
<a:theme xmlns:a="http://schemas.openxmlformats.org/drawingml/2006/main" name="Atlas">
  <a:themeElements>
    <a:clrScheme name="Atlas">
      <a:dk1>
        <a:sysClr val="windowText" lastClr="000000"/>
      </a:dk1>
      <a:lt1>
        <a:sysClr val="window" lastClr="FFFFFF"/>
      </a:lt1>
      <a:dk2>
        <a:srgbClr val="454545"/>
      </a:dk2>
      <a:lt2>
        <a:srgbClr val="E0E0E0"/>
      </a:lt2>
      <a:accent1>
        <a:srgbClr val="F81B02"/>
      </a:accent1>
      <a:accent2>
        <a:srgbClr val="FC7715"/>
      </a:accent2>
      <a:accent3>
        <a:srgbClr val="AFBF41"/>
      </a:accent3>
      <a:accent4>
        <a:srgbClr val="50C49F"/>
      </a:accent4>
      <a:accent5>
        <a:srgbClr val="3B95C4"/>
      </a:accent5>
      <a:accent6>
        <a:srgbClr val="B560D4"/>
      </a:accent6>
      <a:hlink>
        <a:srgbClr val="FC5A1A"/>
      </a:hlink>
      <a:folHlink>
        <a:srgbClr val="B49E74"/>
      </a:folHlink>
    </a:clrScheme>
    <a:fontScheme name="Atlas">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Elements>
  <a:objectDefaults/>
  <a:extraClrSchemeLst/>
  <a:extLst>
    <a:ext uri="{05A4C25C-085E-4340-85A3-A5531E510DB2}">
      <thm15:themeFamily xmlns:thm15="http://schemas.microsoft.com/office/thememl/2012/main" name="Atlas" id="{5156B0E4-0EB1-49FE-A26B-15F6F698AEC6}" vid="{508F7963-D0B5-43F7-BB2C-FCE3009C08EC}"/>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15</Slides>
  <Notes>0</Notes>
  <HiddenSlides>0</HiddenSlide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Atlas</vt:lpstr>
      <vt:lpstr>JAMES ARTHUR QUARTEY</vt:lpstr>
      <vt:lpstr>            INTRODUCTION</vt:lpstr>
      <vt:lpstr>                 presentation</vt:lpstr>
      <vt:lpstr>       Structure an argument in a presentation using google slides</vt:lpstr>
      <vt:lpstr>Encouraging potential buyers </vt:lpstr>
      <vt:lpstr>Connect and collaborate anywhere with digital tools</vt:lpstr>
      <vt:lpstr>Communicating using email/send emails in the workplace</vt:lpstr>
      <vt:lpstr>Avoid online scams</vt:lpstr>
      <vt:lpstr>FIG3</vt:lpstr>
      <vt:lpstr>Fig 2 :  Then on the drive submenu I access the google doc from the list and open the blank account to have a fresh page </vt:lpstr>
      <vt:lpstr>PowerPoint Presentation</vt:lpstr>
      <vt:lpstr>The   way   out   to   scam.                                             F I g  3:  on         the         fig 3     I s     writing      heading     for         open  of the   file    and       writing   a  subtitle   as   well </vt:lpstr>
      <vt:lpstr>Editing the files fig 4: </vt:lpstr>
      <vt:lpstr>Fig 5</vt:lpstr>
      <vt:lpstr>Create and safeguards passwords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67</cp:revision>
  <dcterms:created xsi:type="dcterms:W3CDTF">2023-12-14T11:21:16Z</dcterms:created>
  <dcterms:modified xsi:type="dcterms:W3CDTF">2024-01-07T12:18:28Z</dcterms:modified>
</cp:coreProperties>
</file>