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8" r:id="rId2"/>
    <p:sldId id="257" r:id="rId3"/>
    <p:sldId id="258" r:id="rId4"/>
    <p:sldId id="259" r:id="rId5"/>
    <p:sldId id="266" r:id="rId6"/>
    <p:sldId id="260" r:id="rId7"/>
    <p:sldId id="267" r:id="rId8"/>
    <p:sldId id="270" r:id="rId9"/>
    <p:sldId id="261" r:id="rId10"/>
    <p:sldId id="262" r:id="rId11"/>
    <p:sldId id="263" r:id="rId12"/>
    <p:sldId id="264" r:id="rId13"/>
    <p:sldId id="265" r:id="rId14"/>
    <p:sldId id="269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7D00AA-004E-870F-CC6B-A204E6FB2514}" v="99" dt="2026-05-08T13:04:17.221"/>
    <p1510:client id="{49DE0B87-8AD2-2EC1-9000-E808E346CBBA}" v="619" dt="2026-05-06T18:48:00.015"/>
    <p1510:client id="{F5E4B237-0CD1-B776-20A8-1171238B6136}" v="337" dt="2026-05-07T14:47:41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en Delaney (2222185)" userId="S::2222185@student.uwtsd.ac.uk::428a14c5-34fd-4b59-819a-aa61f4746beb" providerId="AD" clId="Web-{267D00AA-004E-870F-CC6B-A204E6FB2514}"/>
    <pc:docChg chg="addSld modSld sldOrd">
      <pc:chgData name="Ellen Delaney (2222185)" userId="S::2222185@student.uwtsd.ac.uk::428a14c5-34fd-4b59-819a-aa61f4746beb" providerId="AD" clId="Web-{267D00AA-004E-870F-CC6B-A204E6FB2514}" dt="2026-05-08T13:04:17.221" v="103" actId="20577"/>
      <pc:docMkLst>
        <pc:docMk/>
      </pc:docMkLst>
      <pc:sldChg chg="addSp delSp modSp">
        <pc:chgData name="Ellen Delaney (2222185)" userId="S::2222185@student.uwtsd.ac.uk::428a14c5-34fd-4b59-819a-aa61f4746beb" providerId="AD" clId="Web-{267D00AA-004E-870F-CC6B-A204E6FB2514}" dt="2026-05-08T13:01:37.933" v="100"/>
        <pc:sldMkLst>
          <pc:docMk/>
          <pc:sldMk cId="438264062" sldId="257"/>
        </pc:sldMkLst>
        <pc:spChg chg="mod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2" creationId="{E957AD54-CC43-3C00-98D2-A14BC5F3754D}"/>
          </ac:spMkLst>
        </pc:spChg>
        <pc:spChg chg="mod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3" creationId="{F492E596-3943-DF50-BC79-0E2F995DAABE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28" creationId="{18873D23-2DCF-4B31-A009-95721C06E8E1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30" creationId="{C13EF075-D4EF-4929-ADBC-91B27DA19955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34.884" v="75"/>
          <ac:spMkLst>
            <pc:docMk/>
            <pc:sldMk cId="438264062" sldId="257"/>
            <ac:spMk id="41" creationId="{081EA652-8C6A-4E69-BEB9-170809474553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34.884" v="75"/>
          <ac:spMkLst>
            <pc:docMk/>
            <pc:sldMk cId="438264062" sldId="257"/>
            <ac:spMk id="43" creationId="{5298780A-33B9-4EA2-8F67-DE68AD62841B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34.884" v="75"/>
          <ac:spMkLst>
            <pc:docMk/>
            <pc:sldMk cId="438264062" sldId="257"/>
            <ac:spMk id="45" creationId="{7F488E8B-4E1E-4402-8935-D4E6C02615C7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48" creationId="{081EA652-8C6A-4E69-BEB9-170809474553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49" creationId="{5298780A-33B9-4EA2-8F67-DE68AD62841B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1:37.933" v="100"/>
          <ac:spMkLst>
            <pc:docMk/>
            <pc:sldMk cId="438264062" sldId="257"/>
            <ac:spMk id="50" creationId="{7F488E8B-4E1E-4402-8935-D4E6C02615C7}"/>
          </ac:spMkLst>
        </pc:spChg>
        <pc:grpChg chg="add del">
          <ac:chgData name="Ellen Delaney (2222185)" userId="S::2222185@student.uwtsd.ac.uk::428a14c5-34fd-4b59-819a-aa61f4746beb" providerId="AD" clId="Web-{267D00AA-004E-870F-CC6B-A204E6FB2514}" dt="2026-05-08T13:01:37.933" v="100"/>
          <ac:grpSpMkLst>
            <pc:docMk/>
            <pc:sldMk cId="438264062" sldId="257"/>
            <ac:grpSpMk id="32" creationId="{DAA26DFA-AAB2-4973-9C17-16D587C7B198}"/>
          </ac:grpSpMkLst>
        </pc:grpChg>
        <pc:cxnChg chg="add del">
          <ac:chgData name="Ellen Delaney (2222185)" userId="S::2222185@student.uwtsd.ac.uk::428a14c5-34fd-4b59-819a-aa61f4746beb" providerId="AD" clId="Web-{267D00AA-004E-870F-CC6B-A204E6FB2514}" dt="2026-05-08T13:01:37.933" v="100"/>
          <ac:cxnSpMkLst>
            <pc:docMk/>
            <pc:sldMk cId="438264062" sldId="257"/>
            <ac:cxnSpMk id="47" creationId="{23AAC9B5-8015-485C-ACF9-A750390E9A56}"/>
          </ac:cxnSpMkLst>
        </pc:cxnChg>
      </pc:sldChg>
      <pc:sldChg chg="addSp delSp modSp">
        <pc:chgData name="Ellen Delaney (2222185)" userId="S::2222185@student.uwtsd.ac.uk::428a14c5-34fd-4b59-819a-aa61f4746beb" providerId="AD" clId="Web-{267D00AA-004E-870F-CC6B-A204E6FB2514}" dt="2026-05-08T13:00:26.196" v="73"/>
        <pc:sldMkLst>
          <pc:docMk/>
          <pc:sldMk cId="3931436669" sldId="258"/>
        </pc:sldMkLst>
        <pc:spChg chg="mod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2" creationId="{43C9DED5-63F8-202E-83EB-335A28BAAE14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3" creationId="{3CD60F46-AD3B-83BC-D4B6-15E601008FE6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5" creationId="{18873D23-2DCF-4B31-A009-95721C06E8E1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6" creationId="{C13EF075-D4EF-4929-ADBC-91B27DA19955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65" v="72"/>
          <ac:spMkLst>
            <pc:docMk/>
            <pc:sldMk cId="3931436669" sldId="258"/>
            <ac:spMk id="21" creationId="{BACC6370-2D7E-4714-9D71-7542949D7D5D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65" v="72"/>
          <ac:spMkLst>
            <pc:docMk/>
            <pc:sldMk cId="3931436669" sldId="258"/>
            <ac:spMk id="23" creationId="{F68B3F68-107C-434F-AA38-110D5EA91B85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65" v="72"/>
          <ac:spMkLst>
            <pc:docMk/>
            <pc:sldMk cId="3931436669" sldId="258"/>
            <ac:spMk id="25" creationId="{AAD0DBB9-1A4B-4391-81D4-CB19F9AB918A}"/>
          </ac:spMkLst>
        </pc:spChg>
        <pc:spChg chg="add del">
          <ac:chgData name="Ellen Delaney (2222185)" userId="S::2222185@student.uwtsd.ac.uk::428a14c5-34fd-4b59-819a-aa61f4746beb" providerId="AD" clId="Web-{267D00AA-004E-870F-CC6B-A204E6FB2514}" dt="2026-05-08T13:00:26.165" v="72"/>
          <ac:spMkLst>
            <pc:docMk/>
            <pc:sldMk cId="3931436669" sldId="258"/>
            <ac:spMk id="27" creationId="{063BBA22-50EA-4C4D-BE05-F1CE4E63AA56}"/>
          </ac:spMkLst>
        </pc:spChg>
        <pc:spChg chg="add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28" creationId="{D5B0017B-2ECA-49AF-B397-DC140825DF8D}"/>
          </ac:spMkLst>
        </pc:spChg>
        <pc:spChg chg="add">
          <ac:chgData name="Ellen Delaney (2222185)" userId="S::2222185@student.uwtsd.ac.uk::428a14c5-34fd-4b59-819a-aa61f4746beb" providerId="AD" clId="Web-{267D00AA-004E-870F-CC6B-A204E6FB2514}" dt="2026-05-08T13:00:26.196" v="73"/>
          <ac:spMkLst>
            <pc:docMk/>
            <pc:sldMk cId="3931436669" sldId="258"/>
            <ac:spMk id="29" creationId="{56E9B3E6-E277-4D68-BA48-9CB43FFBD6E2}"/>
          </ac:spMkLst>
        </pc:spChg>
        <pc:grpChg chg="add del">
          <ac:chgData name="Ellen Delaney (2222185)" userId="S::2222185@student.uwtsd.ac.uk::428a14c5-34fd-4b59-819a-aa61f4746beb" providerId="AD" clId="Web-{267D00AA-004E-870F-CC6B-A204E6FB2514}" dt="2026-05-08T13:00:26.196" v="73"/>
          <ac:grpSpMkLst>
            <pc:docMk/>
            <pc:sldMk cId="3931436669" sldId="258"/>
            <ac:grpSpMk id="7" creationId="{DAA26DFA-AAB2-4973-9C17-16D587C7B198}"/>
          </ac:grpSpMkLst>
        </pc:grpChg>
        <pc:grpChg chg="add">
          <ac:chgData name="Ellen Delaney (2222185)" userId="S::2222185@student.uwtsd.ac.uk::428a14c5-34fd-4b59-819a-aa61f4746beb" providerId="AD" clId="Web-{267D00AA-004E-870F-CC6B-A204E6FB2514}" dt="2026-05-08T13:00:26.196" v="73"/>
          <ac:grpSpMkLst>
            <pc:docMk/>
            <pc:sldMk cId="3931436669" sldId="258"/>
            <ac:grpSpMk id="31" creationId="{AE1C45F0-260A-458C-96ED-C1F6D2151219}"/>
          </ac:grpSpMkLst>
        </pc:grpChg>
        <pc:graphicFrameChg chg="add del">
          <ac:chgData name="Ellen Delaney (2222185)" userId="S::2222185@student.uwtsd.ac.uk::428a14c5-34fd-4b59-819a-aa61f4746beb" providerId="AD" clId="Web-{267D00AA-004E-870F-CC6B-A204E6FB2514}" dt="2026-05-08T13:00:26.165" v="72"/>
          <ac:graphicFrameMkLst>
            <pc:docMk/>
            <pc:sldMk cId="3931436669" sldId="258"/>
            <ac:graphicFrameMk id="17" creationId="{C7EB78BE-2B74-9680-912F-596E7CF57262}"/>
          </ac:graphicFrameMkLst>
        </pc:graphicFrameChg>
        <pc:graphicFrameChg chg="add">
          <ac:chgData name="Ellen Delaney (2222185)" userId="S::2222185@student.uwtsd.ac.uk::428a14c5-34fd-4b59-819a-aa61f4746beb" providerId="AD" clId="Web-{267D00AA-004E-870F-CC6B-A204E6FB2514}" dt="2026-05-08T13:00:26.196" v="73"/>
          <ac:graphicFrameMkLst>
            <pc:docMk/>
            <pc:sldMk cId="3931436669" sldId="258"/>
            <ac:graphicFrameMk id="33" creationId="{620C5FF0-50FB-042A-A6AD-E7ECC390C1B9}"/>
          </ac:graphicFrameMkLst>
        </pc:graphicFrameChg>
        <pc:cxnChg chg="add">
          <ac:chgData name="Ellen Delaney (2222185)" userId="S::2222185@student.uwtsd.ac.uk::428a14c5-34fd-4b59-819a-aa61f4746beb" providerId="AD" clId="Web-{267D00AA-004E-870F-CC6B-A204E6FB2514}" dt="2026-05-08T13:00:26.196" v="73"/>
          <ac:cxnSpMkLst>
            <pc:docMk/>
            <pc:sldMk cId="3931436669" sldId="258"/>
            <ac:cxnSpMk id="30" creationId="{6CF1BAF6-AD41-4082-B212-8A1F9A2E8779}"/>
          </ac:cxnSpMkLst>
        </pc:cxnChg>
      </pc:sldChg>
      <pc:sldChg chg="modSp">
        <pc:chgData name="Ellen Delaney (2222185)" userId="S::2222185@student.uwtsd.ac.uk::428a14c5-34fd-4b59-819a-aa61f4746beb" providerId="AD" clId="Web-{267D00AA-004E-870F-CC6B-A204E6FB2514}" dt="2026-05-08T12:53:07.898" v="0" actId="20577"/>
        <pc:sldMkLst>
          <pc:docMk/>
          <pc:sldMk cId="528497399" sldId="259"/>
        </pc:sldMkLst>
        <pc:spChg chg="mod">
          <ac:chgData name="Ellen Delaney (2222185)" userId="S::2222185@student.uwtsd.ac.uk::428a14c5-34fd-4b59-819a-aa61f4746beb" providerId="AD" clId="Web-{267D00AA-004E-870F-CC6B-A204E6FB2514}" dt="2026-05-08T12:53:07.898" v="0" actId="20577"/>
          <ac:spMkLst>
            <pc:docMk/>
            <pc:sldMk cId="528497399" sldId="259"/>
            <ac:spMk id="4" creationId="{DC00467D-B1C2-CABD-9631-C6423EC8E84D}"/>
          </ac:spMkLst>
        </pc:spChg>
      </pc:sldChg>
      <pc:sldChg chg="addSp delSp modSp">
        <pc:chgData name="Ellen Delaney (2222185)" userId="S::2222185@student.uwtsd.ac.uk::428a14c5-34fd-4b59-819a-aa61f4746beb" providerId="AD" clId="Web-{267D00AA-004E-870F-CC6B-A204E6FB2514}" dt="2026-05-08T13:02:05.934" v="101"/>
        <pc:sldMkLst>
          <pc:docMk/>
          <pc:sldMk cId="109351152" sldId="260"/>
        </pc:sldMkLst>
        <pc:spChg chg="mod">
          <ac:chgData name="Ellen Delaney (2222185)" userId="S::2222185@student.uwtsd.ac.uk::428a14c5-34fd-4b59-819a-aa61f4746beb" providerId="AD" clId="Web-{267D00AA-004E-870F-CC6B-A204E6FB2514}" dt="2026-05-08T13:02:05.934" v="101"/>
          <ac:spMkLst>
            <pc:docMk/>
            <pc:sldMk cId="109351152" sldId="260"/>
            <ac:spMk id="2" creationId="{B794C92C-618A-AD45-D4AA-94E75D842AD8}"/>
          </ac:spMkLst>
        </pc:spChg>
        <pc:spChg chg="del mod">
          <ac:chgData name="Ellen Delaney (2222185)" userId="S::2222185@student.uwtsd.ac.uk::428a14c5-34fd-4b59-819a-aa61f4746beb" providerId="AD" clId="Web-{267D00AA-004E-870F-CC6B-A204E6FB2514}" dt="2026-05-08T13:02:05.934" v="101"/>
          <ac:spMkLst>
            <pc:docMk/>
            <pc:sldMk cId="109351152" sldId="260"/>
            <ac:spMk id="3" creationId="{476B857A-6557-A8F2-F8F7-434C92D8C897}"/>
          </ac:spMkLst>
        </pc:spChg>
        <pc:spChg chg="del">
          <ac:chgData name="Ellen Delaney (2222185)" userId="S::2222185@student.uwtsd.ac.uk::428a14c5-34fd-4b59-819a-aa61f4746beb" providerId="AD" clId="Web-{267D00AA-004E-870F-CC6B-A204E6FB2514}" dt="2026-05-08T13:02:05.934" v="101"/>
          <ac:spMkLst>
            <pc:docMk/>
            <pc:sldMk cId="109351152" sldId="260"/>
            <ac:spMk id="21" creationId="{18873D23-2DCF-4B31-A009-95721C06E8E1}"/>
          </ac:spMkLst>
        </pc:spChg>
        <pc:spChg chg="del">
          <ac:chgData name="Ellen Delaney (2222185)" userId="S::2222185@student.uwtsd.ac.uk::428a14c5-34fd-4b59-819a-aa61f4746beb" providerId="AD" clId="Web-{267D00AA-004E-870F-CC6B-A204E6FB2514}" dt="2026-05-08T13:02:05.934" v="101"/>
          <ac:spMkLst>
            <pc:docMk/>
            <pc:sldMk cId="109351152" sldId="260"/>
            <ac:spMk id="22" creationId="{C13EF075-D4EF-4929-ADBC-91B27DA19955}"/>
          </ac:spMkLst>
        </pc:spChg>
        <pc:spChg chg="add">
          <ac:chgData name="Ellen Delaney (2222185)" userId="S::2222185@student.uwtsd.ac.uk::428a14c5-34fd-4b59-819a-aa61f4746beb" providerId="AD" clId="Web-{267D00AA-004E-870F-CC6B-A204E6FB2514}" dt="2026-05-08T13:02:05.934" v="101"/>
          <ac:spMkLst>
            <pc:docMk/>
            <pc:sldMk cId="109351152" sldId="260"/>
            <ac:spMk id="31" creationId="{B50AB553-2A96-4A92-96F2-93548E096954}"/>
          </ac:spMkLst>
        </pc:spChg>
        <pc:grpChg chg="del">
          <ac:chgData name="Ellen Delaney (2222185)" userId="S::2222185@student.uwtsd.ac.uk::428a14c5-34fd-4b59-819a-aa61f4746beb" providerId="AD" clId="Web-{267D00AA-004E-870F-CC6B-A204E6FB2514}" dt="2026-05-08T13:02:05.934" v="101"/>
          <ac:grpSpMkLst>
            <pc:docMk/>
            <pc:sldMk cId="109351152" sldId="260"/>
            <ac:grpSpMk id="23" creationId="{DAA26DFA-AAB2-4973-9C17-16D587C7B198}"/>
          </ac:grpSpMkLst>
        </pc:grpChg>
        <pc:graphicFrameChg chg="add">
          <ac:chgData name="Ellen Delaney (2222185)" userId="S::2222185@student.uwtsd.ac.uk::428a14c5-34fd-4b59-819a-aa61f4746beb" providerId="AD" clId="Web-{267D00AA-004E-870F-CC6B-A204E6FB2514}" dt="2026-05-08T13:02:05.934" v="101"/>
          <ac:graphicFrameMkLst>
            <pc:docMk/>
            <pc:sldMk cId="109351152" sldId="260"/>
            <ac:graphicFrameMk id="26" creationId="{46BAA19B-5B82-3BCA-0533-092CBE6EE352}"/>
          </ac:graphicFrameMkLst>
        </pc:graphicFrameChg>
        <pc:picChg chg="add">
          <ac:chgData name="Ellen Delaney (2222185)" userId="S::2222185@student.uwtsd.ac.uk::428a14c5-34fd-4b59-819a-aa61f4746beb" providerId="AD" clId="Web-{267D00AA-004E-870F-CC6B-A204E6FB2514}" dt="2026-05-08T13:02:05.934" v="101"/>
          <ac:picMkLst>
            <pc:docMk/>
            <pc:sldMk cId="109351152" sldId="260"/>
            <ac:picMk id="27" creationId="{CAF07E72-68E3-3A49-F11B-A1348823BEDE}"/>
          </ac:picMkLst>
        </pc:picChg>
      </pc:sldChg>
      <pc:sldChg chg="addSp delSp modSp">
        <pc:chgData name="Ellen Delaney (2222185)" userId="S::2222185@student.uwtsd.ac.uk::428a14c5-34fd-4b59-819a-aa61f4746beb" providerId="AD" clId="Web-{267D00AA-004E-870F-CC6B-A204E6FB2514}" dt="2026-05-08T12:57:24.814" v="62" actId="14100"/>
        <pc:sldMkLst>
          <pc:docMk/>
          <pc:sldMk cId="1906685002" sldId="261"/>
        </pc:sldMkLst>
        <pc:spChg chg="mod">
          <ac:chgData name="Ellen Delaney (2222185)" userId="S::2222185@student.uwtsd.ac.uk::428a14c5-34fd-4b59-819a-aa61f4746beb" providerId="AD" clId="Web-{267D00AA-004E-870F-CC6B-A204E6FB2514}" dt="2026-05-08T12:57:06.595" v="58" actId="1076"/>
          <ac:spMkLst>
            <pc:docMk/>
            <pc:sldMk cId="1906685002" sldId="261"/>
            <ac:spMk id="2" creationId="{8D661325-8731-43D1-8B8D-AA9A538237F1}"/>
          </ac:spMkLst>
        </pc:spChg>
        <pc:spChg chg="add del mod">
          <ac:chgData name="Ellen Delaney (2222185)" userId="S::2222185@student.uwtsd.ac.uk::428a14c5-34fd-4b59-819a-aa61f4746beb" providerId="AD" clId="Web-{267D00AA-004E-870F-CC6B-A204E6FB2514}" dt="2026-05-08T12:57:24.814" v="62" actId="14100"/>
          <ac:spMkLst>
            <pc:docMk/>
            <pc:sldMk cId="1906685002" sldId="261"/>
            <ac:spMk id="5" creationId="{8890653F-DA77-EBB8-9496-FBB731416DF1}"/>
          </ac:spMkLst>
        </pc:spChg>
        <pc:spChg chg="add mod">
          <ac:chgData name="Ellen Delaney (2222185)" userId="S::2222185@student.uwtsd.ac.uk::428a14c5-34fd-4b59-819a-aa61f4746beb" providerId="AD" clId="Web-{267D00AA-004E-870F-CC6B-A204E6FB2514}" dt="2026-05-08T12:57:19.611" v="60" actId="1076"/>
          <ac:spMkLst>
            <pc:docMk/>
            <pc:sldMk cId="1906685002" sldId="261"/>
            <ac:spMk id="6" creationId="{957629C8-7780-C561-A396-055009913026}"/>
          </ac:spMkLst>
        </pc:spChg>
        <pc:picChg chg="del">
          <ac:chgData name="Ellen Delaney (2222185)" userId="S::2222185@student.uwtsd.ac.uk::428a14c5-34fd-4b59-819a-aa61f4746beb" providerId="AD" clId="Web-{267D00AA-004E-870F-CC6B-A204E6FB2514}" dt="2026-05-08T12:56:18.952" v="45"/>
          <ac:picMkLst>
            <pc:docMk/>
            <pc:sldMk cId="1906685002" sldId="261"/>
            <ac:picMk id="4" creationId="{0B1DE575-13CE-8F41-1E5D-0268CA62A98A}"/>
          </ac:picMkLst>
        </pc:picChg>
      </pc:sldChg>
      <pc:sldChg chg="addSp delSp modSp">
        <pc:chgData name="Ellen Delaney (2222185)" userId="S::2222185@student.uwtsd.ac.uk::428a14c5-34fd-4b59-819a-aa61f4746beb" providerId="AD" clId="Web-{267D00AA-004E-870F-CC6B-A204E6FB2514}" dt="2026-05-08T13:02:29.060" v="102"/>
        <pc:sldMkLst>
          <pc:docMk/>
          <pc:sldMk cId="2342314612" sldId="263"/>
        </pc:sldMkLst>
        <pc:spChg chg="mod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2" creationId="{C4862455-FF8E-702D-1E77-AAB7F83364A0}"/>
          </ac:spMkLst>
        </pc:spChg>
        <pc:spChg chg="del mod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3" creationId="{B7A7F0AB-22F0-1859-36A7-B0423D0E183F}"/>
          </ac:spMkLst>
        </pc:spChg>
        <pc:spChg chg="del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8" creationId="{18873D23-2DCF-4B31-A009-95721C06E8E1}"/>
          </ac:spMkLst>
        </pc:spChg>
        <pc:spChg chg="del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10" creationId="{C13EF075-D4EF-4929-ADBC-91B27DA19955}"/>
          </ac:spMkLst>
        </pc:spChg>
        <pc:spChg chg="add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22" creationId="{56E9B3E6-E277-4D68-BA48-9CB43FFBD6E2}"/>
          </ac:spMkLst>
        </pc:spChg>
        <pc:spChg chg="add">
          <ac:chgData name="Ellen Delaney (2222185)" userId="S::2222185@student.uwtsd.ac.uk::428a14c5-34fd-4b59-819a-aa61f4746beb" providerId="AD" clId="Web-{267D00AA-004E-870F-CC6B-A204E6FB2514}" dt="2026-05-08T13:02:29.060" v="102"/>
          <ac:spMkLst>
            <pc:docMk/>
            <pc:sldMk cId="2342314612" sldId="263"/>
            <ac:spMk id="29" creationId="{D5B0017B-2ECA-49AF-B397-DC140825DF8D}"/>
          </ac:spMkLst>
        </pc:spChg>
        <pc:grpChg chg="del">
          <ac:chgData name="Ellen Delaney (2222185)" userId="S::2222185@student.uwtsd.ac.uk::428a14c5-34fd-4b59-819a-aa61f4746beb" providerId="AD" clId="Web-{267D00AA-004E-870F-CC6B-A204E6FB2514}" dt="2026-05-08T13:02:29.060" v="102"/>
          <ac:grpSpMkLst>
            <pc:docMk/>
            <pc:sldMk cId="2342314612" sldId="263"/>
            <ac:grpSpMk id="12" creationId="{DAA26DFA-AAB2-4973-9C17-16D587C7B198}"/>
          </ac:grpSpMkLst>
        </pc:grpChg>
        <pc:grpChg chg="add">
          <ac:chgData name="Ellen Delaney (2222185)" userId="S::2222185@student.uwtsd.ac.uk::428a14c5-34fd-4b59-819a-aa61f4746beb" providerId="AD" clId="Web-{267D00AA-004E-870F-CC6B-A204E6FB2514}" dt="2026-05-08T13:02:29.060" v="102"/>
          <ac:grpSpMkLst>
            <pc:docMk/>
            <pc:sldMk cId="2342314612" sldId="263"/>
            <ac:grpSpMk id="24" creationId="{AE1C45F0-260A-458C-96ED-C1F6D2151219}"/>
          </ac:grpSpMkLst>
        </pc:grpChg>
        <pc:graphicFrameChg chg="add">
          <ac:chgData name="Ellen Delaney (2222185)" userId="S::2222185@student.uwtsd.ac.uk::428a14c5-34fd-4b59-819a-aa61f4746beb" providerId="AD" clId="Web-{267D00AA-004E-870F-CC6B-A204E6FB2514}" dt="2026-05-08T13:02:29.060" v="102"/>
          <ac:graphicFrameMkLst>
            <pc:docMk/>
            <pc:sldMk cId="2342314612" sldId="263"/>
            <ac:graphicFrameMk id="18" creationId="{DA6ED532-9E31-7669-1993-385314045E40}"/>
          </ac:graphicFrameMkLst>
        </pc:graphicFrameChg>
        <pc:cxnChg chg="add">
          <ac:chgData name="Ellen Delaney (2222185)" userId="S::2222185@student.uwtsd.ac.uk::428a14c5-34fd-4b59-819a-aa61f4746beb" providerId="AD" clId="Web-{267D00AA-004E-870F-CC6B-A204E6FB2514}" dt="2026-05-08T13:02:29.060" v="102"/>
          <ac:cxnSpMkLst>
            <pc:docMk/>
            <pc:sldMk cId="2342314612" sldId="263"/>
            <ac:cxnSpMk id="31" creationId="{6CF1BAF6-AD41-4082-B212-8A1F9A2E8779}"/>
          </ac:cxnSpMkLst>
        </pc:cxnChg>
      </pc:sldChg>
      <pc:sldChg chg="modSp">
        <pc:chgData name="Ellen Delaney (2222185)" userId="S::2222185@student.uwtsd.ac.uk::428a14c5-34fd-4b59-819a-aa61f4746beb" providerId="AD" clId="Web-{267D00AA-004E-870F-CC6B-A204E6FB2514}" dt="2026-05-08T12:59:51.820" v="68" actId="20577"/>
        <pc:sldMkLst>
          <pc:docMk/>
          <pc:sldMk cId="2581673638" sldId="264"/>
        </pc:sldMkLst>
        <pc:spChg chg="mod">
          <ac:chgData name="Ellen Delaney (2222185)" userId="S::2222185@student.uwtsd.ac.uk::428a14c5-34fd-4b59-819a-aa61f4746beb" providerId="AD" clId="Web-{267D00AA-004E-870F-CC6B-A204E6FB2514}" dt="2026-05-08T12:59:51.820" v="68" actId="20577"/>
          <ac:spMkLst>
            <pc:docMk/>
            <pc:sldMk cId="2581673638" sldId="264"/>
            <ac:spMk id="3" creationId="{D2D0EB18-A174-0636-03AE-AB4B77CC8B52}"/>
          </ac:spMkLst>
        </pc:spChg>
      </pc:sldChg>
      <pc:sldChg chg="modSp">
        <pc:chgData name="Ellen Delaney (2222185)" userId="S::2222185@student.uwtsd.ac.uk::428a14c5-34fd-4b59-819a-aa61f4746beb" providerId="AD" clId="Web-{267D00AA-004E-870F-CC6B-A204E6FB2514}" dt="2026-05-08T13:04:17.221" v="103" actId="20577"/>
        <pc:sldMkLst>
          <pc:docMk/>
          <pc:sldMk cId="306147767" sldId="268"/>
        </pc:sldMkLst>
        <pc:spChg chg="mod">
          <ac:chgData name="Ellen Delaney (2222185)" userId="S::2222185@student.uwtsd.ac.uk::428a14c5-34fd-4b59-819a-aa61f4746beb" providerId="AD" clId="Web-{267D00AA-004E-870F-CC6B-A204E6FB2514}" dt="2026-05-08T13:04:17.221" v="103" actId="20577"/>
          <ac:spMkLst>
            <pc:docMk/>
            <pc:sldMk cId="306147767" sldId="268"/>
            <ac:spMk id="2" creationId="{206EB8E1-14CA-E12F-AE79-0032E44F128A}"/>
          </ac:spMkLst>
        </pc:spChg>
      </pc:sldChg>
      <pc:sldChg chg="addSp modSp new ord">
        <pc:chgData name="Ellen Delaney (2222185)" userId="S::2222185@student.uwtsd.ac.uk::428a14c5-34fd-4b59-819a-aa61f4746beb" providerId="AD" clId="Web-{267D00AA-004E-870F-CC6B-A204E6FB2514}" dt="2026-05-08T12:57:01.126" v="57" actId="1076"/>
        <pc:sldMkLst>
          <pc:docMk/>
          <pc:sldMk cId="3172070441" sldId="270"/>
        </pc:sldMkLst>
        <pc:spChg chg="mod">
          <ac:chgData name="Ellen Delaney (2222185)" userId="S::2222185@student.uwtsd.ac.uk::428a14c5-34fd-4b59-819a-aa61f4746beb" providerId="AD" clId="Web-{267D00AA-004E-870F-CC6B-A204E6FB2514}" dt="2026-05-08T12:56:58.266" v="56" actId="1076"/>
          <ac:spMkLst>
            <pc:docMk/>
            <pc:sldMk cId="3172070441" sldId="270"/>
            <ac:spMk id="2" creationId="{628B95A7-9BDB-1A77-4D06-3CCD0BA5993A}"/>
          </ac:spMkLst>
        </pc:spChg>
        <pc:picChg chg="add mod">
          <ac:chgData name="Ellen Delaney (2222185)" userId="S::2222185@student.uwtsd.ac.uk::428a14c5-34fd-4b59-819a-aa61f4746beb" providerId="AD" clId="Web-{267D00AA-004E-870F-CC6B-A204E6FB2514}" dt="2026-05-08T12:57:01.126" v="57" actId="1076"/>
          <ac:picMkLst>
            <pc:docMk/>
            <pc:sldMk cId="3172070441" sldId="270"/>
            <ac:picMk id="5" creationId="{C37FDB33-A84C-9109-71FF-872E397C42DF}"/>
          </ac:picMkLst>
        </pc:picChg>
      </pc:sldChg>
    </pc:docChg>
  </pc:docChgLst>
  <pc:docChgLst>
    <pc:chgData name="Ellen Delaney (2222185)" userId="S::2222185@student.uwtsd.ac.uk::428a14c5-34fd-4b59-819a-aa61f4746beb" providerId="AD" clId="Web-{F5E4B237-0CD1-B776-20A8-1171238B6136}"/>
    <pc:docChg chg="addSld delSld modSld sldOrd">
      <pc:chgData name="Ellen Delaney (2222185)" userId="S::2222185@student.uwtsd.ac.uk::428a14c5-34fd-4b59-819a-aa61f4746beb" providerId="AD" clId="Web-{F5E4B237-0CD1-B776-20A8-1171238B6136}" dt="2026-05-07T14:48:06.079" v="360"/>
      <pc:docMkLst>
        <pc:docMk/>
      </pc:docMkLst>
      <pc:sldChg chg="modSp del">
        <pc:chgData name="Ellen Delaney (2222185)" userId="S::2222185@student.uwtsd.ac.uk::428a14c5-34fd-4b59-819a-aa61f4746beb" providerId="AD" clId="Web-{F5E4B237-0CD1-B776-20A8-1171238B6136}" dt="2026-05-07T09:40:04.249" v="77"/>
        <pc:sldMkLst>
          <pc:docMk/>
          <pc:sldMk cId="109857222" sldId="256"/>
        </pc:sldMkLst>
        <pc:spChg chg="mod">
          <ac:chgData name="Ellen Delaney (2222185)" userId="S::2222185@student.uwtsd.ac.uk::428a14c5-34fd-4b59-819a-aa61f4746beb" providerId="AD" clId="Web-{F5E4B237-0CD1-B776-20A8-1171238B6136}" dt="2026-05-07T09:39:58.843" v="7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39:23.233" v="7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ord">
        <pc:chgData name="Ellen Delaney (2222185)" userId="S::2222185@student.uwtsd.ac.uk::428a14c5-34fd-4b59-819a-aa61f4746beb" providerId="AD" clId="Web-{F5E4B237-0CD1-B776-20A8-1171238B6136}" dt="2026-05-07T10:17:27.172" v="259" actId="20577"/>
        <pc:sldMkLst>
          <pc:docMk/>
          <pc:sldMk cId="438264062" sldId="257"/>
        </pc:sldMkLst>
        <pc:spChg chg="mod">
          <ac:chgData name="Ellen Delaney (2222185)" userId="S::2222185@student.uwtsd.ac.uk::428a14c5-34fd-4b59-819a-aa61f4746beb" providerId="AD" clId="Web-{F5E4B237-0CD1-B776-20A8-1171238B6136}" dt="2026-05-07T09:38:51.108" v="70"/>
          <ac:spMkLst>
            <pc:docMk/>
            <pc:sldMk cId="438264062" sldId="257"/>
            <ac:spMk id="2" creationId="{E957AD54-CC43-3C00-98D2-A14BC5F3754D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10:17:27.172" v="259" actId="20577"/>
          <ac:spMkLst>
            <pc:docMk/>
            <pc:sldMk cId="438264062" sldId="257"/>
            <ac:spMk id="3" creationId="{F492E596-3943-DF50-BC79-0E2F995DAABE}"/>
          </ac:spMkLst>
        </pc:spChg>
        <pc:spChg chg="del">
          <ac:chgData name="Ellen Delaney (2222185)" userId="S::2222185@student.uwtsd.ac.uk::428a14c5-34fd-4b59-819a-aa61f4746beb" providerId="AD" clId="Web-{F5E4B237-0CD1-B776-20A8-1171238B6136}" dt="2026-05-07T09:38:51.108" v="70"/>
          <ac:spMkLst>
            <pc:docMk/>
            <pc:sldMk cId="438264062" sldId="257"/>
            <ac:spMk id="8" creationId="{815925C2-A704-4D47-B1C1-3FCA52512EC1}"/>
          </ac:spMkLst>
        </pc:spChg>
        <pc:spChg chg="del">
          <ac:chgData name="Ellen Delaney (2222185)" userId="S::2222185@student.uwtsd.ac.uk::428a14c5-34fd-4b59-819a-aa61f4746beb" providerId="AD" clId="Web-{F5E4B237-0CD1-B776-20A8-1171238B6136}" dt="2026-05-07T09:38:51.108" v="70"/>
          <ac:spMkLst>
            <pc:docMk/>
            <pc:sldMk cId="438264062" sldId="257"/>
            <ac:spMk id="10" creationId="{01D4315C-C23C-4FD3-98DF-08C29E2292A8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38:51.108" v="70"/>
          <ac:spMkLst>
            <pc:docMk/>
            <pc:sldMk cId="438264062" sldId="257"/>
            <ac:spMk id="28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38:51.108" v="70"/>
          <ac:spMkLst>
            <pc:docMk/>
            <pc:sldMk cId="438264062" sldId="257"/>
            <ac:spMk id="30" creationId="{C13EF075-D4EF-4929-ADBC-91B27DA19955}"/>
          </ac:spMkLst>
        </pc:spChg>
        <pc:grpChg chg="del">
          <ac:chgData name="Ellen Delaney (2222185)" userId="S::2222185@student.uwtsd.ac.uk::428a14c5-34fd-4b59-819a-aa61f4746beb" providerId="AD" clId="Web-{F5E4B237-0CD1-B776-20A8-1171238B6136}" dt="2026-05-07T09:38:51.108" v="70"/>
          <ac:grpSpMkLst>
            <pc:docMk/>
            <pc:sldMk cId="438264062" sldId="257"/>
            <ac:grpSpMk id="12" creationId="{5E6B47BC-43FD-4C91-8BFF-B41B99A8A39E}"/>
          </ac:grpSpMkLst>
        </pc:grpChg>
        <pc:grpChg chg="del">
          <ac:chgData name="Ellen Delaney (2222185)" userId="S::2222185@student.uwtsd.ac.uk::428a14c5-34fd-4b59-819a-aa61f4746beb" providerId="AD" clId="Web-{F5E4B237-0CD1-B776-20A8-1171238B6136}" dt="2026-05-07T09:38:51.108" v="70"/>
          <ac:grpSpMkLst>
            <pc:docMk/>
            <pc:sldMk cId="438264062" sldId="257"/>
            <ac:grpSpMk id="16" creationId="{43F5E015-E085-4624-B431-B42414448684}"/>
          </ac:grpSpMkLst>
        </pc:grpChg>
        <pc:grpChg chg="add">
          <ac:chgData name="Ellen Delaney (2222185)" userId="S::2222185@student.uwtsd.ac.uk::428a14c5-34fd-4b59-819a-aa61f4746beb" providerId="AD" clId="Web-{F5E4B237-0CD1-B776-20A8-1171238B6136}" dt="2026-05-07T09:38:51.108" v="70"/>
          <ac:grpSpMkLst>
            <pc:docMk/>
            <pc:sldMk cId="438264062" sldId="257"/>
            <ac:grpSpMk id="32" creationId="{DAA26DFA-AAB2-4973-9C17-16D587C7B198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09:42:24.301" v="149" actId="20577"/>
        <pc:sldMkLst>
          <pc:docMk/>
          <pc:sldMk cId="3931436669" sldId="258"/>
        </pc:sldMkLst>
        <pc:spChg chg="mod">
          <ac:chgData name="Ellen Delaney (2222185)" userId="S::2222185@student.uwtsd.ac.uk::428a14c5-34fd-4b59-819a-aa61f4746beb" providerId="AD" clId="Web-{F5E4B237-0CD1-B776-20A8-1171238B6136}" dt="2026-05-07T09:42:17.457" v="145"/>
          <ac:spMkLst>
            <pc:docMk/>
            <pc:sldMk cId="3931436669" sldId="258"/>
            <ac:spMk id="2" creationId="{43C9DED5-63F8-202E-83EB-335A28BAAE14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2:24.301" v="149" actId="20577"/>
          <ac:spMkLst>
            <pc:docMk/>
            <pc:sldMk cId="3931436669" sldId="258"/>
            <ac:spMk id="3" creationId="{3CD60F46-AD3B-83BC-D4B6-15E601008FE6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2:17.457" v="145"/>
          <ac:spMkLst>
            <pc:docMk/>
            <pc:sldMk cId="3931436669" sldId="258"/>
            <ac:spMk id="5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2:17.457" v="145"/>
          <ac:spMkLst>
            <pc:docMk/>
            <pc:sldMk cId="3931436669" sldId="258"/>
            <ac:spMk id="6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2:17.457" v="145"/>
          <ac:grpSpMkLst>
            <pc:docMk/>
            <pc:sldMk cId="3931436669" sldId="258"/>
            <ac:grpSpMk id="7" creationId="{DAA26DFA-AAB2-4973-9C17-16D587C7B198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09:43:14.804" v="157" actId="1076"/>
        <pc:sldMkLst>
          <pc:docMk/>
          <pc:sldMk cId="528497399" sldId="259"/>
        </pc:sldMkLst>
        <pc:spChg chg="mod">
          <ac:chgData name="Ellen Delaney (2222185)" userId="S::2222185@student.uwtsd.ac.uk::428a14c5-34fd-4b59-819a-aa61f4746beb" providerId="AD" clId="Web-{F5E4B237-0CD1-B776-20A8-1171238B6136}" dt="2026-05-07T09:42:59.835" v="152"/>
          <ac:spMkLst>
            <pc:docMk/>
            <pc:sldMk cId="528497399" sldId="259"/>
            <ac:spMk id="2" creationId="{762DEACD-3A00-C233-5F8C-4DBF62EAE28B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2:59.835" v="152"/>
          <ac:spMkLst>
            <pc:docMk/>
            <pc:sldMk cId="528497399" sldId="259"/>
            <ac:spMk id="3" creationId="{98CD9E88-C95C-3A53-6F75-657B484D9AAC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3:14.804" v="157" actId="1076"/>
          <ac:spMkLst>
            <pc:docMk/>
            <pc:sldMk cId="528497399" sldId="259"/>
            <ac:spMk id="4" creationId="{DC00467D-B1C2-CABD-9631-C6423EC8E84D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2:59.835" v="152"/>
          <ac:spMkLst>
            <pc:docMk/>
            <pc:sldMk cId="528497399" sldId="259"/>
            <ac:spMk id="9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2:59.835" v="152"/>
          <ac:spMkLst>
            <pc:docMk/>
            <pc:sldMk cId="528497399" sldId="259"/>
            <ac:spMk id="11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2:59.835" v="152"/>
          <ac:grpSpMkLst>
            <pc:docMk/>
            <pc:sldMk cId="528497399" sldId="259"/>
            <ac:grpSpMk id="13" creationId="{DAA26DFA-AAB2-4973-9C17-16D587C7B198}"/>
          </ac:grpSpMkLst>
        </pc:grpChg>
      </pc:sldChg>
      <pc:sldChg chg="addSp delSp modSp mod setBg">
        <pc:chgData name="Ellen Delaney (2222185)" userId="S::2222185@student.uwtsd.ac.uk::428a14c5-34fd-4b59-819a-aa61f4746beb" providerId="AD" clId="Web-{F5E4B237-0CD1-B776-20A8-1171238B6136}" dt="2026-05-07T09:44:06.838" v="172" actId="1076"/>
        <pc:sldMkLst>
          <pc:docMk/>
          <pc:sldMk cId="109351152" sldId="260"/>
        </pc:sldMkLst>
        <pc:spChg chg="mod">
          <ac:chgData name="Ellen Delaney (2222185)" userId="S::2222185@student.uwtsd.ac.uk::428a14c5-34fd-4b59-819a-aa61f4746beb" providerId="AD" clId="Web-{F5E4B237-0CD1-B776-20A8-1171238B6136}" dt="2026-05-07T09:43:46.650" v="166"/>
          <ac:spMkLst>
            <pc:docMk/>
            <pc:sldMk cId="109351152" sldId="260"/>
            <ac:spMk id="2" creationId="{B794C92C-618A-AD45-D4AA-94E75D842AD8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4:06.838" v="172" actId="1076"/>
          <ac:spMkLst>
            <pc:docMk/>
            <pc:sldMk cId="109351152" sldId="260"/>
            <ac:spMk id="3" creationId="{476B857A-6557-A8F2-F8F7-434C92D8C897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09:43:42.353" v="163"/>
          <ac:spMkLst>
            <pc:docMk/>
            <pc:sldMk cId="109351152" sldId="260"/>
            <ac:spMk id="5" creationId="{18873D23-2DCF-4B31-A009-95721C06E8E1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09:43:42.353" v="163"/>
          <ac:spMkLst>
            <pc:docMk/>
            <pc:sldMk cId="109351152" sldId="260"/>
            <ac:spMk id="6" creationId="{C13EF075-D4EF-4929-ADBC-91B27DA19955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09:43:46.634" v="165"/>
          <ac:spMkLst>
            <pc:docMk/>
            <pc:sldMk cId="109351152" sldId="260"/>
            <ac:spMk id="17" creationId="{889C5E17-24D0-4696-A3C5-A2261FB455FA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09:43:46.634" v="165"/>
          <ac:spMkLst>
            <pc:docMk/>
            <pc:sldMk cId="109351152" sldId="260"/>
            <ac:spMk id="18" creationId="{6929B58F-2358-44CC-ACE5-EF1BD3C6C824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3:46.650" v="166"/>
          <ac:spMkLst>
            <pc:docMk/>
            <pc:sldMk cId="109351152" sldId="260"/>
            <ac:spMk id="21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3:46.650" v="166"/>
          <ac:spMkLst>
            <pc:docMk/>
            <pc:sldMk cId="109351152" sldId="260"/>
            <ac:spMk id="22" creationId="{C13EF075-D4EF-4929-ADBC-91B27DA19955}"/>
          </ac:spMkLst>
        </pc:spChg>
        <pc:grpChg chg="add del">
          <ac:chgData name="Ellen Delaney (2222185)" userId="S::2222185@student.uwtsd.ac.uk::428a14c5-34fd-4b59-819a-aa61f4746beb" providerId="AD" clId="Web-{F5E4B237-0CD1-B776-20A8-1171238B6136}" dt="2026-05-07T09:43:42.353" v="163"/>
          <ac:grpSpMkLst>
            <pc:docMk/>
            <pc:sldMk cId="109351152" sldId="260"/>
            <ac:grpSpMk id="7" creationId="{DAA26DFA-AAB2-4973-9C17-16D587C7B198}"/>
          </ac:grpSpMkLst>
        </pc:grpChg>
        <pc:grpChg chg="add del">
          <ac:chgData name="Ellen Delaney (2222185)" userId="S::2222185@student.uwtsd.ac.uk::428a14c5-34fd-4b59-819a-aa61f4746beb" providerId="AD" clId="Web-{F5E4B237-0CD1-B776-20A8-1171238B6136}" dt="2026-05-07T09:43:46.634" v="165"/>
          <ac:grpSpMkLst>
            <pc:docMk/>
            <pc:sldMk cId="109351152" sldId="260"/>
            <ac:grpSpMk id="19" creationId="{09DA5303-A1AF-4830-806C-51FCD96188B7}"/>
          </ac:grpSpMkLst>
        </pc:grpChg>
        <pc:grpChg chg="add">
          <ac:chgData name="Ellen Delaney (2222185)" userId="S::2222185@student.uwtsd.ac.uk::428a14c5-34fd-4b59-819a-aa61f4746beb" providerId="AD" clId="Web-{F5E4B237-0CD1-B776-20A8-1171238B6136}" dt="2026-05-07T09:43:46.650" v="166"/>
          <ac:grpSpMkLst>
            <pc:docMk/>
            <pc:sldMk cId="109351152" sldId="260"/>
            <ac:grpSpMk id="23" creationId="{DAA26DFA-AAB2-4973-9C17-16D587C7B198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14:41:07.403" v="324" actId="20577"/>
        <pc:sldMkLst>
          <pc:docMk/>
          <pc:sldMk cId="1906685002" sldId="261"/>
        </pc:sldMkLst>
        <pc:spChg chg="mod">
          <ac:chgData name="Ellen Delaney (2222185)" userId="S::2222185@student.uwtsd.ac.uk::428a14c5-34fd-4b59-819a-aa61f4746beb" providerId="AD" clId="Web-{F5E4B237-0CD1-B776-20A8-1171238B6136}" dt="2026-05-07T14:41:07.403" v="324" actId="20577"/>
          <ac:spMkLst>
            <pc:docMk/>
            <pc:sldMk cId="1906685002" sldId="261"/>
            <ac:spMk id="2" creationId="{8D661325-8731-43D1-8B8D-AA9A538237F1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14:40:07.011" v="295" actId="20577"/>
          <ac:spMkLst>
            <pc:docMk/>
            <pc:sldMk cId="1906685002" sldId="261"/>
            <ac:spMk id="5" creationId="{8890653F-DA77-EBB8-9496-FBB731416DF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4:38.137" v="177"/>
          <ac:spMkLst>
            <pc:docMk/>
            <pc:sldMk cId="1906685002" sldId="261"/>
            <ac:spMk id="10" creationId="{B6FACB3C-9069-4791-BC5C-0DB7CD19B853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4:38.137" v="177"/>
          <ac:spMkLst>
            <pc:docMk/>
            <pc:sldMk cId="1906685002" sldId="261"/>
            <ac:spMk id="12" creationId="{71F2038E-D777-4B76-81DD-DD13EE91B9DD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4:38.137" v="177"/>
          <ac:grpSpMkLst>
            <pc:docMk/>
            <pc:sldMk cId="1906685002" sldId="261"/>
            <ac:grpSpMk id="14" creationId="{DD354807-230F-4402-B1B9-F733A8F1F190}"/>
          </ac:grpSpMkLst>
        </pc:grpChg>
        <pc:picChg chg="mod ord">
          <ac:chgData name="Ellen Delaney (2222185)" userId="S::2222185@student.uwtsd.ac.uk::428a14c5-34fd-4b59-819a-aa61f4746beb" providerId="AD" clId="Web-{F5E4B237-0CD1-B776-20A8-1171238B6136}" dt="2026-05-07T09:45:53.562" v="199" actId="1076"/>
          <ac:picMkLst>
            <pc:docMk/>
            <pc:sldMk cId="1906685002" sldId="261"/>
            <ac:picMk id="4" creationId="{0B1DE575-13CE-8F41-1E5D-0268CA62A98A}"/>
          </ac:picMkLst>
        </pc:pic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10:18:24.658" v="268" actId="1076"/>
        <pc:sldMkLst>
          <pc:docMk/>
          <pc:sldMk cId="115144488" sldId="262"/>
        </pc:sldMkLst>
        <pc:spChg chg="mod">
          <ac:chgData name="Ellen Delaney (2222185)" userId="S::2222185@student.uwtsd.ac.uk::428a14c5-34fd-4b59-819a-aa61f4746beb" providerId="AD" clId="Web-{F5E4B237-0CD1-B776-20A8-1171238B6136}" dt="2026-05-07T09:46:49.408" v="217"/>
          <ac:spMkLst>
            <pc:docMk/>
            <pc:sldMk cId="115144488" sldId="262"/>
            <ac:spMk id="2" creationId="{074EB387-5D6F-8782-2B6F-870EF07EB275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10:18:24.658" v="268" actId="1076"/>
          <ac:spMkLst>
            <pc:docMk/>
            <pc:sldMk cId="115144488" sldId="262"/>
            <ac:spMk id="3" creationId="{AE9454EA-C343-922B-30AF-BCD8A23DA534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6:49.408" v="217"/>
          <ac:spMkLst>
            <pc:docMk/>
            <pc:sldMk cId="115144488" sldId="262"/>
            <ac:spMk id="8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6:49.408" v="217"/>
          <ac:spMkLst>
            <pc:docMk/>
            <pc:sldMk cId="115144488" sldId="262"/>
            <ac:spMk id="10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6:49.408" v="217"/>
          <ac:grpSpMkLst>
            <pc:docMk/>
            <pc:sldMk cId="115144488" sldId="262"/>
            <ac:grpSpMk id="12" creationId="{DAA26DFA-AAB2-4973-9C17-16D587C7B198}"/>
          </ac:grpSpMkLst>
        </pc:grpChg>
      </pc:sldChg>
      <pc:sldChg chg="addSp modSp mod setBg modNotes">
        <pc:chgData name="Ellen Delaney (2222185)" userId="S::2222185@student.uwtsd.ac.uk::428a14c5-34fd-4b59-819a-aa61f4746beb" providerId="AD" clId="Web-{F5E4B237-0CD1-B776-20A8-1171238B6136}" dt="2026-05-07T09:47:30.472" v="222" actId="20577"/>
        <pc:sldMkLst>
          <pc:docMk/>
          <pc:sldMk cId="2342314612" sldId="263"/>
        </pc:sldMkLst>
        <pc:spChg chg="mod">
          <ac:chgData name="Ellen Delaney (2222185)" userId="S::2222185@student.uwtsd.ac.uk::428a14c5-34fd-4b59-819a-aa61f4746beb" providerId="AD" clId="Web-{F5E4B237-0CD1-B776-20A8-1171238B6136}" dt="2026-05-07T09:47:21.737" v="220"/>
          <ac:spMkLst>
            <pc:docMk/>
            <pc:sldMk cId="2342314612" sldId="263"/>
            <ac:spMk id="2" creationId="{C4862455-FF8E-702D-1E77-AAB7F83364A0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7:30.472" v="222" actId="20577"/>
          <ac:spMkLst>
            <pc:docMk/>
            <pc:sldMk cId="2342314612" sldId="263"/>
            <ac:spMk id="3" creationId="{B7A7F0AB-22F0-1859-36A7-B0423D0E183F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7:21.737" v="220"/>
          <ac:spMkLst>
            <pc:docMk/>
            <pc:sldMk cId="2342314612" sldId="263"/>
            <ac:spMk id="8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7:21.737" v="220"/>
          <ac:spMkLst>
            <pc:docMk/>
            <pc:sldMk cId="2342314612" sldId="263"/>
            <ac:spMk id="10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7:21.737" v="220"/>
          <ac:grpSpMkLst>
            <pc:docMk/>
            <pc:sldMk cId="2342314612" sldId="263"/>
            <ac:grpSpMk id="12" creationId="{DAA26DFA-AAB2-4973-9C17-16D587C7B198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09:48:00.692" v="230" actId="20577"/>
        <pc:sldMkLst>
          <pc:docMk/>
          <pc:sldMk cId="2581673638" sldId="264"/>
        </pc:sldMkLst>
        <pc:spChg chg="mod">
          <ac:chgData name="Ellen Delaney (2222185)" userId="S::2222185@student.uwtsd.ac.uk::428a14c5-34fd-4b59-819a-aa61f4746beb" providerId="AD" clId="Web-{F5E4B237-0CD1-B776-20A8-1171238B6136}" dt="2026-05-07T09:47:41.785" v="223"/>
          <ac:spMkLst>
            <pc:docMk/>
            <pc:sldMk cId="2581673638" sldId="264"/>
            <ac:spMk id="2" creationId="{416B0D00-9AB5-6195-1BC9-4DD786493833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8:00.692" v="230" actId="20577"/>
          <ac:spMkLst>
            <pc:docMk/>
            <pc:sldMk cId="2581673638" sldId="264"/>
            <ac:spMk id="3" creationId="{D2D0EB18-A174-0636-03AE-AB4B77CC8B52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7:41.785" v="223"/>
          <ac:spMkLst>
            <pc:docMk/>
            <pc:sldMk cId="2581673638" sldId="264"/>
            <ac:spMk id="8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7:41.785" v="223"/>
          <ac:spMkLst>
            <pc:docMk/>
            <pc:sldMk cId="2581673638" sldId="264"/>
            <ac:spMk id="10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7:41.785" v="223"/>
          <ac:grpSpMkLst>
            <pc:docMk/>
            <pc:sldMk cId="2581673638" sldId="264"/>
            <ac:grpSpMk id="12" creationId="{DAA26DFA-AAB2-4973-9C17-16D587C7B198}"/>
          </ac:grpSpMkLst>
        </pc:grpChg>
      </pc:sldChg>
      <pc:sldChg chg="addSp modSp mod setBg modNotes">
        <pc:chgData name="Ellen Delaney (2222185)" userId="S::2222185@student.uwtsd.ac.uk::428a14c5-34fd-4b59-819a-aa61f4746beb" providerId="AD" clId="Web-{F5E4B237-0CD1-B776-20A8-1171238B6136}" dt="2026-05-07T09:48:15.411" v="233" actId="20577"/>
        <pc:sldMkLst>
          <pc:docMk/>
          <pc:sldMk cId="3807509653" sldId="265"/>
        </pc:sldMkLst>
        <pc:spChg chg="mod">
          <ac:chgData name="Ellen Delaney (2222185)" userId="S::2222185@student.uwtsd.ac.uk::428a14c5-34fd-4b59-819a-aa61f4746beb" providerId="AD" clId="Web-{F5E4B237-0CD1-B776-20A8-1171238B6136}" dt="2026-05-07T09:48:07.755" v="231"/>
          <ac:spMkLst>
            <pc:docMk/>
            <pc:sldMk cId="3807509653" sldId="265"/>
            <ac:spMk id="2" creationId="{362E5FF2-24C6-EDCF-D100-8DD9D48057E7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8:15.411" v="233" actId="20577"/>
          <ac:spMkLst>
            <pc:docMk/>
            <pc:sldMk cId="3807509653" sldId="265"/>
            <ac:spMk id="3" creationId="{0D87CA77-74BD-5C18-F477-BFD5754CC55E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8:07.755" v="231"/>
          <ac:spMkLst>
            <pc:docMk/>
            <pc:sldMk cId="3807509653" sldId="265"/>
            <ac:spMk id="8" creationId="{87BF42CA-AD55-48B4-8949-C4DCA60A6AEE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8:07.755" v="231"/>
          <ac:spMkLst>
            <pc:docMk/>
            <pc:sldMk cId="3807509653" sldId="265"/>
            <ac:spMk id="10" creationId="{66AE1D3D-3106-4CB2-AA7C-0C1642AC0F2E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8:07.755" v="231"/>
          <ac:grpSpMkLst>
            <pc:docMk/>
            <pc:sldMk cId="3807509653" sldId="265"/>
            <ac:grpSpMk id="12" creationId="{0A31B6AF-B711-4CDB-8C2B-16E963DDC4C5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09:43:30.602" v="161" actId="20577"/>
        <pc:sldMkLst>
          <pc:docMk/>
          <pc:sldMk cId="296616384" sldId="266"/>
        </pc:sldMkLst>
        <pc:spChg chg="mod">
          <ac:chgData name="Ellen Delaney (2222185)" userId="S::2222185@student.uwtsd.ac.uk::428a14c5-34fd-4b59-819a-aa61f4746beb" providerId="AD" clId="Web-{F5E4B237-0CD1-B776-20A8-1171238B6136}" dt="2026-05-07T09:43:23.836" v="158"/>
          <ac:spMkLst>
            <pc:docMk/>
            <pc:sldMk cId="296616384" sldId="266"/>
            <ac:spMk id="2" creationId="{0ED97BEB-119B-0171-3C9D-D22D07C91EBE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3:30.602" v="161" actId="20577"/>
          <ac:spMkLst>
            <pc:docMk/>
            <pc:sldMk cId="296616384" sldId="266"/>
            <ac:spMk id="3" creationId="{1ADA4F91-9FB9-7F5A-DDC0-1E69F667DB6E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3:23.836" v="158"/>
          <ac:spMkLst>
            <pc:docMk/>
            <pc:sldMk cId="296616384" sldId="266"/>
            <ac:spMk id="5" creationId="{18873D23-2DCF-4B31-A009-95721C06E8E1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3:23.836" v="158"/>
          <ac:spMkLst>
            <pc:docMk/>
            <pc:sldMk cId="296616384" sldId="266"/>
            <ac:spMk id="6" creationId="{C13EF075-D4EF-4929-ADBC-91B27DA19955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3:23.836" v="158"/>
          <ac:grpSpMkLst>
            <pc:docMk/>
            <pc:sldMk cId="296616384" sldId="266"/>
            <ac:grpSpMk id="7" creationId="{DAA26DFA-AAB2-4973-9C17-16D587C7B198}"/>
          </ac:grpSpMkLst>
        </pc:grpChg>
      </pc:sldChg>
      <pc:sldChg chg="addSp modSp mod setBg">
        <pc:chgData name="Ellen Delaney (2222185)" userId="S::2222185@student.uwtsd.ac.uk::428a14c5-34fd-4b59-819a-aa61f4746beb" providerId="AD" clId="Web-{F5E4B237-0CD1-B776-20A8-1171238B6136}" dt="2026-05-07T09:44:25.152" v="176" actId="20577"/>
        <pc:sldMkLst>
          <pc:docMk/>
          <pc:sldMk cId="4131125519" sldId="267"/>
        </pc:sldMkLst>
        <pc:spChg chg="mod">
          <ac:chgData name="Ellen Delaney (2222185)" userId="S::2222185@student.uwtsd.ac.uk::428a14c5-34fd-4b59-819a-aa61f4746beb" providerId="AD" clId="Web-{F5E4B237-0CD1-B776-20A8-1171238B6136}" dt="2026-05-07T09:44:16.667" v="173"/>
          <ac:spMkLst>
            <pc:docMk/>
            <pc:sldMk cId="4131125519" sldId="267"/>
            <ac:spMk id="2" creationId="{1B7DC179-8A28-A3BD-007C-8F2227C2833E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09:44:25.152" v="176" actId="20577"/>
          <ac:spMkLst>
            <pc:docMk/>
            <pc:sldMk cId="4131125519" sldId="267"/>
            <ac:spMk id="3" creationId="{926A85C7-7D25-CF28-6B2E-2896D9970D54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4:16.667" v="173"/>
          <ac:spMkLst>
            <pc:docMk/>
            <pc:sldMk cId="4131125519" sldId="267"/>
            <ac:spMk id="5" creationId="{EDDBB197-D710-4A4F-A9CA-FD2177498BE8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4:16.667" v="173"/>
          <ac:spMkLst>
            <pc:docMk/>
            <pc:sldMk cId="4131125519" sldId="267"/>
            <ac:spMk id="6" creationId="{975D1CFA-2CDB-4B64-BD9F-85744E8DA12F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4:16.667" v="173"/>
          <ac:grpSpMkLst>
            <pc:docMk/>
            <pc:sldMk cId="4131125519" sldId="267"/>
            <ac:grpSpMk id="14" creationId="{25EE5136-01F1-466C-962D-BA9B4C6757AA}"/>
          </ac:grpSpMkLst>
        </pc:grpChg>
        <pc:picChg chg="add">
          <ac:chgData name="Ellen Delaney (2222185)" userId="S::2222185@student.uwtsd.ac.uk::428a14c5-34fd-4b59-819a-aa61f4746beb" providerId="AD" clId="Web-{F5E4B237-0CD1-B776-20A8-1171238B6136}" dt="2026-05-07T09:44:16.667" v="173"/>
          <ac:picMkLst>
            <pc:docMk/>
            <pc:sldMk cId="4131125519" sldId="267"/>
            <ac:picMk id="7" creationId="{A1D2BAD7-188B-751B-5A4A-692B2793340F}"/>
          </ac:picMkLst>
        </pc:picChg>
      </pc:sldChg>
      <pc:sldChg chg="addSp modSp new mod setBg modNotes">
        <pc:chgData name="Ellen Delaney (2222185)" userId="S::2222185@student.uwtsd.ac.uk::428a14c5-34fd-4b59-819a-aa61f4746beb" providerId="AD" clId="Web-{F5E4B237-0CD1-B776-20A8-1171238B6136}" dt="2026-05-07T14:48:06.079" v="360"/>
        <pc:sldMkLst>
          <pc:docMk/>
          <pc:sldMk cId="306147767" sldId="268"/>
        </pc:sldMkLst>
        <pc:spChg chg="mod">
          <ac:chgData name="Ellen Delaney (2222185)" userId="S::2222185@student.uwtsd.ac.uk::428a14c5-34fd-4b59-819a-aa61f4746beb" providerId="AD" clId="Web-{F5E4B237-0CD1-B776-20A8-1171238B6136}" dt="2026-05-07T09:40:55.687" v="91"/>
          <ac:spMkLst>
            <pc:docMk/>
            <pc:sldMk cId="306147767" sldId="268"/>
            <ac:spMk id="2" creationId="{206EB8E1-14CA-E12F-AE79-0032E44F128A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14:40:33.262" v="321" actId="20577"/>
          <ac:spMkLst>
            <pc:docMk/>
            <pc:sldMk cId="306147767" sldId="268"/>
            <ac:spMk id="3" creationId="{4962203A-48A8-D94C-654F-34A4802EF603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0:55.687" v="91"/>
          <ac:spMkLst>
            <pc:docMk/>
            <pc:sldMk cId="306147767" sldId="268"/>
            <ac:spMk id="8" creationId="{5A292AEA-2528-46C0-B426-95822B6141FB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0:55.687" v="91"/>
          <ac:spMkLst>
            <pc:docMk/>
            <pc:sldMk cId="306147767" sldId="268"/>
            <ac:spMk id="10" creationId="{D8B7B198-E4DF-43CD-AD8C-199884323745}"/>
          </ac:spMkLst>
        </pc:spChg>
        <pc:spChg chg="add">
          <ac:chgData name="Ellen Delaney (2222185)" userId="S::2222185@student.uwtsd.ac.uk::428a14c5-34fd-4b59-819a-aa61f4746beb" providerId="AD" clId="Web-{F5E4B237-0CD1-B776-20A8-1171238B6136}" dt="2026-05-07T09:40:55.687" v="91"/>
          <ac:spMkLst>
            <pc:docMk/>
            <pc:sldMk cId="306147767" sldId="268"/>
            <ac:spMk id="12" creationId="{2BE67753-EA0E-4819-8D22-0B6600CF7231}"/>
          </ac:spMkLst>
        </pc:spChg>
        <pc:grpChg chg="add">
          <ac:chgData name="Ellen Delaney (2222185)" userId="S::2222185@student.uwtsd.ac.uk::428a14c5-34fd-4b59-819a-aa61f4746beb" providerId="AD" clId="Web-{F5E4B237-0CD1-B776-20A8-1171238B6136}" dt="2026-05-07T09:40:55.687" v="91"/>
          <ac:grpSpMkLst>
            <pc:docMk/>
            <pc:sldMk cId="306147767" sldId="268"/>
            <ac:grpSpMk id="14" creationId="{D76D63AC-0421-45EC-B383-E79A61A78C6B}"/>
          </ac:grpSpMkLst>
        </pc:grpChg>
        <pc:grpChg chg="add">
          <ac:chgData name="Ellen Delaney (2222185)" userId="S::2222185@student.uwtsd.ac.uk::428a14c5-34fd-4b59-819a-aa61f4746beb" providerId="AD" clId="Web-{F5E4B237-0CD1-B776-20A8-1171238B6136}" dt="2026-05-07T09:40:55.687" v="91"/>
          <ac:grpSpMkLst>
            <pc:docMk/>
            <pc:sldMk cId="306147767" sldId="268"/>
            <ac:grpSpMk id="23" creationId="{87F87F1B-42BA-4AC7-A4E2-41544DDB2CE3}"/>
          </ac:grpSpMkLst>
        </pc:grpChg>
        <pc:grpChg chg="add">
          <ac:chgData name="Ellen Delaney (2222185)" userId="S::2222185@student.uwtsd.ac.uk::428a14c5-34fd-4b59-819a-aa61f4746beb" providerId="AD" clId="Web-{F5E4B237-0CD1-B776-20A8-1171238B6136}" dt="2026-05-07T09:40:55.687" v="91"/>
          <ac:grpSpMkLst>
            <pc:docMk/>
            <pc:sldMk cId="306147767" sldId="268"/>
            <ac:grpSpMk id="29" creationId="{967346A5-7569-4F15-AB5D-BE3DADF192C0}"/>
          </ac:grpSpMkLst>
        </pc:grpChg>
      </pc:sldChg>
      <pc:sldChg chg="del">
        <pc:chgData name="Ellen Delaney (2222185)" userId="S::2222185@student.uwtsd.ac.uk::428a14c5-34fd-4b59-819a-aa61f4746beb" providerId="AD" clId="Web-{F5E4B237-0CD1-B776-20A8-1171238B6136}" dt="2026-05-07T09:12:20.970" v="0"/>
        <pc:sldMkLst>
          <pc:docMk/>
          <pc:sldMk cId="670527527" sldId="268"/>
        </pc:sldMkLst>
      </pc:sldChg>
      <pc:sldChg chg="new del">
        <pc:chgData name="Ellen Delaney (2222185)" userId="S::2222185@student.uwtsd.ac.uk::428a14c5-34fd-4b59-819a-aa61f4746beb" providerId="AD" clId="Web-{F5E4B237-0CD1-B776-20A8-1171238B6136}" dt="2026-05-07T09:40:09.249" v="79"/>
        <pc:sldMkLst>
          <pc:docMk/>
          <pc:sldMk cId="1331479234" sldId="268"/>
        </pc:sldMkLst>
      </pc:sldChg>
      <pc:sldChg chg="addSp delSp modSp new mod setBg">
        <pc:chgData name="Ellen Delaney (2222185)" userId="S::2222185@student.uwtsd.ac.uk::428a14c5-34fd-4b59-819a-aa61f4746beb" providerId="AD" clId="Web-{F5E4B237-0CD1-B776-20A8-1171238B6136}" dt="2026-05-07T14:47:41.876" v="342"/>
        <pc:sldMkLst>
          <pc:docMk/>
          <pc:sldMk cId="438422432" sldId="269"/>
        </pc:sldMkLst>
        <pc:spChg chg="mod">
          <ac:chgData name="Ellen Delaney (2222185)" userId="S::2222185@student.uwtsd.ac.uk::428a14c5-34fd-4b59-819a-aa61f4746beb" providerId="AD" clId="Web-{F5E4B237-0CD1-B776-20A8-1171238B6136}" dt="2026-05-07T14:47:41.876" v="342"/>
          <ac:spMkLst>
            <pc:docMk/>
            <pc:sldMk cId="438422432" sldId="269"/>
            <ac:spMk id="2" creationId="{ED1BC46D-2A1B-B43B-17E0-D8BCC73B0E64}"/>
          </ac:spMkLst>
        </pc:spChg>
        <pc:spChg chg="mod">
          <ac:chgData name="Ellen Delaney (2222185)" userId="S::2222185@student.uwtsd.ac.uk::428a14c5-34fd-4b59-819a-aa61f4746beb" providerId="AD" clId="Web-{F5E4B237-0CD1-B776-20A8-1171238B6136}" dt="2026-05-07T14:47:41.876" v="342"/>
          <ac:spMkLst>
            <pc:docMk/>
            <pc:sldMk cId="438422432" sldId="269"/>
            <ac:spMk id="3" creationId="{0419718F-74A7-B68F-B7F4-1BE807651440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14:47:41.876" v="342"/>
          <ac:spMkLst>
            <pc:docMk/>
            <pc:sldMk cId="438422432" sldId="269"/>
            <ac:spMk id="8" creationId="{18873D23-2DCF-4B31-A009-95721C06E8E1}"/>
          </ac:spMkLst>
        </pc:spChg>
        <pc:spChg chg="add del">
          <ac:chgData name="Ellen Delaney (2222185)" userId="S::2222185@student.uwtsd.ac.uk::428a14c5-34fd-4b59-819a-aa61f4746beb" providerId="AD" clId="Web-{F5E4B237-0CD1-B776-20A8-1171238B6136}" dt="2026-05-07T14:47:41.876" v="342"/>
          <ac:spMkLst>
            <pc:docMk/>
            <pc:sldMk cId="438422432" sldId="269"/>
            <ac:spMk id="10" creationId="{C13EF075-D4EF-4929-ADBC-91B27DA19955}"/>
          </ac:spMkLst>
        </pc:spChg>
        <pc:grpChg chg="add del">
          <ac:chgData name="Ellen Delaney (2222185)" userId="S::2222185@student.uwtsd.ac.uk::428a14c5-34fd-4b59-819a-aa61f4746beb" providerId="AD" clId="Web-{F5E4B237-0CD1-B776-20A8-1171238B6136}" dt="2026-05-07T14:47:41.876" v="342"/>
          <ac:grpSpMkLst>
            <pc:docMk/>
            <pc:sldMk cId="438422432" sldId="269"/>
            <ac:grpSpMk id="12" creationId="{DAA26DFA-AAB2-4973-9C17-16D587C7B198}"/>
          </ac:grpSpMkLst>
        </pc:grpChg>
      </pc:sldChg>
    </pc:docChg>
  </pc:docChgLst>
  <pc:docChgLst>
    <pc:chgData name="Ellen Delaney (2222185)" userId="S::2222185@student.uwtsd.ac.uk::428a14c5-34fd-4b59-819a-aa61f4746beb" providerId="AD" clId="Web-{1B614AEF-D6EC-A19B-E9B2-5D9AEB286940}"/>
    <pc:docChg chg="addSld">
      <pc:chgData name="Ellen Delaney (2222185)" userId="S::2222185@student.uwtsd.ac.uk::428a14c5-34fd-4b59-819a-aa61f4746beb" providerId="AD" clId="Web-{1B614AEF-D6EC-A19B-E9B2-5D9AEB286940}" dt="2026-04-27T09:15:23.546" v="0"/>
      <pc:docMkLst>
        <pc:docMk/>
      </pc:docMkLst>
      <pc:sldChg chg="new">
        <pc:chgData name="Ellen Delaney (2222185)" userId="S::2222185@student.uwtsd.ac.uk::428a14c5-34fd-4b59-819a-aa61f4746beb" providerId="AD" clId="Web-{1B614AEF-D6EC-A19B-E9B2-5D9AEB286940}" dt="2026-04-27T09:15:23.546" v="0"/>
        <pc:sldMkLst>
          <pc:docMk/>
          <pc:sldMk cId="438264062" sldId="257"/>
        </pc:sldMkLst>
      </pc:sldChg>
    </pc:docChg>
  </pc:docChgLst>
  <pc:docChgLst>
    <pc:chgData name="Ellen Delaney (2222185)" userId="S::2222185@student.uwtsd.ac.uk::428a14c5-34fd-4b59-819a-aa61f4746beb" providerId="AD" clId="Web-{49DE0B87-8AD2-2EC1-9000-E808E346CBBA}"/>
    <pc:docChg chg="addSld modSld sldOrd">
      <pc:chgData name="Ellen Delaney (2222185)" userId="S::2222185@student.uwtsd.ac.uk::428a14c5-34fd-4b59-819a-aa61f4746beb" providerId="AD" clId="Web-{49DE0B87-8AD2-2EC1-9000-E808E346CBBA}" dt="2026-05-06T18:48:00.015" v="548" actId="20577"/>
      <pc:docMkLst>
        <pc:docMk/>
      </pc:docMkLst>
      <pc:sldChg chg="addSp modSp mod setBg">
        <pc:chgData name="Ellen Delaney (2222185)" userId="S::2222185@student.uwtsd.ac.uk::428a14c5-34fd-4b59-819a-aa61f4746beb" providerId="AD" clId="Web-{49DE0B87-8AD2-2EC1-9000-E808E346CBBA}" dt="2026-05-06T18:48:00.015" v="548" actId="20577"/>
        <pc:sldMkLst>
          <pc:docMk/>
          <pc:sldMk cId="438264062" sldId="257"/>
        </pc:sldMkLst>
        <pc:spChg chg="mod">
          <ac:chgData name="Ellen Delaney (2222185)" userId="S::2222185@student.uwtsd.ac.uk::428a14c5-34fd-4b59-819a-aa61f4746beb" providerId="AD" clId="Web-{49DE0B87-8AD2-2EC1-9000-E808E346CBBA}" dt="2026-05-06T18:37:08.339" v="389"/>
          <ac:spMkLst>
            <pc:docMk/>
            <pc:sldMk cId="438264062" sldId="257"/>
            <ac:spMk id="2" creationId="{E957AD54-CC43-3C00-98D2-A14BC5F3754D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8:00.015" v="548" actId="20577"/>
          <ac:spMkLst>
            <pc:docMk/>
            <pc:sldMk cId="438264062" sldId="257"/>
            <ac:spMk id="3" creationId="{F492E596-3943-DF50-BC79-0E2F995DAABE}"/>
          </ac:spMkLst>
        </pc:spChg>
      </pc:sldChg>
      <pc:sldChg chg="addSp delSp modSp new mod setBg modNotes">
        <pc:chgData name="Ellen Delaney (2222185)" userId="S::2222185@student.uwtsd.ac.uk::428a14c5-34fd-4b59-819a-aa61f4746beb" providerId="AD" clId="Web-{49DE0B87-8AD2-2EC1-9000-E808E346CBBA}" dt="2026-05-06T18:42:09.427" v="494" actId="20577"/>
        <pc:sldMkLst>
          <pc:docMk/>
          <pc:sldMk cId="3931436669" sldId="258"/>
        </pc:sldMkLst>
        <pc:spChg chg="mod">
          <ac:chgData name="Ellen Delaney (2222185)" userId="S::2222185@student.uwtsd.ac.uk::428a14c5-34fd-4b59-819a-aa61f4746beb" providerId="AD" clId="Web-{49DE0B87-8AD2-2EC1-9000-E808E346CBBA}" dt="2026-05-06T18:41:14.691" v="451"/>
          <ac:spMkLst>
            <pc:docMk/>
            <pc:sldMk cId="3931436669" sldId="258"/>
            <ac:spMk id="2" creationId="{43C9DED5-63F8-202E-83EB-335A28BAAE14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2:09.427" v="494" actId="20577"/>
          <ac:spMkLst>
            <pc:docMk/>
            <pc:sldMk cId="3931436669" sldId="258"/>
            <ac:spMk id="3" creationId="{3CD60F46-AD3B-83BC-D4B6-15E601008FE6}"/>
          </ac:spMkLst>
        </pc:spChg>
      </pc:sldChg>
      <pc:sldChg chg="addSp modSp new modNotes">
        <pc:chgData name="Ellen Delaney (2222185)" userId="S::2222185@student.uwtsd.ac.uk::428a14c5-34fd-4b59-819a-aa61f4746beb" providerId="AD" clId="Web-{49DE0B87-8AD2-2EC1-9000-E808E346CBBA}" dt="2026-05-06T15:24:03.152" v="318"/>
        <pc:sldMkLst>
          <pc:docMk/>
          <pc:sldMk cId="528497399" sldId="259"/>
        </pc:sldMkLst>
        <pc:spChg chg="mod">
          <ac:chgData name="Ellen Delaney (2222185)" userId="S::2222185@student.uwtsd.ac.uk::428a14c5-34fd-4b59-819a-aa61f4746beb" providerId="AD" clId="Web-{49DE0B87-8AD2-2EC1-9000-E808E346CBBA}" dt="2026-05-06T14:52:44.863" v="135" actId="20577"/>
          <ac:spMkLst>
            <pc:docMk/>
            <pc:sldMk cId="528497399" sldId="259"/>
            <ac:spMk id="2" creationId="{762DEACD-3A00-C233-5F8C-4DBF62EAE28B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4:51:28.423" v="125" actId="20577"/>
          <ac:spMkLst>
            <pc:docMk/>
            <pc:sldMk cId="528497399" sldId="259"/>
            <ac:spMk id="3" creationId="{98CD9E88-C95C-3A53-6F75-657B484D9AAC}"/>
          </ac:spMkLst>
        </pc:spChg>
        <pc:spChg chg="add mod">
          <ac:chgData name="Ellen Delaney (2222185)" userId="S::2222185@student.uwtsd.ac.uk::428a14c5-34fd-4b59-819a-aa61f4746beb" providerId="AD" clId="Web-{49DE0B87-8AD2-2EC1-9000-E808E346CBBA}" dt="2026-05-06T15:15:14.087" v="256" actId="20577"/>
          <ac:spMkLst>
            <pc:docMk/>
            <pc:sldMk cId="528497399" sldId="259"/>
            <ac:spMk id="4" creationId="{DC00467D-B1C2-CABD-9631-C6423EC8E84D}"/>
          </ac:spMkLst>
        </pc:spChg>
      </pc:sldChg>
      <pc:sldChg chg="addSp delSp modSp new mod setBg">
        <pc:chgData name="Ellen Delaney (2222185)" userId="S::2222185@student.uwtsd.ac.uk::428a14c5-34fd-4b59-819a-aa61f4746beb" providerId="AD" clId="Web-{49DE0B87-8AD2-2EC1-9000-E808E346CBBA}" dt="2026-05-06T18:41:03.816" v="443"/>
        <pc:sldMkLst>
          <pc:docMk/>
          <pc:sldMk cId="109351152" sldId="260"/>
        </pc:sldMkLst>
        <pc:spChg chg="mod">
          <ac:chgData name="Ellen Delaney (2222185)" userId="S::2222185@student.uwtsd.ac.uk::428a14c5-34fd-4b59-819a-aa61f4746beb" providerId="AD" clId="Web-{49DE0B87-8AD2-2EC1-9000-E808E346CBBA}" dt="2026-05-06T18:41:03.816" v="443"/>
          <ac:spMkLst>
            <pc:docMk/>
            <pc:sldMk cId="109351152" sldId="260"/>
            <ac:spMk id="2" creationId="{B794C92C-618A-AD45-D4AA-94E75D842AD8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1:03.816" v="443"/>
          <ac:spMkLst>
            <pc:docMk/>
            <pc:sldMk cId="109351152" sldId="260"/>
            <ac:spMk id="3" creationId="{476B857A-6557-A8F2-F8F7-434C92D8C897}"/>
          </ac:spMkLst>
        </pc:spChg>
      </pc:sldChg>
      <pc:sldChg chg="addSp delSp modSp new modNotes">
        <pc:chgData name="Ellen Delaney (2222185)" userId="S::2222185@student.uwtsd.ac.uk::428a14c5-34fd-4b59-819a-aa61f4746beb" providerId="AD" clId="Web-{49DE0B87-8AD2-2EC1-9000-E808E346CBBA}" dt="2026-05-06T15:23:31.307" v="316"/>
        <pc:sldMkLst>
          <pc:docMk/>
          <pc:sldMk cId="1906685002" sldId="261"/>
        </pc:sldMkLst>
        <pc:spChg chg="mod">
          <ac:chgData name="Ellen Delaney (2222185)" userId="S::2222185@student.uwtsd.ac.uk::428a14c5-34fd-4b59-819a-aa61f4746beb" providerId="AD" clId="Web-{49DE0B87-8AD2-2EC1-9000-E808E346CBBA}" dt="2026-05-06T15:11:04.411" v="248" actId="20577"/>
          <ac:spMkLst>
            <pc:docMk/>
            <pc:sldMk cId="1906685002" sldId="261"/>
            <ac:spMk id="2" creationId="{8D661325-8731-43D1-8B8D-AA9A538237F1}"/>
          </ac:spMkLst>
        </pc:spChg>
        <pc:spChg chg="add mod">
          <ac:chgData name="Ellen Delaney (2222185)" userId="S::2222185@student.uwtsd.ac.uk::428a14c5-34fd-4b59-819a-aa61f4746beb" providerId="AD" clId="Web-{49DE0B87-8AD2-2EC1-9000-E808E346CBBA}" dt="2026-05-06T15:18:05.980" v="292" actId="20577"/>
          <ac:spMkLst>
            <pc:docMk/>
            <pc:sldMk cId="1906685002" sldId="261"/>
            <ac:spMk id="5" creationId="{8890653F-DA77-EBB8-9496-FBB731416DF1}"/>
          </ac:spMkLst>
        </pc:spChg>
      </pc:sldChg>
      <pc:sldChg chg="modSp new">
        <pc:chgData name="Ellen Delaney (2222185)" userId="S::2222185@student.uwtsd.ac.uk::428a14c5-34fd-4b59-819a-aa61f4746beb" providerId="AD" clId="Web-{49DE0B87-8AD2-2EC1-9000-E808E346CBBA}" dt="2026-05-06T15:21:23.487" v="295" actId="20577"/>
        <pc:sldMkLst>
          <pc:docMk/>
          <pc:sldMk cId="115144488" sldId="262"/>
        </pc:sldMkLst>
        <pc:spChg chg="mod">
          <ac:chgData name="Ellen Delaney (2222185)" userId="S::2222185@student.uwtsd.ac.uk::428a14c5-34fd-4b59-819a-aa61f4746beb" providerId="AD" clId="Web-{49DE0B87-8AD2-2EC1-9000-E808E346CBBA}" dt="2026-05-06T14:47:39.318" v="73" actId="20577"/>
          <ac:spMkLst>
            <pc:docMk/>
            <pc:sldMk cId="115144488" sldId="262"/>
            <ac:spMk id="2" creationId="{074EB387-5D6F-8782-2B6F-870EF07EB275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5:21:23.487" v="295" actId="20577"/>
          <ac:spMkLst>
            <pc:docMk/>
            <pc:sldMk cId="115144488" sldId="262"/>
            <ac:spMk id="3" creationId="{AE9454EA-C343-922B-30AF-BCD8A23DA534}"/>
          </ac:spMkLst>
        </pc:spChg>
      </pc:sldChg>
      <pc:sldChg chg="modSp new modNotes">
        <pc:chgData name="Ellen Delaney (2222185)" userId="S::2222185@student.uwtsd.ac.uk::428a14c5-34fd-4b59-819a-aa61f4746beb" providerId="AD" clId="Web-{49DE0B87-8AD2-2EC1-9000-E808E346CBBA}" dt="2026-05-06T18:47:03.170" v="532"/>
        <pc:sldMkLst>
          <pc:docMk/>
          <pc:sldMk cId="2342314612" sldId="263"/>
        </pc:sldMkLst>
        <pc:spChg chg="mod">
          <ac:chgData name="Ellen Delaney (2222185)" userId="S::2222185@student.uwtsd.ac.uk::428a14c5-34fd-4b59-819a-aa61f4746beb" providerId="AD" clId="Web-{49DE0B87-8AD2-2EC1-9000-E808E346CBBA}" dt="2026-05-06T14:47:56.194" v="85" actId="20577"/>
          <ac:spMkLst>
            <pc:docMk/>
            <pc:sldMk cId="2342314612" sldId="263"/>
            <ac:spMk id="2" creationId="{C4862455-FF8E-702D-1E77-AAB7F83364A0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6:30.856" v="530" actId="20577"/>
          <ac:spMkLst>
            <pc:docMk/>
            <pc:sldMk cId="2342314612" sldId="263"/>
            <ac:spMk id="3" creationId="{B7A7F0AB-22F0-1859-36A7-B0423D0E183F}"/>
          </ac:spMkLst>
        </pc:spChg>
      </pc:sldChg>
      <pc:sldChg chg="modSp new modNotes">
        <pc:chgData name="Ellen Delaney (2222185)" userId="S::2222185@student.uwtsd.ac.uk::428a14c5-34fd-4b59-819a-aa61f4746beb" providerId="AD" clId="Web-{49DE0B87-8AD2-2EC1-9000-E808E346CBBA}" dt="2026-05-06T18:47:48.468" v="546" actId="20577"/>
        <pc:sldMkLst>
          <pc:docMk/>
          <pc:sldMk cId="2581673638" sldId="264"/>
        </pc:sldMkLst>
        <pc:spChg chg="mod">
          <ac:chgData name="Ellen Delaney (2222185)" userId="S::2222185@student.uwtsd.ac.uk::428a14c5-34fd-4b59-819a-aa61f4746beb" providerId="AD" clId="Web-{49DE0B87-8AD2-2EC1-9000-E808E346CBBA}" dt="2026-05-06T15:27:13.456" v="359" actId="20577"/>
          <ac:spMkLst>
            <pc:docMk/>
            <pc:sldMk cId="2581673638" sldId="264"/>
            <ac:spMk id="2" creationId="{416B0D00-9AB5-6195-1BC9-4DD786493833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7:48.468" v="546" actId="20577"/>
          <ac:spMkLst>
            <pc:docMk/>
            <pc:sldMk cId="2581673638" sldId="264"/>
            <ac:spMk id="3" creationId="{D2D0EB18-A174-0636-03AE-AB4B77CC8B52}"/>
          </ac:spMkLst>
        </pc:spChg>
      </pc:sldChg>
      <pc:sldChg chg="modSp new modNotes">
        <pc:chgData name="Ellen Delaney (2222185)" userId="S::2222185@student.uwtsd.ac.uk::428a14c5-34fd-4b59-819a-aa61f4746beb" providerId="AD" clId="Web-{49DE0B87-8AD2-2EC1-9000-E808E346CBBA}" dt="2026-05-06T18:46:15.746" v="527" actId="20577"/>
        <pc:sldMkLst>
          <pc:docMk/>
          <pc:sldMk cId="3807509653" sldId="265"/>
        </pc:sldMkLst>
        <pc:spChg chg="mod">
          <ac:chgData name="Ellen Delaney (2222185)" userId="S::2222185@student.uwtsd.ac.uk::428a14c5-34fd-4b59-819a-aa61f4746beb" providerId="AD" clId="Web-{49DE0B87-8AD2-2EC1-9000-E808E346CBBA}" dt="2026-05-06T15:27:58.223" v="378" actId="20577"/>
          <ac:spMkLst>
            <pc:docMk/>
            <pc:sldMk cId="3807509653" sldId="265"/>
            <ac:spMk id="2" creationId="{362E5FF2-24C6-EDCF-D100-8DD9D48057E7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6:15.746" v="527" actId="20577"/>
          <ac:spMkLst>
            <pc:docMk/>
            <pc:sldMk cId="3807509653" sldId="265"/>
            <ac:spMk id="3" creationId="{0D87CA77-74BD-5C18-F477-BFD5754CC55E}"/>
          </ac:spMkLst>
        </pc:spChg>
      </pc:sldChg>
      <pc:sldChg chg="addSp delSp modSp new mod ord setBg modNotes">
        <pc:chgData name="Ellen Delaney (2222185)" userId="S::2222185@student.uwtsd.ac.uk::428a14c5-34fd-4b59-819a-aa61f4746beb" providerId="AD" clId="Web-{49DE0B87-8AD2-2EC1-9000-E808E346CBBA}" dt="2026-05-06T18:41:06.144" v="445"/>
        <pc:sldMkLst>
          <pc:docMk/>
          <pc:sldMk cId="296616384" sldId="266"/>
        </pc:sldMkLst>
        <pc:spChg chg="mod">
          <ac:chgData name="Ellen Delaney (2222185)" userId="S::2222185@student.uwtsd.ac.uk::428a14c5-34fd-4b59-819a-aa61f4746beb" providerId="AD" clId="Web-{49DE0B87-8AD2-2EC1-9000-E808E346CBBA}" dt="2026-05-06T18:41:06.144" v="445"/>
          <ac:spMkLst>
            <pc:docMk/>
            <pc:sldMk cId="296616384" sldId="266"/>
            <ac:spMk id="2" creationId="{0ED97BEB-119B-0171-3C9D-D22D07C91EBE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1:06.144" v="445"/>
          <ac:spMkLst>
            <pc:docMk/>
            <pc:sldMk cId="296616384" sldId="266"/>
            <ac:spMk id="3" creationId="{1ADA4F91-9FB9-7F5A-DDC0-1E69F667DB6E}"/>
          </ac:spMkLst>
        </pc:spChg>
      </pc:sldChg>
      <pc:sldChg chg="addSp delSp modSp new mod ord setBg modNotes">
        <pc:chgData name="Ellen Delaney (2222185)" userId="S::2222185@student.uwtsd.ac.uk::428a14c5-34fd-4b59-819a-aa61f4746beb" providerId="AD" clId="Web-{49DE0B87-8AD2-2EC1-9000-E808E346CBBA}" dt="2026-05-06T18:40:57.691" v="439"/>
        <pc:sldMkLst>
          <pc:docMk/>
          <pc:sldMk cId="4131125519" sldId="267"/>
        </pc:sldMkLst>
        <pc:spChg chg="mod">
          <ac:chgData name="Ellen Delaney (2222185)" userId="S::2222185@student.uwtsd.ac.uk::428a14c5-34fd-4b59-819a-aa61f4746beb" providerId="AD" clId="Web-{49DE0B87-8AD2-2EC1-9000-E808E346CBBA}" dt="2026-05-06T18:40:57.691" v="439"/>
          <ac:spMkLst>
            <pc:docMk/>
            <pc:sldMk cId="4131125519" sldId="267"/>
            <ac:spMk id="2" creationId="{1B7DC179-8A28-A3BD-007C-8F2227C2833E}"/>
          </ac:spMkLst>
        </pc:spChg>
        <pc:spChg chg="mod">
          <ac:chgData name="Ellen Delaney (2222185)" userId="S::2222185@student.uwtsd.ac.uk::428a14c5-34fd-4b59-819a-aa61f4746beb" providerId="AD" clId="Web-{49DE0B87-8AD2-2EC1-9000-E808E346CBBA}" dt="2026-05-06T18:40:57.691" v="439"/>
          <ac:spMkLst>
            <pc:docMk/>
            <pc:sldMk cId="4131125519" sldId="267"/>
            <ac:spMk id="3" creationId="{926A85C7-7D25-CF28-6B2E-2896D9970D54}"/>
          </ac:spMkLst>
        </pc:spChg>
      </pc:sldChg>
    </pc:docChg>
  </pc:docChgLst>
  <pc:docChgLst>
    <pc:chgData clId="Web-{49DE0B87-8AD2-2EC1-9000-E808E346CBBA}"/>
    <pc:docChg chg="modSld">
      <pc:chgData name="" userId="" providerId="" clId="Web-{49DE0B87-8AD2-2EC1-9000-E808E346CBBA}" dt="2026-05-06T14:40:33.822" v="8" actId="20577"/>
      <pc:docMkLst>
        <pc:docMk/>
      </pc:docMkLst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0AD2C8-FAB7-4BF5-B689-ACCB557BC9B7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6BA7322-449C-46E2-9B64-512D0B08ED1B}">
      <dgm:prSet/>
      <dgm:spPr/>
      <dgm:t>
        <a:bodyPr/>
        <a:lstStyle/>
        <a:p>
          <a:r>
            <a:rPr lang="en-GB"/>
            <a:t>Research question - Does foam rolling or soft tissue massage influence 20m sprint time?</a:t>
          </a:r>
          <a:endParaRPr lang="en-US"/>
        </a:p>
      </dgm:t>
    </dgm:pt>
    <dgm:pt modelId="{74856576-8508-405E-8A8B-6B968F1AA505}" type="parTrans" cxnId="{9704ACAA-0E33-495D-8A87-D0363DA7D183}">
      <dgm:prSet/>
      <dgm:spPr/>
      <dgm:t>
        <a:bodyPr/>
        <a:lstStyle/>
        <a:p>
          <a:endParaRPr lang="en-US"/>
        </a:p>
      </dgm:t>
    </dgm:pt>
    <dgm:pt modelId="{B84E29B4-BFC3-4272-85A1-E78F7911CD30}" type="sibTrans" cxnId="{9704ACAA-0E33-495D-8A87-D0363DA7D183}">
      <dgm:prSet/>
      <dgm:spPr/>
      <dgm:t>
        <a:bodyPr/>
        <a:lstStyle/>
        <a:p>
          <a:endParaRPr lang="en-US"/>
        </a:p>
      </dgm:t>
    </dgm:pt>
    <dgm:pt modelId="{EFA9577E-0799-4DFF-93AD-174C0D068DE1}">
      <dgm:prSet/>
      <dgm:spPr/>
      <dgm:t>
        <a:bodyPr/>
        <a:lstStyle/>
        <a:p>
          <a:r>
            <a:rPr lang="en-GB"/>
            <a:t>Hypothesis – Sports massage will improve 20m sprint performance</a:t>
          </a:r>
          <a:endParaRPr lang="en-US"/>
        </a:p>
      </dgm:t>
    </dgm:pt>
    <dgm:pt modelId="{FEDD44B1-908E-422C-A176-4CCB6E94A1D2}" type="parTrans" cxnId="{28A9A027-A10A-4515-8785-2496726DEBCC}">
      <dgm:prSet/>
      <dgm:spPr/>
      <dgm:t>
        <a:bodyPr/>
        <a:lstStyle/>
        <a:p>
          <a:endParaRPr lang="en-US"/>
        </a:p>
      </dgm:t>
    </dgm:pt>
    <dgm:pt modelId="{7860C409-967E-44DD-9150-E8B8D4EAFB4E}" type="sibTrans" cxnId="{28A9A027-A10A-4515-8785-2496726DEBCC}">
      <dgm:prSet/>
      <dgm:spPr/>
      <dgm:t>
        <a:bodyPr/>
        <a:lstStyle/>
        <a:p>
          <a:endParaRPr lang="en-US"/>
        </a:p>
      </dgm:t>
    </dgm:pt>
    <dgm:pt modelId="{E68156DF-D266-4B19-B672-EE0727F9A3D4}" type="pres">
      <dgm:prSet presAssocID="{540AD2C8-FAB7-4BF5-B689-ACCB557BC9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06C8707-37C8-47BC-811C-5D9A4CD6AE7C}" type="pres">
      <dgm:prSet presAssocID="{C6BA7322-449C-46E2-9B64-512D0B08ED1B}" presName="hierRoot1" presStyleCnt="0"/>
      <dgm:spPr/>
    </dgm:pt>
    <dgm:pt modelId="{322809F1-21AB-4883-81B7-4B94E80E33D5}" type="pres">
      <dgm:prSet presAssocID="{C6BA7322-449C-46E2-9B64-512D0B08ED1B}" presName="composite" presStyleCnt="0"/>
      <dgm:spPr/>
    </dgm:pt>
    <dgm:pt modelId="{BA064F07-EB6C-448F-8C1E-43655B23358A}" type="pres">
      <dgm:prSet presAssocID="{C6BA7322-449C-46E2-9B64-512D0B08ED1B}" presName="background" presStyleLbl="node0" presStyleIdx="0" presStyleCnt="2"/>
      <dgm:spPr/>
    </dgm:pt>
    <dgm:pt modelId="{A4C031E5-7D1B-4E12-98B5-11A41BDC29F9}" type="pres">
      <dgm:prSet presAssocID="{C6BA7322-449C-46E2-9B64-512D0B08ED1B}" presName="text" presStyleLbl="fgAcc0" presStyleIdx="0" presStyleCnt="2">
        <dgm:presLayoutVars>
          <dgm:chPref val="3"/>
        </dgm:presLayoutVars>
      </dgm:prSet>
      <dgm:spPr/>
    </dgm:pt>
    <dgm:pt modelId="{5DA48ABF-9D5C-4106-BE5B-74DE296722A2}" type="pres">
      <dgm:prSet presAssocID="{C6BA7322-449C-46E2-9B64-512D0B08ED1B}" presName="hierChild2" presStyleCnt="0"/>
      <dgm:spPr/>
    </dgm:pt>
    <dgm:pt modelId="{5A6E1F76-AF64-46D9-A2BC-BC0ED30513A4}" type="pres">
      <dgm:prSet presAssocID="{EFA9577E-0799-4DFF-93AD-174C0D068DE1}" presName="hierRoot1" presStyleCnt="0"/>
      <dgm:spPr/>
    </dgm:pt>
    <dgm:pt modelId="{1C7BC019-1AFC-49F3-9E8E-0805262752B0}" type="pres">
      <dgm:prSet presAssocID="{EFA9577E-0799-4DFF-93AD-174C0D068DE1}" presName="composite" presStyleCnt="0"/>
      <dgm:spPr/>
    </dgm:pt>
    <dgm:pt modelId="{4BFEC011-3874-4728-9666-6F8F38A2EB5B}" type="pres">
      <dgm:prSet presAssocID="{EFA9577E-0799-4DFF-93AD-174C0D068DE1}" presName="background" presStyleLbl="node0" presStyleIdx="1" presStyleCnt="2"/>
      <dgm:spPr/>
    </dgm:pt>
    <dgm:pt modelId="{DB1CB1EE-FB8F-404F-A7C3-869BAC2B98E5}" type="pres">
      <dgm:prSet presAssocID="{EFA9577E-0799-4DFF-93AD-174C0D068DE1}" presName="text" presStyleLbl="fgAcc0" presStyleIdx="1" presStyleCnt="2">
        <dgm:presLayoutVars>
          <dgm:chPref val="3"/>
        </dgm:presLayoutVars>
      </dgm:prSet>
      <dgm:spPr/>
    </dgm:pt>
    <dgm:pt modelId="{50DC4A32-4D68-4AB3-8F54-8F25F9D3DD3A}" type="pres">
      <dgm:prSet presAssocID="{EFA9577E-0799-4DFF-93AD-174C0D068DE1}" presName="hierChild2" presStyleCnt="0"/>
      <dgm:spPr/>
    </dgm:pt>
  </dgm:ptLst>
  <dgm:cxnLst>
    <dgm:cxn modelId="{DF74A700-1A0F-4A05-A841-3BA8079F3E59}" type="presOf" srcId="{EFA9577E-0799-4DFF-93AD-174C0D068DE1}" destId="{DB1CB1EE-FB8F-404F-A7C3-869BAC2B98E5}" srcOrd="0" destOrd="0" presId="urn:microsoft.com/office/officeart/2005/8/layout/hierarchy1"/>
    <dgm:cxn modelId="{28A9A027-A10A-4515-8785-2496726DEBCC}" srcId="{540AD2C8-FAB7-4BF5-B689-ACCB557BC9B7}" destId="{EFA9577E-0799-4DFF-93AD-174C0D068DE1}" srcOrd="1" destOrd="0" parTransId="{FEDD44B1-908E-422C-A176-4CCB6E94A1D2}" sibTransId="{7860C409-967E-44DD-9150-E8B8D4EAFB4E}"/>
    <dgm:cxn modelId="{9704ACAA-0E33-495D-8A87-D0363DA7D183}" srcId="{540AD2C8-FAB7-4BF5-B689-ACCB557BC9B7}" destId="{C6BA7322-449C-46E2-9B64-512D0B08ED1B}" srcOrd="0" destOrd="0" parTransId="{74856576-8508-405E-8A8B-6B968F1AA505}" sibTransId="{B84E29B4-BFC3-4272-85A1-E78F7911CD30}"/>
    <dgm:cxn modelId="{F3F7BDAE-788D-4C86-851E-74564DBF35D1}" type="presOf" srcId="{C6BA7322-449C-46E2-9B64-512D0B08ED1B}" destId="{A4C031E5-7D1B-4E12-98B5-11A41BDC29F9}" srcOrd="0" destOrd="0" presId="urn:microsoft.com/office/officeart/2005/8/layout/hierarchy1"/>
    <dgm:cxn modelId="{E0770DDA-61D4-46E4-86AE-370EF4F35925}" type="presOf" srcId="{540AD2C8-FAB7-4BF5-B689-ACCB557BC9B7}" destId="{E68156DF-D266-4B19-B672-EE0727F9A3D4}" srcOrd="0" destOrd="0" presId="urn:microsoft.com/office/officeart/2005/8/layout/hierarchy1"/>
    <dgm:cxn modelId="{3B3E0CF9-596E-48B6-8FFA-ED5C78F0D785}" type="presParOf" srcId="{E68156DF-D266-4B19-B672-EE0727F9A3D4}" destId="{306C8707-37C8-47BC-811C-5D9A4CD6AE7C}" srcOrd="0" destOrd="0" presId="urn:microsoft.com/office/officeart/2005/8/layout/hierarchy1"/>
    <dgm:cxn modelId="{AB0A3E75-0DD0-4B10-BE35-C3C7FC480984}" type="presParOf" srcId="{306C8707-37C8-47BC-811C-5D9A4CD6AE7C}" destId="{322809F1-21AB-4883-81B7-4B94E80E33D5}" srcOrd="0" destOrd="0" presId="urn:microsoft.com/office/officeart/2005/8/layout/hierarchy1"/>
    <dgm:cxn modelId="{6CFE5E6F-526A-49DE-9530-7E07D084F250}" type="presParOf" srcId="{322809F1-21AB-4883-81B7-4B94E80E33D5}" destId="{BA064F07-EB6C-448F-8C1E-43655B23358A}" srcOrd="0" destOrd="0" presId="urn:microsoft.com/office/officeart/2005/8/layout/hierarchy1"/>
    <dgm:cxn modelId="{9047E80F-257F-4073-88E6-807619D831A9}" type="presParOf" srcId="{322809F1-21AB-4883-81B7-4B94E80E33D5}" destId="{A4C031E5-7D1B-4E12-98B5-11A41BDC29F9}" srcOrd="1" destOrd="0" presId="urn:microsoft.com/office/officeart/2005/8/layout/hierarchy1"/>
    <dgm:cxn modelId="{32CEB2F5-16EF-4AD7-84EF-54B270ACDA23}" type="presParOf" srcId="{306C8707-37C8-47BC-811C-5D9A4CD6AE7C}" destId="{5DA48ABF-9D5C-4106-BE5B-74DE296722A2}" srcOrd="1" destOrd="0" presId="urn:microsoft.com/office/officeart/2005/8/layout/hierarchy1"/>
    <dgm:cxn modelId="{D25FB67A-1844-470F-B065-67F9746F7C01}" type="presParOf" srcId="{E68156DF-D266-4B19-B672-EE0727F9A3D4}" destId="{5A6E1F76-AF64-46D9-A2BC-BC0ED30513A4}" srcOrd="1" destOrd="0" presId="urn:microsoft.com/office/officeart/2005/8/layout/hierarchy1"/>
    <dgm:cxn modelId="{68293798-1297-42FE-8856-DC0911D74267}" type="presParOf" srcId="{5A6E1F76-AF64-46D9-A2BC-BC0ED30513A4}" destId="{1C7BC019-1AFC-49F3-9E8E-0805262752B0}" srcOrd="0" destOrd="0" presId="urn:microsoft.com/office/officeart/2005/8/layout/hierarchy1"/>
    <dgm:cxn modelId="{D897D2B3-28AF-4883-9215-0333C96E035D}" type="presParOf" srcId="{1C7BC019-1AFC-49F3-9E8E-0805262752B0}" destId="{4BFEC011-3874-4728-9666-6F8F38A2EB5B}" srcOrd="0" destOrd="0" presId="urn:microsoft.com/office/officeart/2005/8/layout/hierarchy1"/>
    <dgm:cxn modelId="{623F41B0-FA4F-45F6-A3BB-EFA109FBC551}" type="presParOf" srcId="{1C7BC019-1AFC-49F3-9E8E-0805262752B0}" destId="{DB1CB1EE-FB8F-404F-A7C3-869BAC2B98E5}" srcOrd="1" destOrd="0" presId="urn:microsoft.com/office/officeart/2005/8/layout/hierarchy1"/>
    <dgm:cxn modelId="{97160225-2AFC-43B2-8212-3354E5FB3F69}" type="presParOf" srcId="{5A6E1F76-AF64-46D9-A2BC-BC0ED30513A4}" destId="{50DC4A32-4D68-4AB3-8F54-8F25F9D3DD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B8850A-FF88-490A-8D58-FDB50F35ADCD}" type="doc">
      <dgm:prSet loTypeId="urn:microsoft.com/office/officeart/2005/8/layout/vProcess5" loCatId="process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666151F-FB28-4C8E-9E72-8AC87E5F170E}">
      <dgm:prSet/>
      <dgm:spPr/>
      <dgm:t>
        <a:bodyPr/>
        <a:lstStyle/>
        <a:p>
          <a:r>
            <a:rPr lang="en-GB"/>
            <a:t>Informed consent </a:t>
          </a:r>
          <a:endParaRPr lang="en-US"/>
        </a:p>
      </dgm:t>
    </dgm:pt>
    <dgm:pt modelId="{BC5EE623-03A3-4D25-A785-699710B1027A}" type="parTrans" cxnId="{2EE93738-A33B-4BEC-A130-E1D4CE138C92}">
      <dgm:prSet/>
      <dgm:spPr/>
      <dgm:t>
        <a:bodyPr/>
        <a:lstStyle/>
        <a:p>
          <a:endParaRPr lang="en-US"/>
        </a:p>
      </dgm:t>
    </dgm:pt>
    <dgm:pt modelId="{6D2887A1-172B-4DD4-ABBA-928E232AFF75}" type="sibTrans" cxnId="{2EE93738-A33B-4BEC-A130-E1D4CE138C92}">
      <dgm:prSet/>
      <dgm:spPr/>
      <dgm:t>
        <a:bodyPr/>
        <a:lstStyle/>
        <a:p>
          <a:endParaRPr lang="en-US"/>
        </a:p>
      </dgm:t>
    </dgm:pt>
    <dgm:pt modelId="{04F353AB-3B88-475C-B963-91941006EBCA}">
      <dgm:prSet/>
      <dgm:spPr/>
      <dgm:t>
        <a:bodyPr/>
        <a:lstStyle/>
        <a:p>
          <a:r>
            <a:rPr lang="en-GB"/>
            <a:t>Ethics forms approved by uwtsd</a:t>
          </a:r>
          <a:endParaRPr lang="en-US"/>
        </a:p>
      </dgm:t>
    </dgm:pt>
    <dgm:pt modelId="{3B35ACA3-AE3D-4900-BCCF-AA1CE60D0D6A}" type="parTrans" cxnId="{3E1CC5C6-7780-428F-88E3-A88B760B8DE8}">
      <dgm:prSet/>
      <dgm:spPr/>
      <dgm:t>
        <a:bodyPr/>
        <a:lstStyle/>
        <a:p>
          <a:endParaRPr lang="en-US"/>
        </a:p>
      </dgm:t>
    </dgm:pt>
    <dgm:pt modelId="{41115669-9E5C-4310-83E6-C1E8C51D0874}" type="sibTrans" cxnId="{3E1CC5C6-7780-428F-88E3-A88B760B8DE8}">
      <dgm:prSet/>
      <dgm:spPr/>
      <dgm:t>
        <a:bodyPr/>
        <a:lstStyle/>
        <a:p>
          <a:endParaRPr lang="en-US"/>
        </a:p>
      </dgm:t>
    </dgm:pt>
    <dgm:pt modelId="{048F3948-AE07-45C7-B837-DF50B1BD88C3}">
      <dgm:prSet/>
      <dgm:spPr/>
      <dgm:t>
        <a:bodyPr/>
        <a:lstStyle/>
        <a:p>
          <a:r>
            <a:rPr lang="en-GB"/>
            <a:t>Right to withdraw </a:t>
          </a:r>
          <a:endParaRPr lang="en-US"/>
        </a:p>
      </dgm:t>
    </dgm:pt>
    <dgm:pt modelId="{D4E0D498-4A8E-4396-A3C0-FE4F0B180284}" type="parTrans" cxnId="{F0DECA90-FF10-4326-A5B3-D36736D3CFF7}">
      <dgm:prSet/>
      <dgm:spPr/>
      <dgm:t>
        <a:bodyPr/>
        <a:lstStyle/>
        <a:p>
          <a:endParaRPr lang="en-US"/>
        </a:p>
      </dgm:t>
    </dgm:pt>
    <dgm:pt modelId="{4A3BB7C7-B4AF-412F-96A1-1144E6ECAA26}" type="sibTrans" cxnId="{F0DECA90-FF10-4326-A5B3-D36736D3CFF7}">
      <dgm:prSet/>
      <dgm:spPr/>
      <dgm:t>
        <a:bodyPr/>
        <a:lstStyle/>
        <a:p>
          <a:endParaRPr lang="en-US"/>
        </a:p>
      </dgm:t>
    </dgm:pt>
    <dgm:pt modelId="{290431B5-1FA2-4B60-868D-5A863598152A}">
      <dgm:prSet/>
      <dgm:spPr/>
      <dgm:t>
        <a:bodyPr/>
        <a:lstStyle/>
        <a:p>
          <a:r>
            <a:rPr lang="en-GB"/>
            <a:t>Injury risk minimised </a:t>
          </a:r>
          <a:endParaRPr lang="en-US"/>
        </a:p>
      </dgm:t>
    </dgm:pt>
    <dgm:pt modelId="{BEEFA728-9858-470E-88D7-22025EF19E94}" type="parTrans" cxnId="{A71B02A9-71EC-47DF-A7C7-EFC0D01ACAAC}">
      <dgm:prSet/>
      <dgm:spPr/>
      <dgm:t>
        <a:bodyPr/>
        <a:lstStyle/>
        <a:p>
          <a:endParaRPr lang="en-US"/>
        </a:p>
      </dgm:t>
    </dgm:pt>
    <dgm:pt modelId="{D827C1E6-5D58-4729-8029-59215C8951AA}" type="sibTrans" cxnId="{A71B02A9-71EC-47DF-A7C7-EFC0D01ACAAC}">
      <dgm:prSet/>
      <dgm:spPr/>
      <dgm:t>
        <a:bodyPr/>
        <a:lstStyle/>
        <a:p>
          <a:endParaRPr lang="en-US"/>
        </a:p>
      </dgm:t>
    </dgm:pt>
    <dgm:pt modelId="{BAFF4409-945F-47D1-BD98-C8A386397D76}">
      <dgm:prSet/>
      <dgm:spPr/>
      <dgm:t>
        <a:bodyPr/>
        <a:lstStyle/>
        <a:p>
          <a:r>
            <a:rPr lang="en-GB"/>
            <a:t>Data kept confidential</a:t>
          </a:r>
          <a:endParaRPr lang="en-US"/>
        </a:p>
      </dgm:t>
    </dgm:pt>
    <dgm:pt modelId="{0E95DE6E-08A4-4290-BA51-A40DFE9D08FB}" type="parTrans" cxnId="{DB6E132B-93B1-4DD8-9ECD-EE2385CC31DB}">
      <dgm:prSet/>
      <dgm:spPr/>
      <dgm:t>
        <a:bodyPr/>
        <a:lstStyle/>
        <a:p>
          <a:endParaRPr lang="en-US"/>
        </a:p>
      </dgm:t>
    </dgm:pt>
    <dgm:pt modelId="{D0CD72CB-10A9-4948-8A6D-53765CA9BC05}" type="sibTrans" cxnId="{DB6E132B-93B1-4DD8-9ECD-EE2385CC31DB}">
      <dgm:prSet/>
      <dgm:spPr/>
      <dgm:t>
        <a:bodyPr/>
        <a:lstStyle/>
        <a:p>
          <a:endParaRPr lang="en-US"/>
        </a:p>
      </dgm:t>
    </dgm:pt>
    <dgm:pt modelId="{DBBCC3FD-BF0F-4A80-B783-22298859B4F1}" type="pres">
      <dgm:prSet presAssocID="{5EB8850A-FF88-490A-8D58-FDB50F35ADCD}" presName="outerComposite" presStyleCnt="0">
        <dgm:presLayoutVars>
          <dgm:chMax val="5"/>
          <dgm:dir/>
          <dgm:resizeHandles val="exact"/>
        </dgm:presLayoutVars>
      </dgm:prSet>
      <dgm:spPr/>
    </dgm:pt>
    <dgm:pt modelId="{5BA6C303-7BF7-415A-A09B-38D84CB78300}" type="pres">
      <dgm:prSet presAssocID="{5EB8850A-FF88-490A-8D58-FDB50F35ADCD}" presName="dummyMaxCanvas" presStyleCnt="0">
        <dgm:presLayoutVars/>
      </dgm:prSet>
      <dgm:spPr/>
    </dgm:pt>
    <dgm:pt modelId="{A3BE5DA6-C4D9-45E3-A616-B9FD750E86B7}" type="pres">
      <dgm:prSet presAssocID="{5EB8850A-FF88-490A-8D58-FDB50F35ADCD}" presName="FiveNodes_1" presStyleLbl="node1" presStyleIdx="0" presStyleCnt="5">
        <dgm:presLayoutVars>
          <dgm:bulletEnabled val="1"/>
        </dgm:presLayoutVars>
      </dgm:prSet>
      <dgm:spPr/>
    </dgm:pt>
    <dgm:pt modelId="{D1F369A4-B6C3-448C-B6E8-24713DD42394}" type="pres">
      <dgm:prSet presAssocID="{5EB8850A-FF88-490A-8D58-FDB50F35ADCD}" presName="FiveNodes_2" presStyleLbl="node1" presStyleIdx="1" presStyleCnt="5">
        <dgm:presLayoutVars>
          <dgm:bulletEnabled val="1"/>
        </dgm:presLayoutVars>
      </dgm:prSet>
      <dgm:spPr/>
    </dgm:pt>
    <dgm:pt modelId="{3E540F8D-B815-4B04-83E9-38BB795AB007}" type="pres">
      <dgm:prSet presAssocID="{5EB8850A-FF88-490A-8D58-FDB50F35ADCD}" presName="FiveNodes_3" presStyleLbl="node1" presStyleIdx="2" presStyleCnt="5">
        <dgm:presLayoutVars>
          <dgm:bulletEnabled val="1"/>
        </dgm:presLayoutVars>
      </dgm:prSet>
      <dgm:spPr/>
    </dgm:pt>
    <dgm:pt modelId="{BE4977B7-CA32-4B6A-A059-2988B0CE2CB9}" type="pres">
      <dgm:prSet presAssocID="{5EB8850A-FF88-490A-8D58-FDB50F35ADCD}" presName="FiveNodes_4" presStyleLbl="node1" presStyleIdx="3" presStyleCnt="5">
        <dgm:presLayoutVars>
          <dgm:bulletEnabled val="1"/>
        </dgm:presLayoutVars>
      </dgm:prSet>
      <dgm:spPr/>
    </dgm:pt>
    <dgm:pt modelId="{67B54A40-4FE3-4311-BDBE-C5EE174CFD76}" type="pres">
      <dgm:prSet presAssocID="{5EB8850A-FF88-490A-8D58-FDB50F35ADCD}" presName="FiveNodes_5" presStyleLbl="node1" presStyleIdx="4" presStyleCnt="5">
        <dgm:presLayoutVars>
          <dgm:bulletEnabled val="1"/>
        </dgm:presLayoutVars>
      </dgm:prSet>
      <dgm:spPr/>
    </dgm:pt>
    <dgm:pt modelId="{AF09FD3F-D1E8-4AEB-957F-27ECFBE74295}" type="pres">
      <dgm:prSet presAssocID="{5EB8850A-FF88-490A-8D58-FDB50F35ADCD}" presName="FiveConn_1-2" presStyleLbl="fgAccFollowNode1" presStyleIdx="0" presStyleCnt="4">
        <dgm:presLayoutVars>
          <dgm:bulletEnabled val="1"/>
        </dgm:presLayoutVars>
      </dgm:prSet>
      <dgm:spPr/>
    </dgm:pt>
    <dgm:pt modelId="{C5A32AE0-8320-4D1D-9CB9-31D38E0A320C}" type="pres">
      <dgm:prSet presAssocID="{5EB8850A-FF88-490A-8D58-FDB50F35ADCD}" presName="FiveConn_2-3" presStyleLbl="fgAccFollowNode1" presStyleIdx="1" presStyleCnt="4">
        <dgm:presLayoutVars>
          <dgm:bulletEnabled val="1"/>
        </dgm:presLayoutVars>
      </dgm:prSet>
      <dgm:spPr/>
    </dgm:pt>
    <dgm:pt modelId="{18BB9CE2-FB4C-4063-B5AD-FCD6F33A756D}" type="pres">
      <dgm:prSet presAssocID="{5EB8850A-FF88-490A-8D58-FDB50F35ADCD}" presName="FiveConn_3-4" presStyleLbl="fgAccFollowNode1" presStyleIdx="2" presStyleCnt="4">
        <dgm:presLayoutVars>
          <dgm:bulletEnabled val="1"/>
        </dgm:presLayoutVars>
      </dgm:prSet>
      <dgm:spPr/>
    </dgm:pt>
    <dgm:pt modelId="{4D062E44-309F-4B57-8524-DE35BF779E91}" type="pres">
      <dgm:prSet presAssocID="{5EB8850A-FF88-490A-8D58-FDB50F35ADCD}" presName="FiveConn_4-5" presStyleLbl="fgAccFollowNode1" presStyleIdx="3" presStyleCnt="4">
        <dgm:presLayoutVars>
          <dgm:bulletEnabled val="1"/>
        </dgm:presLayoutVars>
      </dgm:prSet>
      <dgm:spPr/>
    </dgm:pt>
    <dgm:pt modelId="{839C91D4-3DE6-429F-8080-07ABB6AE83D1}" type="pres">
      <dgm:prSet presAssocID="{5EB8850A-FF88-490A-8D58-FDB50F35ADCD}" presName="FiveNodes_1_text" presStyleLbl="node1" presStyleIdx="4" presStyleCnt="5">
        <dgm:presLayoutVars>
          <dgm:bulletEnabled val="1"/>
        </dgm:presLayoutVars>
      </dgm:prSet>
      <dgm:spPr/>
    </dgm:pt>
    <dgm:pt modelId="{4CDB3920-0F6A-48BF-BD32-8ED53F3BA04C}" type="pres">
      <dgm:prSet presAssocID="{5EB8850A-FF88-490A-8D58-FDB50F35ADCD}" presName="FiveNodes_2_text" presStyleLbl="node1" presStyleIdx="4" presStyleCnt="5">
        <dgm:presLayoutVars>
          <dgm:bulletEnabled val="1"/>
        </dgm:presLayoutVars>
      </dgm:prSet>
      <dgm:spPr/>
    </dgm:pt>
    <dgm:pt modelId="{A8488D37-4CDE-46EA-B1F8-E248E91D2210}" type="pres">
      <dgm:prSet presAssocID="{5EB8850A-FF88-490A-8D58-FDB50F35ADCD}" presName="FiveNodes_3_text" presStyleLbl="node1" presStyleIdx="4" presStyleCnt="5">
        <dgm:presLayoutVars>
          <dgm:bulletEnabled val="1"/>
        </dgm:presLayoutVars>
      </dgm:prSet>
      <dgm:spPr/>
    </dgm:pt>
    <dgm:pt modelId="{09972C77-1CB4-4F85-80EC-98F9633F7D6D}" type="pres">
      <dgm:prSet presAssocID="{5EB8850A-FF88-490A-8D58-FDB50F35ADCD}" presName="FiveNodes_4_text" presStyleLbl="node1" presStyleIdx="4" presStyleCnt="5">
        <dgm:presLayoutVars>
          <dgm:bulletEnabled val="1"/>
        </dgm:presLayoutVars>
      </dgm:prSet>
      <dgm:spPr/>
    </dgm:pt>
    <dgm:pt modelId="{2920F9B5-87E6-4304-A3F2-526BF7DB8C75}" type="pres">
      <dgm:prSet presAssocID="{5EB8850A-FF88-490A-8D58-FDB50F35ADCD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69AFE2A-A76B-4C32-8955-9DE668D052D0}" type="presOf" srcId="{048F3948-AE07-45C7-B837-DF50B1BD88C3}" destId="{A8488D37-4CDE-46EA-B1F8-E248E91D2210}" srcOrd="1" destOrd="0" presId="urn:microsoft.com/office/officeart/2005/8/layout/vProcess5"/>
    <dgm:cxn modelId="{DB6E132B-93B1-4DD8-9ECD-EE2385CC31DB}" srcId="{5EB8850A-FF88-490A-8D58-FDB50F35ADCD}" destId="{BAFF4409-945F-47D1-BD98-C8A386397D76}" srcOrd="4" destOrd="0" parTransId="{0E95DE6E-08A4-4290-BA51-A40DFE9D08FB}" sibTransId="{D0CD72CB-10A9-4948-8A6D-53765CA9BC05}"/>
    <dgm:cxn modelId="{2EE93738-A33B-4BEC-A130-E1D4CE138C92}" srcId="{5EB8850A-FF88-490A-8D58-FDB50F35ADCD}" destId="{4666151F-FB28-4C8E-9E72-8AC87E5F170E}" srcOrd="0" destOrd="0" parTransId="{BC5EE623-03A3-4D25-A785-699710B1027A}" sibTransId="{6D2887A1-172B-4DD4-ABBA-928E232AFF75}"/>
    <dgm:cxn modelId="{F2690C5F-8D1F-4435-B1D4-5CEDAA6FD7D5}" type="presOf" srcId="{04F353AB-3B88-475C-B963-91941006EBCA}" destId="{4CDB3920-0F6A-48BF-BD32-8ED53F3BA04C}" srcOrd="1" destOrd="0" presId="urn:microsoft.com/office/officeart/2005/8/layout/vProcess5"/>
    <dgm:cxn modelId="{5A263B47-EDBC-4584-A0C9-B6C24572014E}" type="presOf" srcId="{290431B5-1FA2-4B60-868D-5A863598152A}" destId="{09972C77-1CB4-4F85-80EC-98F9633F7D6D}" srcOrd="1" destOrd="0" presId="urn:microsoft.com/office/officeart/2005/8/layout/vProcess5"/>
    <dgm:cxn modelId="{7B822568-2C42-4553-BBDE-D6EFAF5A7F17}" type="presOf" srcId="{4666151F-FB28-4C8E-9E72-8AC87E5F170E}" destId="{839C91D4-3DE6-429F-8080-07ABB6AE83D1}" srcOrd="1" destOrd="0" presId="urn:microsoft.com/office/officeart/2005/8/layout/vProcess5"/>
    <dgm:cxn modelId="{F5317051-2616-4018-9868-BDC8723E5703}" type="presOf" srcId="{048F3948-AE07-45C7-B837-DF50B1BD88C3}" destId="{3E540F8D-B815-4B04-83E9-38BB795AB007}" srcOrd="0" destOrd="0" presId="urn:microsoft.com/office/officeart/2005/8/layout/vProcess5"/>
    <dgm:cxn modelId="{CB086D52-D2D7-4C99-A98E-8EB49BD28994}" type="presOf" srcId="{5EB8850A-FF88-490A-8D58-FDB50F35ADCD}" destId="{DBBCC3FD-BF0F-4A80-B783-22298859B4F1}" srcOrd="0" destOrd="0" presId="urn:microsoft.com/office/officeart/2005/8/layout/vProcess5"/>
    <dgm:cxn modelId="{0A79F374-F8FC-4D06-8F28-FD15AC1B0203}" type="presOf" srcId="{4666151F-FB28-4C8E-9E72-8AC87E5F170E}" destId="{A3BE5DA6-C4D9-45E3-A616-B9FD750E86B7}" srcOrd="0" destOrd="0" presId="urn:microsoft.com/office/officeart/2005/8/layout/vProcess5"/>
    <dgm:cxn modelId="{C77A7C7F-ED5A-4CEA-B8FB-E1A728AF0371}" type="presOf" srcId="{290431B5-1FA2-4B60-868D-5A863598152A}" destId="{BE4977B7-CA32-4B6A-A059-2988B0CE2CB9}" srcOrd="0" destOrd="0" presId="urn:microsoft.com/office/officeart/2005/8/layout/vProcess5"/>
    <dgm:cxn modelId="{F0DECA90-FF10-4326-A5B3-D36736D3CFF7}" srcId="{5EB8850A-FF88-490A-8D58-FDB50F35ADCD}" destId="{048F3948-AE07-45C7-B837-DF50B1BD88C3}" srcOrd="2" destOrd="0" parTransId="{D4E0D498-4A8E-4396-A3C0-FE4F0B180284}" sibTransId="{4A3BB7C7-B4AF-412F-96A1-1144E6ECAA26}"/>
    <dgm:cxn modelId="{A71B02A9-71EC-47DF-A7C7-EFC0D01ACAAC}" srcId="{5EB8850A-FF88-490A-8D58-FDB50F35ADCD}" destId="{290431B5-1FA2-4B60-868D-5A863598152A}" srcOrd="3" destOrd="0" parTransId="{BEEFA728-9858-470E-88D7-22025EF19E94}" sibTransId="{D827C1E6-5D58-4729-8029-59215C8951AA}"/>
    <dgm:cxn modelId="{B3830AAC-3B98-4A8F-A08D-965E4B4A1E65}" type="presOf" srcId="{04F353AB-3B88-475C-B963-91941006EBCA}" destId="{D1F369A4-B6C3-448C-B6E8-24713DD42394}" srcOrd="0" destOrd="0" presId="urn:microsoft.com/office/officeart/2005/8/layout/vProcess5"/>
    <dgm:cxn modelId="{A97DE8B0-5B6A-4037-AF22-7CB8ED88C1B4}" type="presOf" srcId="{BAFF4409-945F-47D1-BD98-C8A386397D76}" destId="{67B54A40-4FE3-4311-BDBE-C5EE174CFD76}" srcOrd="0" destOrd="0" presId="urn:microsoft.com/office/officeart/2005/8/layout/vProcess5"/>
    <dgm:cxn modelId="{58F80FC4-741F-463B-81FA-A80D56D3284D}" type="presOf" srcId="{6D2887A1-172B-4DD4-ABBA-928E232AFF75}" destId="{AF09FD3F-D1E8-4AEB-957F-27ECFBE74295}" srcOrd="0" destOrd="0" presId="urn:microsoft.com/office/officeart/2005/8/layout/vProcess5"/>
    <dgm:cxn modelId="{C35275C5-A6BE-4F36-988A-97AB4562EDC1}" type="presOf" srcId="{D827C1E6-5D58-4729-8029-59215C8951AA}" destId="{4D062E44-309F-4B57-8524-DE35BF779E91}" srcOrd="0" destOrd="0" presId="urn:microsoft.com/office/officeart/2005/8/layout/vProcess5"/>
    <dgm:cxn modelId="{EF1F98C6-4BCD-46A0-8B1C-86FE31E8A99A}" type="presOf" srcId="{BAFF4409-945F-47D1-BD98-C8A386397D76}" destId="{2920F9B5-87E6-4304-A3F2-526BF7DB8C75}" srcOrd="1" destOrd="0" presId="urn:microsoft.com/office/officeart/2005/8/layout/vProcess5"/>
    <dgm:cxn modelId="{3E1CC5C6-7780-428F-88E3-A88B760B8DE8}" srcId="{5EB8850A-FF88-490A-8D58-FDB50F35ADCD}" destId="{04F353AB-3B88-475C-B963-91941006EBCA}" srcOrd="1" destOrd="0" parTransId="{3B35ACA3-AE3D-4900-BCCF-AA1CE60D0D6A}" sibTransId="{41115669-9E5C-4310-83E6-C1E8C51D0874}"/>
    <dgm:cxn modelId="{D2261DC7-D696-475D-99C6-0D80D403B0FD}" type="presOf" srcId="{4A3BB7C7-B4AF-412F-96A1-1144E6ECAA26}" destId="{18BB9CE2-FB4C-4063-B5AD-FCD6F33A756D}" srcOrd="0" destOrd="0" presId="urn:microsoft.com/office/officeart/2005/8/layout/vProcess5"/>
    <dgm:cxn modelId="{21B660D2-EA76-4D1A-A982-7E3FB7378F1D}" type="presOf" srcId="{41115669-9E5C-4310-83E6-C1E8C51D0874}" destId="{C5A32AE0-8320-4D1D-9CB9-31D38E0A320C}" srcOrd="0" destOrd="0" presId="urn:microsoft.com/office/officeart/2005/8/layout/vProcess5"/>
    <dgm:cxn modelId="{E772BA12-C875-4AB9-AB48-2EEFF5DCD8BA}" type="presParOf" srcId="{DBBCC3FD-BF0F-4A80-B783-22298859B4F1}" destId="{5BA6C303-7BF7-415A-A09B-38D84CB78300}" srcOrd="0" destOrd="0" presId="urn:microsoft.com/office/officeart/2005/8/layout/vProcess5"/>
    <dgm:cxn modelId="{A4E812BC-3B7C-4985-A054-A6B9D8F36521}" type="presParOf" srcId="{DBBCC3FD-BF0F-4A80-B783-22298859B4F1}" destId="{A3BE5DA6-C4D9-45E3-A616-B9FD750E86B7}" srcOrd="1" destOrd="0" presId="urn:microsoft.com/office/officeart/2005/8/layout/vProcess5"/>
    <dgm:cxn modelId="{67B2DD6A-0FAD-4C04-AA0A-3109383028C7}" type="presParOf" srcId="{DBBCC3FD-BF0F-4A80-B783-22298859B4F1}" destId="{D1F369A4-B6C3-448C-B6E8-24713DD42394}" srcOrd="2" destOrd="0" presId="urn:microsoft.com/office/officeart/2005/8/layout/vProcess5"/>
    <dgm:cxn modelId="{58B69733-DAFD-46DA-BB9B-3FF525D8A4E0}" type="presParOf" srcId="{DBBCC3FD-BF0F-4A80-B783-22298859B4F1}" destId="{3E540F8D-B815-4B04-83E9-38BB795AB007}" srcOrd="3" destOrd="0" presId="urn:microsoft.com/office/officeart/2005/8/layout/vProcess5"/>
    <dgm:cxn modelId="{005F2A0D-ADAE-4B54-A4B2-317E04ABA3AC}" type="presParOf" srcId="{DBBCC3FD-BF0F-4A80-B783-22298859B4F1}" destId="{BE4977B7-CA32-4B6A-A059-2988B0CE2CB9}" srcOrd="4" destOrd="0" presId="urn:microsoft.com/office/officeart/2005/8/layout/vProcess5"/>
    <dgm:cxn modelId="{47EA0DF2-AFE5-4347-A710-942052394343}" type="presParOf" srcId="{DBBCC3FD-BF0F-4A80-B783-22298859B4F1}" destId="{67B54A40-4FE3-4311-BDBE-C5EE174CFD76}" srcOrd="5" destOrd="0" presId="urn:microsoft.com/office/officeart/2005/8/layout/vProcess5"/>
    <dgm:cxn modelId="{8D91E92B-3B40-47EA-988B-DE5AC080825F}" type="presParOf" srcId="{DBBCC3FD-BF0F-4A80-B783-22298859B4F1}" destId="{AF09FD3F-D1E8-4AEB-957F-27ECFBE74295}" srcOrd="6" destOrd="0" presId="urn:microsoft.com/office/officeart/2005/8/layout/vProcess5"/>
    <dgm:cxn modelId="{3BA70E39-2EE4-42A8-BC21-CE574DDC7259}" type="presParOf" srcId="{DBBCC3FD-BF0F-4A80-B783-22298859B4F1}" destId="{C5A32AE0-8320-4D1D-9CB9-31D38E0A320C}" srcOrd="7" destOrd="0" presId="urn:microsoft.com/office/officeart/2005/8/layout/vProcess5"/>
    <dgm:cxn modelId="{B7B82AF0-F1E9-41C1-8554-AC149EFFF182}" type="presParOf" srcId="{DBBCC3FD-BF0F-4A80-B783-22298859B4F1}" destId="{18BB9CE2-FB4C-4063-B5AD-FCD6F33A756D}" srcOrd="8" destOrd="0" presId="urn:microsoft.com/office/officeart/2005/8/layout/vProcess5"/>
    <dgm:cxn modelId="{8E793BDA-6779-49C0-90C9-8EE00C632FDC}" type="presParOf" srcId="{DBBCC3FD-BF0F-4A80-B783-22298859B4F1}" destId="{4D062E44-309F-4B57-8524-DE35BF779E91}" srcOrd="9" destOrd="0" presId="urn:microsoft.com/office/officeart/2005/8/layout/vProcess5"/>
    <dgm:cxn modelId="{3FBD3BF4-E4A9-4CE3-A13F-5FD201EB695A}" type="presParOf" srcId="{DBBCC3FD-BF0F-4A80-B783-22298859B4F1}" destId="{839C91D4-3DE6-429F-8080-07ABB6AE83D1}" srcOrd="10" destOrd="0" presId="urn:microsoft.com/office/officeart/2005/8/layout/vProcess5"/>
    <dgm:cxn modelId="{143BAA6F-9583-4027-AB9C-89EC5AD28DB3}" type="presParOf" srcId="{DBBCC3FD-BF0F-4A80-B783-22298859B4F1}" destId="{4CDB3920-0F6A-48BF-BD32-8ED53F3BA04C}" srcOrd="11" destOrd="0" presId="urn:microsoft.com/office/officeart/2005/8/layout/vProcess5"/>
    <dgm:cxn modelId="{AEB955E3-4DC0-4942-86DE-63AFB346820F}" type="presParOf" srcId="{DBBCC3FD-BF0F-4A80-B783-22298859B4F1}" destId="{A8488D37-4CDE-46EA-B1F8-E248E91D2210}" srcOrd="12" destOrd="0" presId="urn:microsoft.com/office/officeart/2005/8/layout/vProcess5"/>
    <dgm:cxn modelId="{5E2569B2-41EC-4524-9469-5E414871C542}" type="presParOf" srcId="{DBBCC3FD-BF0F-4A80-B783-22298859B4F1}" destId="{09972C77-1CB4-4F85-80EC-98F9633F7D6D}" srcOrd="13" destOrd="0" presId="urn:microsoft.com/office/officeart/2005/8/layout/vProcess5"/>
    <dgm:cxn modelId="{0A37E584-BE1B-43D9-94D5-513FDEFE2781}" type="presParOf" srcId="{DBBCC3FD-BF0F-4A80-B783-22298859B4F1}" destId="{2920F9B5-87E6-4304-A3F2-526BF7DB8C7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A08048-FEFF-457B-8BC4-89CFA0DA2C3F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489C4819-B35B-45E0-87F5-F44414E5971F}">
      <dgm:prSet/>
      <dgm:spPr/>
      <dgm:t>
        <a:bodyPr/>
        <a:lstStyle/>
        <a:p>
          <a:r>
            <a:rPr lang="en-GB"/>
            <a:t>Small sample size</a:t>
          </a:r>
          <a:endParaRPr lang="en-US"/>
        </a:p>
      </dgm:t>
    </dgm:pt>
    <dgm:pt modelId="{1EBE7210-3A8A-48EF-968F-F235403D3500}" type="parTrans" cxnId="{20D710C5-E050-4D3F-8ADA-43562F02DF4D}">
      <dgm:prSet/>
      <dgm:spPr/>
      <dgm:t>
        <a:bodyPr/>
        <a:lstStyle/>
        <a:p>
          <a:endParaRPr lang="en-US"/>
        </a:p>
      </dgm:t>
    </dgm:pt>
    <dgm:pt modelId="{450399A5-2DF6-4940-83F0-C267ECF54B88}" type="sibTrans" cxnId="{20D710C5-E050-4D3F-8ADA-43562F02DF4D}">
      <dgm:prSet/>
      <dgm:spPr/>
      <dgm:t>
        <a:bodyPr/>
        <a:lstStyle/>
        <a:p>
          <a:endParaRPr lang="en-US"/>
        </a:p>
      </dgm:t>
    </dgm:pt>
    <dgm:pt modelId="{67CAA336-3F52-4F7E-BB05-B38EC2EEC696}">
      <dgm:prSet/>
      <dgm:spPr/>
      <dgm:t>
        <a:bodyPr/>
        <a:lstStyle/>
        <a:p>
          <a:r>
            <a:rPr lang="en-GB"/>
            <a:t>Participant training level</a:t>
          </a:r>
          <a:endParaRPr lang="en-US"/>
        </a:p>
      </dgm:t>
    </dgm:pt>
    <dgm:pt modelId="{8E0FF718-9843-4396-84CE-CC1861DF692B}" type="parTrans" cxnId="{E9C37024-1303-4B22-9493-A9E63E780BE4}">
      <dgm:prSet/>
      <dgm:spPr/>
      <dgm:t>
        <a:bodyPr/>
        <a:lstStyle/>
        <a:p>
          <a:endParaRPr lang="en-US"/>
        </a:p>
      </dgm:t>
    </dgm:pt>
    <dgm:pt modelId="{40EFE6CA-CDFD-483A-9961-07A2A6283C9F}" type="sibTrans" cxnId="{E9C37024-1303-4B22-9493-A9E63E780BE4}">
      <dgm:prSet/>
      <dgm:spPr/>
      <dgm:t>
        <a:bodyPr/>
        <a:lstStyle/>
        <a:p>
          <a:endParaRPr lang="en-US"/>
        </a:p>
      </dgm:t>
    </dgm:pt>
    <dgm:pt modelId="{7341BDD1-0E95-4026-B70E-EFFE86A41AFE}">
      <dgm:prSet/>
      <dgm:spPr/>
      <dgm:t>
        <a:bodyPr/>
        <a:lstStyle/>
        <a:p>
          <a:r>
            <a:rPr lang="en-GB"/>
            <a:t>Variation in intervention application</a:t>
          </a:r>
          <a:endParaRPr lang="en-US"/>
        </a:p>
      </dgm:t>
    </dgm:pt>
    <dgm:pt modelId="{AE937C05-EC33-4246-8DC4-61EEDB0C0EC7}" type="parTrans" cxnId="{577C4FA6-4907-474E-AFD1-90DB3F22825C}">
      <dgm:prSet/>
      <dgm:spPr/>
      <dgm:t>
        <a:bodyPr/>
        <a:lstStyle/>
        <a:p>
          <a:endParaRPr lang="en-US"/>
        </a:p>
      </dgm:t>
    </dgm:pt>
    <dgm:pt modelId="{4F77D90B-8A36-4098-90EF-3FAADA456A54}" type="sibTrans" cxnId="{577C4FA6-4907-474E-AFD1-90DB3F22825C}">
      <dgm:prSet/>
      <dgm:spPr/>
      <dgm:t>
        <a:bodyPr/>
        <a:lstStyle/>
        <a:p>
          <a:endParaRPr lang="en-US"/>
        </a:p>
      </dgm:t>
    </dgm:pt>
    <dgm:pt modelId="{43815C32-4B16-4757-A8A6-B1DBD9B2E5D2}" type="pres">
      <dgm:prSet presAssocID="{FFA08048-FEFF-457B-8BC4-89CFA0DA2C3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6E2C8D0-7268-4533-A570-4D7385B5CD97}" type="pres">
      <dgm:prSet presAssocID="{489C4819-B35B-45E0-87F5-F44414E5971F}" presName="hierRoot1" presStyleCnt="0"/>
      <dgm:spPr/>
    </dgm:pt>
    <dgm:pt modelId="{1EB1C0E1-0986-4422-A825-066CA1543026}" type="pres">
      <dgm:prSet presAssocID="{489C4819-B35B-45E0-87F5-F44414E5971F}" presName="composite" presStyleCnt="0"/>
      <dgm:spPr/>
    </dgm:pt>
    <dgm:pt modelId="{D740B482-FC70-44FE-A751-6E1BD7038DA3}" type="pres">
      <dgm:prSet presAssocID="{489C4819-B35B-45E0-87F5-F44414E5971F}" presName="background" presStyleLbl="node0" presStyleIdx="0" presStyleCnt="3"/>
      <dgm:spPr/>
    </dgm:pt>
    <dgm:pt modelId="{601237B4-E1F9-4D79-B604-E4D6F4564FC4}" type="pres">
      <dgm:prSet presAssocID="{489C4819-B35B-45E0-87F5-F44414E5971F}" presName="text" presStyleLbl="fgAcc0" presStyleIdx="0" presStyleCnt="3">
        <dgm:presLayoutVars>
          <dgm:chPref val="3"/>
        </dgm:presLayoutVars>
      </dgm:prSet>
      <dgm:spPr/>
    </dgm:pt>
    <dgm:pt modelId="{F4D4700F-6A80-405C-8B9E-3325C3E18599}" type="pres">
      <dgm:prSet presAssocID="{489C4819-B35B-45E0-87F5-F44414E5971F}" presName="hierChild2" presStyleCnt="0"/>
      <dgm:spPr/>
    </dgm:pt>
    <dgm:pt modelId="{65093FD0-C5C0-489F-AF2C-55A075B613A6}" type="pres">
      <dgm:prSet presAssocID="{67CAA336-3F52-4F7E-BB05-B38EC2EEC696}" presName="hierRoot1" presStyleCnt="0"/>
      <dgm:spPr/>
    </dgm:pt>
    <dgm:pt modelId="{F07411AA-F7DA-4DA4-88CF-F3EF0050BBC3}" type="pres">
      <dgm:prSet presAssocID="{67CAA336-3F52-4F7E-BB05-B38EC2EEC696}" presName="composite" presStyleCnt="0"/>
      <dgm:spPr/>
    </dgm:pt>
    <dgm:pt modelId="{8E444F60-0030-497F-A6C3-D21F9088E482}" type="pres">
      <dgm:prSet presAssocID="{67CAA336-3F52-4F7E-BB05-B38EC2EEC696}" presName="background" presStyleLbl="node0" presStyleIdx="1" presStyleCnt="3"/>
      <dgm:spPr/>
    </dgm:pt>
    <dgm:pt modelId="{A5A21FC5-9AF8-4DE7-A162-91AB78D9546E}" type="pres">
      <dgm:prSet presAssocID="{67CAA336-3F52-4F7E-BB05-B38EC2EEC696}" presName="text" presStyleLbl="fgAcc0" presStyleIdx="1" presStyleCnt="3">
        <dgm:presLayoutVars>
          <dgm:chPref val="3"/>
        </dgm:presLayoutVars>
      </dgm:prSet>
      <dgm:spPr/>
    </dgm:pt>
    <dgm:pt modelId="{41C6CF44-8E70-4F6A-96D1-9BC59731DAD0}" type="pres">
      <dgm:prSet presAssocID="{67CAA336-3F52-4F7E-BB05-B38EC2EEC696}" presName="hierChild2" presStyleCnt="0"/>
      <dgm:spPr/>
    </dgm:pt>
    <dgm:pt modelId="{280DD532-995A-485F-80B2-3F49875914E3}" type="pres">
      <dgm:prSet presAssocID="{7341BDD1-0E95-4026-B70E-EFFE86A41AFE}" presName="hierRoot1" presStyleCnt="0"/>
      <dgm:spPr/>
    </dgm:pt>
    <dgm:pt modelId="{364C9D16-941F-4798-921E-8396541FBF15}" type="pres">
      <dgm:prSet presAssocID="{7341BDD1-0E95-4026-B70E-EFFE86A41AFE}" presName="composite" presStyleCnt="0"/>
      <dgm:spPr/>
    </dgm:pt>
    <dgm:pt modelId="{23D56C62-7870-4D4D-BD89-22A3BCC84C88}" type="pres">
      <dgm:prSet presAssocID="{7341BDD1-0E95-4026-B70E-EFFE86A41AFE}" presName="background" presStyleLbl="node0" presStyleIdx="2" presStyleCnt="3"/>
      <dgm:spPr/>
    </dgm:pt>
    <dgm:pt modelId="{31780876-3B16-4CD7-856F-C293A8111141}" type="pres">
      <dgm:prSet presAssocID="{7341BDD1-0E95-4026-B70E-EFFE86A41AFE}" presName="text" presStyleLbl="fgAcc0" presStyleIdx="2" presStyleCnt="3">
        <dgm:presLayoutVars>
          <dgm:chPref val="3"/>
        </dgm:presLayoutVars>
      </dgm:prSet>
      <dgm:spPr/>
    </dgm:pt>
    <dgm:pt modelId="{EE5F522D-3293-4AB7-AAAF-0570F1526374}" type="pres">
      <dgm:prSet presAssocID="{7341BDD1-0E95-4026-B70E-EFFE86A41AFE}" presName="hierChild2" presStyleCnt="0"/>
      <dgm:spPr/>
    </dgm:pt>
  </dgm:ptLst>
  <dgm:cxnLst>
    <dgm:cxn modelId="{E9C37024-1303-4B22-9493-A9E63E780BE4}" srcId="{FFA08048-FEFF-457B-8BC4-89CFA0DA2C3F}" destId="{67CAA336-3F52-4F7E-BB05-B38EC2EEC696}" srcOrd="1" destOrd="0" parTransId="{8E0FF718-9843-4396-84CE-CC1861DF692B}" sibTransId="{40EFE6CA-CDFD-483A-9961-07A2A6283C9F}"/>
    <dgm:cxn modelId="{0A4FA22F-B42B-42A5-A722-A3FCCE23E91F}" type="presOf" srcId="{7341BDD1-0E95-4026-B70E-EFFE86A41AFE}" destId="{31780876-3B16-4CD7-856F-C293A8111141}" srcOrd="0" destOrd="0" presId="urn:microsoft.com/office/officeart/2005/8/layout/hierarchy1"/>
    <dgm:cxn modelId="{A6E62B6E-FBA8-45C1-A96B-ABC6A3625948}" type="presOf" srcId="{489C4819-B35B-45E0-87F5-F44414E5971F}" destId="{601237B4-E1F9-4D79-B604-E4D6F4564FC4}" srcOrd="0" destOrd="0" presId="urn:microsoft.com/office/officeart/2005/8/layout/hierarchy1"/>
    <dgm:cxn modelId="{DCBC907C-27AC-47F5-AB6C-2F9D918FA7EC}" type="presOf" srcId="{67CAA336-3F52-4F7E-BB05-B38EC2EEC696}" destId="{A5A21FC5-9AF8-4DE7-A162-91AB78D9546E}" srcOrd="0" destOrd="0" presId="urn:microsoft.com/office/officeart/2005/8/layout/hierarchy1"/>
    <dgm:cxn modelId="{577C4FA6-4907-474E-AFD1-90DB3F22825C}" srcId="{FFA08048-FEFF-457B-8BC4-89CFA0DA2C3F}" destId="{7341BDD1-0E95-4026-B70E-EFFE86A41AFE}" srcOrd="2" destOrd="0" parTransId="{AE937C05-EC33-4246-8DC4-61EEDB0C0EC7}" sibTransId="{4F77D90B-8A36-4098-90EF-3FAADA456A54}"/>
    <dgm:cxn modelId="{270E4EB8-B6C7-4300-8B2C-2248EE9AB9A5}" type="presOf" srcId="{FFA08048-FEFF-457B-8BC4-89CFA0DA2C3F}" destId="{43815C32-4B16-4757-A8A6-B1DBD9B2E5D2}" srcOrd="0" destOrd="0" presId="urn:microsoft.com/office/officeart/2005/8/layout/hierarchy1"/>
    <dgm:cxn modelId="{20D710C5-E050-4D3F-8ADA-43562F02DF4D}" srcId="{FFA08048-FEFF-457B-8BC4-89CFA0DA2C3F}" destId="{489C4819-B35B-45E0-87F5-F44414E5971F}" srcOrd="0" destOrd="0" parTransId="{1EBE7210-3A8A-48EF-968F-F235403D3500}" sibTransId="{450399A5-2DF6-4940-83F0-C267ECF54B88}"/>
    <dgm:cxn modelId="{3F32C0A5-AD97-4388-8357-19A2A4532144}" type="presParOf" srcId="{43815C32-4B16-4757-A8A6-B1DBD9B2E5D2}" destId="{E6E2C8D0-7268-4533-A570-4D7385B5CD97}" srcOrd="0" destOrd="0" presId="urn:microsoft.com/office/officeart/2005/8/layout/hierarchy1"/>
    <dgm:cxn modelId="{17F47593-B71A-4D71-BEEB-8DCD197D4750}" type="presParOf" srcId="{E6E2C8D0-7268-4533-A570-4D7385B5CD97}" destId="{1EB1C0E1-0986-4422-A825-066CA1543026}" srcOrd="0" destOrd="0" presId="urn:microsoft.com/office/officeart/2005/8/layout/hierarchy1"/>
    <dgm:cxn modelId="{971190FD-FFB0-47AE-9399-EDD492A1EDEF}" type="presParOf" srcId="{1EB1C0E1-0986-4422-A825-066CA1543026}" destId="{D740B482-FC70-44FE-A751-6E1BD7038DA3}" srcOrd="0" destOrd="0" presId="urn:microsoft.com/office/officeart/2005/8/layout/hierarchy1"/>
    <dgm:cxn modelId="{4F10635B-BB4C-452A-88EC-591E4CAFB2B9}" type="presParOf" srcId="{1EB1C0E1-0986-4422-A825-066CA1543026}" destId="{601237B4-E1F9-4D79-B604-E4D6F4564FC4}" srcOrd="1" destOrd="0" presId="urn:microsoft.com/office/officeart/2005/8/layout/hierarchy1"/>
    <dgm:cxn modelId="{E36E5B42-2A36-4DA9-97AF-1201B85348F4}" type="presParOf" srcId="{E6E2C8D0-7268-4533-A570-4D7385B5CD97}" destId="{F4D4700F-6A80-405C-8B9E-3325C3E18599}" srcOrd="1" destOrd="0" presId="urn:microsoft.com/office/officeart/2005/8/layout/hierarchy1"/>
    <dgm:cxn modelId="{CA53F8A2-E7B0-4B70-8713-70670FD7E6A6}" type="presParOf" srcId="{43815C32-4B16-4757-A8A6-B1DBD9B2E5D2}" destId="{65093FD0-C5C0-489F-AF2C-55A075B613A6}" srcOrd="1" destOrd="0" presId="urn:microsoft.com/office/officeart/2005/8/layout/hierarchy1"/>
    <dgm:cxn modelId="{07EEDD93-67C3-4F15-8C07-1E2E109846A9}" type="presParOf" srcId="{65093FD0-C5C0-489F-AF2C-55A075B613A6}" destId="{F07411AA-F7DA-4DA4-88CF-F3EF0050BBC3}" srcOrd="0" destOrd="0" presId="urn:microsoft.com/office/officeart/2005/8/layout/hierarchy1"/>
    <dgm:cxn modelId="{B4AF29E0-66F0-4C8E-BE6E-4C0FC7478D33}" type="presParOf" srcId="{F07411AA-F7DA-4DA4-88CF-F3EF0050BBC3}" destId="{8E444F60-0030-497F-A6C3-D21F9088E482}" srcOrd="0" destOrd="0" presId="urn:microsoft.com/office/officeart/2005/8/layout/hierarchy1"/>
    <dgm:cxn modelId="{835F1D30-0C19-40D5-BAB0-1CBE3D5D3D09}" type="presParOf" srcId="{F07411AA-F7DA-4DA4-88CF-F3EF0050BBC3}" destId="{A5A21FC5-9AF8-4DE7-A162-91AB78D9546E}" srcOrd="1" destOrd="0" presId="urn:microsoft.com/office/officeart/2005/8/layout/hierarchy1"/>
    <dgm:cxn modelId="{42B360A9-A8EB-4D2E-B3B8-3DD5BA87EEAE}" type="presParOf" srcId="{65093FD0-C5C0-489F-AF2C-55A075B613A6}" destId="{41C6CF44-8E70-4F6A-96D1-9BC59731DAD0}" srcOrd="1" destOrd="0" presId="urn:microsoft.com/office/officeart/2005/8/layout/hierarchy1"/>
    <dgm:cxn modelId="{C5C04B68-9853-4801-93A8-A09CCE122ED2}" type="presParOf" srcId="{43815C32-4B16-4757-A8A6-B1DBD9B2E5D2}" destId="{280DD532-995A-485F-80B2-3F49875914E3}" srcOrd="2" destOrd="0" presId="urn:microsoft.com/office/officeart/2005/8/layout/hierarchy1"/>
    <dgm:cxn modelId="{F10CD544-D9A0-4E0B-A770-F26B93E25E91}" type="presParOf" srcId="{280DD532-995A-485F-80B2-3F49875914E3}" destId="{364C9D16-941F-4798-921E-8396541FBF15}" srcOrd="0" destOrd="0" presId="urn:microsoft.com/office/officeart/2005/8/layout/hierarchy1"/>
    <dgm:cxn modelId="{E9A06B15-2113-49FF-BDE2-3263C942BFBB}" type="presParOf" srcId="{364C9D16-941F-4798-921E-8396541FBF15}" destId="{23D56C62-7870-4D4D-BD89-22A3BCC84C88}" srcOrd="0" destOrd="0" presId="urn:microsoft.com/office/officeart/2005/8/layout/hierarchy1"/>
    <dgm:cxn modelId="{277B5B3A-3328-4B49-BF57-296AA04BCF06}" type="presParOf" srcId="{364C9D16-941F-4798-921E-8396541FBF15}" destId="{31780876-3B16-4CD7-856F-C293A8111141}" srcOrd="1" destOrd="0" presId="urn:microsoft.com/office/officeart/2005/8/layout/hierarchy1"/>
    <dgm:cxn modelId="{9D8E7464-7E73-4933-A0BE-9250FF5F4108}" type="presParOf" srcId="{280DD532-995A-485F-80B2-3F49875914E3}" destId="{EE5F522D-3293-4AB7-AAAF-0570F152637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064F07-EB6C-448F-8C1E-43655B23358A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031E5-7D1B-4E12-98B5-11A41BDC29F9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Research question - Does foam rolling or soft tissue massage influence 20m sprint time?</a:t>
          </a:r>
          <a:endParaRPr lang="en-US" sz="3300" kern="1200"/>
        </a:p>
      </dsp:txBody>
      <dsp:txXfrm>
        <a:off x="696297" y="538547"/>
        <a:ext cx="4171627" cy="2590157"/>
      </dsp:txXfrm>
    </dsp:sp>
    <dsp:sp modelId="{4BFEC011-3874-4728-9666-6F8F38A2EB5B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CB1EE-FB8F-404F-A7C3-869BAC2B98E5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Hypothesis – Sports massage will improve 20m sprint performance</a:t>
          </a:r>
          <a:endParaRPr lang="en-US" sz="3300" kern="1200"/>
        </a:p>
      </dsp:txBody>
      <dsp:txXfrm>
        <a:off x="5991936" y="538547"/>
        <a:ext cx="4171627" cy="2590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E5DA6-C4D9-45E3-A616-B9FD750E86B7}">
      <dsp:nvSpPr>
        <dsp:cNvPr id="0" name=""/>
        <dsp:cNvSpPr/>
      </dsp:nvSpPr>
      <dsp:spPr>
        <a:xfrm>
          <a:off x="0" y="0"/>
          <a:ext cx="8097012" cy="783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Informed consent </a:t>
          </a:r>
          <a:endParaRPr lang="en-US" sz="3400" kern="1200"/>
        </a:p>
      </dsp:txBody>
      <dsp:txXfrm>
        <a:off x="22940" y="22940"/>
        <a:ext cx="7160195" cy="737360"/>
      </dsp:txXfrm>
    </dsp:sp>
    <dsp:sp modelId="{D1F369A4-B6C3-448C-B6E8-24713DD42394}">
      <dsp:nvSpPr>
        <dsp:cNvPr id="0" name=""/>
        <dsp:cNvSpPr/>
      </dsp:nvSpPr>
      <dsp:spPr>
        <a:xfrm>
          <a:off x="604647" y="892024"/>
          <a:ext cx="8097012" cy="783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Ethics forms approved by uwtsd</a:t>
          </a:r>
          <a:endParaRPr lang="en-US" sz="3400" kern="1200"/>
        </a:p>
      </dsp:txBody>
      <dsp:txXfrm>
        <a:off x="627587" y="914964"/>
        <a:ext cx="6937378" cy="737360"/>
      </dsp:txXfrm>
    </dsp:sp>
    <dsp:sp modelId="{3E540F8D-B815-4B04-83E9-38BB795AB007}">
      <dsp:nvSpPr>
        <dsp:cNvPr id="0" name=""/>
        <dsp:cNvSpPr/>
      </dsp:nvSpPr>
      <dsp:spPr>
        <a:xfrm>
          <a:off x="1209293" y="1784048"/>
          <a:ext cx="8097012" cy="783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Right to withdraw </a:t>
          </a:r>
          <a:endParaRPr lang="en-US" sz="3400" kern="1200"/>
        </a:p>
      </dsp:txBody>
      <dsp:txXfrm>
        <a:off x="1232233" y="1806988"/>
        <a:ext cx="6937378" cy="737360"/>
      </dsp:txXfrm>
    </dsp:sp>
    <dsp:sp modelId="{BE4977B7-CA32-4B6A-A059-2988B0CE2CB9}">
      <dsp:nvSpPr>
        <dsp:cNvPr id="0" name=""/>
        <dsp:cNvSpPr/>
      </dsp:nvSpPr>
      <dsp:spPr>
        <a:xfrm>
          <a:off x="1813940" y="2676072"/>
          <a:ext cx="8097012" cy="783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Injury risk minimised </a:t>
          </a:r>
          <a:endParaRPr lang="en-US" sz="3400" kern="1200"/>
        </a:p>
      </dsp:txBody>
      <dsp:txXfrm>
        <a:off x="1836880" y="2699012"/>
        <a:ext cx="6937378" cy="737360"/>
      </dsp:txXfrm>
    </dsp:sp>
    <dsp:sp modelId="{67B54A40-4FE3-4311-BDBE-C5EE174CFD76}">
      <dsp:nvSpPr>
        <dsp:cNvPr id="0" name=""/>
        <dsp:cNvSpPr/>
      </dsp:nvSpPr>
      <dsp:spPr>
        <a:xfrm>
          <a:off x="2418587" y="3568097"/>
          <a:ext cx="8097012" cy="7832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Data kept confidential</a:t>
          </a:r>
          <a:endParaRPr lang="en-US" sz="3400" kern="1200"/>
        </a:p>
      </dsp:txBody>
      <dsp:txXfrm>
        <a:off x="2441527" y="3591037"/>
        <a:ext cx="6937378" cy="737360"/>
      </dsp:txXfrm>
    </dsp:sp>
    <dsp:sp modelId="{AF09FD3F-D1E8-4AEB-957F-27ECFBE74295}">
      <dsp:nvSpPr>
        <dsp:cNvPr id="0" name=""/>
        <dsp:cNvSpPr/>
      </dsp:nvSpPr>
      <dsp:spPr>
        <a:xfrm>
          <a:off x="7587905" y="572200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7702454" y="572200"/>
        <a:ext cx="280008" cy="383102"/>
      </dsp:txXfrm>
    </dsp:sp>
    <dsp:sp modelId="{C5A32AE0-8320-4D1D-9CB9-31D38E0A320C}">
      <dsp:nvSpPr>
        <dsp:cNvPr id="0" name=""/>
        <dsp:cNvSpPr/>
      </dsp:nvSpPr>
      <dsp:spPr>
        <a:xfrm>
          <a:off x="8192552" y="146422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307101" y="1464225"/>
        <a:ext cx="280008" cy="383102"/>
      </dsp:txXfrm>
    </dsp:sp>
    <dsp:sp modelId="{18BB9CE2-FB4C-4063-B5AD-FCD6F33A756D}">
      <dsp:nvSpPr>
        <dsp:cNvPr id="0" name=""/>
        <dsp:cNvSpPr/>
      </dsp:nvSpPr>
      <dsp:spPr>
        <a:xfrm>
          <a:off x="8797199" y="234319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911748" y="2343195"/>
        <a:ext cx="280008" cy="383102"/>
      </dsp:txXfrm>
    </dsp:sp>
    <dsp:sp modelId="{4D062E44-309F-4B57-8524-DE35BF779E91}">
      <dsp:nvSpPr>
        <dsp:cNvPr id="0" name=""/>
        <dsp:cNvSpPr/>
      </dsp:nvSpPr>
      <dsp:spPr>
        <a:xfrm>
          <a:off x="9401846" y="3243922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516395" y="3243922"/>
        <a:ext cx="280008" cy="3831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0B482-FC70-44FE-A751-6E1BD7038DA3}">
      <dsp:nvSpPr>
        <dsp:cNvPr id="0" name=""/>
        <dsp:cNvSpPr/>
      </dsp:nvSpPr>
      <dsp:spPr>
        <a:xfrm>
          <a:off x="0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237B4-E1F9-4D79-B604-E4D6F4564FC4}">
      <dsp:nvSpPr>
        <dsp:cNvPr id="0" name=""/>
        <dsp:cNvSpPr/>
      </dsp:nvSpPr>
      <dsp:spPr>
        <a:xfrm>
          <a:off x="324326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Small sample size</a:t>
          </a:r>
          <a:endParaRPr lang="en-US" sz="3500" kern="1200"/>
        </a:p>
      </dsp:txBody>
      <dsp:txXfrm>
        <a:off x="378614" y="886531"/>
        <a:ext cx="2810360" cy="1744948"/>
      </dsp:txXfrm>
    </dsp:sp>
    <dsp:sp modelId="{8E444F60-0030-497F-A6C3-D21F9088E482}">
      <dsp:nvSpPr>
        <dsp:cNvPr id="0" name=""/>
        <dsp:cNvSpPr/>
      </dsp:nvSpPr>
      <dsp:spPr>
        <a:xfrm>
          <a:off x="3567588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A21FC5-9AF8-4DE7-A162-91AB78D9546E}">
      <dsp:nvSpPr>
        <dsp:cNvPr id="0" name=""/>
        <dsp:cNvSpPr/>
      </dsp:nvSpPr>
      <dsp:spPr>
        <a:xfrm>
          <a:off x="3891915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Participant training level</a:t>
          </a:r>
          <a:endParaRPr lang="en-US" sz="3500" kern="1200"/>
        </a:p>
      </dsp:txBody>
      <dsp:txXfrm>
        <a:off x="3946203" y="886531"/>
        <a:ext cx="2810360" cy="1744948"/>
      </dsp:txXfrm>
    </dsp:sp>
    <dsp:sp modelId="{23D56C62-7870-4D4D-BD89-22A3BCC84C88}">
      <dsp:nvSpPr>
        <dsp:cNvPr id="0" name=""/>
        <dsp:cNvSpPr/>
      </dsp:nvSpPr>
      <dsp:spPr>
        <a:xfrm>
          <a:off x="7135177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780876-3B16-4CD7-856F-C293A8111141}">
      <dsp:nvSpPr>
        <dsp:cNvPr id="0" name=""/>
        <dsp:cNvSpPr/>
      </dsp:nvSpPr>
      <dsp:spPr>
        <a:xfrm>
          <a:off x="7459503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Variation in intervention application</a:t>
          </a:r>
          <a:endParaRPr lang="en-US" sz="3500" kern="1200"/>
        </a:p>
      </dsp:txBody>
      <dsp:txXfrm>
        <a:off x="7513791" y="886531"/>
        <a:ext cx="2810360" cy="1744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338DC-135A-48E4-B4FB-8025253785CA}" type="datetimeFigureOut">
              <a:t>5/8/2026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FB047-EA58-418D-893F-D41E87FA66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88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Good morning/ afternoon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58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research question was whether these interventions influence sprint time over 10 </a:t>
            </a:r>
            <a:r>
              <a:rPr lang="en-US" dirty="0" err="1"/>
              <a:t>metres</a:t>
            </a:r>
            <a:endParaRPr lang="en-US" dirty="0" err="1">
              <a:ea typeface="Calibri"/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42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 repeated measures design was used, where all participants completed three conditions: a standard warm-up, foam rolling, and soft tissue intervention.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867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Participants first completed a 10-minute RAMP warm-up, followed immediately by a 10-metre sprint to establish a baseline measure.</a:t>
            </a:r>
          </a:p>
          <a:p>
            <a:r>
              <a:rPr lang="en-US" dirty="0"/>
              <a:t>The sprint distance was measured to 10 </a:t>
            </a:r>
            <a:r>
              <a:rPr lang="en-US" dirty="0" err="1"/>
              <a:t>metres</a:t>
            </a:r>
            <a:r>
              <a:rPr lang="en-US" dirty="0"/>
              <a:t> using a measuring tape, and all testing was conducted on a 3G pitch to ensure consistency.</a:t>
            </a:r>
            <a:endParaRPr lang="en-GB" dirty="0"/>
          </a:p>
          <a:p>
            <a:r>
              <a:rPr lang="en-US"/>
              <a:t>For the intervention conditions, participants repeated the same warm-up, followed by either foam rolling or soft tissue treatment.</a:t>
            </a:r>
            <a:endParaRPr lang="en-GB"/>
          </a:p>
          <a:p>
            <a:r>
              <a:rPr lang="en-US"/>
              <a:t>Each intervention lasted 10 minutes, targeting the calves for 3 minutes, hamstrings for 4 minutes, and quadriceps for 3 minutes. The soft tissue condition included effleurage, petrissage, and tapotement techniques.</a:t>
            </a:r>
            <a:endParaRPr lang="en-GB"/>
          </a:p>
          <a:p>
            <a:r>
              <a:rPr lang="en-US"/>
              <a:t>Following each condition, participants completed three 10-metre sprints, with the fastest time used for data analysis. Sprint times were recorded using timing gates</a:t>
            </a:r>
            <a:endParaRPr lang="en-GB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244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Data were </a:t>
            </a:r>
            <a:r>
              <a:rPr lang="en-US" dirty="0" err="1"/>
              <a:t>analysed</a:t>
            </a:r>
            <a:r>
              <a:rPr lang="en-US" dirty="0"/>
              <a:t> using SPSS. The fastest sprint time from each condition was used, and descriptive statistics were calculated. A repeated measures ANOVA was conducted to compare conditions.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3596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Key results showed that sprint performance was very similar across all conditions.</a:t>
            </a:r>
          </a:p>
          <a:p>
            <a:r>
              <a:rPr lang="en-US"/>
              <a:t>The mean sprint times ranged from 3.72 to 3.73 seconds, with minimal variation between the standard warm-up, foam rolling, and soft tissue conditions.</a:t>
            </a:r>
            <a:endParaRPr lang="en-GB"/>
          </a:p>
          <a:p>
            <a:r>
              <a:rPr lang="en-US"/>
              <a:t>Statistical analysis using a repeated measures ANOVA found no significant differences between conditions, with p-values greater than .05.</a:t>
            </a:r>
            <a:endParaRPr lang="en-GB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341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Despite the findings, there are several limitations that should be considered.</a:t>
            </a:r>
          </a:p>
          <a:p>
            <a:r>
              <a:rPr lang="en-US"/>
              <a:t>Firstly, the small sample size may have reduced the statistical power of the study, making it more difficult to detect significant differences between conditions.</a:t>
            </a:r>
            <a:endParaRPr lang="en-GB"/>
          </a:p>
          <a:p>
            <a:r>
              <a:rPr lang="en-US"/>
              <a:t>Additionally, there may have been some variability in how the foam rolling and soft tissue interventions were applied, particularly in terms of pressure, which could affect consistency.</a:t>
            </a:r>
            <a:endParaRPr lang="en-GB"/>
          </a:p>
          <a:p>
            <a:r>
              <a:rPr lang="en-US"/>
              <a:t>Individual differences in participant training status may have also influenced how participants responded to the interventions.</a:t>
            </a:r>
            <a:endParaRPr lang="en-GB"/>
          </a:p>
          <a:p>
            <a:r>
              <a:rPr lang="en-US"/>
              <a:t>Finally, this study only examined the acute effects, so it does not account for any potential longer-term adaptations.</a:t>
            </a:r>
            <a:endParaRPr lang="en-GB"/>
          </a:p>
          <a:p>
            <a:r>
              <a:rPr lang="en-US"/>
              <a:t>These limitations should be considered when interpreting the results.</a:t>
            </a:r>
            <a:endParaRPr lang="en-GB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567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In</a:t>
            </a:r>
            <a:r>
              <a:rPr lang="en-US" dirty="0"/>
              <a:t> conclusion, neither foam rolling nor soft tissue massage significantly affected 10-metre sprint performance, suggesting limited benefit for short-distance acceleration</a:t>
            </a:r>
          </a:p>
          <a:p>
            <a:r>
              <a:rPr lang="en-US" dirty="0"/>
              <a:t>These findings suggest that coaches may </a:t>
            </a:r>
            <a:r>
              <a:rPr lang="en-US" dirty="0" err="1"/>
              <a:t>prioritise</a:t>
            </a:r>
            <a:r>
              <a:rPr lang="en-US" dirty="0"/>
              <a:t> dynamic warm-ups over these interventions for short sprint performance, although further research is needed.”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35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This study helped develop my understanding of research design and data analysis, particularly using SPSS.</a:t>
            </a:r>
          </a:p>
          <a:p>
            <a:r>
              <a:rPr lang="en-US" dirty="0"/>
              <a:t>It also highlighted the importance of maintaining control and consistency when testing performance variables.</a:t>
            </a:r>
            <a:endParaRPr lang="en-GB" dirty="0"/>
          </a:p>
          <a:p>
            <a:r>
              <a:rPr lang="en-US" dirty="0"/>
              <a:t>If I were to repeat the study, I would aim to increase the sample size and improve the </a:t>
            </a:r>
            <a:r>
              <a:rPr lang="en-US" dirty="0" err="1"/>
              <a:t>randomisation</a:t>
            </a:r>
            <a:r>
              <a:rPr lang="en-US" dirty="0"/>
              <a:t> of testing order to reduce potential bias.</a:t>
            </a:r>
            <a:endParaRPr lang="en-GB" dirty="0"/>
          </a:p>
          <a:p>
            <a:r>
              <a:rPr lang="en-US"/>
              <a:t>Overall, this project has helped prepare me for future research, particularly my dissertation. thankyou</a:t>
            </a:r>
            <a:endParaRPr lang="en-GB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AFB047-EA58-418D-893F-D41E87FA66FF}" type="slidenum"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694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openview/a8351dd1e8091408e71174cfae11273a/1?pq-origsite=gscholar&amp;cbl=18750" TargetMode="External"/><Relationship Id="rId2" Type="http://schemas.openxmlformats.org/officeDocument/2006/relationships/hyperlink" Target="https://cdn.uksca.org.uk/assets/pdfs/UkscaIqPdfs/warm-up-revisited-the-ramp-method-of-optimising-performance-preparation-636825542084389098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6EB8E1-14CA-E12F-AE79-0032E44F1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731" y="1542402"/>
            <a:ext cx="5186842" cy="2387918"/>
          </a:xfrm>
        </p:spPr>
        <p:txBody>
          <a:bodyPr anchor="b">
            <a:normAutofit/>
          </a:bodyPr>
          <a:lstStyle/>
          <a:p>
            <a:r>
              <a:rPr lang="en-GB" sz="4000" b="0" i="0" u="none" strike="noStrike" baseline="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Does soft tissue</a:t>
            </a:r>
            <a:r>
              <a:rPr lang="en-GB" sz="400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 massage</a:t>
            </a:r>
            <a:r>
              <a:rPr lang="en-GB" sz="4000" b="0" i="0" u="none" strike="noStrike" baseline="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 or foam rolling </a:t>
            </a:r>
            <a:r>
              <a:rPr lang="en-GB" sz="400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affect 20m</a:t>
            </a:r>
            <a:r>
              <a:rPr lang="en-GB" sz="4000" b="0" i="0" u="none" strike="noStrike" baseline="0">
                <a:solidFill>
                  <a:schemeClr val="tx2"/>
                </a:solidFill>
                <a:latin typeface="Aptos Display"/>
                <a:ea typeface="Segoe UI"/>
                <a:cs typeface="Segoe UI"/>
              </a:rPr>
              <a:t> sprint performance?</a:t>
            </a:r>
            <a:endParaRPr lang="en-GB" sz="400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62203A-48A8-D94C-654F-34A4802EF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2135" y="4001587"/>
            <a:ext cx="5188034" cy="68207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/>
              <a:t>Ellen Delaney</a:t>
            </a:r>
            <a:endParaRPr lang="en-GB" sz="2000" dirty="0"/>
          </a:p>
          <a:p>
            <a:r>
              <a:rPr lang="en-GB" sz="2000"/>
              <a:t>2222185</a:t>
            </a:r>
            <a:endParaRPr lang="en-GB" sz="2000" dirty="0"/>
          </a:p>
          <a:p>
            <a:pPr algn="l"/>
            <a:r>
              <a:rPr lang="en-GB" sz="2000"/>
              <a:t>                                   BMST5005/C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6147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57AD54-CC43-3C00-98D2-A14BC5F37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Introduction and 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2E596-3943-DF50-BC79-0E2F995DA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Warm-ups enhance performance </a:t>
            </a:r>
            <a:endParaRPr lang="en-GB">
              <a:solidFill>
                <a:schemeClr val="tx2"/>
              </a:solidFill>
            </a:endParaRP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Foam rolling &amp; massage widely used </a:t>
            </a:r>
            <a:endParaRPr lang="en-GB">
              <a:solidFill>
                <a:schemeClr val="tx2"/>
              </a:solidFill>
            </a:endParaRP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Aim to improve muscle function </a:t>
            </a:r>
            <a:endParaRPr lang="en-GB">
              <a:solidFill>
                <a:schemeClr val="tx2"/>
              </a:solidFill>
            </a:endParaRP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Effects on sprint performance unclear</a:t>
            </a:r>
            <a:endParaRPr lang="en-GB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</a:rPr>
              <a:t>(Jeffreys, 2007)</a:t>
            </a:r>
            <a:r>
              <a:rPr lang="en-GB" sz="1200" dirty="0">
                <a:solidFill>
                  <a:srgbClr val="000000"/>
                </a:solidFill>
              </a:rPr>
              <a:t> </a:t>
            </a:r>
          </a:p>
          <a:p>
            <a:pPr marL="0" indent="0">
              <a:buNone/>
            </a:pPr>
            <a:r>
              <a:rPr lang="en-GB" sz="1200"/>
              <a:t>(Konrad et al, 2022)</a:t>
            </a:r>
            <a:r>
              <a:rPr lang="en-GB" sz="1200" dirty="0"/>
              <a:t> </a:t>
            </a:r>
          </a:p>
          <a:p>
            <a:pPr marL="0" indent="0">
              <a:buNone/>
            </a:pPr>
            <a:r>
              <a:rPr lang="en-GB" sz="1200" dirty="0"/>
              <a:t>(</a:t>
            </a:r>
            <a:r>
              <a:rPr lang="en-GB" sz="1200" dirty="0" err="1"/>
              <a:t>Wiewelhove</a:t>
            </a:r>
            <a:r>
              <a:rPr lang="en-GB" sz="1200" dirty="0"/>
              <a:t> et al, 2019)</a:t>
            </a:r>
          </a:p>
          <a:p>
            <a:pPr marL="0" indent="0">
              <a:buNone/>
            </a:pPr>
            <a:r>
              <a:rPr lang="en-GB" sz="1200">
                <a:latin typeface="Times New Roman"/>
                <a:cs typeface="Times New Roman"/>
              </a:rPr>
              <a:t>(Davis, Alabed and Chico, 2020)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264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C9DED5-63F8-202E-83EB-335A28BAA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Research question and hypothesis 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Content Placeholder 2">
            <a:extLst>
              <a:ext uri="{FF2B5EF4-FFF2-40B4-BE49-F238E27FC236}">
                <a16:creationId xmlns:a16="http://schemas.microsoft.com/office/drawing/2014/main" id="{620C5FF0-50FB-042A-A6AD-E7ECC390C1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8998113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31436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62DEACD-3A00-C233-5F8C-4DBF62EAE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chemeClr val="tx2"/>
                </a:solidFill>
              </a:rPr>
              <a:t>Methodology (Overview)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D9E88-C95C-3A53-6F75-657B484D9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00467D-B1C2-CABD-9631-C6423EC8E84D}"/>
              </a:ext>
            </a:extLst>
          </p:cNvPr>
          <p:cNvSpPr txBox="1"/>
          <p:nvPr/>
        </p:nvSpPr>
        <p:spPr>
          <a:xfrm>
            <a:off x="5508625" y="804993"/>
            <a:ext cx="6115182" cy="56938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ea typeface="+mn-lt"/>
                <a:cs typeface="+mn-lt"/>
              </a:rPr>
              <a:t>Design:</a:t>
            </a:r>
            <a:r>
              <a:rPr lang="en-GB" sz="2800">
                <a:ea typeface="+mn-lt"/>
                <a:cs typeface="+mn-lt"/>
              </a:rPr>
              <a:t> Repeated measures (same participants in all conditions)</a:t>
            </a:r>
            <a:endParaRPr lang="en-US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3 conditions:</a:t>
            </a:r>
            <a:endParaRPr lang="en-US" sz="280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800">
                <a:ea typeface="+mn-lt"/>
                <a:cs typeface="+mn-lt"/>
              </a:rPr>
              <a:t>Standardised warm-up → 20m sprint </a:t>
            </a:r>
          </a:p>
          <a:p>
            <a:pPr marL="285750" indent="-285750">
              <a:buFont typeface="Arial,Sans-Serif"/>
              <a:buChar char="•"/>
            </a:pPr>
            <a:r>
              <a:rPr lang="en-GB" sz="2800">
                <a:ea typeface="+mn-lt"/>
                <a:cs typeface="+mn-lt"/>
              </a:rPr>
              <a:t>Warm-up + foam rolling → 20m sprint </a:t>
            </a:r>
          </a:p>
          <a:p>
            <a:pPr marL="285750" indent="-285750">
              <a:buFont typeface="Arial,Sans-Serif"/>
              <a:buChar char="•"/>
            </a:pPr>
            <a:r>
              <a:rPr lang="en-GB" sz="2800">
                <a:ea typeface="+mn-lt"/>
                <a:cs typeface="+mn-lt"/>
              </a:rPr>
              <a:t>Warm-up + soft tissue massage → 10m sprint</a:t>
            </a:r>
          </a:p>
          <a:p>
            <a:pPr marL="285750" indent="-285750">
              <a:buFont typeface="Arial,Sans-Serif"/>
              <a:buChar char="•"/>
            </a:pPr>
            <a:endParaRPr lang="en-GB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10 participants (6 male and 4 female) of mixed sporting </a:t>
            </a:r>
            <a:r>
              <a:rPr lang="en-GB" sz="2800">
                <a:ea typeface="+mn-lt"/>
                <a:cs typeface="+mn-lt"/>
              </a:rPr>
              <a:t>background athletes</a:t>
            </a:r>
            <a:r>
              <a:rPr lang="en-GB" sz="2800" dirty="0">
                <a:ea typeface="+mn-lt"/>
                <a:cs typeface="+mn-lt"/>
              </a:rPr>
              <a:t> (team players or recreational)</a:t>
            </a:r>
            <a:endParaRPr lang="en-GB" dirty="0"/>
          </a:p>
          <a:p>
            <a:pPr marL="457200" indent="-457200">
              <a:spcAft>
                <a:spcPts val="600"/>
              </a:spcAft>
              <a:buFont typeface="Arial"/>
              <a:buChar char="•"/>
            </a:pPr>
            <a:endParaRPr lang="en-GB" sz="280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8497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ED97BEB-119B-0171-3C9D-D22D07C91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  <a:ea typeface="+mj-lt"/>
                <a:cs typeface="+mj-lt"/>
              </a:rPr>
              <a:t>Methodology (Procedure)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A4F91-9FB9-7F5A-DDC0-1E69F667D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6216" y="1245203"/>
            <a:ext cx="5221224" cy="5230368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ea typeface="+mn-lt"/>
                <a:cs typeface="+mn-lt"/>
              </a:rPr>
              <a:t>Procedure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10-min RAMP warm-up 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20m sprint (baseline) </a:t>
            </a:r>
            <a:endParaRPr lang="en-GB" sz="20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ea typeface="+mn-lt"/>
                <a:cs typeface="+mn-lt"/>
              </a:rPr>
              <a:t>Interventions: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Warm-up + Foam rolling 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Warm-up + Soft tissue </a:t>
            </a:r>
            <a:endParaRPr lang="en-GB" sz="20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ea typeface="+mn-lt"/>
                <a:cs typeface="+mn-lt"/>
              </a:rPr>
              <a:t>Protocol: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Calves (3 min) | Hamstrings (4 min) | Quadriceps (3 min) 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Effleurage, Petrissage, Tapotement </a:t>
            </a:r>
            <a:endParaRPr lang="en-GB" sz="20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ea typeface="+mn-lt"/>
                <a:cs typeface="+mn-lt"/>
              </a:rPr>
              <a:t>Testing: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20m distance measured with timing gates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3G pitch </a:t>
            </a:r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  <a:ea typeface="+mn-lt"/>
                <a:cs typeface="+mn-lt"/>
              </a:rPr>
              <a:t>3 sprints (best tim</a:t>
            </a:r>
            <a:r>
              <a:rPr lang="en-GB" sz="1800">
                <a:solidFill>
                  <a:schemeClr val="tx2"/>
                </a:solidFill>
                <a:ea typeface="+mn-lt"/>
                <a:cs typeface="+mn-lt"/>
              </a:rPr>
              <a:t>e used) </a:t>
            </a: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16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CAF07E72-68E3-3A49-F11B-A1348823BED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9021" r="9085" b="142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94C92C-618A-AD45-D4AA-94E75D842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Ethical Considerations</a:t>
            </a:r>
            <a:endParaRPr lang="en-US"/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46BAA19B-5B82-3BCA-0533-092CBE6EE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75017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9351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7DC179-8A28-A3BD-007C-8F2227C28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Data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A85C7-7D25-CF28-6B2E-2896D9970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Analysed using SPSS </a:t>
            </a: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Fastest sprint used </a:t>
            </a: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Mean ± SD calculated </a:t>
            </a:r>
          </a:p>
          <a:p>
            <a:r>
              <a:rPr lang="en-GB">
                <a:solidFill>
                  <a:schemeClr val="tx2"/>
                </a:solidFill>
                <a:ea typeface="+mn-lt"/>
                <a:cs typeface="+mn-lt"/>
              </a:rPr>
              <a:t>Repeated measures ANOVA</a:t>
            </a: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Bar chart">
            <a:extLst>
              <a:ext uri="{FF2B5EF4-FFF2-40B4-BE49-F238E27FC236}">
                <a16:creationId xmlns:a16="http://schemas.microsoft.com/office/drawing/2014/main" id="{A1D2BAD7-188B-751B-5A4A-692B279334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25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B95A7-9BDB-1A77-4D06-3CCD0BA59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089" y="75847"/>
            <a:ext cx="10515600" cy="1325563"/>
          </a:xfrm>
        </p:spPr>
        <p:txBody>
          <a:bodyPr/>
          <a:lstStyle/>
          <a:p>
            <a:r>
              <a:rPr lang="en-GB"/>
              <a:t>Results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2AF1C-3D9C-CF83-AB8B-5CE9CB440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37FDB33-A84C-9109-71FF-872E397C42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824" t="48824" r="29044" b="15000"/>
          <a:stretch>
            <a:fillRect/>
          </a:stretch>
        </p:blipFill>
        <p:spPr>
          <a:xfrm>
            <a:off x="1301948" y="1006877"/>
            <a:ext cx="8904731" cy="545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70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661325-8731-43D1-8B8D-AA9A53823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339" y="2856122"/>
            <a:ext cx="4766330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Key </a:t>
            </a:r>
            <a:r>
              <a:rPr lang="en-US" sz="3600">
                <a:solidFill>
                  <a:schemeClr val="tx2"/>
                </a:solidFill>
              </a:rPr>
              <a:t>Findings</a:t>
            </a:r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90653F-DA77-EBB8-9496-FBB731416DF1}"/>
              </a:ext>
            </a:extLst>
          </p:cNvPr>
          <p:cNvSpPr txBox="1"/>
          <p:nvPr/>
        </p:nvSpPr>
        <p:spPr>
          <a:xfrm>
            <a:off x="437783" y="1485058"/>
            <a:ext cx="4765949" cy="400258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20m Sprint Performance (Mean ± SD)</a:t>
            </a:r>
            <a:endParaRPr lang="en-US" sz="2400" dirty="0">
              <a:solidFill>
                <a:schemeClr val="tx2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Warm-up: 3.732 ± 0.36 s </a:t>
            </a:r>
            <a:endParaRPr lang="en-US" sz="2400" dirty="0">
              <a:solidFill>
                <a:schemeClr val="tx2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Foam rolling: 3.725 ± 0.35 s </a:t>
            </a:r>
            <a:endParaRPr lang="en-US" sz="2400" dirty="0">
              <a:solidFill>
                <a:schemeClr val="tx2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Soft tissue: 3.729 ± 0.35 s</a:t>
            </a:r>
            <a:endParaRPr lang="en-US" sz="2400" dirty="0">
              <a:solidFill>
                <a:schemeClr val="tx2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>
                <a:solidFill>
                  <a:schemeClr val="tx2"/>
                </a:solidFill>
              </a:rPr>
              <a:t>Statistical Analysis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Repeated measures ANOVA </a:t>
            </a:r>
            <a:endParaRPr lang="en-US" sz="2400" dirty="0">
              <a:solidFill>
                <a:schemeClr val="tx2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</a:rPr>
              <a:t>No significant difference (p .600)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7629C8-7780-C561-A396-055009913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311" y="682625"/>
            <a:ext cx="10515600" cy="43513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685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74EB387-5D6F-8782-2B6F-870EF07EB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chemeClr val="tx2"/>
                </a:solidFill>
              </a:rPr>
              <a:t>Interpretation/discussion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454EA-C343-922B-30AF-BCD8A23DA5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589" y="1242116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>
                <a:ea typeface="+mn-lt"/>
                <a:cs typeface="+mn-lt"/>
              </a:rPr>
              <a:t>No significant differences between conditions </a:t>
            </a:r>
            <a:endParaRPr lang="en-GB" sz="2400" dirty="0">
              <a:ea typeface="+mn-lt"/>
              <a:cs typeface="+mn-lt"/>
            </a:endParaRPr>
          </a:p>
          <a:p>
            <a:r>
              <a:rPr lang="en-GB" sz="2400" dirty="0">
                <a:ea typeface="+mn-lt"/>
                <a:cs typeface="+mn-lt"/>
              </a:rPr>
              <a:t>Warm-up likely sufficient </a:t>
            </a:r>
          </a:p>
          <a:p>
            <a:r>
              <a:rPr lang="en-GB" sz="2400">
                <a:ea typeface="+mn-lt"/>
                <a:cs typeface="+mn-lt"/>
              </a:rPr>
              <a:t>Foam rolling may improve ROM, not sprint performance </a:t>
            </a:r>
            <a:endParaRPr lang="en-GB" sz="2400" dirty="0">
              <a:ea typeface="+mn-lt"/>
              <a:cs typeface="+mn-lt"/>
            </a:endParaRPr>
          </a:p>
          <a:p>
            <a:r>
              <a:rPr lang="en-GB" sz="2400">
                <a:ea typeface="+mn-lt"/>
                <a:cs typeface="+mn-lt"/>
              </a:rPr>
              <a:t>Soft tissue massage has limited effect on sprint performance</a:t>
            </a:r>
            <a:endParaRPr lang="en-GB" sz="2400" dirty="0">
              <a:ea typeface="+mn-lt"/>
              <a:cs typeface="+mn-lt"/>
            </a:endParaRPr>
          </a:p>
          <a:p>
            <a:r>
              <a:rPr lang="en-GB" sz="2400" dirty="0">
                <a:ea typeface="+mn-lt"/>
                <a:cs typeface="+mn-lt"/>
              </a:rPr>
              <a:t>Findings support previous research </a:t>
            </a:r>
          </a:p>
          <a:p>
            <a:r>
              <a:rPr lang="en-GB" sz="2400">
                <a:ea typeface="+mn-lt"/>
                <a:cs typeface="+mn-lt"/>
              </a:rPr>
              <a:t>Limited benefit for 20m sprint performance</a:t>
            </a: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</a:rPr>
              <a:t>(Jeffreys, 2007) </a:t>
            </a:r>
            <a:endParaRPr lang="en-US" sz="12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</a:rPr>
              <a:t>(Konrad et al, 2022) </a:t>
            </a:r>
            <a:endParaRPr lang="en-US" sz="12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</a:rPr>
              <a:t>(</a:t>
            </a:r>
            <a:r>
              <a:rPr lang="en-GB" sz="1200" err="1">
                <a:solidFill>
                  <a:srgbClr val="000000"/>
                </a:solidFill>
              </a:rPr>
              <a:t>Wiewelhove</a:t>
            </a:r>
            <a:r>
              <a:rPr lang="en-GB" sz="1200">
                <a:solidFill>
                  <a:srgbClr val="000000"/>
                </a:solidFill>
              </a:rPr>
              <a:t> et al, 2019)</a:t>
            </a:r>
            <a:endParaRPr lang="en-US" sz="12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  <a:latin typeface="Times New Roman"/>
                <a:cs typeface="Times New Roman"/>
              </a:rPr>
              <a:t>(Davis, Alabed and Chico, 2020)</a:t>
            </a:r>
            <a:endParaRPr lang="en-GB"/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44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862455-FF8E-702D-1E77-AAB7F833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Limitations to experiment 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DA6ED532-9E31-7669-1993-385314045E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98344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2314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16B0D00-9AB5-6195-1BC9-4DD78649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Conclusion and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0EB18-A174-0636-03AE-AB4B77CC8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7361" y="1015583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600" b="1">
                <a:solidFill>
                  <a:schemeClr val="tx2"/>
                </a:solidFill>
                <a:ea typeface="+mn-lt"/>
                <a:cs typeface="+mn-lt"/>
              </a:rPr>
              <a:t>Conclusion</a:t>
            </a:r>
          </a:p>
          <a:p>
            <a:r>
              <a:rPr lang="en-GB" sz="3600">
                <a:solidFill>
                  <a:schemeClr val="tx2"/>
                </a:solidFill>
                <a:ea typeface="+mn-lt"/>
                <a:cs typeface="+mn-lt"/>
              </a:rPr>
              <a:t>No significant effect on sprint performance </a:t>
            </a:r>
            <a:endParaRPr lang="en-GB" sz="3600">
              <a:solidFill>
                <a:schemeClr val="tx2"/>
              </a:solidFill>
            </a:endParaRPr>
          </a:p>
          <a:p>
            <a:r>
              <a:rPr lang="en-GB" sz="3600" dirty="0">
                <a:solidFill>
                  <a:schemeClr val="tx2"/>
                </a:solidFill>
                <a:ea typeface="+mn-lt"/>
                <a:cs typeface="+mn-lt"/>
              </a:rPr>
              <a:t>Interventions may not benefit short sprints</a:t>
            </a:r>
            <a:endParaRPr lang="en-GB" sz="3600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en-GB" sz="180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673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2E5FF2-24C6-EDCF-D100-8DD9D4805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2"/>
                </a:solidFill>
              </a:rPr>
              <a:t>Reflection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7CA77-74BD-5C18-F477-BFD5754CC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>
                <a:solidFill>
                  <a:schemeClr val="tx2"/>
                </a:solidFill>
                <a:ea typeface="+mn-lt"/>
                <a:cs typeface="+mn-lt"/>
              </a:rPr>
              <a:t>Developed research &amp; data analysis skills </a:t>
            </a:r>
            <a:endParaRPr lang="en-GB" sz="2400">
              <a:solidFill>
                <a:schemeClr val="tx2"/>
              </a:solidFill>
            </a:endParaRPr>
          </a:p>
          <a:p>
            <a:r>
              <a:rPr lang="en-GB" sz="2400">
                <a:solidFill>
                  <a:schemeClr val="tx2"/>
                </a:solidFill>
                <a:ea typeface="+mn-lt"/>
                <a:cs typeface="+mn-lt"/>
              </a:rPr>
              <a:t>Improved understanding of experimental design </a:t>
            </a:r>
            <a:endParaRPr lang="en-GB" sz="2400">
              <a:solidFill>
                <a:schemeClr val="tx2"/>
              </a:solidFill>
            </a:endParaRPr>
          </a:p>
          <a:p>
            <a:r>
              <a:rPr lang="en-GB" sz="2400">
                <a:solidFill>
                  <a:schemeClr val="tx2"/>
                </a:solidFill>
                <a:ea typeface="+mn-lt"/>
                <a:cs typeface="+mn-lt"/>
              </a:rPr>
              <a:t>Recognised importance of control &amp; consistency </a:t>
            </a:r>
            <a:endParaRPr lang="en-GB" sz="2400">
              <a:solidFill>
                <a:schemeClr val="tx2"/>
              </a:solidFill>
            </a:endParaRPr>
          </a:p>
          <a:p>
            <a:r>
              <a:rPr lang="en-GB" sz="2400">
                <a:solidFill>
                  <a:schemeClr val="tx2"/>
                </a:solidFill>
                <a:ea typeface="+mn-lt"/>
                <a:cs typeface="+mn-lt"/>
              </a:rPr>
              <a:t>Would improve sample size &amp; testing order</a:t>
            </a:r>
            <a:endParaRPr lang="en-GB" sz="240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5096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BC46D-2A1B-B43B-17E0-D8BCC73B0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9718F-74A7-B68F-B7F4-1BE807651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en-GB" sz="1800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200" dirty="0">
                <a:latin typeface="Times New Roman"/>
                <a:cs typeface="Times New Roman"/>
              </a:rPr>
              <a:t>Davis, H.L., Alabed, S. and Chico, T.J.A. (2020). Effect of sports massage on performance and recovery: a systematic review and meta-analysis. </a:t>
            </a:r>
            <a:r>
              <a:rPr lang="en-GB" sz="1200" i="1" dirty="0">
                <a:latin typeface="Times New Roman"/>
                <a:cs typeface="Times New Roman"/>
              </a:rPr>
              <a:t>BMJ Open Sport &amp; Exercise Medicine</a:t>
            </a:r>
            <a:r>
              <a:rPr lang="en-GB" sz="1200" dirty="0">
                <a:latin typeface="Times New Roman"/>
                <a:cs typeface="Times New Roman"/>
              </a:rPr>
              <a:t>, [online] 6(1), p.e000614. </a:t>
            </a:r>
            <a:r>
              <a:rPr lang="en-GB" sz="1200" dirty="0" err="1">
                <a:latin typeface="Times New Roman"/>
                <a:cs typeface="Times New Roman"/>
              </a:rPr>
              <a:t>doi:https</a:t>
            </a:r>
            <a:r>
              <a:rPr lang="en-GB" sz="1200" dirty="0">
                <a:latin typeface="Times New Roman"/>
                <a:cs typeface="Times New Roman"/>
              </a:rPr>
              <a:t>://doi.org/10.1136/bmjsem-2019-000614.</a:t>
            </a:r>
            <a:endParaRPr lang="en-GB" dirty="0"/>
          </a:p>
          <a:p>
            <a:pPr>
              <a:buNone/>
            </a:pPr>
            <a:r>
              <a:rPr lang="en-GB" sz="1200">
                <a:latin typeface="Times New Roman"/>
                <a:cs typeface="Times New Roman"/>
              </a:rPr>
              <a:t>Jeffreys, I. (2006). </a:t>
            </a:r>
            <a:r>
              <a:rPr lang="en-GB" sz="1200" i="1">
                <a:latin typeface="Times New Roman"/>
                <a:cs typeface="Times New Roman"/>
              </a:rPr>
              <a:t>Warm up revisited -the ‘ramp’ method of optimising performance preparation</a:t>
            </a:r>
            <a:r>
              <a:rPr lang="en-GB" sz="1200">
                <a:latin typeface="Times New Roman"/>
                <a:cs typeface="Times New Roman"/>
              </a:rPr>
              <a:t>. [online] Available at: </a:t>
            </a:r>
            <a:r>
              <a:rPr lang="en-GB" sz="1200" dirty="0">
                <a:latin typeface="Times New Roman"/>
                <a:cs typeface="Times New Roman"/>
                <a:hlinkClick r:id="rId2"/>
              </a:rPr>
              <a:t>https://cdn.uksca.org.uk/assets/pdfs/UkscaIqPdfs/warm-up-revisited-the-ramp-method-of-optimising-performance-preparation-636825542084389098.pdf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pPr>
              <a:buNone/>
            </a:pPr>
            <a:r>
              <a:rPr lang="en-GB" sz="1200" dirty="0">
                <a:latin typeface="Times New Roman"/>
                <a:cs typeface="Times New Roman"/>
              </a:rPr>
              <a:t>Konrad, A., Nakamura, M. and Behm, D.G. (2022). The Effects of Foam Rolling Training on Performance Parameters: A Systematic Review and Meta-Analysis including Controlled and Randomized Controlled Trials. </a:t>
            </a:r>
            <a:r>
              <a:rPr lang="en-GB" sz="1200" i="1" dirty="0">
                <a:latin typeface="Times New Roman"/>
                <a:cs typeface="Times New Roman"/>
              </a:rPr>
              <a:t>International Journal of Environmental Research and Public Health</a:t>
            </a:r>
            <a:r>
              <a:rPr lang="en-GB" sz="1200" dirty="0">
                <a:latin typeface="Times New Roman"/>
                <a:cs typeface="Times New Roman"/>
              </a:rPr>
              <a:t>, [online] 19(18), p.11638. </a:t>
            </a:r>
            <a:r>
              <a:rPr lang="en-GB" sz="1200" dirty="0" err="1">
                <a:latin typeface="Times New Roman"/>
                <a:cs typeface="Times New Roman"/>
              </a:rPr>
              <a:t>doi:https</a:t>
            </a:r>
            <a:r>
              <a:rPr lang="en-GB" sz="1200" dirty="0">
                <a:latin typeface="Times New Roman"/>
                <a:cs typeface="Times New Roman"/>
              </a:rPr>
              <a:t>://doi.org/10.3390/ijerph191811638.</a:t>
            </a:r>
            <a:endParaRPr lang="en-GB" dirty="0"/>
          </a:p>
          <a:p>
            <a:pPr>
              <a:buNone/>
            </a:pPr>
            <a:r>
              <a:rPr lang="en-GB" sz="1200">
                <a:latin typeface="Times New Roman"/>
                <a:cs typeface="Times New Roman"/>
              </a:rPr>
              <a:t>Miller, K.L., Rockey, A. and Doberstein, S. (2017). </a:t>
            </a:r>
            <a:r>
              <a:rPr lang="en-GB" sz="1200" i="1">
                <a:latin typeface="Times New Roman"/>
                <a:cs typeface="Times New Roman"/>
              </a:rPr>
              <a:t>The Effects of Foam Rolling on Maximum Sprint Performance and Range of Motion - ProQuest</a:t>
            </a:r>
            <a:r>
              <a:rPr lang="en-GB" sz="1200">
                <a:latin typeface="Times New Roman"/>
                <a:cs typeface="Times New Roman"/>
              </a:rPr>
              <a:t>. [online] Proquest.com. Available at: </a:t>
            </a:r>
            <a:r>
              <a:rPr lang="en-GB" sz="1200" dirty="0">
                <a:latin typeface="Times New Roman"/>
                <a:cs typeface="Times New Roman"/>
                <a:hlinkClick r:id="rId3"/>
              </a:rPr>
              <a:t>https://www.proquest.com/openview/a8351dd1e8091408e71174cfae11273a/1?pq-origsite=gscholar&amp;cbl=18750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pPr>
              <a:buNone/>
            </a:pPr>
            <a:r>
              <a:rPr lang="en-GB" sz="1200" dirty="0" err="1">
                <a:latin typeface="Times New Roman"/>
                <a:cs typeface="Times New Roman"/>
              </a:rPr>
              <a:t>Wiewelhove</a:t>
            </a:r>
            <a:r>
              <a:rPr lang="en-GB" sz="1200" dirty="0">
                <a:latin typeface="Times New Roman"/>
                <a:cs typeface="Times New Roman"/>
              </a:rPr>
              <a:t>, T., </a:t>
            </a:r>
            <a:r>
              <a:rPr lang="en-GB" sz="1200" dirty="0" err="1">
                <a:latin typeface="Times New Roman"/>
                <a:cs typeface="Times New Roman"/>
              </a:rPr>
              <a:t>Döweling</a:t>
            </a:r>
            <a:r>
              <a:rPr lang="en-GB" sz="1200" dirty="0">
                <a:latin typeface="Times New Roman"/>
                <a:cs typeface="Times New Roman"/>
              </a:rPr>
              <a:t>, A., Schneider, C., </a:t>
            </a:r>
            <a:r>
              <a:rPr lang="en-GB" sz="1200" dirty="0" err="1">
                <a:latin typeface="Times New Roman"/>
                <a:cs typeface="Times New Roman"/>
              </a:rPr>
              <a:t>Hottenrott</a:t>
            </a:r>
            <a:r>
              <a:rPr lang="en-GB" sz="1200" dirty="0">
                <a:latin typeface="Times New Roman"/>
                <a:cs typeface="Times New Roman"/>
              </a:rPr>
              <a:t>, L., Meyer, T., Kellmann, M., Pfeiffer, M. and </a:t>
            </a:r>
            <a:r>
              <a:rPr lang="en-GB" sz="1200" dirty="0" err="1">
                <a:latin typeface="Times New Roman"/>
                <a:cs typeface="Times New Roman"/>
              </a:rPr>
              <a:t>Ferrauti</a:t>
            </a:r>
            <a:r>
              <a:rPr lang="en-GB" sz="1200" dirty="0">
                <a:latin typeface="Times New Roman"/>
                <a:cs typeface="Times New Roman"/>
              </a:rPr>
              <a:t>, A. (2019). A Meta-Analysis of the Effects of Foam Rolling on Performance and Recovery. </a:t>
            </a:r>
            <a:r>
              <a:rPr lang="en-GB" sz="1200" i="1" dirty="0">
                <a:latin typeface="Times New Roman"/>
                <a:cs typeface="Times New Roman"/>
              </a:rPr>
              <a:t>Frontiers in Physiology</a:t>
            </a:r>
            <a:r>
              <a:rPr lang="en-GB" sz="1200" dirty="0">
                <a:latin typeface="Times New Roman"/>
                <a:cs typeface="Times New Roman"/>
              </a:rPr>
              <a:t>, 10(376). </a:t>
            </a:r>
            <a:r>
              <a:rPr lang="en-GB" sz="1200" dirty="0" err="1">
                <a:latin typeface="Times New Roman"/>
                <a:cs typeface="Times New Roman"/>
              </a:rPr>
              <a:t>doi:https</a:t>
            </a:r>
            <a:r>
              <a:rPr lang="en-GB" sz="1200" dirty="0">
                <a:latin typeface="Times New Roman"/>
                <a:cs typeface="Times New Roman"/>
              </a:rPr>
              <a:t>://doi.org/10.3389/fphys.2019.00376.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422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Does soft tissue massage or foam rolling affect 20m sprint performance?</vt:lpstr>
      <vt:lpstr>Introduction and rationale</vt:lpstr>
      <vt:lpstr>Research question and hypothesis </vt:lpstr>
      <vt:lpstr>Methodology (Overview)</vt:lpstr>
      <vt:lpstr>Methodology (Procedure)</vt:lpstr>
      <vt:lpstr>Ethical Considerations</vt:lpstr>
      <vt:lpstr>Data Analysis</vt:lpstr>
      <vt:lpstr>Results </vt:lpstr>
      <vt:lpstr>Key Findings </vt:lpstr>
      <vt:lpstr>Interpretation/discussion </vt:lpstr>
      <vt:lpstr>Limitations to experiment </vt:lpstr>
      <vt:lpstr>Conclusion and implications</vt:lpstr>
      <vt:lpstr>Reflection 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307</cp:revision>
  <dcterms:created xsi:type="dcterms:W3CDTF">2026-04-27T09:15:00Z</dcterms:created>
  <dcterms:modified xsi:type="dcterms:W3CDTF">2026-05-08T13:04:27Z</dcterms:modified>
</cp:coreProperties>
</file>