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59" r:id="rId1"/>
  </p:sldMasterIdLst>
  <p:sldIdLst>
    <p:sldId id="256" r:id="rId2"/>
    <p:sldId id="257" r:id="rId3"/>
    <p:sldId id="262" r:id="rId4"/>
    <p:sldId id="258" r:id="rId5"/>
    <p:sldId id="259" r:id="rId6"/>
    <p:sldId id="263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588"/>
    <p:restoredTop sz="94700"/>
  </p:normalViewPr>
  <p:slideViewPr>
    <p:cSldViewPr snapToGrid="0" snapToObjects="1">
      <p:cViewPr varScale="1">
        <p:scale>
          <a:sx n="51" d="100"/>
          <a:sy n="51" d="100"/>
        </p:scale>
        <p:origin x="200" y="1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12/7/18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3812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6863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12/7/18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91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222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12/7/18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1219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12/7/18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87524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12/7/18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1329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2965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2106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9645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12/7/18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66567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12/7/18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514641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12/7/18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9225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12/7/18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54142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12/7/18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7439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3217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12/7/18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8638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12/7/18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6307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73" r:id="rId14"/>
    <p:sldLayoutId id="2147483774" r:id="rId15"/>
    <p:sldLayoutId id="2147483775" r:id="rId16"/>
    <p:sldLayoutId id="214748377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sychologytoday.com/gb/basics/time-management" TargetMode="External"/><Relationship Id="rId2" Type="http://schemas.openxmlformats.org/officeDocument/2006/relationships/hyperlink" Target="https://www.nhs.uk/conditions/stress-anxiety-depression/time-management-tips/?tabname=common-problem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ppointmentplus.com/blog/why-time-management-is-important/" TargetMode="External"/><Relationship Id="rId5" Type="http://schemas.openxmlformats.org/officeDocument/2006/relationships/hyperlink" Target="https://www.mindtools.com/pages/article/newHTE_00.htm" TargetMode="External"/><Relationship Id="rId4" Type="http://schemas.openxmlformats.org/officeDocument/2006/relationships/hyperlink" Target="https://www.skillsyouneed.com/ps/time-management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CC411-4638-DC4F-8EB5-5EDBF85386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9" y="1803405"/>
            <a:ext cx="9852991" cy="1825096"/>
          </a:xfrm>
        </p:spPr>
        <p:txBody>
          <a:bodyPr/>
          <a:lstStyle/>
          <a:p>
            <a:r>
              <a:rPr lang="en-US" dirty="0"/>
              <a:t>Time management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A122EF-A54D-974F-BEEC-C3DAE7CA2C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632200"/>
            <a:ext cx="9448800" cy="1825095"/>
          </a:xfrm>
        </p:spPr>
        <p:txBody>
          <a:bodyPr>
            <a:normAutofit/>
          </a:bodyPr>
          <a:lstStyle/>
          <a:p>
            <a:r>
              <a:rPr lang="en-US" dirty="0"/>
              <a:t>Katy Mills </a:t>
            </a:r>
          </a:p>
          <a:p>
            <a:r>
              <a:rPr lang="en-US" sz="800" dirty="0"/>
              <a:t>1804558</a:t>
            </a:r>
          </a:p>
          <a:p>
            <a:r>
              <a:rPr lang="en-US" sz="800" dirty="0"/>
              <a:t>Academic Study Skills </a:t>
            </a:r>
            <a:r>
              <a:rPr lang="en-GB" sz="800" dirty="0"/>
              <a:t>ECGE4001R </a:t>
            </a:r>
          </a:p>
          <a:p>
            <a:r>
              <a:rPr lang="en-GB" sz="800" dirty="0"/>
              <a:t>Ten-minute individual presentation on a topic of the student’s choice related to their own academic and/or professional skills development 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5808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77948-CF8B-F947-A6C2-396A334D3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5523" y="901532"/>
            <a:ext cx="8610600" cy="1293028"/>
          </a:xfrm>
        </p:spPr>
        <p:txBody>
          <a:bodyPr/>
          <a:lstStyle/>
          <a:p>
            <a:r>
              <a:rPr lang="en-US" dirty="0"/>
              <a:t>What is time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53B27-1A04-C04F-AB2E-029050A04B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Planning your time </a:t>
            </a:r>
          </a:p>
          <a:p>
            <a:r>
              <a:rPr lang="en-US" dirty="0"/>
              <a:t>complete tasks effectively and on time. </a:t>
            </a:r>
          </a:p>
          <a:p>
            <a:r>
              <a:rPr lang="en-US" dirty="0"/>
              <a:t>Meeting deadlines </a:t>
            </a:r>
          </a:p>
          <a:p>
            <a:r>
              <a:rPr lang="en-US" dirty="0"/>
              <a:t>Finding balance</a:t>
            </a:r>
          </a:p>
          <a:p>
            <a:r>
              <a:rPr lang="en-US" dirty="0"/>
              <a:t>Decide what isn’t important </a:t>
            </a:r>
          </a:p>
          <a:p>
            <a:r>
              <a:rPr lang="en-US" dirty="0"/>
              <a:t>Set yourself goals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B59065-5ED0-4B4A-AE4C-3F1C2B8F81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200" y="4206622"/>
            <a:ext cx="3962400" cy="16129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69006C0-AA3E-0C4C-8AFA-EC9EA4D77EA6}"/>
              </a:ext>
            </a:extLst>
          </p:cNvPr>
          <p:cNvSpPr txBox="1"/>
          <p:nvPr/>
        </p:nvSpPr>
        <p:spPr>
          <a:xfrm>
            <a:off x="685800" y="5819522"/>
            <a:ext cx="3784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Mindtools.com</a:t>
            </a:r>
            <a:r>
              <a:rPr lang="en-US" dirty="0"/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40977231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A1826-5B8E-114A-B215-3761074FD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" y="383373"/>
            <a:ext cx="8610600" cy="1293028"/>
          </a:xfrm>
        </p:spPr>
        <p:txBody>
          <a:bodyPr/>
          <a:lstStyle/>
          <a:p>
            <a:r>
              <a:rPr lang="en-US" dirty="0"/>
              <a:t>Why is it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F6152-55C5-074E-A3FD-E00598088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409" y="1516926"/>
            <a:ext cx="3708400" cy="4024125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Stress levels</a:t>
            </a:r>
          </a:p>
          <a:p>
            <a:r>
              <a:rPr lang="en-US" dirty="0"/>
              <a:t>Better reputation</a:t>
            </a:r>
          </a:p>
          <a:p>
            <a:r>
              <a:rPr lang="en-US" dirty="0"/>
              <a:t>Achievements</a:t>
            </a:r>
          </a:p>
          <a:p>
            <a:r>
              <a:rPr lang="en-US" dirty="0"/>
              <a:t>Improves mental health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E8E403-0183-774D-8048-74EA945BEAAA}"/>
              </a:ext>
            </a:extLst>
          </p:cNvPr>
          <p:cNvSpPr txBox="1"/>
          <p:nvPr/>
        </p:nvSpPr>
        <p:spPr>
          <a:xfrm>
            <a:off x="8269192" y="1654631"/>
            <a:ext cx="5943600" cy="22929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200" dirty="0"/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/>
              <a:t>Effect on work quality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/>
              <a:t>Impact other people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/>
              <a:t>Get more done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1D3D758-C300-E74C-8510-72137B7FE3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4199" y="2508423"/>
            <a:ext cx="3465860" cy="303262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FED6B68-E822-2444-82DA-A32577B46219}"/>
              </a:ext>
            </a:extLst>
          </p:cNvPr>
          <p:cNvSpPr txBox="1"/>
          <p:nvPr/>
        </p:nvSpPr>
        <p:spPr>
          <a:xfrm>
            <a:off x="4234199" y="6012962"/>
            <a:ext cx="44407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(NHS, 2018)</a:t>
            </a:r>
          </a:p>
          <a:p>
            <a:r>
              <a:rPr lang="en-US" dirty="0"/>
              <a:t>(</a:t>
            </a:r>
            <a:r>
              <a:rPr lang="en-US" dirty="0" err="1"/>
              <a:t>Appointmentplus.com</a:t>
            </a:r>
            <a:r>
              <a:rPr lang="en-US" dirty="0"/>
              <a:t>, 2015)</a:t>
            </a:r>
          </a:p>
        </p:txBody>
      </p:sp>
    </p:spTree>
    <p:extLst>
      <p:ext uri="{BB962C8B-B14F-4D97-AF65-F5344CB8AC3E}">
        <p14:creationId xmlns:p14="http://schemas.microsoft.com/office/powerpoint/2010/main" val="37441812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AC1B2-6C41-C742-865F-1CDF187A3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994" y="663436"/>
            <a:ext cx="8610600" cy="1293028"/>
          </a:xfrm>
        </p:spPr>
        <p:txBody>
          <a:bodyPr/>
          <a:lstStyle/>
          <a:p>
            <a:r>
              <a:rPr lang="en-US" dirty="0"/>
              <a:t>Good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3E1B9-18F5-D34E-9113-243DB1DC0B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3581400" cy="4024125"/>
          </a:xfrm>
        </p:spPr>
        <p:txBody>
          <a:bodyPr/>
          <a:lstStyle/>
          <a:p>
            <a:r>
              <a:rPr lang="en-US" dirty="0"/>
              <a:t>Organization</a:t>
            </a:r>
          </a:p>
          <a:p>
            <a:r>
              <a:rPr lang="en-US" dirty="0"/>
              <a:t>Planning </a:t>
            </a:r>
          </a:p>
          <a:p>
            <a:r>
              <a:rPr lang="en-US" dirty="0"/>
              <a:t>Rest </a:t>
            </a:r>
          </a:p>
          <a:p>
            <a:r>
              <a:rPr lang="en-US" dirty="0"/>
              <a:t>Motivation</a:t>
            </a:r>
          </a:p>
          <a:p>
            <a:r>
              <a:rPr lang="en-US" dirty="0"/>
              <a:t>Realistic goals 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5B1204-CBE5-DE4B-9A56-3B6D26C830D0}"/>
              </a:ext>
            </a:extLst>
          </p:cNvPr>
          <p:cNvSpPr txBox="1"/>
          <p:nvPr/>
        </p:nvSpPr>
        <p:spPr>
          <a:xfrm>
            <a:off x="7678194" y="2194560"/>
            <a:ext cx="411480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/>
              <a:t>Deadlines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/>
              <a:t>Arranging meetings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/>
              <a:t>Decisions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/>
              <a:t>Punctuality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D5680B-59E3-4B4A-BC7A-678494F39A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9235"/>
          <a:stretch/>
        </p:blipFill>
        <p:spPr>
          <a:xfrm>
            <a:off x="3732192" y="3169208"/>
            <a:ext cx="3581400" cy="28520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10DF259-8AB0-3543-A81A-82AED506CE59}"/>
              </a:ext>
            </a:extLst>
          </p:cNvPr>
          <p:cNvSpPr txBox="1"/>
          <p:nvPr/>
        </p:nvSpPr>
        <p:spPr>
          <a:xfrm>
            <a:off x="3427392" y="6218685"/>
            <a:ext cx="419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Skillsyouneed.com</a:t>
            </a:r>
            <a:r>
              <a:rPr lang="en-US" dirty="0"/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3628939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E15DE-F83D-2844-AE39-526287DF8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813" y="611973"/>
            <a:ext cx="8610600" cy="1293028"/>
          </a:xfrm>
        </p:spPr>
        <p:txBody>
          <a:bodyPr/>
          <a:lstStyle/>
          <a:p>
            <a:r>
              <a:rPr lang="en-US" dirty="0"/>
              <a:t>poor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42DCD-C626-F548-9054-2DA54308C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79600"/>
            <a:ext cx="3251200" cy="4339085"/>
          </a:xfrm>
        </p:spPr>
        <p:txBody>
          <a:bodyPr/>
          <a:lstStyle/>
          <a:p>
            <a:r>
              <a:rPr lang="en-US" dirty="0"/>
              <a:t>Procrastinating </a:t>
            </a:r>
          </a:p>
          <a:p>
            <a:r>
              <a:rPr lang="en-US" dirty="0"/>
              <a:t>Attention problems </a:t>
            </a:r>
          </a:p>
          <a:p>
            <a:r>
              <a:rPr lang="en-US" dirty="0"/>
              <a:t>Poor impulse control </a:t>
            </a:r>
          </a:p>
          <a:p>
            <a:r>
              <a:rPr lang="en-US" dirty="0"/>
              <a:t>Negative attitude</a:t>
            </a:r>
          </a:p>
          <a:p>
            <a:r>
              <a:rPr lang="en-US" dirty="0"/>
              <a:t>Multitasking 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C2E918-F769-4547-85B6-92F9E79D75B3}"/>
              </a:ext>
            </a:extLst>
          </p:cNvPr>
          <p:cNvSpPr txBox="1"/>
          <p:nvPr/>
        </p:nvSpPr>
        <p:spPr>
          <a:xfrm>
            <a:off x="8294918" y="1905001"/>
            <a:ext cx="48768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No set goals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Perfectionism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Being indecisive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Rushing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>
              <a:latin typeface="+mj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E68E5E-4401-5D44-98B4-54A19D88B0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8987" y="3813325"/>
            <a:ext cx="3774025" cy="250683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97EC12B-6CAB-474A-B105-F00142DFB353}"/>
              </a:ext>
            </a:extLst>
          </p:cNvPr>
          <p:cNvSpPr txBox="1"/>
          <p:nvPr/>
        </p:nvSpPr>
        <p:spPr>
          <a:xfrm>
            <a:off x="9214413" y="6019800"/>
            <a:ext cx="26473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(NHS, 2018)</a:t>
            </a:r>
          </a:p>
        </p:txBody>
      </p:sp>
    </p:spTree>
    <p:extLst>
      <p:ext uri="{BB962C8B-B14F-4D97-AF65-F5344CB8AC3E}">
        <p14:creationId xmlns:p14="http://schemas.microsoft.com/office/powerpoint/2010/main" val="24536159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4F112-AAFA-8D42-91D5-0412AFD80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Ways to improve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6EA71-21D7-9941-A2CA-DBE65A656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94560"/>
            <a:ext cx="5816600" cy="4024125"/>
          </a:xfrm>
        </p:spPr>
        <p:txBody>
          <a:bodyPr>
            <a:normAutofit/>
          </a:bodyPr>
          <a:lstStyle/>
          <a:p>
            <a:r>
              <a:rPr lang="en-US" sz="2000" dirty="0"/>
              <a:t>Create a timetable </a:t>
            </a:r>
          </a:p>
          <a:p>
            <a:r>
              <a:rPr lang="en-US" sz="2000" dirty="0"/>
              <a:t>Make a list</a:t>
            </a:r>
          </a:p>
          <a:p>
            <a:r>
              <a:rPr lang="en-US" sz="2000" dirty="0"/>
              <a:t>Know your goals </a:t>
            </a:r>
          </a:p>
          <a:p>
            <a:r>
              <a:rPr lang="en-US" sz="2000" dirty="0"/>
              <a:t>Decide what is most important</a:t>
            </a:r>
          </a:p>
          <a:p>
            <a:r>
              <a:rPr lang="en-US" sz="2000" dirty="0"/>
              <a:t>Start tasks asap</a:t>
            </a:r>
          </a:p>
          <a:p>
            <a:r>
              <a:rPr lang="en-US" sz="2000" dirty="0"/>
              <a:t>Take breaks</a:t>
            </a:r>
          </a:p>
          <a:p>
            <a:r>
              <a:rPr lang="en-US" sz="2000" dirty="0"/>
              <a:t>Quality not quantity</a:t>
            </a:r>
          </a:p>
          <a:p>
            <a:r>
              <a:rPr lang="en-US" sz="2000" dirty="0"/>
              <a:t>Ask for help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9FAD768-75D1-794A-8645-701964649D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958" r="13484" b="2"/>
          <a:stretch/>
        </p:blipFill>
        <p:spPr>
          <a:xfrm>
            <a:off x="6985000" y="2501159"/>
            <a:ext cx="4521200" cy="341092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0891BE8-9B9B-2841-8151-3FFA68A09885}"/>
              </a:ext>
            </a:extLst>
          </p:cNvPr>
          <p:cNvSpPr txBox="1"/>
          <p:nvPr/>
        </p:nvSpPr>
        <p:spPr>
          <a:xfrm>
            <a:off x="1295400" y="5912085"/>
            <a:ext cx="3683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(Psychology today, N.D.)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96039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6BD9F-82A0-4944-B114-B6752256D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455F58-9D7A-004F-92D7-2C2578ABD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Mood Zone. Retrieved from </a:t>
            </a:r>
            <a:r>
              <a:rPr lang="en-US" dirty="0">
                <a:hlinkClick r:id="rId2"/>
              </a:rPr>
              <a:t>https://www.nhs.uk/conditions/stress-anxiety-depression/time-management-tips/?tabname=common-problems</a:t>
            </a:r>
            <a:r>
              <a:rPr lang="en-US" dirty="0"/>
              <a:t> </a:t>
            </a:r>
          </a:p>
          <a:p>
            <a:r>
              <a:rPr lang="en-US" dirty="0"/>
              <a:t>Time management. Retrieved from  </a:t>
            </a:r>
            <a:r>
              <a:rPr lang="en-US" dirty="0">
                <a:hlinkClick r:id="rId3"/>
              </a:rPr>
              <a:t>https://www.psychologytoday.com/gb/basics/time-management</a:t>
            </a:r>
            <a:endParaRPr lang="en-US" dirty="0"/>
          </a:p>
          <a:p>
            <a:r>
              <a:rPr lang="en-US" dirty="0"/>
              <a:t>Time management skills. Retrieved from </a:t>
            </a:r>
            <a:r>
              <a:rPr lang="en-US" dirty="0">
                <a:hlinkClick r:id="rId4"/>
              </a:rPr>
              <a:t>https://www.skillsyouneed.com/ps/time-</a:t>
            </a:r>
            <a:r>
              <a:rPr lang="en-US" dirty="0" err="1">
                <a:hlinkClick r:id="rId4"/>
              </a:rPr>
              <a:t>management.htm</a:t>
            </a:r>
            <a:r>
              <a:rPr lang="en-US" dirty="0" err="1"/>
              <a:t>l</a:t>
            </a:r>
            <a:endParaRPr lang="en-US" dirty="0"/>
          </a:p>
          <a:p>
            <a:pPr fontAlgn="base"/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What Is Time Management? Working Smarter to Enhance Productivity. Retrieved from </a:t>
            </a:r>
            <a:r>
              <a:rPr lang="en-US" dirty="0">
                <a:hlinkClick r:id="rId5"/>
              </a:rPr>
              <a:t>https://www.mindtools.com/pages/article/newHTE_00.htm</a:t>
            </a:r>
            <a:endParaRPr lang="en-US" dirty="0"/>
          </a:p>
          <a:p>
            <a:pPr fontAlgn="base"/>
            <a:r>
              <a:rPr lang="en-US" dirty="0"/>
              <a:t>Why Time Management is important. Retrieved from </a:t>
            </a:r>
            <a:r>
              <a:rPr lang="en-US" dirty="0">
                <a:hlinkClick r:id="rId6"/>
              </a:rPr>
              <a:t>https://www.appointmentplus.com/blog/why-time-management-is-important/</a:t>
            </a:r>
            <a:r>
              <a:rPr lang="en-US" dirty="0"/>
              <a:t>   </a:t>
            </a:r>
          </a:p>
          <a:p>
            <a:pPr fontAlgn="base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829054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01D17D"/>
      </a:accent1>
      <a:accent2>
        <a:srgbClr val="84C72A"/>
      </a:accent2>
      <a:accent3>
        <a:srgbClr val="E1D126"/>
      </a:accent3>
      <a:accent4>
        <a:srgbClr val="E29932"/>
      </a:accent4>
      <a:accent5>
        <a:srgbClr val="E56526"/>
      </a:accent5>
      <a:accent6>
        <a:srgbClr val="D63731"/>
      </a:accent6>
      <a:hlink>
        <a:srgbClr val="35FA7F"/>
      </a:hlink>
      <a:folHlink>
        <a:srgbClr val="BAFC85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2B2A868B-6BC2-4B3E-98B9-1258F41035D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</TotalTime>
  <Words>293</Words>
  <Application>Microsoft Macintosh PowerPoint</Application>
  <PresentationFormat>Widescreen</PresentationFormat>
  <Paragraphs>67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Century Gothic</vt:lpstr>
      <vt:lpstr>Vapor Trail</vt:lpstr>
      <vt:lpstr>Time management skills</vt:lpstr>
      <vt:lpstr>What is time management?</vt:lpstr>
      <vt:lpstr>Why is it important?</vt:lpstr>
      <vt:lpstr>Good time management</vt:lpstr>
      <vt:lpstr>poor time management</vt:lpstr>
      <vt:lpstr>Ways to improve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 skills</dc:title>
  <dc:creator>Microsoft Office User</dc:creator>
  <cp:lastModifiedBy>Microsoft Office User</cp:lastModifiedBy>
  <cp:revision>12</cp:revision>
  <dcterms:created xsi:type="dcterms:W3CDTF">2018-12-10T20:03:30Z</dcterms:created>
  <dcterms:modified xsi:type="dcterms:W3CDTF">2018-12-10T21:03:19Z</dcterms:modified>
</cp:coreProperties>
</file>