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4"/>
  </p:sldMasterIdLst>
  <p:notesMasterIdLst>
    <p:notesMasterId r:id="rId10"/>
  </p:notesMasterIdLst>
  <p:sldIdLst>
    <p:sldId id="264" r:id="rId5"/>
    <p:sldId id="266" r:id="rId6"/>
    <p:sldId id="268" r:id="rId7"/>
    <p:sldId id="267" r:id="rId8"/>
    <p:sldId id="262" r:id="rId9"/>
  </p:sldIdLst>
  <p:sldSz cx="10058400" cy="7772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48" userDrawn="1">
          <p15:clr>
            <a:srgbClr val="A4A3A4"/>
          </p15:clr>
        </p15:guide>
        <p15:guide id="2" pos="31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17F46D-F705-4733-8E8B-A632898DDCE6}" v="60" dt="2022-07-20T09:34:28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750" autoAdjust="0"/>
  </p:normalViewPr>
  <p:slideViewPr>
    <p:cSldViewPr snapToGrid="0">
      <p:cViewPr varScale="1">
        <p:scale>
          <a:sx n="65" d="100"/>
          <a:sy n="65" d="100"/>
        </p:scale>
        <p:origin x="1156" y="64"/>
      </p:cViewPr>
      <p:guideLst>
        <p:guide orient="horz" pos="2448"/>
        <p:guide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h E" userId="4557762d9fb91540" providerId="LiveId" clId="{E317F46D-F705-4733-8E8B-A632898DDCE6}"/>
    <pc:docChg chg="undo custSel addSld delSld modSld sldOrd">
      <pc:chgData name="Sanah E" userId="4557762d9fb91540" providerId="LiveId" clId="{E317F46D-F705-4733-8E8B-A632898DDCE6}" dt="2022-07-20T09:36:09.021" v="4601" actId="1076"/>
      <pc:docMkLst>
        <pc:docMk/>
      </pc:docMkLst>
      <pc:sldChg chg="addSp delSp modSp mod ord">
        <pc:chgData name="Sanah E" userId="4557762d9fb91540" providerId="LiveId" clId="{E317F46D-F705-4733-8E8B-A632898DDCE6}" dt="2022-07-20T09:34:53.006" v="4597" actId="1076"/>
        <pc:sldMkLst>
          <pc:docMk/>
          <pc:sldMk cId="982469792" sldId="262"/>
        </pc:sldMkLst>
        <pc:spChg chg="add del mod">
          <ac:chgData name="Sanah E" userId="4557762d9fb91540" providerId="LiveId" clId="{E317F46D-F705-4733-8E8B-A632898DDCE6}" dt="2022-06-22T13:00:24.667" v="1670"/>
          <ac:spMkLst>
            <pc:docMk/>
            <pc:sldMk cId="982469792" sldId="262"/>
            <ac:spMk id="6" creationId="{9516DA75-E94A-2E16-D2CB-6941376BEB84}"/>
          </ac:spMkLst>
        </pc:spChg>
        <pc:spChg chg="mod">
          <ac:chgData name="Sanah E" userId="4557762d9fb91540" providerId="LiveId" clId="{E317F46D-F705-4733-8E8B-A632898DDCE6}" dt="2022-06-22T14:26:58.344" v="2992" actId="1076"/>
          <ac:spMkLst>
            <pc:docMk/>
            <pc:sldMk cId="982469792" sldId="262"/>
            <ac:spMk id="16" creationId="{524E263C-0F01-4AD9-A788-208F84AB41A3}"/>
          </ac:spMkLst>
        </pc:spChg>
        <pc:spChg chg="mod">
          <ac:chgData name="Sanah E" userId="4557762d9fb91540" providerId="LiveId" clId="{E317F46D-F705-4733-8E8B-A632898DDCE6}" dt="2022-07-20T09:34:53.006" v="4597" actId="1076"/>
          <ac:spMkLst>
            <pc:docMk/>
            <pc:sldMk cId="982469792" sldId="262"/>
            <ac:spMk id="21" creationId="{77557E47-CD35-55CA-3F6F-20085316535C}"/>
          </ac:spMkLst>
        </pc:spChg>
        <pc:picChg chg="mod">
          <ac:chgData name="Sanah E" userId="4557762d9fb91540" providerId="LiveId" clId="{E317F46D-F705-4733-8E8B-A632898DDCE6}" dt="2022-06-22T14:27:05.529" v="2995" actId="1076"/>
          <ac:picMkLst>
            <pc:docMk/>
            <pc:sldMk cId="982469792" sldId="262"/>
            <ac:picMk id="9" creationId="{4F7B4827-8709-0A47-B46F-DD5365D01689}"/>
          </ac:picMkLst>
        </pc:picChg>
      </pc:sldChg>
      <pc:sldChg chg="addSp modSp mod">
        <pc:chgData name="Sanah E" userId="4557762d9fb91540" providerId="LiveId" clId="{E317F46D-F705-4733-8E8B-A632898DDCE6}" dt="2022-07-20T09:20:17.371" v="4530" actId="1076"/>
        <pc:sldMkLst>
          <pc:docMk/>
          <pc:sldMk cId="2313368094" sldId="264"/>
        </pc:sldMkLst>
        <pc:spChg chg="mod">
          <ac:chgData name="Sanah E" userId="4557762d9fb91540" providerId="LiveId" clId="{E317F46D-F705-4733-8E8B-A632898DDCE6}" dt="2022-06-22T14:18:50.943" v="2931" actId="20577"/>
          <ac:spMkLst>
            <pc:docMk/>
            <pc:sldMk cId="2313368094" sldId="264"/>
            <ac:spMk id="12" creationId="{A7CCACFC-4D80-9B4B-A9A3-90B221E91C76}"/>
          </ac:spMkLst>
        </pc:spChg>
        <pc:spChg chg="add mod">
          <ac:chgData name="Sanah E" userId="4557762d9fb91540" providerId="LiveId" clId="{E317F46D-F705-4733-8E8B-A632898DDCE6}" dt="2022-07-20T09:20:17.371" v="4530" actId="1076"/>
          <ac:spMkLst>
            <pc:docMk/>
            <pc:sldMk cId="2313368094" sldId="264"/>
            <ac:spMk id="13" creationId="{52B031E9-7033-5E99-ADD4-BAF42E7D0797}"/>
          </ac:spMkLst>
        </pc:spChg>
      </pc:sldChg>
      <pc:sldChg chg="modSp del mod ord">
        <pc:chgData name="Sanah E" userId="4557762d9fb91540" providerId="LiveId" clId="{E317F46D-F705-4733-8E8B-A632898DDCE6}" dt="2022-06-22T14:19:09.174" v="2932" actId="47"/>
        <pc:sldMkLst>
          <pc:docMk/>
          <pc:sldMk cId="113156672" sldId="265"/>
        </pc:sldMkLst>
        <pc:picChg chg="mod">
          <ac:chgData name="Sanah E" userId="4557762d9fb91540" providerId="LiveId" clId="{E317F46D-F705-4733-8E8B-A632898DDCE6}" dt="2022-06-22T14:14:40.277" v="2911" actId="14100"/>
          <ac:picMkLst>
            <pc:docMk/>
            <pc:sldMk cId="113156672" sldId="265"/>
            <ac:picMk id="12" creationId="{51C9EA19-607E-161C-50BE-7C9527043EFB}"/>
          </ac:picMkLst>
        </pc:picChg>
      </pc:sldChg>
      <pc:sldChg chg="addSp delSp modSp new mod ord modAnim">
        <pc:chgData name="Sanah E" userId="4557762d9fb91540" providerId="LiveId" clId="{E317F46D-F705-4733-8E8B-A632898DDCE6}" dt="2022-06-22T14:53:24.412" v="3227" actId="403"/>
        <pc:sldMkLst>
          <pc:docMk/>
          <pc:sldMk cId="780013299" sldId="266"/>
        </pc:sldMkLst>
        <pc:spChg chg="mod">
          <ac:chgData name="Sanah E" userId="4557762d9fb91540" providerId="LiveId" clId="{E317F46D-F705-4733-8E8B-A632898DDCE6}" dt="2022-06-22T12:11:36.119" v="5" actId="27636"/>
          <ac:spMkLst>
            <pc:docMk/>
            <pc:sldMk cId="780013299" sldId="266"/>
            <ac:spMk id="8" creationId="{C04B6289-232B-18AC-4C18-BEB6880A2421}"/>
          </ac:spMkLst>
        </pc:spChg>
        <pc:spChg chg="add del mod">
          <ac:chgData name="Sanah E" userId="4557762d9fb91540" providerId="LiveId" clId="{E317F46D-F705-4733-8E8B-A632898DDCE6}" dt="2022-06-22T12:20:27.329" v="451"/>
          <ac:spMkLst>
            <pc:docMk/>
            <pc:sldMk cId="780013299" sldId="266"/>
            <ac:spMk id="11" creationId="{1C337894-585D-FD52-A2C0-1524FB80FFEA}"/>
          </ac:spMkLst>
        </pc:spChg>
        <pc:spChg chg="add mod">
          <ac:chgData name="Sanah E" userId="4557762d9fb91540" providerId="LiveId" clId="{E317F46D-F705-4733-8E8B-A632898DDCE6}" dt="2022-06-22T12:58:02.401" v="1654" actId="1076"/>
          <ac:spMkLst>
            <pc:docMk/>
            <pc:sldMk cId="780013299" sldId="266"/>
            <ac:spMk id="12" creationId="{EC98E1F0-4208-F1D9-6E40-F17155C8794A}"/>
          </ac:spMkLst>
        </pc:spChg>
        <pc:spChg chg="add mod">
          <ac:chgData name="Sanah E" userId="4557762d9fb91540" providerId="LiveId" clId="{E317F46D-F705-4733-8E8B-A632898DDCE6}" dt="2022-06-22T14:53:24.412" v="3227" actId="403"/>
          <ac:spMkLst>
            <pc:docMk/>
            <pc:sldMk cId="780013299" sldId="266"/>
            <ac:spMk id="13" creationId="{8694A266-30CB-A759-44DB-3D26F71C7786}"/>
          </ac:spMkLst>
        </pc:spChg>
        <pc:spChg chg="add mod">
          <ac:chgData name="Sanah E" userId="4557762d9fb91540" providerId="LiveId" clId="{E317F46D-F705-4733-8E8B-A632898DDCE6}" dt="2022-06-22T14:19:30.654" v="2934" actId="1076"/>
          <ac:spMkLst>
            <pc:docMk/>
            <pc:sldMk cId="780013299" sldId="266"/>
            <ac:spMk id="14" creationId="{34FA7070-ABA3-1B25-2096-9EE223440482}"/>
          </ac:spMkLst>
        </pc:spChg>
        <pc:spChg chg="add mod">
          <ac:chgData name="Sanah E" userId="4557762d9fb91540" providerId="LiveId" clId="{E317F46D-F705-4733-8E8B-A632898DDCE6}" dt="2022-06-22T14:19:38.309" v="2936" actId="14100"/>
          <ac:spMkLst>
            <pc:docMk/>
            <pc:sldMk cId="780013299" sldId="266"/>
            <ac:spMk id="15" creationId="{A06B4E24-D939-6383-7437-D1F7C9D2222D}"/>
          </ac:spMkLst>
        </pc:spChg>
        <pc:spChg chg="add mod">
          <ac:chgData name="Sanah E" userId="4557762d9fb91540" providerId="LiveId" clId="{E317F46D-F705-4733-8E8B-A632898DDCE6}" dt="2022-06-22T12:58:10.762" v="1656" actId="1076"/>
          <ac:spMkLst>
            <pc:docMk/>
            <pc:sldMk cId="780013299" sldId="266"/>
            <ac:spMk id="16" creationId="{E6F3AC13-0849-D860-218F-B6B3F2C9CAC6}"/>
          </ac:spMkLst>
        </pc:spChg>
        <pc:spChg chg="add mod">
          <ac:chgData name="Sanah E" userId="4557762d9fb91540" providerId="LiveId" clId="{E317F46D-F705-4733-8E8B-A632898DDCE6}" dt="2022-06-22T14:19:54.093" v="2940" actId="1076"/>
          <ac:spMkLst>
            <pc:docMk/>
            <pc:sldMk cId="780013299" sldId="266"/>
            <ac:spMk id="17" creationId="{D3794114-B2F0-9CA7-D4E5-7A1E8FE94418}"/>
          </ac:spMkLst>
        </pc:spChg>
        <pc:spChg chg="add mod">
          <ac:chgData name="Sanah E" userId="4557762d9fb91540" providerId="LiveId" clId="{E317F46D-F705-4733-8E8B-A632898DDCE6}" dt="2022-06-22T14:19:41.353" v="2937" actId="1076"/>
          <ac:spMkLst>
            <pc:docMk/>
            <pc:sldMk cId="780013299" sldId="266"/>
            <ac:spMk id="18" creationId="{32BD2EDA-7614-C3FA-2E04-B4A8BDD9CC2B}"/>
          </ac:spMkLst>
        </pc:spChg>
        <pc:spChg chg="add mod">
          <ac:chgData name="Sanah E" userId="4557762d9fb91540" providerId="LiveId" clId="{E317F46D-F705-4733-8E8B-A632898DDCE6}" dt="2022-06-22T14:12:57.028" v="2894" actId="14100"/>
          <ac:spMkLst>
            <pc:docMk/>
            <pc:sldMk cId="780013299" sldId="266"/>
            <ac:spMk id="19" creationId="{4671C0D4-100E-5130-E4FF-0D9A0CF2E59B}"/>
          </ac:spMkLst>
        </pc:spChg>
        <pc:spChg chg="add mod">
          <ac:chgData name="Sanah E" userId="4557762d9fb91540" providerId="LiveId" clId="{E317F46D-F705-4733-8E8B-A632898DDCE6}" dt="2022-06-22T14:13:02.800" v="2896" actId="1076"/>
          <ac:spMkLst>
            <pc:docMk/>
            <pc:sldMk cId="780013299" sldId="266"/>
            <ac:spMk id="20" creationId="{8A088956-3C38-D9C6-CA8B-3A24C9290A40}"/>
          </ac:spMkLst>
        </pc:spChg>
        <pc:spChg chg="add del mod">
          <ac:chgData name="Sanah E" userId="4557762d9fb91540" providerId="LiveId" clId="{E317F46D-F705-4733-8E8B-A632898DDCE6}" dt="2022-06-22T13:02:29.361" v="1686"/>
          <ac:spMkLst>
            <pc:docMk/>
            <pc:sldMk cId="780013299" sldId="266"/>
            <ac:spMk id="23" creationId="{54F477BD-AA38-F3DB-0650-A4A2CEB6A037}"/>
          </ac:spMkLst>
        </pc:spChg>
        <pc:spChg chg="add mod">
          <ac:chgData name="Sanah E" userId="4557762d9fb91540" providerId="LiveId" clId="{E317F46D-F705-4733-8E8B-A632898DDCE6}" dt="2022-06-22T14:18:41.206" v="2926" actId="1076"/>
          <ac:spMkLst>
            <pc:docMk/>
            <pc:sldMk cId="780013299" sldId="266"/>
            <ac:spMk id="27" creationId="{36725B86-CDA0-5646-AFC7-D4507B17C7E4}"/>
          </ac:spMkLst>
        </pc:spChg>
        <pc:picChg chg="add mod">
          <ac:chgData name="Sanah E" userId="4557762d9fb91540" providerId="LiveId" clId="{E317F46D-F705-4733-8E8B-A632898DDCE6}" dt="2022-06-22T14:12:27.510" v="2885" actId="1076"/>
          <ac:picMkLst>
            <pc:docMk/>
            <pc:sldMk cId="780013299" sldId="266"/>
            <ac:picMk id="10" creationId="{E159BE00-D6E2-A348-2A04-1FB785CABBCE}"/>
          </ac:picMkLst>
        </pc:picChg>
        <pc:picChg chg="add del mod">
          <ac:chgData name="Sanah E" userId="4557762d9fb91540" providerId="LiveId" clId="{E317F46D-F705-4733-8E8B-A632898DDCE6}" dt="2022-06-22T13:01:06.263" v="1671" actId="21"/>
          <ac:picMkLst>
            <pc:docMk/>
            <pc:sldMk cId="780013299" sldId="266"/>
            <ac:picMk id="21" creationId="{C461FD45-50A3-BAA0-1176-2380C05451BA}"/>
          </ac:picMkLst>
        </pc:picChg>
        <pc:picChg chg="add del mod modCrop">
          <ac:chgData name="Sanah E" userId="4557762d9fb91540" providerId="LiveId" clId="{E317F46D-F705-4733-8E8B-A632898DDCE6}" dt="2022-06-22T14:16:57.769" v="2913" actId="21"/>
          <ac:picMkLst>
            <pc:docMk/>
            <pc:sldMk cId="780013299" sldId="266"/>
            <ac:picMk id="24" creationId="{D140D847-3438-8958-5725-3017AA13E878}"/>
          </ac:picMkLst>
        </pc:picChg>
        <pc:picChg chg="add mod">
          <ac:chgData name="Sanah E" userId="4557762d9fb91540" providerId="LiveId" clId="{E317F46D-F705-4733-8E8B-A632898DDCE6}" dt="2022-06-22T14:19:45.368" v="2938" actId="1076"/>
          <ac:picMkLst>
            <pc:docMk/>
            <pc:sldMk cId="780013299" sldId="266"/>
            <ac:picMk id="25" creationId="{72CA6A55-3A35-843D-E1CC-6FFE80392580}"/>
          </ac:picMkLst>
        </pc:picChg>
      </pc:sldChg>
      <pc:sldChg chg="addSp delSp modSp add mod delAnim modAnim">
        <pc:chgData name="Sanah E" userId="4557762d9fb91540" providerId="LiveId" clId="{E317F46D-F705-4733-8E8B-A632898DDCE6}" dt="2022-07-20T09:36:09.021" v="4601" actId="1076"/>
        <pc:sldMkLst>
          <pc:docMk/>
          <pc:sldMk cId="274657398" sldId="267"/>
        </pc:sldMkLst>
        <pc:spChg chg="add mod">
          <ac:chgData name="Sanah E" userId="4557762d9fb91540" providerId="LiveId" clId="{E317F46D-F705-4733-8E8B-A632898DDCE6}" dt="2022-07-20T09:28:50.352" v="4565" actId="1076"/>
          <ac:spMkLst>
            <pc:docMk/>
            <pc:sldMk cId="274657398" sldId="267"/>
            <ac:spMk id="12" creationId="{4F6B771F-04F3-4CDE-A60F-3D9F93EA63A9}"/>
          </ac:spMkLst>
        </pc:spChg>
        <pc:spChg chg="del mod">
          <ac:chgData name="Sanah E" userId="4557762d9fb91540" providerId="LiveId" clId="{E317F46D-F705-4733-8E8B-A632898DDCE6}" dt="2022-06-22T13:44:28.866" v="1727"/>
          <ac:spMkLst>
            <pc:docMk/>
            <pc:sldMk cId="274657398" sldId="267"/>
            <ac:spMk id="12" creationId="{EC98E1F0-4208-F1D9-6E40-F17155C8794A}"/>
          </ac:spMkLst>
        </pc:spChg>
        <pc:spChg chg="del mod">
          <ac:chgData name="Sanah E" userId="4557762d9fb91540" providerId="LiveId" clId="{E317F46D-F705-4733-8E8B-A632898DDCE6}" dt="2022-06-22T13:44:28.866" v="1725"/>
          <ac:spMkLst>
            <pc:docMk/>
            <pc:sldMk cId="274657398" sldId="267"/>
            <ac:spMk id="13" creationId="{8694A266-30CB-A759-44DB-3D26F71C7786}"/>
          </ac:spMkLst>
        </pc:spChg>
        <pc:spChg chg="del mod">
          <ac:chgData name="Sanah E" userId="4557762d9fb91540" providerId="LiveId" clId="{E317F46D-F705-4733-8E8B-A632898DDCE6}" dt="2022-06-22T13:44:28.866" v="1723"/>
          <ac:spMkLst>
            <pc:docMk/>
            <pc:sldMk cId="274657398" sldId="267"/>
            <ac:spMk id="14" creationId="{34FA7070-ABA3-1B25-2096-9EE223440482}"/>
          </ac:spMkLst>
        </pc:spChg>
        <pc:spChg chg="add mod">
          <ac:chgData name="Sanah E" userId="4557762d9fb91540" providerId="LiveId" clId="{E317F46D-F705-4733-8E8B-A632898DDCE6}" dt="2022-07-20T09:33:24.208" v="4588" actId="403"/>
          <ac:spMkLst>
            <pc:docMk/>
            <pc:sldMk cId="274657398" sldId="267"/>
            <ac:spMk id="14" creationId="{590D03A0-D05C-9D17-DC85-2D823966811C}"/>
          </ac:spMkLst>
        </pc:spChg>
        <pc:spChg chg="del mod">
          <ac:chgData name="Sanah E" userId="4557762d9fb91540" providerId="LiveId" clId="{E317F46D-F705-4733-8E8B-A632898DDCE6}" dt="2022-06-22T13:44:28.866" v="1721"/>
          <ac:spMkLst>
            <pc:docMk/>
            <pc:sldMk cId="274657398" sldId="267"/>
            <ac:spMk id="15" creationId="{A06B4E24-D939-6383-7437-D1F7C9D2222D}"/>
          </ac:spMkLst>
        </pc:spChg>
        <pc:spChg chg="add mod">
          <ac:chgData name="Sanah E" userId="4557762d9fb91540" providerId="LiveId" clId="{E317F46D-F705-4733-8E8B-A632898DDCE6}" dt="2022-07-20T09:28:57.083" v="4567" actId="1076"/>
          <ac:spMkLst>
            <pc:docMk/>
            <pc:sldMk cId="274657398" sldId="267"/>
            <ac:spMk id="15" creationId="{BCB592E0-67EC-AF2B-C2DF-2A3AEEFC06A3}"/>
          </ac:spMkLst>
        </pc:spChg>
        <pc:spChg chg="add mod">
          <ac:chgData name="Sanah E" userId="4557762d9fb91540" providerId="LiveId" clId="{E317F46D-F705-4733-8E8B-A632898DDCE6}" dt="2022-07-20T09:18:50.190" v="4521" actId="20577"/>
          <ac:spMkLst>
            <pc:docMk/>
            <pc:sldMk cId="274657398" sldId="267"/>
            <ac:spMk id="16" creationId="{DD4220EC-15F7-D74B-9A90-168BC4802313}"/>
          </ac:spMkLst>
        </pc:spChg>
        <pc:spChg chg="del mod">
          <ac:chgData name="Sanah E" userId="4557762d9fb91540" providerId="LiveId" clId="{E317F46D-F705-4733-8E8B-A632898DDCE6}" dt="2022-06-22T13:44:28.866" v="1729"/>
          <ac:spMkLst>
            <pc:docMk/>
            <pc:sldMk cId="274657398" sldId="267"/>
            <ac:spMk id="16" creationId="{E6F3AC13-0849-D860-218F-B6B3F2C9CAC6}"/>
          </ac:spMkLst>
        </pc:spChg>
        <pc:spChg chg="del mod">
          <ac:chgData name="Sanah E" userId="4557762d9fb91540" providerId="LiveId" clId="{E317F46D-F705-4733-8E8B-A632898DDCE6}" dt="2022-06-22T13:44:28.866" v="1735"/>
          <ac:spMkLst>
            <pc:docMk/>
            <pc:sldMk cId="274657398" sldId="267"/>
            <ac:spMk id="17" creationId="{D3794114-B2F0-9CA7-D4E5-7A1E8FE94418}"/>
          </ac:spMkLst>
        </pc:spChg>
        <pc:spChg chg="del mod">
          <ac:chgData name="Sanah E" userId="4557762d9fb91540" providerId="LiveId" clId="{E317F46D-F705-4733-8E8B-A632898DDCE6}" dt="2022-06-22T13:44:28.866" v="1719"/>
          <ac:spMkLst>
            <pc:docMk/>
            <pc:sldMk cId="274657398" sldId="267"/>
            <ac:spMk id="18" creationId="{32BD2EDA-7614-C3FA-2E04-B4A8BDD9CC2B}"/>
          </ac:spMkLst>
        </pc:spChg>
        <pc:spChg chg="add mod">
          <ac:chgData name="Sanah E" userId="4557762d9fb91540" providerId="LiveId" clId="{E317F46D-F705-4733-8E8B-A632898DDCE6}" dt="2022-07-20T09:36:09.021" v="4601" actId="1076"/>
          <ac:spMkLst>
            <pc:docMk/>
            <pc:sldMk cId="274657398" sldId="267"/>
            <ac:spMk id="18" creationId="{46C46FB0-BA9D-4278-187E-3B1441A50205}"/>
          </ac:spMkLst>
        </pc:spChg>
        <pc:spChg chg="del mod">
          <ac:chgData name="Sanah E" userId="4557762d9fb91540" providerId="LiveId" clId="{E317F46D-F705-4733-8E8B-A632898DDCE6}" dt="2022-06-22T13:44:28.866" v="1731"/>
          <ac:spMkLst>
            <pc:docMk/>
            <pc:sldMk cId="274657398" sldId="267"/>
            <ac:spMk id="19" creationId="{4671C0D4-100E-5130-E4FF-0D9A0CF2E59B}"/>
          </ac:spMkLst>
        </pc:spChg>
        <pc:spChg chg="del mod">
          <ac:chgData name="Sanah E" userId="4557762d9fb91540" providerId="LiveId" clId="{E317F46D-F705-4733-8E8B-A632898DDCE6}" dt="2022-06-22T13:44:28.866" v="1733"/>
          <ac:spMkLst>
            <pc:docMk/>
            <pc:sldMk cId="274657398" sldId="267"/>
            <ac:spMk id="20" creationId="{8A088956-3C38-D9C6-CA8B-3A24C9290A40}"/>
          </ac:spMkLst>
        </pc:spChg>
        <pc:spChg chg="add del mod">
          <ac:chgData name="Sanah E" userId="4557762d9fb91540" providerId="LiveId" clId="{E317F46D-F705-4733-8E8B-A632898DDCE6}" dt="2022-07-10T17:02:20.013" v="3584"/>
          <ac:spMkLst>
            <pc:docMk/>
            <pc:sldMk cId="274657398" sldId="267"/>
            <ac:spMk id="22" creationId="{DB9EAF9A-0533-8E0B-3DA2-855BDA518D9E}"/>
          </ac:spMkLst>
        </pc:spChg>
        <pc:picChg chg="add del mod">
          <ac:chgData name="Sanah E" userId="4557762d9fb91540" providerId="LiveId" clId="{E317F46D-F705-4733-8E8B-A632898DDCE6}" dt="2022-07-20T09:32:44.935" v="4582" actId="21"/>
          <ac:picMkLst>
            <pc:docMk/>
            <pc:sldMk cId="274657398" sldId="267"/>
            <ac:picMk id="9" creationId="{0320AD1F-99DF-1BCE-9C3A-B4DE413DB574}"/>
          </ac:picMkLst>
        </pc:picChg>
        <pc:picChg chg="add del mod">
          <ac:chgData name="Sanah E" userId="4557762d9fb91540" providerId="LiveId" clId="{E317F46D-F705-4733-8E8B-A632898DDCE6}" dt="2022-07-10T17:01:10.447" v="3573" actId="478"/>
          <ac:picMkLst>
            <pc:docMk/>
            <pc:sldMk cId="274657398" sldId="267"/>
            <ac:picMk id="9" creationId="{B1FADDBA-5F86-BF84-2999-7642FA034066}"/>
          </ac:picMkLst>
        </pc:picChg>
        <pc:picChg chg="mod">
          <ac:chgData name="Sanah E" userId="4557762d9fb91540" providerId="LiveId" clId="{E317F46D-F705-4733-8E8B-A632898DDCE6}" dt="2022-07-20T09:23:10.992" v="4532" actId="1076"/>
          <ac:picMkLst>
            <pc:docMk/>
            <pc:sldMk cId="274657398" sldId="267"/>
            <ac:picMk id="10" creationId="{E159BE00-D6E2-A348-2A04-1FB785CABBCE}"/>
          </ac:picMkLst>
        </pc:picChg>
        <pc:picChg chg="add mod">
          <ac:chgData name="Sanah E" userId="4557762d9fb91540" providerId="LiveId" clId="{E317F46D-F705-4733-8E8B-A632898DDCE6}" dt="2022-07-20T09:29:04.084" v="4569" actId="1076"/>
          <ac:picMkLst>
            <pc:docMk/>
            <pc:sldMk cId="274657398" sldId="267"/>
            <ac:picMk id="11" creationId="{1CC5FBA8-D1B5-4982-8BAC-1990913E677F}"/>
          </ac:picMkLst>
        </pc:picChg>
        <pc:picChg chg="add mod modCrop">
          <ac:chgData name="Sanah E" userId="4557762d9fb91540" providerId="LiveId" clId="{E317F46D-F705-4733-8E8B-A632898DDCE6}" dt="2022-07-20T09:33:11.392" v="4586" actId="14100"/>
          <ac:picMkLst>
            <pc:docMk/>
            <pc:sldMk cId="274657398" sldId="267"/>
            <ac:picMk id="13" creationId="{8A1FC67F-A433-9672-78CB-9531DD2F0202}"/>
          </ac:picMkLst>
        </pc:picChg>
        <pc:picChg chg="del">
          <ac:chgData name="Sanah E" userId="4557762d9fb91540" providerId="LiveId" clId="{E317F46D-F705-4733-8E8B-A632898DDCE6}" dt="2022-06-22T13:44:28.851" v="1717" actId="478"/>
          <ac:picMkLst>
            <pc:docMk/>
            <pc:sldMk cId="274657398" sldId="267"/>
            <ac:picMk id="24" creationId="{D140D847-3438-8958-5725-3017AA13E878}"/>
          </ac:picMkLst>
        </pc:picChg>
      </pc:sldChg>
      <pc:sldChg chg="modSp add del mod">
        <pc:chgData name="Sanah E" userId="4557762d9fb91540" providerId="LiveId" clId="{E317F46D-F705-4733-8E8B-A632898DDCE6}" dt="2022-06-22T12:10:35.172" v="3" actId="47"/>
        <pc:sldMkLst>
          <pc:docMk/>
          <pc:sldMk cId="4107671818" sldId="267"/>
        </pc:sldMkLst>
        <pc:spChg chg="mod">
          <ac:chgData name="Sanah E" userId="4557762d9fb91540" providerId="LiveId" clId="{E317F46D-F705-4733-8E8B-A632898DDCE6}" dt="2022-06-22T12:10:29.630" v="2" actId="27636"/>
          <ac:spMkLst>
            <pc:docMk/>
            <pc:sldMk cId="4107671818" sldId="267"/>
            <ac:spMk id="8" creationId="{C04B6289-232B-18AC-4C18-BEB6880A2421}"/>
          </ac:spMkLst>
        </pc:spChg>
      </pc:sldChg>
      <pc:sldChg chg="addSp delSp modSp add mod ord">
        <pc:chgData name="Sanah E" userId="4557762d9fb91540" providerId="LiveId" clId="{E317F46D-F705-4733-8E8B-A632898DDCE6}" dt="2022-07-10T17:03:29.369" v="3602" actId="1076"/>
        <pc:sldMkLst>
          <pc:docMk/>
          <pc:sldMk cId="727622228" sldId="268"/>
        </pc:sldMkLst>
        <pc:spChg chg="del">
          <ac:chgData name="Sanah E" userId="4557762d9fb91540" providerId="LiveId" clId="{E317F46D-F705-4733-8E8B-A632898DDCE6}" dt="2022-06-22T14:02:50.732" v="2707" actId="21"/>
          <ac:spMkLst>
            <pc:docMk/>
            <pc:sldMk cId="727622228" sldId="268"/>
            <ac:spMk id="2" creationId="{B719980C-2E38-53C1-699F-31E8654EA3AA}"/>
          </ac:spMkLst>
        </pc:spChg>
        <pc:spChg chg="del">
          <ac:chgData name="Sanah E" userId="4557762d9fb91540" providerId="LiveId" clId="{E317F46D-F705-4733-8E8B-A632898DDCE6}" dt="2022-06-22T14:02:53.996" v="2708" actId="478"/>
          <ac:spMkLst>
            <pc:docMk/>
            <pc:sldMk cId="727622228" sldId="268"/>
            <ac:spMk id="3" creationId="{36839405-6F85-B2EA-C930-58849024B968}"/>
          </ac:spMkLst>
        </pc:spChg>
        <pc:spChg chg="del">
          <ac:chgData name="Sanah E" userId="4557762d9fb91540" providerId="LiveId" clId="{E317F46D-F705-4733-8E8B-A632898DDCE6}" dt="2022-06-22T14:03:04.415" v="2710" actId="21"/>
          <ac:spMkLst>
            <pc:docMk/>
            <pc:sldMk cId="727622228" sldId="268"/>
            <ac:spMk id="4" creationId="{6326A922-1D62-BD93-FC9B-70D5BDD4C3D1}"/>
          </ac:spMkLst>
        </pc:spChg>
        <pc:spChg chg="del">
          <ac:chgData name="Sanah E" userId="4557762d9fb91540" providerId="LiveId" clId="{E317F46D-F705-4733-8E8B-A632898DDCE6}" dt="2022-06-22T14:03:08.167" v="2711" actId="21"/>
          <ac:spMkLst>
            <pc:docMk/>
            <pc:sldMk cId="727622228" sldId="268"/>
            <ac:spMk id="5" creationId="{51D35155-170D-48AD-BB7B-40ED658C27DD}"/>
          </ac:spMkLst>
        </pc:spChg>
        <pc:spChg chg="del">
          <ac:chgData name="Sanah E" userId="4557762d9fb91540" providerId="LiveId" clId="{E317F46D-F705-4733-8E8B-A632898DDCE6}" dt="2022-06-22T14:03:13.096" v="2712" actId="21"/>
          <ac:spMkLst>
            <pc:docMk/>
            <pc:sldMk cId="727622228" sldId="268"/>
            <ac:spMk id="6" creationId="{C16EC22A-C4FF-9669-134E-CD14546CBB73}"/>
          </ac:spMkLst>
        </pc:spChg>
        <pc:spChg chg="del">
          <ac:chgData name="Sanah E" userId="4557762d9fb91540" providerId="LiveId" clId="{E317F46D-F705-4733-8E8B-A632898DDCE6}" dt="2022-06-22T14:03:17.647" v="2713" actId="21"/>
          <ac:spMkLst>
            <pc:docMk/>
            <pc:sldMk cId="727622228" sldId="268"/>
            <ac:spMk id="7" creationId="{6BFE5299-76BD-6A9A-F05D-6C962193F539}"/>
          </ac:spMkLst>
        </pc:spChg>
        <pc:spChg chg="del">
          <ac:chgData name="Sanah E" userId="4557762d9fb91540" providerId="LiveId" clId="{E317F46D-F705-4733-8E8B-A632898DDCE6}" dt="2022-06-22T14:02:47.134" v="2706" actId="21"/>
          <ac:spMkLst>
            <pc:docMk/>
            <pc:sldMk cId="727622228" sldId="268"/>
            <ac:spMk id="8" creationId="{C04B6289-232B-18AC-4C18-BEB6880A2421}"/>
          </ac:spMkLst>
        </pc:spChg>
        <pc:spChg chg="add mod">
          <ac:chgData name="Sanah E" userId="4557762d9fb91540" providerId="LiveId" clId="{E317F46D-F705-4733-8E8B-A632898DDCE6}" dt="2022-07-10T17:03:22.555" v="3600" actId="1076"/>
          <ac:spMkLst>
            <pc:docMk/>
            <pc:sldMk cId="727622228" sldId="268"/>
            <ac:spMk id="11" creationId="{0A022ECD-A71E-05E3-1D39-54DBEF9FB2F8}"/>
          </ac:spMkLst>
        </pc:spChg>
        <pc:spChg chg="add del mod">
          <ac:chgData name="Sanah E" userId="4557762d9fb91540" providerId="LiveId" clId="{E317F46D-F705-4733-8E8B-A632898DDCE6}" dt="2022-06-22T14:02:41.876" v="2705"/>
          <ac:spMkLst>
            <pc:docMk/>
            <pc:sldMk cId="727622228" sldId="268"/>
            <ac:spMk id="11" creationId="{C477EE74-6E02-6B5C-B258-0EF649F5BADD}"/>
          </ac:spMkLst>
        </pc:spChg>
        <pc:spChg chg="add mod">
          <ac:chgData name="Sanah E" userId="4557762d9fb91540" providerId="LiveId" clId="{E317F46D-F705-4733-8E8B-A632898DDCE6}" dt="2022-06-22T14:48:13.728" v="3202" actId="14100"/>
          <ac:spMkLst>
            <pc:docMk/>
            <pc:sldMk cId="727622228" sldId="268"/>
            <ac:spMk id="12" creationId="{CCA83193-5B04-8E8A-DED2-89DEA5B7AA35}"/>
          </ac:spMkLst>
        </pc:spChg>
        <pc:spChg chg="add mod">
          <ac:chgData name="Sanah E" userId="4557762d9fb91540" providerId="LiveId" clId="{E317F46D-F705-4733-8E8B-A632898DDCE6}" dt="2022-06-29T13:25:40.029" v="3551" actId="20577"/>
          <ac:spMkLst>
            <pc:docMk/>
            <pc:sldMk cId="727622228" sldId="268"/>
            <ac:spMk id="13" creationId="{D375D698-9FC8-73A7-0109-1BD3BCE04CDA}"/>
          </ac:spMkLst>
        </pc:spChg>
        <pc:spChg chg="add mod">
          <ac:chgData name="Sanah E" userId="4557762d9fb91540" providerId="LiveId" clId="{E317F46D-F705-4733-8E8B-A632898DDCE6}" dt="2022-06-22T14:48:20.171" v="3203" actId="1076"/>
          <ac:spMkLst>
            <pc:docMk/>
            <pc:sldMk cId="727622228" sldId="268"/>
            <ac:spMk id="14" creationId="{FA0EFE27-0EAE-B6A5-3F95-392E465DEBE4}"/>
          </ac:spMkLst>
        </pc:spChg>
        <pc:spChg chg="add mod">
          <ac:chgData name="Sanah E" userId="4557762d9fb91540" providerId="LiveId" clId="{E317F46D-F705-4733-8E8B-A632898DDCE6}" dt="2022-06-22T14:49:06.116" v="3212" actId="1076"/>
          <ac:spMkLst>
            <pc:docMk/>
            <pc:sldMk cId="727622228" sldId="268"/>
            <ac:spMk id="15" creationId="{640F223E-C52E-63FE-114D-C1D0482464C3}"/>
          </ac:spMkLst>
        </pc:spChg>
        <pc:spChg chg="add del mod">
          <ac:chgData name="Sanah E" userId="4557762d9fb91540" providerId="LiveId" clId="{E317F46D-F705-4733-8E8B-A632898DDCE6}" dt="2022-06-22T14:02:56.273" v="2709" actId="478"/>
          <ac:spMkLst>
            <pc:docMk/>
            <pc:sldMk cId="727622228" sldId="268"/>
            <ac:spMk id="16" creationId="{4A3CDA67-29C9-8E7A-35D7-1C71A2C89F0A}"/>
          </ac:spMkLst>
        </pc:spChg>
        <pc:spChg chg="add mod">
          <ac:chgData name="Sanah E" userId="4557762d9fb91540" providerId="LiveId" clId="{E317F46D-F705-4733-8E8B-A632898DDCE6}" dt="2022-06-22T14:48:01.014" v="3199" actId="14100"/>
          <ac:spMkLst>
            <pc:docMk/>
            <pc:sldMk cId="727622228" sldId="268"/>
            <ac:spMk id="17" creationId="{48B3E2AC-5762-F4D9-5D16-C2CE8115D64E}"/>
          </ac:spMkLst>
        </pc:spChg>
        <pc:spChg chg="add del mod">
          <ac:chgData name="Sanah E" userId="4557762d9fb91540" providerId="LiveId" clId="{E317F46D-F705-4733-8E8B-A632898DDCE6}" dt="2022-07-10T17:02:32.689" v="3587" actId="21"/>
          <ac:spMkLst>
            <pc:docMk/>
            <pc:sldMk cId="727622228" sldId="268"/>
            <ac:spMk id="19" creationId="{0C9ADF99-CC26-5795-EB65-B88B30158A23}"/>
          </ac:spMkLst>
        </pc:spChg>
        <pc:graphicFrameChg chg="add mod modGraphic">
          <ac:chgData name="Sanah E" userId="4557762d9fb91540" providerId="LiveId" clId="{E317F46D-F705-4733-8E8B-A632898DDCE6}" dt="2022-06-22T14:48:08.924" v="3201" actId="1076"/>
          <ac:graphicFrameMkLst>
            <pc:docMk/>
            <pc:sldMk cId="727622228" sldId="268"/>
            <ac:graphicFrameMk id="18" creationId="{6BAB58E4-36E2-7DC4-C432-A7F6CAA90CB8}"/>
          </ac:graphicFrameMkLst>
        </pc:graphicFrameChg>
        <pc:picChg chg="add mod">
          <ac:chgData name="Sanah E" userId="4557762d9fb91540" providerId="LiveId" clId="{E317F46D-F705-4733-8E8B-A632898DDCE6}" dt="2022-07-10T17:03:29.369" v="3602" actId="1076"/>
          <ac:picMkLst>
            <pc:docMk/>
            <pc:sldMk cId="727622228" sldId="268"/>
            <ac:picMk id="2" creationId="{A5B1B41B-82AA-4A76-B75D-F4303FA6E049}"/>
          </ac:picMkLst>
        </pc:picChg>
        <pc:picChg chg="del">
          <ac:chgData name="Sanah E" userId="4557762d9fb91540" providerId="LiveId" clId="{E317F46D-F705-4733-8E8B-A632898DDCE6}" dt="2022-06-22T13:47:03.641" v="1738" actId="478"/>
          <ac:picMkLst>
            <pc:docMk/>
            <pc:sldMk cId="727622228" sldId="268"/>
            <ac:picMk id="9" creationId="{B1FADDBA-5F86-BF84-2999-7642FA034066}"/>
          </ac:picMkLst>
        </pc:picChg>
        <pc:picChg chg="del mod">
          <ac:chgData name="Sanah E" userId="4557762d9fb91540" providerId="LiveId" clId="{E317F46D-F705-4733-8E8B-A632898DDCE6}" dt="2022-06-22T14:02:41.864" v="2703" actId="21"/>
          <ac:picMkLst>
            <pc:docMk/>
            <pc:sldMk cId="727622228" sldId="268"/>
            <ac:picMk id="10" creationId="{E159BE00-D6E2-A348-2A04-1FB785CABBCE}"/>
          </ac:picMkLst>
        </pc:picChg>
      </pc:sldChg>
      <pc:sldChg chg="addSp delSp modSp new del mod">
        <pc:chgData name="Sanah E" userId="4557762d9fb91540" providerId="LiveId" clId="{E317F46D-F705-4733-8E8B-A632898DDCE6}" dt="2022-07-10T17:00:29.260" v="3570" actId="47"/>
        <pc:sldMkLst>
          <pc:docMk/>
          <pc:sldMk cId="1129815672" sldId="269"/>
        </pc:sldMkLst>
        <pc:spChg chg="del">
          <ac:chgData name="Sanah E" userId="4557762d9fb91540" providerId="LiveId" clId="{E317F46D-F705-4733-8E8B-A632898DDCE6}" dt="2022-06-29T13:15:40.584" v="3229" actId="478"/>
          <ac:spMkLst>
            <pc:docMk/>
            <pc:sldMk cId="1129815672" sldId="269"/>
            <ac:spMk id="2" creationId="{491447F0-15A8-5AD8-1904-8CBDF16A166B}"/>
          </ac:spMkLst>
        </pc:spChg>
        <pc:spChg chg="del">
          <ac:chgData name="Sanah E" userId="4557762d9fb91540" providerId="LiveId" clId="{E317F46D-F705-4733-8E8B-A632898DDCE6}" dt="2022-06-29T13:15:50.849" v="3231" actId="478"/>
          <ac:spMkLst>
            <pc:docMk/>
            <pc:sldMk cId="1129815672" sldId="269"/>
            <ac:spMk id="3" creationId="{35C74549-CC3D-8681-2F03-DB37EECB3E7F}"/>
          </ac:spMkLst>
        </pc:spChg>
        <pc:spChg chg="del">
          <ac:chgData name="Sanah E" userId="4557762d9fb91540" providerId="LiveId" clId="{E317F46D-F705-4733-8E8B-A632898DDCE6}" dt="2022-06-29T13:15:53.343" v="3232" actId="478"/>
          <ac:spMkLst>
            <pc:docMk/>
            <pc:sldMk cId="1129815672" sldId="269"/>
            <ac:spMk id="4" creationId="{757F6068-E007-745F-CC9C-4D5ADACD7657}"/>
          </ac:spMkLst>
        </pc:spChg>
        <pc:spChg chg="del">
          <ac:chgData name="Sanah E" userId="4557762d9fb91540" providerId="LiveId" clId="{E317F46D-F705-4733-8E8B-A632898DDCE6}" dt="2022-06-29T13:15:56.435" v="3233" actId="478"/>
          <ac:spMkLst>
            <pc:docMk/>
            <pc:sldMk cId="1129815672" sldId="269"/>
            <ac:spMk id="5" creationId="{0F5F543C-A3B1-207B-C5C2-C2B4F20A1C13}"/>
          </ac:spMkLst>
        </pc:spChg>
        <pc:spChg chg="del">
          <ac:chgData name="Sanah E" userId="4557762d9fb91540" providerId="LiveId" clId="{E317F46D-F705-4733-8E8B-A632898DDCE6}" dt="2022-06-29T13:15:58.946" v="3234" actId="478"/>
          <ac:spMkLst>
            <pc:docMk/>
            <pc:sldMk cId="1129815672" sldId="269"/>
            <ac:spMk id="6" creationId="{5073B9A3-74D9-A94B-D945-D8B242A7CEC2}"/>
          </ac:spMkLst>
        </pc:spChg>
        <pc:spChg chg="del">
          <ac:chgData name="Sanah E" userId="4557762d9fb91540" providerId="LiveId" clId="{E317F46D-F705-4733-8E8B-A632898DDCE6}" dt="2022-06-29T13:16:01.079" v="3235" actId="478"/>
          <ac:spMkLst>
            <pc:docMk/>
            <pc:sldMk cId="1129815672" sldId="269"/>
            <ac:spMk id="7" creationId="{1365E83D-3140-D9BE-8E7B-EF6F22AF7B7F}"/>
          </ac:spMkLst>
        </pc:spChg>
        <pc:spChg chg="del">
          <ac:chgData name="Sanah E" userId="4557762d9fb91540" providerId="LiveId" clId="{E317F46D-F705-4733-8E8B-A632898DDCE6}" dt="2022-06-29T13:15:42.426" v="3230" actId="478"/>
          <ac:spMkLst>
            <pc:docMk/>
            <pc:sldMk cId="1129815672" sldId="269"/>
            <ac:spMk id="8" creationId="{DAB6BB7C-1ACA-7506-69E7-FC6D42CFF199}"/>
          </ac:spMkLst>
        </pc:spChg>
        <pc:spChg chg="add mod">
          <ac:chgData name="Sanah E" userId="4557762d9fb91540" providerId="LiveId" clId="{E317F46D-F705-4733-8E8B-A632898DDCE6}" dt="2022-06-29T13:23:22.818" v="3534" actId="1076"/>
          <ac:spMkLst>
            <pc:docMk/>
            <pc:sldMk cId="1129815672" sldId="269"/>
            <ac:spMk id="9" creationId="{DC8CC29F-CCF9-4D88-E39E-873FE7E2ECC0}"/>
          </ac:spMkLst>
        </pc:spChg>
        <pc:spChg chg="add mod">
          <ac:chgData name="Sanah E" userId="4557762d9fb91540" providerId="LiveId" clId="{E317F46D-F705-4733-8E8B-A632898DDCE6}" dt="2022-06-29T13:19:10.280" v="3371" actId="1076"/>
          <ac:spMkLst>
            <pc:docMk/>
            <pc:sldMk cId="1129815672" sldId="269"/>
            <ac:spMk id="10" creationId="{85274B21-AA7E-45EB-71EA-D3AF1514D30E}"/>
          </ac:spMkLst>
        </pc:spChg>
        <pc:spChg chg="add mod">
          <ac:chgData name="Sanah E" userId="4557762d9fb91540" providerId="LiveId" clId="{E317F46D-F705-4733-8E8B-A632898DDCE6}" dt="2022-06-29T13:23:03.396" v="3533" actId="1076"/>
          <ac:spMkLst>
            <pc:docMk/>
            <pc:sldMk cId="1129815672" sldId="269"/>
            <ac:spMk id="11" creationId="{024F2C9D-5102-F593-4BB6-8E5E1609FDA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14369-9DF2-4D09-8FCD-FEF659D8DEA8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56C781-595C-4735-B257-C2F670AAB4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546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emf"/><Relationship Id="rId2" Type="http://schemas.openxmlformats.org/officeDocument/2006/relationships/image" Target="../media/image5.png"/><Relationship Id="rId16" Type="http://schemas.openxmlformats.org/officeDocument/2006/relationships/image" Target="../media/image19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D726594-28C5-49BB-9650-C73FEF4126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6476" y="602701"/>
            <a:ext cx="7701138" cy="6400800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B5EFF00-F523-47FB-8C8D-C3E3D048EC4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2445" y="1490472"/>
            <a:ext cx="5029200" cy="457200"/>
          </a:xfrm>
        </p:spPr>
        <p:txBody>
          <a:bodyPr/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48388A6B-2E80-4B02-967B-5F07FF5FDA9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86000" y="3218688"/>
            <a:ext cx="5486400" cy="457200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E09718B-46DA-4611-8060-44868BFC15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286000" y="3840480"/>
            <a:ext cx="5486400" cy="457200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34E8D9F-9026-46FD-B26A-590CF532AF7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0" y="4471416"/>
            <a:ext cx="5486400" cy="457200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41009B24-6BCC-481A-B6A9-57963FAAF4F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286000" y="5074920"/>
            <a:ext cx="5486400" cy="457200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75874D6-993B-4386-9814-8A9B2CE7A52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286000" y="5715000"/>
            <a:ext cx="5486400" cy="457200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D9018A6-EC8E-46FC-A247-2D203FAFBBC9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22003" y="2760435"/>
            <a:ext cx="4721902" cy="196745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B82EAE9-C244-4B7C-83DA-D789452550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42443" y="1983195"/>
            <a:ext cx="5029201" cy="741717"/>
          </a:xfrm>
        </p:spPr>
        <p:txBody>
          <a:bodyPr>
            <a:normAutofit/>
          </a:bodyPr>
          <a:lstStyle>
            <a:lvl1pPr algn="ctr">
              <a:defRPr sz="4800"/>
            </a:lvl1pPr>
          </a:lstStyle>
          <a:p>
            <a:r>
              <a:rPr lang="en-US" dirty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42283346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phic 23">
            <a:extLst>
              <a:ext uri="{FF2B5EF4-FFF2-40B4-BE49-F238E27FC236}">
                <a16:creationId xmlns:a16="http://schemas.microsoft.com/office/drawing/2014/main" id="{B194FA4C-2DE0-994F-9FE9-56269D16BF6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345370">
            <a:off x="7414025" y="787985"/>
            <a:ext cx="2508972" cy="267623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6C84385-BF2D-1A48-8ABF-182D8CFE8FF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49040" y="5367525"/>
            <a:ext cx="2504662" cy="2237772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FC6B08E2-B34E-D842-A62E-52C605DD453C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1042650">
            <a:off x="658407" y="4434867"/>
            <a:ext cx="2235274" cy="2662891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36AA9A5D-001C-DB44-A987-D00CEBAFDF8A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891533">
            <a:off x="7016427" y="4307121"/>
            <a:ext cx="2438140" cy="240355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F717B7B-8014-49A8-8DEE-0B76DC52BBB4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506112" y="369605"/>
            <a:ext cx="4873868" cy="48738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BDD0522-1B9F-4B49-9036-9D80455C400B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3280116" y="1179825"/>
            <a:ext cx="3324970" cy="3337061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EFF3B96-43B8-4405-AB94-25EEBADE306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336419">
            <a:off x="366708" y="786539"/>
            <a:ext cx="1923169" cy="2604651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30283C0C-5422-43FF-BE18-A1A604B036B7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496944">
            <a:off x="642492" y="1956383"/>
            <a:ext cx="1371600" cy="33867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7A44C2EB-B795-4B2E-90BF-763FDB6874F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1134069">
            <a:off x="1048976" y="5775753"/>
            <a:ext cx="1371600" cy="33867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BA76D571-91E0-48A9-8FCE-72376A6BD35C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1387953">
            <a:off x="7928710" y="1892435"/>
            <a:ext cx="1371600" cy="338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7CA9E3-AC82-42CE-84E2-9DD7091FD0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02736" y="2320160"/>
            <a:ext cx="2743200" cy="1472184"/>
          </a:xfrm>
        </p:spPr>
        <p:txBody>
          <a:bodyPr>
            <a:normAutofit/>
          </a:bodyPr>
          <a:lstStyle>
            <a:lvl1pPr algn="ctr">
              <a:lnSpc>
                <a:spcPts val="5400"/>
              </a:lnSpc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AE13F347-2D12-4D3C-B05A-1CAD54B29F7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 rot="462530">
            <a:off x="493776" y="1517904"/>
            <a:ext cx="1746504" cy="402336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38EF6AA3-FB4B-4FD2-A9F5-45B69D73F7E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 rot="21076257">
            <a:off x="786384" y="5330952"/>
            <a:ext cx="1746504" cy="402336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0E42CCB3-AA1A-4EDC-9889-6138E5A43BD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90975" y="5769864"/>
            <a:ext cx="2057400" cy="402336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65CD2D70-E5CE-4005-898D-ADEBF2BDB95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20865409">
            <a:off x="7319200" y="4932921"/>
            <a:ext cx="1408176" cy="402336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32">
            <a:extLst>
              <a:ext uri="{FF2B5EF4-FFF2-40B4-BE49-F238E27FC236}">
                <a16:creationId xmlns:a16="http://schemas.microsoft.com/office/drawing/2014/main" id="{66CAC128-DAA4-4DEB-B22C-6FD6222E60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21424352">
            <a:off x="7735824" y="1467368"/>
            <a:ext cx="1746504" cy="402336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217FCA8-AD80-4367-8B93-77947ECD42F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435466">
            <a:off x="311201" y="2153171"/>
            <a:ext cx="1828800" cy="832104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5"/>
                </a:solidFill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400">
                <a:latin typeface="+mj-lt"/>
              </a:defRPr>
            </a:lvl3pPr>
            <a:lvl4pPr>
              <a:defRPr sz="2400">
                <a:latin typeface="+mj-lt"/>
              </a:defRPr>
            </a:lvl4pPr>
            <a:lvl5pPr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A26EB10B-C1B7-4602-8644-638ABFBF90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21014892">
            <a:off x="950976" y="5916168"/>
            <a:ext cx="1691640" cy="832104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6"/>
                </a:solidFill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400">
                <a:latin typeface="+mj-lt"/>
              </a:defRPr>
            </a:lvl3pPr>
            <a:lvl4pPr>
              <a:defRPr sz="2400">
                <a:latin typeface="+mj-lt"/>
              </a:defRPr>
            </a:lvl4pPr>
            <a:lvl5pPr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462471B7-CE57-4BBA-9FD0-5E5FAF6AA7C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041648" y="6345936"/>
            <a:ext cx="1901952" cy="832104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2"/>
                </a:solidFill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400">
                <a:latin typeface="+mj-lt"/>
              </a:defRPr>
            </a:lvl3pPr>
            <a:lvl4pPr>
              <a:defRPr sz="2400">
                <a:latin typeface="+mj-lt"/>
              </a:defRPr>
            </a:lvl4pPr>
            <a:lvl5pPr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2D23A9D7-FC3D-44F2-A43B-EB186586CA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 rot="20934260">
            <a:off x="7319200" y="5481561"/>
            <a:ext cx="1828800" cy="832104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accent4"/>
                </a:solidFill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400">
                <a:latin typeface="+mj-lt"/>
              </a:defRPr>
            </a:lvl3pPr>
            <a:lvl4pPr>
              <a:defRPr sz="2400">
                <a:latin typeface="+mj-lt"/>
              </a:defRPr>
            </a:lvl4pPr>
            <a:lvl5pPr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93C58976-3720-42C0-A62D-E3CD4143E15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21378385">
            <a:off x="7717536" y="2055952"/>
            <a:ext cx="1901952" cy="832104"/>
          </a:xfrm>
        </p:spPr>
        <p:txBody>
          <a:bodyPr>
            <a:noAutofit/>
          </a:bodyPr>
          <a:lstStyle>
            <a:lvl1pPr algn="ctr">
              <a:defRPr sz="2400">
                <a:solidFill>
                  <a:schemeClr val="tx2"/>
                </a:solidFill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400">
                <a:latin typeface="+mj-lt"/>
              </a:defRPr>
            </a:lvl3pPr>
            <a:lvl4pPr>
              <a:defRPr sz="2400">
                <a:latin typeface="+mj-lt"/>
              </a:defRPr>
            </a:lvl4pPr>
            <a:lvl5pPr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5" name="Text Placeholder 32">
            <a:extLst>
              <a:ext uri="{FF2B5EF4-FFF2-40B4-BE49-F238E27FC236}">
                <a16:creationId xmlns:a16="http://schemas.microsoft.com/office/drawing/2014/main" id="{E39D7B93-907E-435D-A657-DCF26F92750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49040" y="1837944"/>
            <a:ext cx="2560320" cy="419047"/>
          </a:xfrm>
        </p:spPr>
        <p:txBody>
          <a:bodyPr>
            <a:normAutofit/>
          </a:bodyPr>
          <a:lstStyle>
            <a:lvl1pPr algn="ctr">
              <a:defRPr sz="2000"/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39" name="Graphic 38">
            <a:extLst>
              <a:ext uri="{FF2B5EF4-FFF2-40B4-BE49-F238E27FC236}">
                <a16:creationId xmlns:a16="http://schemas.microsoft.com/office/drawing/2014/main" id="{0EA9CD02-09B3-204C-8C79-BDC98ACBC628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288536" y="6133761"/>
            <a:ext cx="1371600" cy="33867"/>
          </a:xfrm>
          <a:prstGeom prst="rect">
            <a:avLst/>
          </a:prstGeom>
        </p:spPr>
      </p:pic>
      <p:pic>
        <p:nvPicPr>
          <p:cNvPr id="46" name="Graphic 45">
            <a:extLst>
              <a:ext uri="{FF2B5EF4-FFF2-40B4-BE49-F238E27FC236}">
                <a16:creationId xmlns:a16="http://schemas.microsoft.com/office/drawing/2014/main" id="{D6849C06-4809-7445-B720-4AB527FE71EC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0828177">
            <a:off x="7395864" y="5353656"/>
            <a:ext cx="1371600" cy="3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738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413810"/>
            <a:ext cx="8675370" cy="1502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2069042"/>
            <a:ext cx="8675370" cy="4931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597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2" r:id="rId2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None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44">
          <p15:clr>
            <a:srgbClr val="F26B43"/>
          </p15:clr>
        </p15:guide>
        <p15:guide id="2" orient="horz" pos="144">
          <p15:clr>
            <a:srgbClr val="F26B43"/>
          </p15:clr>
        </p15:guide>
        <p15:guide id="3" pos="6192">
          <p15:clr>
            <a:srgbClr val="F26B43"/>
          </p15:clr>
        </p15:guide>
        <p15:guide id="4" orient="horz" pos="47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educatefitness.co.uk/the-digestive-system/" TargetMode="External"/><Relationship Id="rId3" Type="http://schemas.openxmlformats.org/officeDocument/2006/relationships/image" Target="../media/image27.svg"/><Relationship Id="rId7" Type="http://schemas.openxmlformats.org/officeDocument/2006/relationships/hyperlink" Target="https://www.drugwatch.com/health/digestive-health/crohns-disease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ddk.nih.gov/health-information/digestive-diseases/crohns-disease" TargetMode="External"/><Relationship Id="rId5" Type="http://schemas.openxmlformats.org/officeDocument/2006/relationships/hyperlink" Target="https://healthbeat.spectrumhealth.org/your-digestive-system-from-beginning-to-end/" TargetMode="External"/><Relationship Id="rId4" Type="http://schemas.openxmlformats.org/officeDocument/2006/relationships/hyperlink" Target="https://www.verywellhealth.com/tour-the-digestive-system-4020262" TargetMode="External"/><Relationship Id="rId9" Type="http://schemas.openxmlformats.org/officeDocument/2006/relationships/hyperlink" Target="https://www.mayoclinic.org/diseases-conditions/crohns-disease/diagnosis-treatment/drc-203533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90F7D-ECD7-D747-B505-79711CEEB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4441" y="2035560"/>
            <a:ext cx="2743200" cy="1472184"/>
          </a:xfrm>
        </p:spPr>
        <p:txBody>
          <a:bodyPr>
            <a:normAutofit fontScale="90000"/>
          </a:bodyPr>
          <a:lstStyle/>
          <a:p>
            <a:r>
              <a:rPr lang="en-US" dirty="0"/>
              <a:t>The Digestive system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4EC51AE-8C2A-634E-8BC0-C5A5627C427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Mouth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7CCACFC-4D80-9B4B-A9A3-90B221E91C7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Anus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79FD21D-44D5-834D-BD2C-7D5CC43F9D8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 rot="21014892">
            <a:off x="903326" y="5929883"/>
            <a:ext cx="2016387" cy="832104"/>
          </a:xfrm>
        </p:spPr>
        <p:txBody>
          <a:bodyPr/>
          <a:lstStyle/>
          <a:p>
            <a:r>
              <a:rPr lang="en-US" dirty="0"/>
              <a:t>Esophagus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AAB06AF-D72B-C943-BC9A-73C4485B023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908715" y="6345936"/>
            <a:ext cx="2190331" cy="832104"/>
          </a:xfrm>
        </p:spPr>
        <p:txBody>
          <a:bodyPr/>
          <a:lstStyle/>
          <a:p>
            <a:r>
              <a:rPr lang="en-US" dirty="0"/>
              <a:t>Stomach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FC23DB-1BF2-F24F-832F-BBD972F1325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Intestine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B031E9-7033-5E99-ADD4-BAF42E7D0797}"/>
              </a:ext>
            </a:extLst>
          </p:cNvPr>
          <p:cNvSpPr txBox="1"/>
          <p:nvPr/>
        </p:nvSpPr>
        <p:spPr>
          <a:xfrm>
            <a:off x="6347641" y="6926744"/>
            <a:ext cx="389447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Student name: Sanah Ellahi </a:t>
            </a:r>
          </a:p>
          <a:p>
            <a:r>
              <a:rPr lang="en-GB" sz="1100" dirty="0"/>
              <a:t>Student number: 2019343</a:t>
            </a:r>
          </a:p>
          <a:p>
            <a:r>
              <a:rPr lang="en-GB" sz="1100" dirty="0"/>
              <a:t>Lecturer name:  Muhammad Humza Saeed</a:t>
            </a:r>
          </a:p>
          <a:p>
            <a:r>
              <a:rPr lang="en-GB" sz="1100" dirty="0"/>
              <a:t>Assignment title: Individual Academic Poster/Presentation</a:t>
            </a:r>
          </a:p>
        </p:txBody>
      </p:sp>
    </p:spTree>
    <p:extLst>
      <p:ext uri="{BB962C8B-B14F-4D97-AF65-F5344CB8AC3E}">
        <p14:creationId xmlns:p14="http://schemas.microsoft.com/office/powerpoint/2010/main" val="2313368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719980C-2E38-53C1-699F-31E8654EA3A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39405-6F85-B2EA-C930-58849024B9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26A922-1D62-BD93-FC9B-70D5BDD4C3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D35155-170D-48AD-BB7B-40ED658C27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16EC22A-C4FF-9669-134E-CD14546CBB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BFE5299-76BD-6A9A-F05D-6C962193F5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04B6289-232B-18AC-4C18-BEB6880A2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10" name="Picture 9" descr="White paper rectangle on interior glass wall">
            <a:extLst>
              <a:ext uri="{FF2B5EF4-FFF2-40B4-BE49-F238E27FC236}">
                <a16:creationId xmlns:a16="http://schemas.microsoft.com/office/drawing/2014/main" id="{E159BE00-D6E2-A348-2A04-1FB785CABB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-45720"/>
            <a:ext cx="10058400" cy="7772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98E1F0-4208-F1D9-6E40-F17155C8794A}"/>
              </a:ext>
            </a:extLst>
          </p:cNvPr>
          <p:cNvSpPr txBox="1"/>
          <p:nvPr/>
        </p:nvSpPr>
        <p:spPr>
          <a:xfrm>
            <a:off x="362702" y="345635"/>
            <a:ext cx="2691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Mouth- chewing food mixes with saliva to form </a:t>
            </a:r>
            <a:r>
              <a:rPr lang="en-GB" sz="1600" b="1" dirty="0"/>
              <a:t>Bolus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94A266-30CB-A759-44DB-3D26F71C7786}"/>
              </a:ext>
            </a:extLst>
          </p:cNvPr>
          <p:cNvSpPr txBox="1"/>
          <p:nvPr/>
        </p:nvSpPr>
        <p:spPr>
          <a:xfrm>
            <a:off x="61650" y="1226264"/>
            <a:ext cx="31080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Salivary glands – contains a starch a digesting enzyme  called salivary amylase breaking down </a:t>
            </a:r>
            <a:r>
              <a:rPr lang="en-GB" sz="1600" b="1" dirty="0"/>
              <a:t>carbohydrates </a:t>
            </a:r>
            <a:r>
              <a:rPr lang="en-GB" sz="1600" dirty="0"/>
              <a:t>the tongue pushes to the back of mouth into the….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FA7070-ABA3-1B25-2096-9EE223440482}"/>
              </a:ext>
            </a:extLst>
          </p:cNvPr>
          <p:cNvSpPr txBox="1"/>
          <p:nvPr/>
        </p:nvSpPr>
        <p:spPr>
          <a:xfrm>
            <a:off x="769079" y="2643689"/>
            <a:ext cx="244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Oesophagus</a:t>
            </a:r>
            <a:r>
              <a:rPr lang="en-GB" sz="1600" dirty="0"/>
              <a:t> a flatten muscular tube connected to mouth to stomach expanding when food is swallowed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6B4E24-D939-6383-7437-D1F7C9D2222D}"/>
              </a:ext>
            </a:extLst>
          </p:cNvPr>
          <p:cNvSpPr txBox="1"/>
          <p:nvPr/>
        </p:nvSpPr>
        <p:spPr>
          <a:xfrm>
            <a:off x="155057" y="4261809"/>
            <a:ext cx="28278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stomach mixing and chums food by gastric juices containing acid and protein digesting the enzyme becoming a  </a:t>
            </a:r>
            <a:r>
              <a:rPr lang="en-GB" sz="1600" b="1" dirty="0"/>
              <a:t>chyme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F3AC13-0849-D860-218F-B6B3F2C9CAC6}"/>
              </a:ext>
            </a:extLst>
          </p:cNvPr>
          <p:cNvSpPr txBox="1"/>
          <p:nvPr/>
        </p:nvSpPr>
        <p:spPr>
          <a:xfrm>
            <a:off x="6812169" y="312826"/>
            <a:ext cx="32938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Small intestine absorption  happens bringing </a:t>
            </a:r>
            <a:r>
              <a:rPr lang="en-GB" sz="1600" b="1" dirty="0"/>
              <a:t>molecules</a:t>
            </a:r>
            <a:r>
              <a:rPr lang="en-GB" sz="1600" dirty="0"/>
              <a:t> from digested food into</a:t>
            </a:r>
            <a:r>
              <a:rPr lang="en-GB" sz="1600" b="1" dirty="0"/>
              <a:t> blood </a:t>
            </a:r>
            <a:r>
              <a:rPr lang="en-GB" sz="1600" dirty="0"/>
              <a:t>and</a:t>
            </a:r>
            <a:r>
              <a:rPr lang="en-GB" sz="1600" b="1" dirty="0"/>
              <a:t> cells </a:t>
            </a:r>
            <a:r>
              <a:rPr lang="en-GB" sz="1600" dirty="0"/>
              <a:t>were most of the </a:t>
            </a:r>
            <a:r>
              <a:rPr lang="en-GB" sz="1600" b="1" dirty="0"/>
              <a:t>vitamins</a:t>
            </a:r>
            <a:r>
              <a:rPr lang="en-GB" sz="1600" dirty="0"/>
              <a:t> and </a:t>
            </a:r>
            <a:r>
              <a:rPr lang="en-GB" sz="1600" b="1" dirty="0"/>
              <a:t>minerals</a:t>
            </a:r>
            <a:r>
              <a:rPr lang="en-GB" sz="1600" dirty="0"/>
              <a:t> as well as fats even some water is absorbed a process of breaking down food on a nutrient level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3794114-B2F0-9CA7-D4E5-7A1E8FE94418}"/>
              </a:ext>
            </a:extLst>
          </p:cNvPr>
          <p:cNvSpPr txBox="1"/>
          <p:nvPr/>
        </p:nvSpPr>
        <p:spPr>
          <a:xfrm>
            <a:off x="6997328" y="6113512"/>
            <a:ext cx="28267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Large intestine (colon) reabsorbing water maintain the body’s balance of fluids home to </a:t>
            </a:r>
            <a:r>
              <a:rPr lang="en-GB" sz="1600" b="1" dirty="0"/>
              <a:t>intestinal bacteria </a:t>
            </a:r>
            <a:r>
              <a:rPr lang="en-GB" sz="1600" dirty="0"/>
              <a:t>upon reaching the rectum it  empties the stool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2BD2EDA-7614-C3FA-2E04-B4A8BDD9CC2B}"/>
              </a:ext>
            </a:extLst>
          </p:cNvPr>
          <p:cNvSpPr txBox="1"/>
          <p:nvPr/>
        </p:nvSpPr>
        <p:spPr>
          <a:xfrm>
            <a:off x="200417" y="5898709"/>
            <a:ext cx="27825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Prances productions and delivers </a:t>
            </a:r>
            <a:r>
              <a:rPr lang="en-GB" sz="1600" b="1" dirty="0"/>
              <a:t>insulin</a:t>
            </a:r>
            <a:r>
              <a:rPr lang="en-GB" sz="1600" dirty="0"/>
              <a:t> into the blood stream while acting a source of enzymes for small intestine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71C0D4-100E-5130-E4FF-0D9A0CF2E59B}"/>
              </a:ext>
            </a:extLst>
          </p:cNvPr>
          <p:cNvSpPr txBox="1"/>
          <p:nvPr/>
        </p:nvSpPr>
        <p:spPr>
          <a:xfrm>
            <a:off x="7073159" y="2243167"/>
            <a:ext cx="19043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Liver allowing process of the nutrients convey products absorbed by small intestine to </a:t>
            </a:r>
            <a:r>
              <a:rPr lang="en-GB" sz="1600" b="1" dirty="0"/>
              <a:t>chemicals</a:t>
            </a:r>
            <a:r>
              <a:rPr lang="en-GB" sz="1600" dirty="0"/>
              <a:t> to maintain body function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088956-3C38-D9C6-CA8B-3A24C9290A40}"/>
              </a:ext>
            </a:extLst>
          </p:cNvPr>
          <p:cNvSpPr txBox="1"/>
          <p:nvPr/>
        </p:nvSpPr>
        <p:spPr>
          <a:xfrm>
            <a:off x="7749349" y="4419729"/>
            <a:ext cx="20746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Gal bladder breaking down of </a:t>
            </a:r>
            <a:r>
              <a:rPr lang="en-GB" sz="1600" b="1" dirty="0"/>
              <a:t>nutrients </a:t>
            </a:r>
            <a:r>
              <a:rPr lang="en-GB" sz="1600" dirty="0"/>
              <a:t>from food in the small intestine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2CA6A55-3A35-843D-E1CC-6FFE803925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003" y="89227"/>
            <a:ext cx="3685510" cy="759394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6725B86-CDA0-5646-AFC7-D4507B17C7E4}"/>
              </a:ext>
            </a:extLst>
          </p:cNvPr>
          <p:cNvSpPr txBox="1"/>
          <p:nvPr/>
        </p:nvSpPr>
        <p:spPr>
          <a:xfrm>
            <a:off x="5388563" y="7357348"/>
            <a:ext cx="17986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(Foster, 2021)</a:t>
            </a:r>
          </a:p>
        </p:txBody>
      </p:sp>
    </p:spTree>
    <p:extLst>
      <p:ext uri="{BB962C8B-B14F-4D97-AF65-F5344CB8AC3E}">
        <p14:creationId xmlns:p14="http://schemas.microsoft.com/office/powerpoint/2010/main" val="78001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CA83193-5B04-8E8A-DED2-89DEA5B7AA35}"/>
              </a:ext>
            </a:extLst>
          </p:cNvPr>
          <p:cNvSpPr txBox="1"/>
          <p:nvPr/>
        </p:nvSpPr>
        <p:spPr>
          <a:xfrm>
            <a:off x="1512382" y="1185615"/>
            <a:ext cx="399145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 </a:t>
            </a:r>
          </a:p>
          <a:p>
            <a:endParaRPr lang="en-GB" sz="1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400" dirty="0"/>
              <a:t>Chronic Crohn’s disease causes inflammation and irritation of the digestive tract to become swollen and irritated.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75D698-9FC8-73A7-0109-1BD3BCE04CDA}"/>
              </a:ext>
            </a:extLst>
          </p:cNvPr>
          <p:cNvSpPr txBox="1"/>
          <p:nvPr/>
        </p:nvSpPr>
        <p:spPr>
          <a:xfrm>
            <a:off x="3665208" y="3006468"/>
            <a:ext cx="481959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Symptoms &amp; causes</a:t>
            </a:r>
          </a:p>
          <a:p>
            <a:endParaRPr lang="en-GB" sz="1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Diarrhoea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Cramping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Abdominal pain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Weight loss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Fever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Rectal bleeding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Anal fistulas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400" dirty="0"/>
              <a:t>Loss of appetite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400" dirty="0"/>
          </a:p>
          <a:p>
            <a:pPr algn="ctr"/>
            <a:r>
              <a:rPr lang="en-GB" sz="1400" dirty="0"/>
              <a:t>No cause but risk are related  to bacteria in digestive tract causing immune system to attack healthy cells called autoimmune disease, also genes and smoking can play a part Crohn's disease.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0EFE27-0EAE-B6A5-3F95-392E465DEBE4}"/>
              </a:ext>
            </a:extLst>
          </p:cNvPr>
          <p:cNvSpPr txBox="1"/>
          <p:nvPr/>
        </p:nvSpPr>
        <p:spPr>
          <a:xfrm>
            <a:off x="1296934" y="2498876"/>
            <a:ext cx="27726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Diagnosis </a:t>
            </a:r>
          </a:p>
          <a:p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Combination of tests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Medical history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Family history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Physical examination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Blood tests, stool test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Colonoscopy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0F223E-C52E-63FE-114D-C1D0482464C3}"/>
              </a:ext>
            </a:extLst>
          </p:cNvPr>
          <p:cNvSpPr txBox="1"/>
          <p:nvPr/>
        </p:nvSpPr>
        <p:spPr>
          <a:xfrm>
            <a:off x="6075003" y="3247479"/>
            <a:ext cx="290543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Eating, diet &amp; nutrition </a:t>
            </a:r>
          </a:p>
          <a:p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Good intake of nutrients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Modifying diet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Medicines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High calories diet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Lactose free diet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Low fat diet </a:t>
            </a:r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8B3E2AC-5762-F4D9-5D16-C2CE8115D64E}"/>
              </a:ext>
            </a:extLst>
          </p:cNvPr>
          <p:cNvSpPr/>
          <p:nvPr/>
        </p:nvSpPr>
        <p:spPr>
          <a:xfrm>
            <a:off x="4493341" y="1149627"/>
            <a:ext cx="399145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Crohn’s disease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8" name="3D Model 17" descr="Anatomy Digestive Tract">
                <a:extLst>
                  <a:ext uri="{FF2B5EF4-FFF2-40B4-BE49-F238E27FC236}">
                    <a16:creationId xmlns:a16="http://schemas.microsoft.com/office/drawing/2014/main" id="{6BAB58E4-36E2-7DC4-C432-A7F6CAA90CB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14574056"/>
                  </p:ext>
                </p:extLst>
              </p:nvPr>
            </p:nvGraphicFramePr>
            <p:xfrm>
              <a:off x="7586853" y="1619280"/>
              <a:ext cx="742853" cy="133332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742853" cy="1333325"/>
                    </a:xfrm>
                    <a:prstGeom prst="rect">
                      <a:avLst/>
                    </a:prstGeom>
                  </am3d:spPr>
                  <am3d:camera>
                    <am3d:pos x="0" y="0" z="5520734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794289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634463" ay="-952643" az="-175423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58094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8" name="3D Model 17" descr="Anatomy Digestive Tract">
                <a:extLst>
                  <a:ext uri="{FF2B5EF4-FFF2-40B4-BE49-F238E27FC236}">
                    <a16:creationId xmlns:a16="http://schemas.microsoft.com/office/drawing/2014/main" id="{6BAB58E4-36E2-7DC4-C432-A7F6CAA90CB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586853" y="1619280"/>
                <a:ext cx="742853" cy="1333325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A5B1B41B-82AA-4A76-B75D-F4303FA6E0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5743" y="4314758"/>
            <a:ext cx="3812583" cy="34576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A022ECD-A71E-05E3-1D39-54DBEF9FB2F8}"/>
              </a:ext>
            </a:extLst>
          </p:cNvPr>
          <p:cNvSpPr txBox="1"/>
          <p:nvPr/>
        </p:nvSpPr>
        <p:spPr>
          <a:xfrm>
            <a:off x="698021" y="7168108"/>
            <a:ext cx="16287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(Llamas, 2021)</a:t>
            </a:r>
          </a:p>
        </p:txBody>
      </p:sp>
    </p:spTree>
    <p:extLst>
      <p:ext uri="{BB962C8B-B14F-4D97-AF65-F5344CB8AC3E}">
        <p14:creationId xmlns:p14="http://schemas.microsoft.com/office/powerpoint/2010/main" val="72762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719980C-2E38-53C1-699F-31E8654EA3A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39405-6F85-B2EA-C930-58849024B9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26A922-1D62-BD93-FC9B-70D5BDD4C3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D35155-170D-48AD-BB7B-40ED658C27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16EC22A-C4FF-9669-134E-CD14546CBB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BFE5299-76BD-6A9A-F05D-6C962193F5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04B6289-232B-18AC-4C18-BEB6880A2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10" name="Picture 9" descr="White paper rectangle on interior glass wall">
            <a:extLst>
              <a:ext uri="{FF2B5EF4-FFF2-40B4-BE49-F238E27FC236}">
                <a16:creationId xmlns:a16="http://schemas.microsoft.com/office/drawing/2014/main" id="{E159BE00-D6E2-A348-2A04-1FB785CABB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41108"/>
            <a:ext cx="10058400" cy="7772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C5FBA8-D1B5-4982-8BAC-1990913E6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4" y="299971"/>
            <a:ext cx="2771098" cy="25548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6B771F-04F3-4CDE-A60F-3D9F93EA63A9}"/>
              </a:ext>
            </a:extLst>
          </p:cNvPr>
          <p:cNvSpPr txBox="1"/>
          <p:nvPr/>
        </p:nvSpPr>
        <p:spPr>
          <a:xfrm>
            <a:off x="385262" y="5788223"/>
            <a:ext cx="59850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</a:rPr>
              <a:t>Use of steroid medication: </a:t>
            </a:r>
          </a:p>
          <a:p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</a:rPr>
              <a:t>Relieving symptoms to reduce inflammation in the digestive system and are taking with by a tablet once per day or can be given as injections.</a:t>
            </a:r>
            <a:endParaRPr lang="en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B592E0-67EC-AF2B-C2DF-2A3AEEFC06A3}"/>
              </a:ext>
            </a:extLst>
          </p:cNvPr>
          <p:cNvSpPr txBox="1"/>
          <p:nvPr/>
        </p:nvSpPr>
        <p:spPr>
          <a:xfrm>
            <a:off x="6981506" y="95619"/>
            <a:ext cx="295503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Surgery maybe recommended if benefits overweight risks or medication does not work.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surgery relieve the symptoms although they can eventually come back.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 resection involves making small cuts in you belly which is a keyhole surgery, removing small inflamed section of the bowel and then stitching the healthy parts of the bowel back together.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0D03A0-D05C-9D17-DC85-2D823966811C}"/>
              </a:ext>
            </a:extLst>
          </p:cNvPr>
          <p:cNvSpPr txBox="1"/>
          <p:nvPr/>
        </p:nvSpPr>
        <p:spPr>
          <a:xfrm>
            <a:off x="3377769" y="1147318"/>
            <a:ext cx="33028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Avoid alcohol and cigarettes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Be aware of food triggers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Keep a food diary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Monitoring pain severity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Reduce level of stress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Keep up with appointments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D4220EC-15F7-D74B-9A90-168BC4802313}"/>
              </a:ext>
            </a:extLst>
          </p:cNvPr>
          <p:cNvSpPr/>
          <p:nvPr/>
        </p:nvSpPr>
        <p:spPr>
          <a:xfrm>
            <a:off x="2772795" y="41108"/>
            <a:ext cx="39356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Plan of Care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A1FC67F-A433-9672-78CB-9531DD2F02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706"/>
          <a:stretch/>
        </p:blipFill>
        <p:spPr>
          <a:xfrm>
            <a:off x="487719" y="2876158"/>
            <a:ext cx="6371923" cy="34143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6C46FB0-BA9D-4278-187E-3B1441A50205}"/>
              </a:ext>
            </a:extLst>
          </p:cNvPr>
          <p:cNvSpPr txBox="1"/>
          <p:nvPr/>
        </p:nvSpPr>
        <p:spPr>
          <a:xfrm>
            <a:off x="8682660" y="7265550"/>
            <a:ext cx="1761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(Inc, 2022)</a:t>
            </a:r>
          </a:p>
        </p:txBody>
      </p:sp>
    </p:spTree>
    <p:extLst>
      <p:ext uri="{BB962C8B-B14F-4D97-AF65-F5344CB8AC3E}">
        <p14:creationId xmlns:p14="http://schemas.microsoft.com/office/powerpoint/2010/main" val="274657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Illustration of pencil character with a smiling face">
            <a:extLst>
              <a:ext uri="{FF2B5EF4-FFF2-40B4-BE49-F238E27FC236}">
                <a16:creationId xmlns:a16="http://schemas.microsoft.com/office/drawing/2014/main" id="{4F7B4827-8709-0A47-B46F-DD5365D016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061058">
            <a:off x="1601797" y="1266171"/>
            <a:ext cx="930556" cy="1587419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524E263C-0F01-4AD9-A788-208F84AB4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321" y="1569517"/>
            <a:ext cx="2937757" cy="1151555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References</a:t>
            </a:r>
            <a:r>
              <a:rPr lang="en-US" dirty="0"/>
              <a:t> </a:t>
            </a:r>
          </a:p>
        </p:txBody>
      </p:sp>
      <p:sp>
        <p:nvSpPr>
          <p:cNvPr id="21" name="Text Placeholder 1">
            <a:extLst>
              <a:ext uri="{FF2B5EF4-FFF2-40B4-BE49-F238E27FC236}">
                <a16:creationId xmlns:a16="http://schemas.microsoft.com/office/drawing/2014/main" id="{77557E47-CD35-55CA-3F6F-20085316535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48201" y="2916501"/>
            <a:ext cx="7361998" cy="4434348"/>
          </a:xfrm>
        </p:spPr>
        <p:txBody>
          <a:bodyPr/>
          <a:lstStyle/>
          <a:p>
            <a:r>
              <a:rPr lang="en-GB" sz="1100" dirty="0">
                <a:effectLst/>
                <a:latin typeface="Times New Roman" panose="02020603050405020304" pitchFamily="18" charset="0"/>
              </a:rPr>
              <a:t>Daniel, C. (2008).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A Look Inside Your Digestive System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Verywell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 Health. Available at: </a:t>
            </a:r>
            <a:r>
              <a:rPr lang="en-GB" sz="1100" dirty="0">
                <a:effectLst/>
                <a:latin typeface="Times New Roman" panose="02020603050405020304" pitchFamily="18" charset="0"/>
                <a:hlinkClick r:id="rId4"/>
              </a:rPr>
              <a:t>https://www.verywellhealth.com/tour-the-digestive-system-4020262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00" dirty="0"/>
              <a:t>ec.europa.eu. (n.d.). Glossary: Digestive tract - European Commission. [online] Available at: https://ec.europa.eu/health/scientific_committees/opinions_layman/products-resembling-food/en/glossary/def/digestive-tract.htm [Accessed 22 Jun. 2022].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Witham, A. (2015).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Your digestive system, from beginning ... to end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Health Beat | Spectrum Health. Available at: </a:t>
            </a:r>
            <a:r>
              <a:rPr lang="en-GB" sz="1050" dirty="0">
                <a:effectLst/>
                <a:latin typeface="Times New Roman" panose="02020603050405020304" pitchFamily="18" charset="0"/>
                <a:hlinkClick r:id="rId5"/>
              </a:rPr>
              <a:t>https://healthbeat.spectrumhealth.org/your-digestive-system-from-beginning-to-end/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NIDDK (2019).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Crohn’s Disease | NIDDK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National Institute of Diabetes and Digestive and Kidney Diseases. Available at: </a:t>
            </a:r>
            <a:r>
              <a:rPr lang="en-GB" sz="1050" dirty="0">
                <a:effectLst/>
                <a:latin typeface="Times New Roman" panose="02020603050405020304" pitchFamily="18" charset="0"/>
                <a:hlinkClick r:id="rId6"/>
              </a:rPr>
              <a:t>https://www.niddk.nih.gov/health-information/digestive-diseases/crohns-disease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Cleveland Clinic (2016).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Crohn’s disease | </a:t>
            </a:r>
            <a:r>
              <a:rPr lang="en-GB" sz="1050" i="1" dirty="0" err="1">
                <a:effectLst/>
                <a:latin typeface="Times New Roman" panose="02020603050405020304" pitchFamily="18" charset="0"/>
              </a:rPr>
              <a:t>cleveland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 clinic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Cleveland Clinic. Available at: https://my.clevelandclinic.org/health/diseases/9357-crohns-disease.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Llamas, M. (2021).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Crohn’s Disease | Causes, Symptoms, Diagnosis, Treatment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Drugwatch.com. Available at: </a:t>
            </a:r>
            <a:r>
              <a:rPr lang="en-GB" sz="1050" dirty="0">
                <a:effectLst/>
                <a:latin typeface="Times New Roman" panose="02020603050405020304" pitchFamily="18" charset="0"/>
                <a:hlinkClick r:id="rId7"/>
              </a:rPr>
              <a:t>https://www.drugwatch.com/health/digestive-health/crohns-disease/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Foster, D. (2021).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The Digestive System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Educate Fitness. Available at: </a:t>
            </a:r>
            <a:r>
              <a:rPr lang="en-GB" sz="1050" dirty="0">
                <a:effectLst/>
                <a:latin typeface="Times New Roman" panose="02020603050405020304" pitchFamily="18" charset="0"/>
                <a:hlinkClick r:id="rId8"/>
              </a:rPr>
              <a:t>https://educatefitness.co.uk/the-digestive-system/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Mayo Clinic (2018).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Crohn’s disease - Diagnosis and treatment - Mayo Clinic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. [online] Mayoclinic.org. Available at: </a:t>
            </a:r>
            <a:r>
              <a:rPr lang="en-GB" sz="1050" dirty="0">
                <a:effectLst/>
                <a:latin typeface="Times New Roman" panose="02020603050405020304" pitchFamily="18" charset="0"/>
                <a:hlinkClick r:id="rId9"/>
              </a:rPr>
              <a:t>https://www.mayoclinic.org/diseases-conditions/crohns-disease</a:t>
            </a:r>
            <a:r>
              <a:rPr lang="en-GB" sz="1100" dirty="0">
                <a:effectLst/>
                <a:latin typeface="Times New Roman" panose="02020603050405020304" pitchFamily="18" charset="0"/>
                <a:hlinkClick r:id="rId9"/>
              </a:rPr>
              <a:t>/diagnosis-treatment/drc-20353309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050" dirty="0">
                <a:effectLst/>
                <a:latin typeface="Times New Roman" panose="02020603050405020304" pitchFamily="18" charset="0"/>
              </a:rPr>
              <a:t>Inc, M. in M. (2022). </a:t>
            </a:r>
            <a:r>
              <a:rPr lang="en-GB" sz="1050" i="1" dirty="0">
                <a:effectLst/>
                <a:latin typeface="Times New Roman" panose="02020603050405020304" pitchFamily="18" charset="0"/>
              </a:rPr>
              <a:t>What is Crohn’s Disease?</a:t>
            </a:r>
            <a:r>
              <a:rPr lang="en-GB" sz="1050" dirty="0">
                <a:effectLst/>
                <a:latin typeface="Times New Roman" panose="02020603050405020304" pitchFamily="18" charset="0"/>
              </a:rPr>
              <a:t> [online] YouAndIBD.com. Available at: https://www.youandibd.com/en-ibd/view/m101-s1-what-is-crohns-disease-slide-show.</a:t>
            </a:r>
          </a:p>
          <a:p>
            <a:endParaRPr lang="en-GB" sz="11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600" dirty="0">
              <a:effectLst/>
              <a:latin typeface="Times New Roman" panose="02020603050405020304" pitchFamily="18" charset="0"/>
            </a:endParaRPr>
          </a:p>
          <a:p>
            <a:endParaRPr lang="en-GB" sz="1600" dirty="0">
              <a:effectLst/>
              <a:latin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82469792"/>
      </p:ext>
    </p:extLst>
  </p:cSld>
  <p:clrMapOvr>
    <a:masterClrMapping/>
  </p:clrMapOvr>
</p:sld>
</file>

<file path=ppt/theme/theme1.xml><?xml version="1.0" encoding="utf-8"?>
<a:theme xmlns:a="http://schemas.openxmlformats.org/drawingml/2006/main" name="Secondary">
  <a:themeElements>
    <a:clrScheme name="Custom 12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Elementary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00810_win32_fixed" id="{F0DF10C1-7B0D-4061-BDD1-51F9BF335B67}" vid="{40A515C4-3245-4BD3-A4DC-2CCD0A79E6F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9AFFA7D-AEB2-49F1-BA96-53E9C26C72F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18AF901-EA04-474E-A05E-348510B9A0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F75A764-259D-46FC-9CAA-4ACEAF2F50F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Spirit week calendar</Template>
  <TotalTime>291</TotalTime>
  <Words>813</Words>
  <Application>Microsoft Office PowerPoint</Application>
  <PresentationFormat>Custom</PresentationFormat>
  <Paragraphs>90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arial</vt:lpstr>
      <vt:lpstr>Calibri</vt:lpstr>
      <vt:lpstr>Courier New</vt:lpstr>
      <vt:lpstr>Kristen ITC</vt:lpstr>
      <vt:lpstr>Quire Sans</vt:lpstr>
      <vt:lpstr>Times New Roman</vt:lpstr>
      <vt:lpstr>Wingdings</vt:lpstr>
      <vt:lpstr>Secondary</vt:lpstr>
      <vt:lpstr>The Digestive system 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Digestive system </dc:title>
  <dc:creator>Sanah</dc:creator>
  <cp:lastModifiedBy>Sanah E</cp:lastModifiedBy>
  <cp:revision>1</cp:revision>
  <dcterms:created xsi:type="dcterms:W3CDTF">2022-06-03T16:42:55Z</dcterms:created>
  <dcterms:modified xsi:type="dcterms:W3CDTF">2022-07-20T09:36:18Z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