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60" r:id="rId4"/>
    <p:sldId id="261" r:id="rId5"/>
    <p:sldId id="262" r:id="rId6"/>
    <p:sldId id="258" r:id="rId7"/>
    <p:sldId id="267" r:id="rId8"/>
    <p:sldId id="263" r:id="rId9"/>
    <p:sldId id="259" r:id="rId10"/>
    <p:sldId id="265" r:id="rId11"/>
    <p:sldId id="266" r:id="rId12"/>
    <p:sldId id="264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069AE5-C58A-4C69-8558-C15381252BDC}" v="701" dt="2023-11-16T14:58:46.5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7" d="100"/>
          <a:sy n="57" d="100"/>
        </p:scale>
        <p:origin x="10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Green" userId="fe7c112a8a15cf29" providerId="LiveId" clId="{C6069AE5-C58A-4C69-8558-C15381252BDC}"/>
    <pc:docChg chg="undo custSel addSld modSld sldOrd">
      <pc:chgData name="Amy Green" userId="fe7c112a8a15cf29" providerId="LiveId" clId="{C6069AE5-C58A-4C69-8558-C15381252BDC}" dt="2023-11-16T15:02:40.369" v="2361" actId="313"/>
      <pc:docMkLst>
        <pc:docMk/>
      </pc:docMkLst>
      <pc:sldChg chg="addSp modSp mod modTransition setBg">
        <pc:chgData name="Amy Green" userId="fe7c112a8a15cf29" providerId="LiveId" clId="{C6069AE5-C58A-4C69-8558-C15381252BDC}" dt="2023-11-16T14:57:31.204" v="2325"/>
        <pc:sldMkLst>
          <pc:docMk/>
          <pc:sldMk cId="2278884047" sldId="256"/>
        </pc:sldMkLst>
        <pc:spChg chg="mod">
          <ac:chgData name="Amy Green" userId="fe7c112a8a15cf29" providerId="LiveId" clId="{C6069AE5-C58A-4C69-8558-C15381252BDC}" dt="2023-11-15T10:32:18.473" v="693" actId="1076"/>
          <ac:spMkLst>
            <pc:docMk/>
            <pc:sldMk cId="2278884047" sldId="256"/>
            <ac:spMk id="2" creationId="{64A802EE-7B36-66B4-31A5-203132C386D4}"/>
          </ac:spMkLst>
        </pc:spChg>
        <pc:spChg chg="mod">
          <ac:chgData name="Amy Green" userId="fe7c112a8a15cf29" providerId="LiveId" clId="{C6069AE5-C58A-4C69-8558-C15381252BDC}" dt="2023-11-15T10:30:04.709" v="671" actId="26606"/>
          <ac:spMkLst>
            <pc:docMk/>
            <pc:sldMk cId="2278884047" sldId="256"/>
            <ac:spMk id="3" creationId="{13E694AF-3A2C-8D87-B33E-5F8A615CB8BE}"/>
          </ac:spMkLst>
        </pc:spChg>
        <pc:spChg chg="add mod">
          <ac:chgData name="Amy Green" userId="fe7c112a8a15cf29" providerId="LiveId" clId="{C6069AE5-C58A-4C69-8558-C15381252BDC}" dt="2023-11-15T10:31:46.735" v="692" actId="14100"/>
          <ac:spMkLst>
            <pc:docMk/>
            <pc:sldMk cId="2278884047" sldId="256"/>
            <ac:spMk id="4" creationId="{02360BCF-2FE9-AD61-9101-77A804C843EA}"/>
          </ac:spMkLst>
        </pc:spChg>
        <pc:spChg chg="add">
          <ac:chgData name="Amy Green" userId="fe7c112a8a15cf29" providerId="LiveId" clId="{C6069AE5-C58A-4C69-8558-C15381252BDC}" dt="2023-11-15T10:30:04.709" v="671" actId="26606"/>
          <ac:spMkLst>
            <pc:docMk/>
            <pc:sldMk cId="2278884047" sldId="256"/>
            <ac:spMk id="8" creationId="{712E451E-151A-4910-BF41-6A040B65982B}"/>
          </ac:spMkLst>
        </pc:spChg>
        <pc:spChg chg="add">
          <ac:chgData name="Amy Green" userId="fe7c112a8a15cf29" providerId="LiveId" clId="{C6069AE5-C58A-4C69-8558-C15381252BDC}" dt="2023-11-15T10:30:04.709" v="671" actId="26606"/>
          <ac:spMkLst>
            <pc:docMk/>
            <pc:sldMk cId="2278884047" sldId="256"/>
            <ac:spMk id="10" creationId="{C296EFE4-A70C-4388-9A15-3F657B6615FD}"/>
          </ac:spMkLst>
        </pc:spChg>
        <pc:spChg chg="add">
          <ac:chgData name="Amy Green" userId="fe7c112a8a15cf29" providerId="LiveId" clId="{C6069AE5-C58A-4C69-8558-C15381252BDC}" dt="2023-11-15T10:30:04.709" v="671" actId="26606"/>
          <ac:spMkLst>
            <pc:docMk/>
            <pc:sldMk cId="2278884047" sldId="256"/>
            <ac:spMk id="12" creationId="{425EBAFC-9388-432A-BCFD-EEA2F410D8EC}"/>
          </ac:spMkLst>
        </pc:spChg>
      </pc:sldChg>
      <pc:sldChg chg="addSp delSp modSp mod modTransition setBg delDesignElem">
        <pc:chgData name="Amy Green" userId="fe7c112a8a15cf29" providerId="LiveId" clId="{C6069AE5-C58A-4C69-8558-C15381252BDC}" dt="2023-11-16T14:57:35.354" v="2326"/>
        <pc:sldMkLst>
          <pc:docMk/>
          <pc:sldMk cId="3557626855" sldId="257"/>
        </pc:sldMkLst>
        <pc:spChg chg="mod">
          <ac:chgData name="Amy Green" userId="fe7c112a8a15cf29" providerId="LiveId" clId="{C6069AE5-C58A-4C69-8558-C15381252BDC}" dt="2023-11-15T10:32:36.070" v="696" actId="26606"/>
          <ac:spMkLst>
            <pc:docMk/>
            <pc:sldMk cId="3557626855" sldId="257"/>
            <ac:spMk id="2" creationId="{78A0A9B6-CFAF-4621-B819-DFB2665FAE91}"/>
          </ac:spMkLst>
        </pc:spChg>
        <pc:spChg chg="del">
          <ac:chgData name="Amy Green" userId="fe7c112a8a15cf29" providerId="LiveId" clId="{C6069AE5-C58A-4C69-8558-C15381252BDC}" dt="2023-11-13T12:13:10.587" v="0" actId="26606"/>
          <ac:spMkLst>
            <pc:docMk/>
            <pc:sldMk cId="3557626855" sldId="257"/>
            <ac:spMk id="3" creationId="{B7BF9472-3F7D-11E7-8071-1A9FCAB71C4A}"/>
          </ac:spMkLst>
        </pc:spChg>
        <pc:spChg chg="add del">
          <ac:chgData name="Amy Green" userId="fe7c112a8a15cf29" providerId="LiveId" clId="{C6069AE5-C58A-4C69-8558-C15381252BDC}" dt="2023-11-15T09:27:44.746" v="2" actId="26606"/>
          <ac:spMkLst>
            <pc:docMk/>
            <pc:sldMk cId="3557626855" sldId="257"/>
            <ac:spMk id="9" creationId="{1BB01FB5-37B9-4EBD-AF40-DE68D3CA46A6}"/>
          </ac:spMkLst>
        </pc:spChg>
        <pc:spChg chg="add del">
          <ac:chgData name="Amy Green" userId="fe7c112a8a15cf29" providerId="LiveId" clId="{C6069AE5-C58A-4C69-8558-C15381252BDC}" dt="2023-11-15T09:27:44.746" v="2" actId="26606"/>
          <ac:spMkLst>
            <pc:docMk/>
            <pc:sldMk cId="3557626855" sldId="257"/>
            <ac:spMk id="11" creationId="{06AF6A9A-0638-4916-AD29-9FC8FC07AE5F}"/>
          </ac:spMkLst>
        </pc:spChg>
        <pc:spChg chg="add del">
          <ac:chgData name="Amy Green" userId="fe7c112a8a15cf29" providerId="LiveId" clId="{C6069AE5-C58A-4C69-8558-C15381252BDC}" dt="2023-11-15T09:27:44.746" v="2" actId="26606"/>
          <ac:spMkLst>
            <pc:docMk/>
            <pc:sldMk cId="3557626855" sldId="257"/>
            <ac:spMk id="13" creationId="{79057B2B-0D8C-47F2-836B-2E7DD462150A}"/>
          </ac:spMkLst>
        </pc:spChg>
        <pc:spChg chg="add del">
          <ac:chgData name="Amy Green" userId="fe7c112a8a15cf29" providerId="LiveId" clId="{C6069AE5-C58A-4C69-8558-C15381252BDC}" dt="2023-11-15T10:26:54.894" v="657" actId="26606"/>
          <ac:spMkLst>
            <pc:docMk/>
            <pc:sldMk cId="3557626855" sldId="257"/>
            <ac:spMk id="18" creationId="{1BB01FB5-37B9-4EBD-AF40-DE68D3CA46A6}"/>
          </ac:spMkLst>
        </pc:spChg>
        <pc:spChg chg="add del">
          <ac:chgData name="Amy Green" userId="fe7c112a8a15cf29" providerId="LiveId" clId="{C6069AE5-C58A-4C69-8558-C15381252BDC}" dt="2023-11-15T10:26:54.894" v="657" actId="26606"/>
          <ac:spMkLst>
            <pc:docMk/>
            <pc:sldMk cId="3557626855" sldId="257"/>
            <ac:spMk id="20" creationId="{06AF6A9A-0638-4916-AD29-9FC8FC07AE5F}"/>
          </ac:spMkLst>
        </pc:spChg>
        <pc:spChg chg="add del">
          <ac:chgData name="Amy Green" userId="fe7c112a8a15cf29" providerId="LiveId" clId="{C6069AE5-C58A-4C69-8558-C15381252BDC}" dt="2023-11-15T10:32:36.038" v="695" actId="26606"/>
          <ac:spMkLst>
            <pc:docMk/>
            <pc:sldMk cId="3557626855" sldId="257"/>
            <ac:spMk id="21" creationId="{CC28BCC9-4093-4FD5-83EB-7EC297F51396}"/>
          </ac:spMkLst>
        </pc:spChg>
        <pc:spChg chg="add del">
          <ac:chgData name="Amy Green" userId="fe7c112a8a15cf29" providerId="LiveId" clId="{C6069AE5-C58A-4C69-8558-C15381252BDC}" dt="2023-11-15T10:26:54.894" v="657" actId="26606"/>
          <ac:spMkLst>
            <pc:docMk/>
            <pc:sldMk cId="3557626855" sldId="257"/>
            <ac:spMk id="22" creationId="{79057B2B-0D8C-47F2-836B-2E7DD462150A}"/>
          </ac:spMkLst>
        </pc:spChg>
        <pc:spChg chg="add del">
          <ac:chgData name="Amy Green" userId="fe7c112a8a15cf29" providerId="LiveId" clId="{C6069AE5-C58A-4C69-8558-C15381252BDC}" dt="2023-11-15T10:26:39.634" v="654" actId="26606"/>
          <ac:spMkLst>
            <pc:docMk/>
            <pc:sldMk cId="3557626855" sldId="257"/>
            <ac:spMk id="27" creationId="{531E8EFF-9847-4CB4-9471-E26FF132BAED}"/>
          </ac:spMkLst>
        </pc:spChg>
        <pc:spChg chg="add del">
          <ac:chgData name="Amy Green" userId="fe7c112a8a15cf29" providerId="LiveId" clId="{C6069AE5-C58A-4C69-8558-C15381252BDC}" dt="2023-11-15T10:26:39.634" v="654" actId="26606"/>
          <ac:spMkLst>
            <pc:docMk/>
            <pc:sldMk cId="3557626855" sldId="257"/>
            <ac:spMk id="29" creationId="{8ABCA228-CE68-4A47-BBE7-831947D51A1D}"/>
          </ac:spMkLst>
        </pc:spChg>
        <pc:spChg chg="add del">
          <ac:chgData name="Amy Green" userId="fe7c112a8a15cf29" providerId="LiveId" clId="{C6069AE5-C58A-4C69-8558-C15381252BDC}" dt="2023-11-15T10:26:39.634" v="654" actId="26606"/>
          <ac:spMkLst>
            <pc:docMk/>
            <pc:sldMk cId="3557626855" sldId="257"/>
            <ac:spMk id="31" creationId="{261BAD88-17FB-40F9-8E71-FAF08820AA1F}"/>
          </ac:spMkLst>
        </pc:spChg>
        <pc:spChg chg="add del">
          <ac:chgData name="Amy Green" userId="fe7c112a8a15cf29" providerId="LiveId" clId="{C6069AE5-C58A-4C69-8558-C15381252BDC}" dt="2023-11-15T10:26:39.634" v="654" actId="26606"/>
          <ac:spMkLst>
            <pc:docMk/>
            <pc:sldMk cId="3557626855" sldId="257"/>
            <ac:spMk id="33" creationId="{660B7CD1-5C7F-4FF4-9B0A-36FD1B61CD40}"/>
          </ac:spMkLst>
        </pc:spChg>
        <pc:spChg chg="add del">
          <ac:chgData name="Amy Green" userId="fe7c112a8a15cf29" providerId="LiveId" clId="{C6069AE5-C58A-4C69-8558-C15381252BDC}" dt="2023-11-15T10:26:54.842" v="656" actId="26606"/>
          <ac:spMkLst>
            <pc:docMk/>
            <pc:sldMk cId="3557626855" sldId="257"/>
            <ac:spMk id="42" creationId="{04341DEF-81B7-4EEC-8909-6F2B6087D172}"/>
          </ac:spMkLst>
        </pc:spChg>
        <pc:spChg chg="add del">
          <ac:chgData name="Amy Green" userId="fe7c112a8a15cf29" providerId="LiveId" clId="{C6069AE5-C58A-4C69-8558-C15381252BDC}" dt="2023-11-15T10:26:54.842" v="656" actId="26606"/>
          <ac:spMkLst>
            <pc:docMk/>
            <pc:sldMk cId="3557626855" sldId="257"/>
            <ac:spMk id="57" creationId="{911A4BE3-B040-48E2-8AC0-783C1FA59F86}"/>
          </ac:spMkLst>
        </pc:spChg>
        <pc:spChg chg="add del">
          <ac:chgData name="Amy Green" userId="fe7c112a8a15cf29" providerId="LiveId" clId="{C6069AE5-C58A-4C69-8558-C15381252BDC}" dt="2023-11-15T10:26:54.842" v="656" actId="26606"/>
          <ac:spMkLst>
            <pc:docMk/>
            <pc:sldMk cId="3557626855" sldId="257"/>
            <ac:spMk id="59" creationId="{2B22D258-32DB-4A09-A867-02C497F2BF2E}"/>
          </ac:spMkLst>
        </pc:spChg>
        <pc:spChg chg="add del">
          <ac:chgData name="Amy Green" userId="fe7c112a8a15cf29" providerId="LiveId" clId="{C6069AE5-C58A-4C69-8558-C15381252BDC}" dt="2023-11-15T10:28:14.568" v="663"/>
          <ac:spMkLst>
            <pc:docMk/>
            <pc:sldMk cId="3557626855" sldId="257"/>
            <ac:spMk id="62" creationId="{1BB01FB5-37B9-4EBD-AF40-DE68D3CA46A6}"/>
          </ac:spMkLst>
        </pc:spChg>
        <pc:spChg chg="add del">
          <ac:chgData name="Amy Green" userId="fe7c112a8a15cf29" providerId="LiveId" clId="{C6069AE5-C58A-4C69-8558-C15381252BDC}" dt="2023-11-15T10:28:14.568" v="663"/>
          <ac:spMkLst>
            <pc:docMk/>
            <pc:sldMk cId="3557626855" sldId="257"/>
            <ac:spMk id="63" creationId="{06AF6A9A-0638-4916-AD29-9FC8FC07AE5F}"/>
          </ac:spMkLst>
        </pc:spChg>
        <pc:spChg chg="add del">
          <ac:chgData name="Amy Green" userId="fe7c112a8a15cf29" providerId="LiveId" clId="{C6069AE5-C58A-4C69-8558-C15381252BDC}" dt="2023-11-15T10:28:14.568" v="663"/>
          <ac:spMkLst>
            <pc:docMk/>
            <pc:sldMk cId="3557626855" sldId="257"/>
            <ac:spMk id="64" creationId="{79057B2B-0D8C-47F2-836B-2E7DD462150A}"/>
          </ac:spMkLst>
        </pc:spChg>
        <pc:grpChg chg="add del">
          <ac:chgData name="Amy Green" userId="fe7c112a8a15cf29" providerId="LiveId" clId="{C6069AE5-C58A-4C69-8558-C15381252BDC}" dt="2023-11-15T10:32:36.038" v="695" actId="26606"/>
          <ac:grpSpMkLst>
            <pc:docMk/>
            <pc:sldMk cId="3557626855" sldId="257"/>
            <ac:grpSpMk id="12" creationId="{08BCF048-8940-4354-B9EC-5AD74E283CE3}"/>
          </ac:grpSpMkLst>
        </pc:grpChg>
        <pc:grpChg chg="add del">
          <ac:chgData name="Amy Green" userId="fe7c112a8a15cf29" providerId="LiveId" clId="{C6069AE5-C58A-4C69-8558-C15381252BDC}" dt="2023-11-15T10:26:54.842" v="656" actId="26606"/>
          <ac:grpSpMkLst>
            <pc:docMk/>
            <pc:sldMk cId="3557626855" sldId="257"/>
            <ac:grpSpMk id="43" creationId="{A49E48F8-A2B8-4478-8AC8-5E209D09AB25}"/>
          </ac:grpSpMkLst>
        </pc:grpChg>
        <pc:grpChg chg="add del">
          <ac:chgData name="Amy Green" userId="fe7c112a8a15cf29" providerId="LiveId" clId="{C6069AE5-C58A-4C69-8558-C15381252BDC}" dt="2023-11-15T10:26:54.842" v="656" actId="26606"/>
          <ac:grpSpMkLst>
            <pc:docMk/>
            <pc:sldMk cId="3557626855" sldId="257"/>
            <ac:grpSpMk id="56" creationId="{9A5AC064-ADE7-4B0C-8245-B2F1EB5B8B36}"/>
          </ac:grpSpMkLst>
        </pc:grpChg>
        <pc:graphicFrameChg chg="add mod modGraphic">
          <ac:chgData name="Amy Green" userId="fe7c112a8a15cf29" providerId="LiveId" clId="{C6069AE5-C58A-4C69-8558-C15381252BDC}" dt="2023-11-15T10:32:36.070" v="696" actId="26606"/>
          <ac:graphicFrameMkLst>
            <pc:docMk/>
            <pc:sldMk cId="3557626855" sldId="257"/>
            <ac:graphicFrameMk id="7" creationId="{6C9D9647-96D3-BFC6-1CD5-5CF318649D10}"/>
          </ac:graphicFrameMkLst>
        </pc:graphicFrameChg>
      </pc:sldChg>
      <pc:sldChg chg="addSp delSp modSp mod modTransition modAnim">
        <pc:chgData name="Amy Green" userId="fe7c112a8a15cf29" providerId="LiveId" clId="{C6069AE5-C58A-4C69-8558-C15381252BDC}" dt="2023-11-16T14:57:55.943" v="2329"/>
        <pc:sldMkLst>
          <pc:docMk/>
          <pc:sldMk cId="1064138991" sldId="258"/>
        </pc:sldMkLst>
        <pc:spChg chg="mod">
          <ac:chgData name="Amy Green" userId="fe7c112a8a15cf29" providerId="LiveId" clId="{C6069AE5-C58A-4C69-8558-C15381252BDC}" dt="2023-11-15T10:28:14.568" v="663"/>
          <ac:spMkLst>
            <pc:docMk/>
            <pc:sldMk cId="1064138991" sldId="258"/>
            <ac:spMk id="4" creationId="{4BCC9B79-CC0F-F520-A295-A0594F5F249F}"/>
          </ac:spMkLst>
        </pc:spChg>
        <pc:spChg chg="mod">
          <ac:chgData name="Amy Green" userId="fe7c112a8a15cf29" providerId="LiveId" clId="{C6069AE5-C58A-4C69-8558-C15381252BDC}" dt="2023-11-16T14:17:32.626" v="1761" actId="20577"/>
          <ac:spMkLst>
            <pc:docMk/>
            <pc:sldMk cId="1064138991" sldId="258"/>
            <ac:spMk id="5" creationId="{DC2707B3-18DB-2C4B-9664-DA6F8C299FC4}"/>
          </ac:spMkLst>
        </pc:spChg>
        <pc:spChg chg="del mod">
          <ac:chgData name="Amy Green" userId="fe7c112a8a15cf29" providerId="LiveId" clId="{C6069AE5-C58A-4C69-8558-C15381252BDC}" dt="2023-11-16T14:19:35.079" v="1762" actId="931"/>
          <ac:spMkLst>
            <pc:docMk/>
            <pc:sldMk cId="1064138991" sldId="258"/>
            <ac:spMk id="6" creationId="{462D4052-E8AB-58AF-CEEE-F705D399FD36}"/>
          </ac:spMkLst>
        </pc:spChg>
        <pc:spChg chg="add del mod">
          <ac:chgData name="Amy Green" userId="fe7c112a8a15cf29" providerId="LiveId" clId="{C6069AE5-C58A-4C69-8558-C15381252BDC}" dt="2023-11-16T14:10:56.151" v="1652"/>
          <ac:spMkLst>
            <pc:docMk/>
            <pc:sldMk cId="1064138991" sldId="258"/>
            <ac:spMk id="7" creationId="{CCCA9F16-3696-AD9A-3157-4EAA942A0112}"/>
          </ac:spMkLst>
        </pc:spChg>
        <pc:spChg chg="add mod">
          <ac:chgData name="Amy Green" userId="fe7c112a8a15cf29" providerId="LiveId" clId="{C6069AE5-C58A-4C69-8558-C15381252BDC}" dt="2023-11-16T14:10:41.622" v="1648"/>
          <ac:spMkLst>
            <pc:docMk/>
            <pc:sldMk cId="1064138991" sldId="258"/>
            <ac:spMk id="8" creationId="{689CAAB6-CA24-D369-FE03-5699981FDBC5}"/>
          </ac:spMkLst>
        </pc:spChg>
        <pc:spChg chg="add mod">
          <ac:chgData name="Amy Green" userId="fe7c112a8a15cf29" providerId="LiveId" clId="{C6069AE5-C58A-4C69-8558-C15381252BDC}" dt="2023-11-16T14:10:53.611" v="1650" actId="1076"/>
          <ac:spMkLst>
            <pc:docMk/>
            <pc:sldMk cId="1064138991" sldId="258"/>
            <ac:spMk id="9" creationId="{120903FF-17BD-B1E9-F84B-9C8FFDEFE2A1}"/>
          </ac:spMkLst>
        </pc:spChg>
        <pc:spChg chg="add del mod">
          <ac:chgData name="Amy Green" userId="fe7c112a8a15cf29" providerId="LiveId" clId="{C6069AE5-C58A-4C69-8558-C15381252BDC}" dt="2023-11-16T14:19:42.006" v="1765"/>
          <ac:spMkLst>
            <pc:docMk/>
            <pc:sldMk cId="1064138991" sldId="258"/>
            <ac:spMk id="10" creationId="{95A77B03-8EE1-AB7E-6673-3683BDBCE7B3}"/>
          </ac:spMkLst>
        </pc:spChg>
        <pc:spChg chg="add mod">
          <ac:chgData name="Amy Green" userId="fe7c112a8a15cf29" providerId="LiveId" clId="{C6069AE5-C58A-4C69-8558-C15381252BDC}" dt="2023-11-16T14:11:16.980" v="1656" actId="20577"/>
          <ac:spMkLst>
            <pc:docMk/>
            <pc:sldMk cId="1064138991" sldId="258"/>
            <ac:spMk id="11" creationId="{DCF17832-C489-92F5-0E88-97D93972EB0C}"/>
          </ac:spMkLst>
        </pc:spChg>
        <pc:spChg chg="add mod">
          <ac:chgData name="Amy Green" userId="fe7c112a8a15cf29" providerId="LiveId" clId="{C6069AE5-C58A-4C69-8558-C15381252BDC}" dt="2023-11-16T14:13:39.662" v="1661"/>
          <ac:spMkLst>
            <pc:docMk/>
            <pc:sldMk cId="1064138991" sldId="258"/>
            <ac:spMk id="12" creationId="{E068B398-65F2-0D64-9B3E-246379F3EDBF}"/>
          </ac:spMkLst>
        </pc:spChg>
        <pc:spChg chg="add del mod">
          <ac:chgData name="Amy Green" userId="fe7c112a8a15cf29" providerId="LiveId" clId="{C6069AE5-C58A-4C69-8558-C15381252BDC}" dt="2023-11-16T14:21:42.277" v="1766" actId="931"/>
          <ac:spMkLst>
            <pc:docMk/>
            <pc:sldMk cId="1064138991" sldId="258"/>
            <ac:spMk id="20" creationId="{BAE34437-21B8-6FE8-8BE4-05801C698219}"/>
          </ac:spMkLst>
        </pc:spChg>
        <pc:picChg chg="add del mod">
          <ac:chgData name="Amy Green" userId="fe7c112a8a15cf29" providerId="LiveId" clId="{C6069AE5-C58A-4C69-8558-C15381252BDC}" dt="2023-11-16T14:19:41.998" v="1763" actId="21"/>
          <ac:picMkLst>
            <pc:docMk/>
            <pc:sldMk cId="1064138991" sldId="258"/>
            <ac:picMk id="14" creationId="{04C995AA-8520-6D4C-DB46-BDE743D0A3BB}"/>
          </ac:picMkLst>
        </pc:picChg>
        <pc:picChg chg="add del mod">
          <ac:chgData name="Amy Green" userId="fe7c112a8a15cf29" providerId="LiveId" clId="{C6069AE5-C58A-4C69-8558-C15381252BDC}" dt="2023-11-16T14:19:41.998" v="1763" actId="21"/>
          <ac:picMkLst>
            <pc:docMk/>
            <pc:sldMk cId="1064138991" sldId="258"/>
            <ac:picMk id="16" creationId="{3885C8BB-3E7B-B0B8-6712-74D792C9F6E9}"/>
          </ac:picMkLst>
        </pc:picChg>
        <pc:picChg chg="add del mod">
          <ac:chgData name="Amy Green" userId="fe7c112a8a15cf29" providerId="LiveId" clId="{C6069AE5-C58A-4C69-8558-C15381252BDC}" dt="2023-11-16T14:19:41.998" v="1763" actId="21"/>
          <ac:picMkLst>
            <pc:docMk/>
            <pc:sldMk cId="1064138991" sldId="258"/>
            <ac:picMk id="18" creationId="{C6DDF89F-D854-DD76-516C-6A3531A6FB7F}"/>
          </ac:picMkLst>
        </pc:picChg>
        <pc:picChg chg="add mod">
          <ac:chgData name="Amy Green" userId="fe7c112a8a15cf29" providerId="LiveId" clId="{C6069AE5-C58A-4C69-8558-C15381252BDC}" dt="2023-11-16T14:22:19.412" v="1769" actId="1440"/>
          <ac:picMkLst>
            <pc:docMk/>
            <pc:sldMk cId="1064138991" sldId="258"/>
            <ac:picMk id="22" creationId="{062541A6-F074-4551-4FC2-BA92D20F5199}"/>
          </ac:picMkLst>
        </pc:picChg>
      </pc:sldChg>
      <pc:sldChg chg="addSp delSp modSp new mod modTransition">
        <pc:chgData name="Amy Green" userId="fe7c112a8a15cf29" providerId="LiveId" clId="{C6069AE5-C58A-4C69-8558-C15381252BDC}" dt="2023-11-16T14:58:03.575" v="2332"/>
        <pc:sldMkLst>
          <pc:docMk/>
          <pc:sldMk cId="2700802615" sldId="259"/>
        </pc:sldMkLst>
        <pc:spChg chg="mod">
          <ac:chgData name="Amy Green" userId="fe7c112a8a15cf29" providerId="LiveId" clId="{C6069AE5-C58A-4C69-8558-C15381252BDC}" dt="2023-11-15T10:28:14.568" v="663"/>
          <ac:spMkLst>
            <pc:docMk/>
            <pc:sldMk cId="2700802615" sldId="259"/>
            <ac:spMk id="2" creationId="{83B21923-D75C-E377-DFDA-87DFC9293AC5}"/>
          </ac:spMkLst>
        </pc:spChg>
        <pc:spChg chg="del mod">
          <ac:chgData name="Amy Green" userId="fe7c112a8a15cf29" providerId="LiveId" clId="{C6069AE5-C58A-4C69-8558-C15381252BDC}" dt="2023-11-16T11:25:33.905" v="874" actId="931"/>
          <ac:spMkLst>
            <pc:docMk/>
            <pc:sldMk cId="2700802615" sldId="259"/>
            <ac:spMk id="3" creationId="{599860B6-8A21-1A01-3451-5381269172F2}"/>
          </ac:spMkLst>
        </pc:spChg>
        <pc:spChg chg="del mod">
          <ac:chgData name="Amy Green" userId="fe7c112a8a15cf29" providerId="LiveId" clId="{C6069AE5-C58A-4C69-8558-C15381252BDC}" dt="2023-11-16T11:30:39.168" v="878" actId="931"/>
          <ac:spMkLst>
            <pc:docMk/>
            <pc:sldMk cId="2700802615" sldId="259"/>
            <ac:spMk id="4" creationId="{BEA74541-FE29-6BF5-2291-849290AB54CD}"/>
          </ac:spMkLst>
        </pc:spChg>
        <pc:spChg chg="add mod">
          <ac:chgData name="Amy Green" userId="fe7c112a8a15cf29" providerId="LiveId" clId="{C6069AE5-C58A-4C69-8558-C15381252BDC}" dt="2023-11-16T11:43:13.159" v="1176"/>
          <ac:spMkLst>
            <pc:docMk/>
            <pc:sldMk cId="2700802615" sldId="259"/>
            <ac:spMk id="5" creationId="{CECF5822-395C-66EB-1508-68F4FEC62F09}"/>
          </ac:spMkLst>
        </pc:spChg>
        <pc:spChg chg="add del mod">
          <ac:chgData name="Amy Green" userId="fe7c112a8a15cf29" providerId="LiveId" clId="{C6069AE5-C58A-4C69-8558-C15381252BDC}" dt="2023-11-16T11:26:00.816" v="876" actId="34307"/>
          <ac:spMkLst>
            <pc:docMk/>
            <pc:sldMk cId="2700802615" sldId="259"/>
            <ac:spMk id="9" creationId="{3275D699-EEB2-4F08-FA40-F4CEE39EFEF3}"/>
          </ac:spMkLst>
        </pc:spChg>
        <pc:spChg chg="add del mod">
          <ac:chgData name="Amy Green" userId="fe7c112a8a15cf29" providerId="LiveId" clId="{C6069AE5-C58A-4C69-8558-C15381252BDC}" dt="2023-11-16T11:30:39.168" v="878" actId="931"/>
          <ac:spMkLst>
            <pc:docMk/>
            <pc:sldMk cId="2700802615" sldId="259"/>
            <ac:spMk id="12" creationId="{3184CC36-7C17-3C23-1508-24A075411557}"/>
          </ac:spMkLst>
        </pc:spChg>
        <pc:spChg chg="add mod">
          <ac:chgData name="Amy Green" userId="fe7c112a8a15cf29" providerId="LiveId" clId="{C6069AE5-C58A-4C69-8558-C15381252BDC}" dt="2023-11-16T11:48:42.104" v="1241" actId="255"/>
          <ac:spMkLst>
            <pc:docMk/>
            <pc:sldMk cId="2700802615" sldId="259"/>
            <ac:spMk id="17" creationId="{4223A97B-C888-6272-A04A-18C63955C3BA}"/>
          </ac:spMkLst>
        </pc:spChg>
        <pc:spChg chg="add del mod">
          <ac:chgData name="Amy Green" userId="fe7c112a8a15cf29" providerId="LiveId" clId="{C6069AE5-C58A-4C69-8558-C15381252BDC}" dt="2023-11-16T11:47:24.043" v="1224" actId="931"/>
          <ac:spMkLst>
            <pc:docMk/>
            <pc:sldMk cId="2700802615" sldId="259"/>
            <ac:spMk id="19" creationId="{E9238CCF-FB8D-19ED-8ABC-490945712787}"/>
          </ac:spMkLst>
        </pc:spChg>
        <pc:spChg chg="add del mod">
          <ac:chgData name="Amy Green" userId="fe7c112a8a15cf29" providerId="LiveId" clId="{C6069AE5-C58A-4C69-8558-C15381252BDC}" dt="2023-11-16T11:47:45.420" v="1228" actId="931"/>
          <ac:spMkLst>
            <pc:docMk/>
            <pc:sldMk cId="2700802615" sldId="259"/>
            <ac:spMk id="21" creationId="{334C562F-735E-C2EC-4A18-C5B4DF472462}"/>
          </ac:spMkLst>
        </pc:spChg>
        <pc:spChg chg="add del mod">
          <ac:chgData name="Amy Green" userId="fe7c112a8a15cf29" providerId="LiveId" clId="{C6069AE5-C58A-4C69-8558-C15381252BDC}" dt="2023-11-16T11:47:45.420" v="1228" actId="931"/>
          <ac:spMkLst>
            <pc:docMk/>
            <pc:sldMk cId="2700802615" sldId="259"/>
            <ac:spMk id="25" creationId="{9B1A0FE3-590E-9979-02C9-4685569C29CE}"/>
          </ac:spMkLst>
        </pc:spChg>
        <pc:picChg chg="add del mod">
          <ac:chgData name="Amy Green" userId="fe7c112a8a15cf29" providerId="LiveId" clId="{C6069AE5-C58A-4C69-8558-C15381252BDC}" dt="2023-11-16T11:25:58.635" v="875" actId="21"/>
          <ac:picMkLst>
            <pc:docMk/>
            <pc:sldMk cId="2700802615" sldId="259"/>
            <ac:picMk id="7" creationId="{85D08D28-6402-393A-B37A-7E2306EB0484}"/>
          </ac:picMkLst>
        </pc:picChg>
        <pc:picChg chg="add del mod ord">
          <ac:chgData name="Amy Green" userId="fe7c112a8a15cf29" providerId="LiveId" clId="{C6069AE5-C58A-4C69-8558-C15381252BDC}" dt="2023-11-16T11:26:17.398" v="877" actId="21"/>
          <ac:picMkLst>
            <pc:docMk/>
            <pc:sldMk cId="2700802615" sldId="259"/>
            <ac:picMk id="10" creationId="{0D386121-77F0-BCB9-4832-F8692A79EB3F}"/>
          </ac:picMkLst>
        </pc:picChg>
        <pc:picChg chg="add del mod">
          <ac:chgData name="Amy Green" userId="fe7c112a8a15cf29" providerId="LiveId" clId="{C6069AE5-C58A-4C69-8558-C15381252BDC}" dt="2023-11-16T11:46:30.245" v="1220" actId="21"/>
          <ac:picMkLst>
            <pc:docMk/>
            <pc:sldMk cId="2700802615" sldId="259"/>
            <ac:picMk id="14" creationId="{729D0DE2-4DA5-D998-8F4C-FC91D09BDA03}"/>
          </ac:picMkLst>
        </pc:picChg>
        <pc:picChg chg="add del mod">
          <ac:chgData name="Amy Green" userId="fe7c112a8a15cf29" providerId="LiveId" clId="{C6069AE5-C58A-4C69-8558-C15381252BDC}" dt="2023-11-16T11:46:47.390" v="1222" actId="21"/>
          <ac:picMkLst>
            <pc:docMk/>
            <pc:sldMk cId="2700802615" sldId="259"/>
            <ac:picMk id="16" creationId="{8180A870-560B-8DCD-D228-DD592B63AA91}"/>
          </ac:picMkLst>
        </pc:picChg>
        <pc:picChg chg="add del mod">
          <ac:chgData name="Amy Green" userId="fe7c112a8a15cf29" providerId="LiveId" clId="{C6069AE5-C58A-4C69-8558-C15381252BDC}" dt="2023-11-16T11:47:33.902" v="1227" actId="21"/>
          <ac:picMkLst>
            <pc:docMk/>
            <pc:sldMk cId="2700802615" sldId="259"/>
            <ac:picMk id="23" creationId="{77A0DE2A-9318-DD55-BAF4-FC6FBC137EBE}"/>
          </ac:picMkLst>
        </pc:picChg>
        <pc:picChg chg="add mod">
          <ac:chgData name="Amy Green" userId="fe7c112a8a15cf29" providerId="LiveId" clId="{C6069AE5-C58A-4C69-8558-C15381252BDC}" dt="2023-11-16T11:48:20.914" v="1238" actId="1076"/>
          <ac:picMkLst>
            <pc:docMk/>
            <pc:sldMk cId="2700802615" sldId="259"/>
            <ac:picMk id="27" creationId="{52DD6CA5-E8A3-4221-714E-ED99414B3C52}"/>
          </ac:picMkLst>
        </pc:picChg>
        <pc:picChg chg="add mod">
          <ac:chgData name="Amy Green" userId="fe7c112a8a15cf29" providerId="LiveId" clId="{C6069AE5-C58A-4C69-8558-C15381252BDC}" dt="2023-11-16T11:48:14.436" v="1237" actId="1076"/>
          <ac:picMkLst>
            <pc:docMk/>
            <pc:sldMk cId="2700802615" sldId="259"/>
            <ac:picMk id="29" creationId="{FF188319-6FAD-DD7A-9D8D-64F070BA4381}"/>
          </ac:picMkLst>
        </pc:picChg>
      </pc:sldChg>
      <pc:sldChg chg="addSp delSp modSp new mod ord modTransition setBg">
        <pc:chgData name="Amy Green" userId="fe7c112a8a15cf29" providerId="LiveId" clId="{C6069AE5-C58A-4C69-8558-C15381252BDC}" dt="2023-11-16T14:57:39.463" v="2327"/>
        <pc:sldMkLst>
          <pc:docMk/>
          <pc:sldMk cId="2268620002" sldId="260"/>
        </pc:sldMkLst>
        <pc:spChg chg="mod">
          <ac:chgData name="Amy Green" userId="fe7c112a8a15cf29" providerId="LiveId" clId="{C6069AE5-C58A-4C69-8558-C15381252BDC}" dt="2023-11-16T09:30:54.658" v="707" actId="26606"/>
          <ac:spMkLst>
            <pc:docMk/>
            <pc:sldMk cId="2268620002" sldId="260"/>
            <ac:spMk id="2" creationId="{85EE29F5-9576-C7D6-FF89-F763E1B95C9F}"/>
          </ac:spMkLst>
        </pc:spChg>
        <pc:spChg chg="del mod">
          <ac:chgData name="Amy Green" userId="fe7c112a8a15cf29" providerId="LiveId" clId="{C6069AE5-C58A-4C69-8558-C15381252BDC}" dt="2023-11-16T09:30:54.658" v="707" actId="26606"/>
          <ac:spMkLst>
            <pc:docMk/>
            <pc:sldMk cId="2268620002" sldId="260"/>
            <ac:spMk id="3" creationId="{37400203-0B72-3229-19C4-531B34A08F47}"/>
          </ac:spMkLst>
        </pc:spChg>
        <pc:spChg chg="add mod">
          <ac:chgData name="Amy Green" userId="fe7c112a8a15cf29" providerId="LiveId" clId="{C6069AE5-C58A-4C69-8558-C15381252BDC}" dt="2023-11-16T14:53:39.978" v="2320" actId="255"/>
          <ac:spMkLst>
            <pc:docMk/>
            <pc:sldMk cId="2268620002" sldId="260"/>
            <ac:spMk id="4" creationId="{F0B2B1F0-C1EC-745E-E2A5-2E91546AAB76}"/>
          </ac:spMkLst>
        </pc:spChg>
        <pc:spChg chg="add">
          <ac:chgData name="Amy Green" userId="fe7c112a8a15cf29" providerId="LiveId" clId="{C6069AE5-C58A-4C69-8558-C15381252BDC}" dt="2023-11-16T09:30:54.658" v="707" actId="26606"/>
          <ac:spMkLst>
            <pc:docMk/>
            <pc:sldMk cId="2268620002" sldId="260"/>
            <ac:spMk id="13" creationId="{670D6F2B-93AF-47D6-9378-5E54BE0AC69F}"/>
          </ac:spMkLst>
        </pc:spChg>
        <pc:spChg chg="add">
          <ac:chgData name="Amy Green" userId="fe7c112a8a15cf29" providerId="LiveId" clId="{C6069AE5-C58A-4C69-8558-C15381252BDC}" dt="2023-11-16T09:30:54.658" v="707" actId="26606"/>
          <ac:spMkLst>
            <pc:docMk/>
            <pc:sldMk cId="2268620002" sldId="260"/>
            <ac:spMk id="15" creationId="{D36F3EEA-55D4-4677-80E7-92D00B8F343B}"/>
          </ac:spMkLst>
        </pc:spChg>
        <pc:spChg chg="add">
          <ac:chgData name="Amy Green" userId="fe7c112a8a15cf29" providerId="LiveId" clId="{C6069AE5-C58A-4C69-8558-C15381252BDC}" dt="2023-11-16T09:30:54.658" v="707" actId="26606"/>
          <ac:spMkLst>
            <pc:docMk/>
            <pc:sldMk cId="2268620002" sldId="260"/>
            <ac:spMk id="17" creationId="{C91E93A7-6C7F-4F77-9CB0-280D958EF4D2}"/>
          </ac:spMkLst>
        </pc:spChg>
        <pc:spChg chg="add">
          <ac:chgData name="Amy Green" userId="fe7c112a8a15cf29" providerId="LiveId" clId="{C6069AE5-C58A-4C69-8558-C15381252BDC}" dt="2023-11-16T09:30:54.658" v="707" actId="26606"/>
          <ac:spMkLst>
            <pc:docMk/>
            <pc:sldMk cId="2268620002" sldId="260"/>
            <ac:spMk id="19" creationId="{E4F17063-EDA4-417B-946F-BA357F3B390D}"/>
          </ac:spMkLst>
        </pc:spChg>
        <pc:grpChg chg="add">
          <ac:chgData name="Amy Green" userId="fe7c112a8a15cf29" providerId="LiveId" clId="{C6069AE5-C58A-4C69-8558-C15381252BDC}" dt="2023-11-16T09:30:54.658" v="707" actId="26606"/>
          <ac:grpSpMkLst>
            <pc:docMk/>
            <pc:sldMk cId="2268620002" sldId="260"/>
            <ac:grpSpMk id="9" creationId="{6503EB0F-2257-4A3E-A73B-E1DE769B459F}"/>
          </ac:grpSpMkLst>
        </pc:grpChg>
        <pc:picChg chg="add">
          <ac:chgData name="Amy Green" userId="fe7c112a8a15cf29" providerId="LiveId" clId="{C6069AE5-C58A-4C69-8558-C15381252BDC}" dt="2023-11-16T09:30:54.658" v="707" actId="26606"/>
          <ac:picMkLst>
            <pc:docMk/>
            <pc:sldMk cId="2268620002" sldId="260"/>
            <ac:picMk id="5" creationId="{61E6099A-E3C5-3F58-0DFC-859AA17B5B1B}"/>
          </ac:picMkLst>
        </pc:picChg>
      </pc:sldChg>
      <pc:sldChg chg="addSp delSp modSp new mod modTransition setBg modClrScheme chgLayout">
        <pc:chgData name="Amy Green" userId="fe7c112a8a15cf29" providerId="LiveId" clId="{C6069AE5-C58A-4C69-8558-C15381252BDC}" dt="2023-11-16T14:57:43.771" v="2328"/>
        <pc:sldMkLst>
          <pc:docMk/>
          <pc:sldMk cId="558296445" sldId="261"/>
        </pc:sldMkLst>
        <pc:spChg chg="mod ord">
          <ac:chgData name="Amy Green" userId="fe7c112a8a15cf29" providerId="LiveId" clId="{C6069AE5-C58A-4C69-8558-C15381252BDC}" dt="2023-11-16T14:39:22.325" v="2141" actId="26606"/>
          <ac:spMkLst>
            <pc:docMk/>
            <pc:sldMk cId="558296445" sldId="261"/>
            <ac:spMk id="2" creationId="{22A69B4D-0753-5397-A117-51765237DA45}"/>
          </ac:spMkLst>
        </pc:spChg>
        <pc:spChg chg="del mod ord">
          <ac:chgData name="Amy Green" userId="fe7c112a8a15cf29" providerId="LiveId" clId="{C6069AE5-C58A-4C69-8558-C15381252BDC}" dt="2023-11-16T10:47:52.395" v="719" actId="700"/>
          <ac:spMkLst>
            <pc:docMk/>
            <pc:sldMk cId="558296445" sldId="261"/>
            <ac:spMk id="3" creationId="{B8C5E63B-3574-6EE1-4601-8C92CA31893C}"/>
          </ac:spMkLst>
        </pc:spChg>
        <pc:spChg chg="add del mod">
          <ac:chgData name="Amy Green" userId="fe7c112a8a15cf29" providerId="LiveId" clId="{C6069AE5-C58A-4C69-8558-C15381252BDC}" dt="2023-11-16T10:46:59.006" v="713"/>
          <ac:spMkLst>
            <pc:docMk/>
            <pc:sldMk cId="558296445" sldId="261"/>
            <ac:spMk id="4" creationId="{999DB9E6-14EE-8E7C-0DE1-EB277375E9FD}"/>
          </ac:spMkLst>
        </pc:spChg>
        <pc:spChg chg="add del mod">
          <ac:chgData name="Amy Green" userId="fe7c112a8a15cf29" providerId="LiveId" clId="{C6069AE5-C58A-4C69-8558-C15381252BDC}" dt="2023-11-16T10:47:30.401" v="718"/>
          <ac:spMkLst>
            <pc:docMk/>
            <pc:sldMk cId="558296445" sldId="261"/>
            <ac:spMk id="5" creationId="{84F95A7E-1826-417A-358B-7FE3FCB18BF0}"/>
          </ac:spMkLst>
        </pc:spChg>
        <pc:spChg chg="add del mod ord">
          <ac:chgData name="Amy Green" userId="fe7c112a8a15cf29" providerId="LiveId" clId="{C6069AE5-C58A-4C69-8558-C15381252BDC}" dt="2023-11-16T14:39:05.770" v="2136" actId="700"/>
          <ac:spMkLst>
            <pc:docMk/>
            <pc:sldMk cId="558296445" sldId="261"/>
            <ac:spMk id="6" creationId="{5EE2821C-E8E3-69FA-F25C-6AD808BA7AB8}"/>
          </ac:spMkLst>
        </pc:spChg>
        <pc:spChg chg="add del mod ord">
          <ac:chgData name="Amy Green" userId="fe7c112a8a15cf29" providerId="LiveId" clId="{C6069AE5-C58A-4C69-8558-C15381252BDC}" dt="2023-11-16T14:39:05.770" v="2136" actId="700"/>
          <ac:spMkLst>
            <pc:docMk/>
            <pc:sldMk cId="558296445" sldId="261"/>
            <ac:spMk id="7" creationId="{0309C970-E72E-F274-29EE-0B621E164E06}"/>
          </ac:spMkLst>
        </pc:spChg>
        <pc:spChg chg="add del mod ord">
          <ac:chgData name="Amy Green" userId="fe7c112a8a15cf29" providerId="LiveId" clId="{C6069AE5-C58A-4C69-8558-C15381252BDC}" dt="2023-11-16T14:39:05.770" v="2136" actId="700"/>
          <ac:spMkLst>
            <pc:docMk/>
            <pc:sldMk cId="558296445" sldId="261"/>
            <ac:spMk id="8" creationId="{DFE2097D-C76E-EA17-2D7E-356FF0C3E734}"/>
          </ac:spMkLst>
        </pc:spChg>
        <pc:spChg chg="add del mod ord">
          <ac:chgData name="Amy Green" userId="fe7c112a8a15cf29" providerId="LiveId" clId="{C6069AE5-C58A-4C69-8558-C15381252BDC}" dt="2023-11-16T14:39:05.770" v="2136" actId="700"/>
          <ac:spMkLst>
            <pc:docMk/>
            <pc:sldMk cId="558296445" sldId="261"/>
            <ac:spMk id="9" creationId="{3D3F0143-C3FF-8EF7-F0BB-47EF509C37ED}"/>
          </ac:spMkLst>
        </pc:spChg>
        <pc:spChg chg="add del mod ord">
          <ac:chgData name="Amy Green" userId="fe7c112a8a15cf29" providerId="LiveId" clId="{C6069AE5-C58A-4C69-8558-C15381252BDC}" dt="2023-11-16T14:39:05.770" v="2136" actId="700"/>
          <ac:spMkLst>
            <pc:docMk/>
            <pc:sldMk cId="558296445" sldId="261"/>
            <ac:spMk id="10" creationId="{BEA60446-7DCB-2C16-1B6A-774F4F343EB7}"/>
          </ac:spMkLst>
        </pc:spChg>
        <pc:spChg chg="add del mod ord">
          <ac:chgData name="Amy Green" userId="fe7c112a8a15cf29" providerId="LiveId" clId="{C6069AE5-C58A-4C69-8558-C15381252BDC}" dt="2023-11-16T14:39:05.770" v="2136" actId="700"/>
          <ac:spMkLst>
            <pc:docMk/>
            <pc:sldMk cId="558296445" sldId="261"/>
            <ac:spMk id="11" creationId="{D66C0BA9-2700-7F22-1E9F-992F36DA2944}"/>
          </ac:spMkLst>
        </pc:spChg>
        <pc:spChg chg="add mod ord">
          <ac:chgData name="Amy Green" userId="fe7c112a8a15cf29" providerId="LiveId" clId="{C6069AE5-C58A-4C69-8558-C15381252BDC}" dt="2023-11-16T14:40:43.698" v="2267" actId="14100"/>
          <ac:spMkLst>
            <pc:docMk/>
            <pc:sldMk cId="558296445" sldId="261"/>
            <ac:spMk id="12" creationId="{F92D1137-F504-A678-1303-353EBB81A922}"/>
          </ac:spMkLst>
        </pc:spChg>
        <pc:spChg chg="add del mod ord">
          <ac:chgData name="Amy Green" userId="fe7c112a8a15cf29" providerId="LiveId" clId="{C6069AE5-C58A-4C69-8558-C15381252BDC}" dt="2023-11-16T14:39:05.770" v="2136" actId="700"/>
          <ac:spMkLst>
            <pc:docMk/>
            <pc:sldMk cId="558296445" sldId="261"/>
            <ac:spMk id="13" creationId="{552B41A0-09E6-4CC0-B9C0-98C1F15341A0}"/>
          </ac:spMkLst>
        </pc:spChg>
        <pc:spChg chg="add del mod ord">
          <ac:chgData name="Amy Green" userId="fe7c112a8a15cf29" providerId="LiveId" clId="{C6069AE5-C58A-4C69-8558-C15381252BDC}" dt="2023-11-16T14:39:05.770" v="2136" actId="700"/>
          <ac:spMkLst>
            <pc:docMk/>
            <pc:sldMk cId="558296445" sldId="261"/>
            <ac:spMk id="14" creationId="{2F32E8C4-DB9A-0CB0-AF65-499BAED0D23B}"/>
          </ac:spMkLst>
        </pc:spChg>
        <pc:spChg chg="add del mod ord">
          <ac:chgData name="Amy Green" userId="fe7c112a8a15cf29" providerId="LiveId" clId="{C6069AE5-C58A-4C69-8558-C15381252BDC}" dt="2023-11-16T14:39:22.325" v="2141" actId="26606"/>
          <ac:spMkLst>
            <pc:docMk/>
            <pc:sldMk cId="558296445" sldId="261"/>
            <ac:spMk id="15" creationId="{B0244FAF-90F9-0523-0AEA-D620AEEC2E16}"/>
          </ac:spMkLst>
        </pc:spChg>
        <pc:spChg chg="add mod">
          <ac:chgData name="Amy Green" userId="fe7c112a8a15cf29" providerId="LiveId" clId="{C6069AE5-C58A-4C69-8558-C15381252BDC}" dt="2023-11-16T14:45:35.462" v="2272"/>
          <ac:spMkLst>
            <pc:docMk/>
            <pc:sldMk cId="558296445" sldId="261"/>
            <ac:spMk id="16" creationId="{11C16B4E-9D69-EACF-F168-B86C8DCF759C}"/>
          </ac:spMkLst>
        </pc:spChg>
        <pc:spChg chg="add del">
          <ac:chgData name="Amy Green" userId="fe7c112a8a15cf29" providerId="LiveId" clId="{C6069AE5-C58A-4C69-8558-C15381252BDC}" dt="2023-11-16T14:39:22.276" v="2140" actId="26606"/>
          <ac:spMkLst>
            <pc:docMk/>
            <pc:sldMk cId="558296445" sldId="261"/>
            <ac:spMk id="31" creationId="{20E145FF-1D18-4246-A2BA-9F6B4D53364C}"/>
          </ac:spMkLst>
        </pc:spChg>
        <pc:spChg chg="add del">
          <ac:chgData name="Amy Green" userId="fe7c112a8a15cf29" providerId="LiveId" clId="{C6069AE5-C58A-4C69-8558-C15381252BDC}" dt="2023-11-16T14:39:22.276" v="2140" actId="26606"/>
          <ac:spMkLst>
            <pc:docMk/>
            <pc:sldMk cId="558296445" sldId="261"/>
            <ac:spMk id="33" creationId="{B219AE65-9B94-44EA-BEF3-EF4BFA169C81}"/>
          </ac:spMkLst>
        </pc:spChg>
        <pc:spChg chg="add del">
          <ac:chgData name="Amy Green" userId="fe7c112a8a15cf29" providerId="LiveId" clId="{C6069AE5-C58A-4C69-8558-C15381252BDC}" dt="2023-11-16T14:39:22.276" v="2140" actId="26606"/>
          <ac:spMkLst>
            <pc:docMk/>
            <pc:sldMk cId="558296445" sldId="261"/>
            <ac:spMk id="35" creationId="{F0C81A57-9CD5-461B-8FFE-4A8CB6CFBE01}"/>
          </ac:spMkLst>
        </pc:spChg>
        <pc:spChg chg="add">
          <ac:chgData name="Amy Green" userId="fe7c112a8a15cf29" providerId="LiveId" clId="{C6069AE5-C58A-4C69-8558-C15381252BDC}" dt="2023-11-16T14:39:22.325" v="2141" actId="26606"/>
          <ac:spMkLst>
            <pc:docMk/>
            <pc:sldMk cId="558296445" sldId="261"/>
            <ac:spMk id="53" creationId="{20E145FF-1D18-4246-A2BA-9F6B4D53364C}"/>
          </ac:spMkLst>
        </pc:spChg>
        <pc:spChg chg="add">
          <ac:chgData name="Amy Green" userId="fe7c112a8a15cf29" providerId="LiveId" clId="{C6069AE5-C58A-4C69-8558-C15381252BDC}" dt="2023-11-16T14:39:22.325" v="2141" actId="26606"/>
          <ac:spMkLst>
            <pc:docMk/>
            <pc:sldMk cId="558296445" sldId="261"/>
            <ac:spMk id="54" creationId="{324E43EB-867C-4B35-9A5C-E435157C7297}"/>
          </ac:spMkLst>
        </pc:spChg>
        <pc:spChg chg="add">
          <ac:chgData name="Amy Green" userId="fe7c112a8a15cf29" providerId="LiveId" clId="{C6069AE5-C58A-4C69-8558-C15381252BDC}" dt="2023-11-16T14:39:22.325" v="2141" actId="26606"/>
          <ac:spMkLst>
            <pc:docMk/>
            <pc:sldMk cId="558296445" sldId="261"/>
            <ac:spMk id="55" creationId="{A7C0F5DA-B59F-4F13-8BB8-FFD8F2C572BC}"/>
          </ac:spMkLst>
        </pc:spChg>
        <pc:spChg chg="add">
          <ac:chgData name="Amy Green" userId="fe7c112a8a15cf29" providerId="LiveId" clId="{C6069AE5-C58A-4C69-8558-C15381252BDC}" dt="2023-11-16T14:39:22.325" v="2141" actId="26606"/>
          <ac:spMkLst>
            <pc:docMk/>
            <pc:sldMk cId="558296445" sldId="261"/>
            <ac:spMk id="56" creationId="{9CEA1DEC-CC9E-4776-9E08-048A15BFA6CA}"/>
          </ac:spMkLst>
        </pc:spChg>
        <pc:spChg chg="add">
          <ac:chgData name="Amy Green" userId="fe7c112a8a15cf29" providerId="LiveId" clId="{C6069AE5-C58A-4C69-8558-C15381252BDC}" dt="2023-11-16T14:39:22.325" v="2141" actId="26606"/>
          <ac:spMkLst>
            <pc:docMk/>
            <pc:sldMk cId="558296445" sldId="261"/>
            <ac:spMk id="57" creationId="{9CE399CF-F4B8-4832-A8CB-B93F6B1EF44B}"/>
          </ac:spMkLst>
        </pc:spChg>
        <pc:spChg chg="add">
          <ac:chgData name="Amy Green" userId="fe7c112a8a15cf29" providerId="LiveId" clId="{C6069AE5-C58A-4C69-8558-C15381252BDC}" dt="2023-11-16T14:39:22.325" v="2141" actId="26606"/>
          <ac:spMkLst>
            <pc:docMk/>
            <pc:sldMk cId="558296445" sldId="261"/>
            <ac:spMk id="58" creationId="{1F23E73A-FDC8-462C-83C1-3AA8961449CF}"/>
          </ac:spMkLst>
        </pc:spChg>
        <pc:grpChg chg="add del">
          <ac:chgData name="Amy Green" userId="fe7c112a8a15cf29" providerId="LiveId" clId="{C6069AE5-C58A-4C69-8558-C15381252BDC}" dt="2023-11-16T14:39:22.276" v="2140" actId="26606"/>
          <ac:grpSpMkLst>
            <pc:docMk/>
            <pc:sldMk cId="558296445" sldId="261"/>
            <ac:grpSpMk id="20" creationId="{7084313B-C03D-4981-9786-879159A60395}"/>
          </ac:grpSpMkLst>
        </pc:grpChg>
        <pc:grpChg chg="add del">
          <ac:chgData name="Amy Green" userId="fe7c112a8a15cf29" providerId="LiveId" clId="{C6069AE5-C58A-4C69-8558-C15381252BDC}" dt="2023-11-16T14:39:22.276" v="2140" actId="26606"/>
          <ac:grpSpMkLst>
            <pc:docMk/>
            <pc:sldMk cId="558296445" sldId="261"/>
            <ac:grpSpMk id="37" creationId="{3086C462-37F4-494D-8292-CCB95221CC1A}"/>
          </ac:grpSpMkLst>
        </pc:grpChg>
        <pc:grpChg chg="add">
          <ac:chgData name="Amy Green" userId="fe7c112a8a15cf29" providerId="LiveId" clId="{C6069AE5-C58A-4C69-8558-C15381252BDC}" dt="2023-11-16T14:39:22.325" v="2141" actId="26606"/>
          <ac:grpSpMkLst>
            <pc:docMk/>
            <pc:sldMk cId="558296445" sldId="261"/>
            <ac:grpSpMk id="43" creationId="{7084313B-C03D-4981-9786-879159A60395}"/>
          </ac:grpSpMkLst>
        </pc:grpChg>
        <pc:picChg chg="add mod">
          <ac:chgData name="Amy Green" userId="fe7c112a8a15cf29" providerId="LiveId" clId="{C6069AE5-C58A-4C69-8558-C15381252BDC}" dt="2023-11-16T14:47:42.825" v="2280" actId="14100"/>
          <ac:picMkLst>
            <pc:docMk/>
            <pc:sldMk cId="558296445" sldId="261"/>
            <ac:picMk id="18" creationId="{A921C3AD-B07D-B1BC-6BA6-8268ACBBD5F8}"/>
          </ac:picMkLst>
        </pc:picChg>
        <pc:cxnChg chg="add del">
          <ac:chgData name="Amy Green" userId="fe7c112a8a15cf29" providerId="LiveId" clId="{C6069AE5-C58A-4C69-8558-C15381252BDC}" dt="2023-11-16T14:39:22.276" v="2140" actId="26606"/>
          <ac:cxnSpMkLst>
            <pc:docMk/>
            <pc:sldMk cId="558296445" sldId="261"/>
            <ac:cxnSpMk id="41" creationId="{AD23B2CD-009B-425A-9616-1E1AD1D5AB46}"/>
          </ac:cxnSpMkLst>
        </pc:cxnChg>
      </pc:sldChg>
      <pc:sldChg chg="addSp modSp new mod ord modTransition modAnim">
        <pc:chgData name="Amy Green" userId="fe7c112a8a15cf29" providerId="LiveId" clId="{C6069AE5-C58A-4C69-8558-C15381252BDC}" dt="2023-11-16T14:57:08.737" v="2324" actId="14100"/>
        <pc:sldMkLst>
          <pc:docMk/>
          <pc:sldMk cId="1861199609" sldId="262"/>
        </pc:sldMkLst>
        <pc:spChg chg="mod">
          <ac:chgData name="Amy Green" userId="fe7c112a8a15cf29" providerId="LiveId" clId="{C6069AE5-C58A-4C69-8558-C15381252BDC}" dt="2023-11-15T10:28:14.568" v="663"/>
          <ac:spMkLst>
            <pc:docMk/>
            <pc:sldMk cId="1861199609" sldId="262"/>
            <ac:spMk id="2" creationId="{989BD288-B06E-E74D-FE0E-C840B8EEB2EF}"/>
          </ac:spMkLst>
        </pc:spChg>
        <pc:spChg chg="mod">
          <ac:chgData name="Amy Green" userId="fe7c112a8a15cf29" providerId="LiveId" clId="{C6069AE5-C58A-4C69-8558-C15381252BDC}" dt="2023-11-16T14:38:18.194" v="2134" actId="20577"/>
          <ac:spMkLst>
            <pc:docMk/>
            <pc:sldMk cId="1861199609" sldId="262"/>
            <ac:spMk id="3" creationId="{E4E7BA4D-E19B-C210-6D63-436276FB954D}"/>
          </ac:spMkLst>
        </pc:spChg>
        <pc:spChg chg="add mod">
          <ac:chgData name="Amy Green" userId="fe7c112a8a15cf29" providerId="LiveId" clId="{C6069AE5-C58A-4C69-8558-C15381252BDC}" dt="2023-11-16T14:57:08.737" v="2324" actId="14100"/>
          <ac:spMkLst>
            <pc:docMk/>
            <pc:sldMk cId="1861199609" sldId="262"/>
            <ac:spMk id="4" creationId="{58A83A60-26A8-373B-6F1B-50C1BD4ADB2A}"/>
          </ac:spMkLst>
        </pc:spChg>
      </pc:sldChg>
      <pc:sldChg chg="addSp delSp modSp new mod modTransition modClrScheme chgLayout">
        <pc:chgData name="Amy Green" userId="fe7c112a8a15cf29" providerId="LiveId" clId="{C6069AE5-C58A-4C69-8558-C15381252BDC}" dt="2023-11-16T14:58:00.649" v="2331"/>
        <pc:sldMkLst>
          <pc:docMk/>
          <pc:sldMk cId="107499348" sldId="263"/>
        </pc:sldMkLst>
        <pc:spChg chg="mod ord">
          <ac:chgData name="Amy Green" userId="fe7c112a8a15cf29" providerId="LiveId" clId="{C6069AE5-C58A-4C69-8558-C15381252BDC}" dt="2023-11-16T11:49:09.654" v="1242" actId="700"/>
          <ac:spMkLst>
            <pc:docMk/>
            <pc:sldMk cId="107499348" sldId="263"/>
            <ac:spMk id="2" creationId="{1137D922-A3A5-AA84-017E-4327FCE466EC}"/>
          </ac:spMkLst>
        </pc:spChg>
        <pc:spChg chg="add mod ord">
          <ac:chgData name="Amy Green" userId="fe7c112a8a15cf29" providerId="LiveId" clId="{C6069AE5-C58A-4C69-8558-C15381252BDC}" dt="2023-11-16T11:50:47.845" v="1304" actId="255"/>
          <ac:spMkLst>
            <pc:docMk/>
            <pc:sldMk cId="107499348" sldId="263"/>
            <ac:spMk id="3" creationId="{55F2D98A-7A5D-67CA-030B-D2287B541215}"/>
          </ac:spMkLst>
        </pc:spChg>
        <pc:spChg chg="add del mod ord">
          <ac:chgData name="Amy Green" userId="fe7c112a8a15cf29" providerId="LiveId" clId="{C6069AE5-C58A-4C69-8558-C15381252BDC}" dt="2023-11-16T11:49:45.866" v="1243" actId="931"/>
          <ac:spMkLst>
            <pc:docMk/>
            <pc:sldMk cId="107499348" sldId="263"/>
            <ac:spMk id="4" creationId="{43CE5BC6-1693-3290-882C-80EF7A5E6C02}"/>
          </ac:spMkLst>
        </pc:spChg>
        <pc:spChg chg="add mod ord">
          <ac:chgData name="Amy Green" userId="fe7c112a8a15cf29" providerId="LiveId" clId="{C6069AE5-C58A-4C69-8558-C15381252BDC}" dt="2023-11-16T11:51:46.762" v="1320" actId="255"/>
          <ac:spMkLst>
            <pc:docMk/>
            <pc:sldMk cId="107499348" sldId="263"/>
            <ac:spMk id="5" creationId="{005A5A07-FD80-4AC3-8EB9-DF21AA627603}"/>
          </ac:spMkLst>
        </pc:spChg>
        <pc:spChg chg="add del mod ord">
          <ac:chgData name="Amy Green" userId="fe7c112a8a15cf29" providerId="LiveId" clId="{C6069AE5-C58A-4C69-8558-C15381252BDC}" dt="2023-11-16T11:51:16.272" v="1305" actId="931"/>
          <ac:spMkLst>
            <pc:docMk/>
            <pc:sldMk cId="107499348" sldId="263"/>
            <ac:spMk id="6" creationId="{72DE45CA-B9ED-FDC3-C488-369DA6E5A06B}"/>
          </ac:spMkLst>
        </pc:spChg>
        <pc:spChg chg="add mod">
          <ac:chgData name="Amy Green" userId="fe7c112a8a15cf29" providerId="LiveId" clId="{C6069AE5-C58A-4C69-8558-C15381252BDC}" dt="2023-11-16T13:45:33.317" v="1606"/>
          <ac:spMkLst>
            <pc:docMk/>
            <pc:sldMk cId="107499348" sldId="263"/>
            <ac:spMk id="11" creationId="{0813E892-D0DF-2D4B-3C2D-582226699B38}"/>
          </ac:spMkLst>
        </pc:spChg>
        <pc:spChg chg="add mod">
          <ac:chgData name="Amy Green" userId="fe7c112a8a15cf29" providerId="LiveId" clId="{C6069AE5-C58A-4C69-8558-C15381252BDC}" dt="2023-11-16T13:42:52.096" v="1604" actId="313"/>
          <ac:spMkLst>
            <pc:docMk/>
            <pc:sldMk cId="107499348" sldId="263"/>
            <ac:spMk id="12" creationId="{1EF3E03D-B8D5-61C0-0042-33D016E74D4F}"/>
          </ac:spMkLst>
        </pc:spChg>
        <pc:picChg chg="add mod">
          <ac:chgData name="Amy Green" userId="fe7c112a8a15cf29" providerId="LiveId" clId="{C6069AE5-C58A-4C69-8558-C15381252BDC}" dt="2023-11-16T13:41:22.460" v="1549" actId="1076"/>
          <ac:picMkLst>
            <pc:docMk/>
            <pc:sldMk cId="107499348" sldId="263"/>
            <ac:picMk id="8" creationId="{B497E89B-CC1B-5FFA-DAC0-016AE1BF89CF}"/>
          </ac:picMkLst>
        </pc:picChg>
        <pc:picChg chg="add mod">
          <ac:chgData name="Amy Green" userId="fe7c112a8a15cf29" providerId="LiveId" clId="{C6069AE5-C58A-4C69-8558-C15381252BDC}" dt="2023-11-16T13:41:28.854" v="1550" actId="1076"/>
          <ac:picMkLst>
            <pc:docMk/>
            <pc:sldMk cId="107499348" sldId="263"/>
            <ac:picMk id="10" creationId="{47029BAD-E5FC-9349-BFEC-695337DCDE55}"/>
          </ac:picMkLst>
        </pc:picChg>
      </pc:sldChg>
      <pc:sldChg chg="addSp delSp modSp new mod modTransition modClrScheme chgLayout">
        <pc:chgData name="Amy Green" userId="fe7c112a8a15cf29" providerId="LiveId" clId="{C6069AE5-C58A-4C69-8558-C15381252BDC}" dt="2023-11-16T14:58:15.717" v="2335"/>
        <pc:sldMkLst>
          <pc:docMk/>
          <pc:sldMk cId="557734627" sldId="264"/>
        </pc:sldMkLst>
        <pc:spChg chg="del mod ord">
          <ac:chgData name="Amy Green" userId="fe7c112a8a15cf29" providerId="LiveId" clId="{C6069AE5-C58A-4C69-8558-C15381252BDC}" dt="2023-11-16T12:05:40.939" v="1322" actId="700"/>
          <ac:spMkLst>
            <pc:docMk/>
            <pc:sldMk cId="557734627" sldId="264"/>
            <ac:spMk id="2" creationId="{36CDBB6B-4179-5644-B750-F29B48233877}"/>
          </ac:spMkLst>
        </pc:spChg>
        <pc:spChg chg="del mod ord">
          <ac:chgData name="Amy Green" userId="fe7c112a8a15cf29" providerId="LiveId" clId="{C6069AE5-C58A-4C69-8558-C15381252BDC}" dt="2023-11-16T12:05:40.939" v="1322" actId="700"/>
          <ac:spMkLst>
            <pc:docMk/>
            <pc:sldMk cId="557734627" sldId="264"/>
            <ac:spMk id="3" creationId="{D1037787-7AFD-43C9-5B61-0D3413D9405F}"/>
          </ac:spMkLst>
        </pc:spChg>
        <pc:spChg chg="del mod ord">
          <ac:chgData name="Amy Green" userId="fe7c112a8a15cf29" providerId="LiveId" clId="{C6069AE5-C58A-4C69-8558-C15381252BDC}" dt="2023-11-16T12:05:40.939" v="1322" actId="700"/>
          <ac:spMkLst>
            <pc:docMk/>
            <pc:sldMk cId="557734627" sldId="264"/>
            <ac:spMk id="4" creationId="{8C006864-F2DA-5ECE-FD65-29BB2EF282AB}"/>
          </ac:spMkLst>
        </pc:spChg>
        <pc:spChg chg="add mod ord">
          <ac:chgData name="Amy Green" userId="fe7c112a8a15cf29" providerId="LiveId" clId="{C6069AE5-C58A-4C69-8558-C15381252BDC}" dt="2023-11-16T12:06:24.795" v="1347" actId="20577"/>
          <ac:spMkLst>
            <pc:docMk/>
            <pc:sldMk cId="557734627" sldId="264"/>
            <ac:spMk id="5" creationId="{79C54888-730D-AC90-0866-2AF93FC8752D}"/>
          </ac:spMkLst>
        </pc:spChg>
        <pc:spChg chg="add mod ord">
          <ac:chgData name="Amy Green" userId="fe7c112a8a15cf29" providerId="LiveId" clId="{C6069AE5-C58A-4C69-8558-C15381252BDC}" dt="2023-11-16T12:07:11.600" v="1407" actId="20577"/>
          <ac:spMkLst>
            <pc:docMk/>
            <pc:sldMk cId="557734627" sldId="264"/>
            <ac:spMk id="6" creationId="{907CF4FD-B44A-AE8F-DD50-B166443D0A89}"/>
          </ac:spMkLst>
        </pc:spChg>
        <pc:spChg chg="add del mod ord">
          <ac:chgData name="Amy Green" userId="fe7c112a8a15cf29" providerId="LiveId" clId="{C6069AE5-C58A-4C69-8558-C15381252BDC}" dt="2023-11-16T12:06:15.032" v="1343" actId="700"/>
          <ac:spMkLst>
            <pc:docMk/>
            <pc:sldMk cId="557734627" sldId="264"/>
            <ac:spMk id="7" creationId="{D8485A66-FC6B-1D04-6654-75035817CA84}"/>
          </ac:spMkLst>
        </pc:spChg>
        <pc:spChg chg="add del mod ord">
          <ac:chgData name="Amy Green" userId="fe7c112a8a15cf29" providerId="LiveId" clId="{C6069AE5-C58A-4C69-8558-C15381252BDC}" dt="2023-11-16T12:06:15.032" v="1343" actId="700"/>
          <ac:spMkLst>
            <pc:docMk/>
            <pc:sldMk cId="557734627" sldId="264"/>
            <ac:spMk id="8" creationId="{9C176105-D496-296C-CAE9-0D268A9A1703}"/>
          </ac:spMkLst>
        </pc:spChg>
        <pc:spChg chg="add del mod ord">
          <ac:chgData name="Amy Green" userId="fe7c112a8a15cf29" providerId="LiveId" clId="{C6069AE5-C58A-4C69-8558-C15381252BDC}" dt="2023-11-16T12:06:15.032" v="1343" actId="700"/>
          <ac:spMkLst>
            <pc:docMk/>
            <pc:sldMk cId="557734627" sldId="264"/>
            <ac:spMk id="9" creationId="{D3AC4BD5-7912-BC97-5A83-238549E7A9AE}"/>
          </ac:spMkLst>
        </pc:spChg>
        <pc:spChg chg="add del mod ord">
          <ac:chgData name="Amy Green" userId="fe7c112a8a15cf29" providerId="LiveId" clId="{C6069AE5-C58A-4C69-8558-C15381252BDC}" dt="2023-11-16T12:06:15.032" v="1343" actId="700"/>
          <ac:spMkLst>
            <pc:docMk/>
            <pc:sldMk cId="557734627" sldId="264"/>
            <ac:spMk id="10" creationId="{DE5B45A8-02E3-1B4D-30C0-B6AB096A27F1}"/>
          </ac:spMkLst>
        </pc:spChg>
        <pc:spChg chg="add del mod ord">
          <ac:chgData name="Amy Green" userId="fe7c112a8a15cf29" providerId="LiveId" clId="{C6069AE5-C58A-4C69-8558-C15381252BDC}" dt="2023-11-16T12:06:15.032" v="1343" actId="700"/>
          <ac:spMkLst>
            <pc:docMk/>
            <pc:sldMk cId="557734627" sldId="264"/>
            <ac:spMk id="11" creationId="{B177B52F-297E-A4EA-2CB6-4E2F5C59D609}"/>
          </ac:spMkLst>
        </pc:spChg>
        <pc:spChg chg="add mod">
          <ac:chgData name="Amy Green" userId="fe7c112a8a15cf29" providerId="LiveId" clId="{C6069AE5-C58A-4C69-8558-C15381252BDC}" dt="2023-11-16T12:10:07.316" v="1411"/>
          <ac:spMkLst>
            <pc:docMk/>
            <pc:sldMk cId="557734627" sldId="264"/>
            <ac:spMk id="12" creationId="{BBD0DEB6-FD6B-52BC-7B2D-B665D65E112F}"/>
          </ac:spMkLst>
        </pc:spChg>
      </pc:sldChg>
      <pc:sldChg chg="addSp delSp modSp new mod modTransition modClrScheme chgLayout">
        <pc:chgData name="Amy Green" userId="fe7c112a8a15cf29" providerId="LiveId" clId="{C6069AE5-C58A-4C69-8558-C15381252BDC}" dt="2023-11-16T14:58:06.690" v="2333"/>
        <pc:sldMkLst>
          <pc:docMk/>
          <pc:sldMk cId="3446108192" sldId="265"/>
        </pc:sldMkLst>
        <pc:spChg chg="del mod ord">
          <ac:chgData name="Amy Green" userId="fe7c112a8a15cf29" providerId="LiveId" clId="{C6069AE5-C58A-4C69-8558-C15381252BDC}" dt="2023-11-16T12:54:41.700" v="1413" actId="700"/>
          <ac:spMkLst>
            <pc:docMk/>
            <pc:sldMk cId="3446108192" sldId="265"/>
            <ac:spMk id="2" creationId="{7596FF08-2D94-54E8-0468-1776BC7F673A}"/>
          </ac:spMkLst>
        </pc:spChg>
        <pc:spChg chg="del mod ord">
          <ac:chgData name="Amy Green" userId="fe7c112a8a15cf29" providerId="LiveId" clId="{C6069AE5-C58A-4C69-8558-C15381252BDC}" dt="2023-11-16T12:54:41.700" v="1413" actId="700"/>
          <ac:spMkLst>
            <pc:docMk/>
            <pc:sldMk cId="3446108192" sldId="265"/>
            <ac:spMk id="3" creationId="{B9053A9C-8E3D-B5D9-63A0-B5ADA14914AD}"/>
          </ac:spMkLst>
        </pc:spChg>
        <pc:spChg chg="del">
          <ac:chgData name="Amy Green" userId="fe7c112a8a15cf29" providerId="LiveId" clId="{C6069AE5-C58A-4C69-8558-C15381252BDC}" dt="2023-11-16T12:54:41.700" v="1413" actId="700"/>
          <ac:spMkLst>
            <pc:docMk/>
            <pc:sldMk cId="3446108192" sldId="265"/>
            <ac:spMk id="4" creationId="{3B285249-A2D9-34D3-CBE0-1F3D136BEEF4}"/>
          </ac:spMkLst>
        </pc:spChg>
        <pc:spChg chg="add del mod ord">
          <ac:chgData name="Amy Green" userId="fe7c112a8a15cf29" providerId="LiveId" clId="{C6069AE5-C58A-4C69-8558-C15381252BDC}" dt="2023-11-16T12:55:18.682" v="1414" actId="700"/>
          <ac:spMkLst>
            <pc:docMk/>
            <pc:sldMk cId="3446108192" sldId="265"/>
            <ac:spMk id="5" creationId="{89BC7335-0DAE-7E3A-951B-35DFCD2A3342}"/>
          </ac:spMkLst>
        </pc:spChg>
        <pc:spChg chg="add del mod ord">
          <ac:chgData name="Amy Green" userId="fe7c112a8a15cf29" providerId="LiveId" clId="{C6069AE5-C58A-4C69-8558-C15381252BDC}" dt="2023-11-16T12:55:18.682" v="1414" actId="700"/>
          <ac:spMkLst>
            <pc:docMk/>
            <pc:sldMk cId="3446108192" sldId="265"/>
            <ac:spMk id="6" creationId="{2406B10E-F6FD-962A-458D-B9F92CE53FF2}"/>
          </ac:spMkLst>
        </pc:spChg>
        <pc:spChg chg="add mod ord">
          <ac:chgData name="Amy Green" userId="fe7c112a8a15cf29" providerId="LiveId" clId="{C6069AE5-C58A-4C69-8558-C15381252BDC}" dt="2023-11-16T12:55:53.726" v="1472" actId="20577"/>
          <ac:spMkLst>
            <pc:docMk/>
            <pc:sldMk cId="3446108192" sldId="265"/>
            <ac:spMk id="7" creationId="{8DC7B5A7-EF75-7D4B-78F5-8837F2862FAB}"/>
          </ac:spMkLst>
        </pc:spChg>
        <pc:spChg chg="add mod ord">
          <ac:chgData name="Amy Green" userId="fe7c112a8a15cf29" providerId="LiveId" clId="{C6069AE5-C58A-4C69-8558-C15381252BDC}" dt="2023-11-16T12:58:25.848" v="1516" actId="20577"/>
          <ac:spMkLst>
            <pc:docMk/>
            <pc:sldMk cId="3446108192" sldId="265"/>
            <ac:spMk id="8" creationId="{E21FEE7E-F92B-0385-15C2-C230077A2C7B}"/>
          </ac:spMkLst>
        </pc:spChg>
        <pc:spChg chg="add mod ord">
          <ac:chgData name="Amy Green" userId="fe7c112a8a15cf29" providerId="LiveId" clId="{C6069AE5-C58A-4C69-8558-C15381252BDC}" dt="2023-11-16T12:59:12.167" v="1525" actId="1076"/>
          <ac:spMkLst>
            <pc:docMk/>
            <pc:sldMk cId="3446108192" sldId="265"/>
            <ac:spMk id="9" creationId="{32C29FA5-B404-6DA7-95C9-80C14E75E7F7}"/>
          </ac:spMkLst>
        </pc:spChg>
        <pc:spChg chg="add mod ord">
          <ac:chgData name="Amy Green" userId="fe7c112a8a15cf29" providerId="LiveId" clId="{C6069AE5-C58A-4C69-8558-C15381252BDC}" dt="2023-11-16T12:59:40.541" v="1534" actId="313"/>
          <ac:spMkLst>
            <pc:docMk/>
            <pc:sldMk cId="3446108192" sldId="265"/>
            <ac:spMk id="10" creationId="{61845529-5324-66FE-0452-8A1952A4B750}"/>
          </ac:spMkLst>
        </pc:spChg>
        <pc:spChg chg="add del mod ord">
          <ac:chgData name="Amy Green" userId="fe7c112a8a15cf29" providerId="LiveId" clId="{C6069AE5-C58A-4C69-8558-C15381252BDC}" dt="2023-11-16T12:57:11.046" v="1474" actId="931"/>
          <ac:spMkLst>
            <pc:docMk/>
            <pc:sldMk cId="3446108192" sldId="265"/>
            <ac:spMk id="11" creationId="{0F29C39A-FBB6-0C17-1B97-A4DF67E36F6F}"/>
          </ac:spMkLst>
        </pc:spChg>
        <pc:spChg chg="add mod ord">
          <ac:chgData name="Amy Green" userId="fe7c112a8a15cf29" providerId="LiveId" clId="{C6069AE5-C58A-4C69-8558-C15381252BDC}" dt="2023-11-16T12:58:09.719" v="1503" actId="27636"/>
          <ac:spMkLst>
            <pc:docMk/>
            <pc:sldMk cId="3446108192" sldId="265"/>
            <ac:spMk id="12" creationId="{1B4BF16E-FB83-498A-ACC0-937C29E5FB1B}"/>
          </ac:spMkLst>
        </pc:spChg>
        <pc:spChg chg="add mod ord">
          <ac:chgData name="Amy Green" userId="fe7c112a8a15cf29" providerId="LiveId" clId="{C6069AE5-C58A-4C69-8558-C15381252BDC}" dt="2023-11-16T12:59:05.037" v="1524" actId="27636"/>
          <ac:spMkLst>
            <pc:docMk/>
            <pc:sldMk cId="3446108192" sldId="265"/>
            <ac:spMk id="13" creationId="{A0A7E418-EEDA-EC84-B7DB-CED92194365A}"/>
          </ac:spMkLst>
        </pc:spChg>
        <pc:spChg chg="add mod ord">
          <ac:chgData name="Amy Green" userId="fe7c112a8a15cf29" providerId="LiveId" clId="{C6069AE5-C58A-4C69-8558-C15381252BDC}" dt="2023-11-16T12:59:29.061" v="1532" actId="27636"/>
          <ac:spMkLst>
            <pc:docMk/>
            <pc:sldMk cId="3446108192" sldId="265"/>
            <ac:spMk id="14" creationId="{0D453F1A-FD1B-274A-609D-A730C43C3697}"/>
          </ac:spMkLst>
        </pc:spChg>
        <pc:spChg chg="add del mod ord">
          <ac:chgData name="Amy Green" userId="fe7c112a8a15cf29" providerId="LiveId" clId="{C6069AE5-C58A-4C69-8558-C15381252BDC}" dt="2023-11-16T13:01:47.721" v="1541" actId="931"/>
          <ac:spMkLst>
            <pc:docMk/>
            <pc:sldMk cId="3446108192" sldId="265"/>
            <ac:spMk id="15" creationId="{B603E934-C2DE-7BBF-3664-F3CF63E069A5}"/>
          </ac:spMkLst>
        </pc:spChg>
        <pc:spChg chg="add del mod ord">
          <ac:chgData name="Amy Green" userId="fe7c112a8a15cf29" providerId="LiveId" clId="{C6069AE5-C58A-4C69-8558-C15381252BDC}" dt="2023-11-16T13:05:08.712" v="1542" actId="931"/>
          <ac:spMkLst>
            <pc:docMk/>
            <pc:sldMk cId="3446108192" sldId="265"/>
            <ac:spMk id="16" creationId="{37C1AA2B-9AC4-216E-89E6-9068CEF4BF64}"/>
          </ac:spMkLst>
        </pc:spChg>
        <pc:spChg chg="add mod">
          <ac:chgData name="Amy Green" userId="fe7c112a8a15cf29" providerId="LiveId" clId="{C6069AE5-C58A-4C69-8558-C15381252BDC}" dt="2023-11-16T13:00:15.210" v="1540" actId="14100"/>
          <ac:spMkLst>
            <pc:docMk/>
            <pc:sldMk cId="3446108192" sldId="265"/>
            <ac:spMk id="19" creationId="{5A733582-42AB-6E17-B1D3-DFA589280D4F}"/>
          </ac:spMkLst>
        </pc:spChg>
        <pc:picChg chg="add mod">
          <ac:chgData name="Amy Green" userId="fe7c112a8a15cf29" providerId="LiveId" clId="{C6069AE5-C58A-4C69-8558-C15381252BDC}" dt="2023-11-16T12:57:11.046" v="1474" actId="931"/>
          <ac:picMkLst>
            <pc:docMk/>
            <pc:sldMk cId="3446108192" sldId="265"/>
            <ac:picMk id="18" creationId="{36175C8A-CEA1-F03D-01B1-80673ED32093}"/>
          </ac:picMkLst>
        </pc:picChg>
        <pc:picChg chg="add mod">
          <ac:chgData name="Amy Green" userId="fe7c112a8a15cf29" providerId="LiveId" clId="{C6069AE5-C58A-4C69-8558-C15381252BDC}" dt="2023-11-16T13:01:47.721" v="1541" actId="931"/>
          <ac:picMkLst>
            <pc:docMk/>
            <pc:sldMk cId="3446108192" sldId="265"/>
            <ac:picMk id="21" creationId="{AFA34289-D571-0601-F345-D169D8F6C3EE}"/>
          </ac:picMkLst>
        </pc:picChg>
        <pc:picChg chg="add mod">
          <ac:chgData name="Amy Green" userId="fe7c112a8a15cf29" providerId="LiveId" clId="{C6069AE5-C58A-4C69-8558-C15381252BDC}" dt="2023-11-16T13:05:08.712" v="1542" actId="931"/>
          <ac:picMkLst>
            <pc:docMk/>
            <pc:sldMk cId="3446108192" sldId="265"/>
            <ac:picMk id="23" creationId="{C9D34924-D1E9-1490-8945-162285DE406D}"/>
          </ac:picMkLst>
        </pc:picChg>
      </pc:sldChg>
      <pc:sldChg chg="addSp delSp modSp new mod modTransition setBg modClrScheme chgLayout">
        <pc:chgData name="Amy Green" userId="fe7c112a8a15cf29" providerId="LiveId" clId="{C6069AE5-C58A-4C69-8558-C15381252BDC}" dt="2023-11-16T14:58:11.045" v="2334"/>
        <pc:sldMkLst>
          <pc:docMk/>
          <pc:sldMk cId="2593579575" sldId="266"/>
        </pc:sldMkLst>
        <pc:spChg chg="del mod ord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2" creationId="{51E50637-3987-9ED5-1D56-A6F18680753D}"/>
          </ac:spMkLst>
        </pc:spChg>
        <pc:spChg chg="del mod ord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3" creationId="{DD2D620B-1AD7-AA37-C38C-F2C63EE16B79}"/>
          </ac:spMkLst>
        </pc:spChg>
        <pc:spChg chg="del mod ord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4" creationId="{B12ACAFF-DA24-D475-8AE7-C3F6D1949099}"/>
          </ac:spMkLst>
        </pc:spChg>
        <pc:spChg chg="del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5" creationId="{3700A015-7074-B221-95CA-3D7561BFA25E}"/>
          </ac:spMkLst>
        </pc:spChg>
        <pc:spChg chg="del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6" creationId="{D775D079-A852-E9EA-0C63-4B6500A03BD6}"/>
          </ac:spMkLst>
        </pc:spChg>
        <pc:spChg chg="del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7" creationId="{094DB994-D59A-AEF5-2061-3711ACC05FC7}"/>
          </ac:spMkLst>
        </pc:spChg>
        <pc:spChg chg="del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8" creationId="{88EF2952-8ADB-E3F2-170D-EB27465DB4E4}"/>
          </ac:spMkLst>
        </pc:spChg>
        <pc:spChg chg="del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9" creationId="{0E743B77-F31D-644A-443E-29E3B06EA11C}"/>
          </ac:spMkLst>
        </pc:spChg>
        <pc:spChg chg="del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10" creationId="{B024E87C-696C-D2AA-A314-DE22DFA154AA}"/>
          </ac:spMkLst>
        </pc:spChg>
        <pc:spChg chg="del">
          <ac:chgData name="Amy Green" userId="fe7c112a8a15cf29" providerId="LiveId" clId="{C6069AE5-C58A-4C69-8558-C15381252BDC}" dt="2023-11-16T13:58:45.592" v="1608" actId="700"/>
          <ac:spMkLst>
            <pc:docMk/>
            <pc:sldMk cId="2593579575" sldId="266"/>
            <ac:spMk id="11" creationId="{67296BA2-3E39-44EC-B915-E99FD326F456}"/>
          </ac:spMkLst>
        </pc:spChg>
        <pc:spChg chg="add mod ord">
          <ac:chgData name="Amy Green" userId="fe7c112a8a15cf29" providerId="LiveId" clId="{C6069AE5-C58A-4C69-8558-C15381252BDC}" dt="2023-11-16T14:03:55.276" v="1645" actId="26606"/>
          <ac:spMkLst>
            <pc:docMk/>
            <pc:sldMk cId="2593579575" sldId="266"/>
            <ac:spMk id="12" creationId="{05A564B4-527D-AF6A-2701-FF5892BC3D1A}"/>
          </ac:spMkLst>
        </pc:spChg>
        <pc:spChg chg="add del mod ord">
          <ac:chgData name="Amy Green" userId="fe7c112a8a15cf29" providerId="LiveId" clId="{C6069AE5-C58A-4C69-8558-C15381252BDC}" dt="2023-11-16T14:01:36.869" v="1635" actId="931"/>
          <ac:spMkLst>
            <pc:docMk/>
            <pc:sldMk cId="2593579575" sldId="266"/>
            <ac:spMk id="13" creationId="{6CFCB4F1-9633-ABEF-FEFE-78ED2E88F97F}"/>
          </ac:spMkLst>
        </pc:spChg>
        <pc:spChg chg="add mod ord">
          <ac:chgData name="Amy Green" userId="fe7c112a8a15cf29" providerId="LiveId" clId="{C6069AE5-C58A-4C69-8558-C15381252BDC}" dt="2023-11-16T14:03:55.276" v="1645" actId="26606"/>
          <ac:spMkLst>
            <pc:docMk/>
            <pc:sldMk cId="2593579575" sldId="266"/>
            <ac:spMk id="14" creationId="{D171BA5C-C858-223E-8869-381552912069}"/>
          </ac:spMkLst>
        </pc:spChg>
        <pc:spChg chg="add del mod">
          <ac:chgData name="Amy Green" userId="fe7c112a8a15cf29" providerId="LiveId" clId="{C6069AE5-C58A-4C69-8558-C15381252BDC}" dt="2023-11-16T14:03:55.276" v="1645" actId="26606"/>
          <ac:spMkLst>
            <pc:docMk/>
            <pc:sldMk cId="2593579575" sldId="266"/>
            <ac:spMk id="15" creationId="{C4C18FBC-4118-DA24-52F0-F4A0F402CE14}"/>
          </ac:spMkLst>
        </pc:spChg>
        <pc:spChg chg="add mod">
          <ac:chgData name="Amy Green" userId="fe7c112a8a15cf29" providerId="LiveId" clId="{C6069AE5-C58A-4C69-8558-C15381252BDC}" dt="2023-11-16T14:03:55.276" v="1645" actId="26606"/>
          <ac:spMkLst>
            <pc:docMk/>
            <pc:sldMk cId="2593579575" sldId="266"/>
            <ac:spMk id="18" creationId="{9253A36B-D59F-67B5-25C2-6DECE37E377E}"/>
          </ac:spMkLst>
        </pc:spChg>
        <pc:spChg chg="add del">
          <ac:chgData name="Amy Green" userId="fe7c112a8a15cf29" providerId="LiveId" clId="{C6069AE5-C58A-4C69-8558-C15381252BDC}" dt="2023-11-16T14:03:55.276" v="1645" actId="26606"/>
          <ac:spMkLst>
            <pc:docMk/>
            <pc:sldMk cId="2593579575" sldId="266"/>
            <ac:spMk id="27" creationId="{670D6F2B-93AF-47D6-9378-5E54BE0AC69F}"/>
          </ac:spMkLst>
        </pc:spChg>
        <pc:spChg chg="add del">
          <ac:chgData name="Amy Green" userId="fe7c112a8a15cf29" providerId="LiveId" clId="{C6069AE5-C58A-4C69-8558-C15381252BDC}" dt="2023-11-16T14:03:55.276" v="1645" actId="26606"/>
          <ac:spMkLst>
            <pc:docMk/>
            <pc:sldMk cId="2593579575" sldId="266"/>
            <ac:spMk id="29" creationId="{56981798-4550-46DA-9172-4846E2FB66EC}"/>
          </ac:spMkLst>
        </pc:spChg>
        <pc:spChg chg="add del">
          <ac:chgData name="Amy Green" userId="fe7c112a8a15cf29" providerId="LiveId" clId="{C6069AE5-C58A-4C69-8558-C15381252BDC}" dt="2023-11-16T14:03:55.276" v="1645" actId="26606"/>
          <ac:spMkLst>
            <pc:docMk/>
            <pc:sldMk cId="2593579575" sldId="266"/>
            <ac:spMk id="31" creationId="{D82EB7D3-3AD8-4ED1-9E1A-2906E14635E3}"/>
          </ac:spMkLst>
        </pc:spChg>
        <pc:spChg chg="add del">
          <ac:chgData name="Amy Green" userId="fe7c112a8a15cf29" providerId="LiveId" clId="{C6069AE5-C58A-4C69-8558-C15381252BDC}" dt="2023-11-16T14:03:55.276" v="1645" actId="26606"/>
          <ac:spMkLst>
            <pc:docMk/>
            <pc:sldMk cId="2593579575" sldId="266"/>
            <ac:spMk id="33" creationId="{2D529E20-662F-4915-ACD7-970C026FDB7F}"/>
          </ac:spMkLst>
        </pc:spChg>
        <pc:grpChg chg="add del">
          <ac:chgData name="Amy Green" userId="fe7c112a8a15cf29" providerId="LiveId" clId="{C6069AE5-C58A-4C69-8558-C15381252BDC}" dt="2023-11-16T14:03:55.276" v="1645" actId="26606"/>
          <ac:grpSpMkLst>
            <pc:docMk/>
            <pc:sldMk cId="2593579575" sldId="266"/>
            <ac:grpSpMk id="23" creationId="{6503EB0F-2257-4A3E-A73B-E1DE769B459F}"/>
          </ac:grpSpMkLst>
        </pc:grpChg>
        <pc:picChg chg="add mod">
          <ac:chgData name="Amy Green" userId="fe7c112a8a15cf29" providerId="LiveId" clId="{C6069AE5-C58A-4C69-8558-C15381252BDC}" dt="2023-11-16T14:03:55.276" v="1645" actId="26606"/>
          <ac:picMkLst>
            <pc:docMk/>
            <pc:sldMk cId="2593579575" sldId="266"/>
            <ac:picMk id="17" creationId="{08E1CD57-0D32-6DFE-1CAA-95A2500E9BFD}"/>
          </ac:picMkLst>
        </pc:picChg>
      </pc:sldChg>
      <pc:sldChg chg="addSp delSp modSp new mod modTransition modAnim">
        <pc:chgData name="Amy Green" userId="fe7c112a8a15cf29" providerId="LiveId" clId="{C6069AE5-C58A-4C69-8558-C15381252BDC}" dt="2023-11-16T14:57:58.368" v="2330"/>
        <pc:sldMkLst>
          <pc:docMk/>
          <pc:sldMk cId="3882076270" sldId="267"/>
        </pc:sldMkLst>
        <pc:spChg chg="mod">
          <ac:chgData name="Amy Green" userId="fe7c112a8a15cf29" providerId="LiveId" clId="{C6069AE5-C58A-4C69-8558-C15381252BDC}" dt="2023-11-16T14:24:03.820" v="1835" actId="20577"/>
          <ac:spMkLst>
            <pc:docMk/>
            <pc:sldMk cId="3882076270" sldId="267"/>
            <ac:spMk id="2" creationId="{8C6BB535-AE98-CB95-BEB4-797F0F40795A}"/>
          </ac:spMkLst>
        </pc:spChg>
        <pc:spChg chg="mod">
          <ac:chgData name="Amy Green" userId="fe7c112a8a15cf29" providerId="LiveId" clId="{C6069AE5-C58A-4C69-8558-C15381252BDC}" dt="2023-11-16T14:26:37.985" v="1952" actId="20577"/>
          <ac:spMkLst>
            <pc:docMk/>
            <pc:sldMk cId="3882076270" sldId="267"/>
            <ac:spMk id="3" creationId="{B319B9D1-7CF0-1960-0495-AB6812A9C64F}"/>
          </ac:spMkLst>
        </pc:spChg>
        <pc:spChg chg="del mod">
          <ac:chgData name="Amy Green" userId="fe7c112a8a15cf29" providerId="LiveId" clId="{C6069AE5-C58A-4C69-8558-C15381252BDC}" dt="2023-11-16T14:28:42.473" v="1959" actId="931"/>
          <ac:spMkLst>
            <pc:docMk/>
            <pc:sldMk cId="3882076270" sldId="267"/>
            <ac:spMk id="4" creationId="{1414089D-1BD2-EF75-89BD-C74DBF384021}"/>
          </ac:spMkLst>
        </pc:spChg>
        <pc:spChg chg="add mod">
          <ac:chgData name="Amy Green" userId="fe7c112a8a15cf29" providerId="LiveId" clId="{C6069AE5-C58A-4C69-8558-C15381252BDC}" dt="2023-11-16T14:27:45.752" v="1958"/>
          <ac:spMkLst>
            <pc:docMk/>
            <pc:sldMk cId="3882076270" sldId="267"/>
            <ac:spMk id="5" creationId="{9C438DD8-AC89-1B1A-8DC6-D13C3214F936}"/>
          </ac:spMkLst>
        </pc:spChg>
        <pc:spChg chg="add del mod">
          <ac:chgData name="Amy Green" userId="fe7c112a8a15cf29" providerId="LiveId" clId="{C6069AE5-C58A-4C69-8558-C15381252BDC}" dt="2023-11-16T14:29:16.514" v="1961" actId="931"/>
          <ac:spMkLst>
            <pc:docMk/>
            <pc:sldMk cId="3882076270" sldId="267"/>
            <ac:spMk id="9" creationId="{BD5B02FA-1C3E-4CB0-DB18-EB69CA31B8FE}"/>
          </ac:spMkLst>
        </pc:spChg>
        <pc:spChg chg="add del mod">
          <ac:chgData name="Amy Green" userId="fe7c112a8a15cf29" providerId="LiveId" clId="{C6069AE5-C58A-4C69-8558-C15381252BDC}" dt="2023-11-16T14:30:15.996" v="1963" actId="931"/>
          <ac:spMkLst>
            <pc:docMk/>
            <pc:sldMk cId="3882076270" sldId="267"/>
            <ac:spMk id="13" creationId="{AB7DEAE9-7543-EF1A-812A-56330BF715C1}"/>
          </ac:spMkLst>
        </pc:spChg>
        <pc:picChg chg="add del mod">
          <ac:chgData name="Amy Green" userId="fe7c112a8a15cf29" providerId="LiveId" clId="{C6069AE5-C58A-4C69-8558-C15381252BDC}" dt="2023-11-16T14:28:54.083" v="1960" actId="21"/>
          <ac:picMkLst>
            <pc:docMk/>
            <pc:sldMk cId="3882076270" sldId="267"/>
            <ac:picMk id="7" creationId="{7432FA28-50FC-ACAF-6ABA-305F0D35ABB2}"/>
          </ac:picMkLst>
        </pc:picChg>
        <pc:picChg chg="add del mod">
          <ac:chgData name="Amy Green" userId="fe7c112a8a15cf29" providerId="LiveId" clId="{C6069AE5-C58A-4C69-8558-C15381252BDC}" dt="2023-11-16T14:29:22.970" v="1962" actId="21"/>
          <ac:picMkLst>
            <pc:docMk/>
            <pc:sldMk cId="3882076270" sldId="267"/>
            <ac:picMk id="11" creationId="{53EBFDFB-A180-8FC0-A74C-D8A914B0810D}"/>
          </ac:picMkLst>
        </pc:picChg>
        <pc:picChg chg="add mod">
          <ac:chgData name="Amy Green" userId="fe7c112a8a15cf29" providerId="LiveId" clId="{C6069AE5-C58A-4C69-8558-C15381252BDC}" dt="2023-11-16T14:30:28.542" v="1964" actId="1440"/>
          <ac:picMkLst>
            <pc:docMk/>
            <pc:sldMk cId="3882076270" sldId="267"/>
            <ac:picMk id="15" creationId="{51418254-6091-9F81-6C69-C16F8EDCD081}"/>
          </ac:picMkLst>
        </pc:picChg>
      </pc:sldChg>
      <pc:sldChg chg="addSp delSp modSp new mod modTransition modClrScheme chgLayout">
        <pc:chgData name="Amy Green" userId="fe7c112a8a15cf29" providerId="LiveId" clId="{C6069AE5-C58A-4C69-8558-C15381252BDC}" dt="2023-11-16T15:02:40.369" v="2361" actId="313"/>
        <pc:sldMkLst>
          <pc:docMk/>
          <pc:sldMk cId="2105205757" sldId="268"/>
        </pc:sldMkLst>
        <pc:spChg chg="del">
          <ac:chgData name="Amy Green" userId="fe7c112a8a15cf29" providerId="LiveId" clId="{C6069AE5-C58A-4C69-8558-C15381252BDC}" dt="2023-11-16T14:55:52.162" v="2322" actId="700"/>
          <ac:spMkLst>
            <pc:docMk/>
            <pc:sldMk cId="2105205757" sldId="268"/>
            <ac:spMk id="2" creationId="{4519A550-931D-B349-0CC7-0805A2E021C2}"/>
          </ac:spMkLst>
        </pc:spChg>
        <pc:spChg chg="del">
          <ac:chgData name="Amy Green" userId="fe7c112a8a15cf29" providerId="LiveId" clId="{C6069AE5-C58A-4C69-8558-C15381252BDC}" dt="2023-11-16T14:55:52.162" v="2322" actId="700"/>
          <ac:spMkLst>
            <pc:docMk/>
            <pc:sldMk cId="2105205757" sldId="268"/>
            <ac:spMk id="3" creationId="{C310F87E-9632-2874-FB91-B870874BCF16}"/>
          </ac:spMkLst>
        </pc:spChg>
        <pc:spChg chg="add mod">
          <ac:chgData name="Amy Green" userId="fe7c112a8a15cf29" providerId="LiveId" clId="{C6069AE5-C58A-4C69-8558-C15381252BDC}" dt="2023-11-16T15:02:40.369" v="2361" actId="313"/>
          <ac:spMkLst>
            <pc:docMk/>
            <pc:sldMk cId="2105205757" sldId="268"/>
            <ac:spMk id="4" creationId="{FFAF36CA-0566-2FD5-C905-0903F63F2191}"/>
          </ac:spMkLst>
        </pc:spChg>
        <pc:spChg chg="add mod">
          <ac:chgData name="Amy Green" userId="fe7c112a8a15cf29" providerId="LiveId" clId="{C6069AE5-C58A-4C69-8558-C15381252BDC}" dt="2023-11-16T15:02:17.501" v="2345" actId="14100"/>
          <ac:spMkLst>
            <pc:docMk/>
            <pc:sldMk cId="2105205757" sldId="268"/>
            <ac:spMk id="5" creationId="{EB066FE9-0ED5-958D-CFF7-0A2792641A5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4525B2-4249-4A8B-9BF8-E70BDE9779EB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185FE5F-516C-4A91-801F-D0E2128D1975}">
      <dgm:prSet/>
      <dgm:spPr/>
      <dgm:t>
        <a:bodyPr/>
        <a:lstStyle/>
        <a:p>
          <a:r>
            <a:rPr lang="en-GB" dirty="0"/>
            <a:t>What changed during Covid 19 in the world of technology?</a:t>
          </a:r>
          <a:endParaRPr lang="en-US" dirty="0"/>
        </a:p>
      </dgm:t>
    </dgm:pt>
    <dgm:pt modelId="{5F82717D-03E2-4ABE-A5A6-1817FF3AB4E8}" type="parTrans" cxnId="{967725A3-AD22-4BD1-936B-605C1E3D2BD9}">
      <dgm:prSet/>
      <dgm:spPr/>
      <dgm:t>
        <a:bodyPr/>
        <a:lstStyle/>
        <a:p>
          <a:endParaRPr lang="en-US"/>
        </a:p>
      </dgm:t>
    </dgm:pt>
    <dgm:pt modelId="{70086119-EC3E-4203-AD58-D866B1AC209B}" type="sibTrans" cxnId="{967725A3-AD22-4BD1-936B-605C1E3D2BD9}">
      <dgm:prSet/>
      <dgm:spPr/>
      <dgm:t>
        <a:bodyPr/>
        <a:lstStyle/>
        <a:p>
          <a:endParaRPr lang="en-US"/>
        </a:p>
      </dgm:t>
    </dgm:pt>
    <dgm:pt modelId="{782F98D5-ACE4-4DA9-B7CB-45F66CE26FC0}">
      <dgm:prSet/>
      <dgm:spPr/>
      <dgm:t>
        <a:bodyPr/>
        <a:lstStyle/>
        <a:p>
          <a:r>
            <a:rPr lang="en-GB" dirty="0"/>
            <a:t>How did technology change?</a:t>
          </a:r>
          <a:endParaRPr lang="en-US" dirty="0"/>
        </a:p>
      </dgm:t>
    </dgm:pt>
    <dgm:pt modelId="{29CF6DBD-B818-4D1B-A874-F67861E0C401}" type="parTrans" cxnId="{7D3CDF9F-E749-4ED9-9A41-58651C434016}">
      <dgm:prSet/>
      <dgm:spPr/>
      <dgm:t>
        <a:bodyPr/>
        <a:lstStyle/>
        <a:p>
          <a:endParaRPr lang="en-US"/>
        </a:p>
      </dgm:t>
    </dgm:pt>
    <dgm:pt modelId="{4F010E30-B50D-4356-9AB0-FC5387ADA3EE}" type="sibTrans" cxnId="{7D3CDF9F-E749-4ED9-9A41-58651C434016}">
      <dgm:prSet/>
      <dgm:spPr/>
      <dgm:t>
        <a:bodyPr/>
        <a:lstStyle/>
        <a:p>
          <a:endParaRPr lang="en-US"/>
        </a:p>
      </dgm:t>
    </dgm:pt>
    <dgm:pt modelId="{2AAFAD11-5D5A-4FE1-85CC-C8C7A2372E2F}">
      <dgm:prSet/>
      <dgm:spPr/>
      <dgm:t>
        <a:bodyPr/>
        <a:lstStyle/>
        <a:p>
          <a:r>
            <a:rPr lang="en-GB" dirty="0"/>
            <a:t>How did the community benefit from the changes in digital technology?</a:t>
          </a:r>
          <a:endParaRPr lang="en-US" dirty="0"/>
        </a:p>
      </dgm:t>
    </dgm:pt>
    <dgm:pt modelId="{8578D49D-86AE-4732-B308-D27DDA22A9E3}" type="parTrans" cxnId="{561DAF42-79AD-48A6-97D1-6AF7B776EB09}">
      <dgm:prSet/>
      <dgm:spPr/>
      <dgm:t>
        <a:bodyPr/>
        <a:lstStyle/>
        <a:p>
          <a:endParaRPr lang="en-US"/>
        </a:p>
      </dgm:t>
    </dgm:pt>
    <dgm:pt modelId="{830BC017-2B32-4A57-B2C9-FDB8595FF8C8}" type="sibTrans" cxnId="{561DAF42-79AD-48A6-97D1-6AF7B776EB09}">
      <dgm:prSet/>
      <dgm:spPr/>
      <dgm:t>
        <a:bodyPr/>
        <a:lstStyle/>
        <a:p>
          <a:endParaRPr lang="en-US"/>
        </a:p>
      </dgm:t>
    </dgm:pt>
    <dgm:pt modelId="{C443DE5B-C9D9-400B-9145-C2EA45DD8C6D}">
      <dgm:prSet/>
      <dgm:spPr/>
      <dgm:t>
        <a:bodyPr/>
        <a:lstStyle/>
        <a:p>
          <a:r>
            <a:rPr lang="en-GB" dirty="0"/>
            <a:t>Did the changes in digital technology work for everyone?</a:t>
          </a:r>
        </a:p>
      </dgm:t>
    </dgm:pt>
    <dgm:pt modelId="{AD57DAC3-8A50-45CE-BB42-2292B2747EB2}" type="parTrans" cxnId="{E64F8F30-7047-4CF1-BE10-00D0F4E96AB6}">
      <dgm:prSet/>
      <dgm:spPr/>
      <dgm:t>
        <a:bodyPr/>
        <a:lstStyle/>
        <a:p>
          <a:endParaRPr lang="en-US"/>
        </a:p>
      </dgm:t>
    </dgm:pt>
    <dgm:pt modelId="{96E446ED-EDC2-4D34-9E2C-E3F478CC1726}" type="sibTrans" cxnId="{E64F8F30-7047-4CF1-BE10-00D0F4E96AB6}">
      <dgm:prSet/>
      <dgm:spPr/>
      <dgm:t>
        <a:bodyPr/>
        <a:lstStyle/>
        <a:p>
          <a:endParaRPr lang="en-US"/>
        </a:p>
      </dgm:t>
    </dgm:pt>
    <dgm:pt modelId="{FA669223-B1C8-47FA-89D5-FCCED6BC49F8}">
      <dgm:prSet/>
      <dgm:spPr/>
      <dgm:t>
        <a:bodyPr/>
        <a:lstStyle/>
        <a:p>
          <a:r>
            <a:rPr lang="en-GB" dirty="0"/>
            <a:t>Were there any gaps in the digital tools?</a:t>
          </a:r>
        </a:p>
      </dgm:t>
    </dgm:pt>
    <dgm:pt modelId="{EF2EAB2F-C2ED-4EA1-8FD8-894428F5A189}" type="parTrans" cxnId="{8D2CB11B-917D-43B0-B05D-2EE5A3DA300D}">
      <dgm:prSet/>
      <dgm:spPr/>
      <dgm:t>
        <a:bodyPr/>
        <a:lstStyle/>
        <a:p>
          <a:endParaRPr lang="en-GB"/>
        </a:p>
      </dgm:t>
    </dgm:pt>
    <dgm:pt modelId="{85AE67D3-51AE-43D2-97B9-8B3C8E00CCE7}" type="sibTrans" cxnId="{8D2CB11B-917D-43B0-B05D-2EE5A3DA300D}">
      <dgm:prSet/>
      <dgm:spPr/>
      <dgm:t>
        <a:bodyPr/>
        <a:lstStyle/>
        <a:p>
          <a:endParaRPr lang="en-GB"/>
        </a:p>
      </dgm:t>
    </dgm:pt>
    <dgm:pt modelId="{603CB131-5D86-45F6-A712-870B2E35707B}">
      <dgm:prSet/>
      <dgm:spPr/>
      <dgm:t>
        <a:bodyPr/>
        <a:lstStyle/>
        <a:p>
          <a:r>
            <a:rPr lang="en-US" dirty="0"/>
            <a:t>What is a digital tool?</a:t>
          </a:r>
        </a:p>
      </dgm:t>
    </dgm:pt>
    <dgm:pt modelId="{2CE125B8-48FA-4A6C-B779-E88865AE393F}" type="parTrans" cxnId="{042ED90E-B1B8-4870-9BA5-2549E9562F96}">
      <dgm:prSet/>
      <dgm:spPr/>
      <dgm:t>
        <a:bodyPr/>
        <a:lstStyle/>
        <a:p>
          <a:endParaRPr lang="en-GB"/>
        </a:p>
      </dgm:t>
    </dgm:pt>
    <dgm:pt modelId="{B6C3D623-15FF-48D6-8B73-16F341C44454}" type="sibTrans" cxnId="{042ED90E-B1B8-4870-9BA5-2549E9562F96}">
      <dgm:prSet/>
      <dgm:spPr/>
      <dgm:t>
        <a:bodyPr/>
        <a:lstStyle/>
        <a:p>
          <a:endParaRPr lang="en-GB"/>
        </a:p>
      </dgm:t>
    </dgm:pt>
    <dgm:pt modelId="{27865396-A0AD-489F-89A3-460920F60AD5}" type="pres">
      <dgm:prSet presAssocID="{114525B2-4249-4A8B-9BF8-E70BDE9779EB}" presName="vert0" presStyleCnt="0">
        <dgm:presLayoutVars>
          <dgm:dir/>
          <dgm:animOne val="branch"/>
          <dgm:animLvl val="lvl"/>
        </dgm:presLayoutVars>
      </dgm:prSet>
      <dgm:spPr/>
    </dgm:pt>
    <dgm:pt modelId="{82FEC273-C341-4D18-97DF-218696784500}" type="pres">
      <dgm:prSet presAssocID="{603CB131-5D86-45F6-A712-870B2E35707B}" presName="thickLine" presStyleLbl="alignNode1" presStyleIdx="0" presStyleCnt="6"/>
      <dgm:spPr/>
    </dgm:pt>
    <dgm:pt modelId="{05C7941B-1090-4880-939A-AEA8C891759F}" type="pres">
      <dgm:prSet presAssocID="{603CB131-5D86-45F6-A712-870B2E35707B}" presName="horz1" presStyleCnt="0"/>
      <dgm:spPr/>
    </dgm:pt>
    <dgm:pt modelId="{F7EAC666-63BF-4B6A-989E-9FEBD816976C}" type="pres">
      <dgm:prSet presAssocID="{603CB131-5D86-45F6-A712-870B2E35707B}" presName="tx1" presStyleLbl="revTx" presStyleIdx="0" presStyleCnt="6"/>
      <dgm:spPr/>
    </dgm:pt>
    <dgm:pt modelId="{3413266A-D5CB-42AD-BDB7-9AC9F76D0F49}" type="pres">
      <dgm:prSet presAssocID="{603CB131-5D86-45F6-A712-870B2E35707B}" presName="vert1" presStyleCnt="0"/>
      <dgm:spPr/>
    </dgm:pt>
    <dgm:pt modelId="{11B26554-CFF0-4E77-A109-D299B2D73AF4}" type="pres">
      <dgm:prSet presAssocID="{F185FE5F-516C-4A91-801F-D0E2128D1975}" presName="thickLine" presStyleLbl="alignNode1" presStyleIdx="1" presStyleCnt="6"/>
      <dgm:spPr/>
    </dgm:pt>
    <dgm:pt modelId="{9AD6C5F4-E603-4E5F-A588-1A149AE92F3F}" type="pres">
      <dgm:prSet presAssocID="{F185FE5F-516C-4A91-801F-D0E2128D1975}" presName="horz1" presStyleCnt="0"/>
      <dgm:spPr/>
    </dgm:pt>
    <dgm:pt modelId="{C013BE5E-51BA-4AC0-8FDC-B5113615AB38}" type="pres">
      <dgm:prSet presAssocID="{F185FE5F-516C-4A91-801F-D0E2128D1975}" presName="tx1" presStyleLbl="revTx" presStyleIdx="1" presStyleCnt="6"/>
      <dgm:spPr/>
    </dgm:pt>
    <dgm:pt modelId="{3AC50468-71FA-4D44-8A63-BF2E1B2BF586}" type="pres">
      <dgm:prSet presAssocID="{F185FE5F-516C-4A91-801F-D0E2128D1975}" presName="vert1" presStyleCnt="0"/>
      <dgm:spPr/>
    </dgm:pt>
    <dgm:pt modelId="{6C3063EB-7D28-47CC-AFF0-ACCA26B47677}" type="pres">
      <dgm:prSet presAssocID="{782F98D5-ACE4-4DA9-B7CB-45F66CE26FC0}" presName="thickLine" presStyleLbl="alignNode1" presStyleIdx="2" presStyleCnt="6"/>
      <dgm:spPr/>
    </dgm:pt>
    <dgm:pt modelId="{F873D058-5BEC-4928-AFE6-8D74A9534182}" type="pres">
      <dgm:prSet presAssocID="{782F98D5-ACE4-4DA9-B7CB-45F66CE26FC0}" presName="horz1" presStyleCnt="0"/>
      <dgm:spPr/>
    </dgm:pt>
    <dgm:pt modelId="{BD879887-7CD9-49C5-9CA6-F667F9D24F82}" type="pres">
      <dgm:prSet presAssocID="{782F98D5-ACE4-4DA9-B7CB-45F66CE26FC0}" presName="tx1" presStyleLbl="revTx" presStyleIdx="2" presStyleCnt="6"/>
      <dgm:spPr/>
    </dgm:pt>
    <dgm:pt modelId="{2E5C146E-0025-4FE8-93C5-2F790D5BE174}" type="pres">
      <dgm:prSet presAssocID="{782F98D5-ACE4-4DA9-B7CB-45F66CE26FC0}" presName="vert1" presStyleCnt="0"/>
      <dgm:spPr/>
    </dgm:pt>
    <dgm:pt modelId="{355EB467-3A06-4691-A06C-EE6FFFDAAD1A}" type="pres">
      <dgm:prSet presAssocID="{2AAFAD11-5D5A-4FE1-85CC-C8C7A2372E2F}" presName="thickLine" presStyleLbl="alignNode1" presStyleIdx="3" presStyleCnt="6"/>
      <dgm:spPr/>
    </dgm:pt>
    <dgm:pt modelId="{E232164F-7E2B-4D91-AE24-6B719D80045E}" type="pres">
      <dgm:prSet presAssocID="{2AAFAD11-5D5A-4FE1-85CC-C8C7A2372E2F}" presName="horz1" presStyleCnt="0"/>
      <dgm:spPr/>
    </dgm:pt>
    <dgm:pt modelId="{39494405-0E11-42EC-A9A2-5BABADEE2174}" type="pres">
      <dgm:prSet presAssocID="{2AAFAD11-5D5A-4FE1-85CC-C8C7A2372E2F}" presName="tx1" presStyleLbl="revTx" presStyleIdx="3" presStyleCnt="6"/>
      <dgm:spPr/>
    </dgm:pt>
    <dgm:pt modelId="{48468A2A-A045-4F36-9656-4A77B6ECC14F}" type="pres">
      <dgm:prSet presAssocID="{2AAFAD11-5D5A-4FE1-85CC-C8C7A2372E2F}" presName="vert1" presStyleCnt="0"/>
      <dgm:spPr/>
    </dgm:pt>
    <dgm:pt modelId="{9AA195B9-7885-4BBF-AD18-8EDBCA07B906}" type="pres">
      <dgm:prSet presAssocID="{C443DE5B-C9D9-400B-9145-C2EA45DD8C6D}" presName="thickLine" presStyleLbl="alignNode1" presStyleIdx="4" presStyleCnt="6"/>
      <dgm:spPr/>
    </dgm:pt>
    <dgm:pt modelId="{33D0D65E-BB3D-415E-AC48-DE0DD63A3414}" type="pres">
      <dgm:prSet presAssocID="{C443DE5B-C9D9-400B-9145-C2EA45DD8C6D}" presName="horz1" presStyleCnt="0"/>
      <dgm:spPr/>
    </dgm:pt>
    <dgm:pt modelId="{3F65B132-1CC1-4209-AB14-C15C4CEE203A}" type="pres">
      <dgm:prSet presAssocID="{C443DE5B-C9D9-400B-9145-C2EA45DD8C6D}" presName="tx1" presStyleLbl="revTx" presStyleIdx="4" presStyleCnt="6"/>
      <dgm:spPr/>
    </dgm:pt>
    <dgm:pt modelId="{A23A43B5-A2F3-489D-893D-DD42D4C643F5}" type="pres">
      <dgm:prSet presAssocID="{C443DE5B-C9D9-400B-9145-C2EA45DD8C6D}" presName="vert1" presStyleCnt="0"/>
      <dgm:spPr/>
    </dgm:pt>
    <dgm:pt modelId="{E55FFCE1-0987-4C19-B1DE-E2E49FE34149}" type="pres">
      <dgm:prSet presAssocID="{FA669223-B1C8-47FA-89D5-FCCED6BC49F8}" presName="thickLine" presStyleLbl="alignNode1" presStyleIdx="5" presStyleCnt="6"/>
      <dgm:spPr/>
    </dgm:pt>
    <dgm:pt modelId="{8AFDD7C3-A143-4BCD-B52D-5620E5ECEFAC}" type="pres">
      <dgm:prSet presAssocID="{FA669223-B1C8-47FA-89D5-FCCED6BC49F8}" presName="horz1" presStyleCnt="0"/>
      <dgm:spPr/>
    </dgm:pt>
    <dgm:pt modelId="{ABE61EB5-D969-4194-A19B-D5F9753F1F6E}" type="pres">
      <dgm:prSet presAssocID="{FA669223-B1C8-47FA-89D5-FCCED6BC49F8}" presName="tx1" presStyleLbl="revTx" presStyleIdx="5" presStyleCnt="6"/>
      <dgm:spPr/>
    </dgm:pt>
    <dgm:pt modelId="{5ED1E345-50F5-4F15-81C9-F268AA5C334D}" type="pres">
      <dgm:prSet presAssocID="{FA669223-B1C8-47FA-89D5-FCCED6BC49F8}" presName="vert1" presStyleCnt="0"/>
      <dgm:spPr/>
    </dgm:pt>
  </dgm:ptLst>
  <dgm:cxnLst>
    <dgm:cxn modelId="{042ED90E-B1B8-4870-9BA5-2549E9562F96}" srcId="{114525B2-4249-4A8B-9BF8-E70BDE9779EB}" destId="{603CB131-5D86-45F6-A712-870B2E35707B}" srcOrd="0" destOrd="0" parTransId="{2CE125B8-48FA-4A6C-B779-E88865AE393F}" sibTransId="{B6C3D623-15FF-48D6-8B73-16F341C44454}"/>
    <dgm:cxn modelId="{8D2CB11B-917D-43B0-B05D-2EE5A3DA300D}" srcId="{114525B2-4249-4A8B-9BF8-E70BDE9779EB}" destId="{FA669223-B1C8-47FA-89D5-FCCED6BC49F8}" srcOrd="5" destOrd="0" parTransId="{EF2EAB2F-C2ED-4EA1-8FD8-894428F5A189}" sibTransId="{85AE67D3-51AE-43D2-97B9-8B3C8E00CCE7}"/>
    <dgm:cxn modelId="{2988441C-311E-4839-B091-648874AD5025}" type="presOf" srcId="{114525B2-4249-4A8B-9BF8-E70BDE9779EB}" destId="{27865396-A0AD-489F-89A3-460920F60AD5}" srcOrd="0" destOrd="0" presId="urn:microsoft.com/office/officeart/2008/layout/LinedList"/>
    <dgm:cxn modelId="{AF572C24-E4F9-496D-8ABC-B8E0475294B5}" type="presOf" srcId="{782F98D5-ACE4-4DA9-B7CB-45F66CE26FC0}" destId="{BD879887-7CD9-49C5-9CA6-F667F9D24F82}" srcOrd="0" destOrd="0" presId="urn:microsoft.com/office/officeart/2008/layout/LinedList"/>
    <dgm:cxn modelId="{E64F8F30-7047-4CF1-BE10-00D0F4E96AB6}" srcId="{114525B2-4249-4A8B-9BF8-E70BDE9779EB}" destId="{C443DE5B-C9D9-400B-9145-C2EA45DD8C6D}" srcOrd="4" destOrd="0" parTransId="{AD57DAC3-8A50-45CE-BB42-2292B2747EB2}" sibTransId="{96E446ED-EDC2-4D34-9E2C-E3F478CC1726}"/>
    <dgm:cxn modelId="{561DAF42-79AD-48A6-97D1-6AF7B776EB09}" srcId="{114525B2-4249-4A8B-9BF8-E70BDE9779EB}" destId="{2AAFAD11-5D5A-4FE1-85CC-C8C7A2372E2F}" srcOrd="3" destOrd="0" parTransId="{8578D49D-86AE-4732-B308-D27DDA22A9E3}" sibTransId="{830BC017-2B32-4A57-B2C9-FDB8595FF8C8}"/>
    <dgm:cxn modelId="{8BB7D445-728A-450F-9FF9-A164288E1BF0}" type="presOf" srcId="{2AAFAD11-5D5A-4FE1-85CC-C8C7A2372E2F}" destId="{39494405-0E11-42EC-A9A2-5BABADEE2174}" srcOrd="0" destOrd="0" presId="urn:microsoft.com/office/officeart/2008/layout/LinedList"/>
    <dgm:cxn modelId="{7BF44F6D-8CF4-4BE8-BD69-D8C82A916A24}" type="presOf" srcId="{FA669223-B1C8-47FA-89D5-FCCED6BC49F8}" destId="{ABE61EB5-D969-4194-A19B-D5F9753F1F6E}" srcOrd="0" destOrd="0" presId="urn:microsoft.com/office/officeart/2008/layout/LinedList"/>
    <dgm:cxn modelId="{C373AC9A-60E5-421E-8347-1ADB6F224BF9}" type="presOf" srcId="{F185FE5F-516C-4A91-801F-D0E2128D1975}" destId="{C013BE5E-51BA-4AC0-8FDC-B5113615AB38}" srcOrd="0" destOrd="0" presId="urn:microsoft.com/office/officeart/2008/layout/LinedList"/>
    <dgm:cxn modelId="{7D3CDF9F-E749-4ED9-9A41-58651C434016}" srcId="{114525B2-4249-4A8B-9BF8-E70BDE9779EB}" destId="{782F98D5-ACE4-4DA9-B7CB-45F66CE26FC0}" srcOrd="2" destOrd="0" parTransId="{29CF6DBD-B818-4D1B-A874-F67861E0C401}" sibTransId="{4F010E30-B50D-4356-9AB0-FC5387ADA3EE}"/>
    <dgm:cxn modelId="{967725A3-AD22-4BD1-936B-605C1E3D2BD9}" srcId="{114525B2-4249-4A8B-9BF8-E70BDE9779EB}" destId="{F185FE5F-516C-4A91-801F-D0E2128D1975}" srcOrd="1" destOrd="0" parTransId="{5F82717D-03E2-4ABE-A5A6-1817FF3AB4E8}" sibTransId="{70086119-EC3E-4203-AD58-D866B1AC209B}"/>
    <dgm:cxn modelId="{BDCBA1D5-9404-4F24-A196-06A085DB8E8E}" type="presOf" srcId="{603CB131-5D86-45F6-A712-870B2E35707B}" destId="{F7EAC666-63BF-4B6A-989E-9FEBD816976C}" srcOrd="0" destOrd="0" presId="urn:microsoft.com/office/officeart/2008/layout/LinedList"/>
    <dgm:cxn modelId="{68AA29DD-69A7-4D96-8D7F-A140740A9766}" type="presOf" srcId="{C443DE5B-C9D9-400B-9145-C2EA45DD8C6D}" destId="{3F65B132-1CC1-4209-AB14-C15C4CEE203A}" srcOrd="0" destOrd="0" presId="urn:microsoft.com/office/officeart/2008/layout/LinedList"/>
    <dgm:cxn modelId="{4CA9D37B-8062-4041-A611-5554219AD8C4}" type="presParOf" srcId="{27865396-A0AD-489F-89A3-460920F60AD5}" destId="{82FEC273-C341-4D18-97DF-218696784500}" srcOrd="0" destOrd="0" presId="urn:microsoft.com/office/officeart/2008/layout/LinedList"/>
    <dgm:cxn modelId="{BA15EF6E-ED68-406A-AE3B-2401A30446B1}" type="presParOf" srcId="{27865396-A0AD-489F-89A3-460920F60AD5}" destId="{05C7941B-1090-4880-939A-AEA8C891759F}" srcOrd="1" destOrd="0" presId="urn:microsoft.com/office/officeart/2008/layout/LinedList"/>
    <dgm:cxn modelId="{E93681F5-7B6E-4E25-9C1C-B08DADE83622}" type="presParOf" srcId="{05C7941B-1090-4880-939A-AEA8C891759F}" destId="{F7EAC666-63BF-4B6A-989E-9FEBD816976C}" srcOrd="0" destOrd="0" presId="urn:microsoft.com/office/officeart/2008/layout/LinedList"/>
    <dgm:cxn modelId="{CBF8703E-11DC-45E4-A051-6FF6D677D6FF}" type="presParOf" srcId="{05C7941B-1090-4880-939A-AEA8C891759F}" destId="{3413266A-D5CB-42AD-BDB7-9AC9F76D0F49}" srcOrd="1" destOrd="0" presId="urn:microsoft.com/office/officeart/2008/layout/LinedList"/>
    <dgm:cxn modelId="{2952EF0E-B107-45BB-B007-A1EBD8256944}" type="presParOf" srcId="{27865396-A0AD-489F-89A3-460920F60AD5}" destId="{11B26554-CFF0-4E77-A109-D299B2D73AF4}" srcOrd="2" destOrd="0" presId="urn:microsoft.com/office/officeart/2008/layout/LinedList"/>
    <dgm:cxn modelId="{679E999B-2851-4FA2-88C8-7AC4054BD52A}" type="presParOf" srcId="{27865396-A0AD-489F-89A3-460920F60AD5}" destId="{9AD6C5F4-E603-4E5F-A588-1A149AE92F3F}" srcOrd="3" destOrd="0" presId="urn:microsoft.com/office/officeart/2008/layout/LinedList"/>
    <dgm:cxn modelId="{10FE349F-71EE-415B-9FC4-08D35B2D9E00}" type="presParOf" srcId="{9AD6C5F4-E603-4E5F-A588-1A149AE92F3F}" destId="{C013BE5E-51BA-4AC0-8FDC-B5113615AB38}" srcOrd="0" destOrd="0" presId="urn:microsoft.com/office/officeart/2008/layout/LinedList"/>
    <dgm:cxn modelId="{8D045F5E-5104-460B-8D56-07010FE738B7}" type="presParOf" srcId="{9AD6C5F4-E603-4E5F-A588-1A149AE92F3F}" destId="{3AC50468-71FA-4D44-8A63-BF2E1B2BF586}" srcOrd="1" destOrd="0" presId="urn:microsoft.com/office/officeart/2008/layout/LinedList"/>
    <dgm:cxn modelId="{9D52D535-35B0-4552-8DE5-F869AEC376FF}" type="presParOf" srcId="{27865396-A0AD-489F-89A3-460920F60AD5}" destId="{6C3063EB-7D28-47CC-AFF0-ACCA26B47677}" srcOrd="4" destOrd="0" presId="urn:microsoft.com/office/officeart/2008/layout/LinedList"/>
    <dgm:cxn modelId="{786FBA6A-2808-4CB5-9234-58E559A554C5}" type="presParOf" srcId="{27865396-A0AD-489F-89A3-460920F60AD5}" destId="{F873D058-5BEC-4928-AFE6-8D74A9534182}" srcOrd="5" destOrd="0" presId="urn:microsoft.com/office/officeart/2008/layout/LinedList"/>
    <dgm:cxn modelId="{BA1993C8-F7CC-4F6B-A4A8-AEA63D9792FC}" type="presParOf" srcId="{F873D058-5BEC-4928-AFE6-8D74A9534182}" destId="{BD879887-7CD9-49C5-9CA6-F667F9D24F82}" srcOrd="0" destOrd="0" presId="urn:microsoft.com/office/officeart/2008/layout/LinedList"/>
    <dgm:cxn modelId="{CD24BE95-FC93-4A97-88B4-B00FC338B75C}" type="presParOf" srcId="{F873D058-5BEC-4928-AFE6-8D74A9534182}" destId="{2E5C146E-0025-4FE8-93C5-2F790D5BE174}" srcOrd="1" destOrd="0" presId="urn:microsoft.com/office/officeart/2008/layout/LinedList"/>
    <dgm:cxn modelId="{CD752A9D-1B55-43E9-A80E-1CEEC557436C}" type="presParOf" srcId="{27865396-A0AD-489F-89A3-460920F60AD5}" destId="{355EB467-3A06-4691-A06C-EE6FFFDAAD1A}" srcOrd="6" destOrd="0" presId="urn:microsoft.com/office/officeart/2008/layout/LinedList"/>
    <dgm:cxn modelId="{3705D365-DAA9-45AE-95C5-1153AF3056A1}" type="presParOf" srcId="{27865396-A0AD-489F-89A3-460920F60AD5}" destId="{E232164F-7E2B-4D91-AE24-6B719D80045E}" srcOrd="7" destOrd="0" presId="urn:microsoft.com/office/officeart/2008/layout/LinedList"/>
    <dgm:cxn modelId="{3F80B0E9-C357-457D-A1C3-1E4B2F62FEF5}" type="presParOf" srcId="{E232164F-7E2B-4D91-AE24-6B719D80045E}" destId="{39494405-0E11-42EC-A9A2-5BABADEE2174}" srcOrd="0" destOrd="0" presId="urn:microsoft.com/office/officeart/2008/layout/LinedList"/>
    <dgm:cxn modelId="{44D882E4-29D6-4A27-BD3D-73FDC963DEA1}" type="presParOf" srcId="{E232164F-7E2B-4D91-AE24-6B719D80045E}" destId="{48468A2A-A045-4F36-9656-4A77B6ECC14F}" srcOrd="1" destOrd="0" presId="urn:microsoft.com/office/officeart/2008/layout/LinedList"/>
    <dgm:cxn modelId="{7F06BF3B-4914-42C5-A923-0241C5CE3DC6}" type="presParOf" srcId="{27865396-A0AD-489F-89A3-460920F60AD5}" destId="{9AA195B9-7885-4BBF-AD18-8EDBCA07B906}" srcOrd="8" destOrd="0" presId="urn:microsoft.com/office/officeart/2008/layout/LinedList"/>
    <dgm:cxn modelId="{780E019E-F0AD-4D06-B18A-3943BF2B1E4F}" type="presParOf" srcId="{27865396-A0AD-489F-89A3-460920F60AD5}" destId="{33D0D65E-BB3D-415E-AC48-DE0DD63A3414}" srcOrd="9" destOrd="0" presId="urn:microsoft.com/office/officeart/2008/layout/LinedList"/>
    <dgm:cxn modelId="{4FD30E8C-C896-43F8-8F4D-BDDFA2AD6F98}" type="presParOf" srcId="{33D0D65E-BB3D-415E-AC48-DE0DD63A3414}" destId="{3F65B132-1CC1-4209-AB14-C15C4CEE203A}" srcOrd="0" destOrd="0" presId="urn:microsoft.com/office/officeart/2008/layout/LinedList"/>
    <dgm:cxn modelId="{9021F68E-81AB-4EE0-9E01-3654A16E1481}" type="presParOf" srcId="{33D0D65E-BB3D-415E-AC48-DE0DD63A3414}" destId="{A23A43B5-A2F3-489D-893D-DD42D4C643F5}" srcOrd="1" destOrd="0" presId="urn:microsoft.com/office/officeart/2008/layout/LinedList"/>
    <dgm:cxn modelId="{98853326-9CC1-4F73-A6E3-9D95F342A79A}" type="presParOf" srcId="{27865396-A0AD-489F-89A3-460920F60AD5}" destId="{E55FFCE1-0987-4C19-B1DE-E2E49FE34149}" srcOrd="10" destOrd="0" presId="urn:microsoft.com/office/officeart/2008/layout/LinedList"/>
    <dgm:cxn modelId="{AD2CB67D-90C9-4F51-B79F-E052D62EA45F}" type="presParOf" srcId="{27865396-A0AD-489F-89A3-460920F60AD5}" destId="{8AFDD7C3-A143-4BCD-B52D-5620E5ECEFAC}" srcOrd="11" destOrd="0" presId="urn:microsoft.com/office/officeart/2008/layout/LinedList"/>
    <dgm:cxn modelId="{9E381D68-006A-44DA-99E6-550A8A18EFBC}" type="presParOf" srcId="{8AFDD7C3-A143-4BCD-B52D-5620E5ECEFAC}" destId="{ABE61EB5-D969-4194-A19B-D5F9753F1F6E}" srcOrd="0" destOrd="0" presId="urn:microsoft.com/office/officeart/2008/layout/LinedList"/>
    <dgm:cxn modelId="{6FD2C445-CFAB-4469-8AF7-71D6FFA14A01}" type="presParOf" srcId="{8AFDD7C3-A143-4BCD-B52D-5620E5ECEFAC}" destId="{5ED1E345-50F5-4F15-81C9-F268AA5C334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FEC273-C341-4D18-97DF-218696784500}">
      <dsp:nvSpPr>
        <dsp:cNvPr id="0" name=""/>
        <dsp:cNvSpPr/>
      </dsp:nvSpPr>
      <dsp:spPr>
        <a:xfrm>
          <a:off x="0" y="1507"/>
          <a:ext cx="962538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EAC666-63BF-4B6A-989E-9FEBD816976C}">
      <dsp:nvSpPr>
        <dsp:cNvPr id="0" name=""/>
        <dsp:cNvSpPr/>
      </dsp:nvSpPr>
      <dsp:spPr>
        <a:xfrm>
          <a:off x="0" y="1507"/>
          <a:ext cx="9625383" cy="513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What is a digital tool?</a:t>
          </a:r>
        </a:p>
      </dsp:txBody>
      <dsp:txXfrm>
        <a:off x="0" y="1507"/>
        <a:ext cx="9625383" cy="513907"/>
      </dsp:txXfrm>
    </dsp:sp>
    <dsp:sp modelId="{11B26554-CFF0-4E77-A109-D299B2D73AF4}">
      <dsp:nvSpPr>
        <dsp:cNvPr id="0" name=""/>
        <dsp:cNvSpPr/>
      </dsp:nvSpPr>
      <dsp:spPr>
        <a:xfrm>
          <a:off x="0" y="515414"/>
          <a:ext cx="9625383" cy="0"/>
        </a:xfrm>
        <a:prstGeom prst="line">
          <a:avLst/>
        </a:prstGeom>
        <a:solidFill>
          <a:schemeClr val="accent2">
            <a:hueOff val="-3953144"/>
            <a:satOff val="180"/>
            <a:lumOff val="0"/>
            <a:alphaOff val="0"/>
          </a:schemeClr>
        </a:solidFill>
        <a:ln w="19050" cap="rnd" cmpd="sng" algn="ctr">
          <a:solidFill>
            <a:schemeClr val="accent2">
              <a:hueOff val="-3953144"/>
              <a:satOff val="18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3BE5E-51BA-4AC0-8FDC-B5113615AB38}">
      <dsp:nvSpPr>
        <dsp:cNvPr id="0" name=""/>
        <dsp:cNvSpPr/>
      </dsp:nvSpPr>
      <dsp:spPr>
        <a:xfrm>
          <a:off x="0" y="515414"/>
          <a:ext cx="9625383" cy="513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What changed during Covid 19 in the world of technology?</a:t>
          </a:r>
          <a:endParaRPr lang="en-US" sz="2100" kern="1200" dirty="0"/>
        </a:p>
      </dsp:txBody>
      <dsp:txXfrm>
        <a:off x="0" y="515414"/>
        <a:ext cx="9625383" cy="513907"/>
      </dsp:txXfrm>
    </dsp:sp>
    <dsp:sp modelId="{6C3063EB-7D28-47CC-AFF0-ACCA26B47677}">
      <dsp:nvSpPr>
        <dsp:cNvPr id="0" name=""/>
        <dsp:cNvSpPr/>
      </dsp:nvSpPr>
      <dsp:spPr>
        <a:xfrm>
          <a:off x="0" y="1029322"/>
          <a:ext cx="9625383" cy="0"/>
        </a:xfrm>
        <a:prstGeom prst="line">
          <a:avLst/>
        </a:prstGeom>
        <a:solidFill>
          <a:schemeClr val="accent2">
            <a:hueOff val="-7906288"/>
            <a:satOff val="360"/>
            <a:lumOff val="0"/>
            <a:alphaOff val="0"/>
          </a:schemeClr>
        </a:solidFill>
        <a:ln w="19050" cap="rnd" cmpd="sng" algn="ctr">
          <a:solidFill>
            <a:schemeClr val="accent2">
              <a:hueOff val="-7906288"/>
              <a:satOff val="36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879887-7CD9-49C5-9CA6-F667F9D24F82}">
      <dsp:nvSpPr>
        <dsp:cNvPr id="0" name=""/>
        <dsp:cNvSpPr/>
      </dsp:nvSpPr>
      <dsp:spPr>
        <a:xfrm>
          <a:off x="0" y="1029322"/>
          <a:ext cx="9625383" cy="513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How did technology change?</a:t>
          </a:r>
          <a:endParaRPr lang="en-US" sz="2100" kern="1200" dirty="0"/>
        </a:p>
      </dsp:txBody>
      <dsp:txXfrm>
        <a:off x="0" y="1029322"/>
        <a:ext cx="9625383" cy="513907"/>
      </dsp:txXfrm>
    </dsp:sp>
    <dsp:sp modelId="{355EB467-3A06-4691-A06C-EE6FFFDAAD1A}">
      <dsp:nvSpPr>
        <dsp:cNvPr id="0" name=""/>
        <dsp:cNvSpPr/>
      </dsp:nvSpPr>
      <dsp:spPr>
        <a:xfrm>
          <a:off x="0" y="1543230"/>
          <a:ext cx="9625383" cy="0"/>
        </a:xfrm>
        <a:prstGeom prst="line">
          <a:avLst/>
        </a:prstGeom>
        <a:solidFill>
          <a:schemeClr val="accent2">
            <a:hueOff val="-11859433"/>
            <a:satOff val="541"/>
            <a:lumOff val="0"/>
            <a:alphaOff val="0"/>
          </a:schemeClr>
        </a:solidFill>
        <a:ln w="19050" cap="rnd" cmpd="sng" algn="ctr">
          <a:solidFill>
            <a:schemeClr val="accent2">
              <a:hueOff val="-11859433"/>
              <a:satOff val="54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494405-0E11-42EC-A9A2-5BABADEE2174}">
      <dsp:nvSpPr>
        <dsp:cNvPr id="0" name=""/>
        <dsp:cNvSpPr/>
      </dsp:nvSpPr>
      <dsp:spPr>
        <a:xfrm>
          <a:off x="0" y="1543230"/>
          <a:ext cx="9625383" cy="513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How did the community benefit from the changes in digital technology?</a:t>
          </a:r>
          <a:endParaRPr lang="en-US" sz="2100" kern="1200" dirty="0"/>
        </a:p>
      </dsp:txBody>
      <dsp:txXfrm>
        <a:off x="0" y="1543230"/>
        <a:ext cx="9625383" cy="513907"/>
      </dsp:txXfrm>
    </dsp:sp>
    <dsp:sp modelId="{9AA195B9-7885-4BBF-AD18-8EDBCA07B906}">
      <dsp:nvSpPr>
        <dsp:cNvPr id="0" name=""/>
        <dsp:cNvSpPr/>
      </dsp:nvSpPr>
      <dsp:spPr>
        <a:xfrm>
          <a:off x="0" y="2057138"/>
          <a:ext cx="9625383" cy="0"/>
        </a:xfrm>
        <a:prstGeom prst="line">
          <a:avLst/>
        </a:prstGeom>
        <a:solidFill>
          <a:schemeClr val="accent2">
            <a:hueOff val="-15812576"/>
            <a:satOff val="721"/>
            <a:lumOff val="0"/>
            <a:alphaOff val="0"/>
          </a:schemeClr>
        </a:solidFill>
        <a:ln w="19050" cap="rnd" cmpd="sng" algn="ctr">
          <a:solidFill>
            <a:schemeClr val="accent2">
              <a:hueOff val="-15812576"/>
              <a:satOff val="72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65B132-1CC1-4209-AB14-C15C4CEE203A}">
      <dsp:nvSpPr>
        <dsp:cNvPr id="0" name=""/>
        <dsp:cNvSpPr/>
      </dsp:nvSpPr>
      <dsp:spPr>
        <a:xfrm>
          <a:off x="0" y="2057138"/>
          <a:ext cx="9625383" cy="513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Did the changes in digital technology work for everyone?</a:t>
          </a:r>
        </a:p>
      </dsp:txBody>
      <dsp:txXfrm>
        <a:off x="0" y="2057138"/>
        <a:ext cx="9625383" cy="513907"/>
      </dsp:txXfrm>
    </dsp:sp>
    <dsp:sp modelId="{E55FFCE1-0987-4C19-B1DE-E2E49FE34149}">
      <dsp:nvSpPr>
        <dsp:cNvPr id="0" name=""/>
        <dsp:cNvSpPr/>
      </dsp:nvSpPr>
      <dsp:spPr>
        <a:xfrm>
          <a:off x="0" y="2571046"/>
          <a:ext cx="9625383" cy="0"/>
        </a:xfrm>
        <a:prstGeom prst="line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E61EB5-D969-4194-A19B-D5F9753F1F6E}">
      <dsp:nvSpPr>
        <dsp:cNvPr id="0" name=""/>
        <dsp:cNvSpPr/>
      </dsp:nvSpPr>
      <dsp:spPr>
        <a:xfrm>
          <a:off x="0" y="2571046"/>
          <a:ext cx="9625383" cy="5139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Were there any gaps in the digital tools?</a:t>
          </a:r>
        </a:p>
      </dsp:txBody>
      <dsp:txXfrm>
        <a:off x="0" y="2571046"/>
        <a:ext cx="9625383" cy="5139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995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216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591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877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802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034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526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187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05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010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09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459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9196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4528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9903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0803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925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5094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ilippinesbasiceducation.us/2016/03/together-everyone-achieves-more.html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-nc/3.0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2E451E-151A-4910-BF41-6A040B659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296EFE4-A70C-4388-9A15-3F657B661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6250" y="473745"/>
            <a:ext cx="11227090" cy="5902829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802EE-7B36-66B4-31A5-203132C386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2927" y="554107"/>
            <a:ext cx="8825658" cy="267764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Community care and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E694AF-3A2C-8D87-B33E-5F8A615CB8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GB" sz="110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endParaRPr lang="en-GB" sz="110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100">
                <a:solidFill>
                  <a:schemeClr val="tx2"/>
                </a:solidFill>
              </a:rPr>
              <a:t>                                                                                                    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25EBAFC-9388-432A-BCFD-EEA2F410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360BCF-2FE9-AD61-9101-77A804C843EA}"/>
              </a:ext>
            </a:extLst>
          </p:cNvPr>
          <p:cNvSpPr txBox="1"/>
          <p:nvPr/>
        </p:nvSpPr>
        <p:spPr>
          <a:xfrm>
            <a:off x="9028509" y="5638800"/>
            <a:ext cx="2524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By Amy Green</a:t>
            </a:r>
          </a:p>
        </p:txBody>
      </p:sp>
    </p:spTree>
    <p:extLst>
      <p:ext uri="{BB962C8B-B14F-4D97-AF65-F5344CB8AC3E}">
        <p14:creationId xmlns:p14="http://schemas.microsoft.com/office/powerpoint/2010/main" val="2278884047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0A9B6-CFAF-4621-B819-DFB2665FA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Introdutuion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6C9D9647-96D3-BFC6-1CD5-5CF318649D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5124668"/>
              </p:ext>
            </p:extLst>
          </p:nvPr>
        </p:nvGraphicFramePr>
        <p:xfrm>
          <a:off x="1286934" y="2925232"/>
          <a:ext cx="9625383" cy="3086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762685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6503EB0F-2257-4A3E-A73B-E1DE769B4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7012B2A-0D78-433A-8C68-8889D3DCD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119D0202-ED3F-47CC-90E9-4E963BCDAB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670D6F2B-93AF-47D6-9378-5E54BE0AC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 descr="Electronic circuit board">
            <a:extLst>
              <a:ext uri="{FF2B5EF4-FFF2-40B4-BE49-F238E27FC236}">
                <a16:creationId xmlns:a16="http://schemas.microsoft.com/office/drawing/2014/main" id="{61E6099A-E3C5-3F58-0DFC-859AA17B5B1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6486" r="-1" b="1824"/>
          <a:stretch/>
        </p:blipFill>
        <p:spPr>
          <a:xfrm>
            <a:off x="1" y="-5"/>
            <a:ext cx="12191695" cy="5020241"/>
          </a:xfrm>
          <a:custGeom>
            <a:avLst/>
            <a:gdLst/>
            <a:ahLst/>
            <a:cxnLst/>
            <a:rect l="l" t="t" r="r" b="b"/>
            <a:pathLst>
              <a:path w="12191695" h="5020241">
                <a:moveTo>
                  <a:pt x="0" y="0"/>
                </a:moveTo>
                <a:lnTo>
                  <a:pt x="12191695" y="0"/>
                </a:lnTo>
                <a:lnTo>
                  <a:pt x="12191695" y="4057991"/>
                </a:lnTo>
                <a:lnTo>
                  <a:pt x="11914945" y="4110187"/>
                </a:lnTo>
                <a:lnTo>
                  <a:pt x="11639412" y="4159931"/>
                </a:lnTo>
                <a:lnTo>
                  <a:pt x="11362661" y="4208624"/>
                </a:lnTo>
                <a:lnTo>
                  <a:pt x="11084690" y="4250310"/>
                </a:lnTo>
                <a:lnTo>
                  <a:pt x="10807939" y="4292347"/>
                </a:lnTo>
                <a:lnTo>
                  <a:pt x="10529968" y="4331582"/>
                </a:lnTo>
                <a:lnTo>
                  <a:pt x="10255655" y="4365211"/>
                </a:lnTo>
                <a:lnTo>
                  <a:pt x="9977684" y="4397089"/>
                </a:lnTo>
                <a:lnTo>
                  <a:pt x="9700933" y="4426165"/>
                </a:lnTo>
                <a:lnTo>
                  <a:pt x="9429058" y="4451387"/>
                </a:lnTo>
                <a:lnTo>
                  <a:pt x="9153526" y="4476609"/>
                </a:lnTo>
                <a:lnTo>
                  <a:pt x="8881651" y="4497628"/>
                </a:lnTo>
                <a:lnTo>
                  <a:pt x="8609776" y="4514092"/>
                </a:lnTo>
                <a:lnTo>
                  <a:pt x="8339121" y="4531258"/>
                </a:lnTo>
                <a:lnTo>
                  <a:pt x="8070903" y="4545620"/>
                </a:lnTo>
                <a:lnTo>
                  <a:pt x="7805124" y="4555779"/>
                </a:lnTo>
                <a:lnTo>
                  <a:pt x="7539345" y="4564537"/>
                </a:lnTo>
                <a:lnTo>
                  <a:pt x="7276005" y="4572944"/>
                </a:lnTo>
                <a:lnTo>
                  <a:pt x="7016322" y="4576798"/>
                </a:lnTo>
                <a:lnTo>
                  <a:pt x="6756639" y="4581001"/>
                </a:lnTo>
                <a:lnTo>
                  <a:pt x="6500613" y="4583103"/>
                </a:lnTo>
                <a:lnTo>
                  <a:pt x="6247026" y="4581001"/>
                </a:lnTo>
                <a:lnTo>
                  <a:pt x="5995877" y="4581001"/>
                </a:lnTo>
                <a:lnTo>
                  <a:pt x="5747167" y="4576798"/>
                </a:lnTo>
                <a:lnTo>
                  <a:pt x="5503333" y="4570492"/>
                </a:lnTo>
                <a:lnTo>
                  <a:pt x="5261938" y="4564537"/>
                </a:lnTo>
                <a:lnTo>
                  <a:pt x="5025418" y="4557881"/>
                </a:lnTo>
                <a:lnTo>
                  <a:pt x="4790118" y="4547722"/>
                </a:lnTo>
                <a:lnTo>
                  <a:pt x="4558477" y="4536862"/>
                </a:lnTo>
                <a:lnTo>
                  <a:pt x="4331710" y="4527054"/>
                </a:lnTo>
                <a:lnTo>
                  <a:pt x="3889152" y="4499379"/>
                </a:lnTo>
                <a:lnTo>
                  <a:pt x="3464881" y="4469954"/>
                </a:lnTo>
                <a:lnTo>
                  <a:pt x="3057678" y="4439126"/>
                </a:lnTo>
                <a:lnTo>
                  <a:pt x="2672421" y="4405147"/>
                </a:lnTo>
                <a:lnTo>
                  <a:pt x="2304232" y="4369765"/>
                </a:lnTo>
                <a:lnTo>
                  <a:pt x="1962864" y="4331582"/>
                </a:lnTo>
                <a:lnTo>
                  <a:pt x="1642223" y="4294099"/>
                </a:lnTo>
                <a:lnTo>
                  <a:pt x="1347183" y="4256616"/>
                </a:lnTo>
                <a:lnTo>
                  <a:pt x="1076528" y="4221235"/>
                </a:lnTo>
                <a:lnTo>
                  <a:pt x="836351" y="4187605"/>
                </a:lnTo>
                <a:lnTo>
                  <a:pt x="619339" y="4155727"/>
                </a:lnTo>
                <a:lnTo>
                  <a:pt x="436464" y="4129104"/>
                </a:lnTo>
                <a:lnTo>
                  <a:pt x="282848" y="4103881"/>
                </a:lnTo>
                <a:lnTo>
                  <a:pt x="71932" y="4067800"/>
                </a:lnTo>
                <a:lnTo>
                  <a:pt x="1" y="4055539"/>
                </a:lnTo>
                <a:lnTo>
                  <a:pt x="1" y="5020241"/>
                </a:lnTo>
                <a:lnTo>
                  <a:pt x="0" y="5020241"/>
                </a:ln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36F3EEA-55D4-4677-80E7-92D00B8F3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C91E93A7-6C7F-4F77-9CB0-280D958EF4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EE29F5-9576-C7D6-FF89-F763E1B95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199" y="4854346"/>
            <a:ext cx="10407602" cy="86802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400">
                <a:solidFill>
                  <a:srgbClr val="EBEBEB"/>
                </a:solidFill>
              </a:rPr>
              <a:t>What is a digital tool?</a:t>
            </a:r>
          </a:p>
        </p:txBody>
      </p:sp>
      <p:sp>
        <p:nvSpPr>
          <p:cNvPr id="19" name="Freeform 16">
            <a:extLst>
              <a:ext uri="{FF2B5EF4-FFF2-40B4-BE49-F238E27FC236}">
                <a16:creationId xmlns:a16="http://schemas.microsoft.com/office/drawing/2014/main" id="{E4F17063-EDA4-417B-946F-BA357F3B3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42856" y="3785499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2">
              <a:alpha val="4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B2B1F0-C1EC-745E-E2A5-2E91546AAB76}"/>
              </a:ext>
            </a:extLst>
          </p:cNvPr>
          <p:cNvSpPr txBox="1"/>
          <p:nvPr/>
        </p:nvSpPr>
        <p:spPr>
          <a:xfrm>
            <a:off x="6902604" y="6521185"/>
            <a:ext cx="4812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</a:t>
            </a:r>
            <a:r>
              <a:rPr lang="en-GB" sz="2000" dirty="0"/>
              <a:t>(Hart, 2023)</a:t>
            </a:r>
          </a:p>
        </p:txBody>
      </p:sp>
    </p:spTree>
    <p:extLst>
      <p:ext uri="{BB962C8B-B14F-4D97-AF65-F5344CB8AC3E}">
        <p14:creationId xmlns:p14="http://schemas.microsoft.com/office/powerpoint/2010/main" val="226862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7084313B-C03D-4981-9786-879159A60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99190B9-52DD-45DC-BE21-AACE88FEC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1EE260A-12FB-4D71-A318-71BED7FF31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B52EC39A-8D44-4CEF-820F-A442CFA42D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2D010773-529F-4A3D-A0AB-E7CE12DC6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7582733-2D5B-4103-A63C-0D0D81780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6D073C2A-0E86-458E-88D4-27124FDADC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0" name="Freeform 5">
              <a:extLst>
                <a:ext uri="{FF2B5EF4-FFF2-40B4-BE49-F238E27FC236}">
                  <a16:creationId xmlns:a16="http://schemas.microsoft.com/office/drawing/2014/main" id="{01A64F04-7AF7-48B9-A1B0-956BBCEEFE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5">
              <a:extLst>
                <a:ext uri="{FF2B5EF4-FFF2-40B4-BE49-F238E27FC236}">
                  <a16:creationId xmlns:a16="http://schemas.microsoft.com/office/drawing/2014/main" id="{989ABE99-7694-4211-A627-459BE5422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54B4214-6F53-497C-8322-9CE8158AA3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20E145FF-1D18-4246-A2BA-9F6B4D533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324E43EB-867C-4B35-9A5C-E435157C7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7C0F5DA-B59F-4F13-8BB8-FFD8F2C57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6" name="Freeform 5">
            <a:extLst>
              <a:ext uri="{FF2B5EF4-FFF2-40B4-BE49-F238E27FC236}">
                <a16:creationId xmlns:a16="http://schemas.microsoft.com/office/drawing/2014/main" id="{9CEA1DEC-CC9E-4776-9E08-048A15BFA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9CE399CF-F4B8-4832-A8CB-B93F6B1EF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8" name="Freeform 5">
            <a:extLst>
              <a:ext uri="{FF2B5EF4-FFF2-40B4-BE49-F238E27FC236}">
                <a16:creationId xmlns:a16="http://schemas.microsoft.com/office/drawing/2014/main" id="{1F23E73A-FDC8-462C-83C1-3AA89614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A69B4D-0753-5397-A117-51765237D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087" y="1130603"/>
            <a:ext cx="3342442" cy="459679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>
                <a:solidFill>
                  <a:srgbClr val="EBEBEB"/>
                </a:solidFill>
              </a:rPr>
              <a:t>What changed during covid 19 in the world of digital technology? 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92D1137-F504-A678-1303-353EBB81A9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90077" y="1130602"/>
            <a:ext cx="5502614" cy="4589431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1C16B4E-9D69-EACF-F168-B86C8DCF759C}"/>
              </a:ext>
            </a:extLst>
          </p:cNvPr>
          <p:cNvSpPr txBox="1"/>
          <p:nvPr/>
        </p:nvSpPr>
        <p:spPr>
          <a:xfrm>
            <a:off x="7471317" y="5977774"/>
            <a:ext cx="4558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(George, Lakhani and Puranam, 2020) </a:t>
            </a:r>
          </a:p>
          <a:p>
            <a:r>
              <a:rPr lang="en-GB" dirty="0"/>
              <a:t>(De’, Pandey and Pal, 2020)</a:t>
            </a:r>
          </a:p>
        </p:txBody>
      </p:sp>
      <p:pic>
        <p:nvPicPr>
          <p:cNvPr id="18" name="Picture 17" descr="Person holding sphere">
            <a:extLst>
              <a:ext uri="{FF2B5EF4-FFF2-40B4-BE49-F238E27FC236}">
                <a16:creationId xmlns:a16="http://schemas.microsoft.com/office/drawing/2014/main" id="{A921C3AD-B07D-B1BC-6BA6-8268ACBBD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0076" y="1130601"/>
            <a:ext cx="5502615" cy="461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29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BD288-B06E-E74D-FE0E-C840B8EEB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did technology change?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E7BA4D-E19B-C210-6D63-436276FB95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Online consultation</a:t>
            </a:r>
          </a:p>
          <a:p>
            <a:endParaRPr lang="en-GB" dirty="0"/>
          </a:p>
          <a:p>
            <a:r>
              <a:rPr lang="en-GB" dirty="0"/>
              <a:t>People were requested to isolate</a:t>
            </a:r>
          </a:p>
          <a:p>
            <a:endParaRPr lang="en-GB" dirty="0"/>
          </a:p>
          <a:p>
            <a:r>
              <a:rPr lang="en-GB" dirty="0"/>
              <a:t>People used devices to stay is contact with family.</a:t>
            </a:r>
          </a:p>
          <a:p>
            <a:endParaRPr lang="en-GB" dirty="0"/>
          </a:p>
          <a:p>
            <a:r>
              <a:rPr lang="en-GB" dirty="0"/>
              <a:t>Companies were forced to work from home.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A83A60-26A8-373B-6F1B-50C1BD4ADB2A}"/>
              </a:ext>
            </a:extLst>
          </p:cNvPr>
          <p:cNvSpPr txBox="1"/>
          <p:nvPr/>
        </p:nvSpPr>
        <p:spPr>
          <a:xfrm>
            <a:off x="8184996" y="6144322"/>
            <a:ext cx="3345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(Wyman, 2020) (Renu, 2021)</a:t>
            </a:r>
          </a:p>
        </p:txBody>
      </p:sp>
    </p:spTree>
    <p:extLst>
      <p:ext uri="{BB962C8B-B14F-4D97-AF65-F5344CB8AC3E}">
        <p14:creationId xmlns:p14="http://schemas.microsoft.com/office/powerpoint/2010/main" val="18611996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CC9B79-CC0F-F520-A295-A0594F5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How did the community benefit from the changes in digital technology?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C2707B3-18DB-2C4B-9664-DA6F8C299FC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  <a:p>
            <a:endParaRPr lang="en-GB" dirty="0"/>
          </a:p>
          <a:p>
            <a:r>
              <a:rPr lang="en-GB" dirty="0"/>
              <a:t>Connectivity</a:t>
            </a:r>
          </a:p>
          <a:p>
            <a:endParaRPr lang="en-GB" dirty="0"/>
          </a:p>
          <a:p>
            <a:r>
              <a:rPr lang="en-GB" dirty="0"/>
              <a:t>Access to information</a:t>
            </a:r>
          </a:p>
          <a:p>
            <a:endParaRPr lang="en-GB" dirty="0"/>
          </a:p>
          <a:p>
            <a:r>
              <a:rPr lang="en-GB" dirty="0"/>
              <a:t>Easy to transport.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9CAAB6-CA24-D369-FE03-5699981FDBC5}"/>
              </a:ext>
            </a:extLst>
          </p:cNvPr>
          <p:cNvSpPr txBox="1"/>
          <p:nvPr/>
        </p:nvSpPr>
        <p:spPr>
          <a:xfrm>
            <a:off x="7133063" y="6319024"/>
            <a:ext cx="4293220" cy="55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0903FF-17BD-B1E9-F84B-9C8FFDEFE2A1}"/>
              </a:ext>
            </a:extLst>
          </p:cNvPr>
          <p:cNvSpPr txBox="1"/>
          <p:nvPr/>
        </p:nvSpPr>
        <p:spPr>
          <a:xfrm>
            <a:off x="7133063" y="6166623"/>
            <a:ext cx="4293220" cy="558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F17832-C489-92F5-0E88-97D93972EB0C}"/>
              </a:ext>
            </a:extLst>
          </p:cNvPr>
          <p:cNvSpPr txBox="1"/>
          <p:nvPr/>
        </p:nvSpPr>
        <p:spPr>
          <a:xfrm>
            <a:off x="6980663" y="6166624"/>
            <a:ext cx="429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68B398-65F2-0D64-9B3E-246379F3EDBF}"/>
              </a:ext>
            </a:extLst>
          </p:cNvPr>
          <p:cNvSpPr txBox="1"/>
          <p:nvPr/>
        </p:nvSpPr>
        <p:spPr>
          <a:xfrm>
            <a:off x="6980663" y="6166624"/>
            <a:ext cx="429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(Poudel, 2019) (Goodman, 2022)</a:t>
            </a:r>
          </a:p>
        </p:txBody>
      </p:sp>
      <p:pic>
        <p:nvPicPr>
          <p:cNvPr id="22" name="Content Placeholder 21" descr="Illuminated technology network on a dark background">
            <a:extLst>
              <a:ext uri="{FF2B5EF4-FFF2-40B4-BE49-F238E27FC236}">
                <a16:creationId xmlns:a16="http://schemas.microsoft.com/office/drawing/2014/main" id="{062541A6-F074-4551-4FC2-BA92D20F519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08713" y="2603500"/>
            <a:ext cx="4824412" cy="30650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641389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BB535-AE98-CB95-BEB4-797F0F40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disadvantages to digital technology?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9B9D1-7CF0-1960-0495-AB6812A9C64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Data security</a:t>
            </a:r>
          </a:p>
          <a:p>
            <a:endParaRPr lang="en-GB" dirty="0"/>
          </a:p>
          <a:p>
            <a:r>
              <a:rPr lang="en-GB" dirty="0"/>
              <a:t>Social isolation</a:t>
            </a:r>
          </a:p>
          <a:p>
            <a:endParaRPr lang="en-GB" dirty="0"/>
          </a:p>
          <a:p>
            <a:r>
              <a:rPr lang="en-GB" dirty="0"/>
              <a:t>Media manipulation</a:t>
            </a:r>
          </a:p>
          <a:p>
            <a:endParaRPr lang="en-GB" dirty="0"/>
          </a:p>
          <a:p>
            <a:r>
              <a:rPr lang="en-GB" dirty="0"/>
              <a:t>Less job </a:t>
            </a:r>
            <a:r>
              <a:rPr lang="en-GB" dirty="0" err="1"/>
              <a:t>opotunities</a:t>
            </a:r>
            <a:endParaRPr lang="en-GB" dirty="0"/>
          </a:p>
          <a:p>
            <a:endParaRPr lang="en-GB" dirty="0"/>
          </a:p>
          <a:p>
            <a:r>
              <a:rPr lang="en-GB" dirty="0"/>
              <a:t>Addiction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438DD8-AC89-1B1A-8DC6-D13C3214F936}"/>
              </a:ext>
            </a:extLst>
          </p:cNvPr>
          <p:cNvSpPr txBox="1"/>
          <p:nvPr/>
        </p:nvSpPr>
        <p:spPr>
          <a:xfrm>
            <a:off x="7549376" y="6019801"/>
            <a:ext cx="3484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(Goodman, 2022)</a:t>
            </a:r>
            <a:endParaRPr lang="en-GB" dirty="0"/>
          </a:p>
        </p:txBody>
      </p:sp>
      <p:pic>
        <p:nvPicPr>
          <p:cNvPr id="15" name="Content Placeholder 14" descr="One glowing light bulb in sea of unlit bulbs">
            <a:extLst>
              <a:ext uri="{FF2B5EF4-FFF2-40B4-BE49-F238E27FC236}">
                <a16:creationId xmlns:a16="http://schemas.microsoft.com/office/drawing/2014/main" id="{51418254-6091-9F81-6C69-C16F8EDCD0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43386" y="2603500"/>
            <a:ext cx="4555066" cy="34163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82076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7D922-A3A5-AA84-017E-4327FCE46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Did the changes in digital technology work for everyone?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2D98A-7A5D-67CA-030B-D2287B5412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 dirty="0"/>
              <a:t>Educations.</a:t>
            </a:r>
          </a:p>
        </p:txBody>
      </p:sp>
      <p:pic>
        <p:nvPicPr>
          <p:cNvPr id="8" name="Content Placeholder 7" descr="Woman attending online class">
            <a:extLst>
              <a:ext uri="{FF2B5EF4-FFF2-40B4-BE49-F238E27FC236}">
                <a16:creationId xmlns:a16="http://schemas.microsoft.com/office/drawing/2014/main" id="{B497E89B-CC1B-5FFA-DAC0-016AE1BF89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57641" y="3429000"/>
            <a:ext cx="2922623" cy="2840037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A5A07-FD80-4AC3-8EB9-DF21AA6276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4068" y="2562360"/>
            <a:ext cx="4825159" cy="576262"/>
          </a:xfrm>
        </p:spPr>
        <p:txBody>
          <a:bodyPr/>
          <a:lstStyle/>
          <a:p>
            <a:r>
              <a:rPr lang="en-GB" sz="2800" dirty="0"/>
              <a:t>Connection.</a:t>
            </a:r>
          </a:p>
        </p:txBody>
      </p:sp>
      <p:pic>
        <p:nvPicPr>
          <p:cNvPr id="10" name="Content Placeholder 9" descr="Couple smiling looking at computer">
            <a:extLst>
              <a:ext uri="{FF2B5EF4-FFF2-40B4-BE49-F238E27FC236}">
                <a16:creationId xmlns:a16="http://schemas.microsoft.com/office/drawing/2014/main" id="{47029BAD-E5FC-9349-BFEC-695337DCDE55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8411738" y="3429000"/>
            <a:ext cx="2814455" cy="2840037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813E892-D0DF-2D4B-3C2D-582226699B38}"/>
              </a:ext>
            </a:extLst>
          </p:cNvPr>
          <p:cNvSpPr txBox="1"/>
          <p:nvPr/>
        </p:nvSpPr>
        <p:spPr>
          <a:xfrm>
            <a:off x="8162693" y="6269037"/>
            <a:ext cx="3387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(McKinsey &amp; Company, 2020) (NHS Digital, 2022)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F3E03D-B8D5-61C0-0042-33D016E74D4F}"/>
              </a:ext>
            </a:extLst>
          </p:cNvPr>
          <p:cNvSpPr txBox="1"/>
          <p:nvPr/>
        </p:nvSpPr>
        <p:spPr>
          <a:xfrm>
            <a:off x="4360126" y="3428999"/>
            <a:ext cx="33879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Education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Businesses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National health service</a:t>
            </a:r>
          </a:p>
        </p:txBody>
      </p:sp>
    </p:spTree>
    <p:extLst>
      <p:ext uri="{BB962C8B-B14F-4D97-AF65-F5344CB8AC3E}">
        <p14:creationId xmlns:p14="http://schemas.microsoft.com/office/powerpoint/2010/main" val="10749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B21923-D75C-E377-DFDA-87DFC9293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 there any gaps within digital tools?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CF5822-395C-66EB-1508-68F4FEC62F09}"/>
              </a:ext>
            </a:extLst>
          </p:cNvPr>
          <p:cNvSpPr txBox="1"/>
          <p:nvPr/>
        </p:nvSpPr>
        <p:spPr>
          <a:xfrm>
            <a:off x="7872761" y="6019800"/>
            <a:ext cx="3389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(Age UK, 2019) (Tech, 2020)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223A97B-C888-6272-A04A-18C63955C3BA}"/>
              </a:ext>
            </a:extLst>
          </p:cNvPr>
          <p:cNvSpPr txBox="1"/>
          <p:nvPr/>
        </p:nvSpPr>
        <p:spPr>
          <a:xfrm>
            <a:off x="4217209" y="2603480"/>
            <a:ext cx="319747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 digital gaps 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being isolated from everything.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No family connection.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Age UK.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Digital inclusion.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Anxiety about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  <a:p>
            <a:endParaRPr lang="en-GB" dirty="0"/>
          </a:p>
        </p:txBody>
      </p:sp>
      <p:pic>
        <p:nvPicPr>
          <p:cNvPr id="29" name="Content Placeholder 28" descr="A person smiling at camera&#10;&#10;Description automatically generated">
            <a:extLst>
              <a:ext uri="{FF2B5EF4-FFF2-40B4-BE49-F238E27FC236}">
                <a16:creationId xmlns:a16="http://schemas.microsoft.com/office/drawing/2014/main" id="{FF188319-6FAD-DD7A-9D8D-64F070BA43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731405" y="2468032"/>
            <a:ext cx="2050243" cy="3416300"/>
          </a:xfrm>
        </p:spPr>
      </p:pic>
      <p:pic>
        <p:nvPicPr>
          <p:cNvPr id="27" name="Content Placeholder 26" descr="A person with his eyes closed&#10;&#10;Description automatically generated">
            <a:extLst>
              <a:ext uri="{FF2B5EF4-FFF2-40B4-BE49-F238E27FC236}">
                <a16:creationId xmlns:a16="http://schemas.microsoft.com/office/drawing/2014/main" id="{52DD6CA5-E8A3-4221-714E-ED99414B3C5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96096" y="2468032"/>
            <a:ext cx="2204397" cy="3416300"/>
          </a:xfrm>
        </p:spPr>
      </p:pic>
    </p:spTree>
    <p:extLst>
      <p:ext uri="{BB962C8B-B14F-4D97-AF65-F5344CB8AC3E}">
        <p14:creationId xmlns:p14="http://schemas.microsoft.com/office/powerpoint/2010/main" val="270080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DC7B5A7-EF75-7D4B-78F5-8837F2862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challenges can an older person have?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21FEE7E-F92B-0385-15C2-C230077A2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4954" y="4991818"/>
            <a:ext cx="3050438" cy="576262"/>
          </a:xfrm>
        </p:spPr>
        <p:txBody>
          <a:bodyPr/>
          <a:lstStyle/>
          <a:p>
            <a:r>
              <a:rPr lang="en-GB" dirty="0"/>
              <a:t>Motor skills</a:t>
            </a:r>
          </a:p>
        </p:txBody>
      </p:sp>
      <p:pic>
        <p:nvPicPr>
          <p:cNvPr id="18" name="Picture Placeholder 17" descr="Couple holding cane">
            <a:extLst>
              <a:ext uri="{FF2B5EF4-FFF2-40B4-BE49-F238E27FC236}">
                <a16:creationId xmlns:a16="http://schemas.microsoft.com/office/drawing/2014/main" id="{36175C8A-CEA1-F03D-01B1-80673ED32093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/>
          <a:srcRect t="5602" b="5602"/>
          <a:stretch>
            <a:fillRect/>
          </a:stretch>
        </p:blipFill>
        <p:spPr/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B4BF16E-FB83-498A-ACC0-937C29E5FB1B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1154954" y="5981338"/>
            <a:ext cx="3050438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2C29FA5-B404-6DA7-95C9-80C14E75E7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70172" y="5097421"/>
            <a:ext cx="3050438" cy="576263"/>
          </a:xfrm>
        </p:spPr>
        <p:txBody>
          <a:bodyPr/>
          <a:lstStyle/>
          <a:p>
            <a:r>
              <a:rPr lang="en-GB" dirty="0"/>
              <a:t>Memory</a:t>
            </a:r>
          </a:p>
        </p:txBody>
      </p:sp>
      <p:pic>
        <p:nvPicPr>
          <p:cNvPr id="21" name="Picture Placeholder 20" descr="Sticky notes on a wall">
            <a:extLst>
              <a:ext uri="{FF2B5EF4-FFF2-40B4-BE49-F238E27FC236}">
                <a16:creationId xmlns:a16="http://schemas.microsoft.com/office/drawing/2014/main" id="{AFA34289-D571-0601-F345-D169D8F6C3EE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3"/>
          <a:srcRect t="8721" b="8721"/>
          <a:stretch>
            <a:fillRect/>
          </a:stretch>
        </p:blipFill>
        <p:spPr/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0A7E418-EEDA-EC84-B7DB-CED92194365A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570172" y="5981337"/>
            <a:ext cx="3050438" cy="45720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1845529-5324-66FE-0452-8A1952A4B75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82776" y="5253718"/>
            <a:ext cx="3051095" cy="576262"/>
          </a:xfrm>
        </p:spPr>
        <p:txBody>
          <a:bodyPr/>
          <a:lstStyle/>
          <a:p>
            <a:r>
              <a:rPr lang="en-GB" dirty="0"/>
              <a:t>Safety</a:t>
            </a:r>
          </a:p>
        </p:txBody>
      </p:sp>
      <p:pic>
        <p:nvPicPr>
          <p:cNvPr id="23" name="Picture Placeholder 22" descr="Person using laptop and mobile phone">
            <a:extLst>
              <a:ext uri="{FF2B5EF4-FFF2-40B4-BE49-F238E27FC236}">
                <a16:creationId xmlns:a16="http://schemas.microsoft.com/office/drawing/2014/main" id="{C9D34924-D1E9-1490-8945-162285DE406D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4"/>
          <a:srcRect t="5619" b="5619"/>
          <a:stretch>
            <a:fillRect/>
          </a:stretch>
        </p:blipFill>
        <p:spPr/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D453F1A-FD1B-274A-609D-A730C43C3697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7982775" y="5981336"/>
            <a:ext cx="3051096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A733582-42AB-6E17-B1D3-DFA589280D4F}"/>
              </a:ext>
            </a:extLst>
          </p:cNvPr>
          <p:cNvSpPr txBox="1"/>
          <p:nvPr/>
        </p:nvSpPr>
        <p:spPr>
          <a:xfrm>
            <a:off x="8664499" y="6178412"/>
            <a:ext cx="2865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(42Gears Mobility Systems, 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108192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05A564B4-527D-AF6A-2701-FF5892BC3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Social Prescribing</a:t>
            </a:r>
            <a:r>
              <a:rPr lang="en-GB"/>
              <a:t>. </a:t>
            </a:r>
            <a:endParaRPr lang="en-GB" dirty="0"/>
          </a:p>
        </p:txBody>
      </p:sp>
      <p:pic>
        <p:nvPicPr>
          <p:cNvPr id="17" name="Picture Placeholder 16" descr="A chalkboard with words written on it&#10;&#10;Description automatically generated">
            <a:extLst>
              <a:ext uri="{FF2B5EF4-FFF2-40B4-BE49-F238E27FC236}">
                <a16:creationId xmlns:a16="http://schemas.microsoft.com/office/drawing/2014/main" id="{08E1CD57-0D32-6DFE-1CAA-95A2500E9BF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5695" r="25695"/>
          <a:stretch>
            <a:fillRect/>
          </a:stretch>
        </p:blipFill>
        <p:spPr>
          <a:xfrm>
            <a:off x="6515642" y="773668"/>
            <a:ext cx="3859212" cy="4572000"/>
          </a:xfr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171BA5C-C858-223E-8869-38155291206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4C18FBC-4118-DA24-52F0-F4A0F402CE14}"/>
              </a:ext>
            </a:extLst>
          </p:cNvPr>
          <p:cNvSpPr txBox="1"/>
          <p:nvPr/>
        </p:nvSpPr>
        <p:spPr>
          <a:xfrm>
            <a:off x="8129239" y="6099717"/>
            <a:ext cx="3367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(GOV.WALES, 2022)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253A36B-D59F-67B5-25C2-6DECE37E377E}"/>
              </a:ext>
            </a:extLst>
          </p:cNvPr>
          <p:cNvSpPr txBox="1"/>
          <p:nvPr/>
        </p:nvSpPr>
        <p:spPr>
          <a:xfrm>
            <a:off x="6515642" y="5345668"/>
            <a:ext cx="38592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www.philippinesbasiceducation.us/2016/03/together-everyone-achieves-more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5935795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9C54888-730D-AC90-0866-2AF93FC87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AIMS: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07CF4FD-B44A-AE8F-DD50-B166443D0A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Reduce.</a:t>
            </a:r>
          </a:p>
          <a:p>
            <a:r>
              <a:rPr lang="en-GB" dirty="0"/>
              <a:t>Educate.</a:t>
            </a:r>
          </a:p>
          <a:p>
            <a:r>
              <a:rPr lang="en-GB" dirty="0"/>
              <a:t>Encourage.</a:t>
            </a:r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BD0DEB6-FD6B-52BC-7B2D-B665D65E112F}"/>
              </a:ext>
            </a:extLst>
          </p:cNvPr>
          <p:cNvSpPr txBox="1"/>
          <p:nvPr/>
        </p:nvSpPr>
        <p:spPr>
          <a:xfrm>
            <a:off x="8352263" y="6021659"/>
            <a:ext cx="3010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(Roberson, 2021)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7734627"/>
      </p:ext>
    </p:extLst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FAF36CA-0566-2FD5-C905-0903F63F2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B066FE9-0ED5-958D-CFF7-0A2792641A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297151"/>
            <a:ext cx="8825659" cy="4393581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50000"/>
              </a:lnSpc>
            </a:pPr>
            <a:r>
              <a:rPr lang="en-GB" sz="1800" dirty="0" err="1">
                <a:effectLst/>
                <a:latin typeface="Times New Roman" panose="02020603050405020304" pitchFamily="18" charset="0"/>
              </a:rPr>
              <a:t>42Gears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 Mobility Systems. (2020).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Elderly mobile device users need these 4 things for accessibility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www.42gears.com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/blog/how-to-make-mobile-devices-friendly-for-elderly-individuals/ [Accessed 16 Nov. 2023].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Age UK (2019).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Digital drop in centre for older people | Age UK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YouTube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www.youtube.com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watch?v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=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nDD4PkmdFEU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 [Accessed 14 Oct. 2021].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De’, R., Pandey, N. and Pal, A. (2020). Impact of Digital Surge during Covid-19 pandemic: a Viewpoint on Research and Practice.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International Journal of Information Management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[online] 55(102171),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p.102171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doi:https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doi.org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/10.1016/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j.ijinfomgt.2020.102171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George, G., Lakhani,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K.R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and Puranam, P. (2020). What Has changed? the Impact of Covid Pandemic on the Technology and Innovation Management Research Agenda.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Journal of Management Studies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[online] 57(8).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doi:https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doi.org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/10.1111/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joms.12634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Goodman, P. (2022).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17 Disadvantages of Digital Technology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TurboFuture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turbofuture.com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misc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/Disadvantages-of-Digital-Technology.</a:t>
            </a:r>
          </a:p>
          <a:p>
            <a:pPr>
              <a:lnSpc>
                <a:spcPct val="150000"/>
              </a:lnSpc>
            </a:pPr>
            <a:r>
              <a:rPr lang="en-GB" sz="1800" dirty="0" err="1">
                <a:effectLst/>
                <a:latin typeface="Times New Roman" panose="02020603050405020304" pitchFamily="18" charset="0"/>
              </a:rPr>
              <a:t>GOV.WALES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(2022).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Developing a national framework for social prescribing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www.gov.wales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/developing-national-framework-social-prescribing.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Hart, O. (2023).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Research Guides: Digital Literacy: Digital materials and where to find them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guides.libraries.uc.edu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guides.libraries.uc.edu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digliteracy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digmaterials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McKinsey &amp; Company (2020).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COVID-19 digital transformation &amp; technology | McKinsey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McKinsey &amp; Company.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www.mckinsey.com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/capabilities/strategy-and-corporate-finance/our-insights/how-covid-19-has-pushed-companies-over-the-technology-tipping-point-and-transformed-business-forever.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NHS Digital (2022).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Why digital inclusion matters to health and social care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NHS Digital.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digital.nhs.uk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/about-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nhs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-digital/corporate-information-and-documents/digital-inclusion/digital-inclusion-in-health-and-social-care.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Poudel, D. (2019).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Pros and Cons of Digital Technology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Honest Pros and Cons.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honestproscons.com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/pros-and-cons-of-digital-technology/.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Renu, N. (2021). Technological advancement in the era of COVID-19.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SAGE Open Medicine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[online] 9(1),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p.205031212110009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doi:https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doi.org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/10.1177/20503121211000912.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Roberson, J. (2021).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Catalyst Resource - Five ways charities have reduced digital exclusion through their services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www.thecatalyst.org.uk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www.thecatalyst.org.uk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/resource-articles/charities-digital-exclusion# [Accessed 16 Nov. 2023].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Tech, C. (2020).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Older Adults Admit High Anxiety and Fear About New Technology: </a:t>
            </a:r>
            <a:r>
              <a:rPr lang="en-GB" sz="1800" i="1" dirty="0" err="1">
                <a:effectLst/>
                <a:latin typeface="Times New Roman" panose="02020603050405020304" pitchFamily="18" charset="0"/>
              </a:rPr>
              <a:t>Candoo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 Tech Surveys Shows 53% of Seniors Say Learning a New Device is More Stressful Than Going to the Dentist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www.prnewswire.com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www.prnewswire.com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/news-releases/older-adults-admit-high-anxiety-and-fear-about-new-technology-candoo-tech-surveys-shows-53-of-seniors-say-learning-a-new-device-is-more-stressful-than-going-to-the-dentist-301196011.html.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Wyman, O. (2020).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Why 4 Technologies That Boomed During Covid-19 Will Keep People Home More After A Vaccine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Forbes. Available at: https://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www.forbes.com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/sites/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oliverwyman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/2020/10/07/why-4-technologies-that-boomed-during-covid-19-will-keep-people-home-more-after-a-vaccine/?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sh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=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34ad1c73bec3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 [Accessed 16 Nov. 2023].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520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11719</TotalTime>
  <Words>976</Words>
  <Application>Microsoft Office PowerPoint</Application>
  <PresentationFormat>Widescreen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Century Gothic</vt:lpstr>
      <vt:lpstr>Times New Roman</vt:lpstr>
      <vt:lpstr>Wingdings</vt:lpstr>
      <vt:lpstr>Wingdings 3</vt:lpstr>
      <vt:lpstr>Ion Boardroom</vt:lpstr>
      <vt:lpstr>Community care and development</vt:lpstr>
      <vt:lpstr>Introdutuion</vt:lpstr>
      <vt:lpstr>What is a digital tool?</vt:lpstr>
      <vt:lpstr>What changed during covid 19 in the world of digital technology? </vt:lpstr>
      <vt:lpstr>How did technology change?</vt:lpstr>
      <vt:lpstr>How did the community benefit from the changes in digital technology? </vt:lpstr>
      <vt:lpstr>What are the disadvantages to digital technology?</vt:lpstr>
      <vt:lpstr>Did the changes in digital technology work for everyone? </vt:lpstr>
      <vt:lpstr>Are there any gaps within digital tools? </vt:lpstr>
      <vt:lpstr>What challenges can an older person have?</vt:lpstr>
      <vt:lpstr>Social Prescribing. </vt:lpstr>
      <vt:lpstr>AIMS: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Community care development</dc:title>
  <dc:creator>Amy Green</dc:creator>
  <cp:lastModifiedBy>Amy Green</cp:lastModifiedBy>
  <cp:revision>1</cp:revision>
  <dcterms:created xsi:type="dcterms:W3CDTF">2023-11-08T11:43:36Z</dcterms:created>
  <dcterms:modified xsi:type="dcterms:W3CDTF">2023-11-16T15:02:48Z</dcterms:modified>
</cp:coreProperties>
</file>