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CA1B87-9282-4480-A23A-AD10C275C4C5}" v="16" dt="2022-02-12T16:19:50.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5" d="100"/>
          <a:sy n="75" d="100"/>
        </p:scale>
        <p:origin x="540"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Rankin" userId="046a50a0c1caee9c" providerId="LiveId" clId="{F0CA1B87-9282-4480-A23A-AD10C275C4C5}"/>
    <pc:docChg chg="undo custSel modSld">
      <pc:chgData name="Josh Rankin" userId="046a50a0c1caee9c" providerId="LiveId" clId="{F0CA1B87-9282-4480-A23A-AD10C275C4C5}" dt="2022-02-12T17:47:14.126" v="2244" actId="207"/>
      <pc:docMkLst>
        <pc:docMk/>
      </pc:docMkLst>
      <pc:sldChg chg="addSp delSp modSp mod">
        <pc:chgData name="Josh Rankin" userId="046a50a0c1caee9c" providerId="LiveId" clId="{F0CA1B87-9282-4480-A23A-AD10C275C4C5}" dt="2022-02-12T17:47:14.126" v="2244" actId="207"/>
        <pc:sldMkLst>
          <pc:docMk/>
          <pc:sldMk cId="1203374217" sldId="256"/>
        </pc:sldMkLst>
        <pc:spChg chg="mod">
          <ac:chgData name="Josh Rankin" userId="046a50a0c1caee9c" providerId="LiveId" clId="{F0CA1B87-9282-4480-A23A-AD10C275C4C5}" dt="2022-02-12T17:04:08.347" v="1999" actId="20577"/>
          <ac:spMkLst>
            <pc:docMk/>
            <pc:sldMk cId="1203374217" sldId="256"/>
            <ac:spMk id="2" creationId="{D8ADE43E-A3A8-4EEE-8982-69E979E0A50D}"/>
          </ac:spMkLst>
        </pc:spChg>
        <pc:spChg chg="mod">
          <ac:chgData name="Josh Rankin" userId="046a50a0c1caee9c" providerId="LiveId" clId="{F0CA1B87-9282-4480-A23A-AD10C275C4C5}" dt="2022-02-11T21:09:11.694" v="727" actId="1076"/>
          <ac:spMkLst>
            <pc:docMk/>
            <pc:sldMk cId="1203374217" sldId="256"/>
            <ac:spMk id="6" creationId="{ED15DF2A-EF6F-402A-ABFF-F197B9C240A3}"/>
          </ac:spMkLst>
        </pc:spChg>
        <pc:spChg chg="mod ord">
          <ac:chgData name="Josh Rankin" userId="046a50a0c1caee9c" providerId="LiveId" clId="{F0CA1B87-9282-4480-A23A-AD10C275C4C5}" dt="2022-02-11T21:08:11.533" v="721" actId="166"/>
          <ac:spMkLst>
            <pc:docMk/>
            <pc:sldMk cId="1203374217" sldId="256"/>
            <ac:spMk id="7" creationId="{1D3D357B-D265-4974-89D8-CEEEB083B2BD}"/>
          </ac:spMkLst>
        </pc:spChg>
        <pc:spChg chg="add del mod">
          <ac:chgData name="Josh Rankin" userId="046a50a0c1caee9c" providerId="LiveId" clId="{F0CA1B87-9282-4480-A23A-AD10C275C4C5}" dt="2022-02-11T18:43:33.778" v="14"/>
          <ac:spMkLst>
            <pc:docMk/>
            <pc:sldMk cId="1203374217" sldId="256"/>
            <ac:spMk id="9" creationId="{72B8C56B-1AE6-4699-893C-344DEBF00659}"/>
          </ac:spMkLst>
        </pc:spChg>
        <pc:spChg chg="add mod">
          <ac:chgData name="Josh Rankin" userId="046a50a0c1caee9c" providerId="LiveId" clId="{F0CA1B87-9282-4480-A23A-AD10C275C4C5}" dt="2022-02-11T18:45:56.625" v="23" actId="1076"/>
          <ac:spMkLst>
            <pc:docMk/>
            <pc:sldMk cId="1203374217" sldId="256"/>
            <ac:spMk id="10" creationId="{DD391024-5503-4A66-A44B-671E3654FD28}"/>
          </ac:spMkLst>
        </pc:spChg>
        <pc:spChg chg="add mod">
          <ac:chgData name="Josh Rankin" userId="046a50a0c1caee9c" providerId="LiveId" clId="{F0CA1B87-9282-4480-A23A-AD10C275C4C5}" dt="2022-02-11T19:08:24.033" v="57" actId="1076"/>
          <ac:spMkLst>
            <pc:docMk/>
            <pc:sldMk cId="1203374217" sldId="256"/>
            <ac:spMk id="11" creationId="{D019E326-15CA-40C9-97CD-B51D5762DAFE}"/>
          </ac:spMkLst>
        </pc:spChg>
        <pc:spChg chg="add mod">
          <ac:chgData name="Josh Rankin" userId="046a50a0c1caee9c" providerId="LiveId" clId="{F0CA1B87-9282-4480-A23A-AD10C275C4C5}" dt="2022-02-11T19:50:36.196" v="370" actId="1076"/>
          <ac:spMkLst>
            <pc:docMk/>
            <pc:sldMk cId="1203374217" sldId="256"/>
            <ac:spMk id="15" creationId="{09C0B699-9F2C-47B4-BDE6-50B3AF8D8DE9}"/>
          </ac:spMkLst>
        </pc:spChg>
        <pc:spChg chg="add mod ord">
          <ac:chgData name="Josh Rankin" userId="046a50a0c1caee9c" providerId="LiveId" clId="{F0CA1B87-9282-4480-A23A-AD10C275C4C5}" dt="2022-02-11T21:29:13.901" v="907" actId="207"/>
          <ac:spMkLst>
            <pc:docMk/>
            <pc:sldMk cId="1203374217" sldId="256"/>
            <ac:spMk id="16" creationId="{2D07A230-29B9-4CC5-AF6F-D54614816A9D}"/>
          </ac:spMkLst>
        </pc:spChg>
        <pc:spChg chg="add del mod ord">
          <ac:chgData name="Josh Rankin" userId="046a50a0c1caee9c" providerId="LiveId" clId="{F0CA1B87-9282-4480-A23A-AD10C275C4C5}" dt="2022-02-11T21:30:29.386" v="910" actId="478"/>
          <ac:spMkLst>
            <pc:docMk/>
            <pc:sldMk cId="1203374217" sldId="256"/>
            <ac:spMk id="17" creationId="{5A47B8C4-800D-4C9C-AB72-30D66E86082E}"/>
          </ac:spMkLst>
        </pc:spChg>
        <pc:spChg chg="add del mod">
          <ac:chgData name="Josh Rankin" userId="046a50a0c1caee9c" providerId="LiveId" clId="{F0CA1B87-9282-4480-A23A-AD10C275C4C5}" dt="2022-02-11T19:26:15.895" v="115"/>
          <ac:spMkLst>
            <pc:docMk/>
            <pc:sldMk cId="1203374217" sldId="256"/>
            <ac:spMk id="18" creationId="{5B77B5C4-1AE2-4649-90F0-031F1C589209}"/>
          </ac:spMkLst>
        </pc:spChg>
        <pc:spChg chg="add del mod">
          <ac:chgData name="Josh Rankin" userId="046a50a0c1caee9c" providerId="LiveId" clId="{F0CA1B87-9282-4480-A23A-AD10C275C4C5}" dt="2022-02-11T19:44:16.920" v="132" actId="11529"/>
          <ac:spMkLst>
            <pc:docMk/>
            <pc:sldMk cId="1203374217" sldId="256"/>
            <ac:spMk id="19" creationId="{F54169C2-DA81-49BD-BAF3-4DF3809FAF70}"/>
          </ac:spMkLst>
        </pc:spChg>
        <pc:spChg chg="add del">
          <ac:chgData name="Josh Rankin" userId="046a50a0c1caee9c" providerId="LiveId" clId="{F0CA1B87-9282-4480-A23A-AD10C275C4C5}" dt="2022-02-11T19:44:35.245" v="134" actId="11529"/>
          <ac:spMkLst>
            <pc:docMk/>
            <pc:sldMk cId="1203374217" sldId="256"/>
            <ac:spMk id="20" creationId="{3E9EB06B-36D1-4C68-BBB5-9EF0062FF4EC}"/>
          </ac:spMkLst>
        </pc:spChg>
        <pc:spChg chg="add mod">
          <ac:chgData name="Josh Rankin" userId="046a50a0c1caee9c" providerId="LiveId" clId="{F0CA1B87-9282-4480-A23A-AD10C275C4C5}" dt="2022-02-11T20:29:47.285" v="600" actId="14100"/>
          <ac:spMkLst>
            <pc:docMk/>
            <pc:sldMk cId="1203374217" sldId="256"/>
            <ac:spMk id="21" creationId="{3229976B-AD69-49F7-A0EF-DABD3F227950}"/>
          </ac:spMkLst>
        </pc:spChg>
        <pc:spChg chg="add del mod">
          <ac:chgData name="Josh Rankin" userId="046a50a0c1caee9c" providerId="LiveId" clId="{F0CA1B87-9282-4480-A23A-AD10C275C4C5}" dt="2022-02-11T19:52:32.059" v="375" actId="21"/>
          <ac:spMkLst>
            <pc:docMk/>
            <pc:sldMk cId="1203374217" sldId="256"/>
            <ac:spMk id="22" creationId="{122D1174-A4FF-4886-AB13-1D1E6777E546}"/>
          </ac:spMkLst>
        </pc:spChg>
        <pc:spChg chg="add mod">
          <ac:chgData name="Josh Rankin" userId="046a50a0c1caee9c" providerId="LiveId" clId="{F0CA1B87-9282-4480-A23A-AD10C275C4C5}" dt="2022-02-12T16:11:11.207" v="1030" actId="20577"/>
          <ac:spMkLst>
            <pc:docMk/>
            <pc:sldMk cId="1203374217" sldId="256"/>
            <ac:spMk id="23" creationId="{22907A74-1E47-4893-BC35-A3BC3CE98961}"/>
          </ac:spMkLst>
        </pc:spChg>
        <pc:spChg chg="add mod ord">
          <ac:chgData name="Josh Rankin" userId="046a50a0c1caee9c" providerId="LiveId" clId="{F0CA1B87-9282-4480-A23A-AD10C275C4C5}" dt="2022-02-12T16:14:42.178" v="1123" actId="20577"/>
          <ac:spMkLst>
            <pc:docMk/>
            <pc:sldMk cId="1203374217" sldId="256"/>
            <ac:spMk id="26" creationId="{D58471B8-3BC8-4F03-91C9-011862EFD152}"/>
          </ac:spMkLst>
        </pc:spChg>
        <pc:spChg chg="add mod ord">
          <ac:chgData name="Josh Rankin" userId="046a50a0c1caee9c" providerId="LiveId" clId="{F0CA1B87-9282-4480-A23A-AD10C275C4C5}" dt="2022-02-11T21:29:06.826" v="906" actId="207"/>
          <ac:spMkLst>
            <pc:docMk/>
            <pc:sldMk cId="1203374217" sldId="256"/>
            <ac:spMk id="27" creationId="{4C038127-224C-405E-B2DD-67158A53317F}"/>
          </ac:spMkLst>
        </pc:spChg>
        <pc:spChg chg="add mod ord">
          <ac:chgData name="Josh Rankin" userId="046a50a0c1caee9c" providerId="LiveId" clId="{F0CA1B87-9282-4480-A23A-AD10C275C4C5}" dt="2022-02-12T16:46:35.725" v="1520" actId="208"/>
          <ac:spMkLst>
            <pc:docMk/>
            <pc:sldMk cId="1203374217" sldId="256"/>
            <ac:spMk id="28" creationId="{134A1D6B-721E-4784-B2FF-D6E950AF0334}"/>
          </ac:spMkLst>
        </pc:spChg>
        <pc:spChg chg="add del mod">
          <ac:chgData name="Josh Rankin" userId="046a50a0c1caee9c" providerId="LiveId" clId="{F0CA1B87-9282-4480-A23A-AD10C275C4C5}" dt="2022-02-12T16:19:01.010" v="1195" actId="478"/>
          <ac:spMkLst>
            <pc:docMk/>
            <pc:sldMk cId="1203374217" sldId="256"/>
            <ac:spMk id="29" creationId="{DDBB6C48-ABD4-4E22-AA0C-5044896C00A3}"/>
          </ac:spMkLst>
        </pc:spChg>
        <pc:spChg chg="add mod ord">
          <ac:chgData name="Josh Rankin" userId="046a50a0c1caee9c" providerId="LiveId" clId="{F0CA1B87-9282-4480-A23A-AD10C275C4C5}" dt="2022-02-12T16:46:58.916" v="1522" actId="208"/>
          <ac:spMkLst>
            <pc:docMk/>
            <pc:sldMk cId="1203374217" sldId="256"/>
            <ac:spMk id="30" creationId="{7B827B87-7C87-4D49-9F5A-A902E752ED84}"/>
          </ac:spMkLst>
        </pc:spChg>
        <pc:spChg chg="add mod">
          <ac:chgData name="Josh Rankin" userId="046a50a0c1caee9c" providerId="LiveId" clId="{F0CA1B87-9282-4480-A23A-AD10C275C4C5}" dt="2022-02-12T16:46:29.099" v="1519" actId="208"/>
          <ac:spMkLst>
            <pc:docMk/>
            <pc:sldMk cId="1203374217" sldId="256"/>
            <ac:spMk id="31" creationId="{987A14C9-75FF-4DB0-9182-1B1AACD61D71}"/>
          </ac:spMkLst>
        </pc:spChg>
        <pc:spChg chg="add mod">
          <ac:chgData name="Josh Rankin" userId="046a50a0c1caee9c" providerId="LiveId" clId="{F0CA1B87-9282-4480-A23A-AD10C275C4C5}" dt="2022-02-12T16:46:49.702" v="1521" actId="208"/>
          <ac:spMkLst>
            <pc:docMk/>
            <pc:sldMk cId="1203374217" sldId="256"/>
            <ac:spMk id="32" creationId="{FDFAA76A-22A9-41D5-BCF8-C819819C12E7}"/>
          </ac:spMkLst>
        </pc:spChg>
        <pc:spChg chg="add mod">
          <ac:chgData name="Josh Rankin" userId="046a50a0c1caee9c" providerId="LiveId" clId="{F0CA1B87-9282-4480-A23A-AD10C275C4C5}" dt="2022-02-12T17:47:14.126" v="2244" actId="207"/>
          <ac:spMkLst>
            <pc:docMk/>
            <pc:sldMk cId="1203374217" sldId="256"/>
            <ac:spMk id="33" creationId="{29571D3F-6572-4583-9300-6B2096EABBCF}"/>
          </ac:spMkLst>
        </pc:spChg>
        <pc:graphicFrameChg chg="add del modGraphic">
          <ac:chgData name="Josh Rankin" userId="046a50a0c1caee9c" providerId="LiveId" clId="{F0CA1B87-9282-4480-A23A-AD10C275C4C5}" dt="2022-02-11T19:09:13.689" v="62" actId="21"/>
          <ac:graphicFrameMkLst>
            <pc:docMk/>
            <pc:sldMk cId="1203374217" sldId="256"/>
            <ac:graphicFrameMk id="14" creationId="{9AA6C6D1-A97F-4719-B3CC-7740D35009BE}"/>
          </ac:graphicFrameMkLst>
        </pc:graphicFrameChg>
        <pc:picChg chg="add mod">
          <ac:chgData name="Josh Rankin" userId="046a50a0c1caee9c" providerId="LiveId" clId="{F0CA1B87-9282-4480-A23A-AD10C275C4C5}" dt="2022-02-11T20:30:25.503" v="605" actId="1076"/>
          <ac:picMkLst>
            <pc:docMk/>
            <pc:sldMk cId="1203374217" sldId="256"/>
            <ac:picMk id="3" creationId="{A71F3019-A2DC-48E5-9E83-FFC6E712D5F1}"/>
          </ac:picMkLst>
        </pc:picChg>
        <pc:picChg chg="mod">
          <ac:chgData name="Josh Rankin" userId="046a50a0c1caee9c" providerId="LiveId" clId="{F0CA1B87-9282-4480-A23A-AD10C275C4C5}" dt="2022-02-11T21:38:44.401" v="933" actId="1076"/>
          <ac:picMkLst>
            <pc:docMk/>
            <pc:sldMk cId="1203374217" sldId="256"/>
            <ac:picMk id="4" creationId="{74187E29-A154-4B17-9606-1107B020000B}"/>
          </ac:picMkLst>
        </pc:picChg>
        <pc:picChg chg="mod ord">
          <ac:chgData name="Josh Rankin" userId="046a50a0c1caee9c" providerId="LiveId" clId="{F0CA1B87-9282-4480-A23A-AD10C275C4C5}" dt="2022-02-11T21:08:18.984" v="722" actId="170"/>
          <ac:picMkLst>
            <pc:docMk/>
            <pc:sldMk cId="1203374217" sldId="256"/>
            <ac:picMk id="5" creationId="{479475D1-7AA0-40A1-BB2B-49C3E6D8962E}"/>
          </ac:picMkLst>
        </pc:picChg>
        <pc:picChg chg="add mod">
          <ac:chgData name="Josh Rankin" userId="046a50a0c1caee9c" providerId="LiveId" clId="{F0CA1B87-9282-4480-A23A-AD10C275C4C5}" dt="2022-02-11T21:36:47.068" v="923" actId="1076"/>
          <ac:picMkLst>
            <pc:docMk/>
            <pc:sldMk cId="1203374217" sldId="256"/>
            <ac:picMk id="8" creationId="{C9182C7C-E6D9-4182-B2FC-2BAD2CBE9720}"/>
          </ac:picMkLst>
        </pc:picChg>
        <pc:picChg chg="add mod ord modCrop">
          <ac:chgData name="Josh Rankin" userId="046a50a0c1caee9c" providerId="LiveId" clId="{F0CA1B87-9282-4480-A23A-AD10C275C4C5}" dt="2022-02-11T21:36:15.762" v="915" actId="167"/>
          <ac:picMkLst>
            <pc:docMk/>
            <pc:sldMk cId="1203374217" sldId="256"/>
            <ac:picMk id="12" creationId="{FC0ED516-386F-4964-9FB4-C14E6725D9F1}"/>
          </ac:picMkLst>
        </pc:picChg>
        <pc:cxnChg chg="add del">
          <ac:chgData name="Josh Rankin" userId="046a50a0c1caee9c" providerId="LiveId" clId="{F0CA1B87-9282-4480-A23A-AD10C275C4C5}" dt="2022-02-11T20:26:02.514" v="513" actId="11529"/>
          <ac:cxnSpMkLst>
            <pc:docMk/>
            <pc:sldMk cId="1203374217" sldId="256"/>
            <ac:cxnSpMk id="25" creationId="{BED285BA-CFF4-4367-982A-816A1CB1B5D5}"/>
          </ac:cxnSpMkLst>
        </pc:cxn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16103569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3838250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2112043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45FAC3-FD2B-4319-9B67-9A78FC0AA64C}"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1697713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45FAC3-FD2B-4319-9B67-9A78FC0AA64C}" type="datetimeFigureOut">
              <a:rPr lang="en-GB" smtClean="0"/>
              <a:t>11/02/2022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2527110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45FAC3-FD2B-4319-9B67-9A78FC0AA64C}" type="datetimeFigureOut">
              <a:rPr lang="en-GB" smtClean="0"/>
              <a:t>11/02/2022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3747935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C45FAC3-FD2B-4319-9B67-9A78FC0AA64C}" type="datetimeFigureOut">
              <a:rPr lang="en-GB" smtClean="0"/>
              <a:t>11/02/2022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1646682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45FAC3-FD2B-4319-9B67-9A78FC0AA64C}"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347617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45FAC3-FD2B-4319-9B67-9A78FC0AA64C}"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613739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45FAC3-FD2B-4319-9B67-9A78FC0AA64C}" type="datetimeFigureOut">
              <a:rPr lang="en-GB" smtClean="0"/>
              <a:t>11/02/2022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3892751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67902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4016413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1294707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13977519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2180957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502690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45FAC3-FD2B-4319-9B67-9A78FC0AA64C}" type="datetimeFigureOut">
              <a:rPr lang="en-GB" smtClean="0"/>
              <a:t>11/02/2022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880E9-F6E2-4CC3-BD21-2ED60A419DCE}" type="slidenum">
              <a:rPr lang="en-GB" smtClean="0"/>
              <a:t>‹#›</a:t>
            </a:fld>
            <a:endParaRPr lang="en-GB"/>
          </a:p>
        </p:txBody>
      </p:sp>
    </p:spTree>
    <p:extLst>
      <p:ext uri="{BB962C8B-B14F-4D97-AF65-F5344CB8AC3E}">
        <p14:creationId xmlns:p14="http://schemas.microsoft.com/office/powerpoint/2010/main" val="354840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C45FAC3-FD2B-4319-9B67-9A78FC0AA64C}" type="datetimeFigureOut">
              <a:rPr lang="en-GB" smtClean="0"/>
              <a:t>11/02/2022</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1880E9-F6E2-4CC3-BD21-2ED60A419DCE}" type="slidenum">
              <a:rPr lang="en-GB" smtClean="0"/>
              <a:t>‹#›</a:t>
            </a:fld>
            <a:endParaRPr lang="en-GB"/>
          </a:p>
        </p:txBody>
      </p:sp>
    </p:spTree>
    <p:extLst>
      <p:ext uri="{BB962C8B-B14F-4D97-AF65-F5344CB8AC3E}">
        <p14:creationId xmlns:p14="http://schemas.microsoft.com/office/powerpoint/2010/main" val="3963177088"/>
      </p:ext>
    </p:extLst>
  </p:cSld>
  <p:clrMap bg1="dk1" tx1="lt1" bg2="dk2" tx2="lt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hyperlink" Target="https://kylarsroleplay.fandom.com/wiki/Soviet_Union_(World_War_2)" TargetMode="External"/><Relationship Id="rId5" Type="http://schemas.openxmlformats.org/officeDocument/2006/relationships/image" Target="../media/image7.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0ED516-386F-4964-9FB4-C14E6725D9F1}"/>
              </a:ext>
            </a:extLst>
          </p:cNvPr>
          <p:cNvPicPr>
            <a:picLocks noChangeAspect="1"/>
          </p:cNvPicPr>
          <p:nvPr/>
        </p:nvPicPr>
        <p:blipFill rotWithShape="1">
          <a:blip r:embed="rId2"/>
          <a:srcRect l="-88" r="-740"/>
          <a:stretch/>
        </p:blipFill>
        <p:spPr>
          <a:xfrm>
            <a:off x="1" y="-177800"/>
            <a:ext cx="12299684" cy="6858000"/>
          </a:xfrm>
          <a:prstGeom prst="rect">
            <a:avLst/>
          </a:prstGeom>
        </p:spPr>
      </p:pic>
      <p:sp>
        <p:nvSpPr>
          <p:cNvPr id="30" name="Rectangle 29">
            <a:extLst>
              <a:ext uri="{FF2B5EF4-FFF2-40B4-BE49-F238E27FC236}">
                <a16:creationId xmlns:a16="http://schemas.microsoft.com/office/drawing/2014/main" id="{7B827B87-7C87-4D49-9F5A-A902E752ED84}"/>
              </a:ext>
            </a:extLst>
          </p:cNvPr>
          <p:cNvSpPr/>
          <p:nvPr/>
        </p:nvSpPr>
        <p:spPr>
          <a:xfrm>
            <a:off x="10570284" y="2671246"/>
            <a:ext cx="1246194" cy="1811854"/>
          </a:xfrm>
          <a:prstGeom prst="rect">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134A1D6B-721E-4784-B2FF-D6E950AF0334}"/>
              </a:ext>
            </a:extLst>
          </p:cNvPr>
          <p:cNvSpPr/>
          <p:nvPr/>
        </p:nvSpPr>
        <p:spPr>
          <a:xfrm>
            <a:off x="10481971" y="1186766"/>
            <a:ext cx="1561037" cy="1235151"/>
          </a:xfrm>
          <a:prstGeom prst="rect">
            <a:avLst/>
          </a:prstGeom>
          <a:solidFill>
            <a:srgbClr val="FF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Parallelogram 25">
            <a:extLst>
              <a:ext uri="{FF2B5EF4-FFF2-40B4-BE49-F238E27FC236}">
                <a16:creationId xmlns:a16="http://schemas.microsoft.com/office/drawing/2014/main" id="{D58471B8-3BC8-4F03-91C9-011862EFD152}"/>
              </a:ext>
            </a:extLst>
          </p:cNvPr>
          <p:cNvSpPr/>
          <p:nvPr/>
        </p:nvSpPr>
        <p:spPr>
          <a:xfrm>
            <a:off x="1026299" y="4935362"/>
            <a:ext cx="3623972" cy="521755"/>
          </a:xfrm>
          <a:prstGeom prst="parallelogram">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The German  amount of tanks and assault guns that gathered on the eastern front were 3,524 strong.</a:t>
            </a:r>
          </a:p>
        </p:txBody>
      </p:sp>
      <p:sp>
        <p:nvSpPr>
          <p:cNvPr id="27" name="Rectangle 26">
            <a:extLst>
              <a:ext uri="{FF2B5EF4-FFF2-40B4-BE49-F238E27FC236}">
                <a16:creationId xmlns:a16="http://schemas.microsoft.com/office/drawing/2014/main" id="{4C038127-224C-405E-B2DD-67158A53317F}"/>
              </a:ext>
            </a:extLst>
          </p:cNvPr>
          <p:cNvSpPr/>
          <p:nvPr/>
        </p:nvSpPr>
        <p:spPr>
          <a:xfrm>
            <a:off x="4606119" y="5214700"/>
            <a:ext cx="2289981" cy="1370344"/>
          </a:xfrm>
          <a:prstGeom prst="rect">
            <a:avLst/>
          </a:prstGeom>
          <a:solidFill>
            <a:srgbClr val="FF0000"/>
          </a:solidFill>
        </p:spPr>
        <p:style>
          <a:lnRef idx="1">
            <a:schemeClr val="accent6"/>
          </a:lnRef>
          <a:fillRef idx="3">
            <a:schemeClr val="accent6"/>
          </a:fillRef>
          <a:effectRef idx="2">
            <a:schemeClr val="accent6"/>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2D07A230-29B9-4CC5-AF6F-D54614816A9D}"/>
              </a:ext>
            </a:extLst>
          </p:cNvPr>
          <p:cNvSpPr/>
          <p:nvPr/>
        </p:nvSpPr>
        <p:spPr>
          <a:xfrm>
            <a:off x="246371" y="2421917"/>
            <a:ext cx="1423286" cy="1475862"/>
          </a:xfrm>
          <a:prstGeom prst="rect">
            <a:avLst/>
          </a:prstGeom>
          <a:solidFill>
            <a:srgbClr val="FF0000"/>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74187E29-A154-4B17-9606-1107B020000B}"/>
              </a:ext>
            </a:extLst>
          </p:cNvPr>
          <p:cNvPicPr>
            <a:picLocks noChangeAspect="1"/>
          </p:cNvPicPr>
          <p:nvPr/>
        </p:nvPicPr>
        <p:blipFill>
          <a:blip r:embed="rId3"/>
          <a:stretch>
            <a:fillRect/>
          </a:stretch>
        </p:blipFill>
        <p:spPr>
          <a:xfrm>
            <a:off x="10517589" y="1237034"/>
            <a:ext cx="1462163" cy="1134613"/>
          </a:xfrm>
          <a:prstGeom prst="rect">
            <a:avLst/>
          </a:prstGeom>
        </p:spPr>
      </p:pic>
      <p:sp>
        <p:nvSpPr>
          <p:cNvPr id="2" name="Title 1">
            <a:extLst>
              <a:ext uri="{FF2B5EF4-FFF2-40B4-BE49-F238E27FC236}">
                <a16:creationId xmlns:a16="http://schemas.microsoft.com/office/drawing/2014/main" id="{D8ADE43E-A3A8-4EEE-8982-69E979E0A50D}"/>
              </a:ext>
            </a:extLst>
          </p:cNvPr>
          <p:cNvSpPr>
            <a:spLocks noGrp="1"/>
          </p:cNvSpPr>
          <p:nvPr>
            <p:ph type="ctrTitle"/>
          </p:nvPr>
        </p:nvSpPr>
        <p:spPr>
          <a:xfrm>
            <a:off x="291833" y="-167543"/>
            <a:ext cx="7763301" cy="1354309"/>
          </a:xfrm>
          <a:solidFill>
            <a:schemeClr val="accent5"/>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pPr algn="ctr"/>
            <a:r>
              <a:rPr lang="en-GB" sz="4800" dirty="0">
                <a:solidFill>
                  <a:schemeClr val="bg1"/>
                </a:solidFill>
              </a:rPr>
              <a:t>Battle of Kursk Ground forces, Fatalities and Losses</a:t>
            </a:r>
          </a:p>
        </p:txBody>
      </p:sp>
      <p:sp>
        <p:nvSpPr>
          <p:cNvPr id="6" name="TextBox 5">
            <a:extLst>
              <a:ext uri="{FF2B5EF4-FFF2-40B4-BE49-F238E27FC236}">
                <a16:creationId xmlns:a16="http://schemas.microsoft.com/office/drawing/2014/main" id="{ED15DF2A-EF6F-402A-ABFF-F197B9C240A3}"/>
              </a:ext>
            </a:extLst>
          </p:cNvPr>
          <p:cNvSpPr txBox="1"/>
          <p:nvPr/>
        </p:nvSpPr>
        <p:spPr>
          <a:xfrm flipH="1">
            <a:off x="10580846" y="1251593"/>
            <a:ext cx="1462162" cy="307777"/>
          </a:xfrm>
          <a:prstGeom prst="rect">
            <a:avLst/>
          </a:prstGeom>
          <a:noFill/>
        </p:spPr>
        <p:txBody>
          <a:bodyPr wrap="square" rtlCol="0">
            <a:spAutoFit/>
          </a:bodyPr>
          <a:lstStyle/>
          <a:p>
            <a:r>
              <a:rPr lang="en-GB" sz="700" dirty="0">
                <a:solidFill>
                  <a:schemeClr val="bg1"/>
                </a:solidFill>
              </a:rPr>
              <a:t>https://www.istockphoto.com/illustrations/cartoon-of-a-army-tanks</a:t>
            </a:r>
          </a:p>
        </p:txBody>
      </p:sp>
      <p:pic>
        <p:nvPicPr>
          <p:cNvPr id="3" name="Picture 2">
            <a:extLst>
              <a:ext uri="{FF2B5EF4-FFF2-40B4-BE49-F238E27FC236}">
                <a16:creationId xmlns:a16="http://schemas.microsoft.com/office/drawing/2014/main" id="{A71F3019-A2DC-48E5-9E83-FFC6E712D5F1}"/>
              </a:ext>
            </a:extLst>
          </p:cNvPr>
          <p:cNvPicPr>
            <a:picLocks noChangeAspect="1"/>
          </p:cNvPicPr>
          <p:nvPr/>
        </p:nvPicPr>
        <p:blipFill>
          <a:blip r:embed="rId4"/>
          <a:stretch>
            <a:fillRect/>
          </a:stretch>
        </p:blipFill>
        <p:spPr>
          <a:xfrm>
            <a:off x="375522" y="2549952"/>
            <a:ext cx="1164984" cy="1195234"/>
          </a:xfrm>
          <a:prstGeom prst="rect">
            <a:avLst/>
          </a:prstGeom>
        </p:spPr>
      </p:pic>
      <p:pic>
        <p:nvPicPr>
          <p:cNvPr id="8" name="Picture 7">
            <a:extLst>
              <a:ext uri="{FF2B5EF4-FFF2-40B4-BE49-F238E27FC236}">
                <a16:creationId xmlns:a16="http://schemas.microsoft.com/office/drawing/2014/main" id="{C9182C7C-E6D9-4182-B2FC-2BAD2CBE9720}"/>
              </a:ext>
            </a:extLst>
          </p:cNvPr>
          <p:cNvPicPr>
            <a:picLocks noChangeAspect="1"/>
          </p:cNvPicPr>
          <p:nvPr/>
        </p:nvPicPr>
        <p:blipFill>
          <a:blip r:embed="rId5"/>
          <a:stretch>
            <a:fillRect/>
          </a:stretch>
        </p:blipFill>
        <p:spPr>
          <a:xfrm>
            <a:off x="10683279" y="2790468"/>
            <a:ext cx="1020204" cy="1546505"/>
          </a:xfrm>
          <a:prstGeom prst="rect">
            <a:avLst/>
          </a:prstGeom>
        </p:spPr>
      </p:pic>
      <p:sp>
        <p:nvSpPr>
          <p:cNvPr id="10" name="TextBox 9">
            <a:extLst>
              <a:ext uri="{FF2B5EF4-FFF2-40B4-BE49-F238E27FC236}">
                <a16:creationId xmlns:a16="http://schemas.microsoft.com/office/drawing/2014/main" id="{DD391024-5503-4A66-A44B-671E3654FD28}"/>
              </a:ext>
            </a:extLst>
          </p:cNvPr>
          <p:cNvSpPr txBox="1"/>
          <p:nvPr/>
        </p:nvSpPr>
        <p:spPr>
          <a:xfrm>
            <a:off x="290434" y="2943672"/>
            <a:ext cx="441960" cy="954107"/>
          </a:xfrm>
          <a:prstGeom prst="rect">
            <a:avLst/>
          </a:prstGeom>
          <a:noFill/>
        </p:spPr>
        <p:txBody>
          <a:bodyPr wrap="square" rtlCol="0">
            <a:spAutoFit/>
          </a:bodyPr>
          <a:lstStyle/>
          <a:p>
            <a:r>
              <a:rPr lang="en-GB" sz="700" dirty="0">
                <a:solidFill>
                  <a:schemeClr val="bg1"/>
                </a:solidFill>
              </a:rPr>
              <a:t>https://www.pinclipart.com/pins/world-war-ii/ </a:t>
            </a:r>
          </a:p>
        </p:txBody>
      </p:sp>
      <p:sp>
        <p:nvSpPr>
          <p:cNvPr id="11" name="TextBox 10">
            <a:extLst>
              <a:ext uri="{FF2B5EF4-FFF2-40B4-BE49-F238E27FC236}">
                <a16:creationId xmlns:a16="http://schemas.microsoft.com/office/drawing/2014/main" id="{D019E326-15CA-40C9-97CD-B51D5762DAFE}"/>
              </a:ext>
            </a:extLst>
          </p:cNvPr>
          <p:cNvSpPr txBox="1"/>
          <p:nvPr/>
        </p:nvSpPr>
        <p:spPr>
          <a:xfrm>
            <a:off x="10580846" y="2790468"/>
            <a:ext cx="517059" cy="582660"/>
          </a:xfrm>
          <a:prstGeom prst="rect">
            <a:avLst/>
          </a:prstGeom>
          <a:noFill/>
        </p:spPr>
        <p:txBody>
          <a:bodyPr wrap="square" rtlCol="0">
            <a:spAutoFit/>
          </a:bodyPr>
          <a:lstStyle/>
          <a:p>
            <a:pPr>
              <a:lnSpc>
                <a:spcPct val="107000"/>
              </a:lnSpc>
              <a:spcAft>
                <a:spcPts val="800"/>
              </a:spcAft>
            </a:pPr>
            <a:r>
              <a:rPr lang="en-GB" sz="500" u="sng"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https://kylarsroleplay.fandom.com/wiki/Soviet_Union_(World_War_2)</a:t>
            </a:r>
            <a:r>
              <a:rPr lang="en-GB" sz="5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5" name="TextBox 14">
            <a:extLst>
              <a:ext uri="{FF2B5EF4-FFF2-40B4-BE49-F238E27FC236}">
                <a16:creationId xmlns:a16="http://schemas.microsoft.com/office/drawing/2014/main" id="{09C0B699-9F2C-47B4-BDE6-50B3AF8D8DE9}"/>
              </a:ext>
            </a:extLst>
          </p:cNvPr>
          <p:cNvSpPr txBox="1"/>
          <p:nvPr/>
        </p:nvSpPr>
        <p:spPr>
          <a:xfrm>
            <a:off x="98072" y="6037554"/>
            <a:ext cx="4364232" cy="707886"/>
          </a:xfrm>
          <a:prstGeom prst="rect">
            <a:avLst/>
          </a:prstGeom>
        </p:spPr>
        <p:style>
          <a:lnRef idx="1">
            <a:schemeClr val="accent2"/>
          </a:lnRef>
          <a:fillRef idx="3">
            <a:schemeClr val="accent2"/>
          </a:fillRef>
          <a:effectRef idx="2">
            <a:schemeClr val="accent2"/>
          </a:effectRef>
          <a:fontRef idx="minor">
            <a:schemeClr val="lt1"/>
          </a:fontRef>
        </p:style>
        <p:txBody>
          <a:bodyPr wrap="square" rtlCol="0">
            <a:spAutoFit/>
          </a:bodyPr>
          <a:lstStyle/>
          <a:p>
            <a:r>
              <a:rPr lang="en-GB" sz="1000" dirty="0">
                <a:solidFill>
                  <a:schemeClr val="bg1"/>
                </a:solidFill>
              </a:rPr>
              <a:t>http://www.battleofkursk.org/Battle-of-Kursk-Map.html </a:t>
            </a:r>
          </a:p>
          <a:p>
            <a:endParaRPr lang="en-GB" sz="1000" dirty="0">
              <a:solidFill>
                <a:schemeClr val="bg1"/>
              </a:solidFill>
            </a:endParaRPr>
          </a:p>
          <a:p>
            <a:r>
              <a:rPr lang="en-GB" sz="1000" dirty="0" err="1">
                <a:solidFill>
                  <a:schemeClr val="bg1"/>
                </a:solidFill>
              </a:rPr>
              <a:t>Zetterling</a:t>
            </a:r>
            <a:r>
              <a:rPr lang="en-GB" sz="1000" dirty="0">
                <a:solidFill>
                  <a:schemeClr val="bg1"/>
                </a:solidFill>
              </a:rPr>
              <a:t>, N. </a:t>
            </a:r>
            <a:r>
              <a:rPr lang="en-GB" sz="1000" dirty="0" err="1">
                <a:solidFill>
                  <a:schemeClr val="bg1"/>
                </a:solidFill>
              </a:rPr>
              <a:t>Frankson</a:t>
            </a:r>
            <a:r>
              <a:rPr lang="en-GB" sz="1000" dirty="0">
                <a:solidFill>
                  <a:schemeClr val="bg1"/>
                </a:solidFill>
              </a:rPr>
              <a:t>, A. (2004). “Kursk 1943: A Statistical Analysis”. Frank Cass Publishers. 2 Park Square, Milton Park, Abingdon, Oxon, OX14 4RN.</a:t>
            </a:r>
          </a:p>
        </p:txBody>
      </p:sp>
      <p:sp>
        <p:nvSpPr>
          <p:cNvPr id="21" name="Rectangle 20">
            <a:extLst>
              <a:ext uri="{FF2B5EF4-FFF2-40B4-BE49-F238E27FC236}">
                <a16:creationId xmlns:a16="http://schemas.microsoft.com/office/drawing/2014/main" id="{3229976B-AD69-49F7-A0EF-DABD3F227950}"/>
              </a:ext>
            </a:extLst>
          </p:cNvPr>
          <p:cNvSpPr/>
          <p:nvPr/>
        </p:nvSpPr>
        <p:spPr>
          <a:xfrm>
            <a:off x="257175" y="1462585"/>
            <a:ext cx="5927725" cy="826372"/>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GB" dirty="0"/>
              <a:t>The battle of Kursk is a major conflict between the Russians and the Germans during WW2. It is also to be known as an unsuccessful German assault on the soviet union. </a:t>
            </a:r>
          </a:p>
        </p:txBody>
      </p:sp>
      <p:sp>
        <p:nvSpPr>
          <p:cNvPr id="23" name="Rectangle 22">
            <a:extLst>
              <a:ext uri="{FF2B5EF4-FFF2-40B4-BE49-F238E27FC236}">
                <a16:creationId xmlns:a16="http://schemas.microsoft.com/office/drawing/2014/main" id="{22907A74-1E47-4893-BC35-A3BC3CE98961}"/>
              </a:ext>
            </a:extLst>
          </p:cNvPr>
          <p:cNvSpPr/>
          <p:nvPr/>
        </p:nvSpPr>
        <p:spPr>
          <a:xfrm>
            <a:off x="1710029" y="2421917"/>
            <a:ext cx="3623972" cy="52175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The manpower involved on the German Eastern front consisted of 3,138,000 soldiers and had no reserves</a:t>
            </a:r>
            <a:r>
              <a:rPr lang="en-GB" dirty="0"/>
              <a:t>.</a:t>
            </a:r>
          </a:p>
        </p:txBody>
      </p:sp>
      <p:pic>
        <p:nvPicPr>
          <p:cNvPr id="5" name="Picture 4">
            <a:extLst>
              <a:ext uri="{FF2B5EF4-FFF2-40B4-BE49-F238E27FC236}">
                <a16:creationId xmlns:a16="http://schemas.microsoft.com/office/drawing/2014/main" id="{479475D1-7AA0-40A1-BB2B-49C3E6D8962E}"/>
              </a:ext>
            </a:extLst>
          </p:cNvPr>
          <p:cNvPicPr>
            <a:picLocks noChangeAspect="1"/>
          </p:cNvPicPr>
          <p:nvPr/>
        </p:nvPicPr>
        <p:blipFill>
          <a:blip r:embed="rId7"/>
          <a:stretch>
            <a:fillRect/>
          </a:stretch>
        </p:blipFill>
        <p:spPr>
          <a:xfrm>
            <a:off x="4694423" y="5327867"/>
            <a:ext cx="2111081" cy="1175840"/>
          </a:xfrm>
          <a:prstGeom prst="rect">
            <a:avLst/>
          </a:prstGeom>
        </p:spPr>
      </p:pic>
      <p:sp>
        <p:nvSpPr>
          <p:cNvPr id="7" name="TextBox 6">
            <a:extLst>
              <a:ext uri="{FF2B5EF4-FFF2-40B4-BE49-F238E27FC236}">
                <a16:creationId xmlns:a16="http://schemas.microsoft.com/office/drawing/2014/main" id="{1D3D357B-D265-4974-89D8-CEEEB083B2BD}"/>
              </a:ext>
            </a:extLst>
          </p:cNvPr>
          <p:cNvSpPr txBox="1"/>
          <p:nvPr/>
        </p:nvSpPr>
        <p:spPr>
          <a:xfrm>
            <a:off x="4694423" y="6234551"/>
            <a:ext cx="1455420" cy="307777"/>
          </a:xfrm>
          <a:prstGeom prst="rect">
            <a:avLst/>
          </a:prstGeom>
          <a:noFill/>
        </p:spPr>
        <p:txBody>
          <a:bodyPr wrap="square" rtlCol="0">
            <a:spAutoFit/>
          </a:bodyPr>
          <a:lstStyle/>
          <a:p>
            <a:r>
              <a:rPr lang="en-GB" sz="700" dirty="0">
                <a:solidFill>
                  <a:schemeClr val="bg1"/>
                </a:solidFill>
              </a:rPr>
              <a:t>https://vector-images.com/clipart.php?id=7684</a:t>
            </a:r>
          </a:p>
        </p:txBody>
      </p:sp>
      <p:sp>
        <p:nvSpPr>
          <p:cNvPr id="31" name="Rectangle 30">
            <a:extLst>
              <a:ext uri="{FF2B5EF4-FFF2-40B4-BE49-F238E27FC236}">
                <a16:creationId xmlns:a16="http://schemas.microsoft.com/office/drawing/2014/main" id="{987A14C9-75FF-4DB0-9182-1B1AACD61D71}"/>
              </a:ext>
            </a:extLst>
          </p:cNvPr>
          <p:cNvSpPr/>
          <p:nvPr/>
        </p:nvSpPr>
        <p:spPr>
          <a:xfrm>
            <a:off x="8963311" y="2635197"/>
            <a:ext cx="1561037" cy="1475862"/>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The Russian manpower involved was vast, the main front had 5,745,800 troops and a reserve of 1,111,00, Outnumbering the Germans 2 to 1.</a:t>
            </a:r>
          </a:p>
        </p:txBody>
      </p:sp>
      <p:sp>
        <p:nvSpPr>
          <p:cNvPr id="32" name="Rectangle 31">
            <a:extLst>
              <a:ext uri="{FF2B5EF4-FFF2-40B4-BE49-F238E27FC236}">
                <a16:creationId xmlns:a16="http://schemas.microsoft.com/office/drawing/2014/main" id="{FDFAA76A-22A9-41D5-BCF8-C819819C12E7}"/>
              </a:ext>
            </a:extLst>
          </p:cNvPr>
          <p:cNvSpPr/>
          <p:nvPr/>
        </p:nvSpPr>
        <p:spPr>
          <a:xfrm>
            <a:off x="8115544" y="1186766"/>
            <a:ext cx="2303171" cy="932807"/>
          </a:xfrm>
          <a:prstGeom prst="rect">
            <a:avLst/>
          </a:prstGeom>
          <a:solidFill>
            <a:srgbClr val="C0000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dirty="0"/>
          </a:p>
          <a:p>
            <a:pPr algn="ctr"/>
            <a:endParaRPr lang="en-GB" sz="1100" dirty="0"/>
          </a:p>
          <a:p>
            <a:pPr algn="ctr"/>
            <a:r>
              <a:rPr lang="en-GB" sz="1100" dirty="0"/>
              <a:t>The Russian Armor and assault guns consisted of 9,888 units, more than doubling that of German forces and a further 2,688 on reserve.</a:t>
            </a:r>
          </a:p>
          <a:p>
            <a:pPr algn="ctr"/>
            <a:endParaRPr lang="en-GB" dirty="0"/>
          </a:p>
        </p:txBody>
      </p:sp>
      <p:sp>
        <p:nvSpPr>
          <p:cNvPr id="33" name="Rectangle 32">
            <a:extLst>
              <a:ext uri="{FF2B5EF4-FFF2-40B4-BE49-F238E27FC236}">
                <a16:creationId xmlns:a16="http://schemas.microsoft.com/office/drawing/2014/main" id="{29571D3F-6572-4583-9300-6B2096EABBCF}"/>
              </a:ext>
            </a:extLst>
          </p:cNvPr>
          <p:cNvSpPr/>
          <p:nvPr/>
        </p:nvSpPr>
        <p:spPr>
          <a:xfrm>
            <a:off x="7010400" y="4737100"/>
            <a:ext cx="5032608" cy="1847944"/>
          </a:xfrm>
          <a:prstGeom prst="rect">
            <a:avLst/>
          </a:prstGeom>
          <a:solidFill>
            <a:schemeClr val="accent5"/>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bg1"/>
                </a:solidFill>
              </a:rPr>
              <a:t>During 1943 Germany lost 1,803,755 (Killed, Wounded and Missing), of  which 1,442,654 were combat losses. Soviet casualties however, amounted to 7,857,503 which is more than four times higher. This is a clear example that numbers are not always everything in battle. There are only two reasons Germany lost the war of attrition, the impossibility of sending reinforcements when considering strengthening defences in the west and even though they were taking less losses than the Russians, they were still not aloud to retreat and the Russians kept advancing until they were right on top of them.</a:t>
            </a:r>
          </a:p>
        </p:txBody>
      </p:sp>
    </p:spTree>
    <p:extLst>
      <p:ext uri="{BB962C8B-B14F-4D97-AF65-F5344CB8AC3E}">
        <p14:creationId xmlns:p14="http://schemas.microsoft.com/office/powerpoint/2010/main" val="12033742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5705</TotalTime>
  <Words>337</Words>
  <Application>Microsoft Office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Celestial</vt:lpstr>
      <vt:lpstr>Battle of Kursk Ground forces, Fatalities and Losses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Battle of Kursk, Fatalities and Losses</dc:title>
  <dc:creator>Josh Rankin</dc:creator>
  <cp:lastModifiedBy>Josh Rankin</cp:lastModifiedBy>
  <cp:revision>1</cp:revision>
  <dcterms:created xsi:type="dcterms:W3CDTF">2022-02-08T14:54:48Z</dcterms:created>
  <dcterms:modified xsi:type="dcterms:W3CDTF">2022-02-12T17:47:23Z</dcterms:modified>
</cp:coreProperties>
</file>