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8" r:id="rId2"/>
    <p:sldId id="259" r:id="rId3"/>
  </p:sldIdLst>
  <p:sldSz cx="43891200" cy="32918400"/>
  <p:notesSz cx="6858000" cy="9144000"/>
  <p:defaultText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2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FFC8"/>
    <a:srgbClr val="33CC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318C9E-C492-4EB2-8737-0042FFF502AF}" v="25" dt="2024-04-29T19:22:41.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66" autoAdjust="0"/>
    <p:restoredTop sz="94660"/>
  </p:normalViewPr>
  <p:slideViewPr>
    <p:cSldViewPr snapToGrid="0" snapToObjects="1" showGuides="1">
      <p:cViewPr>
        <p:scale>
          <a:sx n="20" d="100"/>
          <a:sy n="20" d="100"/>
        </p:scale>
        <p:origin x="702" y="-354"/>
      </p:cViewPr>
      <p:guideLst>
        <p:guide orient="horz" pos="10368"/>
        <p:guide pos="132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 Bradney" userId="55eaccad815cfbd1" providerId="LiveId" clId="{3D318C9E-C492-4EB2-8737-0042FFF502AF}"/>
    <pc:docChg chg="undo custSel addSld modSld modMainMaster">
      <pc:chgData name="Christ Bradney" userId="55eaccad815cfbd1" providerId="LiveId" clId="{3D318C9E-C492-4EB2-8737-0042FFF502AF}" dt="2024-04-29T19:29:17.650" v="3909" actId="20577"/>
      <pc:docMkLst>
        <pc:docMk/>
      </pc:docMkLst>
      <pc:sldChg chg="addSp delSp modSp mod setBg">
        <pc:chgData name="Christ Bradney" userId="55eaccad815cfbd1" providerId="LiveId" clId="{3D318C9E-C492-4EB2-8737-0042FFF502AF}" dt="2024-04-29T19:29:17.650" v="3909" actId="20577"/>
        <pc:sldMkLst>
          <pc:docMk/>
          <pc:sldMk cId="0" sldId="258"/>
        </pc:sldMkLst>
        <pc:spChg chg="mod">
          <ac:chgData name="Christ Bradney" userId="55eaccad815cfbd1" providerId="LiveId" clId="{3D318C9E-C492-4EB2-8737-0042FFF502AF}" dt="2024-04-29T19:29:17.650" v="3909" actId="20577"/>
          <ac:spMkLst>
            <pc:docMk/>
            <pc:sldMk cId="0" sldId="258"/>
            <ac:spMk id="4" creationId="{0ACEBBE5-95B7-9273-0D4E-3A17325B098A}"/>
          </ac:spMkLst>
        </pc:spChg>
        <pc:spChg chg="del">
          <ac:chgData name="Christ Bradney" userId="55eaccad815cfbd1" providerId="LiveId" clId="{3D318C9E-C492-4EB2-8737-0042FFF502AF}" dt="2024-04-21T11:01:35.921" v="1288" actId="478"/>
          <ac:spMkLst>
            <pc:docMk/>
            <pc:sldMk cId="0" sldId="258"/>
            <ac:spMk id="5" creationId="{5031E4F8-75AE-CA4E-6E0A-458EBD4CEBA4}"/>
          </ac:spMkLst>
        </pc:spChg>
        <pc:spChg chg="del mod">
          <ac:chgData name="Christ Bradney" userId="55eaccad815cfbd1" providerId="LiveId" clId="{3D318C9E-C492-4EB2-8737-0042FFF502AF}" dt="2024-04-21T11:20:40.850" v="1786" actId="478"/>
          <ac:spMkLst>
            <pc:docMk/>
            <pc:sldMk cId="0" sldId="258"/>
            <ac:spMk id="6" creationId="{CE8EB607-BC25-3AA0-D132-7715F236D31E}"/>
          </ac:spMkLst>
        </pc:spChg>
        <pc:spChg chg="add mod">
          <ac:chgData name="Christ Bradney" userId="55eaccad815cfbd1" providerId="LiveId" clId="{3D318C9E-C492-4EB2-8737-0042FFF502AF}" dt="2024-04-29T19:27:51.856" v="3906" actId="1076"/>
          <ac:spMkLst>
            <pc:docMk/>
            <pc:sldMk cId="0" sldId="258"/>
            <ac:spMk id="7" creationId="{1DE107D0-4A20-EF9B-4198-0376679A448B}"/>
          </ac:spMkLst>
        </pc:spChg>
        <pc:spChg chg="add mod ord">
          <ac:chgData name="Christ Bradney" userId="55eaccad815cfbd1" providerId="LiveId" clId="{3D318C9E-C492-4EB2-8737-0042FFF502AF}" dt="2024-04-29T19:27:47.793" v="3905" actId="1076"/>
          <ac:spMkLst>
            <pc:docMk/>
            <pc:sldMk cId="0" sldId="258"/>
            <ac:spMk id="8" creationId="{142793F3-7BD2-E754-7B64-FF554EA377DA}"/>
          </ac:spMkLst>
        </pc:spChg>
        <pc:spChg chg="add mod">
          <ac:chgData name="Christ Bradney" userId="55eaccad815cfbd1" providerId="LiveId" clId="{3D318C9E-C492-4EB2-8737-0042FFF502AF}" dt="2024-04-28T19:43:54.872" v="3621" actId="1076"/>
          <ac:spMkLst>
            <pc:docMk/>
            <pc:sldMk cId="0" sldId="258"/>
            <ac:spMk id="19" creationId="{779F6993-4BE0-5537-ECA4-21A617494A77}"/>
          </ac:spMkLst>
        </pc:spChg>
        <pc:spChg chg="add mod">
          <ac:chgData name="Christ Bradney" userId="55eaccad815cfbd1" providerId="LiveId" clId="{3D318C9E-C492-4EB2-8737-0042FFF502AF}" dt="2024-04-28T19:11:38.355" v="3397" actId="20577"/>
          <ac:spMkLst>
            <pc:docMk/>
            <pc:sldMk cId="0" sldId="258"/>
            <ac:spMk id="22" creationId="{B2CB0EBB-242D-7749-E135-BA57F2E3D333}"/>
          </ac:spMkLst>
        </pc:spChg>
        <pc:spChg chg="mod">
          <ac:chgData name="Christ Bradney" userId="55eaccad815cfbd1" providerId="LiveId" clId="{3D318C9E-C492-4EB2-8737-0042FFF502AF}" dt="2024-04-28T17:07:06.955" v="2631" actId="255"/>
          <ac:spMkLst>
            <pc:docMk/>
            <pc:sldMk cId="0" sldId="258"/>
            <ac:spMk id="41" creationId="{00000000-0000-0000-0000-000000000000}"/>
          </ac:spMkLst>
        </pc:spChg>
        <pc:spChg chg="mod">
          <ac:chgData name="Christ Bradney" userId="55eaccad815cfbd1" providerId="LiveId" clId="{3D318C9E-C492-4EB2-8737-0042FFF502AF}" dt="2024-04-29T19:26:11.863" v="3873" actId="20577"/>
          <ac:spMkLst>
            <pc:docMk/>
            <pc:sldMk cId="0" sldId="258"/>
            <ac:spMk id="42" creationId="{00000000-0000-0000-0000-000000000000}"/>
          </ac:spMkLst>
        </pc:spChg>
        <pc:spChg chg="del">
          <ac:chgData name="Christ Bradney" userId="55eaccad815cfbd1" providerId="LiveId" clId="{3D318C9E-C492-4EB2-8737-0042FFF502AF}" dt="2024-04-28T17:03:05.149" v="2455" actId="478"/>
          <ac:spMkLst>
            <pc:docMk/>
            <pc:sldMk cId="0" sldId="258"/>
            <ac:spMk id="44" creationId="{00000000-0000-0000-0000-000000000000}"/>
          </ac:spMkLst>
        </pc:spChg>
        <pc:spChg chg="mod">
          <ac:chgData name="Christ Bradney" userId="55eaccad815cfbd1" providerId="LiveId" clId="{3D318C9E-C492-4EB2-8737-0042FFF502AF}" dt="2024-04-28T19:42:47.148" v="3615" actId="14100"/>
          <ac:spMkLst>
            <pc:docMk/>
            <pc:sldMk cId="0" sldId="258"/>
            <ac:spMk id="45" creationId="{00000000-0000-0000-0000-000000000000}"/>
          </ac:spMkLst>
        </pc:spChg>
        <pc:spChg chg="mod">
          <ac:chgData name="Christ Bradney" userId="55eaccad815cfbd1" providerId="LiveId" clId="{3D318C9E-C492-4EB2-8737-0042FFF502AF}" dt="2024-04-28T19:27:06.313" v="3589" actId="20577"/>
          <ac:spMkLst>
            <pc:docMk/>
            <pc:sldMk cId="0" sldId="258"/>
            <ac:spMk id="50" creationId="{00000000-0000-0000-0000-000000000000}"/>
          </ac:spMkLst>
        </pc:spChg>
        <pc:spChg chg="mod">
          <ac:chgData name="Christ Bradney" userId="55eaccad815cfbd1" providerId="LiveId" clId="{3D318C9E-C492-4EB2-8737-0042FFF502AF}" dt="2024-04-28T17:45:12.705" v="3393" actId="14100"/>
          <ac:spMkLst>
            <pc:docMk/>
            <pc:sldMk cId="0" sldId="258"/>
            <ac:spMk id="51" creationId="{00000000-0000-0000-0000-000000000000}"/>
          </ac:spMkLst>
        </pc:spChg>
        <pc:spChg chg="mod">
          <ac:chgData name="Christ Bradney" userId="55eaccad815cfbd1" providerId="LiveId" clId="{3D318C9E-C492-4EB2-8737-0042FFF502AF}" dt="2024-04-28T19:11:46.479" v="3398" actId="2711"/>
          <ac:spMkLst>
            <pc:docMk/>
            <pc:sldMk cId="0" sldId="258"/>
            <ac:spMk id="52" creationId="{00000000-0000-0000-0000-000000000000}"/>
          </ac:spMkLst>
        </pc:spChg>
        <pc:spChg chg="mod">
          <ac:chgData name="Christ Bradney" userId="55eaccad815cfbd1" providerId="LiveId" clId="{3D318C9E-C492-4EB2-8737-0042FFF502AF}" dt="2024-04-28T19:41:21.804" v="3614" actId="20577"/>
          <ac:spMkLst>
            <pc:docMk/>
            <pc:sldMk cId="0" sldId="258"/>
            <ac:spMk id="53" creationId="{00000000-0000-0000-0000-000000000000}"/>
          </ac:spMkLst>
        </pc:spChg>
        <pc:spChg chg="del">
          <ac:chgData name="Christ Bradney" userId="55eaccad815cfbd1" providerId="LiveId" clId="{3D318C9E-C492-4EB2-8737-0042FFF502AF}" dt="2024-04-21T10:05:54.889" v="116" actId="478"/>
          <ac:spMkLst>
            <pc:docMk/>
            <pc:sldMk cId="0" sldId="258"/>
            <ac:spMk id="54" creationId="{00000000-0000-0000-0000-000000000000}"/>
          </ac:spMkLst>
        </pc:spChg>
        <pc:spChg chg="mod">
          <ac:chgData name="Christ Bradney" userId="55eaccad815cfbd1" providerId="LiveId" clId="{3D318C9E-C492-4EB2-8737-0042FFF502AF}" dt="2024-04-28T19:42:51.752" v="3616" actId="1076"/>
          <ac:spMkLst>
            <pc:docMk/>
            <pc:sldMk cId="0" sldId="258"/>
            <ac:spMk id="55" creationId="{00000000-0000-0000-0000-000000000000}"/>
          </ac:spMkLst>
        </pc:spChg>
        <pc:spChg chg="mod">
          <ac:chgData name="Christ Bradney" userId="55eaccad815cfbd1" providerId="LiveId" clId="{3D318C9E-C492-4EB2-8737-0042FFF502AF}" dt="2024-04-28T19:26:32.513" v="3588" actId="20577"/>
          <ac:spMkLst>
            <pc:docMk/>
            <pc:sldMk cId="0" sldId="258"/>
            <ac:spMk id="58" creationId="{00000000-0000-0000-0000-000000000000}"/>
          </ac:spMkLst>
        </pc:spChg>
        <pc:spChg chg="del mod">
          <ac:chgData name="Christ Bradney" userId="55eaccad815cfbd1" providerId="LiveId" clId="{3D318C9E-C492-4EB2-8737-0042FFF502AF}" dt="2024-04-28T17:06:14.480" v="2558" actId="478"/>
          <ac:spMkLst>
            <pc:docMk/>
            <pc:sldMk cId="0" sldId="258"/>
            <ac:spMk id="65" creationId="{00000000-0000-0000-0000-000000000000}"/>
          </ac:spMkLst>
        </pc:spChg>
        <pc:spChg chg="mod">
          <ac:chgData name="Christ Bradney" userId="55eaccad815cfbd1" providerId="LiveId" clId="{3D318C9E-C492-4EB2-8737-0042FFF502AF}" dt="2024-04-29T19:28:06.189" v="3908" actId="1076"/>
          <ac:spMkLst>
            <pc:docMk/>
            <pc:sldMk cId="0" sldId="258"/>
            <ac:spMk id="66" creationId="{00000000-0000-0000-0000-000000000000}"/>
          </ac:spMkLst>
        </pc:spChg>
        <pc:spChg chg="del mod">
          <ac:chgData name="Christ Bradney" userId="55eaccad815cfbd1" providerId="LiveId" clId="{3D318C9E-C492-4EB2-8737-0042FFF502AF}" dt="2024-04-28T16:51:01.581" v="2375"/>
          <ac:spMkLst>
            <pc:docMk/>
            <pc:sldMk cId="0" sldId="258"/>
            <ac:spMk id="91" creationId="{00000000-0000-0000-0000-000000000000}"/>
          </ac:spMkLst>
        </pc:spChg>
        <pc:spChg chg="mod">
          <ac:chgData name="Christ Bradney" userId="55eaccad815cfbd1" providerId="LiveId" clId="{3D318C9E-C492-4EB2-8737-0042FFF502AF}" dt="2024-04-29T19:27:04.429" v="3903" actId="20577"/>
          <ac:spMkLst>
            <pc:docMk/>
            <pc:sldMk cId="0" sldId="258"/>
            <ac:spMk id="92" creationId="{00000000-0000-0000-0000-000000000000}"/>
          </ac:spMkLst>
        </pc:spChg>
        <pc:spChg chg="mod">
          <ac:chgData name="Christ Bradney" userId="55eaccad815cfbd1" providerId="LiveId" clId="{3D318C9E-C492-4EB2-8737-0042FFF502AF}" dt="2024-04-29T19:17:39.964" v="3632" actId="14100"/>
          <ac:spMkLst>
            <pc:docMk/>
            <pc:sldMk cId="0" sldId="258"/>
            <ac:spMk id="95" creationId="{00000000-0000-0000-0000-000000000000}"/>
          </ac:spMkLst>
        </pc:spChg>
        <pc:spChg chg="mod">
          <ac:chgData name="Christ Bradney" userId="55eaccad815cfbd1" providerId="LiveId" clId="{3D318C9E-C492-4EB2-8737-0042FFF502AF}" dt="2024-04-29T19:17:22.422" v="3628" actId="1076"/>
          <ac:spMkLst>
            <pc:docMk/>
            <pc:sldMk cId="0" sldId="258"/>
            <ac:spMk id="96" creationId="{00000000-0000-0000-0000-000000000000}"/>
          </ac:spMkLst>
        </pc:spChg>
        <pc:spChg chg="mod">
          <ac:chgData name="Christ Bradney" userId="55eaccad815cfbd1" providerId="LiveId" clId="{3D318C9E-C492-4EB2-8737-0042FFF502AF}" dt="2024-04-29T19:18:06.436" v="3637" actId="1076"/>
          <ac:spMkLst>
            <pc:docMk/>
            <pc:sldMk cId="0" sldId="258"/>
            <ac:spMk id="97" creationId="{00000000-0000-0000-0000-000000000000}"/>
          </ac:spMkLst>
        </pc:spChg>
        <pc:spChg chg="mod">
          <ac:chgData name="Christ Bradney" userId="55eaccad815cfbd1" providerId="LiveId" clId="{3D318C9E-C492-4EB2-8737-0042FFF502AF}" dt="2024-04-29T19:18:10.265" v="3638" actId="1076"/>
          <ac:spMkLst>
            <pc:docMk/>
            <pc:sldMk cId="0" sldId="258"/>
            <ac:spMk id="98" creationId="{00000000-0000-0000-0000-000000000000}"/>
          </ac:spMkLst>
        </pc:spChg>
        <pc:spChg chg="mod">
          <ac:chgData name="Christ Bradney" userId="55eaccad815cfbd1" providerId="LiveId" clId="{3D318C9E-C492-4EB2-8737-0042FFF502AF}" dt="2024-04-29T19:18:02.113" v="3636" actId="1076"/>
          <ac:spMkLst>
            <pc:docMk/>
            <pc:sldMk cId="0" sldId="258"/>
            <ac:spMk id="99" creationId="{00000000-0000-0000-0000-000000000000}"/>
          </ac:spMkLst>
        </pc:spChg>
        <pc:spChg chg="mod">
          <ac:chgData name="Christ Bradney" userId="55eaccad815cfbd1" providerId="LiveId" clId="{3D318C9E-C492-4EB2-8737-0042FFF502AF}" dt="2024-04-29T19:17:50.340" v="3633" actId="1076"/>
          <ac:spMkLst>
            <pc:docMk/>
            <pc:sldMk cId="0" sldId="258"/>
            <ac:spMk id="100" creationId="{00000000-0000-0000-0000-000000000000}"/>
          </ac:spMkLst>
        </pc:spChg>
        <pc:spChg chg="mod">
          <ac:chgData name="Christ Bradney" userId="55eaccad815cfbd1" providerId="LiveId" clId="{3D318C9E-C492-4EB2-8737-0042FFF502AF}" dt="2024-04-29T19:17:54.350" v="3634" actId="1076"/>
          <ac:spMkLst>
            <pc:docMk/>
            <pc:sldMk cId="0" sldId="258"/>
            <ac:spMk id="101" creationId="{00000000-0000-0000-0000-000000000000}"/>
          </ac:spMkLst>
        </pc:spChg>
        <pc:spChg chg="mod">
          <ac:chgData name="Christ Bradney" userId="55eaccad815cfbd1" providerId="LiveId" clId="{3D318C9E-C492-4EB2-8737-0042FFF502AF}" dt="2024-04-29T19:18:22.218" v="3641" actId="1076"/>
          <ac:spMkLst>
            <pc:docMk/>
            <pc:sldMk cId="0" sldId="258"/>
            <ac:spMk id="102" creationId="{00000000-0000-0000-0000-000000000000}"/>
          </ac:spMkLst>
        </pc:spChg>
        <pc:spChg chg="mod">
          <ac:chgData name="Christ Bradney" userId="55eaccad815cfbd1" providerId="LiveId" clId="{3D318C9E-C492-4EB2-8737-0042FFF502AF}" dt="2024-04-29T19:18:15.088" v="3639" actId="1076"/>
          <ac:spMkLst>
            <pc:docMk/>
            <pc:sldMk cId="0" sldId="258"/>
            <ac:spMk id="103" creationId="{00000000-0000-0000-0000-000000000000}"/>
          </ac:spMkLst>
        </pc:spChg>
        <pc:picChg chg="add mod">
          <ac:chgData name="Christ Bradney" userId="55eaccad815cfbd1" providerId="LiveId" clId="{3D318C9E-C492-4EB2-8737-0042FFF502AF}" dt="2024-04-29T19:27:58.708" v="3907" actId="1076"/>
          <ac:picMkLst>
            <pc:docMk/>
            <pc:sldMk cId="0" sldId="258"/>
            <ac:picMk id="6" creationId="{7AF26043-76C1-D1BD-6C58-D47815BD381E}"/>
          </ac:picMkLst>
        </pc:picChg>
        <pc:picChg chg="add del mod">
          <ac:chgData name="Christ Bradney" userId="55eaccad815cfbd1" providerId="LiveId" clId="{3D318C9E-C492-4EB2-8737-0042FFF502AF}" dt="2024-04-23T19:26:41.224" v="1824" actId="478"/>
          <ac:picMkLst>
            <pc:docMk/>
            <pc:sldMk cId="0" sldId="258"/>
            <ac:picMk id="10" creationId="{A0650AFA-8C6A-48B3-A2E4-228A7E60F0E8}"/>
          </ac:picMkLst>
        </pc:picChg>
        <pc:picChg chg="add del mod">
          <ac:chgData name="Christ Bradney" userId="55eaccad815cfbd1" providerId="LiveId" clId="{3D318C9E-C492-4EB2-8737-0042FFF502AF}" dt="2024-04-23T19:26:55.490" v="1830" actId="478"/>
          <ac:picMkLst>
            <pc:docMk/>
            <pc:sldMk cId="0" sldId="258"/>
            <ac:picMk id="12" creationId="{6FD0279C-9B3D-DCFF-E4B9-2D6EDBA502DA}"/>
          </ac:picMkLst>
        </pc:picChg>
        <pc:picChg chg="add mod">
          <ac:chgData name="Christ Bradney" userId="55eaccad815cfbd1" providerId="LiveId" clId="{3D318C9E-C492-4EB2-8737-0042FFF502AF}" dt="2024-04-28T17:39:32.878" v="3207" actId="14100"/>
          <ac:picMkLst>
            <pc:docMk/>
            <pc:sldMk cId="0" sldId="258"/>
            <ac:picMk id="14" creationId="{A1B934CD-2E96-1C69-0C55-226A725A188B}"/>
          </ac:picMkLst>
        </pc:picChg>
        <pc:picChg chg="add mod">
          <ac:chgData name="Christ Bradney" userId="55eaccad815cfbd1" providerId="LiveId" clId="{3D318C9E-C492-4EB2-8737-0042FFF502AF}" dt="2024-04-28T17:39:27.586" v="3205" actId="14100"/>
          <ac:picMkLst>
            <pc:docMk/>
            <pc:sldMk cId="0" sldId="258"/>
            <ac:picMk id="16" creationId="{8A0F6D84-D3F0-6A26-4225-5F921DA742E1}"/>
          </ac:picMkLst>
        </pc:picChg>
        <pc:picChg chg="add mod">
          <ac:chgData name="Christ Bradney" userId="55eaccad815cfbd1" providerId="LiveId" clId="{3D318C9E-C492-4EB2-8737-0042FFF502AF}" dt="2024-04-28T17:39:29.927" v="3206" actId="14100"/>
          <ac:picMkLst>
            <pc:docMk/>
            <pc:sldMk cId="0" sldId="258"/>
            <ac:picMk id="18" creationId="{B67E584D-3D49-2DA7-0E92-A1A7346DF628}"/>
          </ac:picMkLst>
        </pc:picChg>
        <pc:picChg chg="add mod">
          <ac:chgData name="Christ Bradney" userId="55eaccad815cfbd1" providerId="LiveId" clId="{3D318C9E-C492-4EB2-8737-0042FFF502AF}" dt="2024-04-28T17:46:55.239" v="3395" actId="1076"/>
          <ac:picMkLst>
            <pc:docMk/>
            <pc:sldMk cId="0" sldId="258"/>
            <ac:picMk id="21" creationId="{5D0801C7-3F49-4CF8-617D-938EA3F98196}"/>
          </ac:picMkLst>
        </pc:picChg>
        <pc:cxnChg chg="mod">
          <ac:chgData name="Christ Bradney" userId="55eaccad815cfbd1" providerId="LiveId" clId="{3D318C9E-C492-4EB2-8737-0042FFF502AF}" dt="2024-04-28T16:56:07.332" v="2398" actId="1076"/>
          <ac:cxnSpMkLst>
            <pc:docMk/>
            <pc:sldMk cId="0" sldId="258"/>
            <ac:cxnSpMk id="94" creationId="{00000000-0000-0000-0000-000000000000}"/>
          </ac:cxnSpMkLst>
        </pc:cxnChg>
      </pc:sldChg>
      <pc:sldChg chg="modSp new mod">
        <pc:chgData name="Christ Bradney" userId="55eaccad815cfbd1" providerId="LiveId" clId="{3D318C9E-C492-4EB2-8737-0042FFF502AF}" dt="2024-04-28T19:40:48.692" v="3601" actId="20577"/>
        <pc:sldMkLst>
          <pc:docMk/>
          <pc:sldMk cId="2064085941" sldId="259"/>
        </pc:sldMkLst>
        <pc:spChg chg="mod">
          <ac:chgData name="Christ Bradney" userId="55eaccad815cfbd1" providerId="LiveId" clId="{3D318C9E-C492-4EB2-8737-0042FFF502AF}" dt="2024-04-28T17:15:58.651" v="2728" actId="207"/>
          <ac:spMkLst>
            <pc:docMk/>
            <pc:sldMk cId="2064085941" sldId="259"/>
            <ac:spMk id="2" creationId="{3B3D477F-506E-A4EF-3D78-B7F88F32A03D}"/>
          </ac:spMkLst>
        </pc:spChg>
        <pc:spChg chg="mod">
          <ac:chgData name="Christ Bradney" userId="55eaccad815cfbd1" providerId="LiveId" clId="{3D318C9E-C492-4EB2-8737-0042FFF502AF}" dt="2024-04-28T19:40:48.692" v="3601" actId="20577"/>
          <ac:spMkLst>
            <pc:docMk/>
            <pc:sldMk cId="2064085941" sldId="259"/>
            <ac:spMk id="3" creationId="{8A5F4F62-4176-05DC-39FB-2CF8B8BEDAD2}"/>
          </ac:spMkLst>
        </pc:spChg>
      </pc:sldChg>
      <pc:sldMasterChg chg="setBg modSldLayout">
        <pc:chgData name="Christ Bradney" userId="55eaccad815cfbd1" providerId="LiveId" clId="{3D318C9E-C492-4EB2-8737-0042FFF502AF}" dt="2024-04-28T17:15:18.286" v="2664"/>
        <pc:sldMasterMkLst>
          <pc:docMk/>
          <pc:sldMasterMk cId="0" sldId="2147483648"/>
        </pc:sldMasterMkLst>
        <pc:sldLayoutChg chg="setBg">
          <pc:chgData name="Christ Bradney" userId="55eaccad815cfbd1" providerId="LiveId" clId="{3D318C9E-C492-4EB2-8737-0042FFF502AF}" dt="2024-04-28T17:15:18.286" v="2664"/>
          <pc:sldLayoutMkLst>
            <pc:docMk/>
            <pc:sldMasterMk cId="0" sldId="2147483648"/>
            <pc:sldLayoutMk cId="0" sldId="2147483649"/>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0"/>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1"/>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2"/>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3"/>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4"/>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5"/>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6"/>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7"/>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8"/>
          </pc:sldLayoutMkLst>
        </pc:sldLayoutChg>
        <pc:sldLayoutChg chg="setBg">
          <pc:chgData name="Christ Bradney" userId="55eaccad815cfbd1" providerId="LiveId" clId="{3D318C9E-C492-4EB2-8737-0042FFF502AF}" dt="2024-04-28T17:15:18.286" v="2664"/>
          <pc:sldLayoutMkLst>
            <pc:docMk/>
            <pc:sldMasterMk cId="0" sldId="2147483648"/>
            <pc:sldLayoutMk cId="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2C9A9F-5AF8-4752-AA96-03B5ABDF8B0B}" type="datetimeFigureOut">
              <a:rPr lang="en-GB" smtClean="0"/>
              <a:t>29/04/2024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589302-78ED-4309-981F-5494C828C76A}" type="slidenum">
              <a:rPr lang="en-GB" smtClean="0"/>
              <a:t>‹#›</a:t>
            </a:fld>
            <a:endParaRPr lang="en-GB"/>
          </a:p>
        </p:txBody>
      </p:sp>
    </p:spTree>
    <p:extLst>
      <p:ext uri="{BB962C8B-B14F-4D97-AF65-F5344CB8AC3E}">
        <p14:creationId xmlns:p14="http://schemas.microsoft.com/office/powerpoint/2010/main" val="3598924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589302-78ED-4309-981F-5494C828C76A}" type="slidenum">
              <a:rPr lang="en-GB" smtClean="0"/>
              <a:t>1</a:t>
            </a:fld>
            <a:endParaRPr lang="en-GB"/>
          </a:p>
        </p:txBody>
      </p:sp>
    </p:spTree>
    <p:extLst>
      <p:ext uri="{BB962C8B-B14F-4D97-AF65-F5344CB8AC3E}">
        <p14:creationId xmlns:p14="http://schemas.microsoft.com/office/powerpoint/2010/main" val="3487161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10226042"/>
            <a:ext cx="37307520" cy="7056120"/>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6583680" y="18653760"/>
            <a:ext cx="30723840" cy="8412480"/>
          </a:xfrm>
          <a:prstGeom prst="rect">
            <a:avLst/>
          </a:prstGeo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2194560" y="7680963"/>
            <a:ext cx="39502080" cy="217246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2"/>
            <a:ext cx="37307520" cy="6537960"/>
          </a:xfrm>
          <a:prstGeom prst="rect">
            <a:avLst/>
          </a:prstGeom>
        </p:spPr>
        <p:txBody>
          <a:bodyPr anchor="t"/>
          <a:lstStyle>
            <a:lvl1pPr algn="l">
              <a:defRPr sz="19200" b="1" cap="all"/>
            </a:lvl1pPr>
          </a:lstStyle>
          <a:p>
            <a:r>
              <a:rPr lang="en-US"/>
              <a:t>Click to edit Master title style</a:t>
            </a:r>
          </a:p>
        </p:txBody>
      </p:sp>
      <p:sp>
        <p:nvSpPr>
          <p:cNvPr id="3" name="Text Placeholder 2"/>
          <p:cNvSpPr>
            <a:spLocks noGrp="1"/>
          </p:cNvSpPr>
          <p:nvPr>
            <p:ph type="body" idx="1"/>
          </p:nvPr>
        </p:nvSpPr>
        <p:spPr>
          <a:xfrm>
            <a:off x="3467102" y="13952225"/>
            <a:ext cx="37307520" cy="7200898"/>
          </a:xfrm>
          <a:prstGeom prst="rect">
            <a:avLst/>
          </a:prstGeo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0"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10530842" y="36865560"/>
            <a:ext cx="94442280" cy="104279702"/>
          </a:xfrm>
          <a:prstGeom prst="rect">
            <a:avLst/>
          </a:prstGeo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5704642" y="36865560"/>
            <a:ext cx="94442280" cy="104279702"/>
          </a:xfrm>
          <a:prstGeom prst="rect">
            <a:avLst/>
          </a:prstGeo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194560" y="7368542"/>
            <a:ext cx="19392902" cy="3070858"/>
          </a:xfrm>
          <a:prstGeom prst="rect">
            <a:avLst/>
          </a:prstGeo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a:prstGeom prst="rect">
            <a:avLst/>
          </a:prstGeo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2" y="7368542"/>
            <a:ext cx="19400520" cy="3070858"/>
          </a:xfrm>
          <a:prstGeom prst="rect">
            <a:avLst/>
          </a:prstGeo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2" y="10439400"/>
            <a:ext cx="19400520" cy="18966182"/>
          </a:xfrm>
          <a:prstGeom prst="rect">
            <a:avLst/>
          </a:prstGeo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8" name="Footer Placeholder 7"/>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9" name="Slide Number Placeholder 8"/>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4" name="Footer Placeholder 3"/>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5" name="Slide Number Placeholder 4"/>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3" name="Footer Placeholder 2"/>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4" name="Slide Number Placeholder 3"/>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a:prstGeom prst="rect">
            <a:avLst/>
          </a:prstGeom>
        </p:spPr>
        <p:txBody>
          <a:bodyPr anchor="b"/>
          <a:lstStyle>
            <a:lvl1pPr algn="l">
              <a:defRPr sz="9600" b="1"/>
            </a:lvl1pPr>
          </a:lstStyle>
          <a:p>
            <a:r>
              <a:rPr lang="en-US"/>
              <a:t>Click to edit Master title style</a:t>
            </a:r>
          </a:p>
        </p:txBody>
      </p:sp>
      <p:sp>
        <p:nvSpPr>
          <p:cNvPr id="3" name="Content Placeholder 2"/>
          <p:cNvSpPr>
            <a:spLocks noGrp="1"/>
          </p:cNvSpPr>
          <p:nvPr>
            <p:ph idx="1"/>
          </p:nvPr>
        </p:nvSpPr>
        <p:spPr>
          <a:xfrm>
            <a:off x="17160240" y="1310643"/>
            <a:ext cx="24536400" cy="28094942"/>
          </a:xfrm>
          <a:prstGeom prst="rect">
            <a:avLst/>
          </a:prstGeo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3" y="6888483"/>
            <a:ext cx="14439902" cy="22517102"/>
          </a:xfrm>
          <a:prstGeom prst="rect">
            <a:avLst/>
          </a:prstGeo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0" cy="2720342"/>
          </a:xfrm>
          <a:prstGeom prst="rect">
            <a:avLst/>
          </a:prstGeom>
        </p:spPr>
        <p:txBody>
          <a:bodyPr anchor="b"/>
          <a:lstStyle>
            <a:lvl1pPr algn="l">
              <a:defRPr sz="9600" b="1"/>
            </a:lvl1pPr>
          </a:lstStyle>
          <a:p>
            <a:r>
              <a:rPr lang="en-US"/>
              <a:t>Click to edit Master title style</a:t>
            </a:r>
          </a:p>
        </p:txBody>
      </p:sp>
      <p:sp>
        <p:nvSpPr>
          <p:cNvPr id="3" name="Picture Placeholder 2"/>
          <p:cNvSpPr>
            <a:spLocks noGrp="1"/>
          </p:cNvSpPr>
          <p:nvPr>
            <p:ph type="pic" idx="1"/>
          </p:nvPr>
        </p:nvSpPr>
        <p:spPr>
          <a:xfrm>
            <a:off x="8602982" y="2941320"/>
            <a:ext cx="26334720" cy="19751040"/>
          </a:xfrm>
          <a:prstGeom prst="rect">
            <a:avLst/>
          </a:prstGeom>
        </p:spPr>
        <p:txBody>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endParaRPr lang="en-US"/>
          </a:p>
        </p:txBody>
      </p:sp>
      <p:sp>
        <p:nvSpPr>
          <p:cNvPr id="4" name="Text Placeholder 3"/>
          <p:cNvSpPr>
            <a:spLocks noGrp="1"/>
          </p:cNvSpPr>
          <p:nvPr>
            <p:ph type="body" sz="half" idx="2"/>
          </p:nvPr>
        </p:nvSpPr>
        <p:spPr>
          <a:xfrm>
            <a:off x="8602982" y="25763222"/>
            <a:ext cx="26334720" cy="3863338"/>
          </a:xfrm>
          <a:prstGeom prst="rect">
            <a:avLst/>
          </a:prstGeo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6" name="Footer Placeholder 5"/>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7" name="Slide Number Placeholder 6"/>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2194560" y="7680963"/>
            <a:ext cx="39502080" cy="21724622"/>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742905" y="6324600"/>
            <a:ext cx="47404018" cy="134820662"/>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10530843" y="6324600"/>
            <a:ext cx="141480542" cy="134820662"/>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2194560" y="30510482"/>
            <a:ext cx="10241280" cy="1752600"/>
          </a:xfrm>
          <a:prstGeom prst="rect">
            <a:avLst/>
          </a:prstGeom>
        </p:spPr>
        <p:txBody>
          <a:bodyPr/>
          <a:lstStyle/>
          <a:p>
            <a:fld id="{2FC28162-1CBF-1F44-9454-05FFA1C45712}" type="datetimeFigureOut">
              <a:rPr lang="en-US" smtClean="0"/>
              <a:pPr/>
              <a:t>4/29/2024</a:t>
            </a:fld>
            <a:endParaRPr lang="en-US"/>
          </a:p>
        </p:txBody>
      </p:sp>
      <p:sp>
        <p:nvSpPr>
          <p:cNvPr id="5" name="Footer Placeholder 4"/>
          <p:cNvSpPr>
            <a:spLocks noGrp="1"/>
          </p:cNvSpPr>
          <p:nvPr>
            <p:ph type="ftr" sz="quarter" idx="11"/>
          </p:nvPr>
        </p:nvSpPr>
        <p:spPr>
          <a:xfrm>
            <a:off x="14996160" y="30510482"/>
            <a:ext cx="13898880" cy="1752600"/>
          </a:xfrm>
          <a:prstGeom prst="rect">
            <a:avLst/>
          </a:prstGeom>
        </p:spPr>
        <p:txBody>
          <a:bodyPr/>
          <a:lstStyle/>
          <a:p>
            <a:endParaRPr lang="en-US"/>
          </a:p>
        </p:txBody>
      </p:sp>
      <p:sp>
        <p:nvSpPr>
          <p:cNvPr id="6" name="Slide Number Placeholder 5"/>
          <p:cNvSpPr>
            <a:spLocks noGrp="1"/>
          </p:cNvSpPr>
          <p:nvPr>
            <p:ph type="sldNum" sz="quarter" idx="12"/>
          </p:nvPr>
        </p:nvSpPr>
        <p:spPr>
          <a:xfrm>
            <a:off x="31455360" y="30510482"/>
            <a:ext cx="10241280" cy="1752600"/>
          </a:xfrm>
          <a:prstGeom prst="rect">
            <a:avLst/>
          </a:prstGeom>
        </p:spPr>
        <p:txBody>
          <a:bodyPr/>
          <a:lstStyle/>
          <a:p>
            <a:fld id="{B845230D-444C-6042-A8AB-03B9471512D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194560" rtl="0" eaLnBrk="1" latinLnBrk="0" hangingPunct="1">
        <a:spcBef>
          <a:spcPct val="0"/>
        </a:spcBef>
        <a:buNone/>
        <a:defRPr sz="21100" kern="1200">
          <a:solidFill>
            <a:schemeClr val="tx1"/>
          </a:solidFill>
          <a:latin typeface="+mj-lt"/>
          <a:ea typeface="+mj-ea"/>
          <a:cs typeface="+mj-cs"/>
        </a:defRPr>
      </a:lvl1pPr>
    </p:titleStyle>
    <p:bodyStyle>
      <a:lvl1pPr marL="1645920" indent="-1645920" algn="l" defTabSz="2194560" rtl="0" eaLnBrk="1" latinLnBrk="0" hangingPunct="1">
        <a:spcBef>
          <a:spcPct val="20000"/>
        </a:spcBef>
        <a:buFont typeface="Arial"/>
        <a:buChar char="•"/>
        <a:defRPr sz="15400" kern="1200">
          <a:solidFill>
            <a:schemeClr val="tx1"/>
          </a:solidFill>
          <a:latin typeface="+mn-lt"/>
          <a:ea typeface="+mn-ea"/>
          <a:cs typeface="+mn-cs"/>
        </a:defRPr>
      </a:lvl1pPr>
      <a:lvl2pPr marL="3566160" indent="-1371600" algn="l" defTabSz="2194560" rtl="0" eaLnBrk="1" latinLnBrk="0" hangingPunct="1">
        <a:spcBef>
          <a:spcPct val="20000"/>
        </a:spcBef>
        <a:buFont typeface="Arial"/>
        <a:buChar char="–"/>
        <a:defRPr sz="13400" kern="1200">
          <a:solidFill>
            <a:schemeClr val="tx1"/>
          </a:solidFill>
          <a:latin typeface="+mn-lt"/>
          <a:ea typeface="+mn-ea"/>
          <a:cs typeface="+mn-cs"/>
        </a:defRPr>
      </a:lvl2pPr>
      <a:lvl3pPr marL="5486400" indent="-1097280" algn="l" defTabSz="2194560" rtl="0" eaLnBrk="1" latinLnBrk="0" hangingPunct="1">
        <a:spcBef>
          <a:spcPct val="20000"/>
        </a:spcBef>
        <a:buFont typeface="Arial"/>
        <a:buChar char="•"/>
        <a:defRPr sz="11500" kern="1200">
          <a:solidFill>
            <a:schemeClr val="tx1"/>
          </a:solidFill>
          <a:latin typeface="+mn-lt"/>
          <a:ea typeface="+mn-ea"/>
          <a:cs typeface="+mn-cs"/>
        </a:defRPr>
      </a:lvl3pPr>
      <a:lvl4pPr marL="7680960" indent="-1097280" algn="l" defTabSz="2194560" rtl="0" eaLnBrk="1" latinLnBrk="0" hangingPunct="1">
        <a:spcBef>
          <a:spcPct val="20000"/>
        </a:spcBef>
        <a:buFont typeface="Arial"/>
        <a:buChar char="–"/>
        <a:defRPr sz="9600" kern="1200">
          <a:solidFill>
            <a:schemeClr val="tx1"/>
          </a:solidFill>
          <a:latin typeface="+mn-lt"/>
          <a:ea typeface="+mn-ea"/>
          <a:cs typeface="+mn-cs"/>
        </a:defRPr>
      </a:lvl4pPr>
      <a:lvl5pPr marL="9875520" indent="-1097280" algn="l" defTabSz="2194560" rtl="0" eaLnBrk="1" latinLnBrk="0" hangingPunct="1">
        <a:spcBef>
          <a:spcPct val="20000"/>
        </a:spcBef>
        <a:buFont typeface="Arial"/>
        <a:buChar char="»"/>
        <a:defRPr sz="9600" kern="1200">
          <a:solidFill>
            <a:schemeClr val="tx1"/>
          </a:solidFill>
          <a:latin typeface="+mn-lt"/>
          <a:ea typeface="+mn-ea"/>
          <a:cs typeface="+mn-cs"/>
        </a:defRPr>
      </a:lvl5pPr>
      <a:lvl6pPr marL="12070080" indent="-1097280" algn="l" defTabSz="2194560" rtl="0" eaLnBrk="1" latinLnBrk="0" hangingPunct="1">
        <a:spcBef>
          <a:spcPct val="20000"/>
        </a:spcBef>
        <a:buFont typeface="Arial"/>
        <a:buChar char="•"/>
        <a:defRPr sz="9600" kern="1200">
          <a:solidFill>
            <a:schemeClr val="tx1"/>
          </a:solidFill>
          <a:latin typeface="+mn-lt"/>
          <a:ea typeface="+mn-ea"/>
          <a:cs typeface="+mn-cs"/>
        </a:defRPr>
      </a:lvl6pPr>
      <a:lvl7pPr marL="14264640" indent="-1097280" algn="l" defTabSz="2194560" rtl="0" eaLnBrk="1" latinLnBrk="0" hangingPunct="1">
        <a:spcBef>
          <a:spcPct val="20000"/>
        </a:spcBef>
        <a:buFont typeface="Arial"/>
        <a:buChar char="•"/>
        <a:defRPr sz="9600" kern="1200">
          <a:solidFill>
            <a:schemeClr val="tx1"/>
          </a:solidFill>
          <a:latin typeface="+mn-lt"/>
          <a:ea typeface="+mn-ea"/>
          <a:cs typeface="+mn-cs"/>
        </a:defRPr>
      </a:lvl7pPr>
      <a:lvl8pPr marL="16459200" indent="-1097280" algn="l" defTabSz="2194560" rtl="0" eaLnBrk="1" latinLnBrk="0" hangingPunct="1">
        <a:spcBef>
          <a:spcPct val="20000"/>
        </a:spcBef>
        <a:buFont typeface="Arial"/>
        <a:buChar char="•"/>
        <a:defRPr sz="9600" kern="1200">
          <a:solidFill>
            <a:schemeClr val="tx1"/>
          </a:solidFill>
          <a:latin typeface="+mn-lt"/>
          <a:ea typeface="+mn-ea"/>
          <a:cs typeface="+mn-cs"/>
        </a:defRPr>
      </a:lvl8pPr>
      <a:lvl9pPr marL="18653760" indent="-1097280" algn="l" defTabSz="2194560" rtl="0" eaLnBrk="1" latinLnBrk="0" hangingPunct="1">
        <a:spcBef>
          <a:spcPct val="20000"/>
        </a:spcBef>
        <a:buFont typeface="Arial"/>
        <a:buChar char="•"/>
        <a:defRPr sz="9600" kern="1200">
          <a:solidFill>
            <a:schemeClr val="tx1"/>
          </a:solidFill>
          <a:latin typeface="+mn-lt"/>
          <a:ea typeface="+mn-ea"/>
          <a:cs typeface="+mn-cs"/>
        </a:defRPr>
      </a:lvl9pPr>
    </p:bodyStyle>
    <p:other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tiff"/><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tiff"/><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hyperlink" Target="https://forestschoolassociation.org/what-is-forest-schoo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64">
            <a:extLst>
              <a:ext uri="{FF2B5EF4-FFF2-40B4-BE49-F238E27FC236}">
                <a16:creationId xmlns:a16="http://schemas.microsoft.com/office/drawing/2014/main" id="{142793F3-7BD2-E754-7B64-FF554EA377DA}"/>
              </a:ext>
            </a:extLst>
          </p:cNvPr>
          <p:cNvSpPr/>
          <p:nvPr/>
        </p:nvSpPr>
        <p:spPr>
          <a:xfrm>
            <a:off x="28771765" y="18532512"/>
            <a:ext cx="14718390" cy="1234005"/>
          </a:xfrm>
          <a:prstGeom prst="round2DiagRect">
            <a:avLst/>
          </a:prstGeom>
          <a:solidFill>
            <a:schemeClr val="accent5">
              <a:lumMod val="40000"/>
              <a:lumOff val="6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41" name="Text Box 3"/>
          <p:cNvSpPr txBox="1">
            <a:spLocks noChangeArrowheads="1"/>
          </p:cNvSpPr>
          <p:nvPr/>
        </p:nvSpPr>
        <p:spPr bwMode="auto">
          <a:xfrm>
            <a:off x="6809874" y="374108"/>
            <a:ext cx="29549558" cy="3416318"/>
          </a:xfrm>
          <a:prstGeom prst="rect">
            <a:avLst/>
          </a:prstGeom>
          <a:solidFill>
            <a:schemeClr val="accent5">
              <a:lumMod val="20000"/>
              <a:lumOff val="80000"/>
            </a:schemeClr>
          </a:solidFill>
          <a:ln>
            <a:headEnd/>
            <a:tailEnd/>
          </a:ln>
        </p:spPr>
        <p:style>
          <a:lnRef idx="1">
            <a:schemeClr val="accent5"/>
          </a:lnRef>
          <a:fillRef idx="2">
            <a:schemeClr val="accent5"/>
          </a:fillRef>
          <a:effectRef idx="1">
            <a:schemeClr val="accent5"/>
          </a:effectRef>
          <a:fontRef idx="minor">
            <a:schemeClr val="dk1"/>
          </a:fontRef>
        </p:style>
        <p:txBody>
          <a:bodyPr wrap="square" lIns="182877" tIns="91439" rIns="182877" bIns="91439">
            <a:prstTxWarp prst="textNoShape">
              <a:avLst/>
            </a:prstTxWarp>
            <a:spAutoFit/>
          </a:bodyPr>
          <a:lstStyle/>
          <a:p>
            <a:pPr algn="ctr" defTabSz="5751513" eaLnBrk="0" hangingPunct="0">
              <a:lnSpc>
                <a:spcPts val="9000"/>
              </a:lnSpc>
            </a:pPr>
            <a:r>
              <a:rPr lang="en-GB" sz="8800" b="1" cap="all" dirty="0">
                <a:latin typeface="Aptos ExtraBold" panose="020F0502020204030204" pitchFamily="34" charset="0"/>
              </a:rPr>
              <a:t>What are the Perceptions of Nature from Children with an Additional Learning Need?</a:t>
            </a:r>
            <a:endParaRPr lang="en-US" sz="8800" b="1" cap="all" dirty="0">
              <a:latin typeface="Aptos ExtraBold" panose="020F0502020204030204" pitchFamily="34" charset="0"/>
            </a:endParaRPr>
          </a:p>
          <a:p>
            <a:pPr algn="ctr" defTabSz="5751513" eaLnBrk="0" hangingPunct="0"/>
            <a:r>
              <a:rPr lang="en-US" sz="6000" dirty="0">
                <a:latin typeface="Aptos Display" panose="020B0004020202020204" pitchFamily="34" charset="0"/>
                <a:ea typeface="Times New Roman" pitchFamily="-65" charset="0"/>
                <a:cs typeface="Times New Roman" pitchFamily="-65" charset="0"/>
              </a:rPr>
              <a:t>Christopher Bradney (MA Outdoor Education) </a:t>
            </a:r>
            <a:endParaRPr lang="en-US" sz="5700" dirty="0">
              <a:latin typeface="Aptos Display" panose="020B0004020202020204" pitchFamily="34" charset="0"/>
              <a:ea typeface="Arial" pitchFamily="-65" charset="0"/>
              <a:cs typeface="Arial" pitchFamily="-65" charset="0"/>
            </a:endParaRPr>
          </a:p>
        </p:txBody>
      </p:sp>
      <p:sp>
        <p:nvSpPr>
          <p:cNvPr id="42" name="Round Diagonal Corner Rectangle 41"/>
          <p:cNvSpPr/>
          <p:nvPr/>
        </p:nvSpPr>
        <p:spPr>
          <a:xfrm>
            <a:off x="540576" y="4577590"/>
            <a:ext cx="42982576" cy="2494719"/>
          </a:xfrm>
          <a:prstGeom prst="round2DiagRect">
            <a:avLst>
              <a:gd name="adj1" fmla="val 0"/>
              <a:gd name="adj2" fmla="val 0"/>
            </a:avLst>
          </a:prstGeom>
          <a:solidFill>
            <a:schemeClr val="accent3">
              <a:lumMod val="40000"/>
              <a:lumOff val="60000"/>
              <a:alpha val="70000"/>
            </a:schemeClr>
          </a:solidFill>
        </p:spPr>
        <p:style>
          <a:lnRef idx="1">
            <a:schemeClr val="accent3"/>
          </a:lnRef>
          <a:fillRef idx="3">
            <a:schemeClr val="accent3"/>
          </a:fillRef>
          <a:effectRef idx="2">
            <a:schemeClr val="accent3"/>
          </a:effectRef>
          <a:fontRef idx="minor">
            <a:schemeClr val="lt1"/>
          </a:fontRef>
        </p:style>
        <p:txBody>
          <a:bodyPr rtlCol="0" anchor="ctr"/>
          <a:lstStyle/>
          <a:p>
            <a:pPr algn="ctr"/>
            <a:r>
              <a:rPr lang="en-US" dirty="0"/>
              <a:t>	     </a:t>
            </a:r>
            <a:r>
              <a:rPr lang="en-US" dirty="0">
                <a:solidFill>
                  <a:schemeClr val="tx1"/>
                </a:solidFill>
                <a:latin typeface="Cooper Black" panose="0208090404030B020404" pitchFamily="18" charset="0"/>
              </a:rPr>
              <a:t>Positive effects on</a:t>
            </a:r>
          </a:p>
          <a:p>
            <a:pPr algn="ctr"/>
            <a:r>
              <a:rPr lang="en-US" sz="8000" dirty="0">
                <a:solidFill>
                  <a:schemeClr val="tx1"/>
                </a:solidFill>
                <a:latin typeface="Cooper Black" panose="0208090404030B020404" pitchFamily="18" charset="0"/>
              </a:rPr>
              <a:t>     mental health . </a:t>
            </a:r>
          </a:p>
        </p:txBody>
      </p:sp>
      <p:sp>
        <p:nvSpPr>
          <p:cNvPr id="45" name="TextBox 44"/>
          <p:cNvSpPr txBox="1"/>
          <p:nvPr/>
        </p:nvSpPr>
        <p:spPr>
          <a:xfrm>
            <a:off x="791850" y="7608915"/>
            <a:ext cx="13455528" cy="1015663"/>
          </a:xfrm>
          <a:prstGeom prst="rect">
            <a:avLst/>
          </a:prstGeom>
          <a:solidFill>
            <a:schemeClr val="accent5">
              <a:lumMod val="40000"/>
              <a:lumOff val="60000"/>
            </a:schemeClr>
          </a:solidFill>
        </p:spPr>
        <p:txBody>
          <a:bodyPr wrap="square" rtlCol="0">
            <a:spAutoFit/>
          </a:bodyPr>
          <a:lstStyle/>
          <a:p>
            <a:pPr algn="ctr"/>
            <a:r>
              <a:rPr lang="en-US" sz="6000" b="1" dirty="0">
                <a:latin typeface="Cooper Black" panose="0208090404030B020404" pitchFamily="18" charset="0"/>
                <a:cs typeface="Arial" panose="020B0604020202020204" pitchFamily="34" charset="0"/>
              </a:rPr>
              <a:t>BACKGROUND</a:t>
            </a:r>
          </a:p>
        </p:txBody>
      </p:sp>
      <p:sp>
        <p:nvSpPr>
          <p:cNvPr id="50" name="Round Diagonal Corner Rectangle 49"/>
          <p:cNvSpPr/>
          <p:nvPr/>
        </p:nvSpPr>
        <p:spPr>
          <a:xfrm>
            <a:off x="487604" y="21456332"/>
            <a:ext cx="13802583" cy="6765246"/>
          </a:xfrm>
          <a:prstGeom prst="round2DiagRect">
            <a:avLst>
              <a:gd name="adj1" fmla="val 0"/>
              <a:gd name="adj2" fmla="val 0"/>
            </a:avLst>
          </a:prstGeom>
          <a:solidFill>
            <a:schemeClr val="accent3">
              <a:lumMod val="40000"/>
              <a:lumOff val="60000"/>
              <a:alpha val="79000"/>
            </a:schemeClr>
          </a:solidFill>
        </p:spPr>
        <p:style>
          <a:lnRef idx="1">
            <a:schemeClr val="accent3"/>
          </a:lnRef>
          <a:fillRef idx="3">
            <a:schemeClr val="accent3"/>
          </a:fillRef>
          <a:effectRef idx="2">
            <a:schemeClr val="accent3"/>
          </a:effectRef>
          <a:fontRef idx="minor">
            <a:schemeClr val="lt1"/>
          </a:fontRef>
        </p:style>
        <p:txBody>
          <a:bodyPr rtlCol="0" anchor="t" anchorCtr="0"/>
          <a:lstStyle/>
          <a:p>
            <a:pPr marL="0" marR="0" lvl="0" indent="0" algn="just" defTabSz="219456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000000"/>
                </a:solidFill>
                <a:effectLst/>
                <a:uLnTx/>
                <a:uFillTx/>
                <a:latin typeface="Aptos ExtraBold" panose="020B0004020202020204" pitchFamily="34" charset="0"/>
                <a:ea typeface="Aptos" panose="020B0004020202020204" pitchFamily="34" charset="0"/>
                <a:cs typeface="Arial" panose="020B0604020202020204" pitchFamily="34" charset="0"/>
              </a:rPr>
              <a:t>To gain a complete picture of the children’s perspectives of nature. </a:t>
            </a:r>
          </a:p>
          <a:p>
            <a:pPr marL="0" marR="0" lvl="0" indent="0" algn="just" defTabSz="2194560" rtl="0" eaLnBrk="1" fontAlgn="auto" latinLnBrk="0" hangingPunct="1">
              <a:lnSpc>
                <a:spcPct val="100000"/>
              </a:lnSpc>
              <a:spcBef>
                <a:spcPts val="0"/>
              </a:spcBef>
              <a:spcAft>
                <a:spcPts val="0"/>
              </a:spcAft>
              <a:buClrTx/>
              <a:buSzTx/>
              <a:buFontTx/>
              <a:buNone/>
              <a:tabLst/>
              <a:defRPr/>
            </a:pPr>
            <a:endPar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endParaRPr>
          </a:p>
          <a:p>
            <a:pPr marL="0" marR="0" lvl="0" indent="0" algn="just" defTabSz="2194560" rtl="0" eaLnBrk="1" fontAlgn="auto" latinLnBrk="0" hangingPunct="1">
              <a:lnSpc>
                <a:spcPct val="100000"/>
              </a:lnSpc>
              <a:spcBef>
                <a:spcPts val="0"/>
              </a:spcBef>
              <a:spcAft>
                <a:spcPts val="0"/>
              </a:spcAft>
              <a:buClrTx/>
              <a:buSzTx/>
              <a:buFontTx/>
              <a:buNone/>
              <a:tabLst/>
              <a:defRPr/>
            </a:pPr>
            <a:r>
              <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rPr>
              <a:t>I</a:t>
            </a:r>
            <a:r>
              <a:rPr kumimoji="0" lang="en-GB" sz="4400" b="1" i="0" u="none" strike="noStrike" kern="1200" cap="none" spc="0" normalizeH="0" baseline="0" noProof="0" dirty="0" err="1">
                <a:ln>
                  <a:noFill/>
                </a:ln>
                <a:solidFill>
                  <a:srgbClr val="000000"/>
                </a:solidFill>
                <a:effectLst/>
                <a:uLnTx/>
                <a:uFillTx/>
                <a:latin typeface="Aptos ExtraBold" panose="020B0004020202020204" pitchFamily="34" charset="0"/>
                <a:ea typeface="Aptos" panose="020B0004020202020204" pitchFamily="34" charset="0"/>
                <a:cs typeface="Arial" panose="020B0604020202020204" pitchFamily="34" charset="0"/>
              </a:rPr>
              <a:t>nfluencing</a:t>
            </a:r>
            <a:r>
              <a:rPr kumimoji="0" lang="en-GB" sz="4400" b="1" i="0" u="none" strike="noStrike" kern="1200" cap="none" spc="0" normalizeH="0" baseline="0" noProof="0" dirty="0">
                <a:ln>
                  <a:noFill/>
                </a:ln>
                <a:solidFill>
                  <a:srgbClr val="000000"/>
                </a:solidFill>
                <a:effectLst/>
                <a:uLnTx/>
                <a:uFillTx/>
                <a:latin typeface="Aptos ExtraBold" panose="020B0004020202020204" pitchFamily="34" charset="0"/>
                <a:ea typeface="Aptos" panose="020B0004020202020204" pitchFamily="34" charset="0"/>
                <a:cs typeface="Arial" panose="020B0604020202020204" pitchFamily="34" charset="0"/>
              </a:rPr>
              <a:t> curriculum design, creating holistic differentiated, appropriate natural experiences that have individual positive effects. </a:t>
            </a:r>
          </a:p>
          <a:p>
            <a:pPr marL="0" marR="0" lvl="0" indent="0" algn="just" defTabSz="2194560" rtl="0" eaLnBrk="1" fontAlgn="auto" latinLnBrk="0" hangingPunct="1">
              <a:lnSpc>
                <a:spcPct val="100000"/>
              </a:lnSpc>
              <a:spcBef>
                <a:spcPts val="0"/>
              </a:spcBef>
              <a:spcAft>
                <a:spcPts val="0"/>
              </a:spcAft>
              <a:buClrTx/>
              <a:buSzTx/>
              <a:buFontTx/>
              <a:buNone/>
              <a:tabLst/>
              <a:defRPr/>
            </a:pPr>
            <a:endPar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endParaRPr>
          </a:p>
          <a:p>
            <a:pPr marL="0" marR="0" lvl="0" indent="0" algn="just" defTabSz="219456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000000"/>
                </a:solidFill>
                <a:effectLst/>
                <a:uLnTx/>
                <a:uFillTx/>
                <a:latin typeface="Aptos ExtraBold" panose="020B0004020202020204" pitchFamily="34" charset="0"/>
                <a:ea typeface="Aptos" panose="020B0004020202020204" pitchFamily="34" charset="0"/>
                <a:cs typeface="Arial" panose="020B0604020202020204" pitchFamily="34" charset="0"/>
              </a:rPr>
              <a:t>Giving all children regardless of demographics a chance to be heard and create their own individual relationship with nature.   </a:t>
            </a:r>
          </a:p>
        </p:txBody>
      </p:sp>
      <p:sp>
        <p:nvSpPr>
          <p:cNvPr id="51" name="Round Diagonal Corner Rectangle 50"/>
          <p:cNvSpPr/>
          <p:nvPr/>
        </p:nvSpPr>
        <p:spPr>
          <a:xfrm>
            <a:off x="540576" y="20514385"/>
            <a:ext cx="13791295" cy="941947"/>
          </a:xfrm>
          <a:prstGeom prst="round2DiagRect">
            <a:avLst/>
          </a:prstGeom>
          <a:solidFill>
            <a:schemeClr val="accent3">
              <a:lumMod val="40000"/>
              <a:lumOff val="60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52" name="TextBox 51"/>
          <p:cNvSpPr txBox="1"/>
          <p:nvPr/>
        </p:nvSpPr>
        <p:spPr>
          <a:xfrm>
            <a:off x="291764" y="20514385"/>
            <a:ext cx="13791295" cy="1200329"/>
          </a:xfrm>
          <a:prstGeom prst="rect">
            <a:avLst/>
          </a:prstGeom>
          <a:noFill/>
        </p:spPr>
        <p:txBody>
          <a:bodyPr wrap="square" rtlCol="0">
            <a:spAutoFit/>
          </a:bodyPr>
          <a:lstStyle/>
          <a:p>
            <a:pPr algn="ctr"/>
            <a:r>
              <a:rPr lang="en-US" sz="7200" b="1" dirty="0">
                <a:latin typeface="Cooper Black" panose="0208090404030B020404" pitchFamily="18" charset="0"/>
              </a:rPr>
              <a:t>AIMS</a:t>
            </a:r>
          </a:p>
        </p:txBody>
      </p:sp>
      <p:sp>
        <p:nvSpPr>
          <p:cNvPr id="53" name="Round Diagonal Corner Rectangle 52"/>
          <p:cNvSpPr/>
          <p:nvPr/>
        </p:nvSpPr>
        <p:spPr>
          <a:xfrm>
            <a:off x="14682824" y="8923752"/>
            <a:ext cx="13768715" cy="12830366"/>
          </a:xfrm>
          <a:prstGeom prst="round2DiagRect">
            <a:avLst>
              <a:gd name="adj1" fmla="val 0"/>
              <a:gd name="adj2" fmla="val 0"/>
            </a:avLst>
          </a:prstGeom>
          <a:solidFill>
            <a:schemeClr val="accent3">
              <a:lumMod val="40000"/>
              <a:lumOff val="60000"/>
              <a:alpha val="67000"/>
            </a:schemeClr>
          </a:solidFill>
        </p:spPr>
        <p:style>
          <a:lnRef idx="0">
            <a:schemeClr val="accent5"/>
          </a:lnRef>
          <a:fillRef idx="3">
            <a:schemeClr val="accent5"/>
          </a:fillRef>
          <a:effectRef idx="3">
            <a:schemeClr val="accent5"/>
          </a:effectRef>
          <a:fontRef idx="minor">
            <a:schemeClr val="lt1"/>
          </a:fontRef>
        </p:style>
        <p:txBody>
          <a:bodyPr rtlCol="0" anchor="t" anchorCtr="0"/>
          <a:lstStyle/>
          <a:p>
            <a:pPr algn="just"/>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The Mosaic method of participation will </a:t>
            </a:r>
            <a:r>
              <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rPr>
              <a:t>be</a:t>
            </a:r>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 used. This method has been used in the collection of the perspectives of young children and can be used to collect the perceptions children with disabilities (</a:t>
            </a:r>
            <a:r>
              <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rPr>
              <a:t>7) (10)</a:t>
            </a:r>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 (8). </a:t>
            </a:r>
          </a:p>
          <a:p>
            <a:pPr algn="just"/>
            <a:endParaRPr lang="en-US" sz="4400" b="1" dirty="0">
              <a:solidFill>
                <a:srgbClr val="000000"/>
              </a:solidFill>
              <a:latin typeface="Aptos ExtraBold" panose="020B0004020202020204" pitchFamily="34" charset="0"/>
              <a:cs typeface="Arial" panose="020B0604020202020204" pitchFamily="34" charset="0"/>
            </a:endParaRPr>
          </a:p>
          <a:p>
            <a:pPr algn="just"/>
            <a:r>
              <a:rPr lang="en-US" sz="4400" b="1" dirty="0">
                <a:solidFill>
                  <a:srgbClr val="000000"/>
                </a:solidFill>
                <a:latin typeface="Aptos ExtraBold" panose="020B0004020202020204" pitchFamily="34" charset="0"/>
                <a:cs typeface="Arial" panose="020B0604020202020204" pitchFamily="34" charset="0"/>
              </a:rPr>
              <a:t>Children will create artwork, create photographic tours, take part in child conferencing and be the focus of researcher observations.     </a:t>
            </a:r>
          </a:p>
          <a:p>
            <a:pPr algn="just"/>
            <a:endParaRPr lang="en-US" sz="4400" b="1" dirty="0">
              <a:solidFill>
                <a:srgbClr val="000000"/>
              </a:solidFill>
              <a:latin typeface="Aptos ExtraBold" panose="020B0004020202020204" pitchFamily="34" charset="0"/>
              <a:cs typeface="Arial" panose="020B0604020202020204" pitchFamily="34" charset="0"/>
            </a:endParaRPr>
          </a:p>
          <a:p>
            <a:pPr algn="just"/>
            <a:r>
              <a:rPr lang="en-US" sz="4400" b="1" dirty="0">
                <a:solidFill>
                  <a:srgbClr val="000000"/>
                </a:solidFill>
                <a:latin typeface="Aptos ExtraBold" panose="020B0004020202020204" pitchFamily="34" charset="0"/>
                <a:cs typeface="Arial" panose="020B0604020202020204" pitchFamily="34" charset="0"/>
              </a:rPr>
              <a:t>The children will then review their participation to clarify their meaning. </a:t>
            </a:r>
          </a:p>
          <a:p>
            <a:pPr algn="just"/>
            <a:endParaRPr lang="en-US" sz="4400" b="1" dirty="0">
              <a:solidFill>
                <a:srgbClr val="000000"/>
              </a:solidFill>
              <a:latin typeface="Aptos ExtraBold" panose="020B0004020202020204" pitchFamily="34" charset="0"/>
              <a:cs typeface="Arial" panose="020B0604020202020204" pitchFamily="34" charset="0"/>
            </a:endParaRPr>
          </a:p>
          <a:p>
            <a:pPr algn="just"/>
            <a:r>
              <a:rPr lang="en-US" sz="4400" b="1" dirty="0">
                <a:solidFill>
                  <a:srgbClr val="000000"/>
                </a:solidFill>
                <a:latin typeface="Aptos ExtraBold" panose="020B0004020202020204" pitchFamily="34" charset="0"/>
                <a:cs typeface="Arial" panose="020B0604020202020204" pitchFamily="34" charset="0"/>
              </a:rPr>
              <a:t>Participants in the study will all be children in an additional learning needs primary school. Taking part in forest school sessions. </a:t>
            </a:r>
          </a:p>
          <a:p>
            <a:pPr algn="just"/>
            <a:endParaRPr lang="en-US" sz="4400" b="1" dirty="0">
              <a:solidFill>
                <a:srgbClr val="000000"/>
              </a:solidFill>
              <a:latin typeface="Aptos ExtraBold" panose="020B0004020202020204" pitchFamily="34" charset="0"/>
              <a:cs typeface="Arial" panose="020B0604020202020204" pitchFamily="34" charset="0"/>
            </a:endParaRPr>
          </a:p>
          <a:p>
            <a:pPr algn="just"/>
            <a:r>
              <a:rPr lang="en-US" sz="4400" b="1" dirty="0">
                <a:solidFill>
                  <a:srgbClr val="000000"/>
                </a:solidFill>
                <a:latin typeface="Aptos ExtraBold" panose="020B0004020202020204" pitchFamily="34" charset="0"/>
                <a:cs typeface="Arial" panose="020B0604020202020204" pitchFamily="34" charset="0"/>
              </a:rPr>
              <a:t>All children will have an additional learning need and have a diagnosis of Autism. </a:t>
            </a:r>
          </a:p>
        </p:txBody>
      </p:sp>
      <p:sp>
        <p:nvSpPr>
          <p:cNvPr id="55" name="TextBox 54"/>
          <p:cNvSpPr txBox="1"/>
          <p:nvPr/>
        </p:nvSpPr>
        <p:spPr>
          <a:xfrm>
            <a:off x="14650380" y="7745304"/>
            <a:ext cx="13768715" cy="1015663"/>
          </a:xfrm>
          <a:prstGeom prst="rect">
            <a:avLst/>
          </a:prstGeom>
          <a:solidFill>
            <a:schemeClr val="accent3">
              <a:lumMod val="40000"/>
              <a:lumOff val="60000"/>
            </a:schemeClr>
          </a:solidFill>
        </p:spPr>
        <p:txBody>
          <a:bodyPr wrap="square" rtlCol="0">
            <a:spAutoFit/>
          </a:bodyPr>
          <a:lstStyle/>
          <a:p>
            <a:pPr algn="ctr"/>
            <a:r>
              <a:rPr lang="en-US" sz="6000" b="1" dirty="0">
                <a:latin typeface="Cooper Black" panose="0208090404030B020404" pitchFamily="18" charset="0"/>
              </a:rPr>
              <a:t>METHODS</a:t>
            </a:r>
          </a:p>
        </p:txBody>
      </p:sp>
      <p:sp>
        <p:nvSpPr>
          <p:cNvPr id="58" name="TextBox 57"/>
          <p:cNvSpPr txBox="1"/>
          <p:nvPr/>
        </p:nvSpPr>
        <p:spPr>
          <a:xfrm>
            <a:off x="830082" y="8740989"/>
            <a:ext cx="13390959" cy="11603176"/>
          </a:xfrm>
          <a:prstGeom prst="rect">
            <a:avLst/>
          </a:prstGeom>
          <a:solidFill>
            <a:schemeClr val="accent5">
              <a:lumMod val="40000"/>
              <a:lumOff val="60000"/>
              <a:alpha val="67000"/>
            </a:schemeClr>
          </a:solidFill>
        </p:spPr>
        <p:txBody>
          <a:bodyPr wrap="square" rtlCol="0">
            <a:spAutoFit/>
          </a:bodyPr>
          <a:lstStyle/>
          <a:p>
            <a:pPr algn="just"/>
            <a:r>
              <a:rPr lang="en-GB" sz="4400" b="1" dirty="0">
                <a:effectLst/>
                <a:latin typeface="Aptos ExtraBold" panose="020B0004020202020204" pitchFamily="34" charset="0"/>
                <a:ea typeface="Aptos" panose="020B0004020202020204" pitchFamily="34" charset="0"/>
                <a:cs typeface="Arial" panose="020B0604020202020204" pitchFamily="34" charset="0"/>
              </a:rPr>
              <a:t>Forest School with its, holistic, child centred ethos, has also grown in prominence in educational settings, in the United Kingdom </a:t>
            </a:r>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a:t>
            </a:r>
            <a:r>
              <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rPr>
              <a:t>1) (2)</a:t>
            </a:r>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 (3).  </a:t>
            </a:r>
            <a:endPar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endParaRPr>
          </a:p>
          <a:p>
            <a:pPr algn="just"/>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Children’s ability to act with agency in their own learning experiences has grown in importance (4) (5). Specifically, since the UK signed the United Nations Convention on Children’s rights in 1991 (6) (7).</a:t>
            </a:r>
          </a:p>
          <a:p>
            <a:pPr algn="just"/>
            <a:endPar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endParaRPr>
          </a:p>
          <a:p>
            <a:pPr algn="just"/>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A marginalised demographic are those with disabilities and additional learning needs (</a:t>
            </a:r>
            <a:r>
              <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rPr>
              <a:t>5) (8) (9</a:t>
            </a:r>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 </a:t>
            </a:r>
          </a:p>
          <a:p>
            <a:pPr algn="just"/>
            <a:endPar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endParaRPr>
          </a:p>
          <a:p>
            <a:pPr algn="just"/>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By gaining an understanding of children’s perceptions of nature, individual, differentiated, appropriate and therefore effective experiences and curriculums can be created (</a:t>
            </a:r>
            <a:r>
              <a:rPr lang="en-GB" sz="4400" b="1" dirty="0">
                <a:solidFill>
                  <a:srgbClr val="000000"/>
                </a:solidFill>
                <a:latin typeface="Aptos ExtraBold" panose="020B0004020202020204" pitchFamily="34" charset="0"/>
                <a:ea typeface="Aptos" panose="020B0004020202020204" pitchFamily="34" charset="0"/>
                <a:cs typeface="Arial" panose="020B0604020202020204" pitchFamily="34" charset="0"/>
              </a:rPr>
              <a:t>6)</a:t>
            </a:r>
            <a:r>
              <a:rPr lang="en-GB" sz="4400" b="1" dirty="0">
                <a:solidFill>
                  <a:srgbClr val="000000"/>
                </a:solidFill>
                <a:effectLst/>
                <a:latin typeface="Aptos ExtraBold" panose="020B0004020202020204" pitchFamily="34" charset="0"/>
                <a:ea typeface="Aptos" panose="020B0004020202020204" pitchFamily="34" charset="0"/>
                <a:cs typeface="Arial" panose="020B0604020202020204" pitchFamily="34" charset="0"/>
              </a:rPr>
              <a:t>. </a:t>
            </a:r>
            <a:endParaRPr lang="en-GB" sz="4400" b="1" dirty="0">
              <a:solidFill>
                <a:srgbClr val="000000"/>
              </a:solidFill>
              <a:latin typeface="Aptos ExtraBold" panose="020B0004020202020204" pitchFamily="34" charset="0"/>
              <a:cs typeface="Arial" panose="020B0604020202020204" pitchFamily="34" charset="0"/>
            </a:endParaRPr>
          </a:p>
        </p:txBody>
      </p:sp>
      <p:sp>
        <p:nvSpPr>
          <p:cNvPr id="66" name="TextBox 65"/>
          <p:cNvSpPr txBox="1"/>
          <p:nvPr/>
        </p:nvSpPr>
        <p:spPr>
          <a:xfrm>
            <a:off x="29162571" y="7405951"/>
            <a:ext cx="13936779" cy="1015663"/>
          </a:xfrm>
          <a:prstGeom prst="rect">
            <a:avLst/>
          </a:prstGeom>
          <a:solidFill>
            <a:schemeClr val="accent3">
              <a:lumMod val="40000"/>
              <a:lumOff val="60000"/>
            </a:schemeClr>
          </a:solidFill>
        </p:spPr>
        <p:txBody>
          <a:bodyPr wrap="square" rtlCol="0">
            <a:spAutoFit/>
          </a:bodyPr>
          <a:lstStyle/>
          <a:p>
            <a:pPr algn="ctr"/>
            <a:r>
              <a:rPr lang="en-US" sz="6000" b="1" dirty="0">
                <a:latin typeface="Cooper Black" panose="0208090404030B020404" pitchFamily="18" charset="0"/>
              </a:rPr>
              <a:t>Main Themes</a:t>
            </a:r>
          </a:p>
        </p:txBody>
      </p:sp>
      <p:sp>
        <p:nvSpPr>
          <p:cNvPr id="92" name="TextBox 91"/>
          <p:cNvSpPr txBox="1"/>
          <p:nvPr/>
        </p:nvSpPr>
        <p:spPr>
          <a:xfrm>
            <a:off x="32755489" y="4506148"/>
            <a:ext cx="10529037" cy="2339102"/>
          </a:xfrm>
          <a:prstGeom prst="rect">
            <a:avLst/>
          </a:prstGeom>
          <a:noFill/>
        </p:spPr>
        <p:txBody>
          <a:bodyPr wrap="square" rtlCol="0">
            <a:spAutoFit/>
          </a:bodyPr>
          <a:lstStyle/>
          <a:p>
            <a:r>
              <a:rPr lang="en-US" sz="6600" b="1" dirty="0">
                <a:latin typeface="Cooper Black" panose="0208090404030B020404" pitchFamily="18" charset="0"/>
                <a:cs typeface="Arial" panose="020B0604020202020204" pitchFamily="34" charset="0"/>
              </a:rPr>
              <a:t>A place for happiness, play and Fun</a:t>
            </a:r>
            <a:r>
              <a:rPr lang="en-US" sz="8000" b="1" dirty="0">
                <a:latin typeface="Cooper Black" panose="0208090404030B020404" pitchFamily="18" charset="0"/>
                <a:cs typeface="Arial" panose="020B0604020202020204" pitchFamily="34" charset="0"/>
              </a:rPr>
              <a:t>.</a:t>
            </a:r>
          </a:p>
        </p:txBody>
      </p:sp>
      <p:cxnSp>
        <p:nvCxnSpPr>
          <p:cNvPr id="93" name="Straight Connector 92"/>
          <p:cNvCxnSpPr/>
          <p:nvPr/>
        </p:nvCxnSpPr>
        <p:spPr>
          <a:xfrm rot="5400000">
            <a:off x="12908415" y="7595073"/>
            <a:ext cx="3750813" cy="1588"/>
          </a:xfrm>
          <a:prstGeom prst="line">
            <a:avLst/>
          </a:prstGeom>
          <a:ln w="34925" cap="flat" cmpd="sng" algn="ctr">
            <a:solidFill>
              <a:schemeClr val="bg1"/>
            </a:solidFill>
            <a:prstDash val="dot"/>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cxnSp>
        <p:nvCxnSpPr>
          <p:cNvPr id="94" name="Straight Connector 93"/>
          <p:cNvCxnSpPr/>
          <p:nvPr/>
        </p:nvCxnSpPr>
        <p:spPr>
          <a:xfrm rot="5400000">
            <a:off x="20518533" y="7477290"/>
            <a:ext cx="3750813" cy="1588"/>
          </a:xfrm>
          <a:prstGeom prst="line">
            <a:avLst/>
          </a:prstGeom>
          <a:ln w="34925" cap="flat" cmpd="sng" algn="ctr">
            <a:solidFill>
              <a:schemeClr val="bg1"/>
            </a:solidFill>
            <a:prstDash val="dot"/>
            <a:round/>
            <a:headEnd type="none" w="med" len="med"/>
            <a:tailEnd type="none" w="med" len="med"/>
          </a:ln>
          <a:effectLst/>
        </p:spPr>
        <p:style>
          <a:lnRef idx="2">
            <a:schemeClr val="accent1"/>
          </a:lnRef>
          <a:fillRef idx="0">
            <a:schemeClr val="accent1"/>
          </a:fillRef>
          <a:effectRef idx="1">
            <a:schemeClr val="accent1"/>
          </a:effectRef>
          <a:fontRef idx="minor">
            <a:schemeClr val="tx1"/>
          </a:fontRef>
        </p:style>
      </p:cxnSp>
      <p:sp>
        <p:nvSpPr>
          <p:cNvPr id="95" name="Round Diagonal Corner Rectangle 94"/>
          <p:cNvSpPr/>
          <p:nvPr/>
        </p:nvSpPr>
        <p:spPr>
          <a:xfrm>
            <a:off x="767665" y="3656219"/>
            <a:ext cx="42625702" cy="943431"/>
          </a:xfrm>
          <a:prstGeom prst="round2DiagRect">
            <a:avLst/>
          </a:prstGeom>
          <a:solidFill>
            <a:schemeClr val="accent3">
              <a:lumMod val="40000"/>
              <a:lumOff val="60000"/>
              <a:alpha val="67000"/>
            </a:schemeClr>
          </a:solid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dirty="0"/>
          </a:p>
        </p:txBody>
      </p:sp>
      <p:sp>
        <p:nvSpPr>
          <p:cNvPr id="96" name="TextBox 95"/>
          <p:cNvSpPr txBox="1"/>
          <p:nvPr/>
        </p:nvSpPr>
        <p:spPr>
          <a:xfrm>
            <a:off x="13408473" y="3391517"/>
            <a:ext cx="17074254" cy="1569660"/>
          </a:xfrm>
          <a:prstGeom prst="rect">
            <a:avLst/>
          </a:prstGeom>
          <a:noFill/>
        </p:spPr>
        <p:txBody>
          <a:bodyPr wrap="square" rtlCol="0">
            <a:spAutoFit/>
          </a:bodyPr>
          <a:lstStyle/>
          <a:p>
            <a:pPr algn="ctr"/>
            <a:r>
              <a:rPr lang="en-US" sz="9600" b="1" i="1" dirty="0">
                <a:latin typeface="Aptos ExtraBold" panose="020B0004020202020204" pitchFamily="34" charset="0"/>
                <a:cs typeface="Aharoni" panose="020F0502020204030204" pitchFamily="2" charset="-79"/>
              </a:rPr>
              <a:t>WHAT WE LEARNED</a:t>
            </a:r>
          </a:p>
        </p:txBody>
      </p:sp>
      <p:sp>
        <p:nvSpPr>
          <p:cNvPr id="97" name="Oval 96"/>
          <p:cNvSpPr/>
          <p:nvPr/>
        </p:nvSpPr>
        <p:spPr>
          <a:xfrm>
            <a:off x="1079647" y="4876900"/>
            <a:ext cx="1785559" cy="1813043"/>
          </a:xfrm>
          <a:prstGeom prst="ellipse">
            <a:avLst/>
          </a:prstGeom>
          <a:noFill/>
          <a:ln w="254000" cap="flat" cmpd="sng" algn="ctr">
            <a:solidFill>
              <a:srgbClr val="00B050">
                <a:alpha val="75000"/>
              </a:srgbClr>
            </a:solidFill>
            <a:prstDash val="solid"/>
            <a:round/>
            <a:headEnd type="none" w="med" len="med"/>
            <a:tailEnd type="none" w="med" len="me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8" name="TextBox 97"/>
          <p:cNvSpPr txBox="1"/>
          <p:nvPr/>
        </p:nvSpPr>
        <p:spPr>
          <a:xfrm>
            <a:off x="1510031" y="5089175"/>
            <a:ext cx="841897" cy="1569660"/>
          </a:xfrm>
          <a:prstGeom prst="rect">
            <a:avLst/>
          </a:prstGeom>
          <a:noFill/>
        </p:spPr>
        <p:txBody>
          <a:bodyPr wrap="none" rtlCol="0">
            <a:spAutoFit/>
          </a:bodyPr>
          <a:lstStyle/>
          <a:p>
            <a:r>
              <a:rPr lang="en-US" sz="9600" b="1" dirty="0">
                <a:solidFill>
                  <a:srgbClr val="00B050"/>
                </a:solidFill>
                <a:latin typeface="Aptos ExtraBold" panose="020B0004020202020204" pitchFamily="34" charset="0"/>
              </a:rPr>
              <a:t>1</a:t>
            </a:r>
          </a:p>
        </p:txBody>
      </p:sp>
      <p:sp>
        <p:nvSpPr>
          <p:cNvPr id="99" name="TextBox 98"/>
          <p:cNvSpPr txBox="1"/>
          <p:nvPr/>
        </p:nvSpPr>
        <p:spPr>
          <a:xfrm>
            <a:off x="3086662" y="5081073"/>
            <a:ext cx="14582137" cy="1446550"/>
          </a:xfrm>
          <a:prstGeom prst="rect">
            <a:avLst/>
          </a:prstGeom>
          <a:noFill/>
        </p:spPr>
        <p:txBody>
          <a:bodyPr wrap="square" rtlCol="0">
            <a:spAutoFit/>
          </a:bodyPr>
          <a:lstStyle/>
          <a:p>
            <a:pPr algn="just"/>
            <a:r>
              <a:rPr lang="en-US" sz="8800" b="1" dirty="0">
                <a:latin typeface="Cooper Black" panose="0208090404030B020404" pitchFamily="18" charset="0"/>
                <a:cs typeface="Arial" panose="020B0604020202020204" pitchFamily="34" charset="0"/>
              </a:rPr>
              <a:t>Romantic perceptions</a:t>
            </a:r>
            <a:r>
              <a:rPr lang="en-US" sz="8800" b="1" dirty="0">
                <a:latin typeface="Aptos ExtraBold" panose="020B0004020202020204" pitchFamily="34" charset="0"/>
                <a:cs typeface="Arial" panose="020B0604020202020204" pitchFamily="34" charset="0"/>
              </a:rPr>
              <a:t>. </a:t>
            </a:r>
          </a:p>
        </p:txBody>
      </p:sp>
      <p:sp>
        <p:nvSpPr>
          <p:cNvPr id="100" name="Oval 99"/>
          <p:cNvSpPr/>
          <p:nvPr/>
        </p:nvSpPr>
        <p:spPr>
          <a:xfrm>
            <a:off x="16336340" y="4998592"/>
            <a:ext cx="1783972" cy="1813043"/>
          </a:xfrm>
          <a:prstGeom prst="ellipse">
            <a:avLst/>
          </a:prstGeom>
          <a:noFill/>
          <a:ln w="254000" cap="flat" cmpd="sng" algn="ctr">
            <a:solidFill>
              <a:srgbClr val="00B050">
                <a:alpha val="75000"/>
              </a:srgbClr>
            </a:solidFill>
            <a:prstDash val="solid"/>
            <a:round/>
            <a:headEnd type="none" w="med" len="med"/>
            <a:tailEnd type="none" w="med" len="me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1" name="TextBox 100"/>
          <p:cNvSpPr txBox="1"/>
          <p:nvPr/>
        </p:nvSpPr>
        <p:spPr>
          <a:xfrm>
            <a:off x="16827561" y="5120283"/>
            <a:ext cx="841897" cy="1569660"/>
          </a:xfrm>
          <a:prstGeom prst="rect">
            <a:avLst/>
          </a:prstGeom>
          <a:noFill/>
        </p:spPr>
        <p:txBody>
          <a:bodyPr wrap="none" rtlCol="0">
            <a:spAutoFit/>
          </a:bodyPr>
          <a:lstStyle/>
          <a:p>
            <a:r>
              <a:rPr lang="en-US" sz="9600" b="1" dirty="0">
                <a:solidFill>
                  <a:srgbClr val="00B050"/>
                </a:solidFill>
                <a:latin typeface="Aptos ExtraBold" panose="020B0004020202020204" pitchFamily="34" charset="0"/>
              </a:rPr>
              <a:t>2</a:t>
            </a:r>
          </a:p>
        </p:txBody>
      </p:sp>
      <p:sp>
        <p:nvSpPr>
          <p:cNvPr id="102" name="Oval 101"/>
          <p:cNvSpPr/>
          <p:nvPr/>
        </p:nvSpPr>
        <p:spPr>
          <a:xfrm>
            <a:off x="30591686" y="5192834"/>
            <a:ext cx="1723167" cy="1710274"/>
          </a:xfrm>
          <a:prstGeom prst="ellipse">
            <a:avLst/>
          </a:prstGeom>
          <a:noFill/>
          <a:ln w="254000" cap="flat" cmpd="sng" algn="ctr">
            <a:solidFill>
              <a:srgbClr val="00B050">
                <a:alpha val="75000"/>
              </a:srgbClr>
            </a:solidFill>
            <a:prstDash val="solid"/>
            <a:round/>
            <a:headEnd type="none" w="med" len="med"/>
            <a:tailEnd type="none" w="med" len="me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3" name="TextBox 102"/>
          <p:cNvSpPr txBox="1"/>
          <p:nvPr/>
        </p:nvSpPr>
        <p:spPr>
          <a:xfrm>
            <a:off x="31032322" y="5110118"/>
            <a:ext cx="841897" cy="1569660"/>
          </a:xfrm>
          <a:prstGeom prst="rect">
            <a:avLst/>
          </a:prstGeom>
          <a:noFill/>
        </p:spPr>
        <p:txBody>
          <a:bodyPr wrap="none" rtlCol="0">
            <a:spAutoFit/>
          </a:bodyPr>
          <a:lstStyle/>
          <a:p>
            <a:r>
              <a:rPr lang="en-US" sz="9600" b="1" dirty="0">
                <a:solidFill>
                  <a:srgbClr val="00B050"/>
                </a:solidFill>
                <a:latin typeface="Aptos ExtraBold" panose="020B0004020202020204" pitchFamily="34" charset="0"/>
              </a:rPr>
              <a:t>3</a:t>
            </a:r>
          </a:p>
        </p:txBody>
      </p:sp>
      <p:pic>
        <p:nvPicPr>
          <p:cNvPr id="2" name="Picture 1">
            <a:extLst>
              <a:ext uri="{FF2B5EF4-FFF2-40B4-BE49-F238E27FC236}">
                <a16:creationId xmlns:a16="http://schemas.microsoft.com/office/drawing/2014/main" id="{EBB0836E-F22F-F7B8-F4B9-13491396B230}"/>
              </a:ext>
            </a:extLst>
          </p:cNvPr>
          <p:cNvPicPr>
            <a:picLocks noChangeAspect="1"/>
          </p:cNvPicPr>
          <p:nvPr/>
        </p:nvPicPr>
        <p:blipFill>
          <a:blip r:embed="rId3"/>
          <a:stretch>
            <a:fillRect/>
          </a:stretch>
        </p:blipFill>
        <p:spPr>
          <a:xfrm>
            <a:off x="968319" y="1051402"/>
            <a:ext cx="5649050" cy="2377487"/>
          </a:xfrm>
          <a:prstGeom prst="rect">
            <a:avLst/>
          </a:prstGeom>
        </p:spPr>
      </p:pic>
      <p:pic>
        <p:nvPicPr>
          <p:cNvPr id="3" name="Picture 2">
            <a:extLst>
              <a:ext uri="{FF2B5EF4-FFF2-40B4-BE49-F238E27FC236}">
                <a16:creationId xmlns:a16="http://schemas.microsoft.com/office/drawing/2014/main" id="{4611A521-3CD2-8446-9B2B-864F4ED76D27}"/>
              </a:ext>
            </a:extLst>
          </p:cNvPr>
          <p:cNvPicPr>
            <a:picLocks noChangeAspect="1"/>
          </p:cNvPicPr>
          <p:nvPr/>
        </p:nvPicPr>
        <p:blipFill>
          <a:blip r:embed="rId4"/>
          <a:stretch>
            <a:fillRect/>
          </a:stretch>
        </p:blipFill>
        <p:spPr>
          <a:xfrm>
            <a:off x="37081326" y="623655"/>
            <a:ext cx="5635755" cy="2314806"/>
          </a:xfrm>
          <a:prstGeom prst="rect">
            <a:avLst/>
          </a:prstGeom>
          <a:solidFill>
            <a:schemeClr val="bg1"/>
          </a:solidFill>
        </p:spPr>
      </p:pic>
      <p:sp>
        <p:nvSpPr>
          <p:cNvPr id="4" name="TextBox 3">
            <a:extLst>
              <a:ext uri="{FF2B5EF4-FFF2-40B4-BE49-F238E27FC236}">
                <a16:creationId xmlns:a16="http://schemas.microsoft.com/office/drawing/2014/main" id="{0ACEBBE5-95B7-9273-0D4E-3A17325B098A}"/>
              </a:ext>
            </a:extLst>
          </p:cNvPr>
          <p:cNvSpPr txBox="1"/>
          <p:nvPr/>
        </p:nvSpPr>
        <p:spPr>
          <a:xfrm>
            <a:off x="28816213" y="19766517"/>
            <a:ext cx="14718391" cy="12957393"/>
          </a:xfrm>
          <a:prstGeom prst="rect">
            <a:avLst/>
          </a:prstGeom>
          <a:solidFill>
            <a:schemeClr val="accent5">
              <a:lumMod val="40000"/>
              <a:lumOff val="60000"/>
              <a:alpha val="68000"/>
            </a:schemeClr>
          </a:solidFill>
        </p:spPr>
        <p:txBody>
          <a:bodyPr wrap="square" rtlCol="0">
            <a:spAutoFit/>
          </a:bodyPr>
          <a:lstStyle/>
          <a:p>
            <a:r>
              <a:rPr lang="en-US" sz="4400" b="1" dirty="0">
                <a:latin typeface="Aptos ExtraBold" panose="020B0004020202020204" pitchFamily="34" charset="0"/>
                <a:cs typeface="Arial" panose="020B0604020202020204" pitchFamily="34" charset="0"/>
              </a:rPr>
              <a:t>As a collective children had a romantic perspective of nature. The word happy and fun was used often when referring to nature with relaxed also being mentioned often and positive effects on mental health mentioned.  </a:t>
            </a:r>
          </a:p>
          <a:p>
            <a:endParaRPr lang="en-US" sz="4400" b="1" dirty="0">
              <a:latin typeface="Aptos ExtraBold" panose="020B0004020202020204" pitchFamily="34" charset="0"/>
              <a:cs typeface="Arial" panose="020B0604020202020204" pitchFamily="34" charset="0"/>
            </a:endParaRPr>
          </a:p>
          <a:p>
            <a:r>
              <a:rPr lang="en-US" sz="4400" b="1" dirty="0">
                <a:latin typeface="Aptos ExtraBold" panose="020B0004020202020204" pitchFamily="34" charset="0"/>
                <a:cs typeface="Arial" panose="020B0604020202020204" pitchFamily="34" charset="0"/>
              </a:rPr>
              <a:t>The mosaic method of data collection is successful in allowing the participants to communicate. </a:t>
            </a:r>
          </a:p>
          <a:p>
            <a:endParaRPr lang="en-US" sz="4400" b="1" dirty="0">
              <a:latin typeface="Aptos ExtraBold" panose="020B0004020202020204" pitchFamily="34" charset="0"/>
              <a:cs typeface="Arial" panose="020B0604020202020204" pitchFamily="34" charset="0"/>
            </a:endParaRPr>
          </a:p>
          <a:p>
            <a:r>
              <a:rPr lang="en-US" sz="4400" b="1" dirty="0">
                <a:latin typeface="Aptos ExtraBold" panose="020B0004020202020204" pitchFamily="34" charset="0"/>
                <a:cs typeface="Arial" panose="020B0604020202020204" pitchFamily="34" charset="0"/>
              </a:rPr>
              <a:t>This method could be used in the formulation of Education Health and </a:t>
            </a:r>
            <a:r>
              <a:rPr lang="en-US" sz="4400" b="1">
                <a:latin typeface="Aptos ExtraBold" panose="020B0004020202020204" pitchFamily="34" charset="0"/>
                <a:cs typeface="Arial" panose="020B0604020202020204" pitchFamily="34" charset="0"/>
              </a:rPr>
              <a:t>Care Plans.</a:t>
            </a:r>
            <a:endParaRPr lang="en-US" sz="4400" b="1" dirty="0">
              <a:latin typeface="Aptos ExtraBold" panose="020B0004020202020204" pitchFamily="34" charset="0"/>
              <a:cs typeface="Arial" panose="020B0604020202020204" pitchFamily="34" charset="0"/>
            </a:endParaRPr>
          </a:p>
          <a:p>
            <a:endParaRPr lang="en-US" sz="4400" b="1" dirty="0">
              <a:latin typeface="Aptos ExtraBold" panose="020B0004020202020204" pitchFamily="34" charset="0"/>
              <a:cs typeface="Arial" panose="020B0604020202020204" pitchFamily="34" charset="0"/>
            </a:endParaRPr>
          </a:p>
          <a:p>
            <a:r>
              <a:rPr lang="en-US" sz="4400" b="1" dirty="0">
                <a:latin typeface="Aptos ExtraBold" panose="020B0004020202020204" pitchFamily="34" charset="0"/>
                <a:cs typeface="Arial" panose="020B0604020202020204" pitchFamily="34" charset="0"/>
              </a:rPr>
              <a:t>Going forward I believe questionnaires to gather parent or carer perceptions  including background and history  would be beneficial (8). </a:t>
            </a:r>
          </a:p>
          <a:p>
            <a:endParaRPr lang="en-US" sz="4400" b="1" dirty="0">
              <a:latin typeface="Aptos ExtraBold" panose="020B0004020202020204" pitchFamily="34" charset="0"/>
              <a:cs typeface="Arial" panose="020B0604020202020204" pitchFamily="34" charset="0"/>
            </a:endParaRPr>
          </a:p>
          <a:p>
            <a:r>
              <a:rPr lang="en-US" sz="4400" b="1" dirty="0">
                <a:latin typeface="Aptos ExtraBold" panose="020B0004020202020204" pitchFamily="34" charset="0"/>
                <a:cs typeface="Arial" panose="020B0604020202020204" pitchFamily="34" charset="0"/>
              </a:rPr>
              <a:t>I believe some of the responses to the conferencing maybe learnt responses that the children are used to repeating. This would be an example of masking a concept of echoing behaviors of others (11)</a:t>
            </a:r>
            <a:r>
              <a:rPr lang="en-US" sz="4400" b="1"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1DE107D0-4A20-EF9B-4198-0376679A448B}"/>
              </a:ext>
            </a:extLst>
          </p:cNvPr>
          <p:cNvSpPr txBox="1"/>
          <p:nvPr/>
        </p:nvSpPr>
        <p:spPr>
          <a:xfrm>
            <a:off x="29124338" y="18344167"/>
            <a:ext cx="13936779" cy="1323439"/>
          </a:xfrm>
          <a:prstGeom prst="rect">
            <a:avLst/>
          </a:prstGeom>
          <a:noFill/>
        </p:spPr>
        <p:txBody>
          <a:bodyPr wrap="square" rtlCol="0">
            <a:spAutoFit/>
          </a:bodyPr>
          <a:lstStyle/>
          <a:p>
            <a:pPr algn="ctr"/>
            <a:r>
              <a:rPr lang="en-US" sz="8000" b="1" dirty="0">
                <a:latin typeface="Cooper Black" panose="0208090404030B020404" pitchFamily="18" charset="0"/>
              </a:rPr>
              <a:t>Findings and Implications</a:t>
            </a:r>
          </a:p>
        </p:txBody>
      </p:sp>
      <p:pic>
        <p:nvPicPr>
          <p:cNvPr id="14" name="Picture 13">
            <a:extLst>
              <a:ext uri="{FF2B5EF4-FFF2-40B4-BE49-F238E27FC236}">
                <a16:creationId xmlns:a16="http://schemas.microsoft.com/office/drawing/2014/main" id="{A1B934CD-2E96-1C69-0C55-226A725A188B}"/>
              </a:ext>
            </a:extLst>
          </p:cNvPr>
          <p:cNvPicPr>
            <a:picLocks noChangeAspect="1"/>
          </p:cNvPicPr>
          <p:nvPr/>
        </p:nvPicPr>
        <p:blipFill>
          <a:blip r:embed="rId5"/>
          <a:stretch>
            <a:fillRect/>
          </a:stretch>
        </p:blipFill>
        <p:spPr>
          <a:xfrm>
            <a:off x="4869582" y="28483936"/>
            <a:ext cx="3131833" cy="3736631"/>
          </a:xfrm>
          <a:prstGeom prst="rect">
            <a:avLst/>
          </a:prstGeom>
        </p:spPr>
      </p:pic>
      <p:pic>
        <p:nvPicPr>
          <p:cNvPr id="16" name="Picture 15">
            <a:extLst>
              <a:ext uri="{FF2B5EF4-FFF2-40B4-BE49-F238E27FC236}">
                <a16:creationId xmlns:a16="http://schemas.microsoft.com/office/drawing/2014/main" id="{8A0F6D84-D3F0-6A26-4225-5F921DA742E1}"/>
              </a:ext>
            </a:extLst>
          </p:cNvPr>
          <p:cNvPicPr>
            <a:picLocks noChangeAspect="1"/>
          </p:cNvPicPr>
          <p:nvPr/>
        </p:nvPicPr>
        <p:blipFill>
          <a:blip r:embed="rId6"/>
          <a:stretch>
            <a:fillRect/>
          </a:stretch>
        </p:blipFill>
        <p:spPr>
          <a:xfrm>
            <a:off x="11430000" y="28450678"/>
            <a:ext cx="2763934" cy="3769890"/>
          </a:xfrm>
          <a:prstGeom prst="rect">
            <a:avLst/>
          </a:prstGeom>
        </p:spPr>
      </p:pic>
      <p:pic>
        <p:nvPicPr>
          <p:cNvPr id="18" name="Picture 17">
            <a:extLst>
              <a:ext uri="{FF2B5EF4-FFF2-40B4-BE49-F238E27FC236}">
                <a16:creationId xmlns:a16="http://schemas.microsoft.com/office/drawing/2014/main" id="{B67E584D-3D49-2DA7-0E92-A1A7346DF628}"/>
              </a:ext>
            </a:extLst>
          </p:cNvPr>
          <p:cNvPicPr>
            <a:picLocks noChangeAspect="1"/>
          </p:cNvPicPr>
          <p:nvPr/>
        </p:nvPicPr>
        <p:blipFill>
          <a:blip r:embed="rId7"/>
          <a:stretch>
            <a:fillRect/>
          </a:stretch>
        </p:blipFill>
        <p:spPr>
          <a:xfrm>
            <a:off x="8207322" y="28450678"/>
            <a:ext cx="3016771" cy="3769890"/>
          </a:xfrm>
          <a:prstGeom prst="rect">
            <a:avLst/>
          </a:prstGeom>
        </p:spPr>
      </p:pic>
      <p:sp>
        <p:nvSpPr>
          <p:cNvPr id="19" name="TextBox 18">
            <a:extLst>
              <a:ext uri="{FF2B5EF4-FFF2-40B4-BE49-F238E27FC236}">
                <a16:creationId xmlns:a16="http://schemas.microsoft.com/office/drawing/2014/main" id="{779F6993-4BE0-5537-ECA4-21A617494A77}"/>
              </a:ext>
            </a:extLst>
          </p:cNvPr>
          <p:cNvSpPr txBox="1"/>
          <p:nvPr/>
        </p:nvSpPr>
        <p:spPr>
          <a:xfrm>
            <a:off x="118072" y="28802264"/>
            <a:ext cx="4545603" cy="3416320"/>
          </a:xfrm>
          <a:prstGeom prst="rect">
            <a:avLst/>
          </a:prstGeom>
          <a:solidFill>
            <a:srgbClr val="9BFFC8"/>
          </a:solidFill>
        </p:spPr>
        <p:txBody>
          <a:bodyPr wrap="square" rtlCol="0">
            <a:spAutoFit/>
          </a:bodyPr>
          <a:lstStyle/>
          <a:p>
            <a:pPr algn="ctr"/>
            <a:r>
              <a:rPr lang="en-US" sz="5400" b="1" i="1" dirty="0">
                <a:latin typeface="Cooper Black" panose="0208090404030B020404" pitchFamily="18" charset="0"/>
              </a:rPr>
              <a:t>Scan for example</a:t>
            </a:r>
          </a:p>
          <a:p>
            <a:pPr algn="ctr"/>
            <a:r>
              <a:rPr lang="en-US" sz="5400" b="1" i="1" dirty="0">
                <a:latin typeface="Cooper Black" panose="0208090404030B020404" pitchFamily="18" charset="0"/>
              </a:rPr>
              <a:t> of Data Collection</a:t>
            </a:r>
          </a:p>
        </p:txBody>
      </p:sp>
      <p:pic>
        <p:nvPicPr>
          <p:cNvPr id="21" name="Picture 20">
            <a:extLst>
              <a:ext uri="{FF2B5EF4-FFF2-40B4-BE49-F238E27FC236}">
                <a16:creationId xmlns:a16="http://schemas.microsoft.com/office/drawing/2014/main" id="{5D0801C7-3F49-4CF8-617D-938EA3F98196}"/>
              </a:ext>
            </a:extLst>
          </p:cNvPr>
          <p:cNvPicPr>
            <a:picLocks noChangeAspect="1"/>
          </p:cNvPicPr>
          <p:nvPr/>
        </p:nvPicPr>
        <p:blipFill>
          <a:blip r:embed="rId8"/>
          <a:stretch>
            <a:fillRect/>
          </a:stretch>
        </p:blipFill>
        <p:spPr>
          <a:xfrm>
            <a:off x="14733391" y="23652259"/>
            <a:ext cx="13513446" cy="8568308"/>
          </a:xfrm>
          <a:prstGeom prst="rect">
            <a:avLst/>
          </a:prstGeom>
        </p:spPr>
      </p:pic>
      <p:sp>
        <p:nvSpPr>
          <p:cNvPr id="22" name="TextBox 21">
            <a:extLst>
              <a:ext uri="{FF2B5EF4-FFF2-40B4-BE49-F238E27FC236}">
                <a16:creationId xmlns:a16="http://schemas.microsoft.com/office/drawing/2014/main" id="{B2CB0EBB-242D-7749-E135-BA57F2E3D333}"/>
              </a:ext>
            </a:extLst>
          </p:cNvPr>
          <p:cNvSpPr txBox="1"/>
          <p:nvPr/>
        </p:nvSpPr>
        <p:spPr>
          <a:xfrm>
            <a:off x="14749589" y="22063442"/>
            <a:ext cx="13513445" cy="1323439"/>
          </a:xfrm>
          <a:prstGeom prst="rect">
            <a:avLst/>
          </a:prstGeom>
          <a:solidFill>
            <a:srgbClr val="9BFFC8"/>
          </a:solidFill>
        </p:spPr>
        <p:txBody>
          <a:bodyPr wrap="square" rtlCol="0">
            <a:spAutoFit/>
          </a:bodyPr>
          <a:lstStyle/>
          <a:p>
            <a:pPr algn="ctr"/>
            <a:r>
              <a:rPr lang="en-US" sz="8000" b="1" i="1" dirty="0">
                <a:latin typeface="Cooper Black" panose="0208090404030B020404" pitchFamily="18" charset="0"/>
              </a:rPr>
              <a:t>Word Frequencies</a:t>
            </a:r>
          </a:p>
        </p:txBody>
      </p:sp>
      <p:pic>
        <p:nvPicPr>
          <p:cNvPr id="6" name="Picture 5">
            <a:extLst>
              <a:ext uri="{FF2B5EF4-FFF2-40B4-BE49-F238E27FC236}">
                <a16:creationId xmlns:a16="http://schemas.microsoft.com/office/drawing/2014/main" id="{7AF26043-76C1-D1BD-6C58-D47815BD381E}"/>
              </a:ext>
            </a:extLst>
          </p:cNvPr>
          <p:cNvPicPr>
            <a:picLocks noChangeAspect="1"/>
          </p:cNvPicPr>
          <p:nvPr/>
        </p:nvPicPr>
        <p:blipFill>
          <a:blip r:embed="rId9"/>
          <a:stretch>
            <a:fillRect/>
          </a:stretch>
        </p:blipFill>
        <p:spPr>
          <a:xfrm>
            <a:off x="28665730" y="8538444"/>
            <a:ext cx="15019358" cy="976193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D477F-506E-A4EF-3D78-B7F88F32A03D}"/>
              </a:ext>
            </a:extLst>
          </p:cNvPr>
          <p:cNvSpPr>
            <a:spLocks noGrp="1"/>
          </p:cNvSpPr>
          <p:nvPr>
            <p:ph type="title"/>
          </p:nvPr>
        </p:nvSpPr>
        <p:spPr>
          <a:xfrm>
            <a:off x="2194560" y="1318262"/>
            <a:ext cx="39502080" cy="3398117"/>
          </a:xfrm>
          <a:solidFill>
            <a:schemeClr val="bg1">
              <a:lumMod val="95000"/>
              <a:alpha val="74000"/>
            </a:schemeClr>
          </a:solidFill>
        </p:spPr>
        <p:txBody>
          <a:bodyPr/>
          <a:lstStyle/>
          <a:p>
            <a:r>
              <a:rPr lang="en-GB" dirty="0"/>
              <a:t>References</a:t>
            </a:r>
          </a:p>
        </p:txBody>
      </p:sp>
      <p:sp>
        <p:nvSpPr>
          <p:cNvPr id="3" name="Content Placeholder 2">
            <a:extLst>
              <a:ext uri="{FF2B5EF4-FFF2-40B4-BE49-F238E27FC236}">
                <a16:creationId xmlns:a16="http://schemas.microsoft.com/office/drawing/2014/main" id="{8A5F4F62-4176-05DC-39FB-2CF8B8BEDAD2}"/>
              </a:ext>
            </a:extLst>
          </p:cNvPr>
          <p:cNvSpPr>
            <a:spLocks noGrp="1"/>
          </p:cNvSpPr>
          <p:nvPr>
            <p:ph idx="1"/>
          </p:nvPr>
        </p:nvSpPr>
        <p:spPr>
          <a:xfrm>
            <a:off x="2194560" y="5596889"/>
            <a:ext cx="39502080" cy="21724622"/>
          </a:xfrm>
          <a:solidFill>
            <a:schemeClr val="bg1">
              <a:lumMod val="95000"/>
            </a:schemeClr>
          </a:solidFill>
        </p:spPr>
        <p:txBody>
          <a:bodyPr/>
          <a:lstStyle/>
          <a:p>
            <a:pPr marL="1143000" indent="-1143000">
              <a:buAutoNum type="arabicParenBoth"/>
            </a:pPr>
            <a:r>
              <a:rPr lang="en-GB" sz="6000" dirty="0">
                <a:solidFill>
                  <a:srgbClr val="000000"/>
                </a:solidFill>
                <a:effectLst/>
                <a:highlight>
                  <a:srgbClr val="FFFFFF"/>
                </a:highlight>
                <a:latin typeface="Calibri" panose="020F0502020204030204" pitchFamily="34" charset="0"/>
                <a:ea typeface="Times New Roman" panose="02020603050405020304" pitchFamily="18" charset="0"/>
              </a:rPr>
              <a:t>Sharma-</a:t>
            </a:r>
            <a:r>
              <a:rPr lang="en-GB" sz="6000" dirty="0" err="1">
                <a:solidFill>
                  <a:srgbClr val="000000"/>
                </a:solidFill>
                <a:effectLst/>
                <a:highlight>
                  <a:srgbClr val="FFFFFF"/>
                </a:highlight>
                <a:latin typeface="Calibri" panose="020F0502020204030204" pitchFamily="34" charset="0"/>
                <a:ea typeface="Times New Roman" panose="02020603050405020304" pitchFamily="18" charset="0"/>
              </a:rPr>
              <a:t>Brymer</a:t>
            </a:r>
            <a:r>
              <a:rPr lang="en-GB" sz="6000" dirty="0">
                <a:solidFill>
                  <a:srgbClr val="000000"/>
                </a:solidFill>
                <a:effectLst/>
                <a:highlight>
                  <a:srgbClr val="FFFFFF"/>
                </a:highlight>
                <a:latin typeface="Calibri" panose="020F0502020204030204" pitchFamily="34" charset="0"/>
                <a:ea typeface="Times New Roman" panose="02020603050405020304" pitchFamily="18" charset="0"/>
              </a:rPr>
              <a:t>, V. </a:t>
            </a:r>
            <a:r>
              <a:rPr lang="en-GB" sz="6000" dirty="0" err="1">
                <a:solidFill>
                  <a:srgbClr val="000000"/>
                </a:solidFill>
                <a:effectLst/>
                <a:highlight>
                  <a:srgbClr val="FFFFFF"/>
                </a:highlight>
                <a:latin typeface="Calibri" panose="020F0502020204030204" pitchFamily="34" charset="0"/>
                <a:ea typeface="Times New Roman" panose="02020603050405020304" pitchFamily="18" charset="0"/>
              </a:rPr>
              <a:t>Brymer</a:t>
            </a:r>
            <a:r>
              <a:rPr lang="en-GB" sz="6000" dirty="0">
                <a:solidFill>
                  <a:srgbClr val="000000"/>
                </a:solidFill>
                <a:effectLst/>
                <a:highlight>
                  <a:srgbClr val="FFFFFF"/>
                </a:highlight>
                <a:latin typeface="Calibri" panose="020F0502020204030204" pitchFamily="34" charset="0"/>
                <a:ea typeface="Times New Roman" panose="02020603050405020304" pitchFamily="18" charset="0"/>
              </a:rPr>
              <a:t>, E. Gray, T. and Davids, K. (2018). ‘Affordances guiding Forest School practice : the application of the ecological dynamics approach’. </a:t>
            </a:r>
            <a:r>
              <a:rPr lang="en-GB" sz="6000" i="1" dirty="0">
                <a:solidFill>
                  <a:srgbClr val="000000"/>
                </a:solidFill>
                <a:effectLst/>
                <a:highlight>
                  <a:srgbClr val="FFFFFF"/>
                </a:highlight>
                <a:latin typeface="Calibri" panose="020F0502020204030204" pitchFamily="34" charset="0"/>
                <a:ea typeface="Times New Roman" panose="02020603050405020304" pitchFamily="18" charset="0"/>
              </a:rPr>
              <a:t>Journal of outdoor and environmental education, </a:t>
            </a:r>
            <a:r>
              <a:rPr lang="en-GB" sz="6000" dirty="0">
                <a:solidFill>
                  <a:srgbClr val="000000"/>
                </a:solidFill>
                <a:effectLst/>
                <a:highlight>
                  <a:srgbClr val="FFFFFF"/>
                </a:highlight>
                <a:latin typeface="Calibri" panose="020F0502020204030204" pitchFamily="34" charset="0"/>
                <a:ea typeface="Times New Roman" panose="02020603050405020304" pitchFamily="18" charset="0"/>
              </a:rPr>
              <a:t>21(1), pp. 103-115.</a:t>
            </a:r>
          </a:p>
          <a:p>
            <a:pPr marL="1143000" indent="-1143000">
              <a:buAutoNum type="arabicParenBoth"/>
            </a:pP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Forest School Association (2021). </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What is Forest School?</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6000" u="sng" kern="0" dirty="0">
                <a:solidFill>
                  <a:srgbClr val="467886"/>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https://forestschoolassociation.org/what-     is-forest-school/</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(Accessed: 28</a:t>
            </a:r>
            <a:r>
              <a:rPr lang="en-GB" sz="6000" kern="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April 2024)</a:t>
            </a:r>
          </a:p>
          <a:p>
            <a:pPr marL="1143000" indent="-1143000">
              <a:buAutoNum type="arabicParenBoth"/>
            </a:pP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Harris, F. (2021). ‘Developing a relationship with nature and place: the potential role of forest school’. </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Environmental education research</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27(8), pp. 1214-1228.</a:t>
            </a:r>
          </a:p>
          <a:p>
            <a:pPr marL="1143000" indent="-1143000">
              <a:buAutoNum type="arabicParenBoth"/>
            </a:pP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Tisdall, K (2008) 'Is the honeymoon over? Children and young people’s participation in public decision making', </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International Journal of Children’s Rights</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16(3), pp. 343-354.</a:t>
            </a:r>
          </a:p>
          <a:p>
            <a:pPr marL="1143000" indent="-1143000">
              <a:buAutoNum type="arabicParenBoth"/>
            </a:pPr>
            <a:r>
              <a:rPr lang="en-GB" sz="6000" kern="0" dirty="0" err="1">
                <a:effectLst/>
                <a:latin typeface="Calibri" panose="020F0502020204030204" pitchFamily="34" charset="0"/>
                <a:ea typeface="Times New Roman" panose="02020603050405020304" pitchFamily="18" charset="0"/>
                <a:cs typeface="Times New Roman" panose="02020603050405020304" pitchFamily="18" charset="0"/>
              </a:rPr>
              <a:t>Rouvali</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A. and Riga, V. (2021). ‘Listening to the voice of a pupil with autism spectrum condition in the educational design of a mainstream early years setting’. </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Education</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3-13, 49(4), pp. 464-480.</a:t>
            </a:r>
          </a:p>
          <a:p>
            <a:pPr marL="1143000" indent="-1143000">
              <a:buAutoNum type="arabicParenBoth"/>
            </a:pP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Clark, A (2001) ‘How to listen to very young children: The mosaic approach’, </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Child Care in Practice</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7(4), pp 333-341,</a:t>
            </a:r>
          </a:p>
          <a:p>
            <a:pPr marL="1143000" indent="-1143000">
              <a:buAutoNum type="arabicParenBoth"/>
            </a:pPr>
            <a:r>
              <a:rPr lang="en-GB" sz="6000" kern="0" dirty="0" err="1">
                <a:effectLst/>
                <a:latin typeface="Calibri" panose="020F0502020204030204" pitchFamily="34" charset="0"/>
                <a:ea typeface="Times New Roman" panose="02020603050405020304" pitchFamily="18" charset="0"/>
                <a:cs typeface="Times New Roman" panose="02020603050405020304" pitchFamily="18" charset="0"/>
              </a:rPr>
              <a:t>Crutchley</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R (2017</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 Special Needs in the Early Years : Partnership and Participation</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London: SAGE Publications Limited. </a:t>
            </a:r>
          </a:p>
          <a:p>
            <a:pPr marL="1143000" indent="-1143000">
              <a:buAutoNum type="arabicParenBoth"/>
            </a:pP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Rogers, M. and Boyd, W. (2020) ‘Meddling with Mosaic: reflections and adaptations’, </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European Early Childhood Education Research Journal</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28(5), pp 642-658</a:t>
            </a:r>
          </a:p>
          <a:p>
            <a:pPr marL="1143000" indent="-1143000">
              <a:buAutoNum type="arabicParenBoth"/>
            </a:pP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Warren, A. Buckingham, K. and Parsons, S. (2021) ‘Everyday experiences of inclusion in Primary resourced provision: the voices of autistic pupils and their teachers.’ </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European journal of special needs education</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36(5), pp. 803-818.</a:t>
            </a:r>
          </a:p>
          <a:p>
            <a:pPr marL="1143000" indent="-1143000">
              <a:buAutoNum type="arabicParenBoth"/>
            </a:pP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Rogers, M (2018) ‘Listening to Children’s Voices Through Art: Communicating Experiences and Understandings in Mosaic Research</a:t>
            </a:r>
            <a:r>
              <a:rPr lang="en-GB" sz="6000" i="1" kern="0" dirty="0">
                <a:effectLst/>
                <a:latin typeface="Calibri" panose="020F0502020204030204" pitchFamily="34" charset="0"/>
                <a:ea typeface="Times New Roman" panose="02020603050405020304" pitchFamily="18" charset="0"/>
                <a:cs typeface="Times New Roman" panose="02020603050405020304" pitchFamily="18" charset="0"/>
              </a:rPr>
              <a:t>’, International  Art  in  Early  Childhood  Research  Journal</a:t>
            </a: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1(1) </a:t>
            </a:r>
          </a:p>
          <a:p>
            <a:pPr marL="1143000" indent="-1143000">
              <a:buAutoNum type="arabicParenBoth"/>
            </a:pPr>
            <a:r>
              <a:rPr lang="en-GB" sz="6000" kern="0" dirty="0">
                <a:effectLst/>
                <a:latin typeface="Calibri" panose="020F0502020204030204" pitchFamily="34" charset="0"/>
                <a:ea typeface="Times New Roman" panose="02020603050405020304" pitchFamily="18" charset="0"/>
                <a:cs typeface="Times New Roman" panose="02020603050405020304" pitchFamily="18" charset="0"/>
              </a:rPr>
              <a:t> National Governance Association (2023) ‘Pupil voice: A guide for governing boards in schools and trusts.’ Available at: https://www.nga.org.uk/media/y1lfv4qt/nga-pupil-voice-20231109.pdf [Accessed 13 Mar 2024].</a:t>
            </a:r>
          </a:p>
          <a:p>
            <a:pPr marL="1143000" indent="-1143000">
              <a:buAutoNum type="arabicParenBoth"/>
            </a:pPr>
            <a:endParaRPr lang="en-GB" sz="6600"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1143000" indent="-1143000">
              <a:buAutoNum type="arabicParenBoth"/>
            </a:pPr>
            <a:endParaRPr lang="en-GB" sz="6600"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07000"/>
              </a:lnSpc>
              <a:spcAft>
                <a:spcPts val="1200"/>
              </a:spcAft>
              <a:buNone/>
            </a:pPr>
            <a:endParaRPr lang="en-GB" sz="6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6600" dirty="0"/>
          </a:p>
        </p:txBody>
      </p:sp>
    </p:spTree>
    <p:extLst>
      <p:ext uri="{BB962C8B-B14F-4D97-AF65-F5344CB8AC3E}">
        <p14:creationId xmlns:p14="http://schemas.microsoft.com/office/powerpoint/2010/main" val="20640859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11670</TotalTime>
  <Words>878</Words>
  <Application>Microsoft Office PowerPoint</Application>
  <PresentationFormat>Custom</PresentationFormat>
  <Paragraphs>62</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Aptos</vt:lpstr>
      <vt:lpstr>Aptos Display</vt:lpstr>
      <vt:lpstr>Aptos ExtraBold</vt:lpstr>
      <vt:lpstr>Arial</vt:lpstr>
      <vt:lpstr>Calibri</vt:lpstr>
      <vt:lpstr>Cooper Black</vt:lpstr>
      <vt:lpstr>Office Theme</vt:lpstr>
      <vt:lpstr>PowerPoint Presentation</vt:lpstr>
      <vt:lpstr>References</vt:lpstr>
    </vt:vector>
  </TitlesOfParts>
  <Company>Unlimited Software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Vicki Pollack</dc:creator>
  <cp:lastModifiedBy>Christ Bradney</cp:lastModifiedBy>
  <cp:revision>16</cp:revision>
  <dcterms:created xsi:type="dcterms:W3CDTF">2012-11-05T17:02:08Z</dcterms:created>
  <dcterms:modified xsi:type="dcterms:W3CDTF">2024-04-29T19:29:19Z</dcterms:modified>
</cp:coreProperties>
</file>