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12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4" d="100"/>
          <a:sy n="154" d="100"/>
        </p:scale>
        <p:origin x="53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44FC1-FC51-4A88-94C4-8B6D894ADBFA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E9713-3A59-44ED-A811-3901CEEDCF0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4537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E9713-3A59-44ED-A811-3901CEEDCF0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8504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923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652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9577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945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95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42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7501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177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6795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85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50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595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7802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6002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8104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520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0200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32DEF06-621A-4566-9706-5B21BF3304B9}" type="datetimeFigureOut">
              <a:rPr lang="en-GB" smtClean="0"/>
              <a:t>21/11/2022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340015-E13B-4102-8685-CDB1808559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10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1768682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A6463-4DCC-E4E5-C7B8-3F43631FCE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448" y="177115"/>
            <a:ext cx="9440034" cy="1828801"/>
          </a:xfrm>
        </p:spPr>
        <p:txBody>
          <a:bodyPr>
            <a:normAutofit fontScale="90000"/>
          </a:bodyPr>
          <a:lstStyle/>
          <a:p>
            <a:r>
              <a:rPr lang="en-GB" b="1" i="1" dirty="0">
                <a:latin typeface="+mn-lt"/>
              </a:rPr>
              <a:t>The Global Business Environment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755575-56F5-42EF-BA71-08DD94A377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362" y="2005916"/>
            <a:ext cx="9440034" cy="1049867"/>
          </a:xfrm>
        </p:spPr>
        <p:txBody>
          <a:bodyPr>
            <a:normAutofit fontScale="25000" lnSpcReduction="20000"/>
          </a:bodyPr>
          <a:lstStyle/>
          <a:p>
            <a:r>
              <a:rPr lang="en-GB" sz="5900" b="1" i="1" dirty="0"/>
              <a:t>Assignment 2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6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Student: Ionut Aurelian Stanciu</a:t>
            </a:r>
            <a:endParaRPr lang="en-GB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6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id: 2219322</a:t>
            </a:r>
            <a:endParaRPr lang="en-GB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6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code: LCBB4005</a:t>
            </a:r>
            <a:endParaRPr lang="en-GB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6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Lecturer: Nadeem Mirza</a:t>
            </a:r>
            <a:endParaRPr lang="en-GB" sz="6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BB3B36-BEFC-DB82-3C21-327D6B77E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36572" y="2437151"/>
            <a:ext cx="7962121" cy="437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52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0BDED-744E-6C65-D26F-E38A3BFB3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2957" y="661437"/>
            <a:ext cx="10018713" cy="1752599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51F69-8480-3803-0678-56736E9B1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5494" y="2530150"/>
            <a:ext cx="10018713" cy="3124201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purpose of this presentation is to outline the key factors of why the logistic company should be globalized to Romania</a:t>
            </a:r>
          </a:p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Kapoor, (2019) agrees that business environment is a comprehensive account for the Fourth Industrial Revolution that apprehends current shifts in the global environment</a:t>
            </a:r>
          </a:p>
          <a:p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our written report we have identified the threats, challenges, opportunities, etc., to asses the best way to merge the company overseas</a:t>
            </a:r>
          </a:p>
          <a:p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SWOT and PESTLE analysis has been used in the paper to analyse the important factors. And why a strategic management plan is important.</a:t>
            </a:r>
          </a:p>
          <a:p>
            <a:pPr marL="0" indent="0">
              <a:buNone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572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90777-6338-66D8-3C5B-442ED40C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2809" y="45098"/>
            <a:ext cx="10018713" cy="1752599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Business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92006-5CFF-26EB-8392-3F388B6EC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879" y="2051179"/>
            <a:ext cx="10018713" cy="3124201"/>
          </a:xfrm>
        </p:spPr>
        <p:txBody>
          <a:bodyPr/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Logistic company founded in London in 2017, providing administration services for smaller business.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Due to the outstanding services provided, the company had a huge success.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It started with a man and a van, becoming popular and successful being highly demanded by many other companies.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The business flourished so it’s ‘’van’’ became a lorry and shortly a very successful business with many lorries, employees, shareholders.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349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ACD92-E02C-7CBC-8AB0-80D018DBE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             Globalization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0EFF5-B5F6-7C52-2319-10DBBC1A2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Worthington and Britton, (2009) states that globalization does not have only one definition.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However the term it is used to describe the 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 of incorporation on a worldwide scale of markets and production.</a:t>
            </a:r>
          </a:p>
          <a:p>
            <a:r>
              <a:rPr lang="en-GB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Globalization is changing according to the authors. Moreover, we can agree to them as the economy has changed after BREXIT, but not only that is a factor these days.</a:t>
            </a:r>
          </a:p>
          <a:p>
            <a:r>
              <a:rPr lang="en-GB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Motohashi, (2015), has presented the two frames, the AAA frame and research and development frame ( R&amp;D), explaining the globalization of a company</a:t>
            </a:r>
          </a:p>
          <a:p>
            <a:r>
              <a:rPr lang="en-GB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The frame is used to help the shareholders to make the best decision regarding the globalization of the company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159EA37E-A885-E74A-99B0-8289E306C144}"/>
              </a:ext>
            </a:extLst>
          </p:cNvPr>
          <p:cNvSpPr/>
          <p:nvPr/>
        </p:nvSpPr>
        <p:spPr>
          <a:xfrm>
            <a:off x="7794171" y="5734053"/>
            <a:ext cx="364515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AAA and R&amp;D frame</a:t>
            </a:r>
          </a:p>
        </p:txBody>
      </p:sp>
    </p:spTree>
    <p:extLst>
      <p:ext uri="{BB962C8B-B14F-4D97-AF65-F5344CB8AC3E}">
        <p14:creationId xmlns:p14="http://schemas.microsoft.com/office/powerpoint/2010/main" val="2148026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DEFD5-E677-4849-FCE1-A66391C91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31DA7C8E-7749-88F6-8E25-A56BEA611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2" y="2228512"/>
            <a:ext cx="5808338" cy="2897104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CC5A904B-AED4-033B-2DBD-2BDDC0A8E97D}"/>
              </a:ext>
            </a:extLst>
          </p:cNvPr>
          <p:cNvSpPr/>
          <p:nvPr/>
        </p:nvSpPr>
        <p:spPr>
          <a:xfrm>
            <a:off x="123643" y="1131378"/>
            <a:ext cx="301689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The AAA and R&amp;D frame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D3646E6C-6C70-718E-D232-B187DE0531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004" y="2842728"/>
            <a:ext cx="5907005" cy="370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1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7730E-4A16-7FF4-C4D3-3990ACB90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     Strategy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3DA03-1FF8-471B-667D-2130B40CE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Motohashi, (2015), agrees that management strategies increase the value of any company.</a:t>
            </a:r>
          </a:p>
          <a:p>
            <a:r>
              <a:rPr lang="en-GB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good strategic plan, according to the author, it is vital for any company to help it achieve 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set objectives.</a:t>
            </a:r>
          </a:p>
          <a:p>
            <a:r>
              <a:rPr lang="en-GB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However, Johnson and Scholes, (2003), an organisation must follow a direction and a scop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over long term to achieve advantages through it’s own resources.</a:t>
            </a:r>
          </a:p>
          <a:p>
            <a:r>
              <a:rPr lang="en-GB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the 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to be successful there must be creative thinking and identify the competitors, challenges, market, etc.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377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BF1F8-CC1C-A38D-1CD8-FC1E9B21A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266" y="51318"/>
            <a:ext cx="10018713" cy="1752599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33907-82CE-30D5-1A40-073007720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27" y="1929883"/>
            <a:ext cx="10018713" cy="3124201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b="1" dirty="0"/>
              <a:t>Political factors-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Taxes and regulations, Import and export procedures,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Registration of the vehicles at RAR (Romanian Automotive Register)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Economic factors-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Labour wage, Inflation and interest rate, Economic growth, Productivity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 factors-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Education, Culture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Religion and ethics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Technological factors-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upgrading the system, Research and improvement, Automation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Legal factors-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and safety, Data protection, Consumer protection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Environmental factors-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Recycling, Waste management and pollution, Global climate change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None/>
            </a:pP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AA710B01-5969-BBDA-9088-D1478345C6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01" y="2026844"/>
            <a:ext cx="3332286" cy="187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26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5700F-8A7A-DADD-4421-E573CDFBA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SWOT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B6B79-9A9C-7372-5F65-8C4C176D7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Strengths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dirty="0"/>
              <a:t>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Good marketing skills, Exchange rate, £ is higher than Romanian currency LEU, meaning less £ to invest, It already has a large scale of customers that operates worldwide also.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Weaknesses</a:t>
            </a: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company is UK-based, which means there must be someone trustworthy to lead the company overseas, Language barrier, The competitors that are already on the market.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Opportunities-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Meeting new people with fresh ideas, Attracting new shareholders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Threats- 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Competitors, The merge of the company may be a bit difficult due to Brexit and the changing laws. </a:t>
            </a:r>
          </a:p>
          <a:p>
            <a:pPr marL="0" indent="0">
              <a:lnSpc>
                <a:spcPct val="107000"/>
              </a:lnSpc>
              <a:buNone/>
            </a:pPr>
            <a:endParaRPr lang="en-GB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None/>
            </a:pPr>
            <a:endParaRPr lang="en-GB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163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58D94-9551-ECC3-FE68-BBC626447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1706" y="57539"/>
            <a:ext cx="10018713" cy="1752599"/>
          </a:xfrm>
        </p:spPr>
        <p:txBody>
          <a:bodyPr/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 Conclusion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CEB32-AED6-34C7-9FB9-0225A3F51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286" y="1582778"/>
            <a:ext cx="10018713" cy="3124201"/>
          </a:xfrm>
        </p:spPr>
        <p:txBody>
          <a:bodyPr>
            <a:normAutofit/>
          </a:bodyPr>
          <a:lstStyle/>
          <a:p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Worthington and Britton (2009), states that manufacturing business is diversly in many ways, however, they all have in common the transformation of the inputs into outputs. </a:t>
            </a: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 believe that by globalizing the company to Romania, it will not only be a success there, but worldwide also, after reviewing the key points of research from our written report.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The company has the knowledge, the cost advantaged, it can offer good quality services at a lower cost.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700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EEA1A-1628-4D3D-019D-B605DC2F7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074" y="455645"/>
            <a:ext cx="10018713" cy="1752599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D2F0A-E304-3CF3-60BC-9A9981AC5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5967" y="2611015"/>
            <a:ext cx="10018713" cy="3124201"/>
          </a:xfrm>
        </p:spPr>
        <p:txBody>
          <a:bodyPr/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Kapoor, M., (2019), Global Business Environment, 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Shifting Paradigms in the Fourth Industrial Revolution, 1</a:t>
            </a:r>
            <a:r>
              <a:rPr lang="en-GB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Ed., Sage Publication</a:t>
            </a: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Worthington, I. and Britton, C., (2009), The Business Environment, 6</a:t>
            </a:r>
            <a:r>
              <a:rPr lang="en-GB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Ed., Pearson Education LTD., Edinburgh Gate, Harlow.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Motohashi, K., (2015), Global Business Strategy: Multinational Corporations Venturing into Emerging Markets, 1</a:t>
            </a:r>
            <a:r>
              <a:rPr lang="en-GB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Ed., Springer Japan</a:t>
            </a: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Johnson, G, and Scholes, K., (2003), Exploring Corporate Strategy, 6</a:t>
            </a:r>
            <a:r>
              <a:rPr lang="en-GB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Ed., Pearson's Education LTD.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2917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247</TotalTime>
  <Words>800</Words>
  <Application>Microsoft Office PowerPoint</Application>
  <PresentationFormat>Widescreen</PresentationFormat>
  <Paragraphs>64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Symbol</vt:lpstr>
      <vt:lpstr>Parallax</vt:lpstr>
      <vt:lpstr>The Global Business Environment</vt:lpstr>
      <vt:lpstr>Introduction </vt:lpstr>
      <vt:lpstr>Business introduction</vt:lpstr>
      <vt:lpstr>             Globalization</vt:lpstr>
      <vt:lpstr>PowerPoint Presentation</vt:lpstr>
      <vt:lpstr>     Strategy </vt:lpstr>
      <vt:lpstr>PESTLE Analysis</vt:lpstr>
      <vt:lpstr>SWOT Analysis</vt:lpstr>
      <vt:lpstr> 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Global Business Environment</dc:title>
  <dc:creator>Ionut Stanciu (2219322)</dc:creator>
  <cp:lastModifiedBy>Ionut Stanciu (2219322)</cp:lastModifiedBy>
  <cp:revision>1</cp:revision>
  <dcterms:created xsi:type="dcterms:W3CDTF">2022-11-21T09:32:24Z</dcterms:created>
  <dcterms:modified xsi:type="dcterms:W3CDTF">2022-11-21T13:39:36Z</dcterms:modified>
</cp:coreProperties>
</file>