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55"/>
  </p:notesMasterIdLst>
  <p:handoutMasterIdLst>
    <p:handoutMasterId r:id="rId56"/>
  </p:handoutMasterIdLst>
  <p:sldIdLst>
    <p:sldId id="335" r:id="rId5"/>
    <p:sldId id="337" r:id="rId6"/>
    <p:sldId id="336" r:id="rId7"/>
    <p:sldId id="338" r:id="rId8"/>
    <p:sldId id="348" r:id="rId9"/>
    <p:sldId id="355" r:id="rId10"/>
    <p:sldId id="356" r:id="rId11"/>
    <p:sldId id="343" r:id="rId12"/>
    <p:sldId id="340" r:id="rId13"/>
    <p:sldId id="382" r:id="rId14"/>
    <p:sldId id="381" r:id="rId15"/>
    <p:sldId id="350" r:id="rId16"/>
    <p:sldId id="351" r:id="rId17"/>
    <p:sldId id="359" r:id="rId18"/>
    <p:sldId id="341" r:id="rId19"/>
    <p:sldId id="361" r:id="rId20"/>
    <p:sldId id="362" r:id="rId21"/>
    <p:sldId id="363" r:id="rId22"/>
    <p:sldId id="357" r:id="rId23"/>
    <p:sldId id="358" r:id="rId24"/>
    <p:sldId id="383" r:id="rId25"/>
    <p:sldId id="364" r:id="rId26"/>
    <p:sldId id="384" r:id="rId27"/>
    <p:sldId id="373" r:id="rId28"/>
    <p:sldId id="369" r:id="rId29"/>
    <p:sldId id="367" r:id="rId30"/>
    <p:sldId id="368" r:id="rId31"/>
    <p:sldId id="370" r:id="rId32"/>
    <p:sldId id="392" r:id="rId33"/>
    <p:sldId id="386" r:id="rId34"/>
    <p:sldId id="393" r:id="rId35"/>
    <p:sldId id="354" r:id="rId36"/>
    <p:sldId id="365" r:id="rId37"/>
    <p:sldId id="366" r:id="rId38"/>
    <p:sldId id="385" r:id="rId39"/>
    <p:sldId id="394" r:id="rId40"/>
    <p:sldId id="353" r:id="rId41"/>
    <p:sldId id="374" r:id="rId42"/>
    <p:sldId id="375" r:id="rId43"/>
    <p:sldId id="376" r:id="rId44"/>
    <p:sldId id="377" r:id="rId45"/>
    <p:sldId id="378" r:id="rId46"/>
    <p:sldId id="379" r:id="rId47"/>
    <p:sldId id="390" r:id="rId48"/>
    <p:sldId id="371" r:id="rId49"/>
    <p:sldId id="372" r:id="rId50"/>
    <p:sldId id="387" r:id="rId51"/>
    <p:sldId id="339" r:id="rId52"/>
    <p:sldId id="347" r:id="rId53"/>
    <p:sldId id="36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B54676-DB1B-439E-9DE8-8E0EC50FB3F5}" v="73" dt="2024-11-12T10:58:51.059"/>
    <p1510:client id="{64722103-FBDD-4025-80F4-A5B919562011}" v="70" dt="2024-11-12T10:40:05.834"/>
    <p1510:client id="{9F027C66-0BC3-42F3-8665-E29C87580DDF}" v="2686" dt="2024-11-11T22:45:22.311"/>
    <p1510:client id="{CEA7F800-0C6F-4B33-942C-1D15B4B153AD}" v="1623" dt="2024-11-11T22:45:17.464"/>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os="6504"/>
        <p:guide orient="horz" pos="3696"/>
        <p:guide orient="horz" pos="1968"/>
      </p:guideLst>
    </p:cSldViewPr>
  </p:slideViewPr>
  <p:notesViewPr>
    <p:cSldViewPr snapToGrid="0">
      <p:cViewPr>
        <p:scale>
          <a:sx n="1" d="2"/>
          <a:sy n="1" d="2"/>
        </p:scale>
        <p:origin x="0" y="0"/>
      </p:cViewPr>
      <p:guideLst/>
    </p:cSldViewPr>
  </p:notes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9.xml" Id="rId13" /><Relationship Type="http://schemas.openxmlformats.org/officeDocument/2006/relationships/slide" Target="slides/slide14.xml" Id="rId18" /><Relationship Type="http://schemas.openxmlformats.org/officeDocument/2006/relationships/slide" Target="slides/slide22.xml" Id="rId26" /><Relationship Type="http://schemas.openxmlformats.org/officeDocument/2006/relationships/slide" Target="slides/slide35.xml" Id="rId39" /><Relationship Type="http://schemas.openxmlformats.org/officeDocument/2006/relationships/slide" Target="slides/slide17.xml" Id="rId21" /><Relationship Type="http://schemas.openxmlformats.org/officeDocument/2006/relationships/slide" Target="slides/slide30.xml" Id="rId34" /><Relationship Type="http://schemas.openxmlformats.org/officeDocument/2006/relationships/slide" Target="slides/slide38.xml" Id="rId42" /><Relationship Type="http://schemas.openxmlformats.org/officeDocument/2006/relationships/slide" Target="slides/slide43.xml" Id="rId47" /><Relationship Type="http://schemas.openxmlformats.org/officeDocument/2006/relationships/slide" Target="slides/slide46.xml" Id="rId50" /><Relationship Type="http://schemas.openxmlformats.org/officeDocument/2006/relationships/notesMaster" Target="notesMasters/notesMaster1.xml" Id="rId55" /><Relationship Type="http://schemas.microsoft.com/office/2015/10/relationships/revisionInfo" Target="revisionInfo.xml" Id="rId63" /><Relationship Type="http://schemas.openxmlformats.org/officeDocument/2006/relationships/slide" Target="slides/slide3.xml" Id="rId7" /><Relationship Type="http://schemas.openxmlformats.org/officeDocument/2006/relationships/customXml" Target="../customXml/item2.xml" Id="rId2" /><Relationship Type="http://schemas.openxmlformats.org/officeDocument/2006/relationships/slide" Target="slides/slide12.xml" Id="rId16" /><Relationship Type="http://schemas.openxmlformats.org/officeDocument/2006/relationships/slide" Target="slides/slide25.xml" Id="rId29" /><Relationship Type="http://schemas.openxmlformats.org/officeDocument/2006/relationships/slide" Target="slides/slide7.xml" Id="rId11" /><Relationship Type="http://schemas.openxmlformats.org/officeDocument/2006/relationships/slide" Target="slides/slide20.xml" Id="rId24" /><Relationship Type="http://schemas.openxmlformats.org/officeDocument/2006/relationships/slide" Target="slides/slide28.xml" Id="rId32" /><Relationship Type="http://schemas.openxmlformats.org/officeDocument/2006/relationships/slide" Target="slides/slide33.xml" Id="rId37" /><Relationship Type="http://schemas.openxmlformats.org/officeDocument/2006/relationships/slide" Target="slides/slide36.xml" Id="rId40" /><Relationship Type="http://schemas.openxmlformats.org/officeDocument/2006/relationships/slide" Target="slides/slide41.xml" Id="rId45" /><Relationship Type="http://schemas.openxmlformats.org/officeDocument/2006/relationships/slide" Target="slides/slide49.xml" Id="rId53" /><Relationship Type="http://schemas.openxmlformats.org/officeDocument/2006/relationships/presProps" Target="presProps.xml" Id="rId58" /><Relationship Type="http://schemas.openxmlformats.org/officeDocument/2006/relationships/slide" Target="slides/slide1.xml" Id="rId5" /><Relationship Type="http://schemas.openxmlformats.org/officeDocument/2006/relationships/tableStyles" Target="tableStyles.xml" Id="rId61" /><Relationship Type="http://schemas.openxmlformats.org/officeDocument/2006/relationships/slide" Target="slides/slide15.xml" Id="rId19" /><Relationship Type="http://schemas.openxmlformats.org/officeDocument/2006/relationships/slide" Target="slides/slide10.xml" Id="rId14" /><Relationship Type="http://schemas.openxmlformats.org/officeDocument/2006/relationships/slide" Target="slides/slide18.xml" Id="rId22" /><Relationship Type="http://schemas.openxmlformats.org/officeDocument/2006/relationships/slide" Target="slides/slide23.xml" Id="rId27" /><Relationship Type="http://schemas.openxmlformats.org/officeDocument/2006/relationships/slide" Target="slides/slide26.xml" Id="rId30" /><Relationship Type="http://schemas.openxmlformats.org/officeDocument/2006/relationships/slide" Target="slides/slide31.xml" Id="rId35" /><Relationship Type="http://schemas.openxmlformats.org/officeDocument/2006/relationships/slide" Target="slides/slide39.xml" Id="rId43" /><Relationship Type="http://schemas.openxmlformats.org/officeDocument/2006/relationships/slide" Target="slides/slide44.xml" Id="rId48" /><Relationship Type="http://schemas.openxmlformats.org/officeDocument/2006/relationships/handoutMaster" Target="handoutMasters/handoutMaster1.xml" Id="rId56" /><Relationship Type="http://schemas.microsoft.com/office/2018/10/relationships/authors" Target="authors.xml" Id="rId64" /><Relationship Type="http://schemas.openxmlformats.org/officeDocument/2006/relationships/slide" Target="slides/slide4.xml" Id="rId8" /><Relationship Type="http://schemas.openxmlformats.org/officeDocument/2006/relationships/slide" Target="slides/slide47.xml" Id="rId51" /><Relationship Type="http://schemas.openxmlformats.org/officeDocument/2006/relationships/customXml" Target="../customXml/item3.xml" Id="rId3" /><Relationship Type="http://schemas.openxmlformats.org/officeDocument/2006/relationships/slide" Target="slides/slide8.xml" Id="rId12" /><Relationship Type="http://schemas.openxmlformats.org/officeDocument/2006/relationships/slide" Target="slides/slide13.xml" Id="rId17" /><Relationship Type="http://schemas.openxmlformats.org/officeDocument/2006/relationships/slide" Target="slides/slide21.xml" Id="rId25" /><Relationship Type="http://schemas.openxmlformats.org/officeDocument/2006/relationships/slide" Target="slides/slide29.xml" Id="rId33" /><Relationship Type="http://schemas.openxmlformats.org/officeDocument/2006/relationships/slide" Target="slides/slide34.xml" Id="rId38" /><Relationship Type="http://schemas.openxmlformats.org/officeDocument/2006/relationships/slide" Target="slides/slide42.xml" Id="rId46" /><Relationship Type="http://schemas.openxmlformats.org/officeDocument/2006/relationships/viewProps" Target="viewProps.xml" Id="rId59" /><Relationship Type="http://schemas.openxmlformats.org/officeDocument/2006/relationships/slide" Target="slides/slide16.xml" Id="rId20" /><Relationship Type="http://schemas.openxmlformats.org/officeDocument/2006/relationships/slide" Target="slides/slide37.xml" Id="rId41" /><Relationship Type="http://schemas.openxmlformats.org/officeDocument/2006/relationships/slide" Target="slides/slide50.xml" Id="rId54"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11.xml" Id="rId15" /><Relationship Type="http://schemas.openxmlformats.org/officeDocument/2006/relationships/slide" Target="slides/slide19.xml" Id="rId23" /><Relationship Type="http://schemas.openxmlformats.org/officeDocument/2006/relationships/slide" Target="slides/slide24.xml" Id="rId28" /><Relationship Type="http://schemas.openxmlformats.org/officeDocument/2006/relationships/slide" Target="slides/slide32.xml" Id="rId36" /><Relationship Type="http://schemas.openxmlformats.org/officeDocument/2006/relationships/slide" Target="slides/slide45.xml" Id="rId49" /><Relationship Type="http://schemas.openxmlformats.org/officeDocument/2006/relationships/commentAuthors" Target="commentAuthors.xml" Id="rId57" /><Relationship Type="http://schemas.openxmlformats.org/officeDocument/2006/relationships/slide" Target="slides/slide6.xml" Id="rId10" /><Relationship Type="http://schemas.openxmlformats.org/officeDocument/2006/relationships/slide" Target="slides/slide27.xml" Id="rId31" /><Relationship Type="http://schemas.openxmlformats.org/officeDocument/2006/relationships/slide" Target="slides/slide40.xml" Id="rId44" /><Relationship Type="http://schemas.openxmlformats.org/officeDocument/2006/relationships/slide" Target="slides/slide48.xml" Id="rId52" /><Relationship Type="http://schemas.openxmlformats.org/officeDocument/2006/relationships/theme" Target="theme/theme1.xml" Id="rId60" /><Relationship Type="http://schemas.openxmlformats.org/officeDocument/2006/relationships/slideMaster" Target="slideMasters/slideMaster1.xml" Id="rId4" /><Relationship Type="http://schemas.openxmlformats.org/officeDocument/2006/relationships/slide" Target="slides/slide5.xml" Id="rId9"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11/12/2024</a:t>
            </a:fld>
            <a:endParaRPr lang="en-US"/>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11/12/2024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3</a:t>
            </a:fld>
            <a:endParaRPr lang="en-US"/>
          </a:p>
        </p:txBody>
      </p:sp>
    </p:spTree>
    <p:extLst>
      <p:ext uri="{BB962C8B-B14F-4D97-AF65-F5344CB8AC3E}">
        <p14:creationId xmlns:p14="http://schemas.microsoft.com/office/powerpoint/2010/main" val="2267948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Geodemographics sits within the realms of social science, using GIS software to examine people and places. This field draws on socio-economic data to reveal insights into community characteristics, helping us </a:t>
            </a:r>
            <a:r>
              <a:rPr lang="en-US" err="1"/>
              <a:t>categorise</a:t>
            </a:r>
            <a:r>
              <a:rPr lang="en-US"/>
              <a:t> areas as affluent or deprived based on factors like where people live, work, study, and socialize. By studying behavioral patterns within specific regions, geodemographic analysis provides a clearer view of how geography influences people’s choices and opportunities, grounded in data tied to location.</a:t>
            </a:r>
          </a:p>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5</a:t>
            </a:fld>
            <a:endParaRPr lang="en-US"/>
          </a:p>
        </p:txBody>
      </p:sp>
    </p:spTree>
    <p:extLst>
      <p:ext uri="{BB962C8B-B14F-4D97-AF65-F5344CB8AC3E}">
        <p14:creationId xmlns:p14="http://schemas.microsoft.com/office/powerpoint/2010/main" val="1215129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biggest issue we faced in this process, was agreeing on a common topic of interest. We all work in vastly different industries, so it took some time to come to an agreement. Even after, we still wanted to focus on different aspects.</a:t>
            </a:r>
            <a:br>
              <a:rPr lang="en-GB"/>
            </a:br>
            <a:br>
              <a:rPr lang="en-GB"/>
            </a:br>
            <a:r>
              <a:rPr lang="en-GB"/>
              <a:t>Once we agreed on the general topic, the next challenge was deciding where we were going to get the data from. Lots of searching through databases.</a:t>
            </a:r>
            <a:br>
              <a:rPr lang="en-GB"/>
            </a:br>
            <a:br>
              <a:rPr lang="en-GB"/>
            </a:br>
            <a:r>
              <a:rPr lang="en-GB"/>
              <a:t>Then the easy part, once we’d decided where, going in and downloading the data that we needed.</a:t>
            </a:r>
          </a:p>
        </p:txBody>
      </p:sp>
      <p:sp>
        <p:nvSpPr>
          <p:cNvPr id="4" name="Slide Number Placeholder 3"/>
          <p:cNvSpPr>
            <a:spLocks noGrp="1"/>
          </p:cNvSpPr>
          <p:nvPr>
            <p:ph type="sldNum" sz="quarter" idx="5"/>
          </p:nvPr>
        </p:nvSpPr>
        <p:spPr/>
        <p:txBody>
          <a:bodyPr/>
          <a:lstStyle/>
          <a:p>
            <a:fld id="{8B990660-4B7D-4C11-96DB-B19FFA8CA93C}" type="slidenum">
              <a:rPr lang="en-US" smtClean="0"/>
              <a:t>8</a:t>
            </a:fld>
            <a:endParaRPr lang="en-US"/>
          </a:p>
        </p:txBody>
      </p:sp>
    </p:spTree>
    <p:extLst>
      <p:ext uri="{BB962C8B-B14F-4D97-AF65-F5344CB8AC3E}">
        <p14:creationId xmlns:p14="http://schemas.microsoft.com/office/powerpoint/2010/main" val="226630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Aberystwyth vs Swansea students</a:t>
            </a:r>
          </a:p>
        </p:txBody>
      </p:sp>
      <p:sp>
        <p:nvSpPr>
          <p:cNvPr id="4" name="Slide Number Placeholder 3"/>
          <p:cNvSpPr>
            <a:spLocks noGrp="1"/>
          </p:cNvSpPr>
          <p:nvPr>
            <p:ph type="sldNum" sz="quarter" idx="5"/>
          </p:nvPr>
        </p:nvSpPr>
        <p:spPr/>
        <p:txBody>
          <a:bodyPr/>
          <a:lstStyle/>
          <a:p>
            <a:fld id="{8B990660-4B7D-4C11-96DB-B19FFA8CA93C}" type="slidenum">
              <a:rPr lang="en-US" smtClean="0"/>
              <a:t>10</a:t>
            </a:fld>
            <a:endParaRPr lang="en-US"/>
          </a:p>
        </p:txBody>
      </p:sp>
    </p:spTree>
    <p:extLst>
      <p:ext uri="{BB962C8B-B14F-4D97-AF65-F5344CB8AC3E}">
        <p14:creationId xmlns:p14="http://schemas.microsoft.com/office/powerpoint/2010/main" val="448923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a:t>We have chosen to look at Wales because…</a:t>
            </a:r>
          </a:p>
          <a:p>
            <a:pPr marL="342900" indent="-342900">
              <a:spcAft>
                <a:spcPts val="1200"/>
              </a:spcAft>
              <a:buFont typeface="Arial,Sans-Serif"/>
              <a:buChar char="•"/>
            </a:pPr>
            <a:r>
              <a:rPr lang="en-US"/>
              <a:t>It is a manageable size versus UK wide</a:t>
            </a:r>
            <a:endParaRPr lang="en-US">
              <a:ea typeface="Calibri"/>
              <a:cs typeface="Calibri"/>
            </a:endParaRPr>
          </a:p>
          <a:p>
            <a:pPr marL="342900" indent="-342900">
              <a:spcAft>
                <a:spcPts val="1200"/>
              </a:spcAft>
              <a:buFont typeface="Arial,Sans-Serif"/>
              <a:buChar char="•"/>
            </a:pPr>
            <a:r>
              <a:rPr lang="en-US"/>
              <a:t>Analysis of Wales can be the foundation to further research across the UK </a:t>
            </a:r>
            <a:endParaRPr lang="en-US">
              <a:ea typeface="Calibri"/>
              <a:cs typeface="Calibri"/>
            </a:endParaRPr>
          </a:p>
          <a:p>
            <a:pPr marL="342900" indent="-342900">
              <a:spcAft>
                <a:spcPts val="1200"/>
              </a:spcAft>
              <a:buFont typeface="Arial,Sans-Serif"/>
              <a:buChar char="•"/>
            </a:pPr>
            <a:r>
              <a:rPr lang="en-US"/>
              <a:t>It allows for an understanding of issues faced within Wales that may be diluted in a UK wide study</a:t>
            </a:r>
            <a:endParaRPr lang="en-US">
              <a:ea typeface="Calibri"/>
              <a:cs typeface="Calibri"/>
            </a:endParaRPr>
          </a:p>
          <a:p>
            <a:pPr marL="342900" indent="-342900">
              <a:spcAft>
                <a:spcPts val="1200"/>
              </a:spcAft>
              <a:buFont typeface="Arial,Sans-Serif"/>
              <a:buChar char="•"/>
            </a:pPr>
            <a:r>
              <a:rPr lang="en-US"/>
              <a:t>It has a diverse rural and urban landscape offering insights into varying types of communities</a:t>
            </a:r>
            <a:endParaRPr lang="en-US">
              <a:ea typeface="Calibri"/>
              <a:cs typeface="Calibri"/>
            </a:endParaRPr>
          </a:p>
          <a:p>
            <a:pPr marL="342900" indent="-342900">
              <a:spcAft>
                <a:spcPts val="1200"/>
              </a:spcAft>
              <a:buFont typeface="Arial,Sans-Serif"/>
              <a:buChar char="•"/>
            </a:pPr>
            <a:r>
              <a:rPr lang="en-US"/>
              <a:t>It allows access to data insights at a more regional or local level </a:t>
            </a:r>
            <a:endParaRPr lang="en-US">
              <a:ea typeface="Calibri"/>
              <a:cs typeface="Calibri"/>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11</a:t>
            </a:fld>
            <a:endParaRPr lang="en-US"/>
          </a:p>
        </p:txBody>
      </p:sp>
    </p:spTree>
    <p:extLst>
      <p:ext uri="{BB962C8B-B14F-4D97-AF65-F5344CB8AC3E}">
        <p14:creationId xmlns:p14="http://schemas.microsoft.com/office/powerpoint/2010/main" val="1321227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US"/>
              <a:t>We opted for </a:t>
            </a:r>
            <a:r>
              <a:rPr lang="en-US" b="1"/>
              <a:t>MSOA </a:t>
            </a:r>
            <a:r>
              <a:rPr lang="en-US"/>
              <a:t>because: </a:t>
            </a:r>
          </a:p>
          <a:p>
            <a:pPr marL="342900" indent="-342900">
              <a:spcAft>
                <a:spcPts val="1200"/>
              </a:spcAft>
              <a:buFont typeface="Arial,Sans-Serif"/>
              <a:buChar char="•"/>
            </a:pPr>
            <a:r>
              <a:rPr lang="en-US"/>
              <a:t>It gives adequate detail for analysis without too much noise that can come from a more granular LSOA level</a:t>
            </a:r>
          </a:p>
          <a:p>
            <a:pPr marL="342900" indent="-342900">
              <a:spcAft>
                <a:spcPts val="1200"/>
              </a:spcAft>
              <a:buFont typeface="Arial,Sans-Serif"/>
              <a:buChar char="•"/>
            </a:pPr>
            <a:r>
              <a:rPr lang="en-US"/>
              <a:t>It provides privacy by </a:t>
            </a:r>
            <a:r>
              <a:rPr lang="en-GB"/>
              <a:t>anonymising</a:t>
            </a:r>
            <a:r>
              <a:rPr lang="en-US"/>
              <a:t> data at the LSOA level which could pose a risk of identifying individuals</a:t>
            </a:r>
            <a:endParaRPr lang="en-US">
              <a:ea typeface="Calibri"/>
              <a:cs typeface="Calibri"/>
            </a:endParaRPr>
          </a:p>
          <a:p>
            <a:pPr marL="342900" indent="-342900">
              <a:spcAft>
                <a:spcPts val="1200"/>
              </a:spcAft>
              <a:buFont typeface="Arial,Sans-Serif"/>
              <a:buChar char="•"/>
            </a:pPr>
            <a:r>
              <a:rPr lang="en-US"/>
              <a:t>It has better data availability compared with LSOA and is compatible with a wider range of data sets</a:t>
            </a:r>
          </a:p>
          <a:p>
            <a:pPr marL="342900" indent="-342900">
              <a:spcAft>
                <a:spcPts val="1200"/>
              </a:spcAft>
              <a:buFont typeface="Arial,Sans-Serif"/>
              <a:buChar char="•"/>
            </a:pPr>
            <a:r>
              <a:rPr lang="en-US"/>
              <a:t>It can provide more insightful geodemographic data than the much broader USOA level</a:t>
            </a:r>
          </a:p>
          <a:p>
            <a:pPr marL="342900" indent="-342900">
              <a:spcAft>
                <a:spcPts val="1200"/>
              </a:spcAft>
              <a:buFont typeface="Arial,Sans-Serif"/>
              <a:buChar char="•"/>
            </a:pPr>
            <a:r>
              <a:rPr lang="en-US"/>
              <a:t>It provides more consistent data, making it easier to identify trends and patterns. Whereas LSOA data can be inconsistent due to its granularity</a:t>
            </a:r>
          </a:p>
        </p:txBody>
      </p:sp>
      <p:sp>
        <p:nvSpPr>
          <p:cNvPr id="4" name="Slide Number Placeholder 3"/>
          <p:cNvSpPr>
            <a:spLocks noGrp="1"/>
          </p:cNvSpPr>
          <p:nvPr>
            <p:ph type="sldNum" sz="quarter" idx="5"/>
          </p:nvPr>
        </p:nvSpPr>
        <p:spPr/>
        <p:txBody>
          <a:bodyPr/>
          <a:lstStyle/>
          <a:p>
            <a:fld id="{8B990660-4B7D-4C11-96DB-B19FFA8CA93C}" type="slidenum">
              <a:rPr lang="en-US" smtClean="0"/>
              <a:t>12</a:t>
            </a:fld>
            <a:endParaRPr lang="en-US"/>
          </a:p>
        </p:txBody>
      </p:sp>
    </p:spTree>
    <p:extLst>
      <p:ext uri="{BB962C8B-B14F-4D97-AF65-F5344CB8AC3E}">
        <p14:creationId xmlns:p14="http://schemas.microsoft.com/office/powerpoint/2010/main" val="653441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Named after Prof Peter Townsend, the Townsend Deprivation Index is a census-based index of material deprivation per census ward. Different methods of determining the Townsend Deprivation Score have been developed over the years, but are usually based on the percentages of the following indicators:</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Non-car ownership</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Non-home ownership</a:t>
            </a:r>
          </a:p>
          <a:p>
            <a:pPr marL="342900" lvl="0" indent="-342900">
              <a:lnSpc>
                <a:spcPct val="107000"/>
              </a:lnSpc>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Unemployment</a:t>
            </a:r>
          </a:p>
          <a:p>
            <a:pPr marL="342900" lvl="0" indent="-342900">
              <a:lnSpc>
                <a:spcPct val="107000"/>
              </a:lnSpc>
              <a:spcAft>
                <a:spcPts val="800"/>
              </a:spcAft>
              <a:buFont typeface="Symbol" panose="05050102010706020507" pitchFamily="18" charset="2"/>
              <a:buChar char=""/>
            </a:pPr>
            <a:r>
              <a:rPr lang="en-GB" sz="1800" kern="100">
                <a:effectLst/>
                <a:latin typeface="Aptos" panose="020B0004020202020204" pitchFamily="34" charset="0"/>
                <a:ea typeface="Aptos" panose="020B0004020202020204" pitchFamily="34" charset="0"/>
                <a:cs typeface="Times New Roman" panose="02020603050405020304" pitchFamily="18" charset="0"/>
              </a:rPr>
              <a:t>Overcrowding</a:t>
            </a:r>
          </a:p>
          <a:p>
            <a:pPr>
              <a:lnSpc>
                <a:spcPct val="107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The percentages for unemployment and overcrowding are then normalised before calculating Z Scores for each indicator, subtracting the percentage away from the mean percentage and dividing it by the standard deviation of all percentages.</a:t>
            </a:r>
            <a:br>
              <a:rPr lang="en-GB" sz="1800" kern="100">
                <a:effectLst/>
                <a:latin typeface="Aptos" panose="020B0004020202020204" pitchFamily="34" charset="0"/>
                <a:ea typeface="Aptos" panose="020B0004020202020204" pitchFamily="34" charset="0"/>
                <a:cs typeface="Times New Roman" panose="02020603050405020304" pitchFamily="18" charset="0"/>
              </a:rPr>
            </a:br>
            <a:br>
              <a:rPr lang="en-GB" sz="1800" kern="100">
                <a:effectLst/>
                <a:latin typeface="Aptos" panose="020B0004020202020204" pitchFamily="34" charset="0"/>
                <a:ea typeface="Aptos" panose="020B0004020202020204" pitchFamily="34" charset="0"/>
                <a:cs typeface="Times New Roman" panose="02020603050405020304" pitchFamily="18" charset="0"/>
              </a:rPr>
            </a:br>
            <a:r>
              <a:rPr lang="en-GB" sz="1800" kern="100">
                <a:effectLst/>
                <a:latin typeface="Aptos" panose="020B0004020202020204" pitchFamily="34" charset="0"/>
                <a:ea typeface="Aptos" panose="020B0004020202020204" pitchFamily="34" charset="0"/>
                <a:cs typeface="Times New Roman" panose="02020603050405020304" pitchFamily="18" charset="0"/>
              </a:rPr>
              <a:t>The total sum of the 4 indicator Z scores gives the Townsend Deprivation Score. The higher the number (we would expect to see negative and positive numbers) the more deprivation is present in the ward.</a:t>
            </a:r>
          </a:p>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13</a:t>
            </a:fld>
            <a:endParaRPr lang="en-US"/>
          </a:p>
        </p:txBody>
      </p:sp>
    </p:spTree>
    <p:extLst>
      <p:ext uri="{BB962C8B-B14F-4D97-AF65-F5344CB8AC3E}">
        <p14:creationId xmlns:p14="http://schemas.microsoft.com/office/powerpoint/2010/main" val="401043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a:t>We have gathered data from several sources for our case studies, some of which we have already mentioned previously. These include:</a:t>
            </a:r>
          </a:p>
          <a:p>
            <a:pPr marL="0" indent="0">
              <a:buFont typeface="Arial" panose="020B0604020202020204" pitchFamily="34" charset="0"/>
              <a:buNone/>
            </a:pPr>
            <a:endParaRPr lang="en-GB"/>
          </a:p>
          <a:p>
            <a:pPr marL="0" indent="0">
              <a:buFont typeface="Arial" panose="020B0604020202020204" pitchFamily="34" charset="0"/>
              <a:buNone/>
            </a:pPr>
            <a:r>
              <a:rPr lang="en-GB"/>
              <a:t>-ONS</a:t>
            </a:r>
          </a:p>
          <a:p>
            <a:pPr marL="0" indent="0">
              <a:buFont typeface="Arial" panose="020B0604020202020204" pitchFamily="34" charset="0"/>
              <a:buNone/>
            </a:pPr>
            <a:r>
              <a:rPr lang="en-GB"/>
              <a:t>-</a:t>
            </a:r>
            <a:r>
              <a:rPr lang="en-GB" err="1"/>
              <a:t>Digimap</a:t>
            </a:r>
            <a:endParaRPr lang="en-GB"/>
          </a:p>
          <a:p>
            <a:pPr marL="0" indent="0">
              <a:buFont typeface="Arial" panose="020B0604020202020204" pitchFamily="34" charset="0"/>
              <a:buNone/>
            </a:pPr>
            <a:r>
              <a:rPr lang="en-GB"/>
              <a:t>-UK Data Services </a:t>
            </a:r>
          </a:p>
          <a:p>
            <a:pPr marL="0" indent="0">
              <a:buFont typeface="Arial" panose="020B0604020202020204" pitchFamily="34" charset="0"/>
              <a:buNone/>
            </a:pPr>
            <a:r>
              <a:rPr lang="en-GB"/>
              <a:t>-UK Police Data</a:t>
            </a:r>
            <a:br>
              <a:rPr lang="en-GB"/>
            </a:br>
            <a:r>
              <a:rPr lang="en-GB"/>
              <a:t>-Open Data Wales and</a:t>
            </a:r>
            <a:br>
              <a:rPr lang="en-GB"/>
            </a:br>
            <a:r>
              <a:rPr lang="en-GB"/>
              <a:t>-Stats Wales</a:t>
            </a:r>
            <a:br>
              <a:rPr lang="en-GB"/>
            </a:br>
            <a:br>
              <a:rPr lang="en-GB"/>
            </a:br>
            <a:r>
              <a:rPr lang="en-GB"/>
              <a:t>Within this data we’ve obtained:</a:t>
            </a:r>
            <a:br>
              <a:rPr lang="en-GB"/>
            </a:br>
            <a:br>
              <a:rPr lang="en-GB"/>
            </a:br>
            <a:r>
              <a:rPr lang="en-GB"/>
              <a:t>-MSOA grouping for Wales</a:t>
            </a:r>
            <a:br>
              <a:rPr lang="en-GB"/>
            </a:br>
            <a:r>
              <a:rPr lang="en-GB"/>
              <a:t>- Qualification Levels achieved at the time of the 2021 Census</a:t>
            </a:r>
            <a:br>
              <a:rPr lang="en-GB"/>
            </a:br>
            <a:r>
              <a:rPr lang="en-GB"/>
              <a:t>- Economical Activity Status – more specifically if the population are employed, unemployed and in or out of education</a:t>
            </a:r>
            <a:br>
              <a:rPr lang="en-GB"/>
            </a:br>
            <a:br>
              <a:rPr lang="en-GB"/>
            </a:br>
            <a:r>
              <a:rPr lang="en-GB"/>
              <a:t>We have also gathered data to generate a Townsend Index for all of Wales as well as Crime data.</a:t>
            </a:r>
            <a:br>
              <a:rPr lang="en-GB"/>
            </a:br>
            <a:br>
              <a:rPr lang="en-GB"/>
            </a:br>
            <a:r>
              <a:rPr lang="en-GB"/>
              <a:t>This data has been gathered in map format, shape format and xlsx/csv spreadsheets</a:t>
            </a:r>
          </a:p>
          <a:p>
            <a:pPr marL="0" indent="0">
              <a:buFont typeface="Arial" panose="020B0604020202020204" pitchFamily="34" charset="0"/>
              <a:buNone/>
            </a:pPr>
            <a:endParaRPr lang="en-GB"/>
          </a:p>
          <a:p>
            <a:pPr marL="0" indent="0">
              <a:buFont typeface="Arial" panose="020B0604020202020204" pitchFamily="34" charset="0"/>
              <a:buNone/>
            </a:pPr>
            <a:br>
              <a:rPr lang="en-GB"/>
            </a:br>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15</a:t>
            </a:fld>
            <a:endParaRPr lang="en-US"/>
          </a:p>
        </p:txBody>
      </p:sp>
    </p:spTree>
    <p:extLst>
      <p:ext uri="{BB962C8B-B14F-4D97-AF65-F5344CB8AC3E}">
        <p14:creationId xmlns:p14="http://schemas.microsoft.com/office/powerpoint/2010/main" val="1699637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Our first thoughts, as it is still fresh in a lot of people’s minds, was to explore the impact that the COVID-19 pandemic had on education. However finding data that would be relevant was proving difficult so we parked that idea.</a:t>
            </a:r>
          </a:p>
        </p:txBody>
      </p:sp>
      <p:sp>
        <p:nvSpPr>
          <p:cNvPr id="4" name="Slide Number Placeholder 3"/>
          <p:cNvSpPr>
            <a:spLocks noGrp="1"/>
          </p:cNvSpPr>
          <p:nvPr>
            <p:ph type="sldNum" sz="quarter" idx="5"/>
          </p:nvPr>
        </p:nvSpPr>
        <p:spPr/>
        <p:txBody>
          <a:bodyPr/>
          <a:lstStyle/>
          <a:p>
            <a:fld id="{8B990660-4B7D-4C11-96DB-B19FFA8CA93C}" type="slidenum">
              <a:rPr lang="en-US" smtClean="0"/>
              <a:t>16</a:t>
            </a:fld>
            <a:endParaRPr lang="en-US"/>
          </a:p>
        </p:txBody>
      </p:sp>
    </p:spTree>
    <p:extLst>
      <p:ext uri="{BB962C8B-B14F-4D97-AF65-F5344CB8AC3E}">
        <p14:creationId xmlns:p14="http://schemas.microsoft.com/office/powerpoint/2010/main" val="2547705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Struggling to think of a topic, we had a look on the UK Data Service website to see what kinds of research projects they have data for within education, and this gave us some further ideas to start looking for data with.</a:t>
            </a:r>
          </a:p>
        </p:txBody>
      </p:sp>
      <p:sp>
        <p:nvSpPr>
          <p:cNvPr id="4" name="Slide Number Placeholder 3"/>
          <p:cNvSpPr>
            <a:spLocks noGrp="1"/>
          </p:cNvSpPr>
          <p:nvPr>
            <p:ph type="sldNum" sz="quarter" idx="5"/>
          </p:nvPr>
        </p:nvSpPr>
        <p:spPr/>
        <p:txBody>
          <a:bodyPr/>
          <a:lstStyle/>
          <a:p>
            <a:fld id="{8B990660-4B7D-4C11-96DB-B19FFA8CA93C}" type="slidenum">
              <a:rPr lang="en-US" smtClean="0"/>
              <a:t>17</a:t>
            </a:fld>
            <a:endParaRPr lang="en-US"/>
          </a:p>
        </p:txBody>
      </p:sp>
    </p:spTree>
    <p:extLst>
      <p:ext uri="{BB962C8B-B14F-4D97-AF65-F5344CB8AC3E}">
        <p14:creationId xmlns:p14="http://schemas.microsoft.com/office/powerpoint/2010/main" val="276521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ONS had something we thought would be promising, however, when we extracted the data …</a:t>
            </a:r>
          </a:p>
        </p:txBody>
      </p:sp>
      <p:sp>
        <p:nvSpPr>
          <p:cNvPr id="4" name="Slide Number Placeholder 3"/>
          <p:cNvSpPr>
            <a:spLocks noGrp="1"/>
          </p:cNvSpPr>
          <p:nvPr>
            <p:ph type="sldNum" sz="quarter" idx="5"/>
          </p:nvPr>
        </p:nvSpPr>
        <p:spPr/>
        <p:txBody>
          <a:bodyPr/>
          <a:lstStyle/>
          <a:p>
            <a:fld id="{8B990660-4B7D-4C11-96DB-B19FFA8CA93C}" type="slidenum">
              <a:rPr lang="en-US" smtClean="0"/>
              <a:t>18</a:t>
            </a:fld>
            <a:endParaRPr lang="en-US"/>
          </a:p>
        </p:txBody>
      </p:sp>
    </p:spTree>
    <p:extLst>
      <p:ext uri="{BB962C8B-B14F-4D97-AF65-F5344CB8AC3E}">
        <p14:creationId xmlns:p14="http://schemas.microsoft.com/office/powerpoint/2010/main" val="2857721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Despite it looking like we may have some good information ….</a:t>
            </a:r>
          </a:p>
        </p:txBody>
      </p:sp>
      <p:sp>
        <p:nvSpPr>
          <p:cNvPr id="4" name="Slide Number Placeholder 3"/>
          <p:cNvSpPr>
            <a:spLocks noGrp="1"/>
          </p:cNvSpPr>
          <p:nvPr>
            <p:ph type="sldNum" sz="quarter" idx="5"/>
          </p:nvPr>
        </p:nvSpPr>
        <p:spPr/>
        <p:txBody>
          <a:bodyPr/>
          <a:lstStyle/>
          <a:p>
            <a:fld id="{8B990660-4B7D-4C11-96DB-B19FFA8CA93C}" type="slidenum">
              <a:rPr lang="en-US" smtClean="0"/>
              <a:t>20</a:t>
            </a:fld>
            <a:endParaRPr lang="en-US"/>
          </a:p>
        </p:txBody>
      </p:sp>
    </p:spTree>
    <p:extLst>
      <p:ext uri="{BB962C8B-B14F-4D97-AF65-F5344CB8AC3E}">
        <p14:creationId xmlns:p14="http://schemas.microsoft.com/office/powerpoint/2010/main" val="422801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21</a:t>
            </a:fld>
            <a:endParaRPr lang="en-US"/>
          </a:p>
        </p:txBody>
      </p:sp>
    </p:spTree>
    <p:extLst>
      <p:ext uri="{BB962C8B-B14F-4D97-AF65-F5344CB8AC3E}">
        <p14:creationId xmlns:p14="http://schemas.microsoft.com/office/powerpoint/2010/main" val="1908221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data did not go down to a granular enough level for us to work with</a:t>
            </a:r>
          </a:p>
        </p:txBody>
      </p:sp>
      <p:sp>
        <p:nvSpPr>
          <p:cNvPr id="4" name="Slide Number Placeholder 3"/>
          <p:cNvSpPr>
            <a:spLocks noGrp="1"/>
          </p:cNvSpPr>
          <p:nvPr>
            <p:ph type="sldNum" sz="quarter" idx="5"/>
          </p:nvPr>
        </p:nvSpPr>
        <p:spPr/>
        <p:txBody>
          <a:bodyPr/>
          <a:lstStyle/>
          <a:p>
            <a:fld id="{8B990660-4B7D-4C11-96DB-B19FFA8CA93C}" type="slidenum">
              <a:rPr lang="en-US" smtClean="0"/>
              <a:t>22</a:t>
            </a:fld>
            <a:endParaRPr lang="en-US"/>
          </a:p>
        </p:txBody>
      </p:sp>
    </p:spTree>
    <p:extLst>
      <p:ext uri="{BB962C8B-B14F-4D97-AF65-F5344CB8AC3E}">
        <p14:creationId xmlns:p14="http://schemas.microsoft.com/office/powerpoint/2010/main" val="21639723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it was back to the drawing board. Again.</a:t>
            </a:r>
          </a:p>
        </p:txBody>
      </p:sp>
      <p:sp>
        <p:nvSpPr>
          <p:cNvPr id="4" name="Slide Number Placeholder 3"/>
          <p:cNvSpPr>
            <a:spLocks noGrp="1"/>
          </p:cNvSpPr>
          <p:nvPr>
            <p:ph type="sldNum" sz="quarter" idx="5"/>
          </p:nvPr>
        </p:nvSpPr>
        <p:spPr/>
        <p:txBody>
          <a:bodyPr/>
          <a:lstStyle/>
          <a:p>
            <a:fld id="{8B990660-4B7D-4C11-96DB-B19FFA8CA93C}" type="slidenum">
              <a:rPr lang="en-US" smtClean="0"/>
              <a:t>23</a:t>
            </a:fld>
            <a:endParaRPr lang="en-US"/>
          </a:p>
        </p:txBody>
      </p:sp>
    </p:spTree>
    <p:extLst>
      <p:ext uri="{BB962C8B-B14F-4D97-AF65-F5344CB8AC3E}">
        <p14:creationId xmlns:p14="http://schemas.microsoft.com/office/powerpoint/2010/main" val="21621441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Data wasn’t granular enough – county level rather than MSOA didn’t link in well enough for the level of detail required </a:t>
            </a:r>
            <a:br>
              <a:rPr lang="en-GB"/>
            </a:br>
            <a:r>
              <a:rPr lang="en-GB"/>
              <a:t>I was initially interested in links to health and wellbeing but found </a:t>
            </a:r>
          </a:p>
        </p:txBody>
      </p:sp>
      <p:sp>
        <p:nvSpPr>
          <p:cNvPr id="4" name="Slide Number Placeholder 3"/>
          <p:cNvSpPr>
            <a:spLocks noGrp="1"/>
          </p:cNvSpPr>
          <p:nvPr>
            <p:ph type="sldNum" sz="quarter" idx="5"/>
          </p:nvPr>
        </p:nvSpPr>
        <p:spPr/>
        <p:txBody>
          <a:bodyPr/>
          <a:lstStyle/>
          <a:p>
            <a:fld id="{8B990660-4B7D-4C11-96DB-B19FFA8CA93C}" type="slidenum">
              <a:rPr lang="en-US" smtClean="0"/>
              <a:t>24</a:t>
            </a:fld>
            <a:endParaRPr lang="en-US"/>
          </a:p>
        </p:txBody>
      </p:sp>
    </p:spTree>
    <p:extLst>
      <p:ext uri="{BB962C8B-B14F-4D97-AF65-F5344CB8AC3E}">
        <p14:creationId xmlns:p14="http://schemas.microsoft.com/office/powerpoint/2010/main" val="1859524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time, the ONS data came up trumps.</a:t>
            </a:r>
          </a:p>
        </p:txBody>
      </p:sp>
      <p:sp>
        <p:nvSpPr>
          <p:cNvPr id="4" name="Slide Number Placeholder 3"/>
          <p:cNvSpPr>
            <a:spLocks noGrp="1"/>
          </p:cNvSpPr>
          <p:nvPr>
            <p:ph type="sldNum" sz="quarter" idx="5"/>
          </p:nvPr>
        </p:nvSpPr>
        <p:spPr/>
        <p:txBody>
          <a:bodyPr/>
          <a:lstStyle/>
          <a:p>
            <a:fld id="{8B990660-4B7D-4C11-96DB-B19FFA8CA93C}" type="slidenum">
              <a:rPr lang="en-US" smtClean="0"/>
              <a:t>25</a:t>
            </a:fld>
            <a:endParaRPr lang="en-US"/>
          </a:p>
        </p:txBody>
      </p:sp>
    </p:spTree>
    <p:extLst>
      <p:ext uri="{BB962C8B-B14F-4D97-AF65-F5344CB8AC3E}">
        <p14:creationId xmlns:p14="http://schemas.microsoft.com/office/powerpoint/2010/main" val="14270951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couldn't get all rows xlsx but CSV was an option </a:t>
            </a:r>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28</a:t>
            </a:fld>
            <a:endParaRPr lang="en-US"/>
          </a:p>
        </p:txBody>
      </p:sp>
    </p:spTree>
    <p:extLst>
      <p:ext uri="{BB962C8B-B14F-4D97-AF65-F5344CB8AC3E}">
        <p14:creationId xmlns:p14="http://schemas.microsoft.com/office/powerpoint/2010/main" val="31531688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B990660-4B7D-4C11-96DB-B19FFA8CA93C}" type="slidenum">
              <a:rPr lang="en-US" smtClean="0"/>
              <a:t>30</a:t>
            </a:fld>
            <a:endParaRPr lang="en-US"/>
          </a:p>
        </p:txBody>
      </p:sp>
    </p:spTree>
    <p:extLst>
      <p:ext uri="{BB962C8B-B14F-4D97-AF65-F5344CB8AC3E}">
        <p14:creationId xmlns:p14="http://schemas.microsoft.com/office/powerpoint/2010/main" val="41202401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800"/>
              </a:spcAft>
            </a:pPr>
            <a:r>
              <a:rPr lang="en-US"/>
              <a:t>The avenues of data acquisition explored:</a:t>
            </a:r>
          </a:p>
          <a:p>
            <a:pPr marL="628650" lvl="1" indent="-171450">
              <a:spcBef>
                <a:spcPts val="500"/>
              </a:spcBef>
              <a:spcAft>
                <a:spcPts val="800"/>
              </a:spcAft>
              <a:buFont typeface="Arial"/>
              <a:buChar char="•"/>
            </a:pPr>
            <a:r>
              <a:rPr lang="en-US"/>
              <a:t>Historical Data – Census based data</a:t>
            </a:r>
          </a:p>
          <a:p>
            <a:pPr marL="628650" lvl="1" indent="-171450">
              <a:spcBef>
                <a:spcPts val="500"/>
              </a:spcBef>
              <a:spcAft>
                <a:spcPts val="800"/>
              </a:spcAft>
              <a:buFont typeface="Arial"/>
              <a:buChar char="•"/>
            </a:pPr>
            <a:r>
              <a:rPr lang="en-US"/>
              <a:t>Academic Research Data – A resource for looking at various topics of datasets including social and economic data </a:t>
            </a:r>
          </a:p>
          <a:p>
            <a:pPr marL="628650" lvl="1" indent="-171450">
              <a:spcBef>
                <a:spcPts val="500"/>
              </a:spcBef>
              <a:spcAft>
                <a:spcPts val="800"/>
              </a:spcAft>
              <a:buFont typeface="Arial"/>
              <a:buChar char="•"/>
            </a:pPr>
            <a:r>
              <a:rPr lang="en-US"/>
              <a:t>Open Geography Portals – Boundaries, Output Area classifications, post codes etcetera</a:t>
            </a:r>
          </a:p>
          <a:p>
            <a:pPr lvl="1">
              <a:spcBef>
                <a:spcPts val="500"/>
              </a:spcBef>
              <a:spcAft>
                <a:spcPts val="800"/>
              </a:spcAft>
            </a:pPr>
            <a:endParaRPr lang="en-US"/>
          </a:p>
          <a:p>
            <a:r>
              <a:rPr lang="en-US"/>
              <a:t>Importantly, we have acquired these datasets directly from official and government </a:t>
            </a:r>
            <a:r>
              <a:rPr lang="en-US" err="1"/>
              <a:t>recognised</a:t>
            </a:r>
            <a:r>
              <a:rPr lang="en-US"/>
              <a:t> sources to ensure data reliability and accuracy</a:t>
            </a:r>
            <a:endParaRPr lang="en-US">
              <a:ea typeface="Calibri"/>
              <a:cs typeface="Calibri"/>
            </a:endParaRPr>
          </a:p>
          <a:p>
            <a:endParaRPr lang="en-US"/>
          </a:p>
          <a:p>
            <a:pPr>
              <a:spcAft>
                <a:spcPts val="800"/>
              </a:spcAft>
            </a:pPr>
            <a:r>
              <a:rPr lang="en-US"/>
              <a:t>Sources identified:</a:t>
            </a:r>
          </a:p>
          <a:p>
            <a:pPr marL="628650" lvl="1" indent="-171450">
              <a:spcBef>
                <a:spcPts val="500"/>
              </a:spcBef>
              <a:spcAft>
                <a:spcPts val="800"/>
              </a:spcAft>
              <a:buFont typeface="Arial"/>
              <a:buChar char="•"/>
            </a:pPr>
            <a:r>
              <a:rPr lang="en-US"/>
              <a:t>ONS</a:t>
            </a:r>
          </a:p>
          <a:p>
            <a:pPr marL="628650" lvl="1" indent="-171450">
              <a:spcBef>
                <a:spcPts val="500"/>
              </a:spcBef>
              <a:spcAft>
                <a:spcPts val="800"/>
              </a:spcAft>
              <a:buFont typeface="Arial"/>
              <a:buChar char="•"/>
            </a:pPr>
            <a:r>
              <a:rPr lang="en-US"/>
              <a:t>UK Data</a:t>
            </a:r>
          </a:p>
          <a:p>
            <a:pPr marL="628650" lvl="1" indent="-171450">
              <a:spcBef>
                <a:spcPts val="500"/>
              </a:spcBef>
              <a:spcAft>
                <a:spcPts val="800"/>
              </a:spcAft>
              <a:buFont typeface="Arial"/>
              <a:buChar char="•"/>
            </a:pPr>
            <a:r>
              <a:rPr lang="en-US"/>
              <a:t>Wales Data</a:t>
            </a:r>
          </a:p>
          <a:p>
            <a:pPr marL="628650" lvl="1" indent="-171450">
              <a:spcBef>
                <a:spcPts val="500"/>
              </a:spcBef>
              <a:spcAft>
                <a:spcPts val="800"/>
              </a:spcAft>
              <a:buFont typeface="Arial"/>
              <a:buChar char="•"/>
            </a:pPr>
            <a:r>
              <a:rPr lang="en-US"/>
              <a:t>UK Police Data</a:t>
            </a:r>
          </a:p>
          <a:p>
            <a:pPr>
              <a:spcAft>
                <a:spcPts val="800"/>
              </a:spcAft>
            </a:pPr>
            <a:endParaRPr lang="en-US"/>
          </a:p>
          <a:p>
            <a:pPr>
              <a:spcAft>
                <a:spcPts val="800"/>
              </a:spcAft>
            </a:pPr>
            <a:r>
              <a:rPr lang="en-US"/>
              <a:t>These are useful for our analysis within the realms of geodemographics based on our case studies</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B990660-4B7D-4C11-96DB-B19FFA8CA93C}" type="slidenum">
              <a:rPr lang="en-US" smtClean="0"/>
              <a:t>48</a:t>
            </a:fld>
            <a:endParaRPr lang="en-US"/>
          </a:p>
        </p:txBody>
      </p:sp>
    </p:spTree>
    <p:extLst>
      <p:ext uri="{BB962C8B-B14F-4D97-AF65-F5344CB8AC3E}">
        <p14:creationId xmlns:p14="http://schemas.microsoft.com/office/powerpoint/2010/main" val="422135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a:t>CLICK TO add 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6"/>
          </a:solidFill>
          <a:ln>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ection Title">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a:t>Click to add title</a:t>
            </a:r>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lumMod val="60000"/>
              <a:lumOff val="40000"/>
            </a:schemeClr>
          </a:solidFill>
          <a:ln>
            <a:solidFill>
              <a:schemeClr val="accent4">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4651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US"/>
              <a:t>Click icon to add picture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6270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a:t>Click to add text</a:t>
            </a:r>
          </a:p>
        </p:txBody>
      </p:sp>
    </p:spTree>
    <p:extLst>
      <p:ext uri="{BB962C8B-B14F-4D97-AF65-F5344CB8AC3E}">
        <p14:creationId xmlns:p14="http://schemas.microsoft.com/office/powerpoint/2010/main" val="3318768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a:t>Click to add content</a:t>
            </a:r>
          </a:p>
          <a:p>
            <a:pPr lvl="1"/>
            <a:r>
              <a:rPr lang="en-US"/>
              <a:t>Second level</a:t>
            </a:r>
          </a:p>
          <a:p>
            <a:pPr lvl="2"/>
            <a:r>
              <a:rPr lang="en-US"/>
              <a:t>Third level</a:t>
            </a:r>
          </a:p>
          <a:p>
            <a:pPr lvl="4"/>
            <a:r>
              <a:rPr lang="en-US"/>
              <a:t>Fourth level</a:t>
            </a:r>
          </a:p>
          <a:p>
            <a:pPr lvl="5"/>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US"/>
              <a:t>Click icon to add picture</a:t>
            </a:r>
          </a:p>
        </p:txBody>
      </p:sp>
    </p:spTree>
    <p:extLst>
      <p:ext uri="{BB962C8B-B14F-4D97-AF65-F5344CB8AC3E}">
        <p14:creationId xmlns:p14="http://schemas.microsoft.com/office/powerpoint/2010/main" val="2832641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a:t>Click to add text</a:t>
            </a:r>
          </a:p>
          <a:p>
            <a:pPr lvl="1"/>
            <a:r>
              <a:rPr lang="en-US"/>
              <a:t>Second level</a:t>
            </a:r>
          </a:p>
          <a:p>
            <a:pPr lvl="2"/>
            <a:r>
              <a:rPr lang="en-US"/>
              <a:t>Third level</a:t>
            </a:r>
          </a:p>
          <a:p>
            <a:pPr lvl="3"/>
            <a:r>
              <a:rPr lang="en-US"/>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423071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a:t>Click to add text</a:t>
            </a:r>
          </a:p>
          <a:p>
            <a:pPr lvl="1"/>
            <a:r>
              <a:rPr lang="en-US"/>
              <a:t>Second level</a:t>
            </a:r>
          </a:p>
          <a:p>
            <a:pPr lvl="2"/>
            <a:r>
              <a:rPr lang="en-US"/>
              <a:t>Third level </a:t>
            </a:r>
          </a:p>
          <a:p>
            <a:pPr lvl="3"/>
            <a:r>
              <a:rPr lang="en-US"/>
              <a:t>Fourth level </a:t>
            </a:r>
          </a:p>
          <a:p>
            <a:pPr lvl="4"/>
            <a:r>
              <a:rPr lang="en-US"/>
              <a:t>Fifth level </a:t>
            </a:r>
          </a:p>
          <a:p>
            <a:pPr lvl="0"/>
            <a:endParaRPr lang="en-US"/>
          </a:p>
        </p:txBody>
      </p:sp>
    </p:spTree>
    <p:extLst>
      <p:ext uri="{BB962C8B-B14F-4D97-AF65-F5344CB8AC3E}">
        <p14:creationId xmlns:p14="http://schemas.microsoft.com/office/powerpoint/2010/main" val="38281557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a:t>Click to add title</a:t>
            </a:r>
          </a:p>
        </p:txBody>
      </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706" r:id="rId4"/>
    <p:sldLayoutId id="2147483696"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651" r:id="rId14"/>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ciencedirect.com/journal/applied-geography"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8" Type="http://schemas.openxmlformats.org/officeDocument/2006/relationships/hyperlink" Target="https://www.ons.gov.uk/datasets/RM048/editions/2021/versions/3" TargetMode="External"/><Relationship Id="rId3" Type="http://schemas.openxmlformats.org/officeDocument/2006/relationships/hyperlink" Target="https://data.police.uk/data/" TargetMode="External"/><Relationship Id="rId7" Type="http://schemas.openxmlformats.org/officeDocument/2006/relationships/hyperlink" Target="https://statswales.gov.wales/Catalogue/Business-Economy-and-Labour-Market/People-and-Work/Employment/Persons-Employed/employmentrate-by-welshlocalarea-year-gender" TargetMode="External"/><Relationship Id="rId2" Type="http://schemas.openxmlformats.org/officeDocument/2006/relationships/hyperlink" Target="https://www.sciencedirect.com/topics/social-sciences/geodemographics" TargetMode="External"/><Relationship Id="rId1" Type="http://schemas.openxmlformats.org/officeDocument/2006/relationships/slideLayout" Target="../slideLayouts/slideLayout12.xml"/><Relationship Id="rId6" Type="http://schemas.openxmlformats.org/officeDocument/2006/relationships/hyperlink" Target="https://ukdataservice.ac.uk/impact/case-studies/" TargetMode="External"/><Relationship Id="rId5" Type="http://schemas.openxmlformats.org/officeDocument/2006/relationships/hyperlink" Target="https://www.ons.gov.uk/peoplepopulationandcommunity/educationandchildcare/datasets/educationbyindustrydatatablesenglandandwalesaugust2023" TargetMode="External"/><Relationship Id="rId4" Type="http://schemas.openxmlformats.org/officeDocument/2006/relationships/hyperlink" Target="https://beta.ukdataservice.ac.uk/datacatalogue/studies/study?id=8644#!/detai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a:off x="6071616" y="960120"/>
            <a:ext cx="5221224" cy="3056343"/>
          </a:xfrm>
        </p:spPr>
        <p:txBody>
          <a:bodyPr/>
          <a:lstStyle/>
          <a:p>
            <a:pPr algn="dist">
              <a:lnSpc>
                <a:spcPct val="100000"/>
              </a:lnSpc>
            </a:pPr>
            <a:r>
              <a:rPr lang="en-US"/>
              <a:t>Geodemographic Analysis Using </a:t>
            </a:r>
            <a:r>
              <a:rPr lang="en-US" sz="5400"/>
              <a:t>GIS</a:t>
            </a:r>
            <a:r>
              <a:rPr lang="en-US"/>
              <a:t> Software</a:t>
            </a:r>
          </a:p>
        </p:txBody>
      </p:sp>
      <p:sp>
        <p:nvSpPr>
          <p:cNvPr id="6" name="Title 2">
            <a:extLst>
              <a:ext uri="{FF2B5EF4-FFF2-40B4-BE49-F238E27FC236}">
                <a16:creationId xmlns:a16="http://schemas.microsoft.com/office/drawing/2014/main" id="{855A500C-E2FD-4D47-998B-643DA7494261}"/>
              </a:ext>
            </a:extLst>
          </p:cNvPr>
          <p:cNvSpPr txBox="1">
            <a:spLocks/>
          </p:cNvSpPr>
          <p:nvPr/>
        </p:nvSpPr>
        <p:spPr>
          <a:xfrm>
            <a:off x="6096000" y="3638985"/>
            <a:ext cx="5221224" cy="285007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pPr>
              <a:lnSpc>
                <a:spcPct val="100000"/>
              </a:lnSpc>
            </a:pPr>
            <a:r>
              <a:rPr lang="en-US" sz="2400"/>
              <a:t>Craig Oldham</a:t>
            </a:r>
          </a:p>
          <a:p>
            <a:pPr>
              <a:lnSpc>
                <a:spcPct val="100000"/>
              </a:lnSpc>
            </a:pPr>
            <a:r>
              <a:rPr lang="en-US" sz="2400"/>
              <a:t>SiÂn Kiely</a:t>
            </a:r>
          </a:p>
          <a:p>
            <a:pPr>
              <a:lnSpc>
                <a:spcPct val="100000"/>
              </a:lnSpc>
            </a:pPr>
            <a:r>
              <a:rPr lang="en-US" sz="2400"/>
              <a:t>Tyler Williamson</a:t>
            </a:r>
          </a:p>
        </p:txBody>
      </p:sp>
      <p:grpSp>
        <p:nvGrpSpPr>
          <p:cNvPr id="2" name="Group 1">
            <a:extLst>
              <a:ext uri="{FF2B5EF4-FFF2-40B4-BE49-F238E27FC236}">
                <a16:creationId xmlns:a16="http://schemas.microsoft.com/office/drawing/2014/main" id="{3FB5BEB0-F398-E40A-88AF-647EE9DC793C}"/>
              </a:ext>
            </a:extLst>
          </p:cNvPr>
          <p:cNvGrpSpPr/>
          <p:nvPr/>
        </p:nvGrpSpPr>
        <p:grpSpPr>
          <a:xfrm rot="21434604">
            <a:off x="604067" y="221379"/>
            <a:ext cx="5034021" cy="6415242"/>
            <a:chOff x="635807" y="381000"/>
            <a:chExt cx="4794191" cy="5948464"/>
          </a:xfrm>
          <a:noFill/>
        </p:grpSpPr>
        <p:sp>
          <p:nvSpPr>
            <p:cNvPr id="4" name="Freeform: Shape 3">
              <a:extLst>
                <a:ext uri="{FF2B5EF4-FFF2-40B4-BE49-F238E27FC236}">
                  <a16:creationId xmlns:a16="http://schemas.microsoft.com/office/drawing/2014/main" id="{D0C127E6-256E-025E-61A7-0359301EA93C}"/>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22901A81-D808-885E-52D2-27EC7BFFF288}"/>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7F9EAE69-2100-A5A5-0602-DE892264F0AF}"/>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FB0908C4-5B67-C44D-2BA4-1A03FA6969B0}"/>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66745D5-9AA9-2F1B-BFF1-0889153F0A5C}"/>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DEF794B7-E514-D812-44EE-4BA2D2B74B96}"/>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4E42F7C-7E9B-6606-5A1E-BD42CBB2F7C4}"/>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BB3FBFDF-FBE6-C7E9-73A0-AE6B7D24D47F}"/>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7124C980-D118-925C-D3CB-7A750C66B279}"/>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A4F99B4-E9D0-51C8-D16B-9DB8E0298CF1}"/>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8893EC4-BB22-C90C-0EFA-D2D6E8CB5FD7}"/>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3FDF86AF-A416-E9B2-EEB1-CE90BAED1451}"/>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7D029F72-633B-E4B2-04FB-F05561519504}"/>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7FC24677-93A4-4411-649F-FB5A374B0A1A}"/>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497178D-BBD3-481C-0730-D16B0CBF5DD3}"/>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47C5538A-0812-BDCE-4E92-28AD52120243}"/>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46F8697A-D730-0692-CD29-CD9494890543}"/>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a:grpFill/>
            <a:ln w="12700">
              <a:solidFill>
                <a:schemeClr val="tx1"/>
              </a:solidFill>
            </a:ln>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A0B6CD4-34CA-F05F-A8F2-55291583A372}"/>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a:grpFill/>
            <a:ln w="12700">
              <a:solidFill>
                <a:schemeClr val="tx1"/>
              </a:solidFill>
            </a:ln>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9C839C0A-E4C8-E0AD-F406-314FD03EDDB0}"/>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a:grpFill/>
            <a:ln w="12700">
              <a:solidFill>
                <a:schemeClr val="tx1"/>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448514A-2DEA-7839-246F-8FF7FADEB552}"/>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a:grpFill/>
            <a:ln w="12700">
              <a:solidFill>
                <a:schemeClr val="tx1"/>
              </a:solidFill>
            </a:ln>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6FF1AC54-6E92-5FA6-29E6-733F3346C5AB}"/>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a:grpFill/>
            <a:ln w="12700">
              <a:solidFill>
                <a:schemeClr val="tx1"/>
              </a:solidFill>
            </a:ln>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60C9777B-2764-541A-96D3-70511BB3FBAC}"/>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a:grpFill/>
            <a:ln w="127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2" name="Group 31">
            <a:extLst>
              <a:ext uri="{FF2B5EF4-FFF2-40B4-BE49-F238E27FC236}">
                <a16:creationId xmlns:a16="http://schemas.microsoft.com/office/drawing/2014/main" id="{815A04D9-345A-4D1D-F39A-3AC2DD0857EC}"/>
              </a:ext>
            </a:extLst>
          </p:cNvPr>
          <p:cNvGrpSpPr/>
          <p:nvPr/>
        </p:nvGrpSpPr>
        <p:grpSpPr>
          <a:xfrm>
            <a:off x="-701103" y="-42232"/>
            <a:ext cx="2929823" cy="1987035"/>
            <a:chOff x="-712381" y="107268"/>
            <a:chExt cx="2929823" cy="1987035"/>
          </a:xfrm>
        </p:grpSpPr>
        <p:sp>
          <p:nvSpPr>
            <p:cNvPr id="29" name="Freeform: Shape 28">
              <a:extLst>
                <a:ext uri="{FF2B5EF4-FFF2-40B4-BE49-F238E27FC236}">
                  <a16:creationId xmlns:a16="http://schemas.microsoft.com/office/drawing/2014/main" id="{FE0650B5-7165-A28A-40C3-083910E2B758}"/>
                </a:ext>
              </a:extLst>
            </p:cNvPr>
            <p:cNvSpPr/>
            <p:nvPr/>
          </p:nvSpPr>
          <p:spPr>
            <a:xfrm>
              <a:off x="-712381" y="691116"/>
              <a:ext cx="2214717" cy="1025715"/>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981F69A-C78F-B370-3F8C-DAF4BA033942}"/>
                </a:ext>
              </a:extLst>
            </p:cNvPr>
            <p:cNvSpPr/>
            <p:nvPr/>
          </p:nvSpPr>
          <p:spPr>
            <a:xfrm>
              <a:off x="-432430" y="542489"/>
              <a:ext cx="2347251" cy="1344978"/>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448056A9-94DD-D1D4-2C3B-DC8D72EB9C02}"/>
                </a:ext>
              </a:extLst>
            </p:cNvPr>
            <p:cNvSpPr/>
            <p:nvPr/>
          </p:nvSpPr>
          <p:spPr>
            <a:xfrm>
              <a:off x="-359527" y="107268"/>
              <a:ext cx="2576969" cy="1987035"/>
            </a:xfrm>
            <a:custGeom>
              <a:avLst/>
              <a:gdLst>
                <a:gd name="connsiteX0" fmla="*/ 223284 w 2690037"/>
                <a:gd name="connsiteY0" fmla="*/ 2126512 h 2307265"/>
                <a:gd name="connsiteX1" fmla="*/ 223284 w 2690037"/>
                <a:gd name="connsiteY1" fmla="*/ 2126512 h 2307265"/>
                <a:gd name="connsiteX2" fmla="*/ 478465 w 2690037"/>
                <a:gd name="connsiteY2" fmla="*/ 2169042 h 2307265"/>
                <a:gd name="connsiteX3" fmla="*/ 1871330 w 2690037"/>
                <a:gd name="connsiteY3" fmla="*/ 2307265 h 2307265"/>
                <a:gd name="connsiteX4" fmla="*/ 2190307 w 2690037"/>
                <a:gd name="connsiteY4" fmla="*/ 1988289 h 2307265"/>
                <a:gd name="connsiteX5" fmla="*/ 2509284 w 2690037"/>
                <a:gd name="connsiteY5" fmla="*/ 1924493 h 2307265"/>
                <a:gd name="connsiteX6" fmla="*/ 2690037 w 2690037"/>
                <a:gd name="connsiteY6" fmla="*/ 1584252 h 2307265"/>
                <a:gd name="connsiteX7" fmla="*/ 2371060 w 2690037"/>
                <a:gd name="connsiteY7" fmla="*/ 1509824 h 2307265"/>
                <a:gd name="connsiteX8" fmla="*/ 2360428 w 2690037"/>
                <a:gd name="connsiteY8" fmla="*/ 1244010 h 2307265"/>
                <a:gd name="connsiteX9" fmla="*/ 2147777 w 2690037"/>
                <a:gd name="connsiteY9" fmla="*/ 1105786 h 2307265"/>
                <a:gd name="connsiteX10" fmla="*/ 2147777 w 2690037"/>
                <a:gd name="connsiteY10" fmla="*/ 839972 h 2307265"/>
                <a:gd name="connsiteX11" fmla="*/ 1871330 w 2690037"/>
                <a:gd name="connsiteY11" fmla="*/ 659219 h 2307265"/>
                <a:gd name="connsiteX12" fmla="*/ 1860698 w 2690037"/>
                <a:gd name="connsiteY12" fmla="*/ 244549 h 2307265"/>
                <a:gd name="connsiteX13" fmla="*/ 85060 w 2690037"/>
                <a:gd name="connsiteY13" fmla="*/ 0 h 2307265"/>
                <a:gd name="connsiteX14" fmla="*/ 0 w 2690037"/>
                <a:gd name="connsiteY14" fmla="*/ 2062717 h 2307265"/>
                <a:gd name="connsiteX15" fmla="*/ 223284 w 2690037"/>
                <a:gd name="connsiteY15" fmla="*/ 2126512 h 230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0037" h="2307265">
                  <a:moveTo>
                    <a:pt x="223284" y="2126512"/>
                  </a:moveTo>
                  <a:lnTo>
                    <a:pt x="223284" y="2126512"/>
                  </a:lnTo>
                  <a:cubicBezTo>
                    <a:pt x="378758" y="2157607"/>
                    <a:pt x="293829" y="2142666"/>
                    <a:pt x="478465" y="2169042"/>
                  </a:cubicBezTo>
                  <a:lnTo>
                    <a:pt x="1871330" y="2307265"/>
                  </a:lnTo>
                  <a:lnTo>
                    <a:pt x="2190307" y="1988289"/>
                  </a:lnTo>
                  <a:lnTo>
                    <a:pt x="2509284" y="1924493"/>
                  </a:lnTo>
                  <a:lnTo>
                    <a:pt x="2690037" y="1584252"/>
                  </a:lnTo>
                  <a:lnTo>
                    <a:pt x="2371060" y="1509824"/>
                  </a:lnTo>
                  <a:lnTo>
                    <a:pt x="2360428" y="1244010"/>
                  </a:lnTo>
                  <a:lnTo>
                    <a:pt x="2147777" y="1105786"/>
                  </a:lnTo>
                  <a:lnTo>
                    <a:pt x="2147777" y="839972"/>
                  </a:lnTo>
                  <a:lnTo>
                    <a:pt x="1871330" y="659219"/>
                  </a:lnTo>
                  <a:lnTo>
                    <a:pt x="1860698" y="244549"/>
                  </a:lnTo>
                  <a:lnTo>
                    <a:pt x="85060" y="0"/>
                  </a:lnTo>
                  <a:lnTo>
                    <a:pt x="0" y="2062717"/>
                  </a:lnTo>
                  <a:lnTo>
                    <a:pt x="223284" y="2126512"/>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1" name="Group 40">
            <a:extLst>
              <a:ext uri="{FF2B5EF4-FFF2-40B4-BE49-F238E27FC236}">
                <a16:creationId xmlns:a16="http://schemas.microsoft.com/office/drawing/2014/main" id="{C4E71820-F8A8-8D99-CE64-70F31EB1EB39}"/>
              </a:ext>
            </a:extLst>
          </p:cNvPr>
          <p:cNvGrpSpPr/>
          <p:nvPr/>
        </p:nvGrpSpPr>
        <p:grpSpPr>
          <a:xfrm>
            <a:off x="-415744" y="1967023"/>
            <a:ext cx="3350330" cy="3413051"/>
            <a:chOff x="-415744" y="1967023"/>
            <a:chExt cx="3350330" cy="3413051"/>
          </a:xfrm>
        </p:grpSpPr>
        <p:sp>
          <p:nvSpPr>
            <p:cNvPr id="27" name="Freeform: Shape 26">
              <a:extLst>
                <a:ext uri="{FF2B5EF4-FFF2-40B4-BE49-F238E27FC236}">
                  <a16:creationId xmlns:a16="http://schemas.microsoft.com/office/drawing/2014/main" id="{A91C4CEF-D847-BDD3-038B-3F6060547AD0}"/>
                </a:ext>
              </a:extLst>
            </p:cNvPr>
            <p:cNvSpPr/>
            <p:nvPr/>
          </p:nvSpPr>
          <p:spPr>
            <a:xfrm>
              <a:off x="-308344" y="1967023"/>
              <a:ext cx="3242930" cy="3413051"/>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3242930" h="3413051">
                  <a:moveTo>
                    <a:pt x="2541181" y="350875"/>
                  </a:moveTo>
                  <a:lnTo>
                    <a:pt x="2636874" y="170121"/>
                  </a:lnTo>
                  <a:lnTo>
                    <a:pt x="3062177" y="0"/>
                  </a:lnTo>
                  <a:lnTo>
                    <a:pt x="3072809" y="138224"/>
                  </a:lnTo>
                  <a:lnTo>
                    <a:pt x="2955851" y="329610"/>
                  </a:lnTo>
                  <a:lnTo>
                    <a:pt x="3051544" y="510363"/>
                  </a:lnTo>
                  <a:lnTo>
                    <a:pt x="3242930" y="520996"/>
                  </a:lnTo>
                  <a:lnTo>
                    <a:pt x="3168502" y="691117"/>
                  </a:lnTo>
                  <a:lnTo>
                    <a:pt x="3072809" y="893135"/>
                  </a:lnTo>
                  <a:lnTo>
                    <a:pt x="3200400" y="1041991"/>
                  </a:lnTo>
                  <a:lnTo>
                    <a:pt x="3211032" y="1403498"/>
                  </a:lnTo>
                  <a:lnTo>
                    <a:pt x="2934586" y="1828800"/>
                  </a:lnTo>
                  <a:lnTo>
                    <a:pt x="2583711" y="1998921"/>
                  </a:lnTo>
                  <a:lnTo>
                    <a:pt x="2445488" y="2243470"/>
                  </a:lnTo>
                  <a:lnTo>
                    <a:pt x="2147777" y="2275368"/>
                  </a:lnTo>
                  <a:lnTo>
                    <a:pt x="1881963" y="2456121"/>
                  </a:lnTo>
                  <a:lnTo>
                    <a:pt x="1765004" y="2604977"/>
                  </a:lnTo>
                  <a:lnTo>
                    <a:pt x="1658679" y="2477386"/>
                  </a:lnTo>
                  <a:lnTo>
                    <a:pt x="1382232" y="2466754"/>
                  </a:lnTo>
                  <a:lnTo>
                    <a:pt x="1137684" y="2647507"/>
                  </a:lnTo>
                  <a:lnTo>
                    <a:pt x="1158949" y="2817628"/>
                  </a:lnTo>
                  <a:lnTo>
                    <a:pt x="744279" y="3030279"/>
                  </a:lnTo>
                  <a:lnTo>
                    <a:pt x="21265" y="3413051"/>
                  </a:lnTo>
                  <a:lnTo>
                    <a:pt x="0" y="244549"/>
                  </a:lnTo>
                  <a:lnTo>
                    <a:pt x="1467293" y="425303"/>
                  </a:lnTo>
                  <a:lnTo>
                    <a:pt x="2115879" y="425303"/>
                  </a:lnTo>
                  <a:lnTo>
                    <a:pt x="2275367" y="318977"/>
                  </a:lnTo>
                  <a:lnTo>
                    <a:pt x="2456121" y="457200"/>
                  </a:lnTo>
                  <a:lnTo>
                    <a:pt x="2541181" y="350875"/>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243C0448-2E81-53B2-87B2-80BC4A255C7C}"/>
                </a:ext>
              </a:extLst>
            </p:cNvPr>
            <p:cNvSpPr/>
            <p:nvPr/>
          </p:nvSpPr>
          <p:spPr>
            <a:xfrm rot="21386979">
              <a:off x="-246404" y="2195232"/>
              <a:ext cx="3139467" cy="2669148"/>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 name="connsiteX0" fmla="*/ 3648752 w 4350501"/>
                <a:gd name="connsiteY0" fmla="*/ 350875 h 3413051"/>
                <a:gd name="connsiteX1" fmla="*/ 3744445 w 4350501"/>
                <a:gd name="connsiteY1" fmla="*/ 170121 h 3413051"/>
                <a:gd name="connsiteX2" fmla="*/ 4169748 w 4350501"/>
                <a:gd name="connsiteY2" fmla="*/ 0 h 3413051"/>
                <a:gd name="connsiteX3" fmla="*/ 4180380 w 4350501"/>
                <a:gd name="connsiteY3" fmla="*/ 138224 h 3413051"/>
                <a:gd name="connsiteX4" fmla="*/ 4063422 w 4350501"/>
                <a:gd name="connsiteY4" fmla="*/ 329610 h 3413051"/>
                <a:gd name="connsiteX5" fmla="*/ 4159115 w 4350501"/>
                <a:gd name="connsiteY5" fmla="*/ 510363 h 3413051"/>
                <a:gd name="connsiteX6" fmla="*/ 4350501 w 4350501"/>
                <a:gd name="connsiteY6" fmla="*/ 520996 h 3413051"/>
                <a:gd name="connsiteX7" fmla="*/ 4276073 w 4350501"/>
                <a:gd name="connsiteY7" fmla="*/ 691117 h 3413051"/>
                <a:gd name="connsiteX8" fmla="*/ 4180380 w 4350501"/>
                <a:gd name="connsiteY8" fmla="*/ 893135 h 3413051"/>
                <a:gd name="connsiteX9" fmla="*/ 4307971 w 4350501"/>
                <a:gd name="connsiteY9" fmla="*/ 1041991 h 3413051"/>
                <a:gd name="connsiteX10" fmla="*/ 4318603 w 4350501"/>
                <a:gd name="connsiteY10" fmla="*/ 1403498 h 3413051"/>
                <a:gd name="connsiteX11" fmla="*/ 4042157 w 4350501"/>
                <a:gd name="connsiteY11" fmla="*/ 1828800 h 3413051"/>
                <a:gd name="connsiteX12" fmla="*/ 3691282 w 4350501"/>
                <a:gd name="connsiteY12" fmla="*/ 1998921 h 3413051"/>
                <a:gd name="connsiteX13" fmla="*/ 3553059 w 4350501"/>
                <a:gd name="connsiteY13" fmla="*/ 2243470 h 3413051"/>
                <a:gd name="connsiteX14" fmla="*/ 3255348 w 4350501"/>
                <a:gd name="connsiteY14" fmla="*/ 2275368 h 3413051"/>
                <a:gd name="connsiteX15" fmla="*/ 2989534 w 4350501"/>
                <a:gd name="connsiteY15" fmla="*/ 2456121 h 3413051"/>
                <a:gd name="connsiteX16" fmla="*/ 2872575 w 4350501"/>
                <a:gd name="connsiteY16" fmla="*/ 2604977 h 3413051"/>
                <a:gd name="connsiteX17" fmla="*/ 2766250 w 4350501"/>
                <a:gd name="connsiteY17" fmla="*/ 2477386 h 3413051"/>
                <a:gd name="connsiteX18" fmla="*/ 2489803 w 4350501"/>
                <a:gd name="connsiteY18" fmla="*/ 2466754 h 3413051"/>
                <a:gd name="connsiteX19" fmla="*/ 2245255 w 4350501"/>
                <a:gd name="connsiteY19" fmla="*/ 2647507 h 3413051"/>
                <a:gd name="connsiteX20" fmla="*/ 2266520 w 4350501"/>
                <a:gd name="connsiteY20" fmla="*/ 2817628 h 3413051"/>
                <a:gd name="connsiteX21" fmla="*/ 1851850 w 4350501"/>
                <a:gd name="connsiteY21" fmla="*/ 3030279 h 3413051"/>
                <a:gd name="connsiteX22" fmla="*/ 1128836 w 4350501"/>
                <a:gd name="connsiteY22" fmla="*/ 3413051 h 3413051"/>
                <a:gd name="connsiteX23" fmla="*/ 0 w 4350501"/>
                <a:gd name="connsiteY23" fmla="*/ 103508 h 3413051"/>
                <a:gd name="connsiteX24" fmla="*/ 2574864 w 4350501"/>
                <a:gd name="connsiteY24" fmla="*/ 425303 h 3413051"/>
                <a:gd name="connsiteX25" fmla="*/ 3223450 w 4350501"/>
                <a:gd name="connsiteY25" fmla="*/ 425303 h 3413051"/>
                <a:gd name="connsiteX26" fmla="*/ 3382938 w 4350501"/>
                <a:gd name="connsiteY26" fmla="*/ 318977 h 3413051"/>
                <a:gd name="connsiteX27" fmla="*/ 3563692 w 4350501"/>
                <a:gd name="connsiteY27" fmla="*/ 457200 h 3413051"/>
                <a:gd name="connsiteX28" fmla="*/ 3648752 w 4350501"/>
                <a:gd name="connsiteY28" fmla="*/ 350875 h 3413051"/>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2601377 w 4685358"/>
                <a:gd name="connsiteY20" fmla="*/ 2817628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2824660 w 4685358"/>
                <a:gd name="connsiteY17" fmla="*/ 2466754 h 3419649"/>
                <a:gd name="connsiteX18" fmla="*/ 2574015 w 4685358"/>
                <a:gd name="connsiteY18" fmla="*/ 2730318 h 3419649"/>
                <a:gd name="connsiteX19" fmla="*/ 1478566 w 4685358"/>
                <a:gd name="connsiteY19" fmla="*/ 2883615 h 3419649"/>
                <a:gd name="connsiteX20" fmla="*/ 1313739 w 4685358"/>
                <a:gd name="connsiteY20" fmla="*/ 3275591 h 3419649"/>
                <a:gd name="connsiteX21" fmla="*/ 0 w 4685358"/>
                <a:gd name="connsiteY21" fmla="*/ 3419649 h 3419649"/>
                <a:gd name="connsiteX22" fmla="*/ 334857 w 4685358"/>
                <a:gd name="connsiteY22" fmla="*/ 103508 h 3419649"/>
                <a:gd name="connsiteX23" fmla="*/ 2909721 w 4685358"/>
                <a:gd name="connsiteY23" fmla="*/ 425303 h 3419649"/>
                <a:gd name="connsiteX24" fmla="*/ 3558307 w 4685358"/>
                <a:gd name="connsiteY24" fmla="*/ 425303 h 3419649"/>
                <a:gd name="connsiteX25" fmla="*/ 3717795 w 4685358"/>
                <a:gd name="connsiteY25" fmla="*/ 318977 h 3419649"/>
                <a:gd name="connsiteX26" fmla="*/ 3898549 w 4685358"/>
                <a:gd name="connsiteY26" fmla="*/ 457200 h 3419649"/>
                <a:gd name="connsiteX27" fmla="*/ 3983609 w 4685358"/>
                <a:gd name="connsiteY27"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520922 w 4685358"/>
                <a:gd name="connsiteY15" fmla="*/ 2466396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86568 w 4685358"/>
                <a:gd name="connsiteY12" fmla="*/ 2071357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724168"/>
                <a:gd name="connsiteY0" fmla="*/ 350875 h 3419649"/>
                <a:gd name="connsiteX1" fmla="*/ 4079302 w 4724168"/>
                <a:gd name="connsiteY1" fmla="*/ 170121 h 3419649"/>
                <a:gd name="connsiteX2" fmla="*/ 4504605 w 4724168"/>
                <a:gd name="connsiteY2" fmla="*/ 0 h 3419649"/>
                <a:gd name="connsiteX3" fmla="*/ 4515237 w 4724168"/>
                <a:gd name="connsiteY3" fmla="*/ 138224 h 3419649"/>
                <a:gd name="connsiteX4" fmla="*/ 4398279 w 4724168"/>
                <a:gd name="connsiteY4" fmla="*/ 329610 h 3419649"/>
                <a:gd name="connsiteX5" fmla="*/ 4493972 w 4724168"/>
                <a:gd name="connsiteY5" fmla="*/ 510363 h 3419649"/>
                <a:gd name="connsiteX6" fmla="*/ 4685358 w 4724168"/>
                <a:gd name="connsiteY6" fmla="*/ 520996 h 3419649"/>
                <a:gd name="connsiteX7" fmla="*/ 4610930 w 4724168"/>
                <a:gd name="connsiteY7" fmla="*/ 691117 h 3419649"/>
                <a:gd name="connsiteX8" fmla="*/ 4515237 w 4724168"/>
                <a:gd name="connsiteY8" fmla="*/ 893135 h 3419649"/>
                <a:gd name="connsiteX9" fmla="*/ 4642828 w 4724168"/>
                <a:gd name="connsiteY9" fmla="*/ 1041991 h 3419649"/>
                <a:gd name="connsiteX10" fmla="*/ 4724169 w 4724168"/>
                <a:gd name="connsiteY10" fmla="*/ 1559600 h 3419649"/>
                <a:gd name="connsiteX11" fmla="*/ 4435413 w 4724168"/>
                <a:gd name="connsiteY11" fmla="*/ 1928840 h 3419649"/>
                <a:gd name="connsiteX12" fmla="*/ 4086568 w 4724168"/>
                <a:gd name="connsiteY12" fmla="*/ 2071357 h 3419649"/>
                <a:gd name="connsiteX13" fmla="*/ 3710813 w 4724168"/>
                <a:gd name="connsiteY13" fmla="*/ 2192645 h 3419649"/>
                <a:gd name="connsiteX14" fmla="*/ 3520922 w 4724168"/>
                <a:gd name="connsiteY14" fmla="*/ 2466396 h 3419649"/>
                <a:gd name="connsiteX15" fmla="*/ 2824660 w 4724168"/>
                <a:gd name="connsiteY15" fmla="*/ 2466754 h 3419649"/>
                <a:gd name="connsiteX16" fmla="*/ 2574015 w 4724168"/>
                <a:gd name="connsiteY16" fmla="*/ 2730318 h 3419649"/>
                <a:gd name="connsiteX17" fmla="*/ 1478566 w 4724168"/>
                <a:gd name="connsiteY17" fmla="*/ 2883615 h 3419649"/>
                <a:gd name="connsiteX18" fmla="*/ 1313739 w 4724168"/>
                <a:gd name="connsiteY18" fmla="*/ 3275591 h 3419649"/>
                <a:gd name="connsiteX19" fmla="*/ 0 w 4724168"/>
                <a:gd name="connsiteY19" fmla="*/ 3419649 h 3419649"/>
                <a:gd name="connsiteX20" fmla="*/ 334857 w 4724168"/>
                <a:gd name="connsiteY20" fmla="*/ 103508 h 3419649"/>
                <a:gd name="connsiteX21" fmla="*/ 2909721 w 4724168"/>
                <a:gd name="connsiteY21" fmla="*/ 425303 h 3419649"/>
                <a:gd name="connsiteX22" fmla="*/ 3558307 w 4724168"/>
                <a:gd name="connsiteY22" fmla="*/ 425303 h 3419649"/>
                <a:gd name="connsiteX23" fmla="*/ 3717795 w 4724168"/>
                <a:gd name="connsiteY23" fmla="*/ 318977 h 3419649"/>
                <a:gd name="connsiteX24" fmla="*/ 3898549 w 4724168"/>
                <a:gd name="connsiteY24" fmla="*/ 457200 h 3419649"/>
                <a:gd name="connsiteX25" fmla="*/ 3983609 w 4724168"/>
                <a:gd name="connsiteY25" fmla="*/ 350875 h 3419649"/>
                <a:gd name="connsiteX0" fmla="*/ 3983609 w 4731948"/>
                <a:gd name="connsiteY0" fmla="*/ 350875 h 3419649"/>
                <a:gd name="connsiteX1" fmla="*/ 4079302 w 4731948"/>
                <a:gd name="connsiteY1" fmla="*/ 170121 h 3419649"/>
                <a:gd name="connsiteX2" fmla="*/ 4504605 w 4731948"/>
                <a:gd name="connsiteY2" fmla="*/ 0 h 3419649"/>
                <a:gd name="connsiteX3" fmla="*/ 4515237 w 4731948"/>
                <a:gd name="connsiteY3" fmla="*/ 138224 h 3419649"/>
                <a:gd name="connsiteX4" fmla="*/ 4398279 w 4731948"/>
                <a:gd name="connsiteY4" fmla="*/ 329610 h 3419649"/>
                <a:gd name="connsiteX5" fmla="*/ 4493972 w 4731948"/>
                <a:gd name="connsiteY5" fmla="*/ 510363 h 3419649"/>
                <a:gd name="connsiteX6" fmla="*/ 4685358 w 4731948"/>
                <a:gd name="connsiteY6" fmla="*/ 520996 h 3419649"/>
                <a:gd name="connsiteX7" fmla="*/ 4610930 w 4731948"/>
                <a:gd name="connsiteY7" fmla="*/ 691117 h 3419649"/>
                <a:gd name="connsiteX8" fmla="*/ 4515237 w 4731948"/>
                <a:gd name="connsiteY8" fmla="*/ 893135 h 3419649"/>
                <a:gd name="connsiteX9" fmla="*/ 4731948 w 4731948"/>
                <a:gd name="connsiteY9" fmla="*/ 1171346 h 3419649"/>
                <a:gd name="connsiteX10" fmla="*/ 4724169 w 4731948"/>
                <a:gd name="connsiteY10" fmla="*/ 1559600 h 3419649"/>
                <a:gd name="connsiteX11" fmla="*/ 4435413 w 4731948"/>
                <a:gd name="connsiteY11" fmla="*/ 1928840 h 3419649"/>
                <a:gd name="connsiteX12" fmla="*/ 4086568 w 4731948"/>
                <a:gd name="connsiteY12" fmla="*/ 2071357 h 3419649"/>
                <a:gd name="connsiteX13" fmla="*/ 3710813 w 4731948"/>
                <a:gd name="connsiteY13" fmla="*/ 2192645 h 3419649"/>
                <a:gd name="connsiteX14" fmla="*/ 3520922 w 4731948"/>
                <a:gd name="connsiteY14" fmla="*/ 2466396 h 3419649"/>
                <a:gd name="connsiteX15" fmla="*/ 2824660 w 4731948"/>
                <a:gd name="connsiteY15" fmla="*/ 2466754 h 3419649"/>
                <a:gd name="connsiteX16" fmla="*/ 2574015 w 4731948"/>
                <a:gd name="connsiteY16" fmla="*/ 2730318 h 3419649"/>
                <a:gd name="connsiteX17" fmla="*/ 1478566 w 4731948"/>
                <a:gd name="connsiteY17" fmla="*/ 2883615 h 3419649"/>
                <a:gd name="connsiteX18" fmla="*/ 1313739 w 4731948"/>
                <a:gd name="connsiteY18" fmla="*/ 3275591 h 3419649"/>
                <a:gd name="connsiteX19" fmla="*/ 0 w 4731948"/>
                <a:gd name="connsiteY19" fmla="*/ 3419649 h 3419649"/>
                <a:gd name="connsiteX20" fmla="*/ 334857 w 4731948"/>
                <a:gd name="connsiteY20" fmla="*/ 103508 h 3419649"/>
                <a:gd name="connsiteX21" fmla="*/ 2909721 w 4731948"/>
                <a:gd name="connsiteY21" fmla="*/ 425303 h 3419649"/>
                <a:gd name="connsiteX22" fmla="*/ 3558307 w 4731948"/>
                <a:gd name="connsiteY22" fmla="*/ 425303 h 3419649"/>
                <a:gd name="connsiteX23" fmla="*/ 3717795 w 4731948"/>
                <a:gd name="connsiteY23" fmla="*/ 318977 h 3419649"/>
                <a:gd name="connsiteX24" fmla="*/ 3898549 w 4731948"/>
                <a:gd name="connsiteY24" fmla="*/ 457200 h 3419649"/>
                <a:gd name="connsiteX25" fmla="*/ 3983609 w 4731948"/>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10930 w 4845066"/>
                <a:gd name="connsiteY7" fmla="*/ 691117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451477 w 4845066"/>
                <a:gd name="connsiteY4" fmla="*/ 276972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717795 w 4845066"/>
                <a:gd name="connsiteY23" fmla="*/ 37075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137945 w 4845066"/>
                <a:gd name="connsiteY21" fmla="*/ 464441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45066" h="3471431">
                  <a:moveTo>
                    <a:pt x="3983609" y="402657"/>
                  </a:moveTo>
                  <a:lnTo>
                    <a:pt x="4079302" y="221903"/>
                  </a:lnTo>
                  <a:lnTo>
                    <a:pt x="4574179" y="0"/>
                  </a:lnTo>
                  <a:lnTo>
                    <a:pt x="4515237" y="190006"/>
                  </a:lnTo>
                  <a:lnTo>
                    <a:pt x="4451477" y="328754"/>
                  </a:lnTo>
                  <a:lnTo>
                    <a:pt x="4577891" y="538823"/>
                  </a:lnTo>
                  <a:lnTo>
                    <a:pt x="4845066" y="636547"/>
                  </a:lnTo>
                  <a:lnTo>
                    <a:pt x="4672375" y="801531"/>
                  </a:lnTo>
                  <a:lnTo>
                    <a:pt x="4515237" y="944917"/>
                  </a:lnTo>
                  <a:lnTo>
                    <a:pt x="4731948" y="1223128"/>
                  </a:lnTo>
                  <a:lnTo>
                    <a:pt x="4724169" y="1611382"/>
                  </a:lnTo>
                  <a:lnTo>
                    <a:pt x="4435413" y="1980622"/>
                  </a:lnTo>
                  <a:lnTo>
                    <a:pt x="4086568" y="2123139"/>
                  </a:lnTo>
                  <a:lnTo>
                    <a:pt x="3710813" y="2244427"/>
                  </a:lnTo>
                  <a:lnTo>
                    <a:pt x="3520922" y="2518178"/>
                  </a:lnTo>
                  <a:lnTo>
                    <a:pt x="2824660" y="2518536"/>
                  </a:lnTo>
                  <a:lnTo>
                    <a:pt x="2574015" y="2782100"/>
                  </a:lnTo>
                  <a:cubicBezTo>
                    <a:pt x="2206833" y="2860803"/>
                    <a:pt x="1857941" y="2691069"/>
                    <a:pt x="1478566" y="2935397"/>
                  </a:cubicBezTo>
                  <a:lnTo>
                    <a:pt x="1313739" y="3327373"/>
                  </a:lnTo>
                  <a:lnTo>
                    <a:pt x="0" y="3471431"/>
                  </a:lnTo>
                  <a:lnTo>
                    <a:pt x="334857" y="155290"/>
                  </a:lnTo>
                  <a:lnTo>
                    <a:pt x="2137945" y="464441"/>
                  </a:lnTo>
                  <a:lnTo>
                    <a:pt x="3261481" y="489275"/>
                  </a:lnTo>
                  <a:lnTo>
                    <a:pt x="3537641" y="361339"/>
                  </a:lnTo>
                  <a:lnTo>
                    <a:pt x="3898549" y="508982"/>
                  </a:lnTo>
                  <a:lnTo>
                    <a:pt x="3983609" y="402657"/>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499EB047-C58D-3032-0C7A-E3E5A061FF22}"/>
                </a:ext>
              </a:extLst>
            </p:cNvPr>
            <p:cNvSpPr/>
            <p:nvPr/>
          </p:nvSpPr>
          <p:spPr>
            <a:xfrm rot="21386979">
              <a:off x="-415744" y="2445521"/>
              <a:ext cx="3078825" cy="1891598"/>
            </a:xfrm>
            <a:custGeom>
              <a:avLst/>
              <a:gdLst>
                <a:gd name="connsiteX0" fmla="*/ 2541181 w 3242930"/>
                <a:gd name="connsiteY0" fmla="*/ 350875 h 3413051"/>
                <a:gd name="connsiteX1" fmla="*/ 2636874 w 3242930"/>
                <a:gd name="connsiteY1" fmla="*/ 170121 h 3413051"/>
                <a:gd name="connsiteX2" fmla="*/ 3062177 w 3242930"/>
                <a:gd name="connsiteY2" fmla="*/ 0 h 3413051"/>
                <a:gd name="connsiteX3" fmla="*/ 3072809 w 3242930"/>
                <a:gd name="connsiteY3" fmla="*/ 138224 h 3413051"/>
                <a:gd name="connsiteX4" fmla="*/ 2955851 w 3242930"/>
                <a:gd name="connsiteY4" fmla="*/ 329610 h 3413051"/>
                <a:gd name="connsiteX5" fmla="*/ 3051544 w 3242930"/>
                <a:gd name="connsiteY5" fmla="*/ 510363 h 3413051"/>
                <a:gd name="connsiteX6" fmla="*/ 3242930 w 3242930"/>
                <a:gd name="connsiteY6" fmla="*/ 520996 h 3413051"/>
                <a:gd name="connsiteX7" fmla="*/ 3168502 w 3242930"/>
                <a:gd name="connsiteY7" fmla="*/ 691117 h 3413051"/>
                <a:gd name="connsiteX8" fmla="*/ 3072809 w 3242930"/>
                <a:gd name="connsiteY8" fmla="*/ 893135 h 3413051"/>
                <a:gd name="connsiteX9" fmla="*/ 3200400 w 3242930"/>
                <a:gd name="connsiteY9" fmla="*/ 1041991 h 3413051"/>
                <a:gd name="connsiteX10" fmla="*/ 3211032 w 3242930"/>
                <a:gd name="connsiteY10" fmla="*/ 1403498 h 3413051"/>
                <a:gd name="connsiteX11" fmla="*/ 2934586 w 3242930"/>
                <a:gd name="connsiteY11" fmla="*/ 1828800 h 3413051"/>
                <a:gd name="connsiteX12" fmla="*/ 2583711 w 3242930"/>
                <a:gd name="connsiteY12" fmla="*/ 1998921 h 3413051"/>
                <a:gd name="connsiteX13" fmla="*/ 2445488 w 3242930"/>
                <a:gd name="connsiteY13" fmla="*/ 2243470 h 3413051"/>
                <a:gd name="connsiteX14" fmla="*/ 2147777 w 3242930"/>
                <a:gd name="connsiteY14" fmla="*/ 2275368 h 3413051"/>
                <a:gd name="connsiteX15" fmla="*/ 1881963 w 3242930"/>
                <a:gd name="connsiteY15" fmla="*/ 2456121 h 3413051"/>
                <a:gd name="connsiteX16" fmla="*/ 1765004 w 3242930"/>
                <a:gd name="connsiteY16" fmla="*/ 2604977 h 3413051"/>
                <a:gd name="connsiteX17" fmla="*/ 1658679 w 3242930"/>
                <a:gd name="connsiteY17" fmla="*/ 2477386 h 3413051"/>
                <a:gd name="connsiteX18" fmla="*/ 1382232 w 3242930"/>
                <a:gd name="connsiteY18" fmla="*/ 2466754 h 3413051"/>
                <a:gd name="connsiteX19" fmla="*/ 1137684 w 3242930"/>
                <a:gd name="connsiteY19" fmla="*/ 2647507 h 3413051"/>
                <a:gd name="connsiteX20" fmla="*/ 1158949 w 3242930"/>
                <a:gd name="connsiteY20" fmla="*/ 2817628 h 3413051"/>
                <a:gd name="connsiteX21" fmla="*/ 744279 w 3242930"/>
                <a:gd name="connsiteY21" fmla="*/ 3030279 h 3413051"/>
                <a:gd name="connsiteX22" fmla="*/ 21265 w 3242930"/>
                <a:gd name="connsiteY22" fmla="*/ 3413051 h 3413051"/>
                <a:gd name="connsiteX23" fmla="*/ 0 w 3242930"/>
                <a:gd name="connsiteY23" fmla="*/ 244549 h 3413051"/>
                <a:gd name="connsiteX24" fmla="*/ 1467293 w 3242930"/>
                <a:gd name="connsiteY24" fmla="*/ 425303 h 3413051"/>
                <a:gd name="connsiteX25" fmla="*/ 2115879 w 3242930"/>
                <a:gd name="connsiteY25" fmla="*/ 425303 h 3413051"/>
                <a:gd name="connsiteX26" fmla="*/ 2275367 w 3242930"/>
                <a:gd name="connsiteY26" fmla="*/ 318977 h 3413051"/>
                <a:gd name="connsiteX27" fmla="*/ 2456121 w 3242930"/>
                <a:gd name="connsiteY27" fmla="*/ 457200 h 3413051"/>
                <a:gd name="connsiteX28" fmla="*/ 2541181 w 3242930"/>
                <a:gd name="connsiteY28" fmla="*/ 350875 h 3413051"/>
                <a:gd name="connsiteX0" fmla="*/ 3648752 w 4350501"/>
                <a:gd name="connsiteY0" fmla="*/ 350875 h 3413051"/>
                <a:gd name="connsiteX1" fmla="*/ 3744445 w 4350501"/>
                <a:gd name="connsiteY1" fmla="*/ 170121 h 3413051"/>
                <a:gd name="connsiteX2" fmla="*/ 4169748 w 4350501"/>
                <a:gd name="connsiteY2" fmla="*/ 0 h 3413051"/>
                <a:gd name="connsiteX3" fmla="*/ 4180380 w 4350501"/>
                <a:gd name="connsiteY3" fmla="*/ 138224 h 3413051"/>
                <a:gd name="connsiteX4" fmla="*/ 4063422 w 4350501"/>
                <a:gd name="connsiteY4" fmla="*/ 329610 h 3413051"/>
                <a:gd name="connsiteX5" fmla="*/ 4159115 w 4350501"/>
                <a:gd name="connsiteY5" fmla="*/ 510363 h 3413051"/>
                <a:gd name="connsiteX6" fmla="*/ 4350501 w 4350501"/>
                <a:gd name="connsiteY6" fmla="*/ 520996 h 3413051"/>
                <a:gd name="connsiteX7" fmla="*/ 4276073 w 4350501"/>
                <a:gd name="connsiteY7" fmla="*/ 691117 h 3413051"/>
                <a:gd name="connsiteX8" fmla="*/ 4180380 w 4350501"/>
                <a:gd name="connsiteY8" fmla="*/ 893135 h 3413051"/>
                <a:gd name="connsiteX9" fmla="*/ 4307971 w 4350501"/>
                <a:gd name="connsiteY9" fmla="*/ 1041991 h 3413051"/>
                <a:gd name="connsiteX10" fmla="*/ 4318603 w 4350501"/>
                <a:gd name="connsiteY10" fmla="*/ 1403498 h 3413051"/>
                <a:gd name="connsiteX11" fmla="*/ 4042157 w 4350501"/>
                <a:gd name="connsiteY11" fmla="*/ 1828800 h 3413051"/>
                <a:gd name="connsiteX12" fmla="*/ 3691282 w 4350501"/>
                <a:gd name="connsiteY12" fmla="*/ 1998921 h 3413051"/>
                <a:gd name="connsiteX13" fmla="*/ 3553059 w 4350501"/>
                <a:gd name="connsiteY13" fmla="*/ 2243470 h 3413051"/>
                <a:gd name="connsiteX14" fmla="*/ 3255348 w 4350501"/>
                <a:gd name="connsiteY14" fmla="*/ 2275368 h 3413051"/>
                <a:gd name="connsiteX15" fmla="*/ 2989534 w 4350501"/>
                <a:gd name="connsiteY15" fmla="*/ 2456121 h 3413051"/>
                <a:gd name="connsiteX16" fmla="*/ 2872575 w 4350501"/>
                <a:gd name="connsiteY16" fmla="*/ 2604977 h 3413051"/>
                <a:gd name="connsiteX17" fmla="*/ 2766250 w 4350501"/>
                <a:gd name="connsiteY17" fmla="*/ 2477386 h 3413051"/>
                <a:gd name="connsiteX18" fmla="*/ 2489803 w 4350501"/>
                <a:gd name="connsiteY18" fmla="*/ 2466754 h 3413051"/>
                <a:gd name="connsiteX19" fmla="*/ 2245255 w 4350501"/>
                <a:gd name="connsiteY19" fmla="*/ 2647507 h 3413051"/>
                <a:gd name="connsiteX20" fmla="*/ 2266520 w 4350501"/>
                <a:gd name="connsiteY20" fmla="*/ 2817628 h 3413051"/>
                <a:gd name="connsiteX21" fmla="*/ 1851850 w 4350501"/>
                <a:gd name="connsiteY21" fmla="*/ 3030279 h 3413051"/>
                <a:gd name="connsiteX22" fmla="*/ 1128836 w 4350501"/>
                <a:gd name="connsiteY22" fmla="*/ 3413051 h 3413051"/>
                <a:gd name="connsiteX23" fmla="*/ 0 w 4350501"/>
                <a:gd name="connsiteY23" fmla="*/ 103508 h 3413051"/>
                <a:gd name="connsiteX24" fmla="*/ 2574864 w 4350501"/>
                <a:gd name="connsiteY24" fmla="*/ 425303 h 3413051"/>
                <a:gd name="connsiteX25" fmla="*/ 3223450 w 4350501"/>
                <a:gd name="connsiteY25" fmla="*/ 425303 h 3413051"/>
                <a:gd name="connsiteX26" fmla="*/ 3382938 w 4350501"/>
                <a:gd name="connsiteY26" fmla="*/ 318977 h 3413051"/>
                <a:gd name="connsiteX27" fmla="*/ 3563692 w 4350501"/>
                <a:gd name="connsiteY27" fmla="*/ 457200 h 3413051"/>
                <a:gd name="connsiteX28" fmla="*/ 3648752 w 4350501"/>
                <a:gd name="connsiteY28" fmla="*/ 350875 h 3413051"/>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2601377 w 4685358"/>
                <a:gd name="connsiteY20" fmla="*/ 2817628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2186707 w 4685358"/>
                <a:gd name="connsiteY21" fmla="*/ 3030279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214493 w 4685358"/>
                <a:gd name="connsiteY20" fmla="*/ 2897517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80112 w 4685358"/>
                <a:gd name="connsiteY19" fmla="*/ 2647507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07432 w 4685358"/>
                <a:gd name="connsiteY16" fmla="*/ 2604977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3101107 w 4685358"/>
                <a:gd name="connsiteY17" fmla="*/ 2477386 h 3419649"/>
                <a:gd name="connsiteX18" fmla="*/ 2824660 w 4685358"/>
                <a:gd name="connsiteY18" fmla="*/ 2466754 h 3419649"/>
                <a:gd name="connsiteX19" fmla="*/ 2574015 w 4685358"/>
                <a:gd name="connsiteY19" fmla="*/ 2730318 h 3419649"/>
                <a:gd name="connsiteX20" fmla="*/ 1478566 w 4685358"/>
                <a:gd name="connsiteY20" fmla="*/ 2883615 h 3419649"/>
                <a:gd name="connsiteX21" fmla="*/ 1313739 w 4685358"/>
                <a:gd name="connsiteY21" fmla="*/ 3275591 h 3419649"/>
                <a:gd name="connsiteX22" fmla="*/ 0 w 4685358"/>
                <a:gd name="connsiteY22" fmla="*/ 3419649 h 3419649"/>
                <a:gd name="connsiteX23" fmla="*/ 334857 w 4685358"/>
                <a:gd name="connsiteY23" fmla="*/ 103508 h 3419649"/>
                <a:gd name="connsiteX24" fmla="*/ 2909721 w 4685358"/>
                <a:gd name="connsiteY24" fmla="*/ 425303 h 3419649"/>
                <a:gd name="connsiteX25" fmla="*/ 3558307 w 4685358"/>
                <a:gd name="connsiteY25" fmla="*/ 425303 h 3419649"/>
                <a:gd name="connsiteX26" fmla="*/ 3717795 w 4685358"/>
                <a:gd name="connsiteY26" fmla="*/ 318977 h 3419649"/>
                <a:gd name="connsiteX27" fmla="*/ 3898549 w 4685358"/>
                <a:gd name="connsiteY27" fmla="*/ 457200 h 3419649"/>
                <a:gd name="connsiteX28" fmla="*/ 3983609 w 4685358"/>
                <a:gd name="connsiteY28"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3284118 w 4685358"/>
                <a:gd name="connsiteY16" fmla="*/ 2456581 h 3419649"/>
                <a:gd name="connsiteX17" fmla="*/ 2824660 w 4685358"/>
                <a:gd name="connsiteY17" fmla="*/ 2466754 h 3419649"/>
                <a:gd name="connsiteX18" fmla="*/ 2574015 w 4685358"/>
                <a:gd name="connsiteY18" fmla="*/ 2730318 h 3419649"/>
                <a:gd name="connsiteX19" fmla="*/ 1478566 w 4685358"/>
                <a:gd name="connsiteY19" fmla="*/ 2883615 h 3419649"/>
                <a:gd name="connsiteX20" fmla="*/ 1313739 w 4685358"/>
                <a:gd name="connsiteY20" fmla="*/ 3275591 h 3419649"/>
                <a:gd name="connsiteX21" fmla="*/ 0 w 4685358"/>
                <a:gd name="connsiteY21" fmla="*/ 3419649 h 3419649"/>
                <a:gd name="connsiteX22" fmla="*/ 334857 w 4685358"/>
                <a:gd name="connsiteY22" fmla="*/ 103508 h 3419649"/>
                <a:gd name="connsiteX23" fmla="*/ 2909721 w 4685358"/>
                <a:gd name="connsiteY23" fmla="*/ 425303 h 3419649"/>
                <a:gd name="connsiteX24" fmla="*/ 3558307 w 4685358"/>
                <a:gd name="connsiteY24" fmla="*/ 425303 h 3419649"/>
                <a:gd name="connsiteX25" fmla="*/ 3717795 w 4685358"/>
                <a:gd name="connsiteY25" fmla="*/ 318977 h 3419649"/>
                <a:gd name="connsiteX26" fmla="*/ 3898549 w 4685358"/>
                <a:gd name="connsiteY26" fmla="*/ 457200 h 3419649"/>
                <a:gd name="connsiteX27" fmla="*/ 3983609 w 4685358"/>
                <a:gd name="connsiteY27"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324391 w 4685358"/>
                <a:gd name="connsiteY15" fmla="*/ 2456121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90205 w 4685358"/>
                <a:gd name="connsiteY14" fmla="*/ 2275368 h 3419649"/>
                <a:gd name="connsiteX15" fmla="*/ 3520922 w 4685358"/>
                <a:gd name="connsiteY15" fmla="*/ 2466396 h 3419649"/>
                <a:gd name="connsiteX16" fmla="*/ 2824660 w 4685358"/>
                <a:gd name="connsiteY16" fmla="*/ 2466754 h 3419649"/>
                <a:gd name="connsiteX17" fmla="*/ 2574015 w 4685358"/>
                <a:gd name="connsiteY17" fmla="*/ 2730318 h 3419649"/>
                <a:gd name="connsiteX18" fmla="*/ 1478566 w 4685358"/>
                <a:gd name="connsiteY18" fmla="*/ 2883615 h 3419649"/>
                <a:gd name="connsiteX19" fmla="*/ 1313739 w 4685358"/>
                <a:gd name="connsiteY19" fmla="*/ 3275591 h 3419649"/>
                <a:gd name="connsiteX20" fmla="*/ 0 w 4685358"/>
                <a:gd name="connsiteY20" fmla="*/ 3419649 h 3419649"/>
                <a:gd name="connsiteX21" fmla="*/ 334857 w 4685358"/>
                <a:gd name="connsiteY21" fmla="*/ 103508 h 3419649"/>
                <a:gd name="connsiteX22" fmla="*/ 2909721 w 4685358"/>
                <a:gd name="connsiteY22" fmla="*/ 425303 h 3419649"/>
                <a:gd name="connsiteX23" fmla="*/ 3558307 w 4685358"/>
                <a:gd name="connsiteY23" fmla="*/ 425303 h 3419649"/>
                <a:gd name="connsiteX24" fmla="*/ 3717795 w 4685358"/>
                <a:gd name="connsiteY24" fmla="*/ 318977 h 3419649"/>
                <a:gd name="connsiteX25" fmla="*/ 3898549 w 4685358"/>
                <a:gd name="connsiteY25" fmla="*/ 457200 h 3419649"/>
                <a:gd name="connsiteX26" fmla="*/ 3983609 w 4685358"/>
                <a:gd name="connsiteY26"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887916 w 4685358"/>
                <a:gd name="connsiteY13" fmla="*/ 2243470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377014 w 4685358"/>
                <a:gd name="connsiteY11" fmla="*/ 182880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26139 w 4685358"/>
                <a:gd name="connsiteY12" fmla="*/ 1998921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685358"/>
                <a:gd name="connsiteY0" fmla="*/ 350875 h 3419649"/>
                <a:gd name="connsiteX1" fmla="*/ 4079302 w 4685358"/>
                <a:gd name="connsiteY1" fmla="*/ 170121 h 3419649"/>
                <a:gd name="connsiteX2" fmla="*/ 4504605 w 4685358"/>
                <a:gd name="connsiteY2" fmla="*/ 0 h 3419649"/>
                <a:gd name="connsiteX3" fmla="*/ 4515237 w 4685358"/>
                <a:gd name="connsiteY3" fmla="*/ 138224 h 3419649"/>
                <a:gd name="connsiteX4" fmla="*/ 4398279 w 4685358"/>
                <a:gd name="connsiteY4" fmla="*/ 329610 h 3419649"/>
                <a:gd name="connsiteX5" fmla="*/ 4493972 w 4685358"/>
                <a:gd name="connsiteY5" fmla="*/ 510363 h 3419649"/>
                <a:gd name="connsiteX6" fmla="*/ 4685358 w 4685358"/>
                <a:gd name="connsiteY6" fmla="*/ 520996 h 3419649"/>
                <a:gd name="connsiteX7" fmla="*/ 4610930 w 4685358"/>
                <a:gd name="connsiteY7" fmla="*/ 691117 h 3419649"/>
                <a:gd name="connsiteX8" fmla="*/ 4515237 w 4685358"/>
                <a:gd name="connsiteY8" fmla="*/ 893135 h 3419649"/>
                <a:gd name="connsiteX9" fmla="*/ 4642828 w 4685358"/>
                <a:gd name="connsiteY9" fmla="*/ 1041991 h 3419649"/>
                <a:gd name="connsiteX10" fmla="*/ 4653460 w 4685358"/>
                <a:gd name="connsiteY10" fmla="*/ 1403498 h 3419649"/>
                <a:gd name="connsiteX11" fmla="*/ 4435413 w 4685358"/>
                <a:gd name="connsiteY11" fmla="*/ 1928840 h 3419649"/>
                <a:gd name="connsiteX12" fmla="*/ 4086568 w 4685358"/>
                <a:gd name="connsiteY12" fmla="*/ 2071357 h 3419649"/>
                <a:gd name="connsiteX13" fmla="*/ 3710813 w 4685358"/>
                <a:gd name="connsiteY13" fmla="*/ 2192645 h 3419649"/>
                <a:gd name="connsiteX14" fmla="*/ 3520922 w 4685358"/>
                <a:gd name="connsiteY14" fmla="*/ 2466396 h 3419649"/>
                <a:gd name="connsiteX15" fmla="*/ 2824660 w 4685358"/>
                <a:gd name="connsiteY15" fmla="*/ 2466754 h 3419649"/>
                <a:gd name="connsiteX16" fmla="*/ 2574015 w 4685358"/>
                <a:gd name="connsiteY16" fmla="*/ 2730318 h 3419649"/>
                <a:gd name="connsiteX17" fmla="*/ 1478566 w 4685358"/>
                <a:gd name="connsiteY17" fmla="*/ 2883615 h 3419649"/>
                <a:gd name="connsiteX18" fmla="*/ 1313739 w 4685358"/>
                <a:gd name="connsiteY18" fmla="*/ 3275591 h 3419649"/>
                <a:gd name="connsiteX19" fmla="*/ 0 w 4685358"/>
                <a:gd name="connsiteY19" fmla="*/ 3419649 h 3419649"/>
                <a:gd name="connsiteX20" fmla="*/ 334857 w 4685358"/>
                <a:gd name="connsiteY20" fmla="*/ 103508 h 3419649"/>
                <a:gd name="connsiteX21" fmla="*/ 2909721 w 4685358"/>
                <a:gd name="connsiteY21" fmla="*/ 425303 h 3419649"/>
                <a:gd name="connsiteX22" fmla="*/ 3558307 w 4685358"/>
                <a:gd name="connsiteY22" fmla="*/ 425303 h 3419649"/>
                <a:gd name="connsiteX23" fmla="*/ 3717795 w 4685358"/>
                <a:gd name="connsiteY23" fmla="*/ 318977 h 3419649"/>
                <a:gd name="connsiteX24" fmla="*/ 3898549 w 4685358"/>
                <a:gd name="connsiteY24" fmla="*/ 457200 h 3419649"/>
                <a:gd name="connsiteX25" fmla="*/ 3983609 w 4685358"/>
                <a:gd name="connsiteY25" fmla="*/ 350875 h 3419649"/>
                <a:gd name="connsiteX0" fmla="*/ 3983609 w 4724168"/>
                <a:gd name="connsiteY0" fmla="*/ 350875 h 3419649"/>
                <a:gd name="connsiteX1" fmla="*/ 4079302 w 4724168"/>
                <a:gd name="connsiteY1" fmla="*/ 170121 h 3419649"/>
                <a:gd name="connsiteX2" fmla="*/ 4504605 w 4724168"/>
                <a:gd name="connsiteY2" fmla="*/ 0 h 3419649"/>
                <a:gd name="connsiteX3" fmla="*/ 4515237 w 4724168"/>
                <a:gd name="connsiteY3" fmla="*/ 138224 h 3419649"/>
                <a:gd name="connsiteX4" fmla="*/ 4398279 w 4724168"/>
                <a:gd name="connsiteY4" fmla="*/ 329610 h 3419649"/>
                <a:gd name="connsiteX5" fmla="*/ 4493972 w 4724168"/>
                <a:gd name="connsiteY5" fmla="*/ 510363 h 3419649"/>
                <a:gd name="connsiteX6" fmla="*/ 4685358 w 4724168"/>
                <a:gd name="connsiteY6" fmla="*/ 520996 h 3419649"/>
                <a:gd name="connsiteX7" fmla="*/ 4610930 w 4724168"/>
                <a:gd name="connsiteY7" fmla="*/ 691117 h 3419649"/>
                <a:gd name="connsiteX8" fmla="*/ 4515237 w 4724168"/>
                <a:gd name="connsiteY8" fmla="*/ 893135 h 3419649"/>
                <a:gd name="connsiteX9" fmla="*/ 4642828 w 4724168"/>
                <a:gd name="connsiteY9" fmla="*/ 1041991 h 3419649"/>
                <a:gd name="connsiteX10" fmla="*/ 4724169 w 4724168"/>
                <a:gd name="connsiteY10" fmla="*/ 1559600 h 3419649"/>
                <a:gd name="connsiteX11" fmla="*/ 4435413 w 4724168"/>
                <a:gd name="connsiteY11" fmla="*/ 1928840 h 3419649"/>
                <a:gd name="connsiteX12" fmla="*/ 4086568 w 4724168"/>
                <a:gd name="connsiteY12" fmla="*/ 2071357 h 3419649"/>
                <a:gd name="connsiteX13" fmla="*/ 3710813 w 4724168"/>
                <a:gd name="connsiteY13" fmla="*/ 2192645 h 3419649"/>
                <a:gd name="connsiteX14" fmla="*/ 3520922 w 4724168"/>
                <a:gd name="connsiteY14" fmla="*/ 2466396 h 3419649"/>
                <a:gd name="connsiteX15" fmla="*/ 2824660 w 4724168"/>
                <a:gd name="connsiteY15" fmla="*/ 2466754 h 3419649"/>
                <a:gd name="connsiteX16" fmla="*/ 2574015 w 4724168"/>
                <a:gd name="connsiteY16" fmla="*/ 2730318 h 3419649"/>
                <a:gd name="connsiteX17" fmla="*/ 1478566 w 4724168"/>
                <a:gd name="connsiteY17" fmla="*/ 2883615 h 3419649"/>
                <a:gd name="connsiteX18" fmla="*/ 1313739 w 4724168"/>
                <a:gd name="connsiteY18" fmla="*/ 3275591 h 3419649"/>
                <a:gd name="connsiteX19" fmla="*/ 0 w 4724168"/>
                <a:gd name="connsiteY19" fmla="*/ 3419649 h 3419649"/>
                <a:gd name="connsiteX20" fmla="*/ 334857 w 4724168"/>
                <a:gd name="connsiteY20" fmla="*/ 103508 h 3419649"/>
                <a:gd name="connsiteX21" fmla="*/ 2909721 w 4724168"/>
                <a:gd name="connsiteY21" fmla="*/ 425303 h 3419649"/>
                <a:gd name="connsiteX22" fmla="*/ 3558307 w 4724168"/>
                <a:gd name="connsiteY22" fmla="*/ 425303 h 3419649"/>
                <a:gd name="connsiteX23" fmla="*/ 3717795 w 4724168"/>
                <a:gd name="connsiteY23" fmla="*/ 318977 h 3419649"/>
                <a:gd name="connsiteX24" fmla="*/ 3898549 w 4724168"/>
                <a:gd name="connsiteY24" fmla="*/ 457200 h 3419649"/>
                <a:gd name="connsiteX25" fmla="*/ 3983609 w 4724168"/>
                <a:gd name="connsiteY25" fmla="*/ 350875 h 3419649"/>
                <a:gd name="connsiteX0" fmla="*/ 3983609 w 4731948"/>
                <a:gd name="connsiteY0" fmla="*/ 350875 h 3419649"/>
                <a:gd name="connsiteX1" fmla="*/ 4079302 w 4731948"/>
                <a:gd name="connsiteY1" fmla="*/ 170121 h 3419649"/>
                <a:gd name="connsiteX2" fmla="*/ 4504605 w 4731948"/>
                <a:gd name="connsiteY2" fmla="*/ 0 h 3419649"/>
                <a:gd name="connsiteX3" fmla="*/ 4515237 w 4731948"/>
                <a:gd name="connsiteY3" fmla="*/ 138224 h 3419649"/>
                <a:gd name="connsiteX4" fmla="*/ 4398279 w 4731948"/>
                <a:gd name="connsiteY4" fmla="*/ 329610 h 3419649"/>
                <a:gd name="connsiteX5" fmla="*/ 4493972 w 4731948"/>
                <a:gd name="connsiteY5" fmla="*/ 510363 h 3419649"/>
                <a:gd name="connsiteX6" fmla="*/ 4685358 w 4731948"/>
                <a:gd name="connsiteY6" fmla="*/ 520996 h 3419649"/>
                <a:gd name="connsiteX7" fmla="*/ 4610930 w 4731948"/>
                <a:gd name="connsiteY7" fmla="*/ 691117 h 3419649"/>
                <a:gd name="connsiteX8" fmla="*/ 4515237 w 4731948"/>
                <a:gd name="connsiteY8" fmla="*/ 893135 h 3419649"/>
                <a:gd name="connsiteX9" fmla="*/ 4731948 w 4731948"/>
                <a:gd name="connsiteY9" fmla="*/ 1171346 h 3419649"/>
                <a:gd name="connsiteX10" fmla="*/ 4724169 w 4731948"/>
                <a:gd name="connsiteY10" fmla="*/ 1559600 h 3419649"/>
                <a:gd name="connsiteX11" fmla="*/ 4435413 w 4731948"/>
                <a:gd name="connsiteY11" fmla="*/ 1928840 h 3419649"/>
                <a:gd name="connsiteX12" fmla="*/ 4086568 w 4731948"/>
                <a:gd name="connsiteY12" fmla="*/ 2071357 h 3419649"/>
                <a:gd name="connsiteX13" fmla="*/ 3710813 w 4731948"/>
                <a:gd name="connsiteY13" fmla="*/ 2192645 h 3419649"/>
                <a:gd name="connsiteX14" fmla="*/ 3520922 w 4731948"/>
                <a:gd name="connsiteY14" fmla="*/ 2466396 h 3419649"/>
                <a:gd name="connsiteX15" fmla="*/ 2824660 w 4731948"/>
                <a:gd name="connsiteY15" fmla="*/ 2466754 h 3419649"/>
                <a:gd name="connsiteX16" fmla="*/ 2574015 w 4731948"/>
                <a:gd name="connsiteY16" fmla="*/ 2730318 h 3419649"/>
                <a:gd name="connsiteX17" fmla="*/ 1478566 w 4731948"/>
                <a:gd name="connsiteY17" fmla="*/ 2883615 h 3419649"/>
                <a:gd name="connsiteX18" fmla="*/ 1313739 w 4731948"/>
                <a:gd name="connsiteY18" fmla="*/ 3275591 h 3419649"/>
                <a:gd name="connsiteX19" fmla="*/ 0 w 4731948"/>
                <a:gd name="connsiteY19" fmla="*/ 3419649 h 3419649"/>
                <a:gd name="connsiteX20" fmla="*/ 334857 w 4731948"/>
                <a:gd name="connsiteY20" fmla="*/ 103508 h 3419649"/>
                <a:gd name="connsiteX21" fmla="*/ 2909721 w 4731948"/>
                <a:gd name="connsiteY21" fmla="*/ 425303 h 3419649"/>
                <a:gd name="connsiteX22" fmla="*/ 3558307 w 4731948"/>
                <a:gd name="connsiteY22" fmla="*/ 425303 h 3419649"/>
                <a:gd name="connsiteX23" fmla="*/ 3717795 w 4731948"/>
                <a:gd name="connsiteY23" fmla="*/ 318977 h 3419649"/>
                <a:gd name="connsiteX24" fmla="*/ 3898549 w 4731948"/>
                <a:gd name="connsiteY24" fmla="*/ 457200 h 3419649"/>
                <a:gd name="connsiteX25" fmla="*/ 3983609 w 4731948"/>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10930 w 4845066"/>
                <a:gd name="connsiteY7" fmla="*/ 691117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493972 w 4845066"/>
                <a:gd name="connsiteY5" fmla="*/ 510363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398279 w 4845066"/>
                <a:gd name="connsiteY4" fmla="*/ 329610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350875 h 3419649"/>
                <a:gd name="connsiteX1" fmla="*/ 4079302 w 4845066"/>
                <a:gd name="connsiteY1" fmla="*/ 170121 h 3419649"/>
                <a:gd name="connsiteX2" fmla="*/ 4504605 w 4845066"/>
                <a:gd name="connsiteY2" fmla="*/ 0 h 3419649"/>
                <a:gd name="connsiteX3" fmla="*/ 4515237 w 4845066"/>
                <a:gd name="connsiteY3" fmla="*/ 138224 h 3419649"/>
                <a:gd name="connsiteX4" fmla="*/ 4451477 w 4845066"/>
                <a:gd name="connsiteY4" fmla="*/ 276972 h 3419649"/>
                <a:gd name="connsiteX5" fmla="*/ 4577891 w 4845066"/>
                <a:gd name="connsiteY5" fmla="*/ 487041 h 3419649"/>
                <a:gd name="connsiteX6" fmla="*/ 4845066 w 4845066"/>
                <a:gd name="connsiteY6" fmla="*/ 584765 h 3419649"/>
                <a:gd name="connsiteX7" fmla="*/ 4672375 w 4845066"/>
                <a:gd name="connsiteY7" fmla="*/ 749749 h 3419649"/>
                <a:gd name="connsiteX8" fmla="*/ 4515237 w 4845066"/>
                <a:gd name="connsiteY8" fmla="*/ 893135 h 3419649"/>
                <a:gd name="connsiteX9" fmla="*/ 4731948 w 4845066"/>
                <a:gd name="connsiteY9" fmla="*/ 1171346 h 3419649"/>
                <a:gd name="connsiteX10" fmla="*/ 4724169 w 4845066"/>
                <a:gd name="connsiteY10" fmla="*/ 1559600 h 3419649"/>
                <a:gd name="connsiteX11" fmla="*/ 4435413 w 4845066"/>
                <a:gd name="connsiteY11" fmla="*/ 1928840 h 3419649"/>
                <a:gd name="connsiteX12" fmla="*/ 4086568 w 4845066"/>
                <a:gd name="connsiteY12" fmla="*/ 2071357 h 3419649"/>
                <a:gd name="connsiteX13" fmla="*/ 3710813 w 4845066"/>
                <a:gd name="connsiteY13" fmla="*/ 2192645 h 3419649"/>
                <a:gd name="connsiteX14" fmla="*/ 3520922 w 4845066"/>
                <a:gd name="connsiteY14" fmla="*/ 2466396 h 3419649"/>
                <a:gd name="connsiteX15" fmla="*/ 2824660 w 4845066"/>
                <a:gd name="connsiteY15" fmla="*/ 2466754 h 3419649"/>
                <a:gd name="connsiteX16" fmla="*/ 2574015 w 4845066"/>
                <a:gd name="connsiteY16" fmla="*/ 2730318 h 3419649"/>
                <a:gd name="connsiteX17" fmla="*/ 1478566 w 4845066"/>
                <a:gd name="connsiteY17" fmla="*/ 2883615 h 3419649"/>
                <a:gd name="connsiteX18" fmla="*/ 1313739 w 4845066"/>
                <a:gd name="connsiteY18" fmla="*/ 3275591 h 3419649"/>
                <a:gd name="connsiteX19" fmla="*/ 0 w 4845066"/>
                <a:gd name="connsiteY19" fmla="*/ 3419649 h 3419649"/>
                <a:gd name="connsiteX20" fmla="*/ 334857 w 4845066"/>
                <a:gd name="connsiteY20" fmla="*/ 103508 h 3419649"/>
                <a:gd name="connsiteX21" fmla="*/ 2909721 w 4845066"/>
                <a:gd name="connsiteY21" fmla="*/ 425303 h 3419649"/>
                <a:gd name="connsiteX22" fmla="*/ 3558307 w 4845066"/>
                <a:gd name="connsiteY22" fmla="*/ 425303 h 3419649"/>
                <a:gd name="connsiteX23" fmla="*/ 3717795 w 4845066"/>
                <a:gd name="connsiteY23" fmla="*/ 318977 h 3419649"/>
                <a:gd name="connsiteX24" fmla="*/ 3898549 w 4845066"/>
                <a:gd name="connsiteY24" fmla="*/ 457200 h 3419649"/>
                <a:gd name="connsiteX25" fmla="*/ 3983609 w 4845066"/>
                <a:gd name="connsiteY25" fmla="*/ 350875 h 3419649"/>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717795 w 4845066"/>
                <a:gd name="connsiteY23" fmla="*/ 37075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558307 w 4845066"/>
                <a:gd name="connsiteY22" fmla="*/ 47708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909721 w 4845066"/>
                <a:gd name="connsiteY21" fmla="*/ 477085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5066"/>
                <a:gd name="connsiteY0" fmla="*/ 402657 h 3471431"/>
                <a:gd name="connsiteX1" fmla="*/ 4079302 w 4845066"/>
                <a:gd name="connsiteY1" fmla="*/ 221903 h 3471431"/>
                <a:gd name="connsiteX2" fmla="*/ 4574179 w 4845066"/>
                <a:gd name="connsiteY2" fmla="*/ 0 h 3471431"/>
                <a:gd name="connsiteX3" fmla="*/ 4515237 w 4845066"/>
                <a:gd name="connsiteY3" fmla="*/ 190006 h 3471431"/>
                <a:gd name="connsiteX4" fmla="*/ 4451477 w 4845066"/>
                <a:gd name="connsiteY4" fmla="*/ 328754 h 3471431"/>
                <a:gd name="connsiteX5" fmla="*/ 4577891 w 4845066"/>
                <a:gd name="connsiteY5" fmla="*/ 538823 h 3471431"/>
                <a:gd name="connsiteX6" fmla="*/ 4845066 w 4845066"/>
                <a:gd name="connsiteY6" fmla="*/ 636547 h 3471431"/>
                <a:gd name="connsiteX7" fmla="*/ 4672375 w 4845066"/>
                <a:gd name="connsiteY7" fmla="*/ 801531 h 3471431"/>
                <a:gd name="connsiteX8" fmla="*/ 4515237 w 4845066"/>
                <a:gd name="connsiteY8" fmla="*/ 944917 h 3471431"/>
                <a:gd name="connsiteX9" fmla="*/ 4731948 w 4845066"/>
                <a:gd name="connsiteY9" fmla="*/ 1223128 h 3471431"/>
                <a:gd name="connsiteX10" fmla="*/ 4724169 w 4845066"/>
                <a:gd name="connsiteY10" fmla="*/ 1611382 h 3471431"/>
                <a:gd name="connsiteX11" fmla="*/ 4435413 w 4845066"/>
                <a:gd name="connsiteY11" fmla="*/ 1980622 h 3471431"/>
                <a:gd name="connsiteX12" fmla="*/ 4086568 w 4845066"/>
                <a:gd name="connsiteY12" fmla="*/ 2123139 h 3471431"/>
                <a:gd name="connsiteX13" fmla="*/ 3710813 w 4845066"/>
                <a:gd name="connsiteY13" fmla="*/ 2244427 h 3471431"/>
                <a:gd name="connsiteX14" fmla="*/ 3520922 w 4845066"/>
                <a:gd name="connsiteY14" fmla="*/ 2518178 h 3471431"/>
                <a:gd name="connsiteX15" fmla="*/ 2824660 w 4845066"/>
                <a:gd name="connsiteY15" fmla="*/ 2518536 h 3471431"/>
                <a:gd name="connsiteX16" fmla="*/ 2574015 w 4845066"/>
                <a:gd name="connsiteY16" fmla="*/ 2782100 h 3471431"/>
                <a:gd name="connsiteX17" fmla="*/ 1478566 w 4845066"/>
                <a:gd name="connsiteY17" fmla="*/ 2935397 h 3471431"/>
                <a:gd name="connsiteX18" fmla="*/ 1313739 w 4845066"/>
                <a:gd name="connsiteY18" fmla="*/ 3327373 h 3471431"/>
                <a:gd name="connsiteX19" fmla="*/ 0 w 4845066"/>
                <a:gd name="connsiteY19" fmla="*/ 3471431 h 3471431"/>
                <a:gd name="connsiteX20" fmla="*/ 334857 w 4845066"/>
                <a:gd name="connsiteY20" fmla="*/ 155290 h 3471431"/>
                <a:gd name="connsiteX21" fmla="*/ 2137945 w 4845066"/>
                <a:gd name="connsiteY21" fmla="*/ 464441 h 3471431"/>
                <a:gd name="connsiteX22" fmla="*/ 3261481 w 4845066"/>
                <a:gd name="connsiteY22" fmla="*/ 489275 h 3471431"/>
                <a:gd name="connsiteX23" fmla="*/ 3537641 w 4845066"/>
                <a:gd name="connsiteY23" fmla="*/ 361339 h 3471431"/>
                <a:gd name="connsiteX24" fmla="*/ 3898549 w 4845066"/>
                <a:gd name="connsiteY24" fmla="*/ 508982 h 3471431"/>
                <a:gd name="connsiteX25" fmla="*/ 3983609 w 4845066"/>
                <a:gd name="connsiteY25" fmla="*/ 402657 h 3471431"/>
                <a:gd name="connsiteX0" fmla="*/ 3983609 w 4842873"/>
                <a:gd name="connsiteY0" fmla="*/ 402657 h 3471431"/>
                <a:gd name="connsiteX1" fmla="*/ 4079302 w 4842873"/>
                <a:gd name="connsiteY1" fmla="*/ 221903 h 3471431"/>
                <a:gd name="connsiteX2" fmla="*/ 4574179 w 4842873"/>
                <a:gd name="connsiteY2" fmla="*/ 0 h 3471431"/>
                <a:gd name="connsiteX3" fmla="*/ 4515237 w 4842873"/>
                <a:gd name="connsiteY3" fmla="*/ 190006 h 3471431"/>
                <a:gd name="connsiteX4" fmla="*/ 4451477 w 4842873"/>
                <a:gd name="connsiteY4" fmla="*/ 328754 h 3471431"/>
                <a:gd name="connsiteX5" fmla="*/ 4577891 w 4842873"/>
                <a:gd name="connsiteY5" fmla="*/ 538823 h 3471431"/>
                <a:gd name="connsiteX6" fmla="*/ 4842874 w 4842873"/>
                <a:gd name="connsiteY6" fmla="*/ 336137 h 3471431"/>
                <a:gd name="connsiteX7" fmla="*/ 4672375 w 4842873"/>
                <a:gd name="connsiteY7" fmla="*/ 801531 h 3471431"/>
                <a:gd name="connsiteX8" fmla="*/ 4515237 w 4842873"/>
                <a:gd name="connsiteY8" fmla="*/ 944917 h 3471431"/>
                <a:gd name="connsiteX9" fmla="*/ 4731948 w 4842873"/>
                <a:gd name="connsiteY9" fmla="*/ 1223128 h 3471431"/>
                <a:gd name="connsiteX10" fmla="*/ 4724169 w 4842873"/>
                <a:gd name="connsiteY10" fmla="*/ 1611382 h 3471431"/>
                <a:gd name="connsiteX11" fmla="*/ 4435413 w 4842873"/>
                <a:gd name="connsiteY11" fmla="*/ 1980622 h 3471431"/>
                <a:gd name="connsiteX12" fmla="*/ 4086568 w 4842873"/>
                <a:gd name="connsiteY12" fmla="*/ 2123139 h 3471431"/>
                <a:gd name="connsiteX13" fmla="*/ 3710813 w 4842873"/>
                <a:gd name="connsiteY13" fmla="*/ 2244427 h 3471431"/>
                <a:gd name="connsiteX14" fmla="*/ 3520922 w 4842873"/>
                <a:gd name="connsiteY14" fmla="*/ 2518178 h 3471431"/>
                <a:gd name="connsiteX15" fmla="*/ 2824660 w 4842873"/>
                <a:gd name="connsiteY15" fmla="*/ 2518536 h 3471431"/>
                <a:gd name="connsiteX16" fmla="*/ 2574015 w 4842873"/>
                <a:gd name="connsiteY16" fmla="*/ 2782100 h 3471431"/>
                <a:gd name="connsiteX17" fmla="*/ 1478566 w 4842873"/>
                <a:gd name="connsiteY17" fmla="*/ 2935397 h 3471431"/>
                <a:gd name="connsiteX18" fmla="*/ 1313739 w 4842873"/>
                <a:gd name="connsiteY18" fmla="*/ 3327373 h 3471431"/>
                <a:gd name="connsiteX19" fmla="*/ 0 w 4842873"/>
                <a:gd name="connsiteY19" fmla="*/ 3471431 h 3471431"/>
                <a:gd name="connsiteX20" fmla="*/ 334857 w 4842873"/>
                <a:gd name="connsiteY20" fmla="*/ 155290 h 3471431"/>
                <a:gd name="connsiteX21" fmla="*/ 2137945 w 4842873"/>
                <a:gd name="connsiteY21" fmla="*/ 464441 h 3471431"/>
                <a:gd name="connsiteX22" fmla="*/ 3261481 w 4842873"/>
                <a:gd name="connsiteY22" fmla="*/ 489275 h 3471431"/>
                <a:gd name="connsiteX23" fmla="*/ 3537641 w 4842873"/>
                <a:gd name="connsiteY23" fmla="*/ 361339 h 3471431"/>
                <a:gd name="connsiteX24" fmla="*/ 3898549 w 4842873"/>
                <a:gd name="connsiteY24" fmla="*/ 508982 h 3471431"/>
                <a:gd name="connsiteX25" fmla="*/ 3983609 w 4842873"/>
                <a:gd name="connsiteY25" fmla="*/ 402657 h 3471431"/>
                <a:gd name="connsiteX0" fmla="*/ 3983609 w 4842875"/>
                <a:gd name="connsiteY0" fmla="*/ 402657 h 3471431"/>
                <a:gd name="connsiteX1" fmla="*/ 4079302 w 4842875"/>
                <a:gd name="connsiteY1" fmla="*/ 221903 h 3471431"/>
                <a:gd name="connsiteX2" fmla="*/ 4574179 w 4842875"/>
                <a:gd name="connsiteY2" fmla="*/ 0 h 3471431"/>
                <a:gd name="connsiteX3" fmla="*/ 4515237 w 4842875"/>
                <a:gd name="connsiteY3" fmla="*/ 190006 h 3471431"/>
                <a:gd name="connsiteX4" fmla="*/ 4451477 w 4842875"/>
                <a:gd name="connsiteY4" fmla="*/ 328754 h 3471431"/>
                <a:gd name="connsiteX5" fmla="*/ 4577891 w 4842875"/>
                <a:gd name="connsiteY5" fmla="*/ 538823 h 3471431"/>
                <a:gd name="connsiteX6" fmla="*/ 4842874 w 4842875"/>
                <a:gd name="connsiteY6" fmla="*/ 336137 h 3471431"/>
                <a:gd name="connsiteX7" fmla="*/ 4515237 w 4842875"/>
                <a:gd name="connsiteY7" fmla="*/ 944917 h 3471431"/>
                <a:gd name="connsiteX8" fmla="*/ 4731948 w 4842875"/>
                <a:gd name="connsiteY8" fmla="*/ 1223128 h 3471431"/>
                <a:gd name="connsiteX9" fmla="*/ 4724169 w 4842875"/>
                <a:gd name="connsiteY9" fmla="*/ 1611382 h 3471431"/>
                <a:gd name="connsiteX10" fmla="*/ 4435413 w 4842875"/>
                <a:gd name="connsiteY10" fmla="*/ 1980622 h 3471431"/>
                <a:gd name="connsiteX11" fmla="*/ 4086568 w 4842875"/>
                <a:gd name="connsiteY11" fmla="*/ 2123139 h 3471431"/>
                <a:gd name="connsiteX12" fmla="*/ 3710813 w 4842875"/>
                <a:gd name="connsiteY12" fmla="*/ 2244427 h 3471431"/>
                <a:gd name="connsiteX13" fmla="*/ 3520922 w 4842875"/>
                <a:gd name="connsiteY13" fmla="*/ 2518178 h 3471431"/>
                <a:gd name="connsiteX14" fmla="*/ 2824660 w 4842875"/>
                <a:gd name="connsiteY14" fmla="*/ 2518536 h 3471431"/>
                <a:gd name="connsiteX15" fmla="*/ 2574015 w 4842875"/>
                <a:gd name="connsiteY15" fmla="*/ 2782100 h 3471431"/>
                <a:gd name="connsiteX16" fmla="*/ 1478566 w 4842875"/>
                <a:gd name="connsiteY16" fmla="*/ 2935397 h 3471431"/>
                <a:gd name="connsiteX17" fmla="*/ 1313739 w 4842875"/>
                <a:gd name="connsiteY17" fmla="*/ 3327373 h 3471431"/>
                <a:gd name="connsiteX18" fmla="*/ 0 w 4842875"/>
                <a:gd name="connsiteY18" fmla="*/ 3471431 h 3471431"/>
                <a:gd name="connsiteX19" fmla="*/ 334857 w 4842875"/>
                <a:gd name="connsiteY19" fmla="*/ 155290 h 3471431"/>
                <a:gd name="connsiteX20" fmla="*/ 2137945 w 4842875"/>
                <a:gd name="connsiteY20" fmla="*/ 464441 h 3471431"/>
                <a:gd name="connsiteX21" fmla="*/ 3261481 w 4842875"/>
                <a:gd name="connsiteY21" fmla="*/ 489275 h 3471431"/>
                <a:gd name="connsiteX22" fmla="*/ 3537641 w 4842875"/>
                <a:gd name="connsiteY22" fmla="*/ 361339 h 3471431"/>
                <a:gd name="connsiteX23" fmla="*/ 3898549 w 4842875"/>
                <a:gd name="connsiteY23" fmla="*/ 508982 h 3471431"/>
                <a:gd name="connsiteX24" fmla="*/ 3983609 w 4842875"/>
                <a:gd name="connsiteY24" fmla="*/ 402657 h 3471431"/>
                <a:gd name="connsiteX0" fmla="*/ 3983609 w 4842873"/>
                <a:gd name="connsiteY0" fmla="*/ 402657 h 3471431"/>
                <a:gd name="connsiteX1" fmla="*/ 4079302 w 4842873"/>
                <a:gd name="connsiteY1" fmla="*/ 221903 h 3471431"/>
                <a:gd name="connsiteX2" fmla="*/ 4574179 w 4842873"/>
                <a:gd name="connsiteY2" fmla="*/ 0 h 3471431"/>
                <a:gd name="connsiteX3" fmla="*/ 4451477 w 4842873"/>
                <a:gd name="connsiteY3" fmla="*/ 328754 h 3471431"/>
                <a:gd name="connsiteX4" fmla="*/ 4577891 w 4842873"/>
                <a:gd name="connsiteY4" fmla="*/ 538823 h 3471431"/>
                <a:gd name="connsiteX5" fmla="*/ 4842874 w 4842873"/>
                <a:gd name="connsiteY5" fmla="*/ 336137 h 3471431"/>
                <a:gd name="connsiteX6" fmla="*/ 4515237 w 4842873"/>
                <a:gd name="connsiteY6" fmla="*/ 944917 h 3471431"/>
                <a:gd name="connsiteX7" fmla="*/ 4731948 w 4842873"/>
                <a:gd name="connsiteY7" fmla="*/ 1223128 h 3471431"/>
                <a:gd name="connsiteX8" fmla="*/ 4724169 w 4842873"/>
                <a:gd name="connsiteY8" fmla="*/ 1611382 h 3471431"/>
                <a:gd name="connsiteX9" fmla="*/ 4435413 w 4842873"/>
                <a:gd name="connsiteY9" fmla="*/ 1980622 h 3471431"/>
                <a:gd name="connsiteX10" fmla="*/ 4086568 w 4842873"/>
                <a:gd name="connsiteY10" fmla="*/ 2123139 h 3471431"/>
                <a:gd name="connsiteX11" fmla="*/ 3710813 w 4842873"/>
                <a:gd name="connsiteY11" fmla="*/ 2244427 h 3471431"/>
                <a:gd name="connsiteX12" fmla="*/ 3520922 w 4842873"/>
                <a:gd name="connsiteY12" fmla="*/ 2518178 h 3471431"/>
                <a:gd name="connsiteX13" fmla="*/ 2824660 w 4842873"/>
                <a:gd name="connsiteY13" fmla="*/ 2518536 h 3471431"/>
                <a:gd name="connsiteX14" fmla="*/ 2574015 w 4842873"/>
                <a:gd name="connsiteY14" fmla="*/ 2782100 h 3471431"/>
                <a:gd name="connsiteX15" fmla="*/ 1478566 w 4842873"/>
                <a:gd name="connsiteY15" fmla="*/ 2935397 h 3471431"/>
                <a:gd name="connsiteX16" fmla="*/ 1313739 w 4842873"/>
                <a:gd name="connsiteY16" fmla="*/ 3327373 h 3471431"/>
                <a:gd name="connsiteX17" fmla="*/ 0 w 4842873"/>
                <a:gd name="connsiteY17" fmla="*/ 3471431 h 3471431"/>
                <a:gd name="connsiteX18" fmla="*/ 334857 w 4842873"/>
                <a:gd name="connsiteY18" fmla="*/ 155290 h 3471431"/>
                <a:gd name="connsiteX19" fmla="*/ 2137945 w 4842873"/>
                <a:gd name="connsiteY19" fmla="*/ 464441 h 3471431"/>
                <a:gd name="connsiteX20" fmla="*/ 3261481 w 4842873"/>
                <a:gd name="connsiteY20" fmla="*/ 489275 h 3471431"/>
                <a:gd name="connsiteX21" fmla="*/ 3537641 w 4842873"/>
                <a:gd name="connsiteY21" fmla="*/ 361339 h 3471431"/>
                <a:gd name="connsiteX22" fmla="*/ 3898549 w 4842873"/>
                <a:gd name="connsiteY22" fmla="*/ 508982 h 3471431"/>
                <a:gd name="connsiteX23" fmla="*/ 3983609 w 4842873"/>
                <a:gd name="connsiteY23" fmla="*/ 402657 h 3471431"/>
                <a:gd name="connsiteX0" fmla="*/ 3898549 w 4842875"/>
                <a:gd name="connsiteY0" fmla="*/ 508982 h 3471431"/>
                <a:gd name="connsiteX1" fmla="*/ 4079302 w 4842875"/>
                <a:gd name="connsiteY1" fmla="*/ 221903 h 3471431"/>
                <a:gd name="connsiteX2" fmla="*/ 4574179 w 4842875"/>
                <a:gd name="connsiteY2" fmla="*/ 0 h 3471431"/>
                <a:gd name="connsiteX3" fmla="*/ 4451477 w 4842875"/>
                <a:gd name="connsiteY3" fmla="*/ 328754 h 3471431"/>
                <a:gd name="connsiteX4" fmla="*/ 4577891 w 4842875"/>
                <a:gd name="connsiteY4" fmla="*/ 538823 h 3471431"/>
                <a:gd name="connsiteX5" fmla="*/ 4842874 w 4842875"/>
                <a:gd name="connsiteY5" fmla="*/ 336137 h 3471431"/>
                <a:gd name="connsiteX6" fmla="*/ 4515237 w 4842875"/>
                <a:gd name="connsiteY6" fmla="*/ 944917 h 3471431"/>
                <a:gd name="connsiteX7" fmla="*/ 4731948 w 4842875"/>
                <a:gd name="connsiteY7" fmla="*/ 1223128 h 3471431"/>
                <a:gd name="connsiteX8" fmla="*/ 4724169 w 4842875"/>
                <a:gd name="connsiteY8" fmla="*/ 1611382 h 3471431"/>
                <a:gd name="connsiteX9" fmla="*/ 4435413 w 4842875"/>
                <a:gd name="connsiteY9" fmla="*/ 1980622 h 3471431"/>
                <a:gd name="connsiteX10" fmla="*/ 4086568 w 4842875"/>
                <a:gd name="connsiteY10" fmla="*/ 2123139 h 3471431"/>
                <a:gd name="connsiteX11" fmla="*/ 3710813 w 4842875"/>
                <a:gd name="connsiteY11" fmla="*/ 2244427 h 3471431"/>
                <a:gd name="connsiteX12" fmla="*/ 3520922 w 4842875"/>
                <a:gd name="connsiteY12" fmla="*/ 2518178 h 3471431"/>
                <a:gd name="connsiteX13" fmla="*/ 2824660 w 4842875"/>
                <a:gd name="connsiteY13" fmla="*/ 2518536 h 3471431"/>
                <a:gd name="connsiteX14" fmla="*/ 2574015 w 4842875"/>
                <a:gd name="connsiteY14" fmla="*/ 2782100 h 3471431"/>
                <a:gd name="connsiteX15" fmla="*/ 1478566 w 4842875"/>
                <a:gd name="connsiteY15" fmla="*/ 2935397 h 3471431"/>
                <a:gd name="connsiteX16" fmla="*/ 1313739 w 4842875"/>
                <a:gd name="connsiteY16" fmla="*/ 3327373 h 3471431"/>
                <a:gd name="connsiteX17" fmla="*/ 0 w 4842875"/>
                <a:gd name="connsiteY17" fmla="*/ 3471431 h 3471431"/>
                <a:gd name="connsiteX18" fmla="*/ 334857 w 4842875"/>
                <a:gd name="connsiteY18" fmla="*/ 155290 h 3471431"/>
                <a:gd name="connsiteX19" fmla="*/ 2137945 w 4842875"/>
                <a:gd name="connsiteY19" fmla="*/ 464441 h 3471431"/>
                <a:gd name="connsiteX20" fmla="*/ 3261481 w 4842875"/>
                <a:gd name="connsiteY20" fmla="*/ 489275 h 3471431"/>
                <a:gd name="connsiteX21" fmla="*/ 3537641 w 4842875"/>
                <a:gd name="connsiteY21" fmla="*/ 361339 h 3471431"/>
                <a:gd name="connsiteX22" fmla="*/ 3898549 w 4842875"/>
                <a:gd name="connsiteY22" fmla="*/ 508982 h 3471431"/>
                <a:gd name="connsiteX0" fmla="*/ 3898549 w 4842873"/>
                <a:gd name="connsiteY0" fmla="*/ 845491 h 3807940"/>
                <a:gd name="connsiteX1" fmla="*/ 4079302 w 4842873"/>
                <a:gd name="connsiteY1" fmla="*/ 558412 h 3807940"/>
                <a:gd name="connsiteX2" fmla="*/ 4657519 w 4842873"/>
                <a:gd name="connsiteY2" fmla="*/ 1 h 3807940"/>
                <a:gd name="connsiteX3" fmla="*/ 4451477 w 4842873"/>
                <a:gd name="connsiteY3" fmla="*/ 665263 h 3807940"/>
                <a:gd name="connsiteX4" fmla="*/ 4577891 w 4842873"/>
                <a:gd name="connsiteY4" fmla="*/ 875332 h 3807940"/>
                <a:gd name="connsiteX5" fmla="*/ 4842874 w 4842873"/>
                <a:gd name="connsiteY5" fmla="*/ 672646 h 3807940"/>
                <a:gd name="connsiteX6" fmla="*/ 4515237 w 4842873"/>
                <a:gd name="connsiteY6" fmla="*/ 1281426 h 3807940"/>
                <a:gd name="connsiteX7" fmla="*/ 4731948 w 4842873"/>
                <a:gd name="connsiteY7" fmla="*/ 1559637 h 3807940"/>
                <a:gd name="connsiteX8" fmla="*/ 4724169 w 4842873"/>
                <a:gd name="connsiteY8" fmla="*/ 1947891 h 3807940"/>
                <a:gd name="connsiteX9" fmla="*/ 4435413 w 4842873"/>
                <a:gd name="connsiteY9" fmla="*/ 2317131 h 3807940"/>
                <a:gd name="connsiteX10" fmla="*/ 4086568 w 4842873"/>
                <a:gd name="connsiteY10" fmla="*/ 2459648 h 3807940"/>
                <a:gd name="connsiteX11" fmla="*/ 3710813 w 4842873"/>
                <a:gd name="connsiteY11" fmla="*/ 2580936 h 3807940"/>
                <a:gd name="connsiteX12" fmla="*/ 3520922 w 4842873"/>
                <a:gd name="connsiteY12" fmla="*/ 2854687 h 3807940"/>
                <a:gd name="connsiteX13" fmla="*/ 2824660 w 4842873"/>
                <a:gd name="connsiteY13" fmla="*/ 2855045 h 3807940"/>
                <a:gd name="connsiteX14" fmla="*/ 2574015 w 4842873"/>
                <a:gd name="connsiteY14" fmla="*/ 3118609 h 3807940"/>
                <a:gd name="connsiteX15" fmla="*/ 1478566 w 4842873"/>
                <a:gd name="connsiteY15" fmla="*/ 3271906 h 3807940"/>
                <a:gd name="connsiteX16" fmla="*/ 1313739 w 4842873"/>
                <a:gd name="connsiteY16" fmla="*/ 3663882 h 3807940"/>
                <a:gd name="connsiteX17" fmla="*/ 0 w 4842873"/>
                <a:gd name="connsiteY17" fmla="*/ 3807940 h 3807940"/>
                <a:gd name="connsiteX18" fmla="*/ 334857 w 4842873"/>
                <a:gd name="connsiteY18" fmla="*/ 491799 h 3807940"/>
                <a:gd name="connsiteX19" fmla="*/ 2137945 w 4842873"/>
                <a:gd name="connsiteY19" fmla="*/ 800950 h 3807940"/>
                <a:gd name="connsiteX20" fmla="*/ 3261481 w 4842873"/>
                <a:gd name="connsiteY20" fmla="*/ 825784 h 3807940"/>
                <a:gd name="connsiteX21" fmla="*/ 3537641 w 4842873"/>
                <a:gd name="connsiteY21" fmla="*/ 697848 h 3807940"/>
                <a:gd name="connsiteX22" fmla="*/ 3898549 w 4842873"/>
                <a:gd name="connsiteY22" fmla="*/ 845491 h 3807940"/>
                <a:gd name="connsiteX0" fmla="*/ 3898549 w 4842875"/>
                <a:gd name="connsiteY0" fmla="*/ 845491 h 3807940"/>
                <a:gd name="connsiteX1" fmla="*/ 4279612 w 4842875"/>
                <a:gd name="connsiteY1" fmla="*/ 574321 h 3807940"/>
                <a:gd name="connsiteX2" fmla="*/ 4657519 w 4842875"/>
                <a:gd name="connsiteY2" fmla="*/ 1 h 3807940"/>
                <a:gd name="connsiteX3" fmla="*/ 4451477 w 4842875"/>
                <a:gd name="connsiteY3" fmla="*/ 665263 h 3807940"/>
                <a:gd name="connsiteX4" fmla="*/ 4577891 w 4842875"/>
                <a:gd name="connsiteY4" fmla="*/ 875332 h 3807940"/>
                <a:gd name="connsiteX5" fmla="*/ 4842874 w 4842875"/>
                <a:gd name="connsiteY5" fmla="*/ 672646 h 3807940"/>
                <a:gd name="connsiteX6" fmla="*/ 4515237 w 4842875"/>
                <a:gd name="connsiteY6" fmla="*/ 1281426 h 3807940"/>
                <a:gd name="connsiteX7" fmla="*/ 4731948 w 4842875"/>
                <a:gd name="connsiteY7" fmla="*/ 1559637 h 3807940"/>
                <a:gd name="connsiteX8" fmla="*/ 4724169 w 4842875"/>
                <a:gd name="connsiteY8" fmla="*/ 1947891 h 3807940"/>
                <a:gd name="connsiteX9" fmla="*/ 4435413 w 4842875"/>
                <a:gd name="connsiteY9" fmla="*/ 2317131 h 3807940"/>
                <a:gd name="connsiteX10" fmla="*/ 4086568 w 4842875"/>
                <a:gd name="connsiteY10" fmla="*/ 2459648 h 3807940"/>
                <a:gd name="connsiteX11" fmla="*/ 3710813 w 4842875"/>
                <a:gd name="connsiteY11" fmla="*/ 2580936 h 3807940"/>
                <a:gd name="connsiteX12" fmla="*/ 3520922 w 4842875"/>
                <a:gd name="connsiteY12" fmla="*/ 2854687 h 3807940"/>
                <a:gd name="connsiteX13" fmla="*/ 2824660 w 4842875"/>
                <a:gd name="connsiteY13" fmla="*/ 2855045 h 3807940"/>
                <a:gd name="connsiteX14" fmla="*/ 2574015 w 4842875"/>
                <a:gd name="connsiteY14" fmla="*/ 3118609 h 3807940"/>
                <a:gd name="connsiteX15" fmla="*/ 1478566 w 4842875"/>
                <a:gd name="connsiteY15" fmla="*/ 3271906 h 3807940"/>
                <a:gd name="connsiteX16" fmla="*/ 1313739 w 4842875"/>
                <a:gd name="connsiteY16" fmla="*/ 3663882 h 3807940"/>
                <a:gd name="connsiteX17" fmla="*/ 0 w 4842875"/>
                <a:gd name="connsiteY17" fmla="*/ 3807940 h 3807940"/>
                <a:gd name="connsiteX18" fmla="*/ 334857 w 4842875"/>
                <a:gd name="connsiteY18" fmla="*/ 491799 h 3807940"/>
                <a:gd name="connsiteX19" fmla="*/ 2137945 w 4842875"/>
                <a:gd name="connsiteY19" fmla="*/ 800950 h 3807940"/>
                <a:gd name="connsiteX20" fmla="*/ 3261481 w 4842875"/>
                <a:gd name="connsiteY20" fmla="*/ 825784 h 3807940"/>
                <a:gd name="connsiteX21" fmla="*/ 3537641 w 4842875"/>
                <a:gd name="connsiteY21" fmla="*/ 697848 h 3807940"/>
                <a:gd name="connsiteX22" fmla="*/ 3898549 w 4842875"/>
                <a:gd name="connsiteY22" fmla="*/ 845491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451477 w 4842873"/>
                <a:gd name="connsiteY3" fmla="*/ 665263 h 3807940"/>
                <a:gd name="connsiteX4" fmla="*/ 4577891 w 4842873"/>
                <a:gd name="connsiteY4" fmla="*/ 875332 h 3807940"/>
                <a:gd name="connsiteX5" fmla="*/ 4842874 w 4842873"/>
                <a:gd name="connsiteY5" fmla="*/ 672646 h 3807940"/>
                <a:gd name="connsiteX6" fmla="*/ 4515237 w 4842873"/>
                <a:gd name="connsiteY6" fmla="*/ 1281426 h 3807940"/>
                <a:gd name="connsiteX7" fmla="*/ 4731948 w 4842873"/>
                <a:gd name="connsiteY7" fmla="*/ 1559637 h 3807940"/>
                <a:gd name="connsiteX8" fmla="*/ 4724169 w 4842873"/>
                <a:gd name="connsiteY8" fmla="*/ 1947891 h 3807940"/>
                <a:gd name="connsiteX9" fmla="*/ 4435413 w 4842873"/>
                <a:gd name="connsiteY9" fmla="*/ 2317131 h 3807940"/>
                <a:gd name="connsiteX10" fmla="*/ 4086568 w 4842873"/>
                <a:gd name="connsiteY10" fmla="*/ 2459648 h 3807940"/>
                <a:gd name="connsiteX11" fmla="*/ 3710813 w 4842873"/>
                <a:gd name="connsiteY11" fmla="*/ 2580936 h 3807940"/>
                <a:gd name="connsiteX12" fmla="*/ 3520922 w 4842873"/>
                <a:gd name="connsiteY12" fmla="*/ 2854687 h 3807940"/>
                <a:gd name="connsiteX13" fmla="*/ 2824660 w 4842873"/>
                <a:gd name="connsiteY13" fmla="*/ 2855045 h 3807940"/>
                <a:gd name="connsiteX14" fmla="*/ 2574015 w 4842873"/>
                <a:gd name="connsiteY14" fmla="*/ 3118609 h 3807940"/>
                <a:gd name="connsiteX15" fmla="*/ 1478566 w 4842873"/>
                <a:gd name="connsiteY15" fmla="*/ 3271906 h 3807940"/>
                <a:gd name="connsiteX16" fmla="*/ 1313739 w 4842873"/>
                <a:gd name="connsiteY16" fmla="*/ 3663882 h 3807940"/>
                <a:gd name="connsiteX17" fmla="*/ 0 w 4842873"/>
                <a:gd name="connsiteY17" fmla="*/ 3807940 h 3807940"/>
                <a:gd name="connsiteX18" fmla="*/ 334857 w 4842873"/>
                <a:gd name="connsiteY18" fmla="*/ 491799 h 3807940"/>
                <a:gd name="connsiteX19" fmla="*/ 2137945 w 4842873"/>
                <a:gd name="connsiteY19" fmla="*/ 800950 h 3807940"/>
                <a:gd name="connsiteX20" fmla="*/ 3261481 w 4842873"/>
                <a:gd name="connsiteY20" fmla="*/ 825784 h 3807940"/>
                <a:gd name="connsiteX21" fmla="*/ 3537641 w 4842873"/>
                <a:gd name="connsiteY21" fmla="*/ 697848 h 3807940"/>
                <a:gd name="connsiteX22" fmla="*/ 3918227 w 4842873"/>
                <a:gd name="connsiteY22" fmla="*/ 439592 h 3807940"/>
                <a:gd name="connsiteX0" fmla="*/ 3918227 w 4842875"/>
                <a:gd name="connsiteY0" fmla="*/ 439592 h 3807940"/>
                <a:gd name="connsiteX1" fmla="*/ 4279612 w 4842875"/>
                <a:gd name="connsiteY1" fmla="*/ 574321 h 3807940"/>
                <a:gd name="connsiteX2" fmla="*/ 4657519 w 4842875"/>
                <a:gd name="connsiteY2" fmla="*/ 1 h 3807940"/>
                <a:gd name="connsiteX3" fmla="*/ 4451477 w 4842875"/>
                <a:gd name="connsiteY3" fmla="*/ 665263 h 3807940"/>
                <a:gd name="connsiteX4" fmla="*/ 4842874 w 4842875"/>
                <a:gd name="connsiteY4" fmla="*/ 672646 h 3807940"/>
                <a:gd name="connsiteX5" fmla="*/ 4515237 w 4842875"/>
                <a:gd name="connsiteY5" fmla="*/ 1281426 h 3807940"/>
                <a:gd name="connsiteX6" fmla="*/ 4731948 w 4842875"/>
                <a:gd name="connsiteY6" fmla="*/ 1559637 h 3807940"/>
                <a:gd name="connsiteX7" fmla="*/ 4724169 w 4842875"/>
                <a:gd name="connsiteY7" fmla="*/ 1947891 h 3807940"/>
                <a:gd name="connsiteX8" fmla="*/ 4435413 w 4842875"/>
                <a:gd name="connsiteY8" fmla="*/ 2317131 h 3807940"/>
                <a:gd name="connsiteX9" fmla="*/ 4086568 w 4842875"/>
                <a:gd name="connsiteY9" fmla="*/ 2459648 h 3807940"/>
                <a:gd name="connsiteX10" fmla="*/ 3710813 w 4842875"/>
                <a:gd name="connsiteY10" fmla="*/ 2580936 h 3807940"/>
                <a:gd name="connsiteX11" fmla="*/ 3520922 w 4842875"/>
                <a:gd name="connsiteY11" fmla="*/ 2854687 h 3807940"/>
                <a:gd name="connsiteX12" fmla="*/ 2824660 w 4842875"/>
                <a:gd name="connsiteY12" fmla="*/ 2855045 h 3807940"/>
                <a:gd name="connsiteX13" fmla="*/ 2574015 w 4842875"/>
                <a:gd name="connsiteY13" fmla="*/ 3118609 h 3807940"/>
                <a:gd name="connsiteX14" fmla="*/ 1478566 w 4842875"/>
                <a:gd name="connsiteY14" fmla="*/ 3271906 h 3807940"/>
                <a:gd name="connsiteX15" fmla="*/ 1313739 w 4842875"/>
                <a:gd name="connsiteY15" fmla="*/ 3663882 h 3807940"/>
                <a:gd name="connsiteX16" fmla="*/ 0 w 4842875"/>
                <a:gd name="connsiteY16" fmla="*/ 3807940 h 3807940"/>
                <a:gd name="connsiteX17" fmla="*/ 334857 w 4842875"/>
                <a:gd name="connsiteY17" fmla="*/ 491799 h 3807940"/>
                <a:gd name="connsiteX18" fmla="*/ 2137945 w 4842875"/>
                <a:gd name="connsiteY18" fmla="*/ 800950 h 3807940"/>
                <a:gd name="connsiteX19" fmla="*/ 3261481 w 4842875"/>
                <a:gd name="connsiteY19" fmla="*/ 825784 h 3807940"/>
                <a:gd name="connsiteX20" fmla="*/ 3537641 w 4842875"/>
                <a:gd name="connsiteY20" fmla="*/ 697848 h 3807940"/>
                <a:gd name="connsiteX21" fmla="*/ 3918227 w 4842875"/>
                <a:gd name="connsiteY21" fmla="*/ 439592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625651 w 4842873"/>
                <a:gd name="connsiteY3" fmla="*/ 528976 h 3807940"/>
                <a:gd name="connsiteX4" fmla="*/ 4842874 w 4842873"/>
                <a:gd name="connsiteY4" fmla="*/ 672646 h 3807940"/>
                <a:gd name="connsiteX5" fmla="*/ 4515237 w 4842873"/>
                <a:gd name="connsiteY5" fmla="*/ 1281426 h 3807940"/>
                <a:gd name="connsiteX6" fmla="*/ 4731948 w 4842873"/>
                <a:gd name="connsiteY6" fmla="*/ 1559637 h 3807940"/>
                <a:gd name="connsiteX7" fmla="*/ 4724169 w 4842873"/>
                <a:gd name="connsiteY7" fmla="*/ 1947891 h 3807940"/>
                <a:gd name="connsiteX8" fmla="*/ 4435413 w 4842873"/>
                <a:gd name="connsiteY8" fmla="*/ 2317131 h 3807940"/>
                <a:gd name="connsiteX9" fmla="*/ 4086568 w 4842873"/>
                <a:gd name="connsiteY9" fmla="*/ 2459648 h 3807940"/>
                <a:gd name="connsiteX10" fmla="*/ 3710813 w 4842873"/>
                <a:gd name="connsiteY10" fmla="*/ 2580936 h 3807940"/>
                <a:gd name="connsiteX11" fmla="*/ 3520922 w 4842873"/>
                <a:gd name="connsiteY11" fmla="*/ 2854687 h 3807940"/>
                <a:gd name="connsiteX12" fmla="*/ 2824660 w 4842873"/>
                <a:gd name="connsiteY12" fmla="*/ 2855045 h 3807940"/>
                <a:gd name="connsiteX13" fmla="*/ 2574015 w 4842873"/>
                <a:gd name="connsiteY13" fmla="*/ 3118609 h 3807940"/>
                <a:gd name="connsiteX14" fmla="*/ 1478566 w 4842873"/>
                <a:gd name="connsiteY14" fmla="*/ 3271906 h 3807940"/>
                <a:gd name="connsiteX15" fmla="*/ 1313739 w 4842873"/>
                <a:gd name="connsiteY15" fmla="*/ 3663882 h 3807940"/>
                <a:gd name="connsiteX16" fmla="*/ 0 w 4842873"/>
                <a:gd name="connsiteY16" fmla="*/ 3807940 h 3807940"/>
                <a:gd name="connsiteX17" fmla="*/ 334857 w 4842873"/>
                <a:gd name="connsiteY17" fmla="*/ 491799 h 3807940"/>
                <a:gd name="connsiteX18" fmla="*/ 2137945 w 4842873"/>
                <a:gd name="connsiteY18" fmla="*/ 800950 h 3807940"/>
                <a:gd name="connsiteX19" fmla="*/ 3261481 w 4842873"/>
                <a:gd name="connsiteY19" fmla="*/ 825784 h 3807940"/>
                <a:gd name="connsiteX20" fmla="*/ 3537641 w 4842873"/>
                <a:gd name="connsiteY20" fmla="*/ 697848 h 3807940"/>
                <a:gd name="connsiteX21" fmla="*/ 3918227 w 4842873"/>
                <a:gd name="connsiteY21" fmla="*/ 439592 h 3807940"/>
                <a:gd name="connsiteX0" fmla="*/ 3918227 w 4842875"/>
                <a:gd name="connsiteY0" fmla="*/ 439592 h 3807940"/>
                <a:gd name="connsiteX1" fmla="*/ 4279612 w 4842875"/>
                <a:gd name="connsiteY1" fmla="*/ 574321 h 3807940"/>
                <a:gd name="connsiteX2" fmla="*/ 4657519 w 4842875"/>
                <a:gd name="connsiteY2" fmla="*/ 1 h 3807940"/>
                <a:gd name="connsiteX3" fmla="*/ 4625651 w 4842875"/>
                <a:gd name="connsiteY3" fmla="*/ 528976 h 3807940"/>
                <a:gd name="connsiteX4" fmla="*/ 4842874 w 4842875"/>
                <a:gd name="connsiteY4" fmla="*/ 672646 h 3807940"/>
                <a:gd name="connsiteX5" fmla="*/ 4658098 w 4842875"/>
                <a:gd name="connsiteY5" fmla="*/ 1099762 h 3807940"/>
                <a:gd name="connsiteX6" fmla="*/ 4731948 w 4842875"/>
                <a:gd name="connsiteY6" fmla="*/ 1559637 h 3807940"/>
                <a:gd name="connsiteX7" fmla="*/ 4724169 w 4842875"/>
                <a:gd name="connsiteY7" fmla="*/ 1947891 h 3807940"/>
                <a:gd name="connsiteX8" fmla="*/ 4435413 w 4842875"/>
                <a:gd name="connsiteY8" fmla="*/ 2317131 h 3807940"/>
                <a:gd name="connsiteX9" fmla="*/ 4086568 w 4842875"/>
                <a:gd name="connsiteY9" fmla="*/ 2459648 h 3807940"/>
                <a:gd name="connsiteX10" fmla="*/ 3710813 w 4842875"/>
                <a:gd name="connsiteY10" fmla="*/ 2580936 h 3807940"/>
                <a:gd name="connsiteX11" fmla="*/ 3520922 w 4842875"/>
                <a:gd name="connsiteY11" fmla="*/ 2854687 h 3807940"/>
                <a:gd name="connsiteX12" fmla="*/ 2824660 w 4842875"/>
                <a:gd name="connsiteY12" fmla="*/ 2855045 h 3807940"/>
                <a:gd name="connsiteX13" fmla="*/ 2574015 w 4842875"/>
                <a:gd name="connsiteY13" fmla="*/ 3118609 h 3807940"/>
                <a:gd name="connsiteX14" fmla="*/ 1478566 w 4842875"/>
                <a:gd name="connsiteY14" fmla="*/ 3271906 h 3807940"/>
                <a:gd name="connsiteX15" fmla="*/ 1313739 w 4842875"/>
                <a:gd name="connsiteY15" fmla="*/ 3663882 h 3807940"/>
                <a:gd name="connsiteX16" fmla="*/ 0 w 4842875"/>
                <a:gd name="connsiteY16" fmla="*/ 3807940 h 3807940"/>
                <a:gd name="connsiteX17" fmla="*/ 334857 w 4842875"/>
                <a:gd name="connsiteY17" fmla="*/ 491799 h 3807940"/>
                <a:gd name="connsiteX18" fmla="*/ 2137945 w 4842875"/>
                <a:gd name="connsiteY18" fmla="*/ 800950 h 3807940"/>
                <a:gd name="connsiteX19" fmla="*/ 3261481 w 4842875"/>
                <a:gd name="connsiteY19" fmla="*/ 825784 h 3807940"/>
                <a:gd name="connsiteX20" fmla="*/ 3537641 w 4842875"/>
                <a:gd name="connsiteY20" fmla="*/ 697848 h 3807940"/>
                <a:gd name="connsiteX21" fmla="*/ 3918227 w 4842875"/>
                <a:gd name="connsiteY21" fmla="*/ 439592 h 3807940"/>
                <a:gd name="connsiteX0" fmla="*/ 3918227 w 4842873"/>
                <a:gd name="connsiteY0" fmla="*/ 439592 h 3807940"/>
                <a:gd name="connsiteX1" fmla="*/ 4279612 w 4842873"/>
                <a:gd name="connsiteY1" fmla="*/ 574321 h 3807940"/>
                <a:gd name="connsiteX2" fmla="*/ 4657519 w 4842873"/>
                <a:gd name="connsiteY2" fmla="*/ 1 h 3807940"/>
                <a:gd name="connsiteX3" fmla="*/ 4625651 w 4842873"/>
                <a:gd name="connsiteY3" fmla="*/ 528976 h 3807940"/>
                <a:gd name="connsiteX4" fmla="*/ 4842874 w 4842873"/>
                <a:gd name="connsiteY4" fmla="*/ 672646 h 3807940"/>
                <a:gd name="connsiteX5" fmla="*/ 4658098 w 4842873"/>
                <a:gd name="connsiteY5" fmla="*/ 1099762 h 3807940"/>
                <a:gd name="connsiteX6" fmla="*/ 4798719 w 4842873"/>
                <a:gd name="connsiteY6" fmla="*/ 1564936 h 3807940"/>
                <a:gd name="connsiteX7" fmla="*/ 4724169 w 4842873"/>
                <a:gd name="connsiteY7" fmla="*/ 1947891 h 3807940"/>
                <a:gd name="connsiteX8" fmla="*/ 4435413 w 4842873"/>
                <a:gd name="connsiteY8" fmla="*/ 2317131 h 3807940"/>
                <a:gd name="connsiteX9" fmla="*/ 4086568 w 4842873"/>
                <a:gd name="connsiteY9" fmla="*/ 2459648 h 3807940"/>
                <a:gd name="connsiteX10" fmla="*/ 3710813 w 4842873"/>
                <a:gd name="connsiteY10" fmla="*/ 2580936 h 3807940"/>
                <a:gd name="connsiteX11" fmla="*/ 3520922 w 4842873"/>
                <a:gd name="connsiteY11" fmla="*/ 2854687 h 3807940"/>
                <a:gd name="connsiteX12" fmla="*/ 2824660 w 4842873"/>
                <a:gd name="connsiteY12" fmla="*/ 2855045 h 3807940"/>
                <a:gd name="connsiteX13" fmla="*/ 2574015 w 4842873"/>
                <a:gd name="connsiteY13" fmla="*/ 3118609 h 3807940"/>
                <a:gd name="connsiteX14" fmla="*/ 1478566 w 4842873"/>
                <a:gd name="connsiteY14" fmla="*/ 3271906 h 3807940"/>
                <a:gd name="connsiteX15" fmla="*/ 1313739 w 4842873"/>
                <a:gd name="connsiteY15" fmla="*/ 3663882 h 3807940"/>
                <a:gd name="connsiteX16" fmla="*/ 0 w 4842873"/>
                <a:gd name="connsiteY16" fmla="*/ 3807940 h 3807940"/>
                <a:gd name="connsiteX17" fmla="*/ 334857 w 4842873"/>
                <a:gd name="connsiteY17" fmla="*/ 491799 h 3807940"/>
                <a:gd name="connsiteX18" fmla="*/ 2137945 w 4842873"/>
                <a:gd name="connsiteY18" fmla="*/ 800950 h 3807940"/>
                <a:gd name="connsiteX19" fmla="*/ 3261481 w 4842873"/>
                <a:gd name="connsiteY19" fmla="*/ 825784 h 3807940"/>
                <a:gd name="connsiteX20" fmla="*/ 3537641 w 4842873"/>
                <a:gd name="connsiteY20" fmla="*/ 697848 h 3807940"/>
                <a:gd name="connsiteX21" fmla="*/ 3918227 w 4842873"/>
                <a:gd name="connsiteY21" fmla="*/ 439592 h 3807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2873" h="3807940">
                  <a:moveTo>
                    <a:pt x="3918227" y="439592"/>
                  </a:moveTo>
                  <a:lnTo>
                    <a:pt x="4279612" y="574321"/>
                  </a:lnTo>
                  <a:lnTo>
                    <a:pt x="4657519" y="1"/>
                  </a:lnTo>
                  <a:lnTo>
                    <a:pt x="4625651" y="528976"/>
                  </a:lnTo>
                  <a:lnTo>
                    <a:pt x="4842874" y="672646"/>
                  </a:lnTo>
                  <a:lnTo>
                    <a:pt x="4658098" y="1099762"/>
                  </a:lnTo>
                  <a:lnTo>
                    <a:pt x="4798719" y="1564936"/>
                  </a:lnTo>
                  <a:lnTo>
                    <a:pt x="4724169" y="1947891"/>
                  </a:lnTo>
                  <a:lnTo>
                    <a:pt x="4435413" y="2317131"/>
                  </a:lnTo>
                  <a:lnTo>
                    <a:pt x="4086568" y="2459648"/>
                  </a:lnTo>
                  <a:lnTo>
                    <a:pt x="3710813" y="2580936"/>
                  </a:lnTo>
                  <a:lnTo>
                    <a:pt x="3520922" y="2854687"/>
                  </a:lnTo>
                  <a:lnTo>
                    <a:pt x="2824660" y="2855045"/>
                  </a:lnTo>
                  <a:lnTo>
                    <a:pt x="2574015" y="3118609"/>
                  </a:lnTo>
                  <a:cubicBezTo>
                    <a:pt x="2206833" y="3197312"/>
                    <a:pt x="1857941" y="3027578"/>
                    <a:pt x="1478566" y="3271906"/>
                  </a:cubicBezTo>
                  <a:lnTo>
                    <a:pt x="1313739" y="3663882"/>
                  </a:lnTo>
                  <a:lnTo>
                    <a:pt x="0" y="3807940"/>
                  </a:lnTo>
                  <a:lnTo>
                    <a:pt x="334857" y="491799"/>
                  </a:lnTo>
                  <a:lnTo>
                    <a:pt x="2137945" y="800950"/>
                  </a:lnTo>
                  <a:lnTo>
                    <a:pt x="3261481" y="825784"/>
                  </a:lnTo>
                  <a:lnTo>
                    <a:pt x="3537641" y="697848"/>
                  </a:lnTo>
                  <a:lnTo>
                    <a:pt x="3918227" y="439592"/>
                  </a:lnTo>
                  <a:close/>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0" name="Group 39">
            <a:extLst>
              <a:ext uri="{FF2B5EF4-FFF2-40B4-BE49-F238E27FC236}">
                <a16:creationId xmlns:a16="http://schemas.microsoft.com/office/drawing/2014/main" id="{24F4C533-31AC-A0D5-A509-71AA0A1A34C6}"/>
              </a:ext>
            </a:extLst>
          </p:cNvPr>
          <p:cNvGrpSpPr/>
          <p:nvPr/>
        </p:nvGrpSpPr>
        <p:grpSpPr>
          <a:xfrm>
            <a:off x="-850605" y="-340242"/>
            <a:ext cx="6772940" cy="7967133"/>
            <a:chOff x="-850605" y="-340242"/>
            <a:chExt cx="6772940" cy="7967133"/>
          </a:xfrm>
        </p:grpSpPr>
        <p:sp>
          <p:nvSpPr>
            <p:cNvPr id="34" name="Freeform: Shape 33">
              <a:extLst>
                <a:ext uri="{FF2B5EF4-FFF2-40B4-BE49-F238E27FC236}">
                  <a16:creationId xmlns:a16="http://schemas.microsoft.com/office/drawing/2014/main" id="{9C4CE192-0BAE-888E-5A8A-F9F14FCAD899}"/>
                </a:ext>
              </a:extLst>
            </p:cNvPr>
            <p:cNvSpPr/>
            <p:nvPr/>
          </p:nvSpPr>
          <p:spPr>
            <a:xfrm>
              <a:off x="-542260" y="5284381"/>
              <a:ext cx="5401339" cy="2115879"/>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01339" h="2115879">
                  <a:moveTo>
                    <a:pt x="446567" y="223284"/>
                  </a:moveTo>
                  <a:lnTo>
                    <a:pt x="967562" y="0"/>
                  </a:lnTo>
                  <a:lnTo>
                    <a:pt x="1095153" y="85061"/>
                  </a:lnTo>
                  <a:lnTo>
                    <a:pt x="1350334" y="0"/>
                  </a:lnTo>
                  <a:lnTo>
                    <a:pt x="1360967" y="127591"/>
                  </a:lnTo>
                  <a:lnTo>
                    <a:pt x="1201479" y="287079"/>
                  </a:lnTo>
                  <a:lnTo>
                    <a:pt x="1371600" y="616689"/>
                  </a:lnTo>
                  <a:lnTo>
                    <a:pt x="1881962" y="1010093"/>
                  </a:lnTo>
                  <a:lnTo>
                    <a:pt x="2094613" y="850605"/>
                  </a:lnTo>
                  <a:lnTo>
                    <a:pt x="2360427" y="818707"/>
                  </a:lnTo>
                  <a:lnTo>
                    <a:pt x="2573079" y="627321"/>
                  </a:lnTo>
                  <a:lnTo>
                    <a:pt x="2604976" y="478466"/>
                  </a:lnTo>
                  <a:lnTo>
                    <a:pt x="3030279" y="552893"/>
                  </a:lnTo>
                  <a:lnTo>
                    <a:pt x="2998381" y="765545"/>
                  </a:lnTo>
                  <a:lnTo>
                    <a:pt x="3200400" y="1148317"/>
                  </a:lnTo>
                  <a:lnTo>
                    <a:pt x="3732027" y="1148317"/>
                  </a:lnTo>
                  <a:lnTo>
                    <a:pt x="3827720" y="956931"/>
                  </a:lnTo>
                  <a:lnTo>
                    <a:pt x="4104167" y="1073889"/>
                  </a:lnTo>
                  <a:lnTo>
                    <a:pt x="4508204" y="1414131"/>
                  </a:lnTo>
                  <a:lnTo>
                    <a:pt x="5401339" y="1881963"/>
                  </a:lnTo>
                  <a:lnTo>
                    <a:pt x="0" y="2115879"/>
                  </a:lnTo>
                  <a:lnTo>
                    <a:pt x="180753" y="382772"/>
                  </a:lnTo>
                  <a:lnTo>
                    <a:pt x="552893" y="180754"/>
                  </a:lnTo>
                  <a:lnTo>
                    <a:pt x="499730" y="202019"/>
                  </a:lnTo>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4BD73C0D-7E0D-15E1-FC6A-F97895AF1526}"/>
                </a:ext>
              </a:extLst>
            </p:cNvPr>
            <p:cNvSpPr/>
            <p:nvPr/>
          </p:nvSpPr>
          <p:spPr>
            <a:xfrm>
              <a:off x="-323009" y="5461530"/>
              <a:ext cx="4826381" cy="2165361"/>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264047 w 5401339"/>
                <a:gd name="connsiteY21" fmla="*/ 152133 h 2115879"/>
                <a:gd name="connsiteX0" fmla="*/ 315676 w 5401339"/>
                <a:gd name="connsiteY0" fmla="*/ 190335 h 2159810"/>
                <a:gd name="connsiteX1" fmla="*/ 812873 w 5401339"/>
                <a:gd name="connsiteY1" fmla="*/ 0 h 2159810"/>
                <a:gd name="connsiteX2" fmla="*/ 1095153 w 5401339"/>
                <a:gd name="connsiteY2" fmla="*/ 128992 h 2159810"/>
                <a:gd name="connsiteX3" fmla="*/ 1350334 w 5401339"/>
                <a:gd name="connsiteY3" fmla="*/ 43931 h 2159810"/>
                <a:gd name="connsiteX4" fmla="*/ 1360967 w 5401339"/>
                <a:gd name="connsiteY4" fmla="*/ 171522 h 2159810"/>
                <a:gd name="connsiteX5" fmla="*/ 1201479 w 5401339"/>
                <a:gd name="connsiteY5" fmla="*/ 331010 h 2159810"/>
                <a:gd name="connsiteX6" fmla="*/ 1371600 w 5401339"/>
                <a:gd name="connsiteY6" fmla="*/ 660620 h 2159810"/>
                <a:gd name="connsiteX7" fmla="*/ 1881962 w 5401339"/>
                <a:gd name="connsiteY7" fmla="*/ 1054024 h 2159810"/>
                <a:gd name="connsiteX8" fmla="*/ 2094613 w 5401339"/>
                <a:gd name="connsiteY8" fmla="*/ 894536 h 2159810"/>
                <a:gd name="connsiteX9" fmla="*/ 2360427 w 5401339"/>
                <a:gd name="connsiteY9" fmla="*/ 862638 h 2159810"/>
                <a:gd name="connsiteX10" fmla="*/ 2573079 w 5401339"/>
                <a:gd name="connsiteY10" fmla="*/ 671252 h 2159810"/>
                <a:gd name="connsiteX11" fmla="*/ 2700170 w 5401339"/>
                <a:gd name="connsiteY11" fmla="*/ 500432 h 2159810"/>
                <a:gd name="connsiteX12" fmla="*/ 3006480 w 5401339"/>
                <a:gd name="connsiteY12" fmla="*/ 508962 h 2159810"/>
                <a:gd name="connsiteX13" fmla="*/ 2998381 w 5401339"/>
                <a:gd name="connsiteY13" fmla="*/ 809476 h 2159810"/>
                <a:gd name="connsiteX14" fmla="*/ 3200400 w 5401339"/>
                <a:gd name="connsiteY14" fmla="*/ 1192248 h 2159810"/>
                <a:gd name="connsiteX15" fmla="*/ 4041406 w 5401339"/>
                <a:gd name="connsiteY15" fmla="*/ 1159299 h 2159810"/>
                <a:gd name="connsiteX16" fmla="*/ 4160897 w 5401339"/>
                <a:gd name="connsiteY16" fmla="*/ 934965 h 2159810"/>
                <a:gd name="connsiteX17" fmla="*/ 4425446 w 5401339"/>
                <a:gd name="connsiteY17" fmla="*/ 1062905 h 2159810"/>
                <a:gd name="connsiteX18" fmla="*/ 4746188 w 5401339"/>
                <a:gd name="connsiteY18" fmla="*/ 1436097 h 2159810"/>
                <a:gd name="connsiteX19" fmla="*/ 5401339 w 5401339"/>
                <a:gd name="connsiteY19" fmla="*/ 1925894 h 2159810"/>
                <a:gd name="connsiteX20" fmla="*/ 0 w 5401339"/>
                <a:gd name="connsiteY20" fmla="*/ 2159810 h 2159810"/>
                <a:gd name="connsiteX21" fmla="*/ 264047 w 5401339"/>
                <a:gd name="connsiteY21"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360967 w 5401339"/>
                <a:gd name="connsiteY3" fmla="*/ 171522 h 2159810"/>
                <a:gd name="connsiteX4" fmla="*/ 1201479 w 5401339"/>
                <a:gd name="connsiteY4" fmla="*/ 331010 h 2159810"/>
                <a:gd name="connsiteX5" fmla="*/ 1371600 w 5401339"/>
                <a:gd name="connsiteY5" fmla="*/ 660620 h 2159810"/>
                <a:gd name="connsiteX6" fmla="*/ 1881962 w 5401339"/>
                <a:gd name="connsiteY6" fmla="*/ 1054024 h 2159810"/>
                <a:gd name="connsiteX7" fmla="*/ 2094613 w 5401339"/>
                <a:gd name="connsiteY7" fmla="*/ 894536 h 2159810"/>
                <a:gd name="connsiteX8" fmla="*/ 2360427 w 5401339"/>
                <a:gd name="connsiteY8" fmla="*/ 862638 h 2159810"/>
                <a:gd name="connsiteX9" fmla="*/ 2573079 w 5401339"/>
                <a:gd name="connsiteY9" fmla="*/ 671252 h 2159810"/>
                <a:gd name="connsiteX10" fmla="*/ 2700170 w 5401339"/>
                <a:gd name="connsiteY10" fmla="*/ 500432 h 2159810"/>
                <a:gd name="connsiteX11" fmla="*/ 3006480 w 5401339"/>
                <a:gd name="connsiteY11" fmla="*/ 508962 h 2159810"/>
                <a:gd name="connsiteX12" fmla="*/ 2998381 w 5401339"/>
                <a:gd name="connsiteY12" fmla="*/ 809476 h 2159810"/>
                <a:gd name="connsiteX13" fmla="*/ 3200400 w 5401339"/>
                <a:gd name="connsiteY13" fmla="*/ 1192248 h 2159810"/>
                <a:gd name="connsiteX14" fmla="*/ 4041406 w 5401339"/>
                <a:gd name="connsiteY14" fmla="*/ 1159299 h 2159810"/>
                <a:gd name="connsiteX15" fmla="*/ 4160897 w 5401339"/>
                <a:gd name="connsiteY15" fmla="*/ 934965 h 2159810"/>
                <a:gd name="connsiteX16" fmla="*/ 4425446 w 5401339"/>
                <a:gd name="connsiteY16" fmla="*/ 1062905 h 2159810"/>
                <a:gd name="connsiteX17" fmla="*/ 4746188 w 5401339"/>
                <a:gd name="connsiteY17" fmla="*/ 1436097 h 2159810"/>
                <a:gd name="connsiteX18" fmla="*/ 5401339 w 5401339"/>
                <a:gd name="connsiteY18" fmla="*/ 1925894 h 2159810"/>
                <a:gd name="connsiteX19" fmla="*/ 0 w 5401339"/>
                <a:gd name="connsiteY19" fmla="*/ 2159810 h 2159810"/>
                <a:gd name="connsiteX20" fmla="*/ 264047 w 5401339"/>
                <a:gd name="connsiteY20"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201479 w 5401339"/>
                <a:gd name="connsiteY3" fmla="*/ 331010 h 2159810"/>
                <a:gd name="connsiteX4" fmla="*/ 1371600 w 5401339"/>
                <a:gd name="connsiteY4" fmla="*/ 660620 h 2159810"/>
                <a:gd name="connsiteX5" fmla="*/ 1881962 w 5401339"/>
                <a:gd name="connsiteY5" fmla="*/ 1054024 h 2159810"/>
                <a:gd name="connsiteX6" fmla="*/ 2094613 w 5401339"/>
                <a:gd name="connsiteY6" fmla="*/ 894536 h 2159810"/>
                <a:gd name="connsiteX7" fmla="*/ 2360427 w 5401339"/>
                <a:gd name="connsiteY7" fmla="*/ 862638 h 2159810"/>
                <a:gd name="connsiteX8" fmla="*/ 2573079 w 5401339"/>
                <a:gd name="connsiteY8" fmla="*/ 671252 h 2159810"/>
                <a:gd name="connsiteX9" fmla="*/ 2700170 w 5401339"/>
                <a:gd name="connsiteY9" fmla="*/ 500432 h 2159810"/>
                <a:gd name="connsiteX10" fmla="*/ 3006480 w 5401339"/>
                <a:gd name="connsiteY10" fmla="*/ 508962 h 2159810"/>
                <a:gd name="connsiteX11" fmla="*/ 2998381 w 5401339"/>
                <a:gd name="connsiteY11" fmla="*/ 809476 h 2159810"/>
                <a:gd name="connsiteX12" fmla="*/ 3200400 w 5401339"/>
                <a:gd name="connsiteY12" fmla="*/ 1192248 h 2159810"/>
                <a:gd name="connsiteX13" fmla="*/ 4041406 w 5401339"/>
                <a:gd name="connsiteY13" fmla="*/ 1159299 h 2159810"/>
                <a:gd name="connsiteX14" fmla="*/ 4160897 w 5401339"/>
                <a:gd name="connsiteY14" fmla="*/ 934965 h 2159810"/>
                <a:gd name="connsiteX15" fmla="*/ 4425446 w 5401339"/>
                <a:gd name="connsiteY15" fmla="*/ 1062905 h 2159810"/>
                <a:gd name="connsiteX16" fmla="*/ 4746188 w 5401339"/>
                <a:gd name="connsiteY16" fmla="*/ 1436097 h 2159810"/>
                <a:gd name="connsiteX17" fmla="*/ 5401339 w 5401339"/>
                <a:gd name="connsiteY17" fmla="*/ 1925894 h 2159810"/>
                <a:gd name="connsiteX18" fmla="*/ 0 w 5401339"/>
                <a:gd name="connsiteY18" fmla="*/ 2159810 h 2159810"/>
                <a:gd name="connsiteX19" fmla="*/ 264047 w 5401339"/>
                <a:gd name="connsiteY19" fmla="*/ 196064 h 2159810"/>
                <a:gd name="connsiteX0" fmla="*/ 315676 w 5401339"/>
                <a:gd name="connsiteY0" fmla="*/ 267215 h 2236690"/>
                <a:gd name="connsiteX1" fmla="*/ 729579 w 5401339"/>
                <a:gd name="connsiteY1" fmla="*/ 0 h 2236690"/>
                <a:gd name="connsiteX2" fmla="*/ 1095153 w 5401339"/>
                <a:gd name="connsiteY2" fmla="*/ 205872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939697 w 5401339"/>
                <a:gd name="connsiteY3" fmla="*/ 298062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39" h="2236690">
                  <a:moveTo>
                    <a:pt x="315676" y="267215"/>
                  </a:moveTo>
                  <a:lnTo>
                    <a:pt x="729579" y="0"/>
                  </a:lnTo>
                  <a:lnTo>
                    <a:pt x="1035657" y="30147"/>
                  </a:lnTo>
                  <a:lnTo>
                    <a:pt x="939697" y="298062"/>
                  </a:lnTo>
                  <a:lnTo>
                    <a:pt x="1371600" y="737500"/>
                  </a:lnTo>
                  <a:lnTo>
                    <a:pt x="1881962" y="1130904"/>
                  </a:lnTo>
                  <a:lnTo>
                    <a:pt x="2094613" y="971416"/>
                  </a:lnTo>
                  <a:lnTo>
                    <a:pt x="2360427" y="939518"/>
                  </a:lnTo>
                  <a:lnTo>
                    <a:pt x="2573079" y="748132"/>
                  </a:lnTo>
                  <a:lnTo>
                    <a:pt x="2700170" y="577312"/>
                  </a:lnTo>
                  <a:lnTo>
                    <a:pt x="3006480" y="585842"/>
                  </a:lnTo>
                  <a:lnTo>
                    <a:pt x="2998381" y="886356"/>
                  </a:lnTo>
                  <a:lnTo>
                    <a:pt x="3200400" y="1269128"/>
                  </a:lnTo>
                  <a:lnTo>
                    <a:pt x="4041406" y="1236179"/>
                  </a:lnTo>
                  <a:lnTo>
                    <a:pt x="4160897" y="1011845"/>
                  </a:lnTo>
                  <a:lnTo>
                    <a:pt x="4425446" y="1139785"/>
                  </a:lnTo>
                  <a:lnTo>
                    <a:pt x="4746188" y="1512977"/>
                  </a:lnTo>
                  <a:lnTo>
                    <a:pt x="5401339" y="2002774"/>
                  </a:lnTo>
                  <a:lnTo>
                    <a:pt x="0" y="2236690"/>
                  </a:lnTo>
                  <a:lnTo>
                    <a:pt x="264047" y="272944"/>
                  </a:ln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A334DFD9-4B32-E0F0-C23E-613C0E738682}"/>
                </a:ext>
              </a:extLst>
            </p:cNvPr>
            <p:cNvSpPr/>
            <p:nvPr/>
          </p:nvSpPr>
          <p:spPr>
            <a:xfrm>
              <a:off x="-403818" y="5678652"/>
              <a:ext cx="4760723" cy="1763823"/>
            </a:xfrm>
            <a:custGeom>
              <a:avLst/>
              <a:gdLst>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604976 w 5401339"/>
                <a:gd name="connsiteY11" fmla="*/ 478466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30279 w 5401339"/>
                <a:gd name="connsiteY12" fmla="*/ 552893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3827720 w 5401339"/>
                <a:gd name="connsiteY16" fmla="*/ 956931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104167 w 5401339"/>
                <a:gd name="connsiteY17" fmla="*/ 1073889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041906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3732027 w 5401339"/>
                <a:gd name="connsiteY15" fmla="*/ 1148317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508204 w 5401339"/>
                <a:gd name="connsiteY18" fmla="*/ 1414131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23" fmla="*/ 499730 w 5401339"/>
                <a:gd name="connsiteY23" fmla="*/ 202019 h 2115879"/>
                <a:gd name="connsiteX0" fmla="*/ 446567 w 5401339"/>
                <a:gd name="connsiteY0" fmla="*/ 22328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22" fmla="*/ 552893 w 5401339"/>
                <a:gd name="connsiteY22" fmla="*/ 180754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180753 w 5401339"/>
                <a:gd name="connsiteY21" fmla="*/ 382772 h 2115879"/>
                <a:gd name="connsiteX0" fmla="*/ 315676 w 5401339"/>
                <a:gd name="connsiteY0" fmla="*/ 146404 h 2115879"/>
                <a:gd name="connsiteX1" fmla="*/ 967562 w 5401339"/>
                <a:gd name="connsiteY1" fmla="*/ 0 h 2115879"/>
                <a:gd name="connsiteX2" fmla="*/ 1095153 w 5401339"/>
                <a:gd name="connsiteY2" fmla="*/ 85061 h 2115879"/>
                <a:gd name="connsiteX3" fmla="*/ 1350334 w 5401339"/>
                <a:gd name="connsiteY3" fmla="*/ 0 h 2115879"/>
                <a:gd name="connsiteX4" fmla="*/ 1360967 w 5401339"/>
                <a:gd name="connsiteY4" fmla="*/ 127591 h 2115879"/>
                <a:gd name="connsiteX5" fmla="*/ 1201479 w 5401339"/>
                <a:gd name="connsiteY5" fmla="*/ 287079 h 2115879"/>
                <a:gd name="connsiteX6" fmla="*/ 1371600 w 5401339"/>
                <a:gd name="connsiteY6" fmla="*/ 616689 h 2115879"/>
                <a:gd name="connsiteX7" fmla="*/ 1881962 w 5401339"/>
                <a:gd name="connsiteY7" fmla="*/ 1010093 h 2115879"/>
                <a:gd name="connsiteX8" fmla="*/ 2094613 w 5401339"/>
                <a:gd name="connsiteY8" fmla="*/ 850605 h 2115879"/>
                <a:gd name="connsiteX9" fmla="*/ 2360427 w 5401339"/>
                <a:gd name="connsiteY9" fmla="*/ 818707 h 2115879"/>
                <a:gd name="connsiteX10" fmla="*/ 2573079 w 5401339"/>
                <a:gd name="connsiteY10" fmla="*/ 627321 h 2115879"/>
                <a:gd name="connsiteX11" fmla="*/ 2700170 w 5401339"/>
                <a:gd name="connsiteY11" fmla="*/ 456501 h 2115879"/>
                <a:gd name="connsiteX12" fmla="*/ 3006480 w 5401339"/>
                <a:gd name="connsiteY12" fmla="*/ 465031 h 2115879"/>
                <a:gd name="connsiteX13" fmla="*/ 2998381 w 5401339"/>
                <a:gd name="connsiteY13" fmla="*/ 765545 h 2115879"/>
                <a:gd name="connsiteX14" fmla="*/ 3200400 w 5401339"/>
                <a:gd name="connsiteY14" fmla="*/ 1148317 h 2115879"/>
                <a:gd name="connsiteX15" fmla="*/ 4041406 w 5401339"/>
                <a:gd name="connsiteY15" fmla="*/ 1115368 h 2115879"/>
                <a:gd name="connsiteX16" fmla="*/ 4160897 w 5401339"/>
                <a:gd name="connsiteY16" fmla="*/ 891034 h 2115879"/>
                <a:gd name="connsiteX17" fmla="*/ 4425446 w 5401339"/>
                <a:gd name="connsiteY17" fmla="*/ 1018974 h 2115879"/>
                <a:gd name="connsiteX18" fmla="*/ 4746188 w 5401339"/>
                <a:gd name="connsiteY18" fmla="*/ 1392166 h 2115879"/>
                <a:gd name="connsiteX19" fmla="*/ 5401339 w 5401339"/>
                <a:gd name="connsiteY19" fmla="*/ 1881963 h 2115879"/>
                <a:gd name="connsiteX20" fmla="*/ 0 w 5401339"/>
                <a:gd name="connsiteY20" fmla="*/ 2115879 h 2115879"/>
                <a:gd name="connsiteX21" fmla="*/ 264047 w 5401339"/>
                <a:gd name="connsiteY21" fmla="*/ 152133 h 2115879"/>
                <a:gd name="connsiteX0" fmla="*/ 315676 w 5401339"/>
                <a:gd name="connsiteY0" fmla="*/ 190335 h 2159810"/>
                <a:gd name="connsiteX1" fmla="*/ 812873 w 5401339"/>
                <a:gd name="connsiteY1" fmla="*/ 0 h 2159810"/>
                <a:gd name="connsiteX2" fmla="*/ 1095153 w 5401339"/>
                <a:gd name="connsiteY2" fmla="*/ 128992 h 2159810"/>
                <a:gd name="connsiteX3" fmla="*/ 1350334 w 5401339"/>
                <a:gd name="connsiteY3" fmla="*/ 43931 h 2159810"/>
                <a:gd name="connsiteX4" fmla="*/ 1360967 w 5401339"/>
                <a:gd name="connsiteY4" fmla="*/ 171522 h 2159810"/>
                <a:gd name="connsiteX5" fmla="*/ 1201479 w 5401339"/>
                <a:gd name="connsiteY5" fmla="*/ 331010 h 2159810"/>
                <a:gd name="connsiteX6" fmla="*/ 1371600 w 5401339"/>
                <a:gd name="connsiteY6" fmla="*/ 660620 h 2159810"/>
                <a:gd name="connsiteX7" fmla="*/ 1881962 w 5401339"/>
                <a:gd name="connsiteY7" fmla="*/ 1054024 h 2159810"/>
                <a:gd name="connsiteX8" fmla="*/ 2094613 w 5401339"/>
                <a:gd name="connsiteY8" fmla="*/ 894536 h 2159810"/>
                <a:gd name="connsiteX9" fmla="*/ 2360427 w 5401339"/>
                <a:gd name="connsiteY9" fmla="*/ 862638 h 2159810"/>
                <a:gd name="connsiteX10" fmla="*/ 2573079 w 5401339"/>
                <a:gd name="connsiteY10" fmla="*/ 671252 h 2159810"/>
                <a:gd name="connsiteX11" fmla="*/ 2700170 w 5401339"/>
                <a:gd name="connsiteY11" fmla="*/ 500432 h 2159810"/>
                <a:gd name="connsiteX12" fmla="*/ 3006480 w 5401339"/>
                <a:gd name="connsiteY12" fmla="*/ 508962 h 2159810"/>
                <a:gd name="connsiteX13" fmla="*/ 2998381 w 5401339"/>
                <a:gd name="connsiteY13" fmla="*/ 809476 h 2159810"/>
                <a:gd name="connsiteX14" fmla="*/ 3200400 w 5401339"/>
                <a:gd name="connsiteY14" fmla="*/ 1192248 h 2159810"/>
                <a:gd name="connsiteX15" fmla="*/ 4041406 w 5401339"/>
                <a:gd name="connsiteY15" fmla="*/ 1159299 h 2159810"/>
                <a:gd name="connsiteX16" fmla="*/ 4160897 w 5401339"/>
                <a:gd name="connsiteY16" fmla="*/ 934965 h 2159810"/>
                <a:gd name="connsiteX17" fmla="*/ 4425446 w 5401339"/>
                <a:gd name="connsiteY17" fmla="*/ 1062905 h 2159810"/>
                <a:gd name="connsiteX18" fmla="*/ 4746188 w 5401339"/>
                <a:gd name="connsiteY18" fmla="*/ 1436097 h 2159810"/>
                <a:gd name="connsiteX19" fmla="*/ 5401339 w 5401339"/>
                <a:gd name="connsiteY19" fmla="*/ 1925894 h 2159810"/>
                <a:gd name="connsiteX20" fmla="*/ 0 w 5401339"/>
                <a:gd name="connsiteY20" fmla="*/ 2159810 h 2159810"/>
                <a:gd name="connsiteX21" fmla="*/ 264047 w 5401339"/>
                <a:gd name="connsiteY21"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360967 w 5401339"/>
                <a:gd name="connsiteY3" fmla="*/ 171522 h 2159810"/>
                <a:gd name="connsiteX4" fmla="*/ 1201479 w 5401339"/>
                <a:gd name="connsiteY4" fmla="*/ 331010 h 2159810"/>
                <a:gd name="connsiteX5" fmla="*/ 1371600 w 5401339"/>
                <a:gd name="connsiteY5" fmla="*/ 660620 h 2159810"/>
                <a:gd name="connsiteX6" fmla="*/ 1881962 w 5401339"/>
                <a:gd name="connsiteY6" fmla="*/ 1054024 h 2159810"/>
                <a:gd name="connsiteX7" fmla="*/ 2094613 w 5401339"/>
                <a:gd name="connsiteY7" fmla="*/ 894536 h 2159810"/>
                <a:gd name="connsiteX8" fmla="*/ 2360427 w 5401339"/>
                <a:gd name="connsiteY8" fmla="*/ 862638 h 2159810"/>
                <a:gd name="connsiteX9" fmla="*/ 2573079 w 5401339"/>
                <a:gd name="connsiteY9" fmla="*/ 671252 h 2159810"/>
                <a:gd name="connsiteX10" fmla="*/ 2700170 w 5401339"/>
                <a:gd name="connsiteY10" fmla="*/ 500432 h 2159810"/>
                <a:gd name="connsiteX11" fmla="*/ 3006480 w 5401339"/>
                <a:gd name="connsiteY11" fmla="*/ 508962 h 2159810"/>
                <a:gd name="connsiteX12" fmla="*/ 2998381 w 5401339"/>
                <a:gd name="connsiteY12" fmla="*/ 809476 h 2159810"/>
                <a:gd name="connsiteX13" fmla="*/ 3200400 w 5401339"/>
                <a:gd name="connsiteY13" fmla="*/ 1192248 h 2159810"/>
                <a:gd name="connsiteX14" fmla="*/ 4041406 w 5401339"/>
                <a:gd name="connsiteY14" fmla="*/ 1159299 h 2159810"/>
                <a:gd name="connsiteX15" fmla="*/ 4160897 w 5401339"/>
                <a:gd name="connsiteY15" fmla="*/ 934965 h 2159810"/>
                <a:gd name="connsiteX16" fmla="*/ 4425446 w 5401339"/>
                <a:gd name="connsiteY16" fmla="*/ 1062905 h 2159810"/>
                <a:gd name="connsiteX17" fmla="*/ 4746188 w 5401339"/>
                <a:gd name="connsiteY17" fmla="*/ 1436097 h 2159810"/>
                <a:gd name="connsiteX18" fmla="*/ 5401339 w 5401339"/>
                <a:gd name="connsiteY18" fmla="*/ 1925894 h 2159810"/>
                <a:gd name="connsiteX19" fmla="*/ 0 w 5401339"/>
                <a:gd name="connsiteY19" fmla="*/ 2159810 h 2159810"/>
                <a:gd name="connsiteX20" fmla="*/ 264047 w 5401339"/>
                <a:gd name="connsiteY20" fmla="*/ 196064 h 2159810"/>
                <a:gd name="connsiteX0" fmla="*/ 315676 w 5401339"/>
                <a:gd name="connsiteY0" fmla="*/ 190335 h 2159810"/>
                <a:gd name="connsiteX1" fmla="*/ 812873 w 5401339"/>
                <a:gd name="connsiteY1" fmla="*/ 0 h 2159810"/>
                <a:gd name="connsiteX2" fmla="*/ 1095153 w 5401339"/>
                <a:gd name="connsiteY2" fmla="*/ 128992 h 2159810"/>
                <a:gd name="connsiteX3" fmla="*/ 1201479 w 5401339"/>
                <a:gd name="connsiteY3" fmla="*/ 331010 h 2159810"/>
                <a:gd name="connsiteX4" fmla="*/ 1371600 w 5401339"/>
                <a:gd name="connsiteY4" fmla="*/ 660620 h 2159810"/>
                <a:gd name="connsiteX5" fmla="*/ 1881962 w 5401339"/>
                <a:gd name="connsiteY5" fmla="*/ 1054024 h 2159810"/>
                <a:gd name="connsiteX6" fmla="*/ 2094613 w 5401339"/>
                <a:gd name="connsiteY6" fmla="*/ 894536 h 2159810"/>
                <a:gd name="connsiteX7" fmla="*/ 2360427 w 5401339"/>
                <a:gd name="connsiteY7" fmla="*/ 862638 h 2159810"/>
                <a:gd name="connsiteX8" fmla="*/ 2573079 w 5401339"/>
                <a:gd name="connsiteY8" fmla="*/ 671252 h 2159810"/>
                <a:gd name="connsiteX9" fmla="*/ 2700170 w 5401339"/>
                <a:gd name="connsiteY9" fmla="*/ 500432 h 2159810"/>
                <a:gd name="connsiteX10" fmla="*/ 3006480 w 5401339"/>
                <a:gd name="connsiteY10" fmla="*/ 508962 h 2159810"/>
                <a:gd name="connsiteX11" fmla="*/ 2998381 w 5401339"/>
                <a:gd name="connsiteY11" fmla="*/ 809476 h 2159810"/>
                <a:gd name="connsiteX12" fmla="*/ 3200400 w 5401339"/>
                <a:gd name="connsiteY12" fmla="*/ 1192248 h 2159810"/>
                <a:gd name="connsiteX13" fmla="*/ 4041406 w 5401339"/>
                <a:gd name="connsiteY13" fmla="*/ 1159299 h 2159810"/>
                <a:gd name="connsiteX14" fmla="*/ 4160897 w 5401339"/>
                <a:gd name="connsiteY14" fmla="*/ 934965 h 2159810"/>
                <a:gd name="connsiteX15" fmla="*/ 4425446 w 5401339"/>
                <a:gd name="connsiteY15" fmla="*/ 1062905 h 2159810"/>
                <a:gd name="connsiteX16" fmla="*/ 4746188 w 5401339"/>
                <a:gd name="connsiteY16" fmla="*/ 1436097 h 2159810"/>
                <a:gd name="connsiteX17" fmla="*/ 5401339 w 5401339"/>
                <a:gd name="connsiteY17" fmla="*/ 1925894 h 2159810"/>
                <a:gd name="connsiteX18" fmla="*/ 0 w 5401339"/>
                <a:gd name="connsiteY18" fmla="*/ 2159810 h 2159810"/>
                <a:gd name="connsiteX19" fmla="*/ 264047 w 5401339"/>
                <a:gd name="connsiteY19" fmla="*/ 196064 h 2159810"/>
                <a:gd name="connsiteX0" fmla="*/ 315676 w 5401339"/>
                <a:gd name="connsiteY0" fmla="*/ 267215 h 2236690"/>
                <a:gd name="connsiteX1" fmla="*/ 729579 w 5401339"/>
                <a:gd name="connsiteY1" fmla="*/ 0 h 2236690"/>
                <a:gd name="connsiteX2" fmla="*/ 1095153 w 5401339"/>
                <a:gd name="connsiteY2" fmla="*/ 205872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1201479 w 5401339"/>
                <a:gd name="connsiteY3" fmla="*/ 407890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267215 h 2236690"/>
                <a:gd name="connsiteX1" fmla="*/ 729579 w 5401339"/>
                <a:gd name="connsiteY1" fmla="*/ 0 h 2236690"/>
                <a:gd name="connsiteX2" fmla="*/ 1035657 w 5401339"/>
                <a:gd name="connsiteY2" fmla="*/ 30147 h 2236690"/>
                <a:gd name="connsiteX3" fmla="*/ 939697 w 5401339"/>
                <a:gd name="connsiteY3" fmla="*/ 298062 h 2236690"/>
                <a:gd name="connsiteX4" fmla="*/ 1371600 w 5401339"/>
                <a:gd name="connsiteY4" fmla="*/ 737500 h 2236690"/>
                <a:gd name="connsiteX5" fmla="*/ 1881962 w 5401339"/>
                <a:gd name="connsiteY5" fmla="*/ 1130904 h 2236690"/>
                <a:gd name="connsiteX6" fmla="*/ 2094613 w 5401339"/>
                <a:gd name="connsiteY6" fmla="*/ 971416 h 2236690"/>
                <a:gd name="connsiteX7" fmla="*/ 2360427 w 5401339"/>
                <a:gd name="connsiteY7" fmla="*/ 939518 h 2236690"/>
                <a:gd name="connsiteX8" fmla="*/ 2573079 w 5401339"/>
                <a:gd name="connsiteY8" fmla="*/ 748132 h 2236690"/>
                <a:gd name="connsiteX9" fmla="*/ 2700170 w 5401339"/>
                <a:gd name="connsiteY9" fmla="*/ 577312 h 2236690"/>
                <a:gd name="connsiteX10" fmla="*/ 3006480 w 5401339"/>
                <a:gd name="connsiteY10" fmla="*/ 585842 h 2236690"/>
                <a:gd name="connsiteX11" fmla="*/ 2998381 w 5401339"/>
                <a:gd name="connsiteY11" fmla="*/ 886356 h 2236690"/>
                <a:gd name="connsiteX12" fmla="*/ 3200400 w 5401339"/>
                <a:gd name="connsiteY12" fmla="*/ 1269128 h 2236690"/>
                <a:gd name="connsiteX13" fmla="*/ 4041406 w 5401339"/>
                <a:gd name="connsiteY13" fmla="*/ 1236179 h 2236690"/>
                <a:gd name="connsiteX14" fmla="*/ 4160897 w 5401339"/>
                <a:gd name="connsiteY14" fmla="*/ 1011845 h 2236690"/>
                <a:gd name="connsiteX15" fmla="*/ 4425446 w 5401339"/>
                <a:gd name="connsiteY15" fmla="*/ 1139785 h 2236690"/>
                <a:gd name="connsiteX16" fmla="*/ 4746188 w 5401339"/>
                <a:gd name="connsiteY16" fmla="*/ 1512977 h 2236690"/>
                <a:gd name="connsiteX17" fmla="*/ 5401339 w 5401339"/>
                <a:gd name="connsiteY17" fmla="*/ 2002774 h 2236690"/>
                <a:gd name="connsiteX18" fmla="*/ 0 w 5401339"/>
                <a:gd name="connsiteY18" fmla="*/ 2236690 h 2236690"/>
                <a:gd name="connsiteX19" fmla="*/ 264047 w 5401339"/>
                <a:gd name="connsiteY19" fmla="*/ 272944 h 2236690"/>
                <a:gd name="connsiteX0" fmla="*/ 315676 w 5401339"/>
                <a:gd name="connsiteY0" fmla="*/ 819345 h 2788820"/>
                <a:gd name="connsiteX1" fmla="*/ 608946 w 5401339"/>
                <a:gd name="connsiteY1" fmla="*/ 0 h 2788820"/>
                <a:gd name="connsiteX2" fmla="*/ 1035657 w 5401339"/>
                <a:gd name="connsiteY2" fmla="*/ 582277 h 2788820"/>
                <a:gd name="connsiteX3" fmla="*/ 939697 w 5401339"/>
                <a:gd name="connsiteY3" fmla="*/ 850192 h 2788820"/>
                <a:gd name="connsiteX4" fmla="*/ 1371600 w 5401339"/>
                <a:gd name="connsiteY4" fmla="*/ 1289630 h 2788820"/>
                <a:gd name="connsiteX5" fmla="*/ 1881962 w 5401339"/>
                <a:gd name="connsiteY5" fmla="*/ 1683034 h 2788820"/>
                <a:gd name="connsiteX6" fmla="*/ 2094613 w 5401339"/>
                <a:gd name="connsiteY6" fmla="*/ 1523546 h 2788820"/>
                <a:gd name="connsiteX7" fmla="*/ 2360427 w 5401339"/>
                <a:gd name="connsiteY7" fmla="*/ 1491648 h 2788820"/>
                <a:gd name="connsiteX8" fmla="*/ 2573079 w 5401339"/>
                <a:gd name="connsiteY8" fmla="*/ 1300262 h 2788820"/>
                <a:gd name="connsiteX9" fmla="*/ 2700170 w 5401339"/>
                <a:gd name="connsiteY9" fmla="*/ 1129442 h 2788820"/>
                <a:gd name="connsiteX10" fmla="*/ 3006480 w 5401339"/>
                <a:gd name="connsiteY10" fmla="*/ 1137972 h 2788820"/>
                <a:gd name="connsiteX11" fmla="*/ 2998381 w 5401339"/>
                <a:gd name="connsiteY11" fmla="*/ 1438486 h 2788820"/>
                <a:gd name="connsiteX12" fmla="*/ 3200400 w 5401339"/>
                <a:gd name="connsiteY12" fmla="*/ 1821258 h 2788820"/>
                <a:gd name="connsiteX13" fmla="*/ 4041406 w 5401339"/>
                <a:gd name="connsiteY13" fmla="*/ 1788309 h 2788820"/>
                <a:gd name="connsiteX14" fmla="*/ 4160897 w 5401339"/>
                <a:gd name="connsiteY14" fmla="*/ 1563975 h 2788820"/>
                <a:gd name="connsiteX15" fmla="*/ 4425446 w 5401339"/>
                <a:gd name="connsiteY15" fmla="*/ 1691915 h 2788820"/>
                <a:gd name="connsiteX16" fmla="*/ 4746188 w 5401339"/>
                <a:gd name="connsiteY16" fmla="*/ 2065107 h 2788820"/>
                <a:gd name="connsiteX17" fmla="*/ 5401339 w 5401339"/>
                <a:gd name="connsiteY17" fmla="*/ 2554904 h 2788820"/>
                <a:gd name="connsiteX18" fmla="*/ 0 w 5401339"/>
                <a:gd name="connsiteY18" fmla="*/ 2788820 h 2788820"/>
                <a:gd name="connsiteX19" fmla="*/ 264047 w 5401339"/>
                <a:gd name="connsiteY19" fmla="*/ 825074 h 2788820"/>
                <a:gd name="connsiteX0" fmla="*/ 315676 w 5401339"/>
                <a:gd name="connsiteY0" fmla="*/ 985115 h 2954590"/>
                <a:gd name="connsiteX1" fmla="*/ 608946 w 5401339"/>
                <a:gd name="connsiteY1" fmla="*/ 165770 h 2954590"/>
                <a:gd name="connsiteX2" fmla="*/ 866771 w 5401339"/>
                <a:gd name="connsiteY2" fmla="*/ 0 h 2954590"/>
                <a:gd name="connsiteX3" fmla="*/ 939697 w 5401339"/>
                <a:gd name="connsiteY3" fmla="*/ 1015962 h 2954590"/>
                <a:gd name="connsiteX4" fmla="*/ 1371600 w 5401339"/>
                <a:gd name="connsiteY4" fmla="*/ 1455400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371600 w 5401339"/>
                <a:gd name="connsiteY4" fmla="*/ 1455400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881962 w 5401339"/>
                <a:gd name="connsiteY5" fmla="*/ 1848804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573079 w 5401339"/>
                <a:gd name="connsiteY8" fmla="*/ 1466032 h 2954590"/>
                <a:gd name="connsiteX9" fmla="*/ 2700170 w 5401339"/>
                <a:gd name="connsiteY9" fmla="*/ 1295212 h 2954590"/>
                <a:gd name="connsiteX10" fmla="*/ 3006480 w 5401339"/>
                <a:gd name="connsiteY10" fmla="*/ 1303742 h 2954590"/>
                <a:gd name="connsiteX11" fmla="*/ 2998381 w 5401339"/>
                <a:gd name="connsiteY11" fmla="*/ 1604256 h 2954590"/>
                <a:gd name="connsiteX12" fmla="*/ 3200400 w 5401339"/>
                <a:gd name="connsiteY12" fmla="*/ 1987028 h 2954590"/>
                <a:gd name="connsiteX13" fmla="*/ 4041406 w 5401339"/>
                <a:gd name="connsiteY13" fmla="*/ 1954079 h 2954590"/>
                <a:gd name="connsiteX14" fmla="*/ 4160897 w 5401339"/>
                <a:gd name="connsiteY14" fmla="*/ 1729745 h 2954590"/>
                <a:gd name="connsiteX15" fmla="*/ 4425446 w 5401339"/>
                <a:gd name="connsiteY15" fmla="*/ 1857685 h 2954590"/>
                <a:gd name="connsiteX16" fmla="*/ 4746188 w 5401339"/>
                <a:gd name="connsiteY16" fmla="*/ 2230877 h 2954590"/>
                <a:gd name="connsiteX17" fmla="*/ 5401339 w 5401339"/>
                <a:gd name="connsiteY17" fmla="*/ 2720674 h 2954590"/>
                <a:gd name="connsiteX18" fmla="*/ 0 w 5401339"/>
                <a:gd name="connsiteY18" fmla="*/ 2954590 h 2954590"/>
                <a:gd name="connsiteX19" fmla="*/ 264047 w 5401339"/>
                <a:gd name="connsiteY19"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700170 w 5401339"/>
                <a:gd name="connsiteY8" fmla="*/ 1295212 h 2954590"/>
                <a:gd name="connsiteX9" fmla="*/ 3006480 w 5401339"/>
                <a:gd name="connsiteY9" fmla="*/ 1303742 h 2954590"/>
                <a:gd name="connsiteX10" fmla="*/ 2998381 w 5401339"/>
                <a:gd name="connsiteY10" fmla="*/ 1604256 h 2954590"/>
                <a:gd name="connsiteX11" fmla="*/ 3200400 w 5401339"/>
                <a:gd name="connsiteY11" fmla="*/ 1987028 h 2954590"/>
                <a:gd name="connsiteX12" fmla="*/ 4041406 w 5401339"/>
                <a:gd name="connsiteY12" fmla="*/ 1954079 h 2954590"/>
                <a:gd name="connsiteX13" fmla="*/ 4160897 w 5401339"/>
                <a:gd name="connsiteY13" fmla="*/ 1729745 h 2954590"/>
                <a:gd name="connsiteX14" fmla="*/ 4425446 w 5401339"/>
                <a:gd name="connsiteY14" fmla="*/ 1857685 h 2954590"/>
                <a:gd name="connsiteX15" fmla="*/ 4746188 w 5401339"/>
                <a:gd name="connsiteY15" fmla="*/ 2230877 h 2954590"/>
                <a:gd name="connsiteX16" fmla="*/ 5401339 w 5401339"/>
                <a:gd name="connsiteY16" fmla="*/ 2720674 h 2954590"/>
                <a:gd name="connsiteX17" fmla="*/ 0 w 5401339"/>
                <a:gd name="connsiteY17" fmla="*/ 2954590 h 2954590"/>
                <a:gd name="connsiteX18" fmla="*/ 264047 w 5401339"/>
                <a:gd name="connsiteY18" fmla="*/ 990844 h 2954590"/>
                <a:gd name="connsiteX0" fmla="*/ 315676 w 5401339"/>
                <a:gd name="connsiteY0" fmla="*/ 985115 h 2954590"/>
                <a:gd name="connsiteX1" fmla="*/ 608946 w 5401339"/>
                <a:gd name="connsiteY1" fmla="*/ 165770 h 2954590"/>
                <a:gd name="connsiteX2" fmla="*/ 866771 w 5401339"/>
                <a:gd name="connsiteY2" fmla="*/ 0 h 2954590"/>
                <a:gd name="connsiteX3" fmla="*/ 1168899 w 5401339"/>
                <a:gd name="connsiteY3" fmla="*/ 873477 h 2954590"/>
                <a:gd name="connsiteX4" fmla="*/ 1600803 w 5401339"/>
                <a:gd name="connsiteY4" fmla="*/ 1401968 h 2954590"/>
                <a:gd name="connsiteX5" fmla="*/ 1954342 w 5401339"/>
                <a:gd name="connsiteY5" fmla="*/ 1813183 h 2954590"/>
                <a:gd name="connsiteX6" fmla="*/ 2094613 w 5401339"/>
                <a:gd name="connsiteY6" fmla="*/ 1689316 h 2954590"/>
                <a:gd name="connsiteX7" fmla="*/ 2360427 w 5401339"/>
                <a:gd name="connsiteY7" fmla="*/ 1657418 h 2954590"/>
                <a:gd name="connsiteX8" fmla="*/ 2856992 w 5401339"/>
                <a:gd name="connsiteY8" fmla="*/ 974620 h 2954590"/>
                <a:gd name="connsiteX9" fmla="*/ 3006480 w 5401339"/>
                <a:gd name="connsiteY9" fmla="*/ 1303742 h 2954590"/>
                <a:gd name="connsiteX10" fmla="*/ 2998381 w 5401339"/>
                <a:gd name="connsiteY10" fmla="*/ 1604256 h 2954590"/>
                <a:gd name="connsiteX11" fmla="*/ 3200400 w 5401339"/>
                <a:gd name="connsiteY11" fmla="*/ 1987028 h 2954590"/>
                <a:gd name="connsiteX12" fmla="*/ 4041406 w 5401339"/>
                <a:gd name="connsiteY12" fmla="*/ 1954079 h 2954590"/>
                <a:gd name="connsiteX13" fmla="*/ 4160897 w 5401339"/>
                <a:gd name="connsiteY13" fmla="*/ 1729745 h 2954590"/>
                <a:gd name="connsiteX14" fmla="*/ 4425446 w 5401339"/>
                <a:gd name="connsiteY14" fmla="*/ 1857685 h 2954590"/>
                <a:gd name="connsiteX15" fmla="*/ 4746188 w 5401339"/>
                <a:gd name="connsiteY15" fmla="*/ 2230877 h 2954590"/>
                <a:gd name="connsiteX16" fmla="*/ 5401339 w 5401339"/>
                <a:gd name="connsiteY16" fmla="*/ 2720674 h 2954590"/>
                <a:gd name="connsiteX17" fmla="*/ 0 w 5401339"/>
                <a:gd name="connsiteY17" fmla="*/ 2954590 h 2954590"/>
                <a:gd name="connsiteX18" fmla="*/ 264047 w 5401339"/>
                <a:gd name="connsiteY18" fmla="*/ 990844 h 295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01339" h="2954590">
                  <a:moveTo>
                    <a:pt x="315676" y="985115"/>
                  </a:moveTo>
                  <a:lnTo>
                    <a:pt x="608946" y="165770"/>
                  </a:lnTo>
                  <a:lnTo>
                    <a:pt x="866771" y="0"/>
                  </a:lnTo>
                  <a:lnTo>
                    <a:pt x="1168899" y="873477"/>
                  </a:lnTo>
                  <a:lnTo>
                    <a:pt x="1600803" y="1401968"/>
                  </a:lnTo>
                  <a:lnTo>
                    <a:pt x="1954342" y="1813183"/>
                  </a:lnTo>
                  <a:lnTo>
                    <a:pt x="2094613" y="1689316"/>
                  </a:lnTo>
                  <a:lnTo>
                    <a:pt x="2360427" y="1657418"/>
                  </a:lnTo>
                  <a:lnTo>
                    <a:pt x="2856992" y="974620"/>
                  </a:lnTo>
                  <a:lnTo>
                    <a:pt x="3006480" y="1303742"/>
                  </a:lnTo>
                  <a:lnTo>
                    <a:pt x="2998381" y="1604256"/>
                  </a:lnTo>
                  <a:lnTo>
                    <a:pt x="3200400" y="1987028"/>
                  </a:lnTo>
                  <a:lnTo>
                    <a:pt x="4041406" y="1954079"/>
                  </a:lnTo>
                  <a:lnTo>
                    <a:pt x="4160897" y="1729745"/>
                  </a:lnTo>
                  <a:lnTo>
                    <a:pt x="4425446" y="1857685"/>
                  </a:lnTo>
                  <a:lnTo>
                    <a:pt x="4746188" y="2230877"/>
                  </a:lnTo>
                  <a:lnTo>
                    <a:pt x="5401339" y="2720674"/>
                  </a:lnTo>
                  <a:lnTo>
                    <a:pt x="0" y="2954590"/>
                  </a:lnTo>
                  <a:lnTo>
                    <a:pt x="264047" y="990844"/>
                  </a:lnTo>
                </a:path>
              </a:pathLst>
            </a:cu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9841DE90-ED5D-5370-E28F-6B837E45011C}"/>
                </a:ext>
              </a:extLst>
            </p:cNvPr>
            <p:cNvSpPr/>
            <p:nvPr/>
          </p:nvSpPr>
          <p:spPr>
            <a:xfrm>
              <a:off x="-850605" y="-340242"/>
              <a:ext cx="6772940" cy="7719237"/>
            </a:xfrm>
            <a:custGeom>
              <a:avLst/>
              <a:gdLst>
                <a:gd name="connsiteX0" fmla="*/ 6177517 w 6772940"/>
                <a:gd name="connsiteY0" fmla="*/ 7400261 h 7719237"/>
                <a:gd name="connsiteX1" fmla="*/ 5932968 w 6772940"/>
                <a:gd name="connsiteY1" fmla="*/ 6889898 h 7719237"/>
                <a:gd name="connsiteX2" fmla="*/ 6230679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6230679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634717 w 6772940"/>
                <a:gd name="connsiteY3" fmla="*/ 6602819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517758 w 6772940"/>
                <a:gd name="connsiteY3" fmla="*/ 6539024 h 7719237"/>
                <a:gd name="connsiteX4" fmla="*/ 6751675 w 6772940"/>
                <a:gd name="connsiteY4" fmla="*/ 6124354 h 7719237"/>
                <a:gd name="connsiteX5" fmla="*/ 6772940 w 6772940"/>
                <a:gd name="connsiteY5" fmla="*/ 5677786 h 7719237"/>
                <a:gd name="connsiteX6" fmla="*/ 6730410 w 6772940"/>
                <a:gd name="connsiteY6" fmla="*/ 5252484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 name="connsiteX0" fmla="*/ 6177517 w 6772940"/>
                <a:gd name="connsiteY0" fmla="*/ 7400261 h 7719237"/>
                <a:gd name="connsiteX1" fmla="*/ 5528930 w 6772940"/>
                <a:gd name="connsiteY1" fmla="*/ 7070651 h 7719237"/>
                <a:gd name="connsiteX2" fmla="*/ 5954233 w 6772940"/>
                <a:gd name="connsiteY2" fmla="*/ 6634716 h 7719237"/>
                <a:gd name="connsiteX3" fmla="*/ 6517758 w 6772940"/>
                <a:gd name="connsiteY3" fmla="*/ 6539024 h 7719237"/>
                <a:gd name="connsiteX4" fmla="*/ 6751675 w 6772940"/>
                <a:gd name="connsiteY4" fmla="*/ 6124354 h 7719237"/>
                <a:gd name="connsiteX5" fmla="*/ 6772940 w 6772940"/>
                <a:gd name="connsiteY5" fmla="*/ 5677786 h 7719237"/>
                <a:gd name="connsiteX6" fmla="*/ 6751675 w 6772940"/>
                <a:gd name="connsiteY6" fmla="*/ 5348177 h 7719237"/>
                <a:gd name="connsiteX7" fmla="*/ 6411433 w 6772940"/>
                <a:gd name="connsiteY7" fmla="*/ 5326912 h 7719237"/>
                <a:gd name="connsiteX8" fmla="*/ 6315740 w 6772940"/>
                <a:gd name="connsiteY8" fmla="*/ 4965405 h 7719237"/>
                <a:gd name="connsiteX9" fmla="*/ 5922335 w 6772940"/>
                <a:gd name="connsiteY9" fmla="*/ 5071730 h 7719237"/>
                <a:gd name="connsiteX10" fmla="*/ 5741582 w 6772940"/>
                <a:gd name="connsiteY10" fmla="*/ 4784651 h 7719237"/>
                <a:gd name="connsiteX11" fmla="*/ 5858540 w 6772940"/>
                <a:gd name="connsiteY11" fmla="*/ 4401879 h 7719237"/>
                <a:gd name="connsiteX12" fmla="*/ 6305107 w 6772940"/>
                <a:gd name="connsiteY12" fmla="*/ 4316819 h 7719237"/>
                <a:gd name="connsiteX13" fmla="*/ 6113721 w 6772940"/>
                <a:gd name="connsiteY13" fmla="*/ 3795823 h 7719237"/>
                <a:gd name="connsiteX14" fmla="*/ 5784112 w 6772940"/>
                <a:gd name="connsiteY14" fmla="*/ 3763926 h 7719237"/>
                <a:gd name="connsiteX15" fmla="*/ 5762847 w 6772940"/>
                <a:gd name="connsiteY15" fmla="*/ 3636335 h 7719237"/>
                <a:gd name="connsiteX16" fmla="*/ 5975498 w 6772940"/>
                <a:gd name="connsiteY16" fmla="*/ 3402419 h 7719237"/>
                <a:gd name="connsiteX17" fmla="*/ 5996763 w 6772940"/>
                <a:gd name="connsiteY17" fmla="*/ 3094075 h 7719237"/>
                <a:gd name="connsiteX18" fmla="*/ 5826642 w 6772940"/>
                <a:gd name="connsiteY18" fmla="*/ 3062177 h 7719237"/>
                <a:gd name="connsiteX19" fmla="*/ 6103089 w 6772940"/>
                <a:gd name="connsiteY19" fmla="*/ 2817628 h 7719237"/>
                <a:gd name="connsiteX20" fmla="*/ 5858540 w 6772940"/>
                <a:gd name="connsiteY20" fmla="*/ 2445489 h 7719237"/>
                <a:gd name="connsiteX21" fmla="*/ 5932968 w 6772940"/>
                <a:gd name="connsiteY21" fmla="*/ 2264735 h 7719237"/>
                <a:gd name="connsiteX22" fmla="*/ 6230679 w 6772940"/>
                <a:gd name="connsiteY22" fmla="*/ 2264735 h 7719237"/>
                <a:gd name="connsiteX23" fmla="*/ 6592186 w 6772940"/>
                <a:gd name="connsiteY23" fmla="*/ 2041451 h 7719237"/>
                <a:gd name="connsiteX24" fmla="*/ 6251945 w 6772940"/>
                <a:gd name="connsiteY24" fmla="*/ 1584251 h 7719237"/>
                <a:gd name="connsiteX25" fmla="*/ 6092456 w 6772940"/>
                <a:gd name="connsiteY25" fmla="*/ 1573619 h 7719237"/>
                <a:gd name="connsiteX26" fmla="*/ 6007396 w 6772940"/>
                <a:gd name="connsiteY26" fmla="*/ 956930 h 7719237"/>
                <a:gd name="connsiteX27" fmla="*/ 5411972 w 6772940"/>
                <a:gd name="connsiteY27" fmla="*/ 595423 h 7719237"/>
                <a:gd name="connsiteX28" fmla="*/ 4572000 w 6772940"/>
                <a:gd name="connsiteY28" fmla="*/ 776177 h 7719237"/>
                <a:gd name="connsiteX29" fmla="*/ 4136065 w 6772940"/>
                <a:gd name="connsiteY29" fmla="*/ 606056 h 7719237"/>
                <a:gd name="connsiteX30" fmla="*/ 3902149 w 6772940"/>
                <a:gd name="connsiteY30" fmla="*/ 818707 h 7719237"/>
                <a:gd name="connsiteX31" fmla="*/ 3583172 w 6772940"/>
                <a:gd name="connsiteY31" fmla="*/ 520995 h 7719237"/>
                <a:gd name="connsiteX32" fmla="*/ 3455582 w 6772940"/>
                <a:gd name="connsiteY32" fmla="*/ 42530 h 7719237"/>
                <a:gd name="connsiteX33" fmla="*/ 233917 w 6772940"/>
                <a:gd name="connsiteY33" fmla="*/ 0 h 7719237"/>
                <a:gd name="connsiteX34" fmla="*/ 0 w 6772940"/>
                <a:gd name="connsiteY34" fmla="*/ 7719237 h 7719237"/>
                <a:gd name="connsiteX35" fmla="*/ 6177517 w 6772940"/>
                <a:gd name="connsiteY35" fmla="*/ 7400261 h 7719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772940" h="7719237">
                  <a:moveTo>
                    <a:pt x="6177517" y="7400261"/>
                  </a:moveTo>
                  <a:lnTo>
                    <a:pt x="5528930" y="7070651"/>
                  </a:lnTo>
                  <a:lnTo>
                    <a:pt x="5954233" y="6634716"/>
                  </a:lnTo>
                  <a:lnTo>
                    <a:pt x="6517758" y="6539024"/>
                  </a:lnTo>
                  <a:lnTo>
                    <a:pt x="6751675" y="6124354"/>
                  </a:lnTo>
                  <a:lnTo>
                    <a:pt x="6772940" y="5677786"/>
                  </a:lnTo>
                  <a:lnTo>
                    <a:pt x="6751675" y="5348177"/>
                  </a:lnTo>
                  <a:lnTo>
                    <a:pt x="6411433" y="5326912"/>
                  </a:lnTo>
                  <a:lnTo>
                    <a:pt x="6315740" y="4965405"/>
                  </a:lnTo>
                  <a:lnTo>
                    <a:pt x="5922335" y="5071730"/>
                  </a:lnTo>
                  <a:lnTo>
                    <a:pt x="5741582" y="4784651"/>
                  </a:lnTo>
                  <a:lnTo>
                    <a:pt x="5858540" y="4401879"/>
                  </a:lnTo>
                  <a:lnTo>
                    <a:pt x="6305107" y="4316819"/>
                  </a:lnTo>
                  <a:lnTo>
                    <a:pt x="6113721" y="3795823"/>
                  </a:lnTo>
                  <a:lnTo>
                    <a:pt x="5784112" y="3763926"/>
                  </a:lnTo>
                  <a:lnTo>
                    <a:pt x="5762847" y="3636335"/>
                  </a:lnTo>
                  <a:lnTo>
                    <a:pt x="5975498" y="3402419"/>
                  </a:lnTo>
                  <a:lnTo>
                    <a:pt x="5996763" y="3094075"/>
                  </a:lnTo>
                  <a:lnTo>
                    <a:pt x="5826642" y="3062177"/>
                  </a:lnTo>
                  <a:lnTo>
                    <a:pt x="6103089" y="2817628"/>
                  </a:lnTo>
                  <a:lnTo>
                    <a:pt x="5858540" y="2445489"/>
                  </a:lnTo>
                  <a:lnTo>
                    <a:pt x="5932968" y="2264735"/>
                  </a:lnTo>
                  <a:lnTo>
                    <a:pt x="6230679" y="2264735"/>
                  </a:lnTo>
                  <a:lnTo>
                    <a:pt x="6592186" y="2041451"/>
                  </a:lnTo>
                  <a:lnTo>
                    <a:pt x="6251945" y="1584251"/>
                  </a:lnTo>
                  <a:lnTo>
                    <a:pt x="6092456" y="1573619"/>
                  </a:lnTo>
                  <a:lnTo>
                    <a:pt x="6007396" y="956930"/>
                  </a:lnTo>
                  <a:lnTo>
                    <a:pt x="5411972" y="595423"/>
                  </a:lnTo>
                  <a:lnTo>
                    <a:pt x="4572000" y="776177"/>
                  </a:lnTo>
                  <a:lnTo>
                    <a:pt x="4136065" y="606056"/>
                  </a:lnTo>
                  <a:lnTo>
                    <a:pt x="3902149" y="818707"/>
                  </a:lnTo>
                  <a:lnTo>
                    <a:pt x="3583172" y="520995"/>
                  </a:lnTo>
                  <a:lnTo>
                    <a:pt x="3455582" y="42530"/>
                  </a:lnTo>
                  <a:lnTo>
                    <a:pt x="233917" y="0"/>
                  </a:lnTo>
                  <a:lnTo>
                    <a:pt x="0" y="7719237"/>
                  </a:lnTo>
                  <a:lnTo>
                    <a:pt x="6177517" y="7400261"/>
                  </a:lnTo>
                  <a:close/>
                </a:path>
              </a:pathLst>
            </a:cu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954410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1"/>
                                        </p:tgtEl>
                                        <p:attrNameLst>
                                          <p:attrName>style.visibility</p:attrName>
                                        </p:attrNameLst>
                                      </p:cBhvr>
                                      <p:to>
                                        <p:strVal val="visible"/>
                                      </p:to>
                                    </p:set>
                                    <p:animEffect transition="in" filter="fade">
                                      <p:cBhvr>
                                        <p:cTn id="7" dur="250"/>
                                        <p:tgtEl>
                                          <p:spTgt spid="41"/>
                                        </p:tgtEl>
                                      </p:cBhvr>
                                    </p:animEffect>
                                  </p:childTnLst>
                                </p:cTn>
                              </p:par>
                              <p:par>
                                <p:cTn id="8" presetID="10" presetClass="entr" presetSubtype="0" fill="hold"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250"/>
                                        <p:tgtEl>
                                          <p:spTgt spid="32"/>
                                        </p:tgtEl>
                                      </p:cBhvr>
                                    </p:animEffect>
                                  </p:childTnLst>
                                </p:cTn>
                              </p:par>
                              <p:par>
                                <p:cTn id="11" presetID="10" presetClass="entr" presetSubtype="0" fill="hold" nodeType="withEffect">
                                  <p:stCondLst>
                                    <p:cond delay="0"/>
                                  </p:stCondLst>
                                  <p:childTnLst>
                                    <p:set>
                                      <p:cBhvr>
                                        <p:cTn id="12" dur="1" fill="hold">
                                          <p:stCondLst>
                                            <p:cond delay="0"/>
                                          </p:stCondLst>
                                        </p:cTn>
                                        <p:tgtEl>
                                          <p:spTgt spid="40"/>
                                        </p:tgtEl>
                                        <p:attrNameLst>
                                          <p:attrName>style.visibility</p:attrName>
                                        </p:attrNameLst>
                                      </p:cBhvr>
                                      <p:to>
                                        <p:strVal val="visible"/>
                                      </p:to>
                                    </p:set>
                                    <p:animEffect transition="in" filter="fade">
                                      <p:cBhvr>
                                        <p:cTn id="13" dur="250"/>
                                        <p:tgtEl>
                                          <p:spTgt spid="40"/>
                                        </p:tgtEl>
                                      </p:cBhvr>
                                    </p:animEffect>
                                  </p:childTnLst>
                                </p:cTn>
                              </p:par>
                            </p:childTnLst>
                          </p:cTn>
                        </p:par>
                        <p:par>
                          <p:cTn id="14" fill="hold">
                            <p:stCondLst>
                              <p:cond delay="250"/>
                            </p:stCondLst>
                            <p:childTnLst>
                              <p:par>
                                <p:cTn id="15" presetID="10" presetClass="entr" presetSubtype="0" fill="hold" nodeType="after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1000"/>
                                        <p:tgtEl>
                                          <p:spTgt spid="2"/>
                                        </p:tgtEl>
                                      </p:cBhvr>
                                    </p:animEffect>
                                  </p:childTnLst>
                                </p:cTn>
                              </p:par>
                            </p:childTnLst>
                          </p:cTn>
                        </p:par>
                        <p:par>
                          <p:cTn id="18" fill="hold">
                            <p:stCondLst>
                              <p:cond delay="1250"/>
                            </p:stCondLst>
                            <p:childTnLst>
                              <p:par>
                                <p:cTn id="19" presetID="10" presetClass="entr" presetSubtype="0" fill="hold" grpId="0" nodeType="after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500"/>
                                        <p:tgtEl>
                                          <p:spTgt spid="3"/>
                                        </p:tgtEl>
                                      </p:cBhvr>
                                    </p:animEffect>
                                  </p:childTnLst>
                                </p:cTn>
                              </p:par>
                            </p:childTnLst>
                          </p:cTn>
                        </p:par>
                        <p:par>
                          <p:cTn id="22" fill="hold">
                            <p:stCondLst>
                              <p:cond delay="1750"/>
                            </p:stCondLst>
                            <p:childTnLst>
                              <p:par>
                                <p:cTn id="23" presetID="42" presetClass="entr" presetSubtype="0" fill="hold" grpId="0" nodeType="afterEffect">
                                  <p:stCondLst>
                                    <p:cond delay="25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anim calcmode="lin" valueType="num">
                                      <p:cBhvr>
                                        <p:cTn id="26" dur="500" fill="hold"/>
                                        <p:tgtEl>
                                          <p:spTgt spid="6"/>
                                        </p:tgtEl>
                                        <p:attrNameLst>
                                          <p:attrName>ppt_x</p:attrName>
                                        </p:attrNameLst>
                                      </p:cBhvr>
                                      <p:tavLst>
                                        <p:tav tm="0">
                                          <p:val>
                                            <p:strVal val="#ppt_x"/>
                                          </p:val>
                                        </p:tav>
                                        <p:tav tm="100000">
                                          <p:val>
                                            <p:strVal val="#ppt_x"/>
                                          </p:val>
                                        </p:tav>
                                      </p:tavLst>
                                    </p:anim>
                                    <p:anim calcmode="lin" valueType="num">
                                      <p:cBhvr>
                                        <p:cTn id="27" dur="500" fill="hold"/>
                                        <p:tgtEl>
                                          <p:spTgt spid="6"/>
                                        </p:tgtEl>
                                        <p:attrNameLst>
                                          <p:attrName>ppt_y</p:attrName>
                                        </p:attrNameLst>
                                      </p:cBhvr>
                                      <p:tavLst>
                                        <p:tav tm="0">
                                          <p:val>
                                            <p:strVal val="#ppt_y+.1"/>
                                          </p:val>
                                        </p:tav>
                                        <p:tav tm="100000">
                                          <p:val>
                                            <p:strVal val="#ppt_y"/>
                                          </p:val>
                                        </p:tav>
                                      </p:tavLst>
                                    </p:anim>
                                  </p:childTnLst>
                                </p:cTn>
                              </p:par>
                            </p:childTnLst>
                          </p:cTn>
                        </p:par>
                        <p:par>
                          <p:cTn id="28" fill="hold">
                            <p:stCondLst>
                              <p:cond delay="2500"/>
                            </p:stCondLst>
                            <p:childTnLst>
                              <p:par>
                                <p:cTn id="29" presetID="26" presetClass="emph" presetSubtype="0" fill="hold" nodeType="afterEffect">
                                  <p:stCondLst>
                                    <p:cond delay="0"/>
                                  </p:stCondLst>
                                  <p:childTnLst>
                                    <p:animEffect transition="out" filter="fade">
                                      <p:cBhvr>
                                        <p:cTn id="30" dur="500" tmFilter="0, 0; .2, .5; .8, .5; 1, 0"/>
                                        <p:tgtEl>
                                          <p:spTgt spid="41"/>
                                        </p:tgtEl>
                                      </p:cBhvr>
                                    </p:animEffect>
                                    <p:animScale>
                                      <p:cBhvr>
                                        <p:cTn id="31" dur="250" autoRev="1" fill="hold"/>
                                        <p:tgtEl>
                                          <p:spTgt spid="41"/>
                                        </p:tgtEl>
                                      </p:cBhvr>
                                      <p:by x="105000" y="105000"/>
                                    </p:animScale>
                                  </p:childTnLst>
                                </p:cTn>
                              </p:par>
                              <p:par>
                                <p:cTn id="32" presetID="26" presetClass="emph" presetSubtype="0" fill="hold" nodeType="withEffect">
                                  <p:stCondLst>
                                    <p:cond delay="0"/>
                                  </p:stCondLst>
                                  <p:childTnLst>
                                    <p:animEffect transition="out" filter="fade">
                                      <p:cBhvr>
                                        <p:cTn id="33" dur="500" tmFilter="0, 0; .2, .5; .8, .5; 1, 0"/>
                                        <p:tgtEl>
                                          <p:spTgt spid="32"/>
                                        </p:tgtEl>
                                      </p:cBhvr>
                                    </p:animEffect>
                                    <p:animScale>
                                      <p:cBhvr>
                                        <p:cTn id="34" dur="250" autoRev="1" fill="hold"/>
                                        <p:tgtEl>
                                          <p:spTgt spid="32"/>
                                        </p:tgtEl>
                                      </p:cBhvr>
                                      <p:by x="105000" y="105000"/>
                                    </p:animScale>
                                  </p:childTnLst>
                                </p:cTn>
                              </p:par>
                              <p:par>
                                <p:cTn id="35" presetID="26" presetClass="emph" presetSubtype="0" fill="hold" nodeType="withEffect">
                                  <p:stCondLst>
                                    <p:cond delay="0"/>
                                  </p:stCondLst>
                                  <p:childTnLst>
                                    <p:animEffect transition="out" filter="fade">
                                      <p:cBhvr>
                                        <p:cTn id="36" dur="500" tmFilter="0, 0; .2, .5; .8, .5; 1, 0"/>
                                        <p:tgtEl>
                                          <p:spTgt spid="40"/>
                                        </p:tgtEl>
                                      </p:cBhvr>
                                    </p:animEffect>
                                    <p:animScale>
                                      <p:cBhvr>
                                        <p:cTn id="37" dur="250" autoRev="1" fill="hold"/>
                                        <p:tgtEl>
                                          <p:spTgt spid="40"/>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902208" y="420624"/>
            <a:ext cx="5864352" cy="3621024"/>
          </a:xfrm>
        </p:spPr>
        <p:txBody>
          <a:bodyPr/>
          <a:lstStyle/>
          <a:p>
            <a:r>
              <a:rPr lang="en-US"/>
              <a:t>Introduction</a:t>
            </a:r>
          </a:p>
        </p:txBody>
      </p:sp>
      <p:grpSp>
        <p:nvGrpSpPr>
          <p:cNvPr id="6" name="Group 5">
            <a:extLst>
              <a:ext uri="{FF2B5EF4-FFF2-40B4-BE49-F238E27FC236}">
                <a16:creationId xmlns:a16="http://schemas.microsoft.com/office/drawing/2014/main" id="{2C99BEED-2F20-4968-9BD3-5DC4986D1D77}"/>
              </a:ext>
            </a:extLst>
          </p:cNvPr>
          <p:cNvGrpSpPr/>
          <p:nvPr/>
        </p:nvGrpSpPr>
        <p:grpSpPr>
          <a:xfrm rot="21434604">
            <a:off x="6591764" y="454768"/>
            <a:ext cx="4794191" cy="5948464"/>
            <a:chOff x="635807" y="381000"/>
            <a:chExt cx="4794191" cy="5948464"/>
          </a:xfrm>
        </p:grpSpPr>
        <p:sp>
          <p:nvSpPr>
            <p:cNvPr id="7" name="Freeform: Shape 6">
              <a:extLst>
                <a:ext uri="{FF2B5EF4-FFF2-40B4-BE49-F238E27FC236}">
                  <a16:creationId xmlns:a16="http://schemas.microsoft.com/office/drawing/2014/main" id="{AF9FD93E-BCA3-4B79-8A7E-814806C511D7}"/>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02357E8-1B77-4DDF-9E2C-D9E2F56C3977}"/>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6E0ADA16-3911-49B8-B561-AD82AA399DC0}"/>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45D470D4-CF49-413E-9C22-FB58C33EE164}"/>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3477843E-1F89-4788-AA42-E26945294C49}"/>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88B1141C-756A-467D-902B-B3CF9CC34D68}"/>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99D3066B-3434-42F9-9A3B-A75460651774}"/>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2A2161E-376D-4CE2-B1AE-839214892BB8}"/>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79E5D875-4F4D-4274-A893-AD5F0CC3CB1A}"/>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3804BB3-9EE7-423F-B03F-D599D7C5167F}"/>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23CB897C-5F3C-49E1-A626-00EC100AEB0F}"/>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B0800A30-C0F4-44D9-ACC1-64466A87544C}"/>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D72C3D4-FABC-4D66-8BC9-DAAB4C4664FE}"/>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2877FE4-F3F8-4C24-BCA3-9312CB08B529}"/>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8AB4CB89-5770-4327-91F7-07020F0E16EB}"/>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5DE7052-D993-4E68-9587-96343429A2EE}"/>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CC77CC4-65E4-4B7A-815C-58AB94272116}"/>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92BCE6C-DC52-40CC-9455-DE85E5114CD0}"/>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E76FE869-C2F5-4405-A0E7-2474214CD5CD}"/>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52DC9420-ACF8-4E4F-A56E-83C387507667}"/>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8762120C-655A-4B6C-97F1-F65C93ED0AB0}"/>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137A7958-2C2B-4121-A00D-62E519055CB1}"/>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78690734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a:t>Topics Covered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865631" y="2072640"/>
            <a:ext cx="8324089" cy="3493008"/>
          </a:xfrm>
        </p:spPr>
        <p:txBody>
          <a:bodyPr/>
          <a:lstStyle/>
          <a:p>
            <a:r>
              <a:rPr lang="en-US"/>
              <a:t>Geodemographics</a:t>
            </a:r>
          </a:p>
          <a:p>
            <a:r>
              <a:rPr lang="en-US"/>
              <a:t>Data Gathering</a:t>
            </a:r>
          </a:p>
          <a:p>
            <a:r>
              <a:rPr lang="en-US"/>
              <a:t>Chosen Case Study</a:t>
            </a:r>
          </a:p>
          <a:p>
            <a:r>
              <a:rPr lang="en-US"/>
              <a:t>Datasets &amp; File Types</a:t>
            </a:r>
          </a:p>
          <a:p>
            <a:r>
              <a:rPr lang="en-US"/>
              <a:t>Data Acquisition</a:t>
            </a:r>
          </a:p>
          <a:p>
            <a:r>
              <a:rPr lang="en-US"/>
              <a:t>Final Thoughts/Q&amp;A</a:t>
            </a:r>
          </a:p>
        </p:txBody>
      </p:sp>
      <p:grpSp>
        <p:nvGrpSpPr>
          <p:cNvPr id="4" name="Group 3">
            <a:extLst>
              <a:ext uri="{FF2B5EF4-FFF2-40B4-BE49-F238E27FC236}">
                <a16:creationId xmlns:a16="http://schemas.microsoft.com/office/drawing/2014/main" id="{B67F8353-2973-5032-A8D6-18E759309C7B}"/>
              </a:ext>
            </a:extLst>
          </p:cNvPr>
          <p:cNvGrpSpPr/>
          <p:nvPr/>
        </p:nvGrpSpPr>
        <p:grpSpPr>
          <a:xfrm rot="21434604">
            <a:off x="3513612" y="-2895168"/>
            <a:ext cx="10193981" cy="12648334"/>
            <a:chOff x="635807" y="381000"/>
            <a:chExt cx="4794191" cy="5948464"/>
          </a:xfrm>
        </p:grpSpPr>
        <p:sp>
          <p:nvSpPr>
            <p:cNvPr id="29" name="Freeform: Shape 28">
              <a:extLst>
                <a:ext uri="{FF2B5EF4-FFF2-40B4-BE49-F238E27FC236}">
                  <a16:creationId xmlns:a16="http://schemas.microsoft.com/office/drawing/2014/main" id="{45FC3CFC-6140-EB4C-3E31-04BC23405751}"/>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E6333DA-D97C-3645-C977-63813EFD0157}"/>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FBDAD85D-216E-3AE6-3A40-39E541F1EA30}"/>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0A28F3D7-B18D-2208-D45D-C58110B5EA69}"/>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9D2A8631-3215-2115-14BE-BAC9F33C545B}"/>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5583D6CD-5762-789B-73BE-54003C194D4F}"/>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6BA70659-8C1C-A05F-25C2-7E7C4EE5B850}"/>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27798C5F-AEDB-032E-03C1-C0765951E0FE}"/>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B99A4352-9BF5-F03C-540D-8470FA33D051}"/>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02380285-3D52-195C-76C0-7A5E149F18FE}"/>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3186BC9E-AD31-1455-A693-786FAF570E99}"/>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01A94D1E-712C-8FCA-2508-20C490BDCB9F}"/>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8DE2DBEE-16E3-C4CF-CDBB-98BB3DEC0BB8}"/>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B9959F8B-47D3-6977-6229-D5F7B2182EF9}"/>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9EBBD918-4585-3E24-017E-E28F1B400181}"/>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8B501EDF-2756-8542-DEFB-5213D6D05187}"/>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FA9389AC-9873-A353-CE7A-A0E78D5EDED7}"/>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2465E581-F456-A4A4-3223-9FE3412DB962}"/>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E1C6791A-80CA-F7E0-FC8E-0727F0CE202E}"/>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AE4A1F77-7CA5-7BE0-E0D7-7112B2884E18}"/>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5DCF2DD4-F1EC-2FED-0C5E-7DB3C53DBE95}"/>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F919DEB3-701C-A1F3-7F45-47165D24CB68}"/>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5827493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fade">
                                      <p:cBhvr>
                                        <p:cTn id="11" dur="500"/>
                                        <p:tgtEl>
                                          <p:spTgt spid="7">
                                            <p:txEl>
                                              <p:pRg st="0" end="0"/>
                                            </p:txEl>
                                          </p:spTgt>
                                        </p:tgtEl>
                                      </p:cBhvr>
                                    </p:animEffect>
                                    <p:anim calcmode="lin" valueType="num">
                                      <p:cBhvr>
                                        <p:cTn id="12"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3" dur="5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000"/>
                            </p:stCondLst>
                            <p:childTnLst>
                              <p:par>
                                <p:cTn id="15" presetID="42" presetClass="entr" presetSubtype="0" fill="hold" grpId="0" nodeType="after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fade">
                                      <p:cBhvr>
                                        <p:cTn id="17" dur="500"/>
                                        <p:tgtEl>
                                          <p:spTgt spid="7">
                                            <p:txEl>
                                              <p:pRg st="1" end="1"/>
                                            </p:txEl>
                                          </p:spTgt>
                                        </p:tgtEl>
                                      </p:cBhvr>
                                    </p:animEffect>
                                    <p:anim calcmode="lin" valueType="num">
                                      <p:cBhvr>
                                        <p:cTn id="18"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9" dur="5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1500"/>
                            </p:stCondLst>
                            <p:childTnLst>
                              <p:par>
                                <p:cTn id="21" presetID="42" presetClass="entr" presetSubtype="0" fill="hold" grpId="0" nodeType="after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500"/>
                                        <p:tgtEl>
                                          <p:spTgt spid="7">
                                            <p:txEl>
                                              <p:pRg st="2" end="2"/>
                                            </p:txEl>
                                          </p:spTgt>
                                        </p:tgtEl>
                                      </p:cBhvr>
                                    </p:animEffect>
                                    <p:anim calcmode="lin" valueType="num">
                                      <p:cBhvr>
                                        <p:cTn id="24"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5" dur="5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2000"/>
                            </p:stCondLst>
                            <p:childTnLst>
                              <p:par>
                                <p:cTn id="27" presetID="42" presetClass="entr" presetSubtype="0" fill="hold" grpId="0" nodeType="after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500"/>
                                        <p:tgtEl>
                                          <p:spTgt spid="7">
                                            <p:txEl>
                                              <p:pRg st="3" end="3"/>
                                            </p:txEl>
                                          </p:spTgt>
                                        </p:tgtEl>
                                      </p:cBhvr>
                                    </p:animEffect>
                                    <p:anim calcmode="lin" valueType="num">
                                      <p:cBhvr>
                                        <p:cTn id="30"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2500"/>
                            </p:stCondLst>
                            <p:childTnLst>
                              <p:par>
                                <p:cTn id="33" presetID="42" presetClass="entr" presetSubtype="0" fill="hold" grpId="0" nodeType="after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Effect transition="in" filter="fade">
                                      <p:cBhvr>
                                        <p:cTn id="35" dur="500"/>
                                        <p:tgtEl>
                                          <p:spTgt spid="7">
                                            <p:txEl>
                                              <p:pRg st="4" end="4"/>
                                            </p:txEl>
                                          </p:spTgt>
                                        </p:tgtEl>
                                      </p:cBhvr>
                                    </p:animEffect>
                                    <p:anim calcmode="lin" valueType="num">
                                      <p:cBhvr>
                                        <p:cTn id="36"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7" dur="5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3000"/>
                            </p:stCondLst>
                            <p:childTnLst>
                              <p:par>
                                <p:cTn id="39" presetID="42" presetClass="entr" presetSubtype="0" fill="hold" grpId="0" nodeType="after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fade">
                                      <p:cBhvr>
                                        <p:cTn id="41" dur="500"/>
                                        <p:tgtEl>
                                          <p:spTgt spid="7">
                                            <p:txEl>
                                              <p:pRg st="5" end="5"/>
                                            </p:txEl>
                                          </p:spTgt>
                                        </p:tgtEl>
                                      </p:cBhvr>
                                    </p:animEffect>
                                    <p:anim calcmode="lin" valueType="num">
                                      <p:cBhvr>
                                        <p:cTn id="42"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3" dur="5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6096000" y="176784"/>
            <a:ext cx="5864352" cy="3621024"/>
          </a:xfrm>
        </p:spPr>
        <p:txBody>
          <a:bodyPr/>
          <a:lstStyle/>
          <a:p>
            <a:r>
              <a:rPr lang="en-ZA"/>
              <a:t>Geodemographics</a:t>
            </a:r>
          </a:p>
        </p:txBody>
      </p:sp>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6096000" y="4084320"/>
            <a:ext cx="5390147" cy="2362835"/>
          </a:xfrm>
        </p:spPr>
        <p:txBody>
          <a:bodyPr>
            <a:normAutofit/>
          </a:bodyPr>
          <a:lstStyle/>
          <a:p>
            <a:pPr algn="just"/>
            <a:r>
              <a:rPr lang="en-US" sz="2400"/>
              <a:t>[1] Geodemographics are small area indicators of the social, economic and demographic conditions prevailing in small areas, or ‘</a:t>
            </a:r>
            <a:r>
              <a:rPr lang="en-GB" sz="2400"/>
              <a:t>neighbourhoods</a:t>
            </a:r>
            <a:r>
              <a:rPr lang="en-US" sz="2400"/>
              <a:t>’. </a:t>
            </a:r>
          </a:p>
          <a:p>
            <a:r>
              <a:rPr lang="en-US" sz="2000">
                <a:latin typeface="+mj-lt"/>
              </a:rPr>
              <a:t>- Alexander D. Singleton, Paul A. Longley, in </a:t>
            </a:r>
            <a:r>
              <a:rPr lang="en-US" sz="2000">
                <a:latin typeface="+mj-lt"/>
                <a:hlinkClick r:id="rId2">
                  <a:extLst>
                    <a:ext uri="{A12FA001-AC4F-418D-AE19-62706E023703}">
                      <ahyp:hlinkClr xmlns:ahyp="http://schemas.microsoft.com/office/drawing/2018/hyperlinkcolor" val="tx"/>
                    </a:ext>
                  </a:extLst>
                </a:hlinkClick>
              </a:rPr>
              <a:t>Applied Geography</a:t>
            </a:r>
            <a:r>
              <a:rPr lang="en-US" sz="2000">
                <a:latin typeface="+mj-lt"/>
              </a:rPr>
              <a:t>, 2009</a:t>
            </a:r>
          </a:p>
        </p:txBody>
      </p:sp>
      <p:grpSp>
        <p:nvGrpSpPr>
          <p:cNvPr id="3" name="Group 2">
            <a:extLst>
              <a:ext uri="{FF2B5EF4-FFF2-40B4-BE49-F238E27FC236}">
                <a16:creationId xmlns:a16="http://schemas.microsoft.com/office/drawing/2014/main" id="{2C97EE01-18A2-93C6-B659-F6E4BCC6DFE9}"/>
              </a:ext>
            </a:extLst>
          </p:cNvPr>
          <p:cNvGrpSpPr/>
          <p:nvPr/>
        </p:nvGrpSpPr>
        <p:grpSpPr>
          <a:xfrm rot="15619933">
            <a:off x="-5490986" y="-1948167"/>
            <a:ext cx="10193981" cy="12648334"/>
            <a:chOff x="635807" y="381000"/>
            <a:chExt cx="4794191" cy="5948464"/>
          </a:xfrm>
        </p:grpSpPr>
        <p:sp>
          <p:nvSpPr>
            <p:cNvPr id="6" name="Freeform: Shape 5">
              <a:extLst>
                <a:ext uri="{FF2B5EF4-FFF2-40B4-BE49-F238E27FC236}">
                  <a16:creationId xmlns:a16="http://schemas.microsoft.com/office/drawing/2014/main" id="{08F59BB5-D435-5A1D-70AC-AE003B153854}"/>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06543F82-539F-9B63-845F-8DD023C05498}"/>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29BAB7D-A7BE-1AB9-CA4F-9D6D384A0B66}"/>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5963AE7A-7A95-5AC8-0109-9D5012008E70}"/>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1C9F3156-0E9B-C166-1814-BF59C981BDC8}"/>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5CC910E-E065-4D68-878D-AA8A70A4EA9B}"/>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63073F5-A71E-6638-D4D2-725C42476662}"/>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A21D9611-8183-2C31-04C7-A2C08509B32B}"/>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6124FA6F-CAF0-6C91-0EC9-658DCF5A3132}"/>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C8F29EFF-B878-31A8-BB11-6CEDF092B0A6}"/>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C898F20B-15C0-8E65-2E54-E23414E19124}"/>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9131595D-4EF6-DFA6-7854-84A425DFB2C2}"/>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1261A1AA-F0DA-D9A2-D77F-D6460A393A2F}"/>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CE68C65B-4280-4529-E3B3-E2E83B0078AC}"/>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914F1D11-A78E-A047-D370-28F8C18A303F}"/>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5067A2D-89F4-1FEF-CD35-D4BD74E825AC}"/>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386CCB3-4BD5-1095-6B04-5B69F074DE9E}"/>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7B3536D7-A95A-8B24-DFC2-8F410F1D909A}"/>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BC7DCCDF-A876-FF8C-E340-350042E22C6F}"/>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FC3E55E9-141D-D3A8-06EF-FD00E12F917D}"/>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58C6A533-77D5-0045-4904-638D81FC5BC4}"/>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8F91B143-E7F2-331A-DC35-4CE798AA8E29}"/>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59081651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US"/>
              <a:t>Geodemographics</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type="body" sz="quarter" idx="13"/>
          </p:nvPr>
        </p:nvSpPr>
        <p:spPr>
          <a:xfrm>
            <a:off x="842123" y="2175269"/>
            <a:ext cx="7506870" cy="3493008"/>
          </a:xfrm>
        </p:spPr>
        <p:txBody>
          <a:bodyPr>
            <a:noAutofit/>
          </a:bodyPr>
          <a:lstStyle/>
          <a:p>
            <a:pPr>
              <a:lnSpc>
                <a:spcPts val="2200"/>
              </a:lnSpc>
            </a:pPr>
            <a:r>
              <a:rPr lang="en-US"/>
              <a:t>The analysis of people and where they live. </a:t>
            </a:r>
          </a:p>
          <a:p>
            <a:pPr>
              <a:lnSpc>
                <a:spcPts val="2200"/>
              </a:lnSpc>
            </a:pPr>
            <a:r>
              <a:rPr lang="en-US"/>
              <a:t>Way of </a:t>
            </a:r>
            <a:r>
              <a:rPr lang="en-GB"/>
              <a:t>Analysing</a:t>
            </a:r>
            <a:r>
              <a:rPr lang="en-US"/>
              <a:t> socio-economic data. A place may be described as deprived or affluent.</a:t>
            </a:r>
          </a:p>
          <a:p>
            <a:pPr>
              <a:lnSpc>
                <a:spcPts val="2200"/>
              </a:lnSpc>
            </a:pPr>
            <a:r>
              <a:rPr lang="en-US"/>
              <a:t>Where someone lives, works, gets an education and pursues social aspirations says something about that person </a:t>
            </a:r>
          </a:p>
          <a:p>
            <a:pPr>
              <a:lnSpc>
                <a:spcPts val="2200"/>
              </a:lnSpc>
            </a:pPr>
            <a:r>
              <a:rPr lang="en-US"/>
              <a:t>Behavioral study of people within specific geographical Areas</a:t>
            </a:r>
          </a:p>
          <a:p>
            <a:pPr>
              <a:lnSpc>
                <a:spcPts val="2200"/>
              </a:lnSpc>
            </a:pPr>
            <a:r>
              <a:rPr lang="en-US"/>
              <a:t>The study of data, they produce in relation to the Geographical content embedded in data</a:t>
            </a:r>
          </a:p>
          <a:p>
            <a:pPr>
              <a:lnSpc>
                <a:spcPts val="2200"/>
              </a:lnSpc>
            </a:pPr>
            <a:r>
              <a:rPr lang="en-US"/>
              <a:t>Investigates settlement geographical patterns </a:t>
            </a:r>
            <a:br>
              <a:rPr lang="en-US"/>
            </a:br>
            <a:r>
              <a:rPr lang="en-US"/>
              <a:t>and structures</a:t>
            </a:r>
          </a:p>
          <a:p>
            <a:pPr marL="0" indent="0">
              <a:lnSpc>
                <a:spcPts val="2200"/>
              </a:lnSpc>
              <a:buNone/>
            </a:pPr>
            <a:endParaRPr lang="en-US"/>
          </a:p>
        </p:txBody>
      </p:sp>
      <p:grpSp>
        <p:nvGrpSpPr>
          <p:cNvPr id="5" name="Group 4">
            <a:extLst>
              <a:ext uri="{FF2B5EF4-FFF2-40B4-BE49-F238E27FC236}">
                <a16:creationId xmlns:a16="http://schemas.microsoft.com/office/drawing/2014/main" id="{C955D4D4-6CE5-AF4E-357D-40827EEB6C50}"/>
              </a:ext>
            </a:extLst>
          </p:cNvPr>
          <p:cNvGrpSpPr/>
          <p:nvPr/>
        </p:nvGrpSpPr>
        <p:grpSpPr>
          <a:xfrm rot="7716070">
            <a:off x="7886878" y="1853058"/>
            <a:ext cx="7950617" cy="9864847"/>
            <a:chOff x="635807" y="381000"/>
            <a:chExt cx="4794191" cy="5948464"/>
          </a:xfrm>
        </p:grpSpPr>
        <p:sp>
          <p:nvSpPr>
            <p:cNvPr id="6" name="Freeform: Shape 5">
              <a:extLst>
                <a:ext uri="{FF2B5EF4-FFF2-40B4-BE49-F238E27FC236}">
                  <a16:creationId xmlns:a16="http://schemas.microsoft.com/office/drawing/2014/main" id="{66569DFF-94F3-9E6B-4A65-24622467148A}"/>
                </a:ext>
              </a:extLst>
            </p:cNvPr>
            <p:cNvSpPr/>
            <p:nvPr userDrawn="1"/>
          </p:nvSpPr>
          <p:spPr>
            <a:xfrm>
              <a:off x="635807" y="4227335"/>
              <a:ext cx="1486968" cy="1401510"/>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0D78BB09-EA1C-7367-3E46-1CA3E0BA9ED1}"/>
                </a:ext>
              </a:extLst>
            </p:cNvPr>
            <p:cNvSpPr/>
            <p:nvPr userDrawn="1"/>
          </p:nvSpPr>
          <p:spPr>
            <a:xfrm>
              <a:off x="1815127" y="2954011"/>
              <a:ext cx="1786071" cy="1512606"/>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B9FEFF87-F119-200D-F04A-680434FB7A4E}"/>
                </a:ext>
              </a:extLst>
            </p:cNvPr>
            <p:cNvSpPr/>
            <p:nvPr userDrawn="1"/>
          </p:nvSpPr>
          <p:spPr>
            <a:xfrm>
              <a:off x="1691558" y="4238658"/>
              <a:ext cx="1852052" cy="1210725"/>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4B1142F-0B0C-18EE-9C17-07EED48D88AD}"/>
                </a:ext>
              </a:extLst>
            </p:cNvPr>
            <p:cNvSpPr/>
            <p:nvPr userDrawn="1"/>
          </p:nvSpPr>
          <p:spPr>
            <a:xfrm>
              <a:off x="3336278" y="2039611"/>
              <a:ext cx="1512606" cy="3213219"/>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341D5C3E-438F-7E28-8AF1-3AD48192D161}"/>
                </a:ext>
              </a:extLst>
            </p:cNvPr>
            <p:cNvSpPr/>
            <p:nvPr userDrawn="1"/>
          </p:nvSpPr>
          <p:spPr>
            <a:xfrm>
              <a:off x="2421878" y="5182703"/>
              <a:ext cx="833509" cy="693969"/>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E05C2C3-938F-C3CA-7A05-5FCBB63CAB01}"/>
                </a:ext>
              </a:extLst>
            </p:cNvPr>
            <p:cNvSpPr/>
            <p:nvPr userDrawn="1"/>
          </p:nvSpPr>
          <p:spPr>
            <a:xfrm>
              <a:off x="3102981" y="5096205"/>
              <a:ext cx="626404" cy="87447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4667723-2EB6-A766-1A46-33B97D3CCE36}"/>
                </a:ext>
              </a:extLst>
            </p:cNvPr>
            <p:cNvSpPr/>
            <p:nvPr userDrawn="1"/>
          </p:nvSpPr>
          <p:spPr>
            <a:xfrm>
              <a:off x="3490102" y="5611753"/>
              <a:ext cx="393107" cy="512748"/>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1E80920C-06DC-DFB2-701A-3F0768A9C613}"/>
                </a:ext>
              </a:extLst>
            </p:cNvPr>
            <p:cNvSpPr/>
            <p:nvPr userDrawn="1"/>
          </p:nvSpPr>
          <p:spPr>
            <a:xfrm>
              <a:off x="4517138" y="4680261"/>
              <a:ext cx="912860" cy="1222048"/>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E07CBD3-BD0B-1AC8-4D72-7A0B0BCDCFEC}"/>
                </a:ext>
              </a:extLst>
            </p:cNvPr>
            <p:cNvSpPr/>
            <p:nvPr userDrawn="1"/>
          </p:nvSpPr>
          <p:spPr>
            <a:xfrm>
              <a:off x="3703748" y="5124642"/>
              <a:ext cx="516269" cy="876511"/>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E0B723EA-DFBA-1D21-CDCE-1CE8E3AA0E62}"/>
                </a:ext>
              </a:extLst>
            </p:cNvPr>
            <p:cNvSpPr/>
            <p:nvPr userDrawn="1"/>
          </p:nvSpPr>
          <p:spPr>
            <a:xfrm>
              <a:off x="3960121" y="5064823"/>
              <a:ext cx="244707" cy="512748"/>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19CD4786-E381-62C2-D6E4-C0417AAD08AA}"/>
                </a:ext>
              </a:extLst>
            </p:cNvPr>
            <p:cNvSpPr/>
            <p:nvPr userDrawn="1"/>
          </p:nvSpPr>
          <p:spPr>
            <a:xfrm>
              <a:off x="4219859" y="5118369"/>
              <a:ext cx="333210" cy="413426"/>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A5BE016-E586-4F17-BE61-6EF2877DB864}"/>
                </a:ext>
              </a:extLst>
            </p:cNvPr>
            <p:cNvSpPr/>
            <p:nvPr userDrawn="1"/>
          </p:nvSpPr>
          <p:spPr>
            <a:xfrm>
              <a:off x="4137174" y="5137825"/>
              <a:ext cx="500974" cy="768485"/>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C606643-00F7-B1E2-A1A6-E89915060A19}"/>
                </a:ext>
              </a:extLst>
            </p:cNvPr>
            <p:cNvSpPr/>
            <p:nvPr userDrawn="1"/>
          </p:nvSpPr>
          <p:spPr>
            <a:xfrm>
              <a:off x="3631335" y="6018179"/>
              <a:ext cx="768485" cy="311285"/>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F211918E-C676-AF42-3C12-62AE891016A7}"/>
                </a:ext>
              </a:extLst>
            </p:cNvPr>
            <p:cNvSpPr/>
            <p:nvPr userDrawn="1"/>
          </p:nvSpPr>
          <p:spPr>
            <a:xfrm>
              <a:off x="4127446" y="5886855"/>
              <a:ext cx="476655" cy="300065"/>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0DBB6F86-8155-6754-EFA8-C4BE86BBDFCD}"/>
                </a:ext>
              </a:extLst>
            </p:cNvPr>
            <p:cNvSpPr/>
            <p:nvPr userDrawn="1"/>
          </p:nvSpPr>
          <p:spPr>
            <a:xfrm>
              <a:off x="4540872" y="5692302"/>
              <a:ext cx="466928" cy="301558"/>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C8E06A66-1340-AD64-6C87-7AF47442EB27}"/>
                </a:ext>
              </a:extLst>
            </p:cNvPr>
            <p:cNvSpPr/>
            <p:nvPr userDrawn="1"/>
          </p:nvSpPr>
          <p:spPr>
            <a:xfrm>
              <a:off x="4511689" y="5171872"/>
              <a:ext cx="286965" cy="549613"/>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B31B57EB-AC17-7076-8244-E1DD44913515}"/>
                </a:ext>
              </a:extLst>
            </p:cNvPr>
            <p:cNvSpPr/>
            <p:nvPr userDrawn="1"/>
          </p:nvSpPr>
          <p:spPr>
            <a:xfrm>
              <a:off x="1753897" y="964660"/>
              <a:ext cx="2256817" cy="1964987"/>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48D5630F-D917-F762-784B-EBB5CF7F1036}"/>
                </a:ext>
              </a:extLst>
            </p:cNvPr>
            <p:cNvSpPr/>
            <p:nvPr userDrawn="1"/>
          </p:nvSpPr>
          <p:spPr>
            <a:xfrm>
              <a:off x="3795213" y="692091"/>
              <a:ext cx="836183" cy="1386191"/>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1986DC34-821F-6109-84E9-F88B28E2DF05}"/>
                </a:ext>
              </a:extLst>
            </p:cNvPr>
            <p:cNvSpPr/>
            <p:nvPr userDrawn="1"/>
          </p:nvSpPr>
          <p:spPr>
            <a:xfrm>
              <a:off x="3096314" y="721468"/>
              <a:ext cx="914053" cy="1047307"/>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8E38FF28-CD74-2268-BBDD-0AC030606053}"/>
                </a:ext>
              </a:extLst>
            </p:cNvPr>
            <p:cNvSpPr/>
            <p:nvPr userDrawn="1"/>
          </p:nvSpPr>
          <p:spPr>
            <a:xfrm>
              <a:off x="4180948" y="711739"/>
              <a:ext cx="778213" cy="778213"/>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06A458C4-9EE4-D966-3F6A-ADB009ED12E3}"/>
                </a:ext>
              </a:extLst>
            </p:cNvPr>
            <p:cNvSpPr/>
            <p:nvPr userDrawn="1"/>
          </p:nvSpPr>
          <p:spPr>
            <a:xfrm>
              <a:off x="4166927" y="1319603"/>
              <a:ext cx="1161886" cy="768621"/>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0A219FB0-9ED3-A72C-E1F0-E7AD457F23D4}"/>
                </a:ext>
              </a:extLst>
            </p:cNvPr>
            <p:cNvSpPr/>
            <p:nvPr userDrawn="1"/>
          </p:nvSpPr>
          <p:spPr>
            <a:xfrm>
              <a:off x="2040863" y="381000"/>
              <a:ext cx="885217" cy="826851"/>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0" name="Freeform: Shape 29">
            <a:extLst>
              <a:ext uri="{FF2B5EF4-FFF2-40B4-BE49-F238E27FC236}">
                <a16:creationId xmlns:a16="http://schemas.microsoft.com/office/drawing/2014/main" id="{6F17F3DC-5534-3128-2C1D-9BB6A459345C}"/>
              </a:ext>
            </a:extLst>
          </p:cNvPr>
          <p:cNvSpPr/>
          <p:nvPr userDrawn="1"/>
        </p:nvSpPr>
        <p:spPr>
          <a:xfrm rot="7716070">
            <a:off x="10310513" y="185283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2CB16A07-EFBA-FBB7-970D-811FC9C3D37A}"/>
              </a:ext>
            </a:extLst>
          </p:cNvPr>
          <p:cNvSpPr/>
          <p:nvPr userDrawn="1"/>
        </p:nvSpPr>
        <p:spPr>
          <a:xfrm rot="7716070">
            <a:off x="10248108" y="473631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440D7744-A6D9-60FF-850E-A7CC079C3D2F}"/>
              </a:ext>
            </a:extLst>
          </p:cNvPr>
          <p:cNvSpPr/>
          <p:nvPr userDrawn="1"/>
        </p:nvSpPr>
        <p:spPr>
          <a:xfrm rot="7716070">
            <a:off x="8835534" y="370289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99936E16-06EE-682D-D019-E75BFA33164C}"/>
              </a:ext>
            </a:extLst>
          </p:cNvPr>
          <p:cNvSpPr/>
          <p:nvPr userDrawn="1"/>
        </p:nvSpPr>
        <p:spPr>
          <a:xfrm rot="7716070">
            <a:off x="9143279" y="51934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6556E1C3-F15E-467C-2949-A77FBA540AA0}"/>
              </a:ext>
            </a:extLst>
          </p:cNvPr>
          <p:cNvSpPr/>
          <p:nvPr userDrawn="1"/>
        </p:nvSpPr>
        <p:spPr>
          <a:xfrm rot="7716070">
            <a:off x="8562740" y="3708445"/>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1078A04A-BCC0-74E4-5397-FE54873AD332}"/>
              </a:ext>
            </a:extLst>
          </p:cNvPr>
          <p:cNvSpPr/>
          <p:nvPr userDrawn="1"/>
        </p:nvSpPr>
        <p:spPr>
          <a:xfrm rot="7716070">
            <a:off x="8132037" y="430341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045B530E-4FEA-8FC8-6E77-A69559BB76B2}"/>
              </a:ext>
            </a:extLst>
          </p:cNvPr>
          <p:cNvSpPr/>
          <p:nvPr userDrawn="1"/>
        </p:nvSpPr>
        <p:spPr>
          <a:xfrm rot="7716070">
            <a:off x="7611872" y="460761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FD68C06B-15E3-6CBE-51BE-6ECA9DE4FB0C}"/>
              </a:ext>
            </a:extLst>
          </p:cNvPr>
          <p:cNvSpPr/>
          <p:nvPr userDrawn="1"/>
        </p:nvSpPr>
        <p:spPr>
          <a:xfrm rot="7716070">
            <a:off x="6596992" y="628419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9EED445C-4FF7-20E6-AAAF-86F6AF68A94B}"/>
              </a:ext>
            </a:extLst>
          </p:cNvPr>
          <p:cNvSpPr/>
          <p:nvPr userDrawn="1"/>
        </p:nvSpPr>
        <p:spPr>
          <a:xfrm rot="7716070">
            <a:off x="7620571" y="497850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F61829E9-880C-529F-132B-9C1DB8C9D437}"/>
              </a:ext>
            </a:extLst>
          </p:cNvPr>
          <p:cNvSpPr/>
          <p:nvPr userDrawn="1"/>
        </p:nvSpPr>
        <p:spPr>
          <a:xfrm rot="7716070">
            <a:off x="8034230" y="568649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D0278CD8-83DF-F164-AF27-2FE77B63508F}"/>
              </a:ext>
            </a:extLst>
          </p:cNvPr>
          <p:cNvSpPr/>
          <p:nvPr userDrawn="1"/>
        </p:nvSpPr>
        <p:spPr>
          <a:xfrm rot="7716070">
            <a:off x="7641283" y="615881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DCB887E6-5C9C-94D0-014C-A0A02064BF52}"/>
              </a:ext>
            </a:extLst>
          </p:cNvPr>
          <p:cNvSpPr/>
          <p:nvPr userDrawn="1"/>
        </p:nvSpPr>
        <p:spPr>
          <a:xfrm rot="7716070">
            <a:off x="7245635" y="566214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90AB7625-E643-5709-A458-D9699F9AAB2C}"/>
              </a:ext>
            </a:extLst>
          </p:cNvPr>
          <p:cNvSpPr/>
          <p:nvPr userDrawn="1"/>
        </p:nvSpPr>
        <p:spPr>
          <a:xfrm rot="7716070">
            <a:off x="6564096" y="488467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E683CD96-28C1-0760-09DB-1AA13187D5A8}"/>
              </a:ext>
            </a:extLst>
          </p:cNvPr>
          <p:cNvSpPr/>
          <p:nvPr userDrawn="1"/>
        </p:nvSpPr>
        <p:spPr>
          <a:xfrm rot="7716070">
            <a:off x="6621218" y="548952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AB6FBBAB-D54B-DA9A-18CC-BD2DF1A755CB}"/>
              </a:ext>
            </a:extLst>
          </p:cNvPr>
          <p:cNvSpPr/>
          <p:nvPr userDrawn="1"/>
        </p:nvSpPr>
        <p:spPr>
          <a:xfrm rot="7716070">
            <a:off x="6457742" y="621832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AE01CDBB-2360-E28D-C550-987311BF224A}"/>
              </a:ext>
            </a:extLst>
          </p:cNvPr>
          <p:cNvSpPr/>
          <p:nvPr userDrawn="1"/>
        </p:nvSpPr>
        <p:spPr>
          <a:xfrm rot="7716070">
            <a:off x="7244015" y="6268339"/>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62A67BF0-3C60-D9B6-CFC4-0D35E748B291}"/>
              </a:ext>
            </a:extLst>
          </p:cNvPr>
          <p:cNvSpPr/>
          <p:nvPr userDrawn="1"/>
        </p:nvSpPr>
        <p:spPr>
          <a:xfrm rot="7716070">
            <a:off x="11980469" y="641783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2E0AD60B-F7EB-03FD-4925-9B216B8ACA9C}"/>
              </a:ext>
            </a:extLst>
          </p:cNvPr>
          <p:cNvSpPr/>
          <p:nvPr userDrawn="1"/>
        </p:nvSpPr>
        <p:spPr>
          <a:xfrm rot="7716070">
            <a:off x="12509650" y="92042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CFB4F5CE-EB69-738A-465F-12AFF82DFA07}"/>
              </a:ext>
            </a:extLst>
          </p:cNvPr>
          <p:cNvSpPr/>
          <p:nvPr userDrawn="1"/>
        </p:nvSpPr>
        <p:spPr>
          <a:xfrm rot="7716070">
            <a:off x="13309449" y="877481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D5A3B48D-FBF2-59B4-2CAE-E93396E09749}"/>
              </a:ext>
            </a:extLst>
          </p:cNvPr>
          <p:cNvSpPr/>
          <p:nvPr userDrawn="1"/>
        </p:nvSpPr>
        <p:spPr>
          <a:xfrm rot="7716070">
            <a:off x="12557121" y="104649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BE2311FD-B57B-9006-63C1-FA020A867E9C}"/>
              </a:ext>
            </a:extLst>
          </p:cNvPr>
          <p:cNvSpPr/>
          <p:nvPr userDrawn="1"/>
        </p:nvSpPr>
        <p:spPr>
          <a:xfrm rot="7716070">
            <a:off x="11273403" y="10079367"/>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4193EFF6-B418-E356-C548-97E096C66BB3}"/>
              </a:ext>
            </a:extLst>
          </p:cNvPr>
          <p:cNvSpPr/>
          <p:nvPr userDrawn="1"/>
        </p:nvSpPr>
        <p:spPr>
          <a:xfrm rot="7716070">
            <a:off x="15024430" y="803734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 Placeholder 3">
            <a:extLst>
              <a:ext uri="{FF2B5EF4-FFF2-40B4-BE49-F238E27FC236}">
                <a16:creationId xmlns:a16="http://schemas.microsoft.com/office/drawing/2014/main" id="{A199CD57-3039-DABC-398A-4C83BF4E2627}"/>
              </a:ext>
            </a:extLst>
          </p:cNvPr>
          <p:cNvSpPr txBox="1">
            <a:spLocks/>
          </p:cNvSpPr>
          <p:nvPr/>
        </p:nvSpPr>
        <p:spPr>
          <a:xfrm>
            <a:off x="865632" y="1606464"/>
            <a:ext cx="8324089" cy="365125"/>
          </a:xfrm>
          <a:prstGeom prst="rect">
            <a:avLst/>
          </a:prstGeom>
        </p:spPr>
        <p:txBody>
          <a:bodyPr vert="horz" lIns="91440" tIns="45720" rIns="91440" bIns="45720" rtlCol="0">
            <a:noAutofit/>
          </a:bodyPr>
          <a:lstStyle>
            <a:lvl1pPr marL="228600" indent="-228600" algn="l" defTabSz="914400" rtl="0" eaLnBrk="1" latinLnBrk="0" hangingPunct="1">
              <a:lnSpc>
                <a:spcPts val="24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1pPr>
            <a:lvl2pPr marL="8001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3pPr>
            <a:lvl4pPr marL="17145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a:effectLst>
                  <a:outerShdw blurRad="38100" dist="38100" dir="2700000" algn="tl">
                    <a:srgbClr val="000000">
                      <a:alpha val="43137"/>
                    </a:srgbClr>
                  </a:outerShdw>
                </a:effectLst>
              </a:rPr>
              <a:t>Sits within the realms of social science and can be described as…</a:t>
            </a:r>
          </a:p>
        </p:txBody>
      </p:sp>
      <p:sp>
        <p:nvSpPr>
          <p:cNvPr id="54" name="Title 1">
            <a:extLst>
              <a:ext uri="{FF2B5EF4-FFF2-40B4-BE49-F238E27FC236}">
                <a16:creationId xmlns:a16="http://schemas.microsoft.com/office/drawing/2014/main" id="{249F5B8E-193E-5FE8-BF0C-46BE7D8FCD45}"/>
              </a:ext>
            </a:extLst>
          </p:cNvPr>
          <p:cNvSpPr txBox="1">
            <a:spLocks/>
          </p:cNvSpPr>
          <p:nvPr/>
        </p:nvSpPr>
        <p:spPr>
          <a:xfrm>
            <a:off x="3001556" y="66730"/>
            <a:ext cx="8297380" cy="132651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b="1" kern="1200" cap="all" baseline="0">
                <a:solidFill>
                  <a:schemeClr val="tx1"/>
                </a:solidFill>
                <a:latin typeface="+mj-lt"/>
                <a:ea typeface="+mj-ea"/>
                <a:cs typeface="+mj-cs"/>
              </a:defRPr>
            </a:lvl1pPr>
          </a:lstStyle>
          <a:p>
            <a:pPr algn="r"/>
            <a:r>
              <a:rPr lang="en-US"/>
              <a:t>Socio Economics</a:t>
            </a:r>
            <a:endParaRPr lang="en-ZA"/>
          </a:p>
        </p:txBody>
      </p:sp>
    </p:spTree>
    <p:extLst>
      <p:ext uri="{BB962C8B-B14F-4D97-AF65-F5344CB8AC3E}">
        <p14:creationId xmlns:p14="http://schemas.microsoft.com/office/powerpoint/2010/main" val="41323714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4"/>
                                        </p:tgtEl>
                                        <p:attrNameLst>
                                          <p:attrName>style.visibility</p:attrName>
                                        </p:attrNameLst>
                                      </p:cBhvr>
                                      <p:to>
                                        <p:strVal val="visible"/>
                                      </p:to>
                                    </p:set>
                                    <p:animEffect transition="in" filter="fade">
                                      <p:cBhvr>
                                        <p:cTn id="11" dur="500"/>
                                        <p:tgtEl>
                                          <p:spTgt spid="54"/>
                                        </p:tgtEl>
                                      </p:cBhvr>
                                    </p:animEffect>
                                  </p:childTnLst>
                                </p:cTn>
                              </p:par>
                            </p:childTnLst>
                          </p:cTn>
                        </p:par>
                        <p:par>
                          <p:cTn id="12" fill="hold">
                            <p:stCondLst>
                              <p:cond delay="1000"/>
                            </p:stCondLst>
                            <p:childTnLst>
                              <p:par>
                                <p:cTn id="13" presetID="42" presetClass="entr" presetSubtype="0" fill="hold" grpId="0" nodeType="afterEffect">
                                  <p:stCondLst>
                                    <p:cond delay="0"/>
                                  </p:stCondLst>
                                  <p:childTnLst>
                                    <p:set>
                                      <p:cBhvr>
                                        <p:cTn id="14" dur="1" fill="hold">
                                          <p:stCondLst>
                                            <p:cond delay="0"/>
                                          </p:stCondLst>
                                        </p:cTn>
                                        <p:tgtEl>
                                          <p:spTgt spid="53"/>
                                        </p:tgtEl>
                                        <p:attrNameLst>
                                          <p:attrName>style.visibility</p:attrName>
                                        </p:attrNameLst>
                                      </p:cBhvr>
                                      <p:to>
                                        <p:strVal val="visible"/>
                                      </p:to>
                                    </p:set>
                                    <p:animEffect transition="in" filter="fade">
                                      <p:cBhvr>
                                        <p:cTn id="15" dur="500"/>
                                        <p:tgtEl>
                                          <p:spTgt spid="53"/>
                                        </p:tgtEl>
                                      </p:cBhvr>
                                    </p:animEffect>
                                    <p:anim calcmode="lin" valueType="num">
                                      <p:cBhvr>
                                        <p:cTn id="16" dur="500" fill="hold"/>
                                        <p:tgtEl>
                                          <p:spTgt spid="53"/>
                                        </p:tgtEl>
                                        <p:attrNameLst>
                                          <p:attrName>ppt_x</p:attrName>
                                        </p:attrNameLst>
                                      </p:cBhvr>
                                      <p:tavLst>
                                        <p:tav tm="0">
                                          <p:val>
                                            <p:strVal val="#ppt_x"/>
                                          </p:val>
                                        </p:tav>
                                        <p:tav tm="100000">
                                          <p:val>
                                            <p:strVal val="#ppt_x"/>
                                          </p:val>
                                        </p:tav>
                                      </p:tavLst>
                                    </p:anim>
                                    <p:anim calcmode="lin" valueType="num">
                                      <p:cBhvr>
                                        <p:cTn id="17" dur="500" fill="hold"/>
                                        <p:tgtEl>
                                          <p:spTgt spid="53"/>
                                        </p:tgtEl>
                                        <p:attrNameLst>
                                          <p:attrName>ppt_y</p:attrName>
                                        </p:attrNameLst>
                                      </p:cBhvr>
                                      <p:tavLst>
                                        <p:tav tm="0">
                                          <p:val>
                                            <p:strVal val="#ppt_y+.1"/>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750"/>
                                        <p:tgtEl>
                                          <p:spTgt spid="4">
                                            <p:txEl>
                                              <p:pRg st="0" end="0"/>
                                            </p:txEl>
                                          </p:spTgt>
                                        </p:tgtEl>
                                      </p:cBhvr>
                                    </p:animEffect>
                                    <p:anim calcmode="lin" valueType="num">
                                      <p:cBhvr>
                                        <p:cTn id="22" dur="75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75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25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750"/>
                                        <p:tgtEl>
                                          <p:spTgt spid="4">
                                            <p:txEl>
                                              <p:pRg st="1" end="1"/>
                                            </p:txEl>
                                          </p:spTgt>
                                        </p:tgtEl>
                                      </p:cBhvr>
                                    </p:animEffect>
                                    <p:anim calcmode="lin" valueType="num">
                                      <p:cBhvr>
                                        <p:cTn id="28" dur="75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75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000"/>
                            </p:stCondLst>
                            <p:childTnLst>
                              <p:par>
                                <p:cTn id="31" presetID="42" presetClass="entr" presetSubtype="0" fill="hold" grpId="0" nodeType="after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fade">
                                      <p:cBhvr>
                                        <p:cTn id="33" dur="750"/>
                                        <p:tgtEl>
                                          <p:spTgt spid="4">
                                            <p:txEl>
                                              <p:pRg st="2" end="2"/>
                                            </p:txEl>
                                          </p:spTgt>
                                        </p:tgtEl>
                                      </p:cBhvr>
                                    </p:animEffect>
                                    <p:anim calcmode="lin" valueType="num">
                                      <p:cBhvr>
                                        <p:cTn id="34" dur="75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5" dur="75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6" fill="hold">
                            <p:stCondLst>
                              <p:cond delay="3750"/>
                            </p:stCondLst>
                            <p:childTnLst>
                              <p:par>
                                <p:cTn id="37" presetID="42" presetClass="entr" presetSubtype="0" fill="hold" grpId="0" nodeType="after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fade">
                                      <p:cBhvr>
                                        <p:cTn id="39" dur="750"/>
                                        <p:tgtEl>
                                          <p:spTgt spid="4">
                                            <p:txEl>
                                              <p:pRg st="3" end="3"/>
                                            </p:txEl>
                                          </p:spTgt>
                                        </p:tgtEl>
                                      </p:cBhvr>
                                    </p:animEffect>
                                    <p:anim calcmode="lin" valueType="num">
                                      <p:cBhvr>
                                        <p:cTn id="40" dur="75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1" dur="75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42" fill="hold">
                            <p:stCondLst>
                              <p:cond delay="4500"/>
                            </p:stCondLst>
                            <p:childTnLst>
                              <p:par>
                                <p:cTn id="43" presetID="42" presetClass="entr" presetSubtype="0" fill="hold" grpId="0" nodeType="after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Effect transition="in" filter="fade">
                                      <p:cBhvr>
                                        <p:cTn id="45" dur="750"/>
                                        <p:tgtEl>
                                          <p:spTgt spid="4">
                                            <p:txEl>
                                              <p:pRg st="4" end="4"/>
                                            </p:txEl>
                                          </p:spTgt>
                                        </p:tgtEl>
                                      </p:cBhvr>
                                    </p:animEffect>
                                    <p:anim calcmode="lin" valueType="num">
                                      <p:cBhvr>
                                        <p:cTn id="46" dur="75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7" dur="75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48" fill="hold">
                            <p:stCondLst>
                              <p:cond delay="5250"/>
                            </p:stCondLst>
                            <p:childTnLst>
                              <p:par>
                                <p:cTn id="49" presetID="42" presetClass="entr" presetSubtype="0" fill="hold" grpId="0" nodeType="after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animEffect transition="in" filter="fade">
                                      <p:cBhvr>
                                        <p:cTn id="51" dur="750"/>
                                        <p:tgtEl>
                                          <p:spTgt spid="4">
                                            <p:txEl>
                                              <p:pRg st="5" end="5"/>
                                            </p:txEl>
                                          </p:spTgt>
                                        </p:tgtEl>
                                      </p:cBhvr>
                                    </p:animEffect>
                                    <p:anim calcmode="lin" valueType="num">
                                      <p:cBhvr>
                                        <p:cTn id="52" dur="75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3" dur="750" fill="hold"/>
                                        <p:tgtEl>
                                          <p:spTgt spid="4">
                                            <p:txEl>
                                              <p:pRg st="5" end="5"/>
                                            </p:txEl>
                                          </p:spTgt>
                                        </p:tgtEl>
                                        <p:attrNameLst>
                                          <p:attrName>ppt_y</p:attrName>
                                        </p:attrNameLst>
                                      </p:cBhvr>
                                      <p:tavLst>
                                        <p:tav tm="0">
                                          <p:val>
                                            <p:strVal val="#ppt_y+.1"/>
                                          </p:val>
                                        </p:tav>
                                        <p:tav tm="100000">
                                          <p:val>
                                            <p:strVal val="#ppt_y"/>
                                          </p:val>
                                        </p:tav>
                                      </p:tavLst>
                                    </p:anim>
                                  </p:childTnLst>
                                </p:cTn>
                              </p:par>
                              <p:par>
                                <p:cTn id="54" presetID="1" presetClass="exit" presetSubtype="0" fill="hold" nodeType="withEffect">
                                  <p:stCondLst>
                                    <p:cond delay="0"/>
                                  </p:stCondLst>
                                  <p:childTnLst>
                                    <p:set>
                                      <p:cBhvr>
                                        <p:cTn id="55" dur="1" fill="hold">
                                          <p:stCondLst>
                                            <p:cond delay="0"/>
                                          </p:stCondLst>
                                        </p:cTn>
                                        <p:tgtEl>
                                          <p:spTgt spid="5"/>
                                        </p:tgtEl>
                                        <p:attrNameLst>
                                          <p:attrName>style.visibility</p:attrName>
                                        </p:attrNameLst>
                                      </p:cBhvr>
                                      <p:to>
                                        <p:strVal val="hidden"/>
                                      </p:to>
                                    </p:set>
                                  </p:childTnLst>
                                </p:cTn>
                              </p:par>
                              <p:par>
                                <p:cTn id="56" presetID="1" presetClass="entr" presetSubtype="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childTnLst>
                                </p:cTn>
                              </p:par>
                              <p:par>
                                <p:cTn id="58" presetID="1" presetClass="entr" presetSubtype="0" fill="hold" grpId="0" nodeType="withEffect">
                                  <p:stCondLst>
                                    <p:cond delay="0"/>
                                  </p:stCondLst>
                                  <p:childTnLst>
                                    <p:set>
                                      <p:cBhvr>
                                        <p:cTn id="59" dur="1" fill="hold">
                                          <p:stCondLst>
                                            <p:cond delay="0"/>
                                          </p:stCondLst>
                                        </p:cTn>
                                        <p:tgtEl>
                                          <p:spTgt spid="32"/>
                                        </p:tgtEl>
                                        <p:attrNameLst>
                                          <p:attrName>style.visibility</p:attrName>
                                        </p:attrNameLst>
                                      </p:cBhvr>
                                      <p:to>
                                        <p:strVal val="visible"/>
                                      </p:to>
                                    </p:set>
                                  </p:childTnLst>
                                </p:cTn>
                              </p:par>
                              <p:par>
                                <p:cTn id="60" presetID="1" presetClass="entr" presetSubtype="0" fill="hold" grpId="0" nodeType="withEffect">
                                  <p:stCondLst>
                                    <p:cond delay="0"/>
                                  </p:stCondLst>
                                  <p:childTnLst>
                                    <p:set>
                                      <p:cBhvr>
                                        <p:cTn id="61" dur="1" fill="hold">
                                          <p:stCondLst>
                                            <p:cond delay="0"/>
                                          </p:stCondLst>
                                        </p:cTn>
                                        <p:tgtEl>
                                          <p:spTgt spid="34"/>
                                        </p:tgtEl>
                                        <p:attrNameLst>
                                          <p:attrName>style.visibility</p:attrName>
                                        </p:attrNameLst>
                                      </p:cBhvr>
                                      <p:to>
                                        <p:strVal val="visible"/>
                                      </p:to>
                                    </p:set>
                                  </p:childTnLst>
                                </p:cTn>
                              </p:par>
                              <p:par>
                                <p:cTn id="62" presetID="1" presetClass="entr" presetSubtype="0" fill="hold" grpId="0" nodeType="withEffect">
                                  <p:stCondLst>
                                    <p:cond delay="0"/>
                                  </p:stCondLst>
                                  <p:childTnLst>
                                    <p:set>
                                      <p:cBhvr>
                                        <p:cTn id="63" dur="1" fill="hold">
                                          <p:stCondLst>
                                            <p:cond delay="0"/>
                                          </p:stCondLst>
                                        </p:cTn>
                                        <p:tgtEl>
                                          <p:spTgt spid="35"/>
                                        </p:tgtEl>
                                        <p:attrNameLst>
                                          <p:attrName>style.visibility</p:attrName>
                                        </p:attrNameLst>
                                      </p:cBhvr>
                                      <p:to>
                                        <p:strVal val="visible"/>
                                      </p:to>
                                    </p:set>
                                  </p:childTnLst>
                                </p:cTn>
                              </p:par>
                              <p:par>
                                <p:cTn id="64" presetID="1" presetClass="entr" presetSubtype="0" fill="hold" grpId="0" nodeType="withEffect">
                                  <p:stCondLst>
                                    <p:cond delay="0"/>
                                  </p:stCondLst>
                                  <p:childTnLst>
                                    <p:set>
                                      <p:cBhvr>
                                        <p:cTn id="65" dur="1" fill="hold">
                                          <p:stCondLst>
                                            <p:cond delay="0"/>
                                          </p:stCondLst>
                                        </p:cTn>
                                        <p:tgtEl>
                                          <p:spTgt spid="36"/>
                                        </p:tgtEl>
                                        <p:attrNameLst>
                                          <p:attrName>style.visibility</p:attrName>
                                        </p:attrNameLst>
                                      </p:cBhvr>
                                      <p:to>
                                        <p:strVal val="visible"/>
                                      </p:to>
                                    </p:set>
                                  </p:childTnLst>
                                </p:cTn>
                              </p:par>
                              <p:par>
                                <p:cTn id="66" presetID="1" presetClass="entr" presetSubtype="0" fill="hold" grpId="0" nodeType="withEffect">
                                  <p:stCondLst>
                                    <p:cond delay="0"/>
                                  </p:stCondLst>
                                  <p:childTnLst>
                                    <p:set>
                                      <p:cBhvr>
                                        <p:cTn id="67" dur="1" fill="hold">
                                          <p:stCondLst>
                                            <p:cond delay="0"/>
                                          </p:stCondLst>
                                        </p:cTn>
                                        <p:tgtEl>
                                          <p:spTgt spid="42"/>
                                        </p:tgtEl>
                                        <p:attrNameLst>
                                          <p:attrName>style.visibility</p:attrName>
                                        </p:attrNameLst>
                                      </p:cBhvr>
                                      <p:to>
                                        <p:strVal val="visible"/>
                                      </p:to>
                                    </p:set>
                                  </p:childTnLst>
                                </p:cTn>
                              </p:par>
                              <p:par>
                                <p:cTn id="68" presetID="1" presetClass="entr" presetSubtype="0" fill="hold" grpId="0" nodeType="withEffect">
                                  <p:stCondLst>
                                    <p:cond delay="0"/>
                                  </p:stCondLst>
                                  <p:childTnLst>
                                    <p:set>
                                      <p:cBhvr>
                                        <p:cTn id="69" dur="1" fill="hold">
                                          <p:stCondLst>
                                            <p:cond delay="0"/>
                                          </p:stCondLst>
                                        </p:cTn>
                                        <p:tgtEl>
                                          <p:spTgt spid="43"/>
                                        </p:tgtEl>
                                        <p:attrNameLst>
                                          <p:attrName>style.visibility</p:attrName>
                                        </p:attrNameLst>
                                      </p:cBhvr>
                                      <p:to>
                                        <p:strVal val="visible"/>
                                      </p:to>
                                    </p:set>
                                  </p:childTnLst>
                                </p:cTn>
                              </p:par>
                              <p:par>
                                <p:cTn id="70" presetID="1" presetClass="entr" presetSubtype="0" fill="hold" grpId="0" nodeType="withEffect">
                                  <p:stCondLst>
                                    <p:cond delay="0"/>
                                  </p:stCondLst>
                                  <p:childTnLst>
                                    <p:set>
                                      <p:cBhvr>
                                        <p:cTn id="71" dur="1" fill="hold">
                                          <p:stCondLst>
                                            <p:cond delay="0"/>
                                          </p:stCondLst>
                                        </p:cTn>
                                        <p:tgtEl>
                                          <p:spTgt spid="38"/>
                                        </p:tgtEl>
                                        <p:attrNameLst>
                                          <p:attrName>style.visibility</p:attrName>
                                        </p:attrNameLst>
                                      </p:cBhvr>
                                      <p:to>
                                        <p:strVal val="visible"/>
                                      </p:to>
                                    </p:set>
                                  </p:childTnLst>
                                </p:cTn>
                              </p:par>
                              <p:par>
                                <p:cTn id="72" presetID="1" presetClass="entr" presetSubtype="0" fill="hold" grpId="0" nodeType="withEffect">
                                  <p:stCondLst>
                                    <p:cond delay="0"/>
                                  </p:stCondLst>
                                  <p:childTnLst>
                                    <p:set>
                                      <p:cBhvr>
                                        <p:cTn id="73" dur="1" fill="hold">
                                          <p:stCondLst>
                                            <p:cond delay="0"/>
                                          </p:stCondLst>
                                        </p:cTn>
                                        <p:tgtEl>
                                          <p:spTgt spid="44"/>
                                        </p:tgtEl>
                                        <p:attrNameLst>
                                          <p:attrName>style.visibility</p:attrName>
                                        </p:attrNameLst>
                                      </p:cBhvr>
                                      <p:to>
                                        <p:strVal val="visible"/>
                                      </p:to>
                                    </p:set>
                                  </p:childTnLst>
                                </p:cTn>
                              </p:par>
                              <p:par>
                                <p:cTn id="74" presetID="1" presetClass="entr" presetSubtype="0" fill="hold" grpId="0" nodeType="withEffect">
                                  <p:stCondLst>
                                    <p:cond delay="0"/>
                                  </p:stCondLst>
                                  <p:childTnLst>
                                    <p:set>
                                      <p:cBhvr>
                                        <p:cTn id="75" dur="1" fill="hold">
                                          <p:stCondLst>
                                            <p:cond delay="0"/>
                                          </p:stCondLst>
                                        </p:cTn>
                                        <p:tgtEl>
                                          <p:spTgt spid="37"/>
                                        </p:tgtEl>
                                        <p:attrNameLst>
                                          <p:attrName>style.visibility</p:attrName>
                                        </p:attrNameLst>
                                      </p:cBhvr>
                                      <p:to>
                                        <p:strVal val="visible"/>
                                      </p:to>
                                    </p:set>
                                  </p:childTnLst>
                                </p:cTn>
                              </p:par>
                              <p:par>
                                <p:cTn id="76" presetID="1" presetClass="entr" presetSubtype="0" fill="hold" grpId="0" nodeType="withEffect">
                                  <p:stCondLst>
                                    <p:cond delay="0"/>
                                  </p:stCondLst>
                                  <p:childTnLst>
                                    <p:set>
                                      <p:cBhvr>
                                        <p:cTn id="77" dur="1" fill="hold">
                                          <p:stCondLst>
                                            <p:cond delay="0"/>
                                          </p:stCondLst>
                                        </p:cTn>
                                        <p:tgtEl>
                                          <p:spTgt spid="39"/>
                                        </p:tgtEl>
                                        <p:attrNameLst>
                                          <p:attrName>style.visibility</p:attrName>
                                        </p:attrNameLst>
                                      </p:cBhvr>
                                      <p:to>
                                        <p:strVal val="visible"/>
                                      </p:to>
                                    </p:set>
                                  </p:childTnLst>
                                </p:cTn>
                              </p:par>
                              <p:par>
                                <p:cTn id="78" presetID="1" presetClass="entr" presetSubtype="0" fill="hold" grpId="0" nodeType="withEffect">
                                  <p:stCondLst>
                                    <p:cond delay="0"/>
                                  </p:stCondLst>
                                  <p:childTnLst>
                                    <p:set>
                                      <p:cBhvr>
                                        <p:cTn id="79" dur="1" fill="hold">
                                          <p:stCondLst>
                                            <p:cond delay="0"/>
                                          </p:stCondLst>
                                        </p:cTn>
                                        <p:tgtEl>
                                          <p:spTgt spid="40"/>
                                        </p:tgtEl>
                                        <p:attrNameLst>
                                          <p:attrName>style.visibility</p:attrName>
                                        </p:attrNameLst>
                                      </p:cBhvr>
                                      <p:to>
                                        <p:strVal val="visible"/>
                                      </p:to>
                                    </p:set>
                                  </p:childTnLst>
                                </p:cTn>
                              </p:par>
                              <p:par>
                                <p:cTn id="80" presetID="1" presetClass="entr" presetSubtype="0" fill="hold" grpId="0" nodeType="withEffect">
                                  <p:stCondLst>
                                    <p:cond delay="0"/>
                                  </p:stCondLst>
                                  <p:childTnLst>
                                    <p:set>
                                      <p:cBhvr>
                                        <p:cTn id="81" dur="1" fill="hold">
                                          <p:stCondLst>
                                            <p:cond delay="0"/>
                                          </p:stCondLst>
                                        </p:cTn>
                                        <p:tgtEl>
                                          <p:spTgt spid="41"/>
                                        </p:tgtEl>
                                        <p:attrNameLst>
                                          <p:attrName>style.visibility</p:attrName>
                                        </p:attrNameLst>
                                      </p:cBhvr>
                                      <p:to>
                                        <p:strVal val="visible"/>
                                      </p:to>
                                    </p:set>
                                  </p:childTnLst>
                                </p:cTn>
                              </p:par>
                              <p:par>
                                <p:cTn id="82" presetID="1" presetClass="entr" presetSubtype="0" fill="hold" grpId="0" nodeType="withEffect">
                                  <p:stCondLst>
                                    <p:cond delay="0"/>
                                  </p:stCondLst>
                                  <p:childTnLst>
                                    <p:set>
                                      <p:cBhvr>
                                        <p:cTn id="83" dur="1" fill="hold">
                                          <p:stCondLst>
                                            <p:cond delay="0"/>
                                          </p:stCondLst>
                                        </p:cTn>
                                        <p:tgtEl>
                                          <p:spTgt spid="33"/>
                                        </p:tgtEl>
                                        <p:attrNameLst>
                                          <p:attrName>style.visibility</p:attrName>
                                        </p:attrNameLst>
                                      </p:cBhvr>
                                      <p:to>
                                        <p:strVal val="visible"/>
                                      </p:to>
                                    </p:set>
                                  </p:childTnLst>
                                </p:cTn>
                              </p:par>
                              <p:par>
                                <p:cTn id="84" presetID="1" presetClass="entr" presetSubtype="0" fill="hold" grpId="0" nodeType="withEffect">
                                  <p:stCondLst>
                                    <p:cond delay="0"/>
                                  </p:stCondLst>
                                  <p:childTnLst>
                                    <p:set>
                                      <p:cBhvr>
                                        <p:cTn id="85" dur="1" fill="hold">
                                          <p:stCondLst>
                                            <p:cond delay="0"/>
                                          </p:stCondLst>
                                        </p:cTn>
                                        <p:tgtEl>
                                          <p:spTgt spid="30"/>
                                        </p:tgtEl>
                                        <p:attrNameLst>
                                          <p:attrName>style.visibility</p:attrName>
                                        </p:attrNameLst>
                                      </p:cBhvr>
                                      <p:to>
                                        <p:strVal val="visible"/>
                                      </p:to>
                                    </p:set>
                                  </p:childTnLst>
                                </p:cTn>
                              </p:par>
                              <p:par>
                                <p:cTn id="86" presetID="1" presetClass="entr" presetSubtype="0" fill="hold" grpId="0" nodeType="withEffect">
                                  <p:stCondLst>
                                    <p:cond delay="0"/>
                                  </p:stCondLst>
                                  <p:childTnLst>
                                    <p:set>
                                      <p:cBhvr>
                                        <p:cTn id="87" dur="1" fill="hold">
                                          <p:stCondLst>
                                            <p:cond delay="0"/>
                                          </p:stCondLst>
                                        </p:cTn>
                                        <p:tgtEl>
                                          <p:spTgt spid="46"/>
                                        </p:tgtEl>
                                        <p:attrNameLst>
                                          <p:attrName>style.visibility</p:attrName>
                                        </p:attrNameLst>
                                      </p:cBhvr>
                                      <p:to>
                                        <p:strVal val="visible"/>
                                      </p:to>
                                    </p:set>
                                  </p:childTnLst>
                                </p:cTn>
                              </p:par>
                              <p:par>
                                <p:cTn id="88" presetID="1" presetClass="entr" presetSubtype="0" fill="hold" grpId="0" nodeType="withEffect">
                                  <p:stCondLst>
                                    <p:cond delay="0"/>
                                  </p:stCondLst>
                                  <p:childTnLst>
                                    <p:set>
                                      <p:cBhvr>
                                        <p:cTn id="89" dur="1" fill="hold">
                                          <p:stCondLst>
                                            <p:cond delay="0"/>
                                          </p:stCondLst>
                                        </p:cTn>
                                        <p:tgtEl>
                                          <p:spTgt spid="48"/>
                                        </p:tgtEl>
                                        <p:attrNameLst>
                                          <p:attrName>style.visibility</p:attrName>
                                        </p:attrNameLst>
                                      </p:cBhvr>
                                      <p:to>
                                        <p:strVal val="visible"/>
                                      </p:to>
                                    </p:set>
                                  </p:childTnLst>
                                </p:cTn>
                              </p:par>
                              <p:par>
                                <p:cTn id="90" presetID="1" presetClass="entr" presetSubtype="0" fill="hold" grpId="0" nodeType="withEffect">
                                  <p:stCondLst>
                                    <p:cond delay="0"/>
                                  </p:stCondLst>
                                  <p:childTnLst>
                                    <p:set>
                                      <p:cBhvr>
                                        <p:cTn id="91" dur="1" fill="hold">
                                          <p:stCondLst>
                                            <p:cond delay="0"/>
                                          </p:stCondLst>
                                        </p:cTn>
                                        <p:tgtEl>
                                          <p:spTgt spid="47"/>
                                        </p:tgtEl>
                                        <p:attrNameLst>
                                          <p:attrName>style.visibility</p:attrName>
                                        </p:attrNameLst>
                                      </p:cBhvr>
                                      <p:to>
                                        <p:strVal val="visible"/>
                                      </p:to>
                                    </p:set>
                                  </p:childTnLst>
                                </p:cTn>
                              </p:par>
                              <p:par>
                                <p:cTn id="92" presetID="1" presetClass="entr" presetSubtype="0" fill="hold" grpId="0" nodeType="withEffect">
                                  <p:stCondLst>
                                    <p:cond delay="0"/>
                                  </p:stCondLst>
                                  <p:childTnLst>
                                    <p:set>
                                      <p:cBhvr>
                                        <p:cTn id="93" dur="1" fill="hold">
                                          <p:stCondLst>
                                            <p:cond delay="0"/>
                                          </p:stCondLst>
                                        </p:cTn>
                                        <p:tgtEl>
                                          <p:spTgt spid="49"/>
                                        </p:tgtEl>
                                        <p:attrNameLst>
                                          <p:attrName>style.visibility</p:attrName>
                                        </p:attrNameLst>
                                      </p:cBhvr>
                                      <p:to>
                                        <p:strVal val="visible"/>
                                      </p:to>
                                    </p:set>
                                  </p:childTnLst>
                                </p:cTn>
                              </p:par>
                              <p:par>
                                <p:cTn id="94" presetID="1" presetClass="entr" presetSubtype="0" fill="hold" grpId="0" nodeType="withEffect">
                                  <p:stCondLst>
                                    <p:cond delay="0"/>
                                  </p:stCondLst>
                                  <p:childTnLst>
                                    <p:set>
                                      <p:cBhvr>
                                        <p:cTn id="95" dur="1" fill="hold">
                                          <p:stCondLst>
                                            <p:cond delay="0"/>
                                          </p:stCondLst>
                                        </p:cTn>
                                        <p:tgtEl>
                                          <p:spTgt spid="50"/>
                                        </p:tgtEl>
                                        <p:attrNameLst>
                                          <p:attrName>style.visibility</p:attrName>
                                        </p:attrNameLst>
                                      </p:cBhvr>
                                      <p:to>
                                        <p:strVal val="visible"/>
                                      </p:to>
                                    </p:set>
                                  </p:childTnLst>
                                </p:cTn>
                              </p:par>
                              <p:par>
                                <p:cTn id="96" presetID="1" presetClass="entr" presetSubtype="0" fill="hold" grpId="0" nodeType="withEffect">
                                  <p:stCondLst>
                                    <p:cond delay="0"/>
                                  </p:stCondLst>
                                  <p:childTnLst>
                                    <p:set>
                                      <p:cBhvr>
                                        <p:cTn id="97" dur="1" fill="hold">
                                          <p:stCondLst>
                                            <p:cond delay="0"/>
                                          </p:stCondLst>
                                        </p:cTn>
                                        <p:tgtEl>
                                          <p:spTgt spid="51"/>
                                        </p:tgtEl>
                                        <p:attrNameLst>
                                          <p:attrName>style.visibility</p:attrName>
                                        </p:attrNameLst>
                                      </p:cBhvr>
                                      <p:to>
                                        <p:strVal val="visible"/>
                                      </p:to>
                                    </p:set>
                                  </p:childTnLst>
                                </p:cTn>
                              </p:par>
                              <p:par>
                                <p:cTn id="98" presetID="1" presetClass="entr" presetSubtype="0" fill="hold" grpId="0" nodeType="withEffect">
                                  <p:stCondLst>
                                    <p:cond delay="0"/>
                                  </p:stCondLst>
                                  <p:childTnLst>
                                    <p:set>
                                      <p:cBhvr>
                                        <p:cTn id="99" dur="1" fill="hold">
                                          <p:stCondLst>
                                            <p:cond delay="0"/>
                                          </p:stCondLst>
                                        </p:cTn>
                                        <p:tgtEl>
                                          <p:spTgt spid="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30" grpId="0" animBg="1"/>
      <p:bldP spid="31" grpId="0" animBg="1"/>
      <p:bldP spid="32" grpId="0" animBg="1"/>
      <p:bldP spid="33" grpId="0" animBg="1"/>
      <p:bldP spid="34" grpId="0" animBg="1"/>
      <p:bldP spid="35" grpId="0" animBg="1"/>
      <p:bldP spid="36" grpId="0" animBg="1"/>
      <p:bldP spid="37" grpId="0" animBg="1"/>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48" grpId="0" animBg="1"/>
      <p:bldP spid="49" grpId="0" animBg="1"/>
      <p:bldP spid="50" grpId="0" animBg="1"/>
      <p:bldP spid="51" grpId="0" animBg="1"/>
      <p:bldP spid="53" grpId="0"/>
      <p:bldP spid="5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093EE-C098-6DEC-CEA0-46C4FB2A9EE5}"/>
              </a:ext>
            </a:extLst>
          </p:cNvPr>
          <p:cNvSpPr>
            <a:spLocks noGrp="1"/>
          </p:cNvSpPr>
          <p:nvPr>
            <p:ph type="title"/>
          </p:nvPr>
        </p:nvSpPr>
        <p:spPr/>
        <p:txBody>
          <a:bodyPr>
            <a:noAutofit/>
          </a:bodyPr>
          <a:lstStyle/>
          <a:p>
            <a:r>
              <a:rPr lang="en-US" sz="2000" b="0" cap="none"/>
              <a:t>[2] </a:t>
            </a:r>
            <a:r>
              <a:rPr lang="en-US" sz="2000" i="1" cap="none"/>
              <a:t>“Geographic simply refers to a location, whereas geodemographics combines that information with demographic data to gain a better understanding of the people in a specific location.”</a:t>
            </a:r>
            <a:br>
              <a:rPr lang="en-US" sz="1800" cap="none"/>
            </a:br>
            <a:br>
              <a:rPr lang="en-US" sz="1800" cap="none"/>
            </a:br>
            <a:r>
              <a:rPr lang="en-US" sz="1400" cap="none"/>
              <a:t>- </a:t>
            </a:r>
            <a:r>
              <a:rPr lang="en-US" sz="1400" b="0" cap="none"/>
              <a:t>Michael Parsons Jan 2024</a:t>
            </a:r>
            <a:br>
              <a:rPr lang="en-US" sz="1400" b="0" cap="none"/>
            </a:br>
            <a:br>
              <a:rPr lang="en-US" sz="1800" i="1"/>
            </a:br>
            <a:endParaRPr lang="en-US" sz="1800"/>
          </a:p>
        </p:txBody>
      </p:sp>
      <p:sp>
        <p:nvSpPr>
          <p:cNvPr id="118" name="Freeform: Shape 117">
            <a:extLst>
              <a:ext uri="{FF2B5EF4-FFF2-40B4-BE49-F238E27FC236}">
                <a16:creationId xmlns:a16="http://schemas.microsoft.com/office/drawing/2014/main" id="{7E3E54B5-66D0-98D9-B29E-2BD2A671A4ED}"/>
              </a:ext>
            </a:extLst>
          </p:cNvPr>
          <p:cNvSpPr/>
          <p:nvPr/>
        </p:nvSpPr>
        <p:spPr>
          <a:xfrm rot="7716070">
            <a:off x="10225986" y="380574"/>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Freeform: Shape 118">
            <a:extLst>
              <a:ext uri="{FF2B5EF4-FFF2-40B4-BE49-F238E27FC236}">
                <a16:creationId xmlns:a16="http://schemas.microsoft.com/office/drawing/2014/main" id="{3BFD08F3-5A9F-EA8A-4F48-BE71631A9183}"/>
              </a:ext>
            </a:extLst>
          </p:cNvPr>
          <p:cNvSpPr/>
          <p:nvPr/>
        </p:nvSpPr>
        <p:spPr>
          <a:xfrm rot="7716070">
            <a:off x="10841067" y="504120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0" name="Freeform: Shape 119">
            <a:extLst>
              <a:ext uri="{FF2B5EF4-FFF2-40B4-BE49-F238E27FC236}">
                <a16:creationId xmlns:a16="http://schemas.microsoft.com/office/drawing/2014/main" id="{6931AD64-80C5-53A1-8F0F-7515F0F9DEA2}"/>
              </a:ext>
            </a:extLst>
          </p:cNvPr>
          <p:cNvSpPr/>
          <p:nvPr/>
        </p:nvSpPr>
        <p:spPr>
          <a:xfrm rot="7716070">
            <a:off x="8600391" y="353488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21" name="Freeform: Shape 120">
            <a:extLst>
              <a:ext uri="{FF2B5EF4-FFF2-40B4-BE49-F238E27FC236}">
                <a16:creationId xmlns:a16="http://schemas.microsoft.com/office/drawing/2014/main" id="{A70761FF-EBFA-9DA1-B1C7-F9F02752A371}"/>
              </a:ext>
            </a:extLst>
          </p:cNvPr>
          <p:cNvSpPr/>
          <p:nvPr/>
        </p:nvSpPr>
        <p:spPr>
          <a:xfrm rot="7716070">
            <a:off x="8309658" y="518659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2" name="Freeform: Shape 121">
            <a:extLst>
              <a:ext uri="{FF2B5EF4-FFF2-40B4-BE49-F238E27FC236}">
                <a16:creationId xmlns:a16="http://schemas.microsoft.com/office/drawing/2014/main" id="{71C2BB21-362C-E912-8212-FA99C21AEFD0}"/>
              </a:ext>
            </a:extLst>
          </p:cNvPr>
          <p:cNvSpPr/>
          <p:nvPr/>
        </p:nvSpPr>
        <p:spPr>
          <a:xfrm rot="7716070">
            <a:off x="8520615" y="1221303"/>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3" name="Freeform: Shape 122">
            <a:extLst>
              <a:ext uri="{FF2B5EF4-FFF2-40B4-BE49-F238E27FC236}">
                <a16:creationId xmlns:a16="http://schemas.microsoft.com/office/drawing/2014/main" id="{F068BAF6-FBF8-B60A-0422-D88F14C068F6}"/>
              </a:ext>
            </a:extLst>
          </p:cNvPr>
          <p:cNvSpPr/>
          <p:nvPr/>
        </p:nvSpPr>
        <p:spPr>
          <a:xfrm rot="7716070">
            <a:off x="7790033" y="245822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4" name="Freeform: Shape 123">
            <a:extLst>
              <a:ext uri="{FF2B5EF4-FFF2-40B4-BE49-F238E27FC236}">
                <a16:creationId xmlns:a16="http://schemas.microsoft.com/office/drawing/2014/main" id="{BCE0EF2B-E94D-C1A5-5FA5-B18FDB152497}"/>
              </a:ext>
            </a:extLst>
          </p:cNvPr>
          <p:cNvSpPr/>
          <p:nvPr/>
        </p:nvSpPr>
        <p:spPr>
          <a:xfrm rot="7716070">
            <a:off x="6795482" y="308389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5" name="Freeform: Shape 124">
            <a:extLst>
              <a:ext uri="{FF2B5EF4-FFF2-40B4-BE49-F238E27FC236}">
                <a16:creationId xmlns:a16="http://schemas.microsoft.com/office/drawing/2014/main" id="{CF80BBB3-AF6D-B455-0B15-BCE9CC0DEC3D}"/>
              </a:ext>
            </a:extLst>
          </p:cNvPr>
          <p:cNvSpPr/>
          <p:nvPr/>
        </p:nvSpPr>
        <p:spPr>
          <a:xfrm rot="7716070">
            <a:off x="3692018" y="567919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6" name="Freeform: Shape 125">
            <a:extLst>
              <a:ext uri="{FF2B5EF4-FFF2-40B4-BE49-F238E27FC236}">
                <a16:creationId xmlns:a16="http://schemas.microsoft.com/office/drawing/2014/main" id="{68EAF93F-D72A-86F8-9F23-A43C090CB50B}"/>
              </a:ext>
            </a:extLst>
          </p:cNvPr>
          <p:cNvSpPr/>
          <p:nvPr/>
        </p:nvSpPr>
        <p:spPr>
          <a:xfrm rot="7716070">
            <a:off x="7682726" y="3989946"/>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7" name="Freeform: Shape 126">
            <a:extLst>
              <a:ext uri="{FF2B5EF4-FFF2-40B4-BE49-F238E27FC236}">
                <a16:creationId xmlns:a16="http://schemas.microsoft.com/office/drawing/2014/main" id="{F9E9567A-867A-3CC4-1AD3-631F5A608668}"/>
              </a:ext>
            </a:extLst>
          </p:cNvPr>
          <p:cNvSpPr/>
          <p:nvPr/>
        </p:nvSpPr>
        <p:spPr>
          <a:xfrm rot="7716070">
            <a:off x="6321869" y="4434047"/>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8" name="Freeform: Shape 127">
            <a:extLst>
              <a:ext uri="{FF2B5EF4-FFF2-40B4-BE49-F238E27FC236}">
                <a16:creationId xmlns:a16="http://schemas.microsoft.com/office/drawing/2014/main" id="{36C9CC2A-0438-592A-45E3-2FB3D67A1969}"/>
              </a:ext>
            </a:extLst>
          </p:cNvPr>
          <p:cNvSpPr/>
          <p:nvPr/>
        </p:nvSpPr>
        <p:spPr>
          <a:xfrm rot="7716070">
            <a:off x="6766304" y="555245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29" name="Freeform: Shape 128">
            <a:extLst>
              <a:ext uri="{FF2B5EF4-FFF2-40B4-BE49-F238E27FC236}">
                <a16:creationId xmlns:a16="http://schemas.microsoft.com/office/drawing/2014/main" id="{555E7E9F-8207-226E-89D2-4800655836FD}"/>
              </a:ext>
            </a:extLst>
          </p:cNvPr>
          <p:cNvSpPr/>
          <p:nvPr/>
        </p:nvSpPr>
        <p:spPr>
          <a:xfrm rot="7716070">
            <a:off x="5144220" y="492170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0" name="Freeform: Shape 129">
            <a:extLst>
              <a:ext uri="{FF2B5EF4-FFF2-40B4-BE49-F238E27FC236}">
                <a16:creationId xmlns:a16="http://schemas.microsoft.com/office/drawing/2014/main" id="{2C4FA878-B9CE-CFAD-94D9-85C4FF16AC9F}"/>
              </a:ext>
            </a:extLst>
          </p:cNvPr>
          <p:cNvSpPr/>
          <p:nvPr/>
        </p:nvSpPr>
        <p:spPr>
          <a:xfrm rot="7716070">
            <a:off x="3884449" y="474297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1" name="Freeform: Shape 130">
            <a:extLst>
              <a:ext uri="{FF2B5EF4-FFF2-40B4-BE49-F238E27FC236}">
                <a16:creationId xmlns:a16="http://schemas.microsoft.com/office/drawing/2014/main" id="{E5C7AD9C-8874-8E93-5CF9-C1B6DC315A5E}"/>
              </a:ext>
            </a:extLst>
          </p:cNvPr>
          <p:cNvSpPr/>
          <p:nvPr/>
        </p:nvSpPr>
        <p:spPr>
          <a:xfrm rot="7716070">
            <a:off x="1548156" y="5684057"/>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2" name="Freeform: Shape 131">
            <a:extLst>
              <a:ext uri="{FF2B5EF4-FFF2-40B4-BE49-F238E27FC236}">
                <a16:creationId xmlns:a16="http://schemas.microsoft.com/office/drawing/2014/main" id="{DDEBBF36-9788-81EE-EF02-DAE24E287A30}"/>
              </a:ext>
            </a:extLst>
          </p:cNvPr>
          <p:cNvSpPr/>
          <p:nvPr/>
        </p:nvSpPr>
        <p:spPr>
          <a:xfrm rot="7716070">
            <a:off x="2380233" y="61152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3" name="Freeform: Shape 132">
            <a:extLst>
              <a:ext uri="{FF2B5EF4-FFF2-40B4-BE49-F238E27FC236}">
                <a16:creationId xmlns:a16="http://schemas.microsoft.com/office/drawing/2014/main" id="{B0FFF2B3-889D-9453-6E7D-53E7C8E1ED7D}"/>
              </a:ext>
            </a:extLst>
          </p:cNvPr>
          <p:cNvSpPr/>
          <p:nvPr/>
        </p:nvSpPr>
        <p:spPr>
          <a:xfrm rot="7716070">
            <a:off x="5945246" y="584988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4" name="Freeform: Shape 133">
            <a:extLst>
              <a:ext uri="{FF2B5EF4-FFF2-40B4-BE49-F238E27FC236}">
                <a16:creationId xmlns:a16="http://schemas.microsoft.com/office/drawing/2014/main" id="{F0078EAB-769D-A487-A4C8-D4028F1B790D}"/>
              </a:ext>
            </a:extLst>
          </p:cNvPr>
          <p:cNvSpPr/>
          <p:nvPr/>
        </p:nvSpPr>
        <p:spPr>
          <a:xfrm rot="7716070">
            <a:off x="12936243" y="628627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5" name="Freeform: Shape 134">
            <a:extLst>
              <a:ext uri="{FF2B5EF4-FFF2-40B4-BE49-F238E27FC236}">
                <a16:creationId xmlns:a16="http://schemas.microsoft.com/office/drawing/2014/main" id="{5976481E-1991-3566-C870-9C9FFC37C360}"/>
              </a:ext>
            </a:extLst>
          </p:cNvPr>
          <p:cNvSpPr/>
          <p:nvPr/>
        </p:nvSpPr>
        <p:spPr>
          <a:xfrm rot="7716070">
            <a:off x="12028387" y="92042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6" name="Freeform: Shape 135">
            <a:extLst>
              <a:ext uri="{FF2B5EF4-FFF2-40B4-BE49-F238E27FC236}">
                <a16:creationId xmlns:a16="http://schemas.microsoft.com/office/drawing/2014/main" id="{5AC46494-EC56-DEC0-1E90-3F8016ED90D2}"/>
              </a:ext>
            </a:extLst>
          </p:cNvPr>
          <p:cNvSpPr/>
          <p:nvPr/>
        </p:nvSpPr>
        <p:spPr>
          <a:xfrm rot="7716070">
            <a:off x="12828186" y="877481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7" name="Freeform: Shape 136">
            <a:extLst>
              <a:ext uri="{FF2B5EF4-FFF2-40B4-BE49-F238E27FC236}">
                <a16:creationId xmlns:a16="http://schemas.microsoft.com/office/drawing/2014/main" id="{A422E7C3-765A-F30C-8F1D-FE6A9E62040A}"/>
              </a:ext>
            </a:extLst>
          </p:cNvPr>
          <p:cNvSpPr/>
          <p:nvPr/>
        </p:nvSpPr>
        <p:spPr>
          <a:xfrm rot="7716070">
            <a:off x="12075858" y="104649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8" name="Freeform: Shape 137">
            <a:extLst>
              <a:ext uri="{FF2B5EF4-FFF2-40B4-BE49-F238E27FC236}">
                <a16:creationId xmlns:a16="http://schemas.microsoft.com/office/drawing/2014/main" id="{D3039BD5-4756-66F4-FAA3-6A2E3E8A3303}"/>
              </a:ext>
            </a:extLst>
          </p:cNvPr>
          <p:cNvSpPr/>
          <p:nvPr/>
        </p:nvSpPr>
        <p:spPr>
          <a:xfrm rot="7716070">
            <a:off x="10792140" y="10079367"/>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9" name="Freeform: Shape 138">
            <a:extLst>
              <a:ext uri="{FF2B5EF4-FFF2-40B4-BE49-F238E27FC236}">
                <a16:creationId xmlns:a16="http://schemas.microsoft.com/office/drawing/2014/main" id="{81AC0620-1843-E9C5-DDB7-0D9BB3964B3F}"/>
              </a:ext>
            </a:extLst>
          </p:cNvPr>
          <p:cNvSpPr/>
          <p:nvPr/>
        </p:nvSpPr>
        <p:spPr>
          <a:xfrm rot="7716070">
            <a:off x="14543167" y="803734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47033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ppt_x"/>
                                          </p:val>
                                        </p:tav>
                                        <p:tav tm="100000">
                                          <p:val>
                                            <p:strVal val="#ppt_x"/>
                                          </p:val>
                                        </p:tav>
                                      </p:tavLst>
                                    </p:anim>
                                    <p:anim calcmode="lin" valueType="num">
                                      <p:cBhvr additive="base">
                                        <p:cTn id="8" dur="10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Graphic 23" descr="Two squares and a zigzag line">
            <a:extLst>
              <a:ext uri="{FF2B5EF4-FFF2-40B4-BE49-F238E27FC236}">
                <a16:creationId xmlns:a16="http://schemas.microsoft.com/office/drawing/2014/main" id="{A0372E32-D1DD-78C3-BC7B-3CFD1252BE4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765096" y="2392842"/>
            <a:ext cx="5098103" cy="5098103"/>
          </a:xfrm>
          <a:prstGeom prst="rect">
            <a:avLst/>
          </a:prstGeom>
        </p:spPr>
      </p:pic>
      <p:sp>
        <p:nvSpPr>
          <p:cNvPr id="2" name="Title 1">
            <a:extLst>
              <a:ext uri="{FF2B5EF4-FFF2-40B4-BE49-F238E27FC236}">
                <a16:creationId xmlns:a16="http://schemas.microsoft.com/office/drawing/2014/main" id="{76575EE1-BF19-A57E-B75C-DA0D378629AB}"/>
              </a:ext>
            </a:extLst>
          </p:cNvPr>
          <p:cNvSpPr>
            <a:spLocks noGrp="1"/>
          </p:cNvSpPr>
          <p:nvPr>
            <p:ph type="title"/>
          </p:nvPr>
        </p:nvSpPr>
        <p:spPr/>
        <p:txBody>
          <a:bodyPr/>
          <a:lstStyle/>
          <a:p>
            <a:r>
              <a:rPr lang="en-US"/>
              <a:t>Data Gathering</a:t>
            </a:r>
            <a:endParaRPr lang="en-GB"/>
          </a:p>
        </p:txBody>
      </p:sp>
      <p:sp>
        <p:nvSpPr>
          <p:cNvPr id="3" name="Freeform: Shape 2">
            <a:extLst>
              <a:ext uri="{FF2B5EF4-FFF2-40B4-BE49-F238E27FC236}">
                <a16:creationId xmlns:a16="http://schemas.microsoft.com/office/drawing/2014/main" id="{A55FDB14-12C4-D3F2-732B-746C63A3C8CF}"/>
              </a:ext>
            </a:extLst>
          </p:cNvPr>
          <p:cNvSpPr/>
          <p:nvPr/>
        </p:nvSpPr>
        <p:spPr>
          <a:xfrm rot="20092446">
            <a:off x="5721241" y="743298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1D83A0D8-6FB6-2AAB-AE41-6FA233D1EF39}"/>
              </a:ext>
            </a:extLst>
          </p:cNvPr>
          <p:cNvSpPr/>
          <p:nvPr/>
        </p:nvSpPr>
        <p:spPr>
          <a:xfrm rot="20092446">
            <a:off x="2327764" y="736816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7BCC0F6F-328C-E86E-E64F-8A4ED1DC60AC}"/>
              </a:ext>
            </a:extLst>
          </p:cNvPr>
          <p:cNvSpPr/>
          <p:nvPr/>
        </p:nvSpPr>
        <p:spPr>
          <a:xfrm rot="20092446">
            <a:off x="9778142" y="-12495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9DA65E65-54A6-CD56-18B2-997DD02EDE73}"/>
              </a:ext>
            </a:extLst>
          </p:cNvPr>
          <p:cNvSpPr/>
          <p:nvPr/>
        </p:nvSpPr>
        <p:spPr>
          <a:xfrm rot="21438097">
            <a:off x="12479039" y="419362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CF963FFA-E1BD-3E38-652E-67402F69D95A}"/>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88BCA7D0-937F-74E9-72FB-FC7A2C633F76}"/>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D8BBFB5A-F6C2-D075-BA9C-25DA848F90D0}"/>
              </a:ext>
            </a:extLst>
          </p:cNvPr>
          <p:cNvSpPr/>
          <p:nvPr/>
        </p:nvSpPr>
        <p:spPr>
          <a:xfrm rot="20092446">
            <a:off x="9682067" y="704829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5DC9D3-9F8A-C1B3-CDE4-9B592F6489F4}"/>
              </a:ext>
            </a:extLst>
          </p:cNvPr>
          <p:cNvSpPr/>
          <p:nvPr/>
        </p:nvSpPr>
        <p:spPr>
          <a:xfrm rot="20092446">
            <a:off x="11200410" y="334677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712F493-C10D-A61D-E728-9602ED9F8DB9}"/>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1DB15E84-FF79-E850-512B-31D771C9C0A0}"/>
              </a:ext>
            </a:extLst>
          </p:cNvPr>
          <p:cNvSpPr/>
          <p:nvPr/>
        </p:nvSpPr>
        <p:spPr>
          <a:xfrm rot="20092446">
            <a:off x="11051730" y="582549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18DF3D94-FF83-F922-5BEF-221CDB1B36C7}"/>
              </a:ext>
            </a:extLst>
          </p:cNvPr>
          <p:cNvSpPr/>
          <p:nvPr/>
        </p:nvSpPr>
        <p:spPr>
          <a:xfrm rot="20092446">
            <a:off x="12793314" y="64434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4DD9D4C5-21EB-2A73-60FD-0D9B95CCED5E}"/>
              </a:ext>
            </a:extLst>
          </p:cNvPr>
          <p:cNvSpPr/>
          <p:nvPr/>
        </p:nvSpPr>
        <p:spPr>
          <a:xfrm rot="20092446">
            <a:off x="7305195" y="425093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A87586D-5997-DCEE-0509-07C3576C0ED0}"/>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A3C1C26D-0D08-61AF-E2B4-97587AB80B78}"/>
              </a:ext>
            </a:extLst>
          </p:cNvPr>
          <p:cNvSpPr/>
          <p:nvPr/>
        </p:nvSpPr>
        <p:spPr>
          <a:xfrm rot="20092446">
            <a:off x="12963988" y="-93208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779EC50-E1DD-FF39-D17E-C2370A292083}"/>
              </a:ext>
            </a:extLst>
          </p:cNvPr>
          <p:cNvSpPr/>
          <p:nvPr/>
        </p:nvSpPr>
        <p:spPr>
          <a:xfrm rot="20092446">
            <a:off x="9941383" y="463820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A05A6449-52F4-E2E6-23FB-21E7732ABE16}"/>
              </a:ext>
            </a:extLst>
          </p:cNvPr>
          <p:cNvSpPr/>
          <p:nvPr/>
        </p:nvSpPr>
        <p:spPr>
          <a:xfrm rot="20092446">
            <a:off x="-4092814" y="555377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A93D6D9A-BFE6-4B05-E4D9-8A9CE420E7CC}"/>
              </a:ext>
            </a:extLst>
          </p:cNvPr>
          <p:cNvSpPr/>
          <p:nvPr/>
        </p:nvSpPr>
        <p:spPr>
          <a:xfrm rot="20092446">
            <a:off x="924157" y="-49638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B91B2922-A975-5B09-33E7-76CDDB90AD52}"/>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299D486-133E-ADCD-37B3-68C2EE352059}"/>
              </a:ext>
            </a:extLst>
          </p:cNvPr>
          <p:cNvSpPr/>
          <p:nvPr/>
        </p:nvSpPr>
        <p:spPr>
          <a:xfrm rot="20092446">
            <a:off x="5450711" y="-268296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63F2F80B-5CD1-4FE4-06C3-0369170C97CB}"/>
              </a:ext>
            </a:extLst>
          </p:cNvPr>
          <p:cNvSpPr/>
          <p:nvPr/>
        </p:nvSpPr>
        <p:spPr>
          <a:xfrm rot="20092446">
            <a:off x="6675744" y="24163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0BBC073-1A8E-BAE5-4E78-90A0F03107E8}"/>
              </a:ext>
            </a:extLst>
          </p:cNvPr>
          <p:cNvSpPr/>
          <p:nvPr/>
        </p:nvSpPr>
        <p:spPr>
          <a:xfrm rot="20092446">
            <a:off x="-2261405" y="-38611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Graphic 24" descr="Graph and note paper with pencils">
            <a:extLst>
              <a:ext uri="{FF2B5EF4-FFF2-40B4-BE49-F238E27FC236}">
                <a16:creationId xmlns:a16="http://schemas.microsoft.com/office/drawing/2014/main" id="{05ADBE78-3155-E618-DBE5-E66FD2C5B65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444259">
            <a:off x="337105" y="3756303"/>
            <a:ext cx="3204331" cy="3204331"/>
          </a:xfrm>
          <a:prstGeom prst="rect">
            <a:avLst/>
          </a:prstGeom>
        </p:spPr>
      </p:pic>
    </p:spTree>
    <p:extLst>
      <p:ext uri="{BB962C8B-B14F-4D97-AF65-F5344CB8AC3E}">
        <p14:creationId xmlns:p14="http://schemas.microsoft.com/office/powerpoint/2010/main" val="4238419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F54E4-9956-0B33-D845-8F2AAC5EBC56}"/>
              </a:ext>
            </a:extLst>
          </p:cNvPr>
          <p:cNvSpPr>
            <a:spLocks noGrp="1"/>
          </p:cNvSpPr>
          <p:nvPr>
            <p:ph type="title"/>
          </p:nvPr>
        </p:nvSpPr>
        <p:spPr>
          <a:xfrm>
            <a:off x="899160" y="137160"/>
            <a:ext cx="6172200" cy="1249680"/>
          </a:xfrm>
        </p:spPr>
        <p:txBody>
          <a:bodyPr/>
          <a:lstStyle/>
          <a:p>
            <a:r>
              <a:rPr lang="en-US"/>
              <a:t>Data Gathering Process</a:t>
            </a:r>
            <a:endParaRPr lang="en-ZA"/>
          </a:p>
        </p:txBody>
      </p:sp>
      <p:sp>
        <p:nvSpPr>
          <p:cNvPr id="4" name="Text Placeholder 3">
            <a:extLst>
              <a:ext uri="{FF2B5EF4-FFF2-40B4-BE49-F238E27FC236}">
                <a16:creationId xmlns:a16="http://schemas.microsoft.com/office/drawing/2014/main" id="{94D20DBB-F3DD-CE0A-DCE1-63F191C0CC47}"/>
              </a:ext>
            </a:extLst>
          </p:cNvPr>
          <p:cNvSpPr>
            <a:spLocks noGrp="1"/>
          </p:cNvSpPr>
          <p:nvPr>
            <p:ph type="body" sz="quarter" idx="11"/>
          </p:nvPr>
        </p:nvSpPr>
        <p:spPr>
          <a:xfrm>
            <a:off x="899161" y="1722755"/>
            <a:ext cx="5626029" cy="4044472"/>
          </a:xfrm>
        </p:spPr>
        <p:txBody>
          <a:bodyPr>
            <a:normAutofit/>
          </a:bodyPr>
          <a:lstStyle/>
          <a:p>
            <a:r>
              <a:rPr lang="en-US"/>
              <a:t>Identifying a common topic of interest for Geodemographic Research and our objectives</a:t>
            </a:r>
          </a:p>
          <a:p>
            <a:endParaRPr lang="en-US"/>
          </a:p>
          <a:p>
            <a:r>
              <a:rPr lang="en-US"/>
              <a:t>Determining the data that is required through researching and identifying data sources and data sets that are suitable</a:t>
            </a:r>
          </a:p>
          <a:p>
            <a:endParaRPr lang="en-US"/>
          </a:p>
          <a:p>
            <a:r>
              <a:rPr lang="en-US"/>
              <a:t>Collection of the data sets</a:t>
            </a:r>
          </a:p>
          <a:p>
            <a:endParaRPr lang="en-US"/>
          </a:p>
        </p:txBody>
      </p:sp>
      <p:sp>
        <p:nvSpPr>
          <p:cNvPr id="27" name="Freeform: Shape 26">
            <a:extLst>
              <a:ext uri="{FF2B5EF4-FFF2-40B4-BE49-F238E27FC236}">
                <a16:creationId xmlns:a16="http://schemas.microsoft.com/office/drawing/2014/main" id="{5D03870E-05C4-EB70-C4DC-5507F95F0A1D}"/>
              </a:ext>
            </a:extLst>
          </p:cNvPr>
          <p:cNvSpPr/>
          <p:nvPr/>
        </p:nvSpPr>
        <p:spPr>
          <a:xfrm rot="20955207">
            <a:off x="4417933" y="7648754"/>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2111176C-34E8-06FE-4050-81898C80A065}"/>
              </a:ext>
            </a:extLst>
          </p:cNvPr>
          <p:cNvSpPr/>
          <p:nvPr/>
        </p:nvSpPr>
        <p:spPr>
          <a:xfrm rot="20955207">
            <a:off x="1330805" y="764659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EB386D16-FED5-58E3-6B01-11FF515DCD62}"/>
              </a:ext>
            </a:extLst>
          </p:cNvPr>
          <p:cNvSpPr/>
          <p:nvPr/>
        </p:nvSpPr>
        <p:spPr>
          <a:xfrm rot="20955207">
            <a:off x="10871827" y="9119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3038750B-3E4E-C377-A491-897CA5AFA30A}"/>
              </a:ext>
            </a:extLst>
          </p:cNvPr>
          <p:cNvSpPr/>
          <p:nvPr/>
        </p:nvSpPr>
        <p:spPr>
          <a:xfrm rot="700858">
            <a:off x="12278442" y="594947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60CF18C9-DAA3-1003-8DDE-10469840BBD3}"/>
              </a:ext>
            </a:extLst>
          </p:cNvPr>
          <p:cNvSpPr/>
          <p:nvPr/>
        </p:nvSpPr>
        <p:spPr>
          <a:xfrm rot="20955207">
            <a:off x="11327384" y="1009105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80A7D83F-33E5-EDA7-57AE-5217C84E240F}"/>
              </a:ext>
            </a:extLst>
          </p:cNvPr>
          <p:cNvSpPr/>
          <p:nvPr/>
        </p:nvSpPr>
        <p:spPr>
          <a:xfrm rot="20955207">
            <a:off x="6740226" y="817573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01FF5414-3E28-9210-7AF6-887E7BC8CEB7}"/>
              </a:ext>
            </a:extLst>
          </p:cNvPr>
          <p:cNvSpPr/>
          <p:nvPr/>
        </p:nvSpPr>
        <p:spPr>
          <a:xfrm rot="20955207">
            <a:off x="8561643" y="80575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A4FCFA72-0A62-66DE-5C1A-7D11B3C19B6B}"/>
              </a:ext>
            </a:extLst>
          </p:cNvPr>
          <p:cNvSpPr/>
          <p:nvPr/>
        </p:nvSpPr>
        <p:spPr>
          <a:xfrm rot="20955207">
            <a:off x="11856725" y="3018194"/>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E339B018-7FDE-1C67-38BA-BC2990E0A815}"/>
              </a:ext>
            </a:extLst>
          </p:cNvPr>
          <p:cNvSpPr/>
          <p:nvPr/>
        </p:nvSpPr>
        <p:spPr>
          <a:xfrm rot="20955207">
            <a:off x="12137030" y="830729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D07BDC84-8274-9997-08B7-4365C8CBF9A2}"/>
              </a:ext>
            </a:extLst>
          </p:cNvPr>
          <p:cNvSpPr/>
          <p:nvPr/>
        </p:nvSpPr>
        <p:spPr>
          <a:xfrm rot="20955207">
            <a:off x="8803144" y="61975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0BB1E673-F84C-CB3C-A6C7-E9C53B35AE81}"/>
              </a:ext>
            </a:extLst>
          </p:cNvPr>
          <p:cNvSpPr/>
          <p:nvPr/>
        </p:nvSpPr>
        <p:spPr>
          <a:xfrm rot="20955207">
            <a:off x="13110321" y="2642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179E1FB2-2EEE-D591-9A0D-E8BA22FC0D48}"/>
              </a:ext>
            </a:extLst>
          </p:cNvPr>
          <p:cNvSpPr/>
          <p:nvPr/>
        </p:nvSpPr>
        <p:spPr>
          <a:xfrm rot="20955207">
            <a:off x="11554778" y="502069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AA5135D2-784D-231D-5537-F1E0A94A6A03}"/>
              </a:ext>
            </a:extLst>
          </p:cNvPr>
          <p:cNvSpPr/>
          <p:nvPr/>
        </p:nvSpPr>
        <p:spPr>
          <a:xfrm rot="20955207">
            <a:off x="13291643" y="741367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B12D6F8C-9417-50E9-73A8-AB46BCC402AD}"/>
              </a:ext>
            </a:extLst>
          </p:cNvPr>
          <p:cNvSpPr/>
          <p:nvPr/>
        </p:nvSpPr>
        <p:spPr>
          <a:xfrm rot="20955207">
            <a:off x="13764174" y="116293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C1ADC8B7-D566-C106-C28F-59B0B9825B58}"/>
              </a:ext>
            </a:extLst>
          </p:cNvPr>
          <p:cNvSpPr/>
          <p:nvPr/>
        </p:nvSpPr>
        <p:spPr>
          <a:xfrm rot="20955207">
            <a:off x="11295612" y="621372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6F4E624F-B6B4-8F94-315E-DBC5F24C4F61}"/>
              </a:ext>
            </a:extLst>
          </p:cNvPr>
          <p:cNvSpPr/>
          <p:nvPr/>
        </p:nvSpPr>
        <p:spPr>
          <a:xfrm rot="20955207">
            <a:off x="-4758019" y="353507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1C57DB8D-771C-9056-2D7B-89A13D8A5AB5}"/>
              </a:ext>
            </a:extLst>
          </p:cNvPr>
          <p:cNvSpPr/>
          <p:nvPr/>
        </p:nvSpPr>
        <p:spPr>
          <a:xfrm rot="20955207">
            <a:off x="315285" y="-164895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EF64ECB2-DD74-EDED-7E48-C8B484F8046F}"/>
              </a:ext>
            </a:extLst>
          </p:cNvPr>
          <p:cNvSpPr/>
          <p:nvPr/>
        </p:nvSpPr>
        <p:spPr>
          <a:xfrm rot="20955207">
            <a:off x="1554918" y="-3371394"/>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37C7FCD4-DEA7-B461-2D55-4CE6C70F0CDA}"/>
              </a:ext>
            </a:extLst>
          </p:cNvPr>
          <p:cNvSpPr/>
          <p:nvPr/>
        </p:nvSpPr>
        <p:spPr>
          <a:xfrm rot="20955207">
            <a:off x="6814844" y="-234723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478F28D7-2A2C-70B9-692D-1B28B17B51DC}"/>
              </a:ext>
            </a:extLst>
          </p:cNvPr>
          <p:cNvSpPr/>
          <p:nvPr/>
        </p:nvSpPr>
        <p:spPr>
          <a:xfrm rot="20955207">
            <a:off x="7953323" y="-70664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841E3B15-3FC6-1BE8-3038-DE9635ADB3BB}"/>
              </a:ext>
            </a:extLst>
          </p:cNvPr>
          <p:cNvSpPr/>
          <p:nvPr/>
        </p:nvSpPr>
        <p:spPr>
          <a:xfrm rot="20955207">
            <a:off x="-1238871" y="-20167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07873AC6-5F49-CFF9-61EB-F8920B8CE7B0}"/>
              </a:ext>
            </a:extLst>
          </p:cNvPr>
          <p:cNvSpPr/>
          <p:nvPr/>
        </p:nvSpPr>
        <p:spPr>
          <a:xfrm>
            <a:off x="6841300" y="2561159"/>
            <a:ext cx="4293393" cy="3436136"/>
          </a:xfrm>
          <a:custGeom>
            <a:avLst/>
            <a:gdLst>
              <a:gd name="connsiteX0" fmla="*/ 0 w 4293393"/>
              <a:gd name="connsiteY0" fmla="*/ 0 h 3436136"/>
              <a:gd name="connsiteX1" fmla="*/ 0 w 4293393"/>
              <a:gd name="connsiteY1" fmla="*/ 3436137 h 3436136"/>
              <a:gd name="connsiteX2" fmla="*/ 4293394 w 4293393"/>
              <a:gd name="connsiteY2" fmla="*/ 3436137 h 3436136"/>
              <a:gd name="connsiteX3" fmla="*/ 4293394 w 4293393"/>
              <a:gd name="connsiteY3" fmla="*/ 0 h 3436136"/>
              <a:gd name="connsiteX4" fmla="*/ 0 w 4293393"/>
              <a:gd name="connsiteY4" fmla="*/ 0 h 3436136"/>
              <a:gd name="connsiteX5" fmla="*/ 4286250 w 4293393"/>
              <a:gd name="connsiteY5" fmla="*/ 428625 h 3436136"/>
              <a:gd name="connsiteX6" fmla="*/ 3864769 w 4293393"/>
              <a:gd name="connsiteY6" fmla="*/ 428625 h 3436136"/>
              <a:gd name="connsiteX7" fmla="*/ 3864769 w 4293393"/>
              <a:gd name="connsiteY7" fmla="*/ 7144 h 3436136"/>
              <a:gd name="connsiteX8" fmla="*/ 4286250 w 4293393"/>
              <a:gd name="connsiteY8" fmla="*/ 7144 h 3436136"/>
              <a:gd name="connsiteX9" fmla="*/ 4286250 w 4293393"/>
              <a:gd name="connsiteY9" fmla="*/ 428625 h 3436136"/>
              <a:gd name="connsiteX10" fmla="*/ 2143125 w 4293393"/>
              <a:gd name="connsiteY10" fmla="*/ 2143118 h 3436136"/>
              <a:gd name="connsiteX11" fmla="*/ 1721644 w 4293393"/>
              <a:gd name="connsiteY11" fmla="*/ 2143118 h 3436136"/>
              <a:gd name="connsiteX12" fmla="*/ 1721644 w 4293393"/>
              <a:gd name="connsiteY12" fmla="*/ 1721637 h 3436136"/>
              <a:gd name="connsiteX13" fmla="*/ 2143125 w 4293393"/>
              <a:gd name="connsiteY13" fmla="*/ 1721637 h 3436136"/>
              <a:gd name="connsiteX14" fmla="*/ 2143125 w 4293393"/>
              <a:gd name="connsiteY14" fmla="*/ 2143118 h 3436136"/>
              <a:gd name="connsiteX15" fmla="*/ 1721644 w 4293393"/>
              <a:gd name="connsiteY15" fmla="*/ 1293019 h 3436136"/>
              <a:gd name="connsiteX16" fmla="*/ 2143125 w 4293393"/>
              <a:gd name="connsiteY16" fmla="*/ 1293019 h 3436136"/>
              <a:gd name="connsiteX17" fmla="*/ 2143125 w 4293393"/>
              <a:gd name="connsiteY17" fmla="*/ 1714500 h 3436136"/>
              <a:gd name="connsiteX18" fmla="*/ 1721644 w 4293393"/>
              <a:gd name="connsiteY18" fmla="*/ 1714500 h 3436136"/>
              <a:gd name="connsiteX19" fmla="*/ 1721644 w 4293393"/>
              <a:gd name="connsiteY19" fmla="*/ 1293019 h 3436136"/>
              <a:gd name="connsiteX20" fmla="*/ 2150269 w 4293393"/>
              <a:gd name="connsiteY20" fmla="*/ 1721637 h 3436136"/>
              <a:gd name="connsiteX21" fmla="*/ 2571750 w 4293393"/>
              <a:gd name="connsiteY21" fmla="*/ 1721637 h 3436136"/>
              <a:gd name="connsiteX22" fmla="*/ 2571750 w 4293393"/>
              <a:gd name="connsiteY22" fmla="*/ 2143118 h 3436136"/>
              <a:gd name="connsiteX23" fmla="*/ 2150269 w 4293393"/>
              <a:gd name="connsiteY23" fmla="*/ 2143118 h 3436136"/>
              <a:gd name="connsiteX24" fmla="*/ 2150269 w 4293393"/>
              <a:gd name="connsiteY24" fmla="*/ 1721637 h 3436136"/>
              <a:gd name="connsiteX25" fmla="*/ 2150269 w 4293393"/>
              <a:gd name="connsiteY25" fmla="*/ 1293019 h 3436136"/>
              <a:gd name="connsiteX26" fmla="*/ 2571750 w 4293393"/>
              <a:gd name="connsiteY26" fmla="*/ 1293019 h 3436136"/>
              <a:gd name="connsiteX27" fmla="*/ 2571750 w 4293393"/>
              <a:gd name="connsiteY27" fmla="*/ 1714500 h 3436136"/>
              <a:gd name="connsiteX28" fmla="*/ 2150269 w 4293393"/>
              <a:gd name="connsiteY28" fmla="*/ 1714500 h 3436136"/>
              <a:gd name="connsiteX29" fmla="*/ 2150269 w 4293393"/>
              <a:gd name="connsiteY29" fmla="*/ 1293019 h 3436136"/>
              <a:gd name="connsiteX30" fmla="*/ 2578894 w 4293393"/>
              <a:gd name="connsiteY30" fmla="*/ 1293019 h 3436136"/>
              <a:gd name="connsiteX31" fmla="*/ 3000375 w 4293393"/>
              <a:gd name="connsiteY31" fmla="*/ 1293019 h 3436136"/>
              <a:gd name="connsiteX32" fmla="*/ 3000375 w 4293393"/>
              <a:gd name="connsiteY32" fmla="*/ 1714500 h 3436136"/>
              <a:gd name="connsiteX33" fmla="*/ 2578894 w 4293393"/>
              <a:gd name="connsiteY33" fmla="*/ 1714500 h 3436136"/>
              <a:gd name="connsiteX34" fmla="*/ 2578894 w 4293393"/>
              <a:gd name="connsiteY34" fmla="*/ 1293019 h 3436136"/>
              <a:gd name="connsiteX35" fmla="*/ 2578894 w 4293393"/>
              <a:gd name="connsiteY35" fmla="*/ 864394 h 3436136"/>
              <a:gd name="connsiteX36" fmla="*/ 3000375 w 4293393"/>
              <a:gd name="connsiteY36" fmla="*/ 864394 h 3436136"/>
              <a:gd name="connsiteX37" fmla="*/ 3000375 w 4293393"/>
              <a:gd name="connsiteY37" fmla="*/ 1285875 h 3436136"/>
              <a:gd name="connsiteX38" fmla="*/ 2578894 w 4293393"/>
              <a:gd name="connsiteY38" fmla="*/ 1285875 h 3436136"/>
              <a:gd name="connsiteX39" fmla="*/ 2578894 w 4293393"/>
              <a:gd name="connsiteY39" fmla="*/ 864394 h 3436136"/>
              <a:gd name="connsiteX40" fmla="*/ 2571750 w 4293393"/>
              <a:gd name="connsiteY40" fmla="*/ 1285875 h 3436136"/>
              <a:gd name="connsiteX41" fmla="*/ 2150269 w 4293393"/>
              <a:gd name="connsiteY41" fmla="*/ 1285875 h 3436136"/>
              <a:gd name="connsiteX42" fmla="*/ 2150269 w 4293393"/>
              <a:gd name="connsiteY42" fmla="*/ 864394 h 3436136"/>
              <a:gd name="connsiteX43" fmla="*/ 2571750 w 4293393"/>
              <a:gd name="connsiteY43" fmla="*/ 864394 h 3436136"/>
              <a:gd name="connsiteX44" fmla="*/ 2571750 w 4293393"/>
              <a:gd name="connsiteY44" fmla="*/ 1285875 h 3436136"/>
              <a:gd name="connsiteX45" fmla="*/ 2143125 w 4293393"/>
              <a:gd name="connsiteY45" fmla="*/ 1285875 h 3436136"/>
              <a:gd name="connsiteX46" fmla="*/ 1721644 w 4293393"/>
              <a:gd name="connsiteY46" fmla="*/ 1285875 h 3436136"/>
              <a:gd name="connsiteX47" fmla="*/ 1721644 w 4293393"/>
              <a:gd name="connsiteY47" fmla="*/ 864394 h 3436136"/>
              <a:gd name="connsiteX48" fmla="*/ 2143125 w 4293393"/>
              <a:gd name="connsiteY48" fmla="*/ 864394 h 3436136"/>
              <a:gd name="connsiteX49" fmla="*/ 2143125 w 4293393"/>
              <a:gd name="connsiteY49" fmla="*/ 1285875 h 3436136"/>
              <a:gd name="connsiteX50" fmla="*/ 1714500 w 4293393"/>
              <a:gd name="connsiteY50" fmla="*/ 1285875 h 3436136"/>
              <a:gd name="connsiteX51" fmla="*/ 1293019 w 4293393"/>
              <a:gd name="connsiteY51" fmla="*/ 1285875 h 3436136"/>
              <a:gd name="connsiteX52" fmla="*/ 1293019 w 4293393"/>
              <a:gd name="connsiteY52" fmla="*/ 864394 h 3436136"/>
              <a:gd name="connsiteX53" fmla="*/ 1714500 w 4293393"/>
              <a:gd name="connsiteY53" fmla="*/ 864394 h 3436136"/>
              <a:gd name="connsiteX54" fmla="*/ 1714500 w 4293393"/>
              <a:gd name="connsiteY54" fmla="*/ 1285875 h 3436136"/>
              <a:gd name="connsiteX55" fmla="*/ 1714500 w 4293393"/>
              <a:gd name="connsiteY55" fmla="*/ 1714493 h 3436136"/>
              <a:gd name="connsiteX56" fmla="*/ 1293019 w 4293393"/>
              <a:gd name="connsiteY56" fmla="*/ 1714493 h 3436136"/>
              <a:gd name="connsiteX57" fmla="*/ 1293019 w 4293393"/>
              <a:gd name="connsiteY57" fmla="*/ 1293012 h 3436136"/>
              <a:gd name="connsiteX58" fmla="*/ 1714500 w 4293393"/>
              <a:gd name="connsiteY58" fmla="*/ 1293012 h 3436136"/>
              <a:gd name="connsiteX59" fmla="*/ 1714500 w 4293393"/>
              <a:gd name="connsiteY59" fmla="*/ 1714493 h 3436136"/>
              <a:gd name="connsiteX60" fmla="*/ 1714500 w 4293393"/>
              <a:gd name="connsiteY60" fmla="*/ 2143118 h 3436136"/>
              <a:gd name="connsiteX61" fmla="*/ 1293019 w 4293393"/>
              <a:gd name="connsiteY61" fmla="*/ 2143118 h 3436136"/>
              <a:gd name="connsiteX62" fmla="*/ 1293019 w 4293393"/>
              <a:gd name="connsiteY62" fmla="*/ 1721637 h 3436136"/>
              <a:gd name="connsiteX63" fmla="*/ 1714500 w 4293393"/>
              <a:gd name="connsiteY63" fmla="*/ 1721637 h 3436136"/>
              <a:gd name="connsiteX64" fmla="*/ 1714500 w 4293393"/>
              <a:gd name="connsiteY64" fmla="*/ 2143118 h 3436136"/>
              <a:gd name="connsiteX65" fmla="*/ 1714500 w 4293393"/>
              <a:gd name="connsiteY65" fmla="*/ 2571743 h 3436136"/>
              <a:gd name="connsiteX66" fmla="*/ 1293019 w 4293393"/>
              <a:gd name="connsiteY66" fmla="*/ 2571743 h 3436136"/>
              <a:gd name="connsiteX67" fmla="*/ 1293019 w 4293393"/>
              <a:gd name="connsiteY67" fmla="*/ 2150262 h 3436136"/>
              <a:gd name="connsiteX68" fmla="*/ 1714500 w 4293393"/>
              <a:gd name="connsiteY68" fmla="*/ 2150262 h 3436136"/>
              <a:gd name="connsiteX69" fmla="*/ 1714500 w 4293393"/>
              <a:gd name="connsiteY69" fmla="*/ 2571743 h 3436136"/>
              <a:gd name="connsiteX70" fmla="*/ 1721644 w 4293393"/>
              <a:gd name="connsiteY70" fmla="*/ 2150262 h 3436136"/>
              <a:gd name="connsiteX71" fmla="*/ 2143125 w 4293393"/>
              <a:gd name="connsiteY71" fmla="*/ 2150262 h 3436136"/>
              <a:gd name="connsiteX72" fmla="*/ 2143125 w 4293393"/>
              <a:gd name="connsiteY72" fmla="*/ 2571743 h 3436136"/>
              <a:gd name="connsiteX73" fmla="*/ 1721644 w 4293393"/>
              <a:gd name="connsiteY73" fmla="*/ 2571743 h 3436136"/>
              <a:gd name="connsiteX74" fmla="*/ 1721644 w 4293393"/>
              <a:gd name="connsiteY74" fmla="*/ 2150262 h 3436136"/>
              <a:gd name="connsiteX75" fmla="*/ 2150269 w 4293393"/>
              <a:gd name="connsiteY75" fmla="*/ 2150262 h 3436136"/>
              <a:gd name="connsiteX76" fmla="*/ 2571750 w 4293393"/>
              <a:gd name="connsiteY76" fmla="*/ 2150262 h 3436136"/>
              <a:gd name="connsiteX77" fmla="*/ 2571750 w 4293393"/>
              <a:gd name="connsiteY77" fmla="*/ 2571743 h 3436136"/>
              <a:gd name="connsiteX78" fmla="*/ 2150269 w 4293393"/>
              <a:gd name="connsiteY78" fmla="*/ 2571743 h 3436136"/>
              <a:gd name="connsiteX79" fmla="*/ 2150269 w 4293393"/>
              <a:gd name="connsiteY79" fmla="*/ 2150262 h 3436136"/>
              <a:gd name="connsiteX80" fmla="*/ 2578894 w 4293393"/>
              <a:gd name="connsiteY80" fmla="*/ 2150262 h 3436136"/>
              <a:gd name="connsiteX81" fmla="*/ 3000375 w 4293393"/>
              <a:gd name="connsiteY81" fmla="*/ 2150262 h 3436136"/>
              <a:gd name="connsiteX82" fmla="*/ 3000375 w 4293393"/>
              <a:gd name="connsiteY82" fmla="*/ 2571743 h 3436136"/>
              <a:gd name="connsiteX83" fmla="*/ 2578894 w 4293393"/>
              <a:gd name="connsiteY83" fmla="*/ 2571743 h 3436136"/>
              <a:gd name="connsiteX84" fmla="*/ 2578894 w 4293393"/>
              <a:gd name="connsiteY84" fmla="*/ 2150262 h 3436136"/>
              <a:gd name="connsiteX85" fmla="*/ 2578894 w 4293393"/>
              <a:gd name="connsiteY85" fmla="*/ 1721637 h 3436136"/>
              <a:gd name="connsiteX86" fmla="*/ 3000375 w 4293393"/>
              <a:gd name="connsiteY86" fmla="*/ 1721637 h 3436136"/>
              <a:gd name="connsiteX87" fmla="*/ 3000375 w 4293393"/>
              <a:gd name="connsiteY87" fmla="*/ 2143118 h 3436136"/>
              <a:gd name="connsiteX88" fmla="*/ 2578894 w 4293393"/>
              <a:gd name="connsiteY88" fmla="*/ 2143118 h 3436136"/>
              <a:gd name="connsiteX89" fmla="*/ 2578894 w 4293393"/>
              <a:gd name="connsiteY89" fmla="*/ 1721637 h 3436136"/>
              <a:gd name="connsiteX90" fmla="*/ 3007519 w 4293393"/>
              <a:gd name="connsiteY90" fmla="*/ 1721637 h 3436136"/>
              <a:gd name="connsiteX91" fmla="*/ 3429000 w 4293393"/>
              <a:gd name="connsiteY91" fmla="*/ 1721637 h 3436136"/>
              <a:gd name="connsiteX92" fmla="*/ 3429000 w 4293393"/>
              <a:gd name="connsiteY92" fmla="*/ 2143118 h 3436136"/>
              <a:gd name="connsiteX93" fmla="*/ 3007519 w 4293393"/>
              <a:gd name="connsiteY93" fmla="*/ 2143118 h 3436136"/>
              <a:gd name="connsiteX94" fmla="*/ 3007519 w 4293393"/>
              <a:gd name="connsiteY94" fmla="*/ 1721637 h 3436136"/>
              <a:gd name="connsiteX95" fmla="*/ 3007519 w 4293393"/>
              <a:gd name="connsiteY95" fmla="*/ 1293019 h 3436136"/>
              <a:gd name="connsiteX96" fmla="*/ 3429000 w 4293393"/>
              <a:gd name="connsiteY96" fmla="*/ 1293019 h 3436136"/>
              <a:gd name="connsiteX97" fmla="*/ 3429000 w 4293393"/>
              <a:gd name="connsiteY97" fmla="*/ 1714500 h 3436136"/>
              <a:gd name="connsiteX98" fmla="*/ 3007519 w 4293393"/>
              <a:gd name="connsiteY98" fmla="*/ 1714500 h 3436136"/>
              <a:gd name="connsiteX99" fmla="*/ 3007519 w 4293393"/>
              <a:gd name="connsiteY99" fmla="*/ 1293019 h 3436136"/>
              <a:gd name="connsiteX100" fmla="*/ 3007519 w 4293393"/>
              <a:gd name="connsiteY100" fmla="*/ 864394 h 3436136"/>
              <a:gd name="connsiteX101" fmla="*/ 3429000 w 4293393"/>
              <a:gd name="connsiteY101" fmla="*/ 864394 h 3436136"/>
              <a:gd name="connsiteX102" fmla="*/ 3429000 w 4293393"/>
              <a:gd name="connsiteY102" fmla="*/ 1285875 h 3436136"/>
              <a:gd name="connsiteX103" fmla="*/ 3007519 w 4293393"/>
              <a:gd name="connsiteY103" fmla="*/ 1285875 h 3436136"/>
              <a:gd name="connsiteX104" fmla="*/ 3007519 w 4293393"/>
              <a:gd name="connsiteY104" fmla="*/ 864394 h 3436136"/>
              <a:gd name="connsiteX105" fmla="*/ 3007519 w 4293393"/>
              <a:gd name="connsiteY105" fmla="*/ 435769 h 3436136"/>
              <a:gd name="connsiteX106" fmla="*/ 3429000 w 4293393"/>
              <a:gd name="connsiteY106" fmla="*/ 435769 h 3436136"/>
              <a:gd name="connsiteX107" fmla="*/ 3429000 w 4293393"/>
              <a:gd name="connsiteY107" fmla="*/ 857250 h 3436136"/>
              <a:gd name="connsiteX108" fmla="*/ 3007519 w 4293393"/>
              <a:gd name="connsiteY108" fmla="*/ 857250 h 3436136"/>
              <a:gd name="connsiteX109" fmla="*/ 3007519 w 4293393"/>
              <a:gd name="connsiteY109" fmla="*/ 435769 h 3436136"/>
              <a:gd name="connsiteX110" fmla="*/ 3000375 w 4293393"/>
              <a:gd name="connsiteY110" fmla="*/ 857250 h 3436136"/>
              <a:gd name="connsiteX111" fmla="*/ 2578894 w 4293393"/>
              <a:gd name="connsiteY111" fmla="*/ 857250 h 3436136"/>
              <a:gd name="connsiteX112" fmla="*/ 2578894 w 4293393"/>
              <a:gd name="connsiteY112" fmla="*/ 435769 h 3436136"/>
              <a:gd name="connsiteX113" fmla="*/ 3000375 w 4293393"/>
              <a:gd name="connsiteY113" fmla="*/ 435769 h 3436136"/>
              <a:gd name="connsiteX114" fmla="*/ 3000375 w 4293393"/>
              <a:gd name="connsiteY114" fmla="*/ 857250 h 3436136"/>
              <a:gd name="connsiteX115" fmla="*/ 2571750 w 4293393"/>
              <a:gd name="connsiteY115" fmla="*/ 857250 h 3436136"/>
              <a:gd name="connsiteX116" fmla="*/ 2150269 w 4293393"/>
              <a:gd name="connsiteY116" fmla="*/ 857250 h 3436136"/>
              <a:gd name="connsiteX117" fmla="*/ 2150269 w 4293393"/>
              <a:gd name="connsiteY117" fmla="*/ 435769 h 3436136"/>
              <a:gd name="connsiteX118" fmla="*/ 2571750 w 4293393"/>
              <a:gd name="connsiteY118" fmla="*/ 435769 h 3436136"/>
              <a:gd name="connsiteX119" fmla="*/ 2571750 w 4293393"/>
              <a:gd name="connsiteY119" fmla="*/ 857250 h 3436136"/>
              <a:gd name="connsiteX120" fmla="*/ 2143125 w 4293393"/>
              <a:gd name="connsiteY120" fmla="*/ 857250 h 3436136"/>
              <a:gd name="connsiteX121" fmla="*/ 1721644 w 4293393"/>
              <a:gd name="connsiteY121" fmla="*/ 857250 h 3436136"/>
              <a:gd name="connsiteX122" fmla="*/ 1721644 w 4293393"/>
              <a:gd name="connsiteY122" fmla="*/ 435769 h 3436136"/>
              <a:gd name="connsiteX123" fmla="*/ 2143125 w 4293393"/>
              <a:gd name="connsiteY123" fmla="*/ 435769 h 3436136"/>
              <a:gd name="connsiteX124" fmla="*/ 2143125 w 4293393"/>
              <a:gd name="connsiteY124" fmla="*/ 857250 h 3436136"/>
              <a:gd name="connsiteX125" fmla="*/ 1714500 w 4293393"/>
              <a:gd name="connsiteY125" fmla="*/ 857250 h 3436136"/>
              <a:gd name="connsiteX126" fmla="*/ 1293019 w 4293393"/>
              <a:gd name="connsiteY126" fmla="*/ 857250 h 3436136"/>
              <a:gd name="connsiteX127" fmla="*/ 1293019 w 4293393"/>
              <a:gd name="connsiteY127" fmla="*/ 435769 h 3436136"/>
              <a:gd name="connsiteX128" fmla="*/ 1714500 w 4293393"/>
              <a:gd name="connsiteY128" fmla="*/ 435769 h 3436136"/>
              <a:gd name="connsiteX129" fmla="*/ 1714500 w 4293393"/>
              <a:gd name="connsiteY129" fmla="*/ 857250 h 3436136"/>
              <a:gd name="connsiteX130" fmla="*/ 1285875 w 4293393"/>
              <a:gd name="connsiteY130" fmla="*/ 857250 h 3436136"/>
              <a:gd name="connsiteX131" fmla="*/ 864394 w 4293393"/>
              <a:gd name="connsiteY131" fmla="*/ 857250 h 3436136"/>
              <a:gd name="connsiteX132" fmla="*/ 864394 w 4293393"/>
              <a:gd name="connsiteY132" fmla="*/ 435769 h 3436136"/>
              <a:gd name="connsiteX133" fmla="*/ 1285875 w 4293393"/>
              <a:gd name="connsiteY133" fmla="*/ 435769 h 3436136"/>
              <a:gd name="connsiteX134" fmla="*/ 1285875 w 4293393"/>
              <a:gd name="connsiteY134" fmla="*/ 857250 h 3436136"/>
              <a:gd name="connsiteX135" fmla="*/ 1285875 w 4293393"/>
              <a:gd name="connsiteY135" fmla="*/ 1285875 h 3436136"/>
              <a:gd name="connsiteX136" fmla="*/ 864394 w 4293393"/>
              <a:gd name="connsiteY136" fmla="*/ 1285875 h 3436136"/>
              <a:gd name="connsiteX137" fmla="*/ 864394 w 4293393"/>
              <a:gd name="connsiteY137" fmla="*/ 864394 h 3436136"/>
              <a:gd name="connsiteX138" fmla="*/ 1285875 w 4293393"/>
              <a:gd name="connsiteY138" fmla="*/ 864394 h 3436136"/>
              <a:gd name="connsiteX139" fmla="*/ 1285875 w 4293393"/>
              <a:gd name="connsiteY139" fmla="*/ 1285875 h 3436136"/>
              <a:gd name="connsiteX140" fmla="*/ 1285875 w 4293393"/>
              <a:gd name="connsiteY140" fmla="*/ 1714493 h 3436136"/>
              <a:gd name="connsiteX141" fmla="*/ 864394 w 4293393"/>
              <a:gd name="connsiteY141" fmla="*/ 1714493 h 3436136"/>
              <a:gd name="connsiteX142" fmla="*/ 864394 w 4293393"/>
              <a:gd name="connsiteY142" fmla="*/ 1293012 h 3436136"/>
              <a:gd name="connsiteX143" fmla="*/ 1285875 w 4293393"/>
              <a:gd name="connsiteY143" fmla="*/ 1293012 h 3436136"/>
              <a:gd name="connsiteX144" fmla="*/ 1285875 w 4293393"/>
              <a:gd name="connsiteY144" fmla="*/ 1714493 h 3436136"/>
              <a:gd name="connsiteX145" fmla="*/ 1285875 w 4293393"/>
              <a:gd name="connsiteY145" fmla="*/ 2143118 h 3436136"/>
              <a:gd name="connsiteX146" fmla="*/ 864394 w 4293393"/>
              <a:gd name="connsiteY146" fmla="*/ 2143118 h 3436136"/>
              <a:gd name="connsiteX147" fmla="*/ 864394 w 4293393"/>
              <a:gd name="connsiteY147" fmla="*/ 1721637 h 3436136"/>
              <a:gd name="connsiteX148" fmla="*/ 1285875 w 4293393"/>
              <a:gd name="connsiteY148" fmla="*/ 1721637 h 3436136"/>
              <a:gd name="connsiteX149" fmla="*/ 1285875 w 4293393"/>
              <a:gd name="connsiteY149" fmla="*/ 2143118 h 3436136"/>
              <a:gd name="connsiteX150" fmla="*/ 1285875 w 4293393"/>
              <a:gd name="connsiteY150" fmla="*/ 2571743 h 3436136"/>
              <a:gd name="connsiteX151" fmla="*/ 864394 w 4293393"/>
              <a:gd name="connsiteY151" fmla="*/ 2571743 h 3436136"/>
              <a:gd name="connsiteX152" fmla="*/ 864394 w 4293393"/>
              <a:gd name="connsiteY152" fmla="*/ 2150262 h 3436136"/>
              <a:gd name="connsiteX153" fmla="*/ 1285875 w 4293393"/>
              <a:gd name="connsiteY153" fmla="*/ 2150262 h 3436136"/>
              <a:gd name="connsiteX154" fmla="*/ 1285875 w 4293393"/>
              <a:gd name="connsiteY154" fmla="*/ 2571743 h 3436136"/>
              <a:gd name="connsiteX155" fmla="*/ 1285875 w 4293393"/>
              <a:gd name="connsiteY155" fmla="*/ 3000368 h 3436136"/>
              <a:gd name="connsiteX156" fmla="*/ 864394 w 4293393"/>
              <a:gd name="connsiteY156" fmla="*/ 3000368 h 3436136"/>
              <a:gd name="connsiteX157" fmla="*/ 864394 w 4293393"/>
              <a:gd name="connsiteY157" fmla="*/ 2578887 h 3436136"/>
              <a:gd name="connsiteX158" fmla="*/ 1285875 w 4293393"/>
              <a:gd name="connsiteY158" fmla="*/ 2578887 h 3436136"/>
              <a:gd name="connsiteX159" fmla="*/ 1285875 w 4293393"/>
              <a:gd name="connsiteY159" fmla="*/ 3000368 h 3436136"/>
              <a:gd name="connsiteX160" fmla="*/ 1293019 w 4293393"/>
              <a:gd name="connsiteY160" fmla="*/ 2578887 h 3436136"/>
              <a:gd name="connsiteX161" fmla="*/ 1714500 w 4293393"/>
              <a:gd name="connsiteY161" fmla="*/ 2578887 h 3436136"/>
              <a:gd name="connsiteX162" fmla="*/ 1714500 w 4293393"/>
              <a:gd name="connsiteY162" fmla="*/ 3000368 h 3436136"/>
              <a:gd name="connsiteX163" fmla="*/ 1293019 w 4293393"/>
              <a:gd name="connsiteY163" fmla="*/ 3000368 h 3436136"/>
              <a:gd name="connsiteX164" fmla="*/ 1293019 w 4293393"/>
              <a:gd name="connsiteY164" fmla="*/ 2578887 h 3436136"/>
              <a:gd name="connsiteX165" fmla="*/ 1721644 w 4293393"/>
              <a:gd name="connsiteY165" fmla="*/ 2578887 h 3436136"/>
              <a:gd name="connsiteX166" fmla="*/ 2143125 w 4293393"/>
              <a:gd name="connsiteY166" fmla="*/ 2578887 h 3436136"/>
              <a:gd name="connsiteX167" fmla="*/ 2143125 w 4293393"/>
              <a:gd name="connsiteY167" fmla="*/ 3000368 h 3436136"/>
              <a:gd name="connsiteX168" fmla="*/ 1721644 w 4293393"/>
              <a:gd name="connsiteY168" fmla="*/ 3000368 h 3436136"/>
              <a:gd name="connsiteX169" fmla="*/ 1721644 w 4293393"/>
              <a:gd name="connsiteY169" fmla="*/ 2578887 h 3436136"/>
              <a:gd name="connsiteX170" fmla="*/ 2150269 w 4293393"/>
              <a:gd name="connsiteY170" fmla="*/ 2578887 h 3436136"/>
              <a:gd name="connsiteX171" fmla="*/ 2571750 w 4293393"/>
              <a:gd name="connsiteY171" fmla="*/ 2578887 h 3436136"/>
              <a:gd name="connsiteX172" fmla="*/ 2571750 w 4293393"/>
              <a:gd name="connsiteY172" fmla="*/ 3000368 h 3436136"/>
              <a:gd name="connsiteX173" fmla="*/ 2150269 w 4293393"/>
              <a:gd name="connsiteY173" fmla="*/ 3000368 h 3436136"/>
              <a:gd name="connsiteX174" fmla="*/ 2150269 w 4293393"/>
              <a:gd name="connsiteY174" fmla="*/ 2578887 h 3436136"/>
              <a:gd name="connsiteX175" fmla="*/ 2578894 w 4293393"/>
              <a:gd name="connsiteY175" fmla="*/ 2578887 h 3436136"/>
              <a:gd name="connsiteX176" fmla="*/ 3000375 w 4293393"/>
              <a:gd name="connsiteY176" fmla="*/ 2578887 h 3436136"/>
              <a:gd name="connsiteX177" fmla="*/ 3000375 w 4293393"/>
              <a:gd name="connsiteY177" fmla="*/ 3000368 h 3436136"/>
              <a:gd name="connsiteX178" fmla="*/ 2578894 w 4293393"/>
              <a:gd name="connsiteY178" fmla="*/ 3000368 h 3436136"/>
              <a:gd name="connsiteX179" fmla="*/ 2578894 w 4293393"/>
              <a:gd name="connsiteY179" fmla="*/ 2578887 h 3436136"/>
              <a:gd name="connsiteX180" fmla="*/ 3007519 w 4293393"/>
              <a:gd name="connsiteY180" fmla="*/ 2578887 h 3436136"/>
              <a:gd name="connsiteX181" fmla="*/ 3429000 w 4293393"/>
              <a:gd name="connsiteY181" fmla="*/ 2578887 h 3436136"/>
              <a:gd name="connsiteX182" fmla="*/ 3429000 w 4293393"/>
              <a:gd name="connsiteY182" fmla="*/ 3000368 h 3436136"/>
              <a:gd name="connsiteX183" fmla="*/ 3007519 w 4293393"/>
              <a:gd name="connsiteY183" fmla="*/ 3000368 h 3436136"/>
              <a:gd name="connsiteX184" fmla="*/ 3007519 w 4293393"/>
              <a:gd name="connsiteY184" fmla="*/ 2578887 h 3436136"/>
              <a:gd name="connsiteX185" fmla="*/ 3007519 w 4293393"/>
              <a:gd name="connsiteY185" fmla="*/ 2150262 h 3436136"/>
              <a:gd name="connsiteX186" fmla="*/ 3429000 w 4293393"/>
              <a:gd name="connsiteY186" fmla="*/ 2150262 h 3436136"/>
              <a:gd name="connsiteX187" fmla="*/ 3429000 w 4293393"/>
              <a:gd name="connsiteY187" fmla="*/ 2571743 h 3436136"/>
              <a:gd name="connsiteX188" fmla="*/ 3007519 w 4293393"/>
              <a:gd name="connsiteY188" fmla="*/ 2571743 h 3436136"/>
              <a:gd name="connsiteX189" fmla="*/ 3007519 w 4293393"/>
              <a:gd name="connsiteY189" fmla="*/ 2150262 h 3436136"/>
              <a:gd name="connsiteX190" fmla="*/ 3436144 w 4293393"/>
              <a:gd name="connsiteY190" fmla="*/ 2150262 h 3436136"/>
              <a:gd name="connsiteX191" fmla="*/ 3857625 w 4293393"/>
              <a:gd name="connsiteY191" fmla="*/ 2150262 h 3436136"/>
              <a:gd name="connsiteX192" fmla="*/ 3857625 w 4293393"/>
              <a:gd name="connsiteY192" fmla="*/ 2571743 h 3436136"/>
              <a:gd name="connsiteX193" fmla="*/ 3436144 w 4293393"/>
              <a:gd name="connsiteY193" fmla="*/ 2571743 h 3436136"/>
              <a:gd name="connsiteX194" fmla="*/ 3436144 w 4293393"/>
              <a:gd name="connsiteY194" fmla="*/ 2150262 h 3436136"/>
              <a:gd name="connsiteX195" fmla="*/ 3436144 w 4293393"/>
              <a:gd name="connsiteY195" fmla="*/ 1721637 h 3436136"/>
              <a:gd name="connsiteX196" fmla="*/ 3857625 w 4293393"/>
              <a:gd name="connsiteY196" fmla="*/ 1721637 h 3436136"/>
              <a:gd name="connsiteX197" fmla="*/ 3857625 w 4293393"/>
              <a:gd name="connsiteY197" fmla="*/ 2143118 h 3436136"/>
              <a:gd name="connsiteX198" fmla="*/ 3436144 w 4293393"/>
              <a:gd name="connsiteY198" fmla="*/ 2143118 h 3436136"/>
              <a:gd name="connsiteX199" fmla="*/ 3436144 w 4293393"/>
              <a:gd name="connsiteY199" fmla="*/ 1721637 h 3436136"/>
              <a:gd name="connsiteX200" fmla="*/ 3436144 w 4293393"/>
              <a:gd name="connsiteY200" fmla="*/ 1293019 h 3436136"/>
              <a:gd name="connsiteX201" fmla="*/ 3857625 w 4293393"/>
              <a:gd name="connsiteY201" fmla="*/ 1293019 h 3436136"/>
              <a:gd name="connsiteX202" fmla="*/ 3857625 w 4293393"/>
              <a:gd name="connsiteY202" fmla="*/ 1714500 h 3436136"/>
              <a:gd name="connsiteX203" fmla="*/ 3436144 w 4293393"/>
              <a:gd name="connsiteY203" fmla="*/ 1714500 h 3436136"/>
              <a:gd name="connsiteX204" fmla="*/ 3436144 w 4293393"/>
              <a:gd name="connsiteY204" fmla="*/ 1293019 h 3436136"/>
              <a:gd name="connsiteX205" fmla="*/ 3436144 w 4293393"/>
              <a:gd name="connsiteY205" fmla="*/ 864394 h 3436136"/>
              <a:gd name="connsiteX206" fmla="*/ 3857625 w 4293393"/>
              <a:gd name="connsiteY206" fmla="*/ 864394 h 3436136"/>
              <a:gd name="connsiteX207" fmla="*/ 3857625 w 4293393"/>
              <a:gd name="connsiteY207" fmla="*/ 1285875 h 3436136"/>
              <a:gd name="connsiteX208" fmla="*/ 3436144 w 4293393"/>
              <a:gd name="connsiteY208" fmla="*/ 1285875 h 3436136"/>
              <a:gd name="connsiteX209" fmla="*/ 3436144 w 4293393"/>
              <a:gd name="connsiteY209" fmla="*/ 864394 h 3436136"/>
              <a:gd name="connsiteX210" fmla="*/ 3436144 w 4293393"/>
              <a:gd name="connsiteY210" fmla="*/ 435769 h 3436136"/>
              <a:gd name="connsiteX211" fmla="*/ 3857625 w 4293393"/>
              <a:gd name="connsiteY211" fmla="*/ 435769 h 3436136"/>
              <a:gd name="connsiteX212" fmla="*/ 3857625 w 4293393"/>
              <a:gd name="connsiteY212" fmla="*/ 857250 h 3436136"/>
              <a:gd name="connsiteX213" fmla="*/ 3436144 w 4293393"/>
              <a:gd name="connsiteY213" fmla="*/ 857250 h 3436136"/>
              <a:gd name="connsiteX214" fmla="*/ 3436144 w 4293393"/>
              <a:gd name="connsiteY214" fmla="*/ 435769 h 3436136"/>
              <a:gd name="connsiteX215" fmla="*/ 3436144 w 4293393"/>
              <a:gd name="connsiteY215" fmla="*/ 7144 h 3436136"/>
              <a:gd name="connsiteX216" fmla="*/ 3857625 w 4293393"/>
              <a:gd name="connsiteY216" fmla="*/ 7144 h 3436136"/>
              <a:gd name="connsiteX217" fmla="*/ 3857625 w 4293393"/>
              <a:gd name="connsiteY217" fmla="*/ 428625 h 3436136"/>
              <a:gd name="connsiteX218" fmla="*/ 3436144 w 4293393"/>
              <a:gd name="connsiteY218" fmla="*/ 428625 h 3436136"/>
              <a:gd name="connsiteX219" fmla="*/ 3436144 w 4293393"/>
              <a:gd name="connsiteY219" fmla="*/ 7144 h 3436136"/>
              <a:gd name="connsiteX220" fmla="*/ 3429000 w 4293393"/>
              <a:gd name="connsiteY220" fmla="*/ 428625 h 3436136"/>
              <a:gd name="connsiteX221" fmla="*/ 3007519 w 4293393"/>
              <a:gd name="connsiteY221" fmla="*/ 428625 h 3436136"/>
              <a:gd name="connsiteX222" fmla="*/ 3007519 w 4293393"/>
              <a:gd name="connsiteY222" fmla="*/ 7144 h 3436136"/>
              <a:gd name="connsiteX223" fmla="*/ 3429000 w 4293393"/>
              <a:gd name="connsiteY223" fmla="*/ 7144 h 3436136"/>
              <a:gd name="connsiteX224" fmla="*/ 3429000 w 4293393"/>
              <a:gd name="connsiteY224" fmla="*/ 428625 h 3436136"/>
              <a:gd name="connsiteX225" fmla="*/ 3000375 w 4293393"/>
              <a:gd name="connsiteY225" fmla="*/ 428625 h 3436136"/>
              <a:gd name="connsiteX226" fmla="*/ 2578894 w 4293393"/>
              <a:gd name="connsiteY226" fmla="*/ 428625 h 3436136"/>
              <a:gd name="connsiteX227" fmla="*/ 2578894 w 4293393"/>
              <a:gd name="connsiteY227" fmla="*/ 7144 h 3436136"/>
              <a:gd name="connsiteX228" fmla="*/ 3000375 w 4293393"/>
              <a:gd name="connsiteY228" fmla="*/ 7144 h 3436136"/>
              <a:gd name="connsiteX229" fmla="*/ 3000375 w 4293393"/>
              <a:gd name="connsiteY229" fmla="*/ 428625 h 3436136"/>
              <a:gd name="connsiteX230" fmla="*/ 2571750 w 4293393"/>
              <a:gd name="connsiteY230" fmla="*/ 428625 h 3436136"/>
              <a:gd name="connsiteX231" fmla="*/ 2150269 w 4293393"/>
              <a:gd name="connsiteY231" fmla="*/ 428625 h 3436136"/>
              <a:gd name="connsiteX232" fmla="*/ 2150269 w 4293393"/>
              <a:gd name="connsiteY232" fmla="*/ 7144 h 3436136"/>
              <a:gd name="connsiteX233" fmla="*/ 2571750 w 4293393"/>
              <a:gd name="connsiteY233" fmla="*/ 7144 h 3436136"/>
              <a:gd name="connsiteX234" fmla="*/ 2571750 w 4293393"/>
              <a:gd name="connsiteY234" fmla="*/ 428625 h 3436136"/>
              <a:gd name="connsiteX235" fmla="*/ 2143125 w 4293393"/>
              <a:gd name="connsiteY235" fmla="*/ 428625 h 3436136"/>
              <a:gd name="connsiteX236" fmla="*/ 1721644 w 4293393"/>
              <a:gd name="connsiteY236" fmla="*/ 428625 h 3436136"/>
              <a:gd name="connsiteX237" fmla="*/ 1721644 w 4293393"/>
              <a:gd name="connsiteY237" fmla="*/ 7144 h 3436136"/>
              <a:gd name="connsiteX238" fmla="*/ 2143125 w 4293393"/>
              <a:gd name="connsiteY238" fmla="*/ 7144 h 3436136"/>
              <a:gd name="connsiteX239" fmla="*/ 2143125 w 4293393"/>
              <a:gd name="connsiteY239" fmla="*/ 428625 h 3436136"/>
              <a:gd name="connsiteX240" fmla="*/ 1714500 w 4293393"/>
              <a:gd name="connsiteY240" fmla="*/ 428625 h 3436136"/>
              <a:gd name="connsiteX241" fmla="*/ 1293019 w 4293393"/>
              <a:gd name="connsiteY241" fmla="*/ 428625 h 3436136"/>
              <a:gd name="connsiteX242" fmla="*/ 1293019 w 4293393"/>
              <a:gd name="connsiteY242" fmla="*/ 7144 h 3436136"/>
              <a:gd name="connsiteX243" fmla="*/ 1714500 w 4293393"/>
              <a:gd name="connsiteY243" fmla="*/ 7144 h 3436136"/>
              <a:gd name="connsiteX244" fmla="*/ 1714500 w 4293393"/>
              <a:gd name="connsiteY244" fmla="*/ 428625 h 3436136"/>
              <a:gd name="connsiteX245" fmla="*/ 1285875 w 4293393"/>
              <a:gd name="connsiteY245" fmla="*/ 428625 h 3436136"/>
              <a:gd name="connsiteX246" fmla="*/ 864394 w 4293393"/>
              <a:gd name="connsiteY246" fmla="*/ 428625 h 3436136"/>
              <a:gd name="connsiteX247" fmla="*/ 864394 w 4293393"/>
              <a:gd name="connsiteY247" fmla="*/ 7144 h 3436136"/>
              <a:gd name="connsiteX248" fmla="*/ 1285875 w 4293393"/>
              <a:gd name="connsiteY248" fmla="*/ 7144 h 3436136"/>
              <a:gd name="connsiteX249" fmla="*/ 1285875 w 4293393"/>
              <a:gd name="connsiteY249" fmla="*/ 428625 h 3436136"/>
              <a:gd name="connsiteX250" fmla="*/ 857250 w 4293393"/>
              <a:gd name="connsiteY250" fmla="*/ 428625 h 3436136"/>
              <a:gd name="connsiteX251" fmla="*/ 435769 w 4293393"/>
              <a:gd name="connsiteY251" fmla="*/ 428625 h 3436136"/>
              <a:gd name="connsiteX252" fmla="*/ 435769 w 4293393"/>
              <a:gd name="connsiteY252" fmla="*/ 7144 h 3436136"/>
              <a:gd name="connsiteX253" fmla="*/ 857250 w 4293393"/>
              <a:gd name="connsiteY253" fmla="*/ 7144 h 3436136"/>
              <a:gd name="connsiteX254" fmla="*/ 857250 w 4293393"/>
              <a:gd name="connsiteY254" fmla="*/ 428625 h 3436136"/>
              <a:gd name="connsiteX255" fmla="*/ 857250 w 4293393"/>
              <a:gd name="connsiteY255" fmla="*/ 857250 h 3436136"/>
              <a:gd name="connsiteX256" fmla="*/ 435769 w 4293393"/>
              <a:gd name="connsiteY256" fmla="*/ 857250 h 3436136"/>
              <a:gd name="connsiteX257" fmla="*/ 435769 w 4293393"/>
              <a:gd name="connsiteY257" fmla="*/ 435769 h 3436136"/>
              <a:gd name="connsiteX258" fmla="*/ 857250 w 4293393"/>
              <a:gd name="connsiteY258" fmla="*/ 435769 h 3436136"/>
              <a:gd name="connsiteX259" fmla="*/ 857250 w 4293393"/>
              <a:gd name="connsiteY259" fmla="*/ 857250 h 3436136"/>
              <a:gd name="connsiteX260" fmla="*/ 857250 w 4293393"/>
              <a:gd name="connsiteY260" fmla="*/ 1285875 h 3436136"/>
              <a:gd name="connsiteX261" fmla="*/ 435769 w 4293393"/>
              <a:gd name="connsiteY261" fmla="*/ 1285875 h 3436136"/>
              <a:gd name="connsiteX262" fmla="*/ 435769 w 4293393"/>
              <a:gd name="connsiteY262" fmla="*/ 864394 h 3436136"/>
              <a:gd name="connsiteX263" fmla="*/ 857250 w 4293393"/>
              <a:gd name="connsiteY263" fmla="*/ 864394 h 3436136"/>
              <a:gd name="connsiteX264" fmla="*/ 857250 w 4293393"/>
              <a:gd name="connsiteY264" fmla="*/ 1285875 h 3436136"/>
              <a:gd name="connsiteX265" fmla="*/ 857250 w 4293393"/>
              <a:gd name="connsiteY265" fmla="*/ 1714493 h 3436136"/>
              <a:gd name="connsiteX266" fmla="*/ 435769 w 4293393"/>
              <a:gd name="connsiteY266" fmla="*/ 1714493 h 3436136"/>
              <a:gd name="connsiteX267" fmla="*/ 435769 w 4293393"/>
              <a:gd name="connsiteY267" fmla="*/ 1293012 h 3436136"/>
              <a:gd name="connsiteX268" fmla="*/ 857250 w 4293393"/>
              <a:gd name="connsiteY268" fmla="*/ 1293012 h 3436136"/>
              <a:gd name="connsiteX269" fmla="*/ 857250 w 4293393"/>
              <a:gd name="connsiteY269" fmla="*/ 1714493 h 3436136"/>
              <a:gd name="connsiteX270" fmla="*/ 857250 w 4293393"/>
              <a:gd name="connsiteY270" fmla="*/ 2143118 h 3436136"/>
              <a:gd name="connsiteX271" fmla="*/ 435769 w 4293393"/>
              <a:gd name="connsiteY271" fmla="*/ 2143118 h 3436136"/>
              <a:gd name="connsiteX272" fmla="*/ 435769 w 4293393"/>
              <a:gd name="connsiteY272" fmla="*/ 1721637 h 3436136"/>
              <a:gd name="connsiteX273" fmla="*/ 857250 w 4293393"/>
              <a:gd name="connsiteY273" fmla="*/ 1721637 h 3436136"/>
              <a:gd name="connsiteX274" fmla="*/ 857250 w 4293393"/>
              <a:gd name="connsiteY274" fmla="*/ 2143118 h 3436136"/>
              <a:gd name="connsiteX275" fmla="*/ 857250 w 4293393"/>
              <a:gd name="connsiteY275" fmla="*/ 2571743 h 3436136"/>
              <a:gd name="connsiteX276" fmla="*/ 435769 w 4293393"/>
              <a:gd name="connsiteY276" fmla="*/ 2571743 h 3436136"/>
              <a:gd name="connsiteX277" fmla="*/ 435769 w 4293393"/>
              <a:gd name="connsiteY277" fmla="*/ 2150262 h 3436136"/>
              <a:gd name="connsiteX278" fmla="*/ 857250 w 4293393"/>
              <a:gd name="connsiteY278" fmla="*/ 2150262 h 3436136"/>
              <a:gd name="connsiteX279" fmla="*/ 857250 w 4293393"/>
              <a:gd name="connsiteY279" fmla="*/ 2571743 h 3436136"/>
              <a:gd name="connsiteX280" fmla="*/ 857250 w 4293393"/>
              <a:gd name="connsiteY280" fmla="*/ 3000368 h 3436136"/>
              <a:gd name="connsiteX281" fmla="*/ 435769 w 4293393"/>
              <a:gd name="connsiteY281" fmla="*/ 3000368 h 3436136"/>
              <a:gd name="connsiteX282" fmla="*/ 435769 w 4293393"/>
              <a:gd name="connsiteY282" fmla="*/ 2578887 h 3436136"/>
              <a:gd name="connsiteX283" fmla="*/ 857250 w 4293393"/>
              <a:gd name="connsiteY283" fmla="*/ 2578887 h 3436136"/>
              <a:gd name="connsiteX284" fmla="*/ 857250 w 4293393"/>
              <a:gd name="connsiteY284" fmla="*/ 3000368 h 3436136"/>
              <a:gd name="connsiteX285" fmla="*/ 857250 w 4293393"/>
              <a:gd name="connsiteY285" fmla="*/ 3428993 h 3436136"/>
              <a:gd name="connsiteX286" fmla="*/ 435769 w 4293393"/>
              <a:gd name="connsiteY286" fmla="*/ 3428993 h 3436136"/>
              <a:gd name="connsiteX287" fmla="*/ 435769 w 4293393"/>
              <a:gd name="connsiteY287" fmla="*/ 3007512 h 3436136"/>
              <a:gd name="connsiteX288" fmla="*/ 857250 w 4293393"/>
              <a:gd name="connsiteY288" fmla="*/ 3007512 h 3436136"/>
              <a:gd name="connsiteX289" fmla="*/ 857250 w 4293393"/>
              <a:gd name="connsiteY289" fmla="*/ 3428993 h 3436136"/>
              <a:gd name="connsiteX290" fmla="*/ 864394 w 4293393"/>
              <a:gd name="connsiteY290" fmla="*/ 3007512 h 3436136"/>
              <a:gd name="connsiteX291" fmla="*/ 1285875 w 4293393"/>
              <a:gd name="connsiteY291" fmla="*/ 3007512 h 3436136"/>
              <a:gd name="connsiteX292" fmla="*/ 1285875 w 4293393"/>
              <a:gd name="connsiteY292" fmla="*/ 3428993 h 3436136"/>
              <a:gd name="connsiteX293" fmla="*/ 864394 w 4293393"/>
              <a:gd name="connsiteY293" fmla="*/ 3428993 h 3436136"/>
              <a:gd name="connsiteX294" fmla="*/ 864394 w 4293393"/>
              <a:gd name="connsiteY294" fmla="*/ 3007512 h 3436136"/>
              <a:gd name="connsiteX295" fmla="*/ 1293019 w 4293393"/>
              <a:gd name="connsiteY295" fmla="*/ 3007512 h 3436136"/>
              <a:gd name="connsiteX296" fmla="*/ 1714500 w 4293393"/>
              <a:gd name="connsiteY296" fmla="*/ 3007512 h 3436136"/>
              <a:gd name="connsiteX297" fmla="*/ 1714500 w 4293393"/>
              <a:gd name="connsiteY297" fmla="*/ 3428993 h 3436136"/>
              <a:gd name="connsiteX298" fmla="*/ 1293019 w 4293393"/>
              <a:gd name="connsiteY298" fmla="*/ 3428993 h 3436136"/>
              <a:gd name="connsiteX299" fmla="*/ 1293019 w 4293393"/>
              <a:gd name="connsiteY299" fmla="*/ 3007512 h 3436136"/>
              <a:gd name="connsiteX300" fmla="*/ 1721644 w 4293393"/>
              <a:gd name="connsiteY300" fmla="*/ 3007512 h 3436136"/>
              <a:gd name="connsiteX301" fmla="*/ 2143125 w 4293393"/>
              <a:gd name="connsiteY301" fmla="*/ 3007512 h 3436136"/>
              <a:gd name="connsiteX302" fmla="*/ 2143125 w 4293393"/>
              <a:gd name="connsiteY302" fmla="*/ 3428993 h 3436136"/>
              <a:gd name="connsiteX303" fmla="*/ 1721644 w 4293393"/>
              <a:gd name="connsiteY303" fmla="*/ 3428993 h 3436136"/>
              <a:gd name="connsiteX304" fmla="*/ 1721644 w 4293393"/>
              <a:gd name="connsiteY304" fmla="*/ 3007512 h 3436136"/>
              <a:gd name="connsiteX305" fmla="*/ 2150269 w 4293393"/>
              <a:gd name="connsiteY305" fmla="*/ 3007512 h 3436136"/>
              <a:gd name="connsiteX306" fmla="*/ 2571750 w 4293393"/>
              <a:gd name="connsiteY306" fmla="*/ 3007512 h 3436136"/>
              <a:gd name="connsiteX307" fmla="*/ 2571750 w 4293393"/>
              <a:gd name="connsiteY307" fmla="*/ 3428993 h 3436136"/>
              <a:gd name="connsiteX308" fmla="*/ 2150269 w 4293393"/>
              <a:gd name="connsiteY308" fmla="*/ 3428993 h 3436136"/>
              <a:gd name="connsiteX309" fmla="*/ 2150269 w 4293393"/>
              <a:gd name="connsiteY309" fmla="*/ 3007512 h 3436136"/>
              <a:gd name="connsiteX310" fmla="*/ 2578894 w 4293393"/>
              <a:gd name="connsiteY310" fmla="*/ 3007512 h 3436136"/>
              <a:gd name="connsiteX311" fmla="*/ 3000375 w 4293393"/>
              <a:gd name="connsiteY311" fmla="*/ 3007512 h 3436136"/>
              <a:gd name="connsiteX312" fmla="*/ 3000375 w 4293393"/>
              <a:gd name="connsiteY312" fmla="*/ 3428993 h 3436136"/>
              <a:gd name="connsiteX313" fmla="*/ 2578894 w 4293393"/>
              <a:gd name="connsiteY313" fmla="*/ 3428993 h 3436136"/>
              <a:gd name="connsiteX314" fmla="*/ 2578894 w 4293393"/>
              <a:gd name="connsiteY314" fmla="*/ 3007512 h 3436136"/>
              <a:gd name="connsiteX315" fmla="*/ 3007519 w 4293393"/>
              <a:gd name="connsiteY315" fmla="*/ 3007512 h 3436136"/>
              <a:gd name="connsiteX316" fmla="*/ 3429000 w 4293393"/>
              <a:gd name="connsiteY316" fmla="*/ 3007512 h 3436136"/>
              <a:gd name="connsiteX317" fmla="*/ 3429000 w 4293393"/>
              <a:gd name="connsiteY317" fmla="*/ 3428993 h 3436136"/>
              <a:gd name="connsiteX318" fmla="*/ 3007519 w 4293393"/>
              <a:gd name="connsiteY318" fmla="*/ 3428993 h 3436136"/>
              <a:gd name="connsiteX319" fmla="*/ 3007519 w 4293393"/>
              <a:gd name="connsiteY319" fmla="*/ 3007512 h 3436136"/>
              <a:gd name="connsiteX320" fmla="*/ 3436144 w 4293393"/>
              <a:gd name="connsiteY320" fmla="*/ 3007512 h 3436136"/>
              <a:gd name="connsiteX321" fmla="*/ 3857625 w 4293393"/>
              <a:gd name="connsiteY321" fmla="*/ 3007512 h 3436136"/>
              <a:gd name="connsiteX322" fmla="*/ 3857625 w 4293393"/>
              <a:gd name="connsiteY322" fmla="*/ 3428993 h 3436136"/>
              <a:gd name="connsiteX323" fmla="*/ 3436144 w 4293393"/>
              <a:gd name="connsiteY323" fmla="*/ 3428993 h 3436136"/>
              <a:gd name="connsiteX324" fmla="*/ 3436144 w 4293393"/>
              <a:gd name="connsiteY324" fmla="*/ 3007512 h 3436136"/>
              <a:gd name="connsiteX325" fmla="*/ 3436144 w 4293393"/>
              <a:gd name="connsiteY325" fmla="*/ 2578887 h 3436136"/>
              <a:gd name="connsiteX326" fmla="*/ 3857625 w 4293393"/>
              <a:gd name="connsiteY326" fmla="*/ 2578887 h 3436136"/>
              <a:gd name="connsiteX327" fmla="*/ 3857625 w 4293393"/>
              <a:gd name="connsiteY327" fmla="*/ 3000368 h 3436136"/>
              <a:gd name="connsiteX328" fmla="*/ 3436144 w 4293393"/>
              <a:gd name="connsiteY328" fmla="*/ 3000368 h 3436136"/>
              <a:gd name="connsiteX329" fmla="*/ 3436144 w 4293393"/>
              <a:gd name="connsiteY329" fmla="*/ 2578887 h 3436136"/>
              <a:gd name="connsiteX330" fmla="*/ 3864769 w 4293393"/>
              <a:gd name="connsiteY330" fmla="*/ 2578887 h 3436136"/>
              <a:gd name="connsiteX331" fmla="*/ 4286250 w 4293393"/>
              <a:gd name="connsiteY331" fmla="*/ 2578887 h 3436136"/>
              <a:gd name="connsiteX332" fmla="*/ 4286250 w 4293393"/>
              <a:gd name="connsiteY332" fmla="*/ 3000368 h 3436136"/>
              <a:gd name="connsiteX333" fmla="*/ 3864769 w 4293393"/>
              <a:gd name="connsiteY333" fmla="*/ 3000368 h 3436136"/>
              <a:gd name="connsiteX334" fmla="*/ 3864769 w 4293393"/>
              <a:gd name="connsiteY334" fmla="*/ 2578887 h 3436136"/>
              <a:gd name="connsiteX335" fmla="*/ 3864769 w 4293393"/>
              <a:gd name="connsiteY335" fmla="*/ 2150262 h 3436136"/>
              <a:gd name="connsiteX336" fmla="*/ 4286250 w 4293393"/>
              <a:gd name="connsiteY336" fmla="*/ 2150262 h 3436136"/>
              <a:gd name="connsiteX337" fmla="*/ 4286250 w 4293393"/>
              <a:gd name="connsiteY337" fmla="*/ 2571743 h 3436136"/>
              <a:gd name="connsiteX338" fmla="*/ 3864769 w 4293393"/>
              <a:gd name="connsiteY338" fmla="*/ 2571743 h 3436136"/>
              <a:gd name="connsiteX339" fmla="*/ 3864769 w 4293393"/>
              <a:gd name="connsiteY339" fmla="*/ 2150262 h 3436136"/>
              <a:gd name="connsiteX340" fmla="*/ 3864769 w 4293393"/>
              <a:gd name="connsiteY340" fmla="*/ 1721637 h 3436136"/>
              <a:gd name="connsiteX341" fmla="*/ 4286250 w 4293393"/>
              <a:gd name="connsiteY341" fmla="*/ 1721637 h 3436136"/>
              <a:gd name="connsiteX342" fmla="*/ 4286250 w 4293393"/>
              <a:gd name="connsiteY342" fmla="*/ 2143118 h 3436136"/>
              <a:gd name="connsiteX343" fmla="*/ 3864769 w 4293393"/>
              <a:gd name="connsiteY343" fmla="*/ 2143118 h 3436136"/>
              <a:gd name="connsiteX344" fmla="*/ 3864769 w 4293393"/>
              <a:gd name="connsiteY344" fmla="*/ 1721637 h 3436136"/>
              <a:gd name="connsiteX345" fmla="*/ 3864769 w 4293393"/>
              <a:gd name="connsiteY345" fmla="*/ 1293019 h 3436136"/>
              <a:gd name="connsiteX346" fmla="*/ 4286250 w 4293393"/>
              <a:gd name="connsiteY346" fmla="*/ 1293019 h 3436136"/>
              <a:gd name="connsiteX347" fmla="*/ 4286250 w 4293393"/>
              <a:gd name="connsiteY347" fmla="*/ 1714500 h 3436136"/>
              <a:gd name="connsiteX348" fmla="*/ 3864769 w 4293393"/>
              <a:gd name="connsiteY348" fmla="*/ 1714500 h 3436136"/>
              <a:gd name="connsiteX349" fmla="*/ 3864769 w 4293393"/>
              <a:gd name="connsiteY349" fmla="*/ 1293019 h 3436136"/>
              <a:gd name="connsiteX350" fmla="*/ 3864769 w 4293393"/>
              <a:gd name="connsiteY350" fmla="*/ 864394 h 3436136"/>
              <a:gd name="connsiteX351" fmla="*/ 4286250 w 4293393"/>
              <a:gd name="connsiteY351" fmla="*/ 864394 h 3436136"/>
              <a:gd name="connsiteX352" fmla="*/ 4286250 w 4293393"/>
              <a:gd name="connsiteY352" fmla="*/ 1285875 h 3436136"/>
              <a:gd name="connsiteX353" fmla="*/ 3864769 w 4293393"/>
              <a:gd name="connsiteY353" fmla="*/ 1285875 h 3436136"/>
              <a:gd name="connsiteX354" fmla="*/ 3864769 w 4293393"/>
              <a:gd name="connsiteY354" fmla="*/ 864394 h 3436136"/>
              <a:gd name="connsiteX355" fmla="*/ 3864769 w 4293393"/>
              <a:gd name="connsiteY355" fmla="*/ 435769 h 3436136"/>
              <a:gd name="connsiteX356" fmla="*/ 4286250 w 4293393"/>
              <a:gd name="connsiteY356" fmla="*/ 435769 h 3436136"/>
              <a:gd name="connsiteX357" fmla="*/ 4286250 w 4293393"/>
              <a:gd name="connsiteY357" fmla="*/ 857250 h 3436136"/>
              <a:gd name="connsiteX358" fmla="*/ 3864769 w 4293393"/>
              <a:gd name="connsiteY358" fmla="*/ 857250 h 3436136"/>
              <a:gd name="connsiteX359" fmla="*/ 3864769 w 4293393"/>
              <a:gd name="connsiteY359" fmla="*/ 435769 h 3436136"/>
              <a:gd name="connsiteX360" fmla="*/ 7144 w 4293393"/>
              <a:gd name="connsiteY360" fmla="*/ 7144 h 3436136"/>
              <a:gd name="connsiteX361" fmla="*/ 428625 w 4293393"/>
              <a:gd name="connsiteY361" fmla="*/ 7144 h 3436136"/>
              <a:gd name="connsiteX362" fmla="*/ 428625 w 4293393"/>
              <a:gd name="connsiteY362" fmla="*/ 428625 h 3436136"/>
              <a:gd name="connsiteX363" fmla="*/ 7144 w 4293393"/>
              <a:gd name="connsiteY363" fmla="*/ 428625 h 3436136"/>
              <a:gd name="connsiteX364" fmla="*/ 7144 w 4293393"/>
              <a:gd name="connsiteY364" fmla="*/ 7144 h 3436136"/>
              <a:gd name="connsiteX365" fmla="*/ 7144 w 4293393"/>
              <a:gd name="connsiteY365" fmla="*/ 435769 h 3436136"/>
              <a:gd name="connsiteX366" fmla="*/ 428625 w 4293393"/>
              <a:gd name="connsiteY366" fmla="*/ 435769 h 3436136"/>
              <a:gd name="connsiteX367" fmla="*/ 428625 w 4293393"/>
              <a:gd name="connsiteY367" fmla="*/ 857250 h 3436136"/>
              <a:gd name="connsiteX368" fmla="*/ 7144 w 4293393"/>
              <a:gd name="connsiteY368" fmla="*/ 857250 h 3436136"/>
              <a:gd name="connsiteX369" fmla="*/ 7144 w 4293393"/>
              <a:gd name="connsiteY369" fmla="*/ 435769 h 3436136"/>
              <a:gd name="connsiteX370" fmla="*/ 7144 w 4293393"/>
              <a:gd name="connsiteY370" fmla="*/ 864394 h 3436136"/>
              <a:gd name="connsiteX371" fmla="*/ 428625 w 4293393"/>
              <a:gd name="connsiteY371" fmla="*/ 864394 h 3436136"/>
              <a:gd name="connsiteX372" fmla="*/ 428625 w 4293393"/>
              <a:gd name="connsiteY372" fmla="*/ 1285875 h 3436136"/>
              <a:gd name="connsiteX373" fmla="*/ 7144 w 4293393"/>
              <a:gd name="connsiteY373" fmla="*/ 1285875 h 3436136"/>
              <a:gd name="connsiteX374" fmla="*/ 7144 w 4293393"/>
              <a:gd name="connsiteY374" fmla="*/ 864394 h 3436136"/>
              <a:gd name="connsiteX375" fmla="*/ 7144 w 4293393"/>
              <a:gd name="connsiteY375" fmla="*/ 1293019 h 3436136"/>
              <a:gd name="connsiteX376" fmla="*/ 428625 w 4293393"/>
              <a:gd name="connsiteY376" fmla="*/ 1293019 h 3436136"/>
              <a:gd name="connsiteX377" fmla="*/ 428625 w 4293393"/>
              <a:gd name="connsiteY377" fmla="*/ 1714500 h 3436136"/>
              <a:gd name="connsiteX378" fmla="*/ 7144 w 4293393"/>
              <a:gd name="connsiteY378" fmla="*/ 1714500 h 3436136"/>
              <a:gd name="connsiteX379" fmla="*/ 7144 w 4293393"/>
              <a:gd name="connsiteY379" fmla="*/ 1293019 h 3436136"/>
              <a:gd name="connsiteX380" fmla="*/ 7144 w 4293393"/>
              <a:gd name="connsiteY380" fmla="*/ 1721637 h 3436136"/>
              <a:gd name="connsiteX381" fmla="*/ 428625 w 4293393"/>
              <a:gd name="connsiteY381" fmla="*/ 1721637 h 3436136"/>
              <a:gd name="connsiteX382" fmla="*/ 428625 w 4293393"/>
              <a:gd name="connsiteY382" fmla="*/ 2143118 h 3436136"/>
              <a:gd name="connsiteX383" fmla="*/ 7144 w 4293393"/>
              <a:gd name="connsiteY383" fmla="*/ 2143118 h 3436136"/>
              <a:gd name="connsiteX384" fmla="*/ 7144 w 4293393"/>
              <a:gd name="connsiteY384" fmla="*/ 1721637 h 3436136"/>
              <a:gd name="connsiteX385" fmla="*/ 7144 w 4293393"/>
              <a:gd name="connsiteY385" fmla="*/ 2150262 h 3436136"/>
              <a:gd name="connsiteX386" fmla="*/ 428625 w 4293393"/>
              <a:gd name="connsiteY386" fmla="*/ 2150262 h 3436136"/>
              <a:gd name="connsiteX387" fmla="*/ 428625 w 4293393"/>
              <a:gd name="connsiteY387" fmla="*/ 2571743 h 3436136"/>
              <a:gd name="connsiteX388" fmla="*/ 7144 w 4293393"/>
              <a:gd name="connsiteY388" fmla="*/ 2571743 h 3436136"/>
              <a:gd name="connsiteX389" fmla="*/ 7144 w 4293393"/>
              <a:gd name="connsiteY389" fmla="*/ 2150262 h 3436136"/>
              <a:gd name="connsiteX390" fmla="*/ 7144 w 4293393"/>
              <a:gd name="connsiteY390" fmla="*/ 2578887 h 3436136"/>
              <a:gd name="connsiteX391" fmla="*/ 428625 w 4293393"/>
              <a:gd name="connsiteY391" fmla="*/ 2578887 h 3436136"/>
              <a:gd name="connsiteX392" fmla="*/ 428625 w 4293393"/>
              <a:gd name="connsiteY392" fmla="*/ 3000368 h 3436136"/>
              <a:gd name="connsiteX393" fmla="*/ 7144 w 4293393"/>
              <a:gd name="connsiteY393" fmla="*/ 3000368 h 3436136"/>
              <a:gd name="connsiteX394" fmla="*/ 7144 w 4293393"/>
              <a:gd name="connsiteY394" fmla="*/ 2578887 h 3436136"/>
              <a:gd name="connsiteX395" fmla="*/ 7144 w 4293393"/>
              <a:gd name="connsiteY395" fmla="*/ 3007512 h 3436136"/>
              <a:gd name="connsiteX396" fmla="*/ 428625 w 4293393"/>
              <a:gd name="connsiteY396" fmla="*/ 3007512 h 3436136"/>
              <a:gd name="connsiteX397" fmla="*/ 428625 w 4293393"/>
              <a:gd name="connsiteY397" fmla="*/ 3428993 h 3436136"/>
              <a:gd name="connsiteX398" fmla="*/ 7144 w 4293393"/>
              <a:gd name="connsiteY398" fmla="*/ 3428993 h 3436136"/>
              <a:gd name="connsiteX399" fmla="*/ 7144 w 4293393"/>
              <a:gd name="connsiteY399" fmla="*/ 3007512 h 3436136"/>
              <a:gd name="connsiteX400" fmla="*/ 3864769 w 4293393"/>
              <a:gd name="connsiteY400" fmla="*/ 3007512 h 3436136"/>
              <a:gd name="connsiteX401" fmla="*/ 4286250 w 4293393"/>
              <a:gd name="connsiteY401" fmla="*/ 3007512 h 3436136"/>
              <a:gd name="connsiteX402" fmla="*/ 4286250 w 4293393"/>
              <a:gd name="connsiteY402" fmla="*/ 3428993 h 3436136"/>
              <a:gd name="connsiteX403" fmla="*/ 3864769 w 4293393"/>
              <a:gd name="connsiteY403" fmla="*/ 3428993 h 3436136"/>
              <a:gd name="connsiteX404" fmla="*/ 3864769 w 4293393"/>
              <a:gd name="connsiteY404" fmla="*/ 3007512 h 343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Lst>
            <a:rect l="l" t="t" r="r" b="b"/>
            <a:pathLst>
              <a:path w="4293393" h="3436136">
                <a:moveTo>
                  <a:pt x="0" y="0"/>
                </a:moveTo>
                <a:lnTo>
                  <a:pt x="0" y="3436137"/>
                </a:lnTo>
                <a:lnTo>
                  <a:pt x="4293394" y="3436137"/>
                </a:lnTo>
                <a:lnTo>
                  <a:pt x="4293394" y="0"/>
                </a:lnTo>
                <a:lnTo>
                  <a:pt x="0" y="0"/>
                </a:lnTo>
                <a:close/>
                <a:moveTo>
                  <a:pt x="4286250" y="428625"/>
                </a:moveTo>
                <a:lnTo>
                  <a:pt x="3864769" y="428625"/>
                </a:lnTo>
                <a:lnTo>
                  <a:pt x="3864769" y="7144"/>
                </a:lnTo>
                <a:lnTo>
                  <a:pt x="4286250" y="7144"/>
                </a:lnTo>
                <a:lnTo>
                  <a:pt x="4286250" y="428625"/>
                </a:lnTo>
                <a:close/>
                <a:moveTo>
                  <a:pt x="2143125" y="2143118"/>
                </a:moveTo>
                <a:lnTo>
                  <a:pt x="1721644" y="2143118"/>
                </a:lnTo>
                <a:lnTo>
                  <a:pt x="1721644" y="1721637"/>
                </a:lnTo>
                <a:lnTo>
                  <a:pt x="2143125" y="1721637"/>
                </a:lnTo>
                <a:lnTo>
                  <a:pt x="2143125" y="2143118"/>
                </a:lnTo>
                <a:close/>
                <a:moveTo>
                  <a:pt x="1721644" y="1293019"/>
                </a:moveTo>
                <a:lnTo>
                  <a:pt x="2143125" y="1293019"/>
                </a:lnTo>
                <a:lnTo>
                  <a:pt x="2143125" y="1714500"/>
                </a:lnTo>
                <a:lnTo>
                  <a:pt x="1721644" y="1714500"/>
                </a:lnTo>
                <a:lnTo>
                  <a:pt x="1721644" y="1293019"/>
                </a:lnTo>
                <a:close/>
                <a:moveTo>
                  <a:pt x="2150269" y="1721637"/>
                </a:moveTo>
                <a:lnTo>
                  <a:pt x="2571750" y="1721637"/>
                </a:lnTo>
                <a:lnTo>
                  <a:pt x="2571750" y="2143118"/>
                </a:lnTo>
                <a:lnTo>
                  <a:pt x="2150269" y="2143118"/>
                </a:lnTo>
                <a:lnTo>
                  <a:pt x="2150269" y="1721637"/>
                </a:lnTo>
                <a:close/>
                <a:moveTo>
                  <a:pt x="2150269" y="1293019"/>
                </a:moveTo>
                <a:lnTo>
                  <a:pt x="2571750" y="1293019"/>
                </a:lnTo>
                <a:lnTo>
                  <a:pt x="2571750" y="1714500"/>
                </a:lnTo>
                <a:lnTo>
                  <a:pt x="2150269" y="1714500"/>
                </a:lnTo>
                <a:lnTo>
                  <a:pt x="2150269" y="1293019"/>
                </a:lnTo>
                <a:close/>
                <a:moveTo>
                  <a:pt x="2578894" y="1293019"/>
                </a:moveTo>
                <a:lnTo>
                  <a:pt x="3000375" y="1293019"/>
                </a:lnTo>
                <a:lnTo>
                  <a:pt x="3000375" y="1714500"/>
                </a:lnTo>
                <a:lnTo>
                  <a:pt x="2578894" y="1714500"/>
                </a:lnTo>
                <a:lnTo>
                  <a:pt x="2578894" y="1293019"/>
                </a:lnTo>
                <a:close/>
                <a:moveTo>
                  <a:pt x="2578894" y="864394"/>
                </a:moveTo>
                <a:lnTo>
                  <a:pt x="3000375" y="864394"/>
                </a:lnTo>
                <a:lnTo>
                  <a:pt x="3000375" y="1285875"/>
                </a:lnTo>
                <a:lnTo>
                  <a:pt x="2578894" y="1285875"/>
                </a:lnTo>
                <a:lnTo>
                  <a:pt x="2578894" y="864394"/>
                </a:lnTo>
                <a:close/>
                <a:moveTo>
                  <a:pt x="2571750" y="1285875"/>
                </a:moveTo>
                <a:lnTo>
                  <a:pt x="2150269" y="1285875"/>
                </a:lnTo>
                <a:lnTo>
                  <a:pt x="2150269" y="864394"/>
                </a:lnTo>
                <a:lnTo>
                  <a:pt x="2571750" y="864394"/>
                </a:lnTo>
                <a:lnTo>
                  <a:pt x="2571750" y="1285875"/>
                </a:lnTo>
                <a:close/>
                <a:moveTo>
                  <a:pt x="2143125" y="1285875"/>
                </a:moveTo>
                <a:lnTo>
                  <a:pt x="1721644" y="1285875"/>
                </a:lnTo>
                <a:lnTo>
                  <a:pt x="1721644" y="864394"/>
                </a:lnTo>
                <a:lnTo>
                  <a:pt x="2143125" y="864394"/>
                </a:lnTo>
                <a:lnTo>
                  <a:pt x="2143125" y="1285875"/>
                </a:lnTo>
                <a:close/>
                <a:moveTo>
                  <a:pt x="1714500" y="1285875"/>
                </a:moveTo>
                <a:lnTo>
                  <a:pt x="1293019" y="1285875"/>
                </a:lnTo>
                <a:lnTo>
                  <a:pt x="1293019" y="864394"/>
                </a:lnTo>
                <a:lnTo>
                  <a:pt x="1714500" y="864394"/>
                </a:lnTo>
                <a:lnTo>
                  <a:pt x="1714500" y="1285875"/>
                </a:lnTo>
                <a:close/>
                <a:moveTo>
                  <a:pt x="1714500" y="1714493"/>
                </a:moveTo>
                <a:lnTo>
                  <a:pt x="1293019" y="1714493"/>
                </a:lnTo>
                <a:lnTo>
                  <a:pt x="1293019" y="1293012"/>
                </a:lnTo>
                <a:lnTo>
                  <a:pt x="1714500" y="1293012"/>
                </a:lnTo>
                <a:lnTo>
                  <a:pt x="1714500" y="1714493"/>
                </a:lnTo>
                <a:close/>
                <a:moveTo>
                  <a:pt x="1714500" y="2143118"/>
                </a:moveTo>
                <a:lnTo>
                  <a:pt x="1293019" y="2143118"/>
                </a:lnTo>
                <a:lnTo>
                  <a:pt x="1293019" y="1721637"/>
                </a:lnTo>
                <a:lnTo>
                  <a:pt x="1714500" y="1721637"/>
                </a:lnTo>
                <a:lnTo>
                  <a:pt x="1714500" y="2143118"/>
                </a:lnTo>
                <a:close/>
                <a:moveTo>
                  <a:pt x="1714500" y="2571743"/>
                </a:moveTo>
                <a:lnTo>
                  <a:pt x="1293019" y="2571743"/>
                </a:lnTo>
                <a:lnTo>
                  <a:pt x="1293019" y="2150262"/>
                </a:lnTo>
                <a:lnTo>
                  <a:pt x="1714500" y="2150262"/>
                </a:lnTo>
                <a:lnTo>
                  <a:pt x="1714500" y="2571743"/>
                </a:lnTo>
                <a:close/>
                <a:moveTo>
                  <a:pt x="1721644" y="2150262"/>
                </a:moveTo>
                <a:lnTo>
                  <a:pt x="2143125" y="2150262"/>
                </a:lnTo>
                <a:lnTo>
                  <a:pt x="2143125" y="2571743"/>
                </a:lnTo>
                <a:lnTo>
                  <a:pt x="1721644" y="2571743"/>
                </a:lnTo>
                <a:lnTo>
                  <a:pt x="1721644" y="2150262"/>
                </a:lnTo>
                <a:close/>
                <a:moveTo>
                  <a:pt x="2150269" y="2150262"/>
                </a:moveTo>
                <a:lnTo>
                  <a:pt x="2571750" y="2150262"/>
                </a:lnTo>
                <a:lnTo>
                  <a:pt x="2571750" y="2571743"/>
                </a:lnTo>
                <a:lnTo>
                  <a:pt x="2150269" y="2571743"/>
                </a:lnTo>
                <a:lnTo>
                  <a:pt x="2150269" y="2150262"/>
                </a:lnTo>
                <a:close/>
                <a:moveTo>
                  <a:pt x="2578894" y="2150262"/>
                </a:moveTo>
                <a:lnTo>
                  <a:pt x="3000375" y="2150262"/>
                </a:lnTo>
                <a:lnTo>
                  <a:pt x="3000375" y="2571743"/>
                </a:lnTo>
                <a:lnTo>
                  <a:pt x="2578894" y="2571743"/>
                </a:lnTo>
                <a:lnTo>
                  <a:pt x="2578894" y="2150262"/>
                </a:lnTo>
                <a:close/>
                <a:moveTo>
                  <a:pt x="2578894" y="1721637"/>
                </a:moveTo>
                <a:lnTo>
                  <a:pt x="3000375" y="1721637"/>
                </a:lnTo>
                <a:lnTo>
                  <a:pt x="3000375" y="2143118"/>
                </a:lnTo>
                <a:lnTo>
                  <a:pt x="2578894" y="2143118"/>
                </a:lnTo>
                <a:lnTo>
                  <a:pt x="2578894" y="1721637"/>
                </a:lnTo>
                <a:close/>
                <a:moveTo>
                  <a:pt x="3007519" y="1721637"/>
                </a:moveTo>
                <a:lnTo>
                  <a:pt x="3429000" y="1721637"/>
                </a:lnTo>
                <a:lnTo>
                  <a:pt x="3429000" y="2143118"/>
                </a:lnTo>
                <a:lnTo>
                  <a:pt x="3007519" y="2143118"/>
                </a:lnTo>
                <a:lnTo>
                  <a:pt x="3007519" y="1721637"/>
                </a:lnTo>
                <a:close/>
                <a:moveTo>
                  <a:pt x="3007519" y="1293019"/>
                </a:moveTo>
                <a:lnTo>
                  <a:pt x="3429000" y="1293019"/>
                </a:lnTo>
                <a:lnTo>
                  <a:pt x="3429000" y="1714500"/>
                </a:lnTo>
                <a:lnTo>
                  <a:pt x="3007519" y="1714500"/>
                </a:lnTo>
                <a:lnTo>
                  <a:pt x="3007519" y="1293019"/>
                </a:lnTo>
                <a:close/>
                <a:moveTo>
                  <a:pt x="3007519" y="864394"/>
                </a:moveTo>
                <a:lnTo>
                  <a:pt x="3429000" y="864394"/>
                </a:lnTo>
                <a:lnTo>
                  <a:pt x="3429000" y="1285875"/>
                </a:lnTo>
                <a:lnTo>
                  <a:pt x="3007519" y="1285875"/>
                </a:lnTo>
                <a:lnTo>
                  <a:pt x="3007519" y="864394"/>
                </a:lnTo>
                <a:close/>
                <a:moveTo>
                  <a:pt x="3007519" y="435769"/>
                </a:moveTo>
                <a:lnTo>
                  <a:pt x="3429000" y="435769"/>
                </a:lnTo>
                <a:lnTo>
                  <a:pt x="3429000" y="857250"/>
                </a:lnTo>
                <a:lnTo>
                  <a:pt x="3007519" y="857250"/>
                </a:lnTo>
                <a:lnTo>
                  <a:pt x="3007519" y="435769"/>
                </a:lnTo>
                <a:close/>
                <a:moveTo>
                  <a:pt x="3000375" y="857250"/>
                </a:moveTo>
                <a:lnTo>
                  <a:pt x="2578894" y="857250"/>
                </a:lnTo>
                <a:lnTo>
                  <a:pt x="2578894" y="435769"/>
                </a:lnTo>
                <a:lnTo>
                  <a:pt x="3000375" y="435769"/>
                </a:lnTo>
                <a:lnTo>
                  <a:pt x="3000375" y="857250"/>
                </a:lnTo>
                <a:close/>
                <a:moveTo>
                  <a:pt x="2571750" y="857250"/>
                </a:moveTo>
                <a:lnTo>
                  <a:pt x="2150269" y="857250"/>
                </a:lnTo>
                <a:lnTo>
                  <a:pt x="2150269" y="435769"/>
                </a:lnTo>
                <a:lnTo>
                  <a:pt x="2571750" y="435769"/>
                </a:lnTo>
                <a:lnTo>
                  <a:pt x="2571750" y="857250"/>
                </a:lnTo>
                <a:close/>
                <a:moveTo>
                  <a:pt x="2143125" y="857250"/>
                </a:moveTo>
                <a:lnTo>
                  <a:pt x="1721644" y="857250"/>
                </a:lnTo>
                <a:lnTo>
                  <a:pt x="1721644" y="435769"/>
                </a:lnTo>
                <a:lnTo>
                  <a:pt x="2143125" y="435769"/>
                </a:lnTo>
                <a:lnTo>
                  <a:pt x="2143125" y="857250"/>
                </a:lnTo>
                <a:close/>
                <a:moveTo>
                  <a:pt x="1714500" y="857250"/>
                </a:moveTo>
                <a:lnTo>
                  <a:pt x="1293019" y="857250"/>
                </a:lnTo>
                <a:lnTo>
                  <a:pt x="1293019" y="435769"/>
                </a:lnTo>
                <a:lnTo>
                  <a:pt x="1714500" y="435769"/>
                </a:lnTo>
                <a:lnTo>
                  <a:pt x="1714500" y="857250"/>
                </a:lnTo>
                <a:close/>
                <a:moveTo>
                  <a:pt x="1285875" y="857250"/>
                </a:moveTo>
                <a:lnTo>
                  <a:pt x="864394" y="857250"/>
                </a:lnTo>
                <a:lnTo>
                  <a:pt x="864394" y="435769"/>
                </a:lnTo>
                <a:lnTo>
                  <a:pt x="1285875" y="435769"/>
                </a:lnTo>
                <a:lnTo>
                  <a:pt x="1285875" y="857250"/>
                </a:lnTo>
                <a:close/>
                <a:moveTo>
                  <a:pt x="1285875" y="1285875"/>
                </a:moveTo>
                <a:lnTo>
                  <a:pt x="864394" y="1285875"/>
                </a:lnTo>
                <a:lnTo>
                  <a:pt x="864394" y="864394"/>
                </a:lnTo>
                <a:lnTo>
                  <a:pt x="1285875" y="864394"/>
                </a:lnTo>
                <a:lnTo>
                  <a:pt x="1285875" y="1285875"/>
                </a:lnTo>
                <a:close/>
                <a:moveTo>
                  <a:pt x="1285875" y="1714493"/>
                </a:moveTo>
                <a:lnTo>
                  <a:pt x="864394" y="1714493"/>
                </a:lnTo>
                <a:lnTo>
                  <a:pt x="864394" y="1293012"/>
                </a:lnTo>
                <a:lnTo>
                  <a:pt x="1285875" y="1293012"/>
                </a:lnTo>
                <a:lnTo>
                  <a:pt x="1285875" y="1714493"/>
                </a:lnTo>
                <a:close/>
                <a:moveTo>
                  <a:pt x="1285875" y="2143118"/>
                </a:moveTo>
                <a:lnTo>
                  <a:pt x="864394" y="2143118"/>
                </a:lnTo>
                <a:lnTo>
                  <a:pt x="864394" y="1721637"/>
                </a:lnTo>
                <a:lnTo>
                  <a:pt x="1285875" y="1721637"/>
                </a:lnTo>
                <a:lnTo>
                  <a:pt x="1285875" y="2143118"/>
                </a:lnTo>
                <a:close/>
                <a:moveTo>
                  <a:pt x="1285875" y="2571743"/>
                </a:moveTo>
                <a:lnTo>
                  <a:pt x="864394" y="2571743"/>
                </a:lnTo>
                <a:lnTo>
                  <a:pt x="864394" y="2150262"/>
                </a:lnTo>
                <a:lnTo>
                  <a:pt x="1285875" y="2150262"/>
                </a:lnTo>
                <a:lnTo>
                  <a:pt x="1285875" y="2571743"/>
                </a:lnTo>
                <a:close/>
                <a:moveTo>
                  <a:pt x="1285875" y="3000368"/>
                </a:moveTo>
                <a:lnTo>
                  <a:pt x="864394" y="3000368"/>
                </a:lnTo>
                <a:lnTo>
                  <a:pt x="864394" y="2578887"/>
                </a:lnTo>
                <a:lnTo>
                  <a:pt x="1285875" y="2578887"/>
                </a:lnTo>
                <a:lnTo>
                  <a:pt x="1285875" y="3000368"/>
                </a:lnTo>
                <a:close/>
                <a:moveTo>
                  <a:pt x="1293019" y="2578887"/>
                </a:moveTo>
                <a:lnTo>
                  <a:pt x="1714500" y="2578887"/>
                </a:lnTo>
                <a:lnTo>
                  <a:pt x="1714500" y="3000368"/>
                </a:lnTo>
                <a:lnTo>
                  <a:pt x="1293019" y="3000368"/>
                </a:lnTo>
                <a:lnTo>
                  <a:pt x="1293019" y="2578887"/>
                </a:lnTo>
                <a:close/>
                <a:moveTo>
                  <a:pt x="1721644" y="2578887"/>
                </a:moveTo>
                <a:lnTo>
                  <a:pt x="2143125" y="2578887"/>
                </a:lnTo>
                <a:lnTo>
                  <a:pt x="2143125" y="3000368"/>
                </a:lnTo>
                <a:lnTo>
                  <a:pt x="1721644" y="3000368"/>
                </a:lnTo>
                <a:lnTo>
                  <a:pt x="1721644" y="2578887"/>
                </a:lnTo>
                <a:close/>
                <a:moveTo>
                  <a:pt x="2150269" y="2578887"/>
                </a:moveTo>
                <a:lnTo>
                  <a:pt x="2571750" y="2578887"/>
                </a:lnTo>
                <a:lnTo>
                  <a:pt x="2571750" y="3000368"/>
                </a:lnTo>
                <a:lnTo>
                  <a:pt x="2150269" y="3000368"/>
                </a:lnTo>
                <a:lnTo>
                  <a:pt x="2150269" y="2578887"/>
                </a:lnTo>
                <a:close/>
                <a:moveTo>
                  <a:pt x="2578894" y="2578887"/>
                </a:moveTo>
                <a:lnTo>
                  <a:pt x="3000375" y="2578887"/>
                </a:lnTo>
                <a:lnTo>
                  <a:pt x="3000375" y="3000368"/>
                </a:lnTo>
                <a:lnTo>
                  <a:pt x="2578894" y="3000368"/>
                </a:lnTo>
                <a:lnTo>
                  <a:pt x="2578894" y="2578887"/>
                </a:lnTo>
                <a:close/>
                <a:moveTo>
                  <a:pt x="3007519" y="2578887"/>
                </a:moveTo>
                <a:lnTo>
                  <a:pt x="3429000" y="2578887"/>
                </a:lnTo>
                <a:lnTo>
                  <a:pt x="3429000" y="3000368"/>
                </a:lnTo>
                <a:lnTo>
                  <a:pt x="3007519" y="3000368"/>
                </a:lnTo>
                <a:lnTo>
                  <a:pt x="3007519" y="2578887"/>
                </a:lnTo>
                <a:close/>
                <a:moveTo>
                  <a:pt x="3007519" y="2150262"/>
                </a:moveTo>
                <a:lnTo>
                  <a:pt x="3429000" y="2150262"/>
                </a:lnTo>
                <a:lnTo>
                  <a:pt x="3429000" y="2571743"/>
                </a:lnTo>
                <a:lnTo>
                  <a:pt x="3007519" y="2571743"/>
                </a:lnTo>
                <a:lnTo>
                  <a:pt x="3007519" y="2150262"/>
                </a:lnTo>
                <a:close/>
                <a:moveTo>
                  <a:pt x="3436144" y="2150262"/>
                </a:moveTo>
                <a:lnTo>
                  <a:pt x="3857625" y="2150262"/>
                </a:lnTo>
                <a:lnTo>
                  <a:pt x="3857625" y="2571743"/>
                </a:lnTo>
                <a:lnTo>
                  <a:pt x="3436144" y="2571743"/>
                </a:lnTo>
                <a:lnTo>
                  <a:pt x="3436144" y="2150262"/>
                </a:lnTo>
                <a:close/>
                <a:moveTo>
                  <a:pt x="3436144" y="1721637"/>
                </a:moveTo>
                <a:lnTo>
                  <a:pt x="3857625" y="1721637"/>
                </a:lnTo>
                <a:lnTo>
                  <a:pt x="3857625" y="2143118"/>
                </a:lnTo>
                <a:lnTo>
                  <a:pt x="3436144" y="2143118"/>
                </a:lnTo>
                <a:lnTo>
                  <a:pt x="3436144" y="1721637"/>
                </a:lnTo>
                <a:close/>
                <a:moveTo>
                  <a:pt x="3436144" y="1293019"/>
                </a:moveTo>
                <a:lnTo>
                  <a:pt x="3857625" y="1293019"/>
                </a:lnTo>
                <a:lnTo>
                  <a:pt x="3857625" y="1714500"/>
                </a:lnTo>
                <a:lnTo>
                  <a:pt x="3436144" y="1714500"/>
                </a:lnTo>
                <a:lnTo>
                  <a:pt x="3436144" y="1293019"/>
                </a:lnTo>
                <a:close/>
                <a:moveTo>
                  <a:pt x="3436144" y="864394"/>
                </a:moveTo>
                <a:lnTo>
                  <a:pt x="3857625" y="864394"/>
                </a:lnTo>
                <a:lnTo>
                  <a:pt x="3857625" y="1285875"/>
                </a:lnTo>
                <a:lnTo>
                  <a:pt x="3436144" y="1285875"/>
                </a:lnTo>
                <a:lnTo>
                  <a:pt x="3436144" y="864394"/>
                </a:lnTo>
                <a:close/>
                <a:moveTo>
                  <a:pt x="3436144" y="435769"/>
                </a:moveTo>
                <a:lnTo>
                  <a:pt x="3857625" y="435769"/>
                </a:lnTo>
                <a:lnTo>
                  <a:pt x="3857625" y="857250"/>
                </a:lnTo>
                <a:lnTo>
                  <a:pt x="3436144" y="857250"/>
                </a:lnTo>
                <a:lnTo>
                  <a:pt x="3436144" y="435769"/>
                </a:lnTo>
                <a:close/>
                <a:moveTo>
                  <a:pt x="3436144" y="7144"/>
                </a:moveTo>
                <a:lnTo>
                  <a:pt x="3857625" y="7144"/>
                </a:lnTo>
                <a:lnTo>
                  <a:pt x="3857625" y="428625"/>
                </a:lnTo>
                <a:lnTo>
                  <a:pt x="3436144" y="428625"/>
                </a:lnTo>
                <a:lnTo>
                  <a:pt x="3436144" y="7144"/>
                </a:lnTo>
                <a:close/>
                <a:moveTo>
                  <a:pt x="3429000" y="428625"/>
                </a:moveTo>
                <a:lnTo>
                  <a:pt x="3007519" y="428625"/>
                </a:lnTo>
                <a:lnTo>
                  <a:pt x="3007519" y="7144"/>
                </a:lnTo>
                <a:lnTo>
                  <a:pt x="3429000" y="7144"/>
                </a:lnTo>
                <a:lnTo>
                  <a:pt x="3429000" y="428625"/>
                </a:lnTo>
                <a:close/>
                <a:moveTo>
                  <a:pt x="3000375" y="428625"/>
                </a:moveTo>
                <a:lnTo>
                  <a:pt x="2578894" y="428625"/>
                </a:lnTo>
                <a:lnTo>
                  <a:pt x="2578894" y="7144"/>
                </a:lnTo>
                <a:lnTo>
                  <a:pt x="3000375" y="7144"/>
                </a:lnTo>
                <a:lnTo>
                  <a:pt x="3000375" y="428625"/>
                </a:lnTo>
                <a:close/>
                <a:moveTo>
                  <a:pt x="2571750" y="428625"/>
                </a:moveTo>
                <a:lnTo>
                  <a:pt x="2150269" y="428625"/>
                </a:lnTo>
                <a:lnTo>
                  <a:pt x="2150269" y="7144"/>
                </a:lnTo>
                <a:lnTo>
                  <a:pt x="2571750" y="7144"/>
                </a:lnTo>
                <a:lnTo>
                  <a:pt x="2571750" y="428625"/>
                </a:lnTo>
                <a:close/>
                <a:moveTo>
                  <a:pt x="2143125" y="428625"/>
                </a:moveTo>
                <a:lnTo>
                  <a:pt x="1721644" y="428625"/>
                </a:lnTo>
                <a:lnTo>
                  <a:pt x="1721644" y="7144"/>
                </a:lnTo>
                <a:lnTo>
                  <a:pt x="2143125" y="7144"/>
                </a:lnTo>
                <a:lnTo>
                  <a:pt x="2143125" y="428625"/>
                </a:lnTo>
                <a:close/>
                <a:moveTo>
                  <a:pt x="1714500" y="428625"/>
                </a:moveTo>
                <a:lnTo>
                  <a:pt x="1293019" y="428625"/>
                </a:lnTo>
                <a:lnTo>
                  <a:pt x="1293019" y="7144"/>
                </a:lnTo>
                <a:lnTo>
                  <a:pt x="1714500" y="7144"/>
                </a:lnTo>
                <a:lnTo>
                  <a:pt x="1714500" y="428625"/>
                </a:lnTo>
                <a:close/>
                <a:moveTo>
                  <a:pt x="1285875" y="428625"/>
                </a:moveTo>
                <a:lnTo>
                  <a:pt x="864394" y="428625"/>
                </a:lnTo>
                <a:lnTo>
                  <a:pt x="864394" y="7144"/>
                </a:lnTo>
                <a:lnTo>
                  <a:pt x="1285875" y="7144"/>
                </a:lnTo>
                <a:lnTo>
                  <a:pt x="1285875" y="428625"/>
                </a:lnTo>
                <a:close/>
                <a:moveTo>
                  <a:pt x="857250" y="428625"/>
                </a:moveTo>
                <a:lnTo>
                  <a:pt x="435769" y="428625"/>
                </a:lnTo>
                <a:lnTo>
                  <a:pt x="435769" y="7144"/>
                </a:lnTo>
                <a:lnTo>
                  <a:pt x="857250" y="7144"/>
                </a:lnTo>
                <a:lnTo>
                  <a:pt x="857250" y="428625"/>
                </a:lnTo>
                <a:close/>
                <a:moveTo>
                  <a:pt x="857250" y="857250"/>
                </a:moveTo>
                <a:lnTo>
                  <a:pt x="435769" y="857250"/>
                </a:lnTo>
                <a:lnTo>
                  <a:pt x="435769" y="435769"/>
                </a:lnTo>
                <a:lnTo>
                  <a:pt x="857250" y="435769"/>
                </a:lnTo>
                <a:lnTo>
                  <a:pt x="857250" y="857250"/>
                </a:lnTo>
                <a:close/>
                <a:moveTo>
                  <a:pt x="857250" y="1285875"/>
                </a:moveTo>
                <a:lnTo>
                  <a:pt x="435769" y="1285875"/>
                </a:lnTo>
                <a:lnTo>
                  <a:pt x="435769" y="864394"/>
                </a:lnTo>
                <a:lnTo>
                  <a:pt x="857250" y="864394"/>
                </a:lnTo>
                <a:lnTo>
                  <a:pt x="857250" y="1285875"/>
                </a:lnTo>
                <a:close/>
                <a:moveTo>
                  <a:pt x="857250" y="1714493"/>
                </a:moveTo>
                <a:lnTo>
                  <a:pt x="435769" y="1714493"/>
                </a:lnTo>
                <a:lnTo>
                  <a:pt x="435769" y="1293012"/>
                </a:lnTo>
                <a:lnTo>
                  <a:pt x="857250" y="1293012"/>
                </a:lnTo>
                <a:lnTo>
                  <a:pt x="857250" y="1714493"/>
                </a:lnTo>
                <a:close/>
                <a:moveTo>
                  <a:pt x="857250" y="2143118"/>
                </a:moveTo>
                <a:lnTo>
                  <a:pt x="435769" y="2143118"/>
                </a:lnTo>
                <a:lnTo>
                  <a:pt x="435769" y="1721637"/>
                </a:lnTo>
                <a:lnTo>
                  <a:pt x="857250" y="1721637"/>
                </a:lnTo>
                <a:lnTo>
                  <a:pt x="857250" y="2143118"/>
                </a:lnTo>
                <a:close/>
                <a:moveTo>
                  <a:pt x="857250" y="2571743"/>
                </a:moveTo>
                <a:lnTo>
                  <a:pt x="435769" y="2571743"/>
                </a:lnTo>
                <a:lnTo>
                  <a:pt x="435769" y="2150262"/>
                </a:lnTo>
                <a:lnTo>
                  <a:pt x="857250" y="2150262"/>
                </a:lnTo>
                <a:lnTo>
                  <a:pt x="857250" y="2571743"/>
                </a:lnTo>
                <a:close/>
                <a:moveTo>
                  <a:pt x="857250" y="3000368"/>
                </a:moveTo>
                <a:lnTo>
                  <a:pt x="435769" y="3000368"/>
                </a:lnTo>
                <a:lnTo>
                  <a:pt x="435769" y="2578887"/>
                </a:lnTo>
                <a:lnTo>
                  <a:pt x="857250" y="2578887"/>
                </a:lnTo>
                <a:lnTo>
                  <a:pt x="857250" y="3000368"/>
                </a:lnTo>
                <a:close/>
                <a:moveTo>
                  <a:pt x="857250" y="3428993"/>
                </a:moveTo>
                <a:lnTo>
                  <a:pt x="435769" y="3428993"/>
                </a:lnTo>
                <a:lnTo>
                  <a:pt x="435769" y="3007512"/>
                </a:lnTo>
                <a:lnTo>
                  <a:pt x="857250" y="3007512"/>
                </a:lnTo>
                <a:lnTo>
                  <a:pt x="857250" y="3428993"/>
                </a:lnTo>
                <a:close/>
                <a:moveTo>
                  <a:pt x="864394" y="3007512"/>
                </a:moveTo>
                <a:lnTo>
                  <a:pt x="1285875" y="3007512"/>
                </a:lnTo>
                <a:lnTo>
                  <a:pt x="1285875" y="3428993"/>
                </a:lnTo>
                <a:lnTo>
                  <a:pt x="864394" y="3428993"/>
                </a:lnTo>
                <a:lnTo>
                  <a:pt x="864394" y="3007512"/>
                </a:lnTo>
                <a:close/>
                <a:moveTo>
                  <a:pt x="1293019" y="3007512"/>
                </a:moveTo>
                <a:lnTo>
                  <a:pt x="1714500" y="3007512"/>
                </a:lnTo>
                <a:lnTo>
                  <a:pt x="1714500" y="3428993"/>
                </a:lnTo>
                <a:lnTo>
                  <a:pt x="1293019" y="3428993"/>
                </a:lnTo>
                <a:lnTo>
                  <a:pt x="1293019" y="3007512"/>
                </a:lnTo>
                <a:close/>
                <a:moveTo>
                  <a:pt x="1721644" y="3007512"/>
                </a:moveTo>
                <a:lnTo>
                  <a:pt x="2143125" y="3007512"/>
                </a:lnTo>
                <a:lnTo>
                  <a:pt x="2143125" y="3428993"/>
                </a:lnTo>
                <a:lnTo>
                  <a:pt x="1721644" y="3428993"/>
                </a:lnTo>
                <a:lnTo>
                  <a:pt x="1721644" y="3007512"/>
                </a:lnTo>
                <a:close/>
                <a:moveTo>
                  <a:pt x="2150269" y="3007512"/>
                </a:moveTo>
                <a:lnTo>
                  <a:pt x="2571750" y="3007512"/>
                </a:lnTo>
                <a:lnTo>
                  <a:pt x="2571750" y="3428993"/>
                </a:lnTo>
                <a:lnTo>
                  <a:pt x="2150269" y="3428993"/>
                </a:lnTo>
                <a:lnTo>
                  <a:pt x="2150269" y="3007512"/>
                </a:lnTo>
                <a:close/>
                <a:moveTo>
                  <a:pt x="2578894" y="3007512"/>
                </a:moveTo>
                <a:lnTo>
                  <a:pt x="3000375" y="3007512"/>
                </a:lnTo>
                <a:lnTo>
                  <a:pt x="3000375" y="3428993"/>
                </a:lnTo>
                <a:lnTo>
                  <a:pt x="2578894" y="3428993"/>
                </a:lnTo>
                <a:lnTo>
                  <a:pt x="2578894" y="3007512"/>
                </a:lnTo>
                <a:close/>
                <a:moveTo>
                  <a:pt x="3007519" y="3007512"/>
                </a:moveTo>
                <a:lnTo>
                  <a:pt x="3429000" y="3007512"/>
                </a:lnTo>
                <a:lnTo>
                  <a:pt x="3429000" y="3428993"/>
                </a:lnTo>
                <a:lnTo>
                  <a:pt x="3007519" y="3428993"/>
                </a:lnTo>
                <a:lnTo>
                  <a:pt x="3007519" y="3007512"/>
                </a:lnTo>
                <a:close/>
                <a:moveTo>
                  <a:pt x="3436144" y="3007512"/>
                </a:moveTo>
                <a:lnTo>
                  <a:pt x="3857625" y="3007512"/>
                </a:lnTo>
                <a:lnTo>
                  <a:pt x="3857625" y="3428993"/>
                </a:lnTo>
                <a:lnTo>
                  <a:pt x="3436144" y="3428993"/>
                </a:lnTo>
                <a:lnTo>
                  <a:pt x="3436144" y="3007512"/>
                </a:lnTo>
                <a:close/>
                <a:moveTo>
                  <a:pt x="3436144" y="2578887"/>
                </a:moveTo>
                <a:lnTo>
                  <a:pt x="3857625" y="2578887"/>
                </a:lnTo>
                <a:lnTo>
                  <a:pt x="3857625" y="3000368"/>
                </a:lnTo>
                <a:lnTo>
                  <a:pt x="3436144" y="3000368"/>
                </a:lnTo>
                <a:lnTo>
                  <a:pt x="3436144" y="2578887"/>
                </a:lnTo>
                <a:close/>
                <a:moveTo>
                  <a:pt x="3864769" y="2578887"/>
                </a:moveTo>
                <a:lnTo>
                  <a:pt x="4286250" y="2578887"/>
                </a:lnTo>
                <a:lnTo>
                  <a:pt x="4286250" y="3000368"/>
                </a:lnTo>
                <a:lnTo>
                  <a:pt x="3864769" y="3000368"/>
                </a:lnTo>
                <a:lnTo>
                  <a:pt x="3864769" y="2578887"/>
                </a:lnTo>
                <a:close/>
                <a:moveTo>
                  <a:pt x="3864769" y="2150262"/>
                </a:moveTo>
                <a:lnTo>
                  <a:pt x="4286250" y="2150262"/>
                </a:lnTo>
                <a:lnTo>
                  <a:pt x="4286250" y="2571743"/>
                </a:lnTo>
                <a:lnTo>
                  <a:pt x="3864769" y="2571743"/>
                </a:lnTo>
                <a:lnTo>
                  <a:pt x="3864769" y="2150262"/>
                </a:lnTo>
                <a:close/>
                <a:moveTo>
                  <a:pt x="3864769" y="1721637"/>
                </a:moveTo>
                <a:lnTo>
                  <a:pt x="4286250" y="1721637"/>
                </a:lnTo>
                <a:lnTo>
                  <a:pt x="4286250" y="2143118"/>
                </a:lnTo>
                <a:lnTo>
                  <a:pt x="3864769" y="2143118"/>
                </a:lnTo>
                <a:lnTo>
                  <a:pt x="3864769" y="1721637"/>
                </a:lnTo>
                <a:close/>
                <a:moveTo>
                  <a:pt x="3864769" y="1293019"/>
                </a:moveTo>
                <a:lnTo>
                  <a:pt x="4286250" y="1293019"/>
                </a:lnTo>
                <a:lnTo>
                  <a:pt x="4286250" y="1714500"/>
                </a:lnTo>
                <a:lnTo>
                  <a:pt x="3864769" y="1714500"/>
                </a:lnTo>
                <a:lnTo>
                  <a:pt x="3864769" y="1293019"/>
                </a:lnTo>
                <a:close/>
                <a:moveTo>
                  <a:pt x="3864769" y="864394"/>
                </a:moveTo>
                <a:lnTo>
                  <a:pt x="4286250" y="864394"/>
                </a:lnTo>
                <a:lnTo>
                  <a:pt x="4286250" y="1285875"/>
                </a:lnTo>
                <a:lnTo>
                  <a:pt x="3864769" y="1285875"/>
                </a:lnTo>
                <a:lnTo>
                  <a:pt x="3864769" y="864394"/>
                </a:lnTo>
                <a:close/>
                <a:moveTo>
                  <a:pt x="3864769" y="435769"/>
                </a:moveTo>
                <a:lnTo>
                  <a:pt x="4286250" y="435769"/>
                </a:lnTo>
                <a:lnTo>
                  <a:pt x="4286250" y="857250"/>
                </a:lnTo>
                <a:lnTo>
                  <a:pt x="3864769" y="857250"/>
                </a:lnTo>
                <a:lnTo>
                  <a:pt x="3864769" y="435769"/>
                </a:lnTo>
                <a:close/>
                <a:moveTo>
                  <a:pt x="7144" y="7144"/>
                </a:moveTo>
                <a:lnTo>
                  <a:pt x="428625" y="7144"/>
                </a:lnTo>
                <a:lnTo>
                  <a:pt x="428625" y="428625"/>
                </a:lnTo>
                <a:lnTo>
                  <a:pt x="7144" y="428625"/>
                </a:lnTo>
                <a:lnTo>
                  <a:pt x="7144" y="7144"/>
                </a:lnTo>
                <a:close/>
                <a:moveTo>
                  <a:pt x="7144" y="435769"/>
                </a:moveTo>
                <a:lnTo>
                  <a:pt x="428625" y="435769"/>
                </a:lnTo>
                <a:lnTo>
                  <a:pt x="428625" y="857250"/>
                </a:lnTo>
                <a:lnTo>
                  <a:pt x="7144" y="857250"/>
                </a:lnTo>
                <a:lnTo>
                  <a:pt x="7144" y="435769"/>
                </a:lnTo>
                <a:close/>
                <a:moveTo>
                  <a:pt x="7144" y="864394"/>
                </a:moveTo>
                <a:lnTo>
                  <a:pt x="428625" y="864394"/>
                </a:lnTo>
                <a:lnTo>
                  <a:pt x="428625" y="1285875"/>
                </a:lnTo>
                <a:lnTo>
                  <a:pt x="7144" y="1285875"/>
                </a:lnTo>
                <a:lnTo>
                  <a:pt x="7144" y="864394"/>
                </a:lnTo>
                <a:close/>
                <a:moveTo>
                  <a:pt x="7144" y="1293019"/>
                </a:moveTo>
                <a:lnTo>
                  <a:pt x="428625" y="1293019"/>
                </a:lnTo>
                <a:lnTo>
                  <a:pt x="428625" y="1714500"/>
                </a:lnTo>
                <a:lnTo>
                  <a:pt x="7144" y="1714500"/>
                </a:lnTo>
                <a:lnTo>
                  <a:pt x="7144" y="1293019"/>
                </a:lnTo>
                <a:close/>
                <a:moveTo>
                  <a:pt x="7144" y="1721637"/>
                </a:moveTo>
                <a:lnTo>
                  <a:pt x="428625" y="1721637"/>
                </a:lnTo>
                <a:lnTo>
                  <a:pt x="428625" y="2143118"/>
                </a:lnTo>
                <a:lnTo>
                  <a:pt x="7144" y="2143118"/>
                </a:lnTo>
                <a:lnTo>
                  <a:pt x="7144" y="1721637"/>
                </a:lnTo>
                <a:close/>
                <a:moveTo>
                  <a:pt x="7144" y="2150262"/>
                </a:moveTo>
                <a:lnTo>
                  <a:pt x="428625" y="2150262"/>
                </a:lnTo>
                <a:lnTo>
                  <a:pt x="428625" y="2571743"/>
                </a:lnTo>
                <a:lnTo>
                  <a:pt x="7144" y="2571743"/>
                </a:lnTo>
                <a:lnTo>
                  <a:pt x="7144" y="2150262"/>
                </a:lnTo>
                <a:close/>
                <a:moveTo>
                  <a:pt x="7144" y="2578887"/>
                </a:moveTo>
                <a:lnTo>
                  <a:pt x="428625" y="2578887"/>
                </a:lnTo>
                <a:lnTo>
                  <a:pt x="428625" y="3000368"/>
                </a:lnTo>
                <a:lnTo>
                  <a:pt x="7144" y="3000368"/>
                </a:lnTo>
                <a:lnTo>
                  <a:pt x="7144" y="2578887"/>
                </a:lnTo>
                <a:close/>
                <a:moveTo>
                  <a:pt x="7144" y="3007512"/>
                </a:moveTo>
                <a:lnTo>
                  <a:pt x="428625" y="3007512"/>
                </a:lnTo>
                <a:lnTo>
                  <a:pt x="428625" y="3428993"/>
                </a:lnTo>
                <a:lnTo>
                  <a:pt x="7144" y="3428993"/>
                </a:lnTo>
                <a:lnTo>
                  <a:pt x="7144" y="3007512"/>
                </a:lnTo>
                <a:close/>
                <a:moveTo>
                  <a:pt x="3864769" y="3007512"/>
                </a:moveTo>
                <a:lnTo>
                  <a:pt x="4286250" y="3007512"/>
                </a:lnTo>
                <a:lnTo>
                  <a:pt x="4286250" y="3428993"/>
                </a:lnTo>
                <a:lnTo>
                  <a:pt x="3864769" y="3428993"/>
                </a:lnTo>
                <a:lnTo>
                  <a:pt x="3864769" y="3007512"/>
                </a:lnTo>
                <a:close/>
              </a:path>
            </a:pathLst>
          </a:custGeom>
          <a:solidFill>
            <a:srgbClr val="E6E6E6"/>
          </a:solidFill>
          <a:ln w="7144" cap="flat">
            <a:noFill/>
            <a:prstDash val="solid"/>
            <a:miter/>
          </a:ln>
        </p:spPr>
        <p:txBody>
          <a:bodyPr rtlCol="0" anchor="ctr"/>
          <a:lstStyle/>
          <a:p>
            <a:endParaRPr lang="en-GB"/>
          </a:p>
        </p:txBody>
      </p:sp>
      <p:sp>
        <p:nvSpPr>
          <p:cNvPr id="53" name="Freeform: Shape 52">
            <a:extLst>
              <a:ext uri="{FF2B5EF4-FFF2-40B4-BE49-F238E27FC236}">
                <a16:creationId xmlns:a16="http://schemas.microsoft.com/office/drawing/2014/main" id="{C4A90356-B677-C0E7-7D31-8BAAFABC194B}"/>
              </a:ext>
            </a:extLst>
          </p:cNvPr>
          <p:cNvSpPr/>
          <p:nvPr/>
        </p:nvSpPr>
        <p:spPr>
          <a:xfrm rot="18900000">
            <a:off x="8346991" y="3239368"/>
            <a:ext cx="1714490" cy="2317138"/>
          </a:xfrm>
          <a:custGeom>
            <a:avLst/>
            <a:gdLst>
              <a:gd name="connsiteX0" fmla="*/ 0 w 1714490"/>
              <a:gd name="connsiteY0" fmla="*/ 0 h 2317138"/>
              <a:gd name="connsiteX1" fmla="*/ 1714491 w 1714490"/>
              <a:gd name="connsiteY1" fmla="*/ 0 h 2317138"/>
              <a:gd name="connsiteX2" fmla="*/ 1714491 w 1714490"/>
              <a:gd name="connsiteY2" fmla="*/ 2317139 h 2317138"/>
              <a:gd name="connsiteX3" fmla="*/ 0 w 1714490"/>
              <a:gd name="connsiteY3" fmla="*/ 2317139 h 2317138"/>
            </a:gdLst>
            <a:ahLst/>
            <a:cxnLst>
              <a:cxn ang="0">
                <a:pos x="connsiteX0" y="connsiteY0"/>
              </a:cxn>
              <a:cxn ang="0">
                <a:pos x="connsiteX1" y="connsiteY1"/>
              </a:cxn>
              <a:cxn ang="0">
                <a:pos x="connsiteX2" y="connsiteY2"/>
              </a:cxn>
              <a:cxn ang="0">
                <a:pos x="connsiteX3" y="connsiteY3"/>
              </a:cxn>
            </a:cxnLst>
            <a:rect l="l" t="t" r="r" b="b"/>
            <a:pathLst>
              <a:path w="1714490" h="2317138">
                <a:moveTo>
                  <a:pt x="0" y="0"/>
                </a:moveTo>
                <a:lnTo>
                  <a:pt x="1714491" y="0"/>
                </a:lnTo>
                <a:lnTo>
                  <a:pt x="1714491" y="2317139"/>
                </a:lnTo>
                <a:lnTo>
                  <a:pt x="0" y="2317139"/>
                </a:lnTo>
                <a:close/>
              </a:path>
            </a:pathLst>
          </a:custGeom>
          <a:solidFill>
            <a:schemeClr val="accent4"/>
          </a:solidFill>
          <a:ln w="7144" cap="flat">
            <a:noFill/>
            <a:prstDash val="solid"/>
            <a:miter/>
          </a:ln>
        </p:spPr>
        <p:txBody>
          <a:bodyPr rtlCol="0" anchor="ctr"/>
          <a:lstStyle/>
          <a:p>
            <a:endParaRPr lang="en-GB"/>
          </a:p>
        </p:txBody>
      </p:sp>
      <p:grpSp>
        <p:nvGrpSpPr>
          <p:cNvPr id="54" name="Graphic 5" descr="Graph paper with calculator, ruler, highlighter, and pencils">
            <a:extLst>
              <a:ext uri="{FF2B5EF4-FFF2-40B4-BE49-F238E27FC236}">
                <a16:creationId xmlns:a16="http://schemas.microsoft.com/office/drawing/2014/main" id="{CA3DE770-4A03-7D1C-BFF1-726C9CB914C6}"/>
              </a:ext>
            </a:extLst>
          </p:cNvPr>
          <p:cNvGrpSpPr/>
          <p:nvPr/>
        </p:nvGrpSpPr>
        <p:grpSpPr>
          <a:xfrm>
            <a:off x="8987997" y="2815826"/>
            <a:ext cx="1714500" cy="2596095"/>
            <a:chOff x="8907605" y="1936345"/>
            <a:chExt cx="1714500" cy="2596095"/>
          </a:xfrm>
        </p:grpSpPr>
        <p:sp>
          <p:nvSpPr>
            <p:cNvPr id="55" name="Freeform: Shape 54">
              <a:extLst>
                <a:ext uri="{FF2B5EF4-FFF2-40B4-BE49-F238E27FC236}">
                  <a16:creationId xmlns:a16="http://schemas.microsoft.com/office/drawing/2014/main" id="{34F7629B-4616-7A58-B4D3-1DE94863A68E}"/>
                </a:ext>
              </a:extLst>
            </p:cNvPr>
            <p:cNvSpPr/>
            <p:nvPr/>
          </p:nvSpPr>
          <p:spPr>
            <a:xfrm>
              <a:off x="8921892" y="1960691"/>
              <a:ext cx="1700212" cy="2571750"/>
            </a:xfrm>
            <a:custGeom>
              <a:avLst/>
              <a:gdLst>
                <a:gd name="connsiteX0" fmla="*/ 0 w 1700212"/>
                <a:gd name="connsiteY0" fmla="*/ 0 h 2571750"/>
                <a:gd name="connsiteX1" fmla="*/ 1700213 w 1700212"/>
                <a:gd name="connsiteY1" fmla="*/ 0 h 2571750"/>
                <a:gd name="connsiteX2" fmla="*/ 1700213 w 1700212"/>
                <a:gd name="connsiteY2" fmla="*/ 2571750 h 2571750"/>
                <a:gd name="connsiteX3" fmla="*/ 0 w 1700212"/>
                <a:gd name="connsiteY3" fmla="*/ 2571750 h 2571750"/>
              </a:gdLst>
              <a:ahLst/>
              <a:cxnLst>
                <a:cxn ang="0">
                  <a:pos x="connsiteX0" y="connsiteY0"/>
                </a:cxn>
                <a:cxn ang="0">
                  <a:pos x="connsiteX1" y="connsiteY1"/>
                </a:cxn>
                <a:cxn ang="0">
                  <a:pos x="connsiteX2" y="connsiteY2"/>
                </a:cxn>
                <a:cxn ang="0">
                  <a:pos x="connsiteX3" y="connsiteY3"/>
                </a:cxn>
              </a:cxnLst>
              <a:rect l="l" t="t" r="r" b="b"/>
              <a:pathLst>
                <a:path w="1700212" h="2571750">
                  <a:moveTo>
                    <a:pt x="0" y="0"/>
                  </a:moveTo>
                  <a:lnTo>
                    <a:pt x="1700213" y="0"/>
                  </a:lnTo>
                  <a:lnTo>
                    <a:pt x="1700213" y="2571750"/>
                  </a:lnTo>
                  <a:lnTo>
                    <a:pt x="0" y="2571750"/>
                  </a:lnTo>
                  <a:close/>
                </a:path>
              </a:pathLst>
            </a:custGeom>
            <a:solidFill>
              <a:srgbClr val="737373"/>
            </a:solidFill>
            <a:ln w="7144" cap="flat">
              <a:noFill/>
              <a:prstDash val="solid"/>
              <a:miter/>
            </a:ln>
          </p:spPr>
          <p:txBody>
            <a:bodyPr rtlCol="0" anchor="ctr"/>
            <a:lstStyle/>
            <a:p>
              <a:endParaRPr lang="en-GB"/>
            </a:p>
          </p:txBody>
        </p:sp>
        <p:grpSp>
          <p:nvGrpSpPr>
            <p:cNvPr id="56" name="Graphic 5" descr="Graph paper with calculator, ruler, highlighter, and pencils">
              <a:extLst>
                <a:ext uri="{FF2B5EF4-FFF2-40B4-BE49-F238E27FC236}">
                  <a16:creationId xmlns:a16="http://schemas.microsoft.com/office/drawing/2014/main" id="{4CEE6771-6B24-E5F9-70B1-69D44C00FFB5}"/>
                </a:ext>
              </a:extLst>
            </p:cNvPr>
            <p:cNvGrpSpPr/>
            <p:nvPr/>
          </p:nvGrpSpPr>
          <p:grpSpPr>
            <a:xfrm>
              <a:off x="8907605" y="1936345"/>
              <a:ext cx="1714500" cy="2571749"/>
              <a:chOff x="8907605" y="1936345"/>
              <a:chExt cx="1714500" cy="2571749"/>
            </a:xfrm>
          </p:grpSpPr>
          <p:sp>
            <p:nvSpPr>
              <p:cNvPr id="57" name="Freeform: Shape 56">
                <a:extLst>
                  <a:ext uri="{FF2B5EF4-FFF2-40B4-BE49-F238E27FC236}">
                    <a16:creationId xmlns:a16="http://schemas.microsoft.com/office/drawing/2014/main" id="{512AA888-9916-0507-F222-6023D996B28E}"/>
                  </a:ext>
                </a:extLst>
              </p:cNvPr>
              <p:cNvSpPr/>
              <p:nvPr/>
            </p:nvSpPr>
            <p:spPr>
              <a:xfrm>
                <a:off x="8907605" y="1936345"/>
                <a:ext cx="1714500" cy="2571749"/>
              </a:xfrm>
              <a:custGeom>
                <a:avLst/>
                <a:gdLst>
                  <a:gd name="connsiteX0" fmla="*/ 0 w 1714500"/>
                  <a:gd name="connsiteY0" fmla="*/ 0 h 2571749"/>
                  <a:gd name="connsiteX1" fmla="*/ 1714500 w 1714500"/>
                  <a:gd name="connsiteY1" fmla="*/ 0 h 2571749"/>
                  <a:gd name="connsiteX2" fmla="*/ 1714500 w 1714500"/>
                  <a:gd name="connsiteY2" fmla="*/ 2571750 h 2571749"/>
                  <a:gd name="connsiteX3" fmla="*/ 0 w 1714500"/>
                  <a:gd name="connsiteY3" fmla="*/ 2571750 h 2571749"/>
                </a:gdLst>
                <a:ahLst/>
                <a:cxnLst>
                  <a:cxn ang="0">
                    <a:pos x="connsiteX0" y="connsiteY0"/>
                  </a:cxn>
                  <a:cxn ang="0">
                    <a:pos x="connsiteX1" y="connsiteY1"/>
                  </a:cxn>
                  <a:cxn ang="0">
                    <a:pos x="connsiteX2" y="connsiteY2"/>
                  </a:cxn>
                  <a:cxn ang="0">
                    <a:pos x="connsiteX3" y="connsiteY3"/>
                  </a:cxn>
                </a:cxnLst>
                <a:rect l="l" t="t" r="r" b="b"/>
                <a:pathLst>
                  <a:path w="1714500" h="2571749">
                    <a:moveTo>
                      <a:pt x="0" y="0"/>
                    </a:moveTo>
                    <a:lnTo>
                      <a:pt x="1714500" y="0"/>
                    </a:lnTo>
                    <a:lnTo>
                      <a:pt x="1714500" y="2571750"/>
                    </a:lnTo>
                    <a:lnTo>
                      <a:pt x="0" y="2571750"/>
                    </a:lnTo>
                    <a:close/>
                  </a:path>
                </a:pathLst>
              </a:custGeom>
              <a:solidFill>
                <a:srgbClr val="E6E6E6"/>
              </a:solidFill>
              <a:ln w="7144" cap="flat">
                <a:noFill/>
                <a:prstDash val="solid"/>
                <a:miter/>
              </a:ln>
            </p:spPr>
            <p:txBody>
              <a:bodyPr rtlCol="0" anchor="ctr"/>
              <a:lstStyle/>
              <a:p>
                <a:endParaRPr lang="en-GB"/>
              </a:p>
            </p:txBody>
          </p:sp>
          <p:sp>
            <p:nvSpPr>
              <p:cNvPr id="58" name="Freeform: Shape 57">
                <a:extLst>
                  <a:ext uri="{FF2B5EF4-FFF2-40B4-BE49-F238E27FC236}">
                    <a16:creationId xmlns:a16="http://schemas.microsoft.com/office/drawing/2014/main" id="{61F731DA-C801-B144-CAE1-4B8213B9F105}"/>
                  </a:ext>
                </a:extLst>
              </p:cNvPr>
              <p:cNvSpPr/>
              <p:nvPr/>
            </p:nvSpPr>
            <p:spPr>
              <a:xfrm>
                <a:off x="8907605" y="1936345"/>
                <a:ext cx="1714500" cy="171450"/>
              </a:xfrm>
              <a:custGeom>
                <a:avLst/>
                <a:gdLst>
                  <a:gd name="connsiteX0" fmla="*/ 0 w 1714500"/>
                  <a:gd name="connsiteY0" fmla="*/ 0 h 171450"/>
                  <a:gd name="connsiteX1" fmla="*/ 1714500 w 1714500"/>
                  <a:gd name="connsiteY1" fmla="*/ 0 h 171450"/>
                  <a:gd name="connsiteX2" fmla="*/ 1714500 w 1714500"/>
                  <a:gd name="connsiteY2" fmla="*/ 171450 h 171450"/>
                  <a:gd name="connsiteX3" fmla="*/ 0 w 1714500"/>
                  <a:gd name="connsiteY3" fmla="*/ 171450 h 171450"/>
                </a:gdLst>
                <a:ahLst/>
                <a:cxnLst>
                  <a:cxn ang="0">
                    <a:pos x="connsiteX0" y="connsiteY0"/>
                  </a:cxn>
                  <a:cxn ang="0">
                    <a:pos x="connsiteX1" y="connsiteY1"/>
                  </a:cxn>
                  <a:cxn ang="0">
                    <a:pos x="connsiteX2" y="connsiteY2"/>
                  </a:cxn>
                  <a:cxn ang="0">
                    <a:pos x="connsiteX3" y="connsiteY3"/>
                  </a:cxn>
                </a:cxnLst>
                <a:rect l="l" t="t" r="r" b="b"/>
                <a:pathLst>
                  <a:path w="1714500" h="171450">
                    <a:moveTo>
                      <a:pt x="0" y="0"/>
                    </a:moveTo>
                    <a:lnTo>
                      <a:pt x="1714500" y="0"/>
                    </a:lnTo>
                    <a:lnTo>
                      <a:pt x="1714500" y="171450"/>
                    </a:lnTo>
                    <a:lnTo>
                      <a:pt x="0" y="171450"/>
                    </a:lnTo>
                    <a:close/>
                  </a:path>
                </a:pathLst>
              </a:custGeom>
              <a:solidFill>
                <a:srgbClr val="737373"/>
              </a:solidFill>
              <a:ln w="7144" cap="flat">
                <a:noFill/>
                <a:prstDash val="solid"/>
                <a:miter/>
              </a:ln>
            </p:spPr>
            <p:txBody>
              <a:bodyPr rtlCol="0" anchor="ctr"/>
              <a:lstStyle/>
              <a:p>
                <a:endParaRPr lang="en-GB"/>
              </a:p>
            </p:txBody>
          </p:sp>
          <p:grpSp>
            <p:nvGrpSpPr>
              <p:cNvPr id="59" name="Graphic 5" descr="Graph paper with calculator, ruler, highlighter, and pencils">
                <a:extLst>
                  <a:ext uri="{FF2B5EF4-FFF2-40B4-BE49-F238E27FC236}">
                    <a16:creationId xmlns:a16="http://schemas.microsoft.com/office/drawing/2014/main" id="{66B25F4A-59ED-0BB2-C82B-A8D126FAEC83}"/>
                  </a:ext>
                </a:extLst>
              </p:cNvPr>
              <p:cNvGrpSpPr/>
              <p:nvPr/>
            </p:nvGrpSpPr>
            <p:grpSpPr>
              <a:xfrm>
                <a:off x="9050480" y="2361398"/>
                <a:ext cx="1428750" cy="1893100"/>
                <a:chOff x="9050480" y="2361398"/>
                <a:chExt cx="1428750" cy="1893100"/>
              </a:xfrm>
              <a:solidFill>
                <a:srgbClr val="D2D2D2"/>
              </a:solidFill>
            </p:grpSpPr>
            <p:sp>
              <p:nvSpPr>
                <p:cNvPr id="60" name="Freeform: Shape 59">
                  <a:extLst>
                    <a:ext uri="{FF2B5EF4-FFF2-40B4-BE49-F238E27FC236}">
                      <a16:creationId xmlns:a16="http://schemas.microsoft.com/office/drawing/2014/main" id="{0A7D2A93-2C00-87F4-C8A5-B2B63903FE8F}"/>
                    </a:ext>
                  </a:extLst>
                </p:cNvPr>
                <p:cNvSpPr/>
                <p:nvPr/>
              </p:nvSpPr>
              <p:spPr>
                <a:xfrm>
                  <a:off x="9051522" y="23613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1" name="Freeform: Shape 60">
                  <a:extLst>
                    <a:ext uri="{FF2B5EF4-FFF2-40B4-BE49-F238E27FC236}">
                      <a16:creationId xmlns:a16="http://schemas.microsoft.com/office/drawing/2014/main" id="{B579705A-E472-9D24-6C08-40539326C218}"/>
                    </a:ext>
                  </a:extLst>
                </p:cNvPr>
                <p:cNvSpPr/>
                <p:nvPr/>
              </p:nvSpPr>
              <p:spPr>
                <a:xfrm>
                  <a:off x="9050480" y="24471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2" name="Freeform: Shape 61">
                  <a:extLst>
                    <a:ext uri="{FF2B5EF4-FFF2-40B4-BE49-F238E27FC236}">
                      <a16:creationId xmlns:a16="http://schemas.microsoft.com/office/drawing/2014/main" id="{0B27A6CE-32B4-F444-2AE8-000651DB78B1}"/>
                    </a:ext>
                  </a:extLst>
                </p:cNvPr>
                <p:cNvSpPr/>
                <p:nvPr/>
              </p:nvSpPr>
              <p:spPr>
                <a:xfrm>
                  <a:off x="9051522" y="25328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3" name="Freeform: Shape 62">
                  <a:extLst>
                    <a:ext uri="{FF2B5EF4-FFF2-40B4-BE49-F238E27FC236}">
                      <a16:creationId xmlns:a16="http://schemas.microsoft.com/office/drawing/2014/main" id="{D18F4694-D252-0C3C-0F4B-44B2AB4E2720}"/>
                    </a:ext>
                  </a:extLst>
                </p:cNvPr>
                <p:cNvSpPr/>
                <p:nvPr/>
              </p:nvSpPr>
              <p:spPr>
                <a:xfrm>
                  <a:off x="9050480" y="26185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4" name="Freeform: Shape 63">
                  <a:extLst>
                    <a:ext uri="{FF2B5EF4-FFF2-40B4-BE49-F238E27FC236}">
                      <a16:creationId xmlns:a16="http://schemas.microsoft.com/office/drawing/2014/main" id="{FCF7FA4A-3B61-CC82-D15D-5772DDE1AEF1}"/>
                    </a:ext>
                  </a:extLst>
                </p:cNvPr>
                <p:cNvSpPr/>
                <p:nvPr/>
              </p:nvSpPr>
              <p:spPr>
                <a:xfrm>
                  <a:off x="9051522" y="27042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5" name="Freeform: Shape 64">
                  <a:extLst>
                    <a:ext uri="{FF2B5EF4-FFF2-40B4-BE49-F238E27FC236}">
                      <a16:creationId xmlns:a16="http://schemas.microsoft.com/office/drawing/2014/main" id="{E1A3AAE4-7E0F-A091-6201-587E22B7E6B1}"/>
                    </a:ext>
                  </a:extLst>
                </p:cNvPr>
                <p:cNvSpPr/>
                <p:nvPr/>
              </p:nvSpPr>
              <p:spPr>
                <a:xfrm>
                  <a:off x="9050480" y="27900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6" name="Freeform: Shape 65">
                  <a:extLst>
                    <a:ext uri="{FF2B5EF4-FFF2-40B4-BE49-F238E27FC236}">
                      <a16:creationId xmlns:a16="http://schemas.microsoft.com/office/drawing/2014/main" id="{8F4C4F40-C76E-6C46-E6B3-6963F446EE42}"/>
                    </a:ext>
                  </a:extLst>
                </p:cNvPr>
                <p:cNvSpPr/>
                <p:nvPr/>
              </p:nvSpPr>
              <p:spPr>
                <a:xfrm>
                  <a:off x="9051522" y="28757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7" name="Freeform: Shape 66">
                  <a:extLst>
                    <a:ext uri="{FF2B5EF4-FFF2-40B4-BE49-F238E27FC236}">
                      <a16:creationId xmlns:a16="http://schemas.microsoft.com/office/drawing/2014/main" id="{C109B3AD-E1A6-21D1-8878-A4D12859AC42}"/>
                    </a:ext>
                  </a:extLst>
                </p:cNvPr>
                <p:cNvSpPr/>
                <p:nvPr/>
              </p:nvSpPr>
              <p:spPr>
                <a:xfrm>
                  <a:off x="9050480" y="29614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8" name="Freeform: Shape 67">
                  <a:extLst>
                    <a:ext uri="{FF2B5EF4-FFF2-40B4-BE49-F238E27FC236}">
                      <a16:creationId xmlns:a16="http://schemas.microsoft.com/office/drawing/2014/main" id="{DEAC16A5-4281-868C-9683-B95B7C73F7CF}"/>
                    </a:ext>
                  </a:extLst>
                </p:cNvPr>
                <p:cNvSpPr/>
                <p:nvPr/>
              </p:nvSpPr>
              <p:spPr>
                <a:xfrm>
                  <a:off x="9051522" y="30471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69" name="Freeform: Shape 68">
                  <a:extLst>
                    <a:ext uri="{FF2B5EF4-FFF2-40B4-BE49-F238E27FC236}">
                      <a16:creationId xmlns:a16="http://schemas.microsoft.com/office/drawing/2014/main" id="{AD7BC056-6845-4384-7A7D-EB6C7777A20D}"/>
                    </a:ext>
                  </a:extLst>
                </p:cNvPr>
                <p:cNvSpPr/>
                <p:nvPr/>
              </p:nvSpPr>
              <p:spPr>
                <a:xfrm>
                  <a:off x="9050480" y="313292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0" name="Freeform: Shape 69">
                  <a:extLst>
                    <a:ext uri="{FF2B5EF4-FFF2-40B4-BE49-F238E27FC236}">
                      <a16:creationId xmlns:a16="http://schemas.microsoft.com/office/drawing/2014/main" id="{DECE2AC4-E706-B5C7-112C-647ACE7EB307}"/>
                    </a:ext>
                  </a:extLst>
                </p:cNvPr>
                <p:cNvSpPr/>
                <p:nvPr/>
              </p:nvSpPr>
              <p:spPr>
                <a:xfrm>
                  <a:off x="9051522" y="321864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1" name="Freeform: Shape 70">
                  <a:extLst>
                    <a:ext uri="{FF2B5EF4-FFF2-40B4-BE49-F238E27FC236}">
                      <a16:creationId xmlns:a16="http://schemas.microsoft.com/office/drawing/2014/main" id="{2C5E72D0-E4D2-64FB-72DE-FBC52E410AA3}"/>
                    </a:ext>
                  </a:extLst>
                </p:cNvPr>
                <p:cNvSpPr/>
                <p:nvPr/>
              </p:nvSpPr>
              <p:spPr>
                <a:xfrm>
                  <a:off x="9050480" y="3304373"/>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2" name="Freeform: Shape 71">
                  <a:extLst>
                    <a:ext uri="{FF2B5EF4-FFF2-40B4-BE49-F238E27FC236}">
                      <a16:creationId xmlns:a16="http://schemas.microsoft.com/office/drawing/2014/main" id="{84E3530F-640B-348B-6419-43097C6941EA}"/>
                    </a:ext>
                  </a:extLst>
                </p:cNvPr>
                <p:cNvSpPr/>
                <p:nvPr/>
              </p:nvSpPr>
              <p:spPr>
                <a:xfrm>
                  <a:off x="9051522" y="3390098"/>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3" name="Freeform: Shape 72">
                  <a:extLst>
                    <a:ext uri="{FF2B5EF4-FFF2-40B4-BE49-F238E27FC236}">
                      <a16:creationId xmlns:a16="http://schemas.microsoft.com/office/drawing/2014/main" id="{217AEAAA-F440-32F1-F3B0-3B27ED23D135}"/>
                    </a:ext>
                  </a:extLst>
                </p:cNvPr>
                <p:cNvSpPr/>
                <p:nvPr/>
              </p:nvSpPr>
              <p:spPr>
                <a:xfrm>
                  <a:off x="9050480" y="34758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4" name="Freeform: Shape 73">
                  <a:extLst>
                    <a:ext uri="{FF2B5EF4-FFF2-40B4-BE49-F238E27FC236}">
                      <a16:creationId xmlns:a16="http://schemas.microsoft.com/office/drawing/2014/main" id="{BB7D9873-87C2-F0D1-7249-E090FBF1E2E2}"/>
                    </a:ext>
                  </a:extLst>
                </p:cNvPr>
                <p:cNvSpPr/>
                <p:nvPr/>
              </p:nvSpPr>
              <p:spPr>
                <a:xfrm>
                  <a:off x="9051522" y="35615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5" name="Freeform: Shape 74">
                  <a:extLst>
                    <a:ext uri="{FF2B5EF4-FFF2-40B4-BE49-F238E27FC236}">
                      <a16:creationId xmlns:a16="http://schemas.microsoft.com/office/drawing/2014/main" id="{5C26714A-11A4-F1D8-F9D1-8D0D5A1CDF56}"/>
                    </a:ext>
                  </a:extLst>
                </p:cNvPr>
                <p:cNvSpPr/>
                <p:nvPr/>
              </p:nvSpPr>
              <p:spPr>
                <a:xfrm>
                  <a:off x="9050480" y="364728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6" name="Freeform: Shape 75">
                  <a:extLst>
                    <a:ext uri="{FF2B5EF4-FFF2-40B4-BE49-F238E27FC236}">
                      <a16:creationId xmlns:a16="http://schemas.microsoft.com/office/drawing/2014/main" id="{A94066D3-931E-6454-78E2-0E05B913641B}"/>
                    </a:ext>
                  </a:extLst>
                </p:cNvPr>
                <p:cNvSpPr/>
                <p:nvPr/>
              </p:nvSpPr>
              <p:spPr>
                <a:xfrm>
                  <a:off x="9051522" y="373300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7" name="Freeform: Shape 76">
                  <a:extLst>
                    <a:ext uri="{FF2B5EF4-FFF2-40B4-BE49-F238E27FC236}">
                      <a16:creationId xmlns:a16="http://schemas.microsoft.com/office/drawing/2014/main" id="{4E7FB4A2-8FD3-E536-C88A-B51AE9D827AB}"/>
                    </a:ext>
                  </a:extLst>
                </p:cNvPr>
                <p:cNvSpPr/>
                <p:nvPr/>
              </p:nvSpPr>
              <p:spPr>
                <a:xfrm>
                  <a:off x="9050480" y="38187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8" name="Freeform: Shape 77">
                  <a:extLst>
                    <a:ext uri="{FF2B5EF4-FFF2-40B4-BE49-F238E27FC236}">
                      <a16:creationId xmlns:a16="http://schemas.microsoft.com/office/drawing/2014/main" id="{BC01EF89-74EE-67FB-EA3B-E7FF1ECC3FDF}"/>
                    </a:ext>
                  </a:extLst>
                </p:cNvPr>
                <p:cNvSpPr/>
                <p:nvPr/>
              </p:nvSpPr>
              <p:spPr>
                <a:xfrm>
                  <a:off x="9051522" y="39044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79" name="Freeform: Shape 78">
                  <a:extLst>
                    <a:ext uri="{FF2B5EF4-FFF2-40B4-BE49-F238E27FC236}">
                      <a16:creationId xmlns:a16="http://schemas.microsoft.com/office/drawing/2014/main" id="{4530A7AB-C7DF-DD6A-4EC5-7A601FEA1F3A}"/>
                    </a:ext>
                  </a:extLst>
                </p:cNvPr>
                <p:cNvSpPr/>
                <p:nvPr/>
              </p:nvSpPr>
              <p:spPr>
                <a:xfrm>
                  <a:off x="9050480" y="399018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0" name="Freeform: Shape 79">
                  <a:extLst>
                    <a:ext uri="{FF2B5EF4-FFF2-40B4-BE49-F238E27FC236}">
                      <a16:creationId xmlns:a16="http://schemas.microsoft.com/office/drawing/2014/main" id="{53ED760C-9541-E7D0-15A5-AF2C3CA0FE8D}"/>
                    </a:ext>
                  </a:extLst>
                </p:cNvPr>
                <p:cNvSpPr/>
                <p:nvPr/>
              </p:nvSpPr>
              <p:spPr>
                <a:xfrm>
                  <a:off x="9051522" y="407590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1" name="Freeform: Shape 80">
                  <a:extLst>
                    <a:ext uri="{FF2B5EF4-FFF2-40B4-BE49-F238E27FC236}">
                      <a16:creationId xmlns:a16="http://schemas.microsoft.com/office/drawing/2014/main" id="{E74AE3D7-1D67-3418-FACA-372AD87DF8B3}"/>
                    </a:ext>
                  </a:extLst>
                </p:cNvPr>
                <p:cNvSpPr/>
                <p:nvPr/>
              </p:nvSpPr>
              <p:spPr>
                <a:xfrm>
                  <a:off x="9050480" y="4161631"/>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sp>
              <p:nvSpPr>
                <p:cNvPr id="82" name="Freeform: Shape 81">
                  <a:extLst>
                    <a:ext uri="{FF2B5EF4-FFF2-40B4-BE49-F238E27FC236}">
                      <a16:creationId xmlns:a16="http://schemas.microsoft.com/office/drawing/2014/main" id="{7C1017AF-4A5F-8585-D134-DD88D504A99A}"/>
                    </a:ext>
                  </a:extLst>
                </p:cNvPr>
                <p:cNvSpPr/>
                <p:nvPr/>
              </p:nvSpPr>
              <p:spPr>
                <a:xfrm>
                  <a:off x="9051522" y="4247356"/>
                  <a:ext cx="1427707" cy="7143"/>
                </a:xfrm>
                <a:custGeom>
                  <a:avLst/>
                  <a:gdLst>
                    <a:gd name="connsiteX0" fmla="*/ 0 w 1427707"/>
                    <a:gd name="connsiteY0" fmla="*/ 0 h 7143"/>
                    <a:gd name="connsiteX1" fmla="*/ 1427707 w 1427707"/>
                    <a:gd name="connsiteY1" fmla="*/ 0 h 7143"/>
                    <a:gd name="connsiteX2" fmla="*/ 1427707 w 1427707"/>
                    <a:gd name="connsiteY2" fmla="*/ 7144 h 7143"/>
                    <a:gd name="connsiteX3" fmla="*/ 0 w 1427707"/>
                    <a:gd name="connsiteY3" fmla="*/ 7144 h 7143"/>
                  </a:gdLst>
                  <a:ahLst/>
                  <a:cxnLst>
                    <a:cxn ang="0">
                      <a:pos x="connsiteX0" y="connsiteY0"/>
                    </a:cxn>
                    <a:cxn ang="0">
                      <a:pos x="connsiteX1" y="connsiteY1"/>
                    </a:cxn>
                    <a:cxn ang="0">
                      <a:pos x="connsiteX2" y="connsiteY2"/>
                    </a:cxn>
                    <a:cxn ang="0">
                      <a:pos x="connsiteX3" y="connsiteY3"/>
                    </a:cxn>
                  </a:cxnLst>
                  <a:rect l="l" t="t" r="r" b="b"/>
                  <a:pathLst>
                    <a:path w="1427707" h="7143">
                      <a:moveTo>
                        <a:pt x="0" y="0"/>
                      </a:moveTo>
                      <a:lnTo>
                        <a:pt x="1427707" y="0"/>
                      </a:lnTo>
                      <a:lnTo>
                        <a:pt x="1427707" y="7144"/>
                      </a:lnTo>
                      <a:lnTo>
                        <a:pt x="0" y="7144"/>
                      </a:lnTo>
                      <a:close/>
                    </a:path>
                  </a:pathLst>
                </a:custGeom>
                <a:solidFill>
                  <a:srgbClr val="D2D2D2"/>
                </a:solidFill>
                <a:ln w="7144" cap="flat">
                  <a:noFill/>
                  <a:prstDash val="solid"/>
                  <a:miter/>
                </a:ln>
              </p:spPr>
              <p:txBody>
                <a:bodyPr rtlCol="0" anchor="ctr"/>
                <a:lstStyle/>
                <a:p>
                  <a:endParaRPr lang="en-GB"/>
                </a:p>
              </p:txBody>
            </p:sp>
          </p:grpSp>
          <p:sp>
            <p:nvSpPr>
              <p:cNvPr id="83" name="Freeform: Shape 82">
                <a:extLst>
                  <a:ext uri="{FF2B5EF4-FFF2-40B4-BE49-F238E27FC236}">
                    <a16:creationId xmlns:a16="http://schemas.microsoft.com/office/drawing/2014/main" id="{EB3B52EC-447F-2748-54FE-7F8A1EE7F067}"/>
                  </a:ext>
                </a:extLst>
              </p:cNvPr>
              <p:cNvSpPr/>
              <p:nvPr/>
            </p:nvSpPr>
            <p:spPr>
              <a:xfrm>
                <a:off x="9121917" y="1985030"/>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505050"/>
              </a:solidFill>
              <a:ln w="7144" cap="flat">
                <a:noFill/>
                <a:prstDash val="solid"/>
                <a:miter/>
              </a:ln>
            </p:spPr>
            <p:txBody>
              <a:bodyPr rtlCol="0" anchor="ctr"/>
              <a:lstStyle/>
              <a:p>
                <a:endParaRPr lang="en-GB"/>
              </a:p>
            </p:txBody>
          </p:sp>
          <p:sp>
            <p:nvSpPr>
              <p:cNvPr id="84" name="Freeform: Shape 83">
                <a:extLst>
                  <a:ext uri="{FF2B5EF4-FFF2-40B4-BE49-F238E27FC236}">
                    <a16:creationId xmlns:a16="http://schemas.microsoft.com/office/drawing/2014/main" id="{654432C1-96E6-B692-7421-419FF82497D3}"/>
                  </a:ext>
                </a:extLst>
              </p:cNvPr>
              <p:cNvSpPr/>
              <p:nvPr/>
            </p:nvSpPr>
            <p:spPr>
              <a:xfrm>
                <a:off x="10322067" y="1985030"/>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505050"/>
              </a:solidFill>
              <a:ln w="7144" cap="flat">
                <a:noFill/>
                <a:prstDash val="solid"/>
                <a:miter/>
              </a:ln>
            </p:spPr>
            <p:txBody>
              <a:bodyPr rtlCol="0" anchor="ctr"/>
              <a:lstStyle/>
              <a:p>
                <a:endParaRPr lang="en-GB"/>
              </a:p>
            </p:txBody>
          </p:sp>
        </p:grpSp>
      </p:grpSp>
      <p:grpSp>
        <p:nvGrpSpPr>
          <p:cNvPr id="85" name="Graphic 5" descr="Graph paper with calculator, ruler, highlighter, and pencils">
            <a:extLst>
              <a:ext uri="{FF2B5EF4-FFF2-40B4-BE49-F238E27FC236}">
                <a16:creationId xmlns:a16="http://schemas.microsoft.com/office/drawing/2014/main" id="{7044C77B-A1AB-B977-964C-7539F86F85E8}"/>
              </a:ext>
            </a:extLst>
          </p:cNvPr>
          <p:cNvGrpSpPr/>
          <p:nvPr/>
        </p:nvGrpSpPr>
        <p:grpSpPr>
          <a:xfrm>
            <a:off x="9416622" y="3244451"/>
            <a:ext cx="1714500" cy="2596095"/>
            <a:chOff x="9336230" y="2364970"/>
            <a:chExt cx="1714500" cy="2596095"/>
          </a:xfrm>
        </p:grpSpPr>
        <p:sp>
          <p:nvSpPr>
            <p:cNvPr id="86" name="Freeform: Shape 85">
              <a:extLst>
                <a:ext uri="{FF2B5EF4-FFF2-40B4-BE49-F238E27FC236}">
                  <a16:creationId xmlns:a16="http://schemas.microsoft.com/office/drawing/2014/main" id="{6AFEE916-904F-89DF-E3CB-83675D02179C}"/>
                </a:ext>
              </a:extLst>
            </p:cNvPr>
            <p:cNvSpPr/>
            <p:nvPr/>
          </p:nvSpPr>
          <p:spPr>
            <a:xfrm>
              <a:off x="9350517" y="2389316"/>
              <a:ext cx="1700212" cy="2571750"/>
            </a:xfrm>
            <a:custGeom>
              <a:avLst/>
              <a:gdLst>
                <a:gd name="connsiteX0" fmla="*/ 0 w 1700212"/>
                <a:gd name="connsiteY0" fmla="*/ 0 h 2571750"/>
                <a:gd name="connsiteX1" fmla="*/ 1700213 w 1700212"/>
                <a:gd name="connsiteY1" fmla="*/ 0 h 2571750"/>
                <a:gd name="connsiteX2" fmla="*/ 1700213 w 1700212"/>
                <a:gd name="connsiteY2" fmla="*/ 2571750 h 2571750"/>
                <a:gd name="connsiteX3" fmla="*/ 0 w 1700212"/>
                <a:gd name="connsiteY3" fmla="*/ 2571750 h 2571750"/>
              </a:gdLst>
              <a:ahLst/>
              <a:cxnLst>
                <a:cxn ang="0">
                  <a:pos x="connsiteX0" y="connsiteY0"/>
                </a:cxn>
                <a:cxn ang="0">
                  <a:pos x="connsiteX1" y="connsiteY1"/>
                </a:cxn>
                <a:cxn ang="0">
                  <a:pos x="connsiteX2" y="connsiteY2"/>
                </a:cxn>
                <a:cxn ang="0">
                  <a:pos x="connsiteX3" y="connsiteY3"/>
                </a:cxn>
              </a:cxnLst>
              <a:rect l="l" t="t" r="r" b="b"/>
              <a:pathLst>
                <a:path w="1700212" h="2571750">
                  <a:moveTo>
                    <a:pt x="0" y="0"/>
                  </a:moveTo>
                  <a:lnTo>
                    <a:pt x="1700213" y="0"/>
                  </a:lnTo>
                  <a:lnTo>
                    <a:pt x="1700213" y="2571750"/>
                  </a:lnTo>
                  <a:lnTo>
                    <a:pt x="0" y="2571750"/>
                  </a:lnTo>
                  <a:close/>
                </a:path>
              </a:pathLst>
            </a:custGeom>
            <a:solidFill>
              <a:srgbClr val="737373"/>
            </a:solidFill>
            <a:ln w="7144" cap="flat">
              <a:noFill/>
              <a:prstDash val="solid"/>
              <a:miter/>
            </a:ln>
          </p:spPr>
          <p:txBody>
            <a:bodyPr rtlCol="0" anchor="ctr"/>
            <a:lstStyle/>
            <a:p>
              <a:endParaRPr lang="en-GB"/>
            </a:p>
          </p:txBody>
        </p:sp>
        <p:grpSp>
          <p:nvGrpSpPr>
            <p:cNvPr id="87" name="Graphic 5" descr="Graph paper with calculator, ruler, highlighter, and pencils">
              <a:extLst>
                <a:ext uri="{FF2B5EF4-FFF2-40B4-BE49-F238E27FC236}">
                  <a16:creationId xmlns:a16="http://schemas.microsoft.com/office/drawing/2014/main" id="{1BCAF670-A989-DE3C-349E-A2E9606D4718}"/>
                </a:ext>
              </a:extLst>
            </p:cNvPr>
            <p:cNvGrpSpPr/>
            <p:nvPr/>
          </p:nvGrpSpPr>
          <p:grpSpPr>
            <a:xfrm>
              <a:off x="9336230" y="2364970"/>
              <a:ext cx="1714500" cy="2571750"/>
              <a:chOff x="9336230" y="2364970"/>
              <a:chExt cx="1714500" cy="2571750"/>
            </a:xfrm>
          </p:grpSpPr>
          <p:sp>
            <p:nvSpPr>
              <p:cNvPr id="88" name="Freeform: Shape 87">
                <a:extLst>
                  <a:ext uri="{FF2B5EF4-FFF2-40B4-BE49-F238E27FC236}">
                    <a16:creationId xmlns:a16="http://schemas.microsoft.com/office/drawing/2014/main" id="{92AAFDD3-17C7-BB5D-8571-F3632533E47F}"/>
                  </a:ext>
                </a:extLst>
              </p:cNvPr>
              <p:cNvSpPr/>
              <p:nvPr/>
            </p:nvSpPr>
            <p:spPr>
              <a:xfrm>
                <a:off x="9336230" y="2364970"/>
                <a:ext cx="1714500" cy="2571750"/>
              </a:xfrm>
              <a:custGeom>
                <a:avLst/>
                <a:gdLst>
                  <a:gd name="connsiteX0" fmla="*/ 1714500 w 1714500"/>
                  <a:gd name="connsiteY0" fmla="*/ 2571750 h 2571750"/>
                  <a:gd name="connsiteX1" fmla="*/ 192881 w 1714500"/>
                  <a:gd name="connsiteY1" fmla="*/ 2571750 h 2571750"/>
                  <a:gd name="connsiteX2" fmla="*/ 0 w 1714500"/>
                  <a:gd name="connsiteY2" fmla="*/ 2571750 h 2571750"/>
                  <a:gd name="connsiteX3" fmla="*/ 0 w 1714500"/>
                  <a:gd name="connsiteY3" fmla="*/ 0 h 2571750"/>
                  <a:gd name="connsiteX4" fmla="*/ 1714500 w 1714500"/>
                  <a:gd name="connsiteY4" fmla="*/ 0 h 2571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500" h="2571750">
                    <a:moveTo>
                      <a:pt x="1714500" y="2571750"/>
                    </a:moveTo>
                    <a:lnTo>
                      <a:pt x="192881" y="2571750"/>
                    </a:lnTo>
                    <a:lnTo>
                      <a:pt x="0" y="2571750"/>
                    </a:lnTo>
                    <a:lnTo>
                      <a:pt x="0" y="0"/>
                    </a:lnTo>
                    <a:lnTo>
                      <a:pt x="1714500" y="0"/>
                    </a:lnTo>
                    <a:close/>
                  </a:path>
                </a:pathLst>
              </a:custGeom>
              <a:solidFill>
                <a:srgbClr val="FFFFFF"/>
              </a:solidFill>
              <a:ln w="7144" cap="flat">
                <a:noFill/>
                <a:prstDash val="solid"/>
                <a:miter/>
              </a:ln>
            </p:spPr>
            <p:txBody>
              <a:bodyPr rtlCol="0" anchor="ctr"/>
              <a:lstStyle/>
              <a:p>
                <a:endParaRPr lang="en-GB"/>
              </a:p>
            </p:txBody>
          </p:sp>
          <p:sp>
            <p:nvSpPr>
              <p:cNvPr id="89" name="Freeform: Shape 88">
                <a:extLst>
                  <a:ext uri="{FF2B5EF4-FFF2-40B4-BE49-F238E27FC236}">
                    <a16:creationId xmlns:a16="http://schemas.microsoft.com/office/drawing/2014/main" id="{B2DD3197-0B73-9B8B-A3F9-36E0C02B1B9A}"/>
                  </a:ext>
                </a:extLst>
              </p:cNvPr>
              <p:cNvSpPr/>
              <p:nvPr/>
            </p:nvSpPr>
            <p:spPr>
              <a:xfrm>
                <a:off x="9336230" y="2364970"/>
                <a:ext cx="1714500" cy="171450"/>
              </a:xfrm>
              <a:custGeom>
                <a:avLst/>
                <a:gdLst>
                  <a:gd name="connsiteX0" fmla="*/ 0 w 1714500"/>
                  <a:gd name="connsiteY0" fmla="*/ 0 h 171450"/>
                  <a:gd name="connsiteX1" fmla="*/ 1714500 w 1714500"/>
                  <a:gd name="connsiteY1" fmla="*/ 0 h 171450"/>
                  <a:gd name="connsiteX2" fmla="*/ 1714500 w 1714500"/>
                  <a:gd name="connsiteY2" fmla="*/ 171450 h 171450"/>
                  <a:gd name="connsiteX3" fmla="*/ 0 w 1714500"/>
                  <a:gd name="connsiteY3" fmla="*/ 171450 h 171450"/>
                </a:gdLst>
                <a:ahLst/>
                <a:cxnLst>
                  <a:cxn ang="0">
                    <a:pos x="connsiteX0" y="connsiteY0"/>
                  </a:cxn>
                  <a:cxn ang="0">
                    <a:pos x="connsiteX1" y="connsiteY1"/>
                  </a:cxn>
                  <a:cxn ang="0">
                    <a:pos x="connsiteX2" y="connsiteY2"/>
                  </a:cxn>
                  <a:cxn ang="0">
                    <a:pos x="connsiteX3" y="connsiteY3"/>
                  </a:cxn>
                </a:cxnLst>
                <a:rect l="l" t="t" r="r" b="b"/>
                <a:pathLst>
                  <a:path w="1714500" h="171450">
                    <a:moveTo>
                      <a:pt x="0" y="0"/>
                    </a:moveTo>
                    <a:lnTo>
                      <a:pt x="1714500" y="0"/>
                    </a:lnTo>
                    <a:lnTo>
                      <a:pt x="1714500" y="171450"/>
                    </a:lnTo>
                    <a:lnTo>
                      <a:pt x="0" y="171450"/>
                    </a:lnTo>
                    <a:close/>
                  </a:path>
                </a:pathLst>
              </a:custGeom>
              <a:solidFill>
                <a:schemeClr val="accent4"/>
              </a:solidFill>
              <a:ln w="7144" cap="flat">
                <a:noFill/>
                <a:prstDash val="solid"/>
                <a:miter/>
              </a:ln>
            </p:spPr>
            <p:txBody>
              <a:bodyPr rtlCol="0" anchor="ctr"/>
              <a:lstStyle/>
              <a:p>
                <a:endParaRPr lang="en-GB"/>
              </a:p>
            </p:txBody>
          </p:sp>
          <p:sp>
            <p:nvSpPr>
              <p:cNvPr id="90" name="Freeform: Shape 89">
                <a:extLst>
                  <a:ext uri="{FF2B5EF4-FFF2-40B4-BE49-F238E27FC236}">
                    <a16:creationId xmlns:a16="http://schemas.microsoft.com/office/drawing/2014/main" id="{E112BDFB-CB82-413D-2FC6-5CB4F452F9CB}"/>
                  </a:ext>
                </a:extLst>
              </p:cNvPr>
              <p:cNvSpPr/>
              <p:nvPr/>
            </p:nvSpPr>
            <p:spPr>
              <a:xfrm>
                <a:off x="9475533" y="2790023"/>
                <a:ext cx="1464468" cy="1893093"/>
              </a:xfrm>
              <a:custGeom>
                <a:avLst/>
                <a:gdLst>
                  <a:gd name="connsiteX0" fmla="*/ 0 w 1464468"/>
                  <a:gd name="connsiteY0" fmla="*/ 0 h 1893093"/>
                  <a:gd name="connsiteX1" fmla="*/ 0 w 1464468"/>
                  <a:gd name="connsiteY1" fmla="*/ 1893094 h 1893093"/>
                  <a:gd name="connsiteX2" fmla="*/ 1464469 w 1464468"/>
                  <a:gd name="connsiteY2" fmla="*/ 1893094 h 1893093"/>
                  <a:gd name="connsiteX3" fmla="*/ 1464469 w 1464468"/>
                  <a:gd name="connsiteY3" fmla="*/ 0 h 1893093"/>
                  <a:gd name="connsiteX4" fmla="*/ 0 w 1464468"/>
                  <a:gd name="connsiteY4" fmla="*/ 0 h 1893093"/>
                  <a:gd name="connsiteX5" fmla="*/ 693987 w 1464468"/>
                  <a:gd name="connsiteY5" fmla="*/ 1200157 h 1893093"/>
                  <a:gd name="connsiteX6" fmla="*/ 693987 w 1464468"/>
                  <a:gd name="connsiteY6" fmla="*/ 1121576 h 1893093"/>
                  <a:gd name="connsiteX7" fmla="*/ 772568 w 1464468"/>
                  <a:gd name="connsiteY7" fmla="*/ 1121576 h 1893093"/>
                  <a:gd name="connsiteX8" fmla="*/ 772568 w 1464468"/>
                  <a:gd name="connsiteY8" fmla="*/ 1200157 h 1893093"/>
                  <a:gd name="connsiteX9" fmla="*/ 693987 w 1464468"/>
                  <a:gd name="connsiteY9" fmla="*/ 1200157 h 1893093"/>
                  <a:gd name="connsiteX10" fmla="*/ 772568 w 1464468"/>
                  <a:gd name="connsiteY10" fmla="*/ 1207301 h 1893093"/>
                  <a:gd name="connsiteX11" fmla="*/ 772568 w 1464468"/>
                  <a:gd name="connsiteY11" fmla="*/ 1285882 h 1893093"/>
                  <a:gd name="connsiteX12" fmla="*/ 693987 w 1464468"/>
                  <a:gd name="connsiteY12" fmla="*/ 1285882 h 1893093"/>
                  <a:gd name="connsiteX13" fmla="*/ 693987 w 1464468"/>
                  <a:gd name="connsiteY13" fmla="*/ 1207301 h 1893093"/>
                  <a:gd name="connsiteX14" fmla="*/ 772568 w 1464468"/>
                  <a:gd name="connsiteY14" fmla="*/ 1207301 h 1893093"/>
                  <a:gd name="connsiteX15" fmla="*/ 772568 w 1464468"/>
                  <a:gd name="connsiteY15" fmla="*/ 692951 h 1893093"/>
                  <a:gd name="connsiteX16" fmla="*/ 772568 w 1464468"/>
                  <a:gd name="connsiteY16" fmla="*/ 771532 h 1893093"/>
                  <a:gd name="connsiteX17" fmla="*/ 693987 w 1464468"/>
                  <a:gd name="connsiteY17" fmla="*/ 771532 h 1893093"/>
                  <a:gd name="connsiteX18" fmla="*/ 693987 w 1464468"/>
                  <a:gd name="connsiteY18" fmla="*/ 692951 h 1893093"/>
                  <a:gd name="connsiteX19" fmla="*/ 772568 w 1464468"/>
                  <a:gd name="connsiteY19" fmla="*/ 692951 h 1893093"/>
                  <a:gd name="connsiteX20" fmla="*/ 693987 w 1464468"/>
                  <a:gd name="connsiteY20" fmla="*/ 685807 h 1893093"/>
                  <a:gd name="connsiteX21" fmla="*/ 693987 w 1464468"/>
                  <a:gd name="connsiteY21" fmla="*/ 607226 h 1893093"/>
                  <a:gd name="connsiteX22" fmla="*/ 772568 w 1464468"/>
                  <a:gd name="connsiteY22" fmla="*/ 607226 h 1893093"/>
                  <a:gd name="connsiteX23" fmla="*/ 772568 w 1464468"/>
                  <a:gd name="connsiteY23" fmla="*/ 685807 h 1893093"/>
                  <a:gd name="connsiteX24" fmla="*/ 693987 w 1464468"/>
                  <a:gd name="connsiteY24" fmla="*/ 685807 h 1893093"/>
                  <a:gd name="connsiteX25" fmla="*/ 693987 w 1464468"/>
                  <a:gd name="connsiteY25" fmla="*/ 1028707 h 1893093"/>
                  <a:gd name="connsiteX26" fmla="*/ 693987 w 1464468"/>
                  <a:gd name="connsiteY26" fmla="*/ 950126 h 1893093"/>
                  <a:gd name="connsiteX27" fmla="*/ 772568 w 1464468"/>
                  <a:gd name="connsiteY27" fmla="*/ 950126 h 1893093"/>
                  <a:gd name="connsiteX28" fmla="*/ 772568 w 1464468"/>
                  <a:gd name="connsiteY28" fmla="*/ 1028707 h 1893093"/>
                  <a:gd name="connsiteX29" fmla="*/ 693987 w 1464468"/>
                  <a:gd name="connsiteY29" fmla="*/ 1028707 h 1893093"/>
                  <a:gd name="connsiteX30" fmla="*/ 772568 w 1464468"/>
                  <a:gd name="connsiteY30" fmla="*/ 1035851 h 1893093"/>
                  <a:gd name="connsiteX31" fmla="*/ 772568 w 1464468"/>
                  <a:gd name="connsiteY31" fmla="*/ 1114432 h 1893093"/>
                  <a:gd name="connsiteX32" fmla="*/ 693987 w 1464468"/>
                  <a:gd name="connsiteY32" fmla="*/ 1114432 h 1893093"/>
                  <a:gd name="connsiteX33" fmla="*/ 693987 w 1464468"/>
                  <a:gd name="connsiteY33" fmla="*/ 1035851 h 1893093"/>
                  <a:gd name="connsiteX34" fmla="*/ 772568 w 1464468"/>
                  <a:gd name="connsiteY34" fmla="*/ 1035851 h 1893093"/>
                  <a:gd name="connsiteX35" fmla="*/ 693987 w 1464468"/>
                  <a:gd name="connsiteY35" fmla="*/ 942982 h 1893093"/>
                  <a:gd name="connsiteX36" fmla="*/ 693987 w 1464468"/>
                  <a:gd name="connsiteY36" fmla="*/ 864401 h 1893093"/>
                  <a:gd name="connsiteX37" fmla="*/ 772568 w 1464468"/>
                  <a:gd name="connsiteY37" fmla="*/ 864401 h 1893093"/>
                  <a:gd name="connsiteX38" fmla="*/ 772568 w 1464468"/>
                  <a:gd name="connsiteY38" fmla="*/ 942982 h 1893093"/>
                  <a:gd name="connsiteX39" fmla="*/ 693987 w 1464468"/>
                  <a:gd name="connsiteY39" fmla="*/ 942982 h 1893093"/>
                  <a:gd name="connsiteX40" fmla="*/ 693987 w 1464468"/>
                  <a:gd name="connsiteY40" fmla="*/ 857257 h 1893093"/>
                  <a:gd name="connsiteX41" fmla="*/ 693987 w 1464468"/>
                  <a:gd name="connsiteY41" fmla="*/ 778676 h 1893093"/>
                  <a:gd name="connsiteX42" fmla="*/ 772568 w 1464468"/>
                  <a:gd name="connsiteY42" fmla="*/ 778676 h 1893093"/>
                  <a:gd name="connsiteX43" fmla="*/ 772568 w 1464468"/>
                  <a:gd name="connsiteY43" fmla="*/ 857257 h 1893093"/>
                  <a:gd name="connsiteX44" fmla="*/ 693987 w 1464468"/>
                  <a:gd name="connsiteY44" fmla="*/ 857257 h 1893093"/>
                  <a:gd name="connsiteX45" fmla="*/ 686843 w 1464468"/>
                  <a:gd name="connsiteY45" fmla="*/ 771532 h 1893093"/>
                  <a:gd name="connsiteX46" fmla="*/ 608262 w 1464468"/>
                  <a:gd name="connsiteY46" fmla="*/ 771532 h 1893093"/>
                  <a:gd name="connsiteX47" fmla="*/ 608262 w 1464468"/>
                  <a:gd name="connsiteY47" fmla="*/ 692951 h 1893093"/>
                  <a:gd name="connsiteX48" fmla="*/ 686843 w 1464468"/>
                  <a:gd name="connsiteY48" fmla="*/ 692951 h 1893093"/>
                  <a:gd name="connsiteX49" fmla="*/ 686843 w 1464468"/>
                  <a:gd name="connsiteY49" fmla="*/ 771532 h 1893093"/>
                  <a:gd name="connsiteX50" fmla="*/ 686843 w 1464468"/>
                  <a:gd name="connsiteY50" fmla="*/ 778676 h 1893093"/>
                  <a:gd name="connsiteX51" fmla="*/ 686843 w 1464468"/>
                  <a:gd name="connsiteY51" fmla="*/ 857257 h 1893093"/>
                  <a:gd name="connsiteX52" fmla="*/ 608262 w 1464468"/>
                  <a:gd name="connsiteY52" fmla="*/ 857257 h 1893093"/>
                  <a:gd name="connsiteX53" fmla="*/ 608262 w 1464468"/>
                  <a:gd name="connsiteY53" fmla="*/ 778676 h 1893093"/>
                  <a:gd name="connsiteX54" fmla="*/ 686843 w 1464468"/>
                  <a:gd name="connsiteY54" fmla="*/ 778676 h 1893093"/>
                  <a:gd name="connsiteX55" fmla="*/ 686843 w 1464468"/>
                  <a:gd name="connsiteY55" fmla="*/ 864401 h 1893093"/>
                  <a:gd name="connsiteX56" fmla="*/ 686843 w 1464468"/>
                  <a:gd name="connsiteY56" fmla="*/ 942982 h 1893093"/>
                  <a:gd name="connsiteX57" fmla="*/ 608262 w 1464468"/>
                  <a:gd name="connsiteY57" fmla="*/ 942982 h 1893093"/>
                  <a:gd name="connsiteX58" fmla="*/ 608262 w 1464468"/>
                  <a:gd name="connsiteY58" fmla="*/ 864401 h 1893093"/>
                  <a:gd name="connsiteX59" fmla="*/ 686843 w 1464468"/>
                  <a:gd name="connsiteY59" fmla="*/ 864401 h 1893093"/>
                  <a:gd name="connsiteX60" fmla="*/ 686843 w 1464468"/>
                  <a:gd name="connsiteY60" fmla="*/ 950126 h 1893093"/>
                  <a:gd name="connsiteX61" fmla="*/ 686843 w 1464468"/>
                  <a:gd name="connsiteY61" fmla="*/ 1028707 h 1893093"/>
                  <a:gd name="connsiteX62" fmla="*/ 608262 w 1464468"/>
                  <a:gd name="connsiteY62" fmla="*/ 1028707 h 1893093"/>
                  <a:gd name="connsiteX63" fmla="*/ 608262 w 1464468"/>
                  <a:gd name="connsiteY63" fmla="*/ 950126 h 1893093"/>
                  <a:gd name="connsiteX64" fmla="*/ 686843 w 1464468"/>
                  <a:gd name="connsiteY64" fmla="*/ 950126 h 1893093"/>
                  <a:gd name="connsiteX65" fmla="*/ 686843 w 1464468"/>
                  <a:gd name="connsiteY65" fmla="*/ 1035851 h 1893093"/>
                  <a:gd name="connsiteX66" fmla="*/ 686843 w 1464468"/>
                  <a:gd name="connsiteY66" fmla="*/ 1114432 h 1893093"/>
                  <a:gd name="connsiteX67" fmla="*/ 608262 w 1464468"/>
                  <a:gd name="connsiteY67" fmla="*/ 1114432 h 1893093"/>
                  <a:gd name="connsiteX68" fmla="*/ 608262 w 1464468"/>
                  <a:gd name="connsiteY68" fmla="*/ 1035851 h 1893093"/>
                  <a:gd name="connsiteX69" fmla="*/ 686843 w 1464468"/>
                  <a:gd name="connsiteY69" fmla="*/ 1035851 h 1893093"/>
                  <a:gd name="connsiteX70" fmla="*/ 686843 w 1464468"/>
                  <a:gd name="connsiteY70" fmla="*/ 1121576 h 1893093"/>
                  <a:gd name="connsiteX71" fmla="*/ 686843 w 1464468"/>
                  <a:gd name="connsiteY71" fmla="*/ 1200157 h 1893093"/>
                  <a:gd name="connsiteX72" fmla="*/ 608262 w 1464468"/>
                  <a:gd name="connsiteY72" fmla="*/ 1200157 h 1893093"/>
                  <a:gd name="connsiteX73" fmla="*/ 608262 w 1464468"/>
                  <a:gd name="connsiteY73" fmla="*/ 1121576 h 1893093"/>
                  <a:gd name="connsiteX74" fmla="*/ 686843 w 1464468"/>
                  <a:gd name="connsiteY74" fmla="*/ 1121576 h 1893093"/>
                  <a:gd name="connsiteX75" fmla="*/ 779712 w 1464468"/>
                  <a:gd name="connsiteY75" fmla="*/ 1121576 h 1893093"/>
                  <a:gd name="connsiteX76" fmla="*/ 858293 w 1464468"/>
                  <a:gd name="connsiteY76" fmla="*/ 1121576 h 1893093"/>
                  <a:gd name="connsiteX77" fmla="*/ 858293 w 1464468"/>
                  <a:gd name="connsiteY77" fmla="*/ 1200157 h 1893093"/>
                  <a:gd name="connsiteX78" fmla="*/ 779712 w 1464468"/>
                  <a:gd name="connsiteY78" fmla="*/ 1200157 h 1893093"/>
                  <a:gd name="connsiteX79" fmla="*/ 779712 w 1464468"/>
                  <a:gd name="connsiteY79" fmla="*/ 1121576 h 1893093"/>
                  <a:gd name="connsiteX80" fmla="*/ 779712 w 1464468"/>
                  <a:gd name="connsiteY80" fmla="*/ 1114432 h 1893093"/>
                  <a:gd name="connsiteX81" fmla="*/ 779712 w 1464468"/>
                  <a:gd name="connsiteY81" fmla="*/ 1035851 h 1893093"/>
                  <a:gd name="connsiteX82" fmla="*/ 858293 w 1464468"/>
                  <a:gd name="connsiteY82" fmla="*/ 1035851 h 1893093"/>
                  <a:gd name="connsiteX83" fmla="*/ 858293 w 1464468"/>
                  <a:gd name="connsiteY83" fmla="*/ 1114432 h 1893093"/>
                  <a:gd name="connsiteX84" fmla="*/ 779712 w 1464468"/>
                  <a:gd name="connsiteY84" fmla="*/ 1114432 h 1893093"/>
                  <a:gd name="connsiteX85" fmla="*/ 779712 w 1464468"/>
                  <a:gd name="connsiteY85" fmla="*/ 1028707 h 1893093"/>
                  <a:gd name="connsiteX86" fmla="*/ 779712 w 1464468"/>
                  <a:gd name="connsiteY86" fmla="*/ 950126 h 1893093"/>
                  <a:gd name="connsiteX87" fmla="*/ 858293 w 1464468"/>
                  <a:gd name="connsiteY87" fmla="*/ 950126 h 1893093"/>
                  <a:gd name="connsiteX88" fmla="*/ 858293 w 1464468"/>
                  <a:gd name="connsiteY88" fmla="*/ 1028707 h 1893093"/>
                  <a:gd name="connsiteX89" fmla="*/ 779712 w 1464468"/>
                  <a:gd name="connsiteY89" fmla="*/ 1028707 h 1893093"/>
                  <a:gd name="connsiteX90" fmla="*/ 779712 w 1464468"/>
                  <a:gd name="connsiteY90" fmla="*/ 942982 h 1893093"/>
                  <a:gd name="connsiteX91" fmla="*/ 779712 w 1464468"/>
                  <a:gd name="connsiteY91" fmla="*/ 864401 h 1893093"/>
                  <a:gd name="connsiteX92" fmla="*/ 858293 w 1464468"/>
                  <a:gd name="connsiteY92" fmla="*/ 864401 h 1893093"/>
                  <a:gd name="connsiteX93" fmla="*/ 858293 w 1464468"/>
                  <a:gd name="connsiteY93" fmla="*/ 942982 h 1893093"/>
                  <a:gd name="connsiteX94" fmla="*/ 779712 w 1464468"/>
                  <a:gd name="connsiteY94" fmla="*/ 942982 h 1893093"/>
                  <a:gd name="connsiteX95" fmla="*/ 779712 w 1464468"/>
                  <a:gd name="connsiteY95" fmla="*/ 857257 h 1893093"/>
                  <a:gd name="connsiteX96" fmla="*/ 779712 w 1464468"/>
                  <a:gd name="connsiteY96" fmla="*/ 778676 h 1893093"/>
                  <a:gd name="connsiteX97" fmla="*/ 858293 w 1464468"/>
                  <a:gd name="connsiteY97" fmla="*/ 778676 h 1893093"/>
                  <a:gd name="connsiteX98" fmla="*/ 858293 w 1464468"/>
                  <a:gd name="connsiteY98" fmla="*/ 857257 h 1893093"/>
                  <a:gd name="connsiteX99" fmla="*/ 779712 w 1464468"/>
                  <a:gd name="connsiteY99" fmla="*/ 857257 h 1893093"/>
                  <a:gd name="connsiteX100" fmla="*/ 779712 w 1464468"/>
                  <a:gd name="connsiteY100" fmla="*/ 771532 h 1893093"/>
                  <a:gd name="connsiteX101" fmla="*/ 779712 w 1464468"/>
                  <a:gd name="connsiteY101" fmla="*/ 692951 h 1893093"/>
                  <a:gd name="connsiteX102" fmla="*/ 858293 w 1464468"/>
                  <a:gd name="connsiteY102" fmla="*/ 692951 h 1893093"/>
                  <a:gd name="connsiteX103" fmla="*/ 858293 w 1464468"/>
                  <a:gd name="connsiteY103" fmla="*/ 771532 h 1893093"/>
                  <a:gd name="connsiteX104" fmla="*/ 779712 w 1464468"/>
                  <a:gd name="connsiteY104" fmla="*/ 771532 h 1893093"/>
                  <a:gd name="connsiteX105" fmla="*/ 779712 w 1464468"/>
                  <a:gd name="connsiteY105" fmla="*/ 685807 h 1893093"/>
                  <a:gd name="connsiteX106" fmla="*/ 779712 w 1464468"/>
                  <a:gd name="connsiteY106" fmla="*/ 607226 h 1893093"/>
                  <a:gd name="connsiteX107" fmla="*/ 858293 w 1464468"/>
                  <a:gd name="connsiteY107" fmla="*/ 607226 h 1893093"/>
                  <a:gd name="connsiteX108" fmla="*/ 858293 w 1464468"/>
                  <a:gd name="connsiteY108" fmla="*/ 685807 h 1893093"/>
                  <a:gd name="connsiteX109" fmla="*/ 779712 w 1464468"/>
                  <a:gd name="connsiteY109" fmla="*/ 685807 h 1893093"/>
                  <a:gd name="connsiteX110" fmla="*/ 779712 w 1464468"/>
                  <a:gd name="connsiteY110" fmla="*/ 600075 h 1893093"/>
                  <a:gd name="connsiteX111" fmla="*/ 779712 w 1464468"/>
                  <a:gd name="connsiteY111" fmla="*/ 521494 h 1893093"/>
                  <a:gd name="connsiteX112" fmla="*/ 858293 w 1464468"/>
                  <a:gd name="connsiteY112" fmla="*/ 521494 h 1893093"/>
                  <a:gd name="connsiteX113" fmla="*/ 858293 w 1464468"/>
                  <a:gd name="connsiteY113" fmla="*/ 600075 h 1893093"/>
                  <a:gd name="connsiteX114" fmla="*/ 779712 w 1464468"/>
                  <a:gd name="connsiteY114" fmla="*/ 600075 h 1893093"/>
                  <a:gd name="connsiteX115" fmla="*/ 772568 w 1464468"/>
                  <a:gd name="connsiteY115" fmla="*/ 600075 h 1893093"/>
                  <a:gd name="connsiteX116" fmla="*/ 693987 w 1464468"/>
                  <a:gd name="connsiteY116" fmla="*/ 600075 h 1893093"/>
                  <a:gd name="connsiteX117" fmla="*/ 693987 w 1464468"/>
                  <a:gd name="connsiteY117" fmla="*/ 521494 h 1893093"/>
                  <a:gd name="connsiteX118" fmla="*/ 772568 w 1464468"/>
                  <a:gd name="connsiteY118" fmla="*/ 521494 h 1893093"/>
                  <a:gd name="connsiteX119" fmla="*/ 772568 w 1464468"/>
                  <a:gd name="connsiteY119" fmla="*/ 600075 h 1893093"/>
                  <a:gd name="connsiteX120" fmla="*/ 686843 w 1464468"/>
                  <a:gd name="connsiteY120" fmla="*/ 600075 h 1893093"/>
                  <a:gd name="connsiteX121" fmla="*/ 608262 w 1464468"/>
                  <a:gd name="connsiteY121" fmla="*/ 600075 h 1893093"/>
                  <a:gd name="connsiteX122" fmla="*/ 608262 w 1464468"/>
                  <a:gd name="connsiteY122" fmla="*/ 521494 h 1893093"/>
                  <a:gd name="connsiteX123" fmla="*/ 686843 w 1464468"/>
                  <a:gd name="connsiteY123" fmla="*/ 521494 h 1893093"/>
                  <a:gd name="connsiteX124" fmla="*/ 686843 w 1464468"/>
                  <a:gd name="connsiteY124" fmla="*/ 600075 h 1893093"/>
                  <a:gd name="connsiteX125" fmla="*/ 686843 w 1464468"/>
                  <a:gd name="connsiteY125" fmla="*/ 607219 h 1893093"/>
                  <a:gd name="connsiteX126" fmla="*/ 686843 w 1464468"/>
                  <a:gd name="connsiteY126" fmla="*/ 685800 h 1893093"/>
                  <a:gd name="connsiteX127" fmla="*/ 608262 w 1464468"/>
                  <a:gd name="connsiteY127" fmla="*/ 685800 h 1893093"/>
                  <a:gd name="connsiteX128" fmla="*/ 608262 w 1464468"/>
                  <a:gd name="connsiteY128" fmla="*/ 607219 h 1893093"/>
                  <a:gd name="connsiteX129" fmla="*/ 686843 w 1464468"/>
                  <a:gd name="connsiteY129" fmla="*/ 607219 h 1893093"/>
                  <a:gd name="connsiteX130" fmla="*/ 601118 w 1464468"/>
                  <a:gd name="connsiteY130" fmla="*/ 685807 h 1893093"/>
                  <a:gd name="connsiteX131" fmla="*/ 522537 w 1464468"/>
                  <a:gd name="connsiteY131" fmla="*/ 685807 h 1893093"/>
                  <a:gd name="connsiteX132" fmla="*/ 522537 w 1464468"/>
                  <a:gd name="connsiteY132" fmla="*/ 607226 h 1893093"/>
                  <a:gd name="connsiteX133" fmla="*/ 601118 w 1464468"/>
                  <a:gd name="connsiteY133" fmla="*/ 607226 h 1893093"/>
                  <a:gd name="connsiteX134" fmla="*/ 601118 w 1464468"/>
                  <a:gd name="connsiteY134" fmla="*/ 685807 h 1893093"/>
                  <a:gd name="connsiteX135" fmla="*/ 601118 w 1464468"/>
                  <a:gd name="connsiteY135" fmla="*/ 692951 h 1893093"/>
                  <a:gd name="connsiteX136" fmla="*/ 601118 w 1464468"/>
                  <a:gd name="connsiteY136" fmla="*/ 771532 h 1893093"/>
                  <a:gd name="connsiteX137" fmla="*/ 522537 w 1464468"/>
                  <a:gd name="connsiteY137" fmla="*/ 771532 h 1893093"/>
                  <a:gd name="connsiteX138" fmla="*/ 522537 w 1464468"/>
                  <a:gd name="connsiteY138" fmla="*/ 692951 h 1893093"/>
                  <a:gd name="connsiteX139" fmla="*/ 601118 w 1464468"/>
                  <a:gd name="connsiteY139" fmla="*/ 692951 h 1893093"/>
                  <a:gd name="connsiteX140" fmla="*/ 601118 w 1464468"/>
                  <a:gd name="connsiteY140" fmla="*/ 778676 h 1893093"/>
                  <a:gd name="connsiteX141" fmla="*/ 601118 w 1464468"/>
                  <a:gd name="connsiteY141" fmla="*/ 857257 h 1893093"/>
                  <a:gd name="connsiteX142" fmla="*/ 522537 w 1464468"/>
                  <a:gd name="connsiteY142" fmla="*/ 857257 h 1893093"/>
                  <a:gd name="connsiteX143" fmla="*/ 522537 w 1464468"/>
                  <a:gd name="connsiteY143" fmla="*/ 778676 h 1893093"/>
                  <a:gd name="connsiteX144" fmla="*/ 601118 w 1464468"/>
                  <a:gd name="connsiteY144" fmla="*/ 778676 h 1893093"/>
                  <a:gd name="connsiteX145" fmla="*/ 601118 w 1464468"/>
                  <a:gd name="connsiteY145" fmla="*/ 864401 h 1893093"/>
                  <a:gd name="connsiteX146" fmla="*/ 601118 w 1464468"/>
                  <a:gd name="connsiteY146" fmla="*/ 942982 h 1893093"/>
                  <a:gd name="connsiteX147" fmla="*/ 522537 w 1464468"/>
                  <a:gd name="connsiteY147" fmla="*/ 942982 h 1893093"/>
                  <a:gd name="connsiteX148" fmla="*/ 522537 w 1464468"/>
                  <a:gd name="connsiteY148" fmla="*/ 864401 h 1893093"/>
                  <a:gd name="connsiteX149" fmla="*/ 601118 w 1464468"/>
                  <a:gd name="connsiteY149" fmla="*/ 864401 h 1893093"/>
                  <a:gd name="connsiteX150" fmla="*/ 601118 w 1464468"/>
                  <a:gd name="connsiteY150" fmla="*/ 950126 h 1893093"/>
                  <a:gd name="connsiteX151" fmla="*/ 601118 w 1464468"/>
                  <a:gd name="connsiteY151" fmla="*/ 1028707 h 1893093"/>
                  <a:gd name="connsiteX152" fmla="*/ 522537 w 1464468"/>
                  <a:gd name="connsiteY152" fmla="*/ 1028707 h 1893093"/>
                  <a:gd name="connsiteX153" fmla="*/ 522537 w 1464468"/>
                  <a:gd name="connsiteY153" fmla="*/ 950126 h 1893093"/>
                  <a:gd name="connsiteX154" fmla="*/ 601118 w 1464468"/>
                  <a:gd name="connsiteY154" fmla="*/ 950126 h 1893093"/>
                  <a:gd name="connsiteX155" fmla="*/ 601118 w 1464468"/>
                  <a:gd name="connsiteY155" fmla="*/ 1035851 h 1893093"/>
                  <a:gd name="connsiteX156" fmla="*/ 601118 w 1464468"/>
                  <a:gd name="connsiteY156" fmla="*/ 1114432 h 1893093"/>
                  <a:gd name="connsiteX157" fmla="*/ 522537 w 1464468"/>
                  <a:gd name="connsiteY157" fmla="*/ 1114432 h 1893093"/>
                  <a:gd name="connsiteX158" fmla="*/ 522537 w 1464468"/>
                  <a:gd name="connsiteY158" fmla="*/ 1035851 h 1893093"/>
                  <a:gd name="connsiteX159" fmla="*/ 601118 w 1464468"/>
                  <a:gd name="connsiteY159" fmla="*/ 1035851 h 1893093"/>
                  <a:gd name="connsiteX160" fmla="*/ 601118 w 1464468"/>
                  <a:gd name="connsiteY160" fmla="*/ 1121576 h 1893093"/>
                  <a:gd name="connsiteX161" fmla="*/ 601118 w 1464468"/>
                  <a:gd name="connsiteY161" fmla="*/ 1200157 h 1893093"/>
                  <a:gd name="connsiteX162" fmla="*/ 522537 w 1464468"/>
                  <a:gd name="connsiteY162" fmla="*/ 1200157 h 1893093"/>
                  <a:gd name="connsiteX163" fmla="*/ 522537 w 1464468"/>
                  <a:gd name="connsiteY163" fmla="*/ 1121576 h 1893093"/>
                  <a:gd name="connsiteX164" fmla="*/ 601118 w 1464468"/>
                  <a:gd name="connsiteY164" fmla="*/ 1121576 h 1893093"/>
                  <a:gd name="connsiteX165" fmla="*/ 601118 w 1464468"/>
                  <a:gd name="connsiteY165" fmla="*/ 1207301 h 1893093"/>
                  <a:gd name="connsiteX166" fmla="*/ 601118 w 1464468"/>
                  <a:gd name="connsiteY166" fmla="*/ 1285882 h 1893093"/>
                  <a:gd name="connsiteX167" fmla="*/ 522537 w 1464468"/>
                  <a:gd name="connsiteY167" fmla="*/ 1285882 h 1893093"/>
                  <a:gd name="connsiteX168" fmla="*/ 522537 w 1464468"/>
                  <a:gd name="connsiteY168" fmla="*/ 1207301 h 1893093"/>
                  <a:gd name="connsiteX169" fmla="*/ 601118 w 1464468"/>
                  <a:gd name="connsiteY169" fmla="*/ 1207301 h 1893093"/>
                  <a:gd name="connsiteX170" fmla="*/ 608262 w 1464468"/>
                  <a:gd name="connsiteY170" fmla="*/ 1207301 h 1893093"/>
                  <a:gd name="connsiteX171" fmla="*/ 686843 w 1464468"/>
                  <a:gd name="connsiteY171" fmla="*/ 1207301 h 1893093"/>
                  <a:gd name="connsiteX172" fmla="*/ 686843 w 1464468"/>
                  <a:gd name="connsiteY172" fmla="*/ 1285882 h 1893093"/>
                  <a:gd name="connsiteX173" fmla="*/ 608262 w 1464468"/>
                  <a:gd name="connsiteY173" fmla="*/ 1285882 h 1893093"/>
                  <a:gd name="connsiteX174" fmla="*/ 608262 w 1464468"/>
                  <a:gd name="connsiteY174" fmla="*/ 1207301 h 1893093"/>
                  <a:gd name="connsiteX175" fmla="*/ 686843 w 1464468"/>
                  <a:gd name="connsiteY175" fmla="*/ 1293026 h 1893093"/>
                  <a:gd name="connsiteX176" fmla="*/ 686843 w 1464468"/>
                  <a:gd name="connsiteY176" fmla="*/ 1371607 h 1893093"/>
                  <a:gd name="connsiteX177" fmla="*/ 608262 w 1464468"/>
                  <a:gd name="connsiteY177" fmla="*/ 1371607 h 1893093"/>
                  <a:gd name="connsiteX178" fmla="*/ 608262 w 1464468"/>
                  <a:gd name="connsiteY178" fmla="*/ 1293026 h 1893093"/>
                  <a:gd name="connsiteX179" fmla="*/ 686843 w 1464468"/>
                  <a:gd name="connsiteY179" fmla="*/ 1293026 h 1893093"/>
                  <a:gd name="connsiteX180" fmla="*/ 693987 w 1464468"/>
                  <a:gd name="connsiteY180" fmla="*/ 1293026 h 1893093"/>
                  <a:gd name="connsiteX181" fmla="*/ 772568 w 1464468"/>
                  <a:gd name="connsiteY181" fmla="*/ 1293026 h 1893093"/>
                  <a:gd name="connsiteX182" fmla="*/ 772568 w 1464468"/>
                  <a:gd name="connsiteY182" fmla="*/ 1371607 h 1893093"/>
                  <a:gd name="connsiteX183" fmla="*/ 693987 w 1464468"/>
                  <a:gd name="connsiteY183" fmla="*/ 1371607 h 1893093"/>
                  <a:gd name="connsiteX184" fmla="*/ 693987 w 1464468"/>
                  <a:gd name="connsiteY184" fmla="*/ 1293026 h 1893093"/>
                  <a:gd name="connsiteX185" fmla="*/ 779712 w 1464468"/>
                  <a:gd name="connsiteY185" fmla="*/ 1293026 h 1893093"/>
                  <a:gd name="connsiteX186" fmla="*/ 858293 w 1464468"/>
                  <a:gd name="connsiteY186" fmla="*/ 1293026 h 1893093"/>
                  <a:gd name="connsiteX187" fmla="*/ 858293 w 1464468"/>
                  <a:gd name="connsiteY187" fmla="*/ 1371607 h 1893093"/>
                  <a:gd name="connsiteX188" fmla="*/ 779712 w 1464468"/>
                  <a:gd name="connsiteY188" fmla="*/ 1371607 h 1893093"/>
                  <a:gd name="connsiteX189" fmla="*/ 779712 w 1464468"/>
                  <a:gd name="connsiteY189" fmla="*/ 1293026 h 1893093"/>
                  <a:gd name="connsiteX190" fmla="*/ 779712 w 1464468"/>
                  <a:gd name="connsiteY190" fmla="*/ 1285882 h 1893093"/>
                  <a:gd name="connsiteX191" fmla="*/ 779712 w 1464468"/>
                  <a:gd name="connsiteY191" fmla="*/ 1207301 h 1893093"/>
                  <a:gd name="connsiteX192" fmla="*/ 858293 w 1464468"/>
                  <a:gd name="connsiteY192" fmla="*/ 1207301 h 1893093"/>
                  <a:gd name="connsiteX193" fmla="*/ 858293 w 1464468"/>
                  <a:gd name="connsiteY193" fmla="*/ 1285882 h 1893093"/>
                  <a:gd name="connsiteX194" fmla="*/ 779712 w 1464468"/>
                  <a:gd name="connsiteY194" fmla="*/ 1285882 h 1893093"/>
                  <a:gd name="connsiteX195" fmla="*/ 865437 w 1464468"/>
                  <a:gd name="connsiteY195" fmla="*/ 1207301 h 1893093"/>
                  <a:gd name="connsiteX196" fmla="*/ 944018 w 1464468"/>
                  <a:gd name="connsiteY196" fmla="*/ 1207301 h 1893093"/>
                  <a:gd name="connsiteX197" fmla="*/ 944018 w 1464468"/>
                  <a:gd name="connsiteY197" fmla="*/ 1285882 h 1893093"/>
                  <a:gd name="connsiteX198" fmla="*/ 865437 w 1464468"/>
                  <a:gd name="connsiteY198" fmla="*/ 1285882 h 1893093"/>
                  <a:gd name="connsiteX199" fmla="*/ 865437 w 1464468"/>
                  <a:gd name="connsiteY199" fmla="*/ 1207301 h 1893093"/>
                  <a:gd name="connsiteX200" fmla="*/ 865437 w 1464468"/>
                  <a:gd name="connsiteY200" fmla="*/ 1200157 h 1893093"/>
                  <a:gd name="connsiteX201" fmla="*/ 865437 w 1464468"/>
                  <a:gd name="connsiteY201" fmla="*/ 1121576 h 1893093"/>
                  <a:gd name="connsiteX202" fmla="*/ 944018 w 1464468"/>
                  <a:gd name="connsiteY202" fmla="*/ 1121576 h 1893093"/>
                  <a:gd name="connsiteX203" fmla="*/ 944018 w 1464468"/>
                  <a:gd name="connsiteY203" fmla="*/ 1200157 h 1893093"/>
                  <a:gd name="connsiteX204" fmla="*/ 865437 w 1464468"/>
                  <a:gd name="connsiteY204" fmla="*/ 1200157 h 1893093"/>
                  <a:gd name="connsiteX205" fmla="*/ 865437 w 1464468"/>
                  <a:gd name="connsiteY205" fmla="*/ 1114432 h 1893093"/>
                  <a:gd name="connsiteX206" fmla="*/ 865437 w 1464468"/>
                  <a:gd name="connsiteY206" fmla="*/ 1035851 h 1893093"/>
                  <a:gd name="connsiteX207" fmla="*/ 944018 w 1464468"/>
                  <a:gd name="connsiteY207" fmla="*/ 1035851 h 1893093"/>
                  <a:gd name="connsiteX208" fmla="*/ 944018 w 1464468"/>
                  <a:gd name="connsiteY208" fmla="*/ 1114432 h 1893093"/>
                  <a:gd name="connsiteX209" fmla="*/ 865437 w 1464468"/>
                  <a:gd name="connsiteY209" fmla="*/ 1114432 h 1893093"/>
                  <a:gd name="connsiteX210" fmla="*/ 865437 w 1464468"/>
                  <a:gd name="connsiteY210" fmla="*/ 1028707 h 1893093"/>
                  <a:gd name="connsiteX211" fmla="*/ 865437 w 1464468"/>
                  <a:gd name="connsiteY211" fmla="*/ 950126 h 1893093"/>
                  <a:gd name="connsiteX212" fmla="*/ 944018 w 1464468"/>
                  <a:gd name="connsiteY212" fmla="*/ 950126 h 1893093"/>
                  <a:gd name="connsiteX213" fmla="*/ 944018 w 1464468"/>
                  <a:gd name="connsiteY213" fmla="*/ 1028707 h 1893093"/>
                  <a:gd name="connsiteX214" fmla="*/ 865437 w 1464468"/>
                  <a:gd name="connsiteY214" fmla="*/ 1028707 h 1893093"/>
                  <a:gd name="connsiteX215" fmla="*/ 865437 w 1464468"/>
                  <a:gd name="connsiteY215" fmla="*/ 942982 h 1893093"/>
                  <a:gd name="connsiteX216" fmla="*/ 865437 w 1464468"/>
                  <a:gd name="connsiteY216" fmla="*/ 864401 h 1893093"/>
                  <a:gd name="connsiteX217" fmla="*/ 944018 w 1464468"/>
                  <a:gd name="connsiteY217" fmla="*/ 864401 h 1893093"/>
                  <a:gd name="connsiteX218" fmla="*/ 944018 w 1464468"/>
                  <a:gd name="connsiteY218" fmla="*/ 942982 h 1893093"/>
                  <a:gd name="connsiteX219" fmla="*/ 865437 w 1464468"/>
                  <a:gd name="connsiteY219" fmla="*/ 942982 h 1893093"/>
                  <a:gd name="connsiteX220" fmla="*/ 865437 w 1464468"/>
                  <a:gd name="connsiteY220" fmla="*/ 857257 h 1893093"/>
                  <a:gd name="connsiteX221" fmla="*/ 865437 w 1464468"/>
                  <a:gd name="connsiteY221" fmla="*/ 778676 h 1893093"/>
                  <a:gd name="connsiteX222" fmla="*/ 944018 w 1464468"/>
                  <a:gd name="connsiteY222" fmla="*/ 778676 h 1893093"/>
                  <a:gd name="connsiteX223" fmla="*/ 944018 w 1464468"/>
                  <a:gd name="connsiteY223" fmla="*/ 857257 h 1893093"/>
                  <a:gd name="connsiteX224" fmla="*/ 865437 w 1464468"/>
                  <a:gd name="connsiteY224" fmla="*/ 857257 h 1893093"/>
                  <a:gd name="connsiteX225" fmla="*/ 865437 w 1464468"/>
                  <a:gd name="connsiteY225" fmla="*/ 771532 h 1893093"/>
                  <a:gd name="connsiteX226" fmla="*/ 865437 w 1464468"/>
                  <a:gd name="connsiteY226" fmla="*/ 692951 h 1893093"/>
                  <a:gd name="connsiteX227" fmla="*/ 944018 w 1464468"/>
                  <a:gd name="connsiteY227" fmla="*/ 692951 h 1893093"/>
                  <a:gd name="connsiteX228" fmla="*/ 944018 w 1464468"/>
                  <a:gd name="connsiteY228" fmla="*/ 771532 h 1893093"/>
                  <a:gd name="connsiteX229" fmla="*/ 865437 w 1464468"/>
                  <a:gd name="connsiteY229" fmla="*/ 771532 h 1893093"/>
                  <a:gd name="connsiteX230" fmla="*/ 865437 w 1464468"/>
                  <a:gd name="connsiteY230" fmla="*/ 685807 h 1893093"/>
                  <a:gd name="connsiteX231" fmla="*/ 865437 w 1464468"/>
                  <a:gd name="connsiteY231" fmla="*/ 607226 h 1893093"/>
                  <a:gd name="connsiteX232" fmla="*/ 944018 w 1464468"/>
                  <a:gd name="connsiteY232" fmla="*/ 607226 h 1893093"/>
                  <a:gd name="connsiteX233" fmla="*/ 944018 w 1464468"/>
                  <a:gd name="connsiteY233" fmla="*/ 685807 h 1893093"/>
                  <a:gd name="connsiteX234" fmla="*/ 865437 w 1464468"/>
                  <a:gd name="connsiteY234" fmla="*/ 685807 h 1893093"/>
                  <a:gd name="connsiteX235" fmla="*/ 865437 w 1464468"/>
                  <a:gd name="connsiteY235" fmla="*/ 600075 h 1893093"/>
                  <a:gd name="connsiteX236" fmla="*/ 865437 w 1464468"/>
                  <a:gd name="connsiteY236" fmla="*/ 521494 h 1893093"/>
                  <a:gd name="connsiteX237" fmla="*/ 944018 w 1464468"/>
                  <a:gd name="connsiteY237" fmla="*/ 521494 h 1893093"/>
                  <a:gd name="connsiteX238" fmla="*/ 944018 w 1464468"/>
                  <a:gd name="connsiteY238" fmla="*/ 600075 h 1893093"/>
                  <a:gd name="connsiteX239" fmla="*/ 865437 w 1464468"/>
                  <a:gd name="connsiteY239" fmla="*/ 600075 h 1893093"/>
                  <a:gd name="connsiteX240" fmla="*/ 865437 w 1464468"/>
                  <a:gd name="connsiteY240" fmla="*/ 514350 h 1893093"/>
                  <a:gd name="connsiteX241" fmla="*/ 865437 w 1464468"/>
                  <a:gd name="connsiteY241" fmla="*/ 435769 h 1893093"/>
                  <a:gd name="connsiteX242" fmla="*/ 944018 w 1464468"/>
                  <a:gd name="connsiteY242" fmla="*/ 435769 h 1893093"/>
                  <a:gd name="connsiteX243" fmla="*/ 944018 w 1464468"/>
                  <a:gd name="connsiteY243" fmla="*/ 514350 h 1893093"/>
                  <a:gd name="connsiteX244" fmla="*/ 865437 w 1464468"/>
                  <a:gd name="connsiteY244" fmla="*/ 514350 h 1893093"/>
                  <a:gd name="connsiteX245" fmla="*/ 858293 w 1464468"/>
                  <a:gd name="connsiteY245" fmla="*/ 514350 h 1893093"/>
                  <a:gd name="connsiteX246" fmla="*/ 779712 w 1464468"/>
                  <a:gd name="connsiteY246" fmla="*/ 514350 h 1893093"/>
                  <a:gd name="connsiteX247" fmla="*/ 779712 w 1464468"/>
                  <a:gd name="connsiteY247" fmla="*/ 435769 h 1893093"/>
                  <a:gd name="connsiteX248" fmla="*/ 858293 w 1464468"/>
                  <a:gd name="connsiteY248" fmla="*/ 435769 h 1893093"/>
                  <a:gd name="connsiteX249" fmla="*/ 858293 w 1464468"/>
                  <a:gd name="connsiteY249" fmla="*/ 514350 h 1893093"/>
                  <a:gd name="connsiteX250" fmla="*/ 772568 w 1464468"/>
                  <a:gd name="connsiteY250" fmla="*/ 514350 h 1893093"/>
                  <a:gd name="connsiteX251" fmla="*/ 693987 w 1464468"/>
                  <a:gd name="connsiteY251" fmla="*/ 514350 h 1893093"/>
                  <a:gd name="connsiteX252" fmla="*/ 693987 w 1464468"/>
                  <a:gd name="connsiteY252" fmla="*/ 435769 h 1893093"/>
                  <a:gd name="connsiteX253" fmla="*/ 772568 w 1464468"/>
                  <a:gd name="connsiteY253" fmla="*/ 435769 h 1893093"/>
                  <a:gd name="connsiteX254" fmla="*/ 772568 w 1464468"/>
                  <a:gd name="connsiteY254" fmla="*/ 514350 h 1893093"/>
                  <a:gd name="connsiteX255" fmla="*/ 686843 w 1464468"/>
                  <a:gd name="connsiteY255" fmla="*/ 514350 h 1893093"/>
                  <a:gd name="connsiteX256" fmla="*/ 608262 w 1464468"/>
                  <a:gd name="connsiteY256" fmla="*/ 514350 h 1893093"/>
                  <a:gd name="connsiteX257" fmla="*/ 608262 w 1464468"/>
                  <a:gd name="connsiteY257" fmla="*/ 435769 h 1893093"/>
                  <a:gd name="connsiteX258" fmla="*/ 686843 w 1464468"/>
                  <a:gd name="connsiteY258" fmla="*/ 435769 h 1893093"/>
                  <a:gd name="connsiteX259" fmla="*/ 686843 w 1464468"/>
                  <a:gd name="connsiteY259" fmla="*/ 514350 h 1893093"/>
                  <a:gd name="connsiteX260" fmla="*/ 601118 w 1464468"/>
                  <a:gd name="connsiteY260" fmla="*/ 514350 h 1893093"/>
                  <a:gd name="connsiteX261" fmla="*/ 522537 w 1464468"/>
                  <a:gd name="connsiteY261" fmla="*/ 514350 h 1893093"/>
                  <a:gd name="connsiteX262" fmla="*/ 522537 w 1464468"/>
                  <a:gd name="connsiteY262" fmla="*/ 435769 h 1893093"/>
                  <a:gd name="connsiteX263" fmla="*/ 601118 w 1464468"/>
                  <a:gd name="connsiteY263" fmla="*/ 435769 h 1893093"/>
                  <a:gd name="connsiteX264" fmla="*/ 601118 w 1464468"/>
                  <a:gd name="connsiteY264" fmla="*/ 514350 h 1893093"/>
                  <a:gd name="connsiteX265" fmla="*/ 601118 w 1464468"/>
                  <a:gd name="connsiteY265" fmla="*/ 521494 h 1893093"/>
                  <a:gd name="connsiteX266" fmla="*/ 601118 w 1464468"/>
                  <a:gd name="connsiteY266" fmla="*/ 600075 h 1893093"/>
                  <a:gd name="connsiteX267" fmla="*/ 522537 w 1464468"/>
                  <a:gd name="connsiteY267" fmla="*/ 600075 h 1893093"/>
                  <a:gd name="connsiteX268" fmla="*/ 522537 w 1464468"/>
                  <a:gd name="connsiteY268" fmla="*/ 521494 h 1893093"/>
                  <a:gd name="connsiteX269" fmla="*/ 601118 w 1464468"/>
                  <a:gd name="connsiteY269" fmla="*/ 521494 h 1893093"/>
                  <a:gd name="connsiteX270" fmla="*/ 515393 w 1464468"/>
                  <a:gd name="connsiteY270" fmla="*/ 600075 h 1893093"/>
                  <a:gd name="connsiteX271" fmla="*/ 436812 w 1464468"/>
                  <a:gd name="connsiteY271" fmla="*/ 600075 h 1893093"/>
                  <a:gd name="connsiteX272" fmla="*/ 436812 w 1464468"/>
                  <a:gd name="connsiteY272" fmla="*/ 521494 h 1893093"/>
                  <a:gd name="connsiteX273" fmla="*/ 515393 w 1464468"/>
                  <a:gd name="connsiteY273" fmla="*/ 521494 h 1893093"/>
                  <a:gd name="connsiteX274" fmla="*/ 515393 w 1464468"/>
                  <a:gd name="connsiteY274" fmla="*/ 600075 h 1893093"/>
                  <a:gd name="connsiteX275" fmla="*/ 515393 w 1464468"/>
                  <a:gd name="connsiteY275" fmla="*/ 607219 h 1893093"/>
                  <a:gd name="connsiteX276" fmla="*/ 515393 w 1464468"/>
                  <a:gd name="connsiteY276" fmla="*/ 685800 h 1893093"/>
                  <a:gd name="connsiteX277" fmla="*/ 436812 w 1464468"/>
                  <a:gd name="connsiteY277" fmla="*/ 685800 h 1893093"/>
                  <a:gd name="connsiteX278" fmla="*/ 436812 w 1464468"/>
                  <a:gd name="connsiteY278" fmla="*/ 607219 h 1893093"/>
                  <a:gd name="connsiteX279" fmla="*/ 515393 w 1464468"/>
                  <a:gd name="connsiteY279" fmla="*/ 607219 h 1893093"/>
                  <a:gd name="connsiteX280" fmla="*/ 515393 w 1464468"/>
                  <a:gd name="connsiteY280" fmla="*/ 692951 h 1893093"/>
                  <a:gd name="connsiteX281" fmla="*/ 515393 w 1464468"/>
                  <a:gd name="connsiteY281" fmla="*/ 771532 h 1893093"/>
                  <a:gd name="connsiteX282" fmla="*/ 436812 w 1464468"/>
                  <a:gd name="connsiteY282" fmla="*/ 771532 h 1893093"/>
                  <a:gd name="connsiteX283" fmla="*/ 436812 w 1464468"/>
                  <a:gd name="connsiteY283" fmla="*/ 692951 h 1893093"/>
                  <a:gd name="connsiteX284" fmla="*/ 515393 w 1464468"/>
                  <a:gd name="connsiteY284" fmla="*/ 692951 h 1893093"/>
                  <a:gd name="connsiteX285" fmla="*/ 515393 w 1464468"/>
                  <a:gd name="connsiteY285" fmla="*/ 778676 h 1893093"/>
                  <a:gd name="connsiteX286" fmla="*/ 515393 w 1464468"/>
                  <a:gd name="connsiteY286" fmla="*/ 857257 h 1893093"/>
                  <a:gd name="connsiteX287" fmla="*/ 436812 w 1464468"/>
                  <a:gd name="connsiteY287" fmla="*/ 857257 h 1893093"/>
                  <a:gd name="connsiteX288" fmla="*/ 436812 w 1464468"/>
                  <a:gd name="connsiteY288" fmla="*/ 778676 h 1893093"/>
                  <a:gd name="connsiteX289" fmla="*/ 515393 w 1464468"/>
                  <a:gd name="connsiteY289" fmla="*/ 778676 h 1893093"/>
                  <a:gd name="connsiteX290" fmla="*/ 515393 w 1464468"/>
                  <a:gd name="connsiteY290" fmla="*/ 864401 h 1893093"/>
                  <a:gd name="connsiteX291" fmla="*/ 515393 w 1464468"/>
                  <a:gd name="connsiteY291" fmla="*/ 942982 h 1893093"/>
                  <a:gd name="connsiteX292" fmla="*/ 436812 w 1464468"/>
                  <a:gd name="connsiteY292" fmla="*/ 942982 h 1893093"/>
                  <a:gd name="connsiteX293" fmla="*/ 436812 w 1464468"/>
                  <a:gd name="connsiteY293" fmla="*/ 864401 h 1893093"/>
                  <a:gd name="connsiteX294" fmla="*/ 515393 w 1464468"/>
                  <a:gd name="connsiteY294" fmla="*/ 864401 h 1893093"/>
                  <a:gd name="connsiteX295" fmla="*/ 515393 w 1464468"/>
                  <a:gd name="connsiteY295" fmla="*/ 950126 h 1893093"/>
                  <a:gd name="connsiteX296" fmla="*/ 515393 w 1464468"/>
                  <a:gd name="connsiteY296" fmla="*/ 1028707 h 1893093"/>
                  <a:gd name="connsiteX297" fmla="*/ 436812 w 1464468"/>
                  <a:gd name="connsiteY297" fmla="*/ 1028707 h 1893093"/>
                  <a:gd name="connsiteX298" fmla="*/ 436812 w 1464468"/>
                  <a:gd name="connsiteY298" fmla="*/ 950126 h 1893093"/>
                  <a:gd name="connsiteX299" fmla="*/ 515393 w 1464468"/>
                  <a:gd name="connsiteY299" fmla="*/ 950126 h 1893093"/>
                  <a:gd name="connsiteX300" fmla="*/ 515393 w 1464468"/>
                  <a:gd name="connsiteY300" fmla="*/ 1035851 h 1893093"/>
                  <a:gd name="connsiteX301" fmla="*/ 515393 w 1464468"/>
                  <a:gd name="connsiteY301" fmla="*/ 1114432 h 1893093"/>
                  <a:gd name="connsiteX302" fmla="*/ 436812 w 1464468"/>
                  <a:gd name="connsiteY302" fmla="*/ 1114432 h 1893093"/>
                  <a:gd name="connsiteX303" fmla="*/ 436812 w 1464468"/>
                  <a:gd name="connsiteY303" fmla="*/ 1035851 h 1893093"/>
                  <a:gd name="connsiteX304" fmla="*/ 515393 w 1464468"/>
                  <a:gd name="connsiteY304" fmla="*/ 1035851 h 1893093"/>
                  <a:gd name="connsiteX305" fmla="*/ 515393 w 1464468"/>
                  <a:gd name="connsiteY305" fmla="*/ 1121576 h 1893093"/>
                  <a:gd name="connsiteX306" fmla="*/ 515393 w 1464468"/>
                  <a:gd name="connsiteY306" fmla="*/ 1200157 h 1893093"/>
                  <a:gd name="connsiteX307" fmla="*/ 436812 w 1464468"/>
                  <a:gd name="connsiteY307" fmla="*/ 1200157 h 1893093"/>
                  <a:gd name="connsiteX308" fmla="*/ 436812 w 1464468"/>
                  <a:gd name="connsiteY308" fmla="*/ 1121576 h 1893093"/>
                  <a:gd name="connsiteX309" fmla="*/ 515393 w 1464468"/>
                  <a:gd name="connsiteY309" fmla="*/ 1121576 h 1893093"/>
                  <a:gd name="connsiteX310" fmla="*/ 515393 w 1464468"/>
                  <a:gd name="connsiteY310" fmla="*/ 1207301 h 1893093"/>
                  <a:gd name="connsiteX311" fmla="*/ 515393 w 1464468"/>
                  <a:gd name="connsiteY311" fmla="*/ 1285882 h 1893093"/>
                  <a:gd name="connsiteX312" fmla="*/ 436812 w 1464468"/>
                  <a:gd name="connsiteY312" fmla="*/ 1285882 h 1893093"/>
                  <a:gd name="connsiteX313" fmla="*/ 436812 w 1464468"/>
                  <a:gd name="connsiteY313" fmla="*/ 1207301 h 1893093"/>
                  <a:gd name="connsiteX314" fmla="*/ 515393 w 1464468"/>
                  <a:gd name="connsiteY314" fmla="*/ 1207301 h 1893093"/>
                  <a:gd name="connsiteX315" fmla="*/ 515393 w 1464468"/>
                  <a:gd name="connsiteY315" fmla="*/ 1293026 h 1893093"/>
                  <a:gd name="connsiteX316" fmla="*/ 515393 w 1464468"/>
                  <a:gd name="connsiteY316" fmla="*/ 1371607 h 1893093"/>
                  <a:gd name="connsiteX317" fmla="*/ 436812 w 1464468"/>
                  <a:gd name="connsiteY317" fmla="*/ 1371607 h 1893093"/>
                  <a:gd name="connsiteX318" fmla="*/ 436812 w 1464468"/>
                  <a:gd name="connsiteY318" fmla="*/ 1293026 h 1893093"/>
                  <a:gd name="connsiteX319" fmla="*/ 515393 w 1464468"/>
                  <a:gd name="connsiteY319" fmla="*/ 1293026 h 1893093"/>
                  <a:gd name="connsiteX320" fmla="*/ 522537 w 1464468"/>
                  <a:gd name="connsiteY320" fmla="*/ 1293026 h 1893093"/>
                  <a:gd name="connsiteX321" fmla="*/ 601118 w 1464468"/>
                  <a:gd name="connsiteY321" fmla="*/ 1293026 h 1893093"/>
                  <a:gd name="connsiteX322" fmla="*/ 601118 w 1464468"/>
                  <a:gd name="connsiteY322" fmla="*/ 1371607 h 1893093"/>
                  <a:gd name="connsiteX323" fmla="*/ 522537 w 1464468"/>
                  <a:gd name="connsiteY323" fmla="*/ 1371607 h 1893093"/>
                  <a:gd name="connsiteX324" fmla="*/ 522537 w 1464468"/>
                  <a:gd name="connsiteY324" fmla="*/ 1293026 h 1893093"/>
                  <a:gd name="connsiteX325" fmla="*/ 601118 w 1464468"/>
                  <a:gd name="connsiteY325" fmla="*/ 1378751 h 1893093"/>
                  <a:gd name="connsiteX326" fmla="*/ 601118 w 1464468"/>
                  <a:gd name="connsiteY326" fmla="*/ 1457332 h 1893093"/>
                  <a:gd name="connsiteX327" fmla="*/ 522537 w 1464468"/>
                  <a:gd name="connsiteY327" fmla="*/ 1457332 h 1893093"/>
                  <a:gd name="connsiteX328" fmla="*/ 522537 w 1464468"/>
                  <a:gd name="connsiteY328" fmla="*/ 1378751 h 1893093"/>
                  <a:gd name="connsiteX329" fmla="*/ 601118 w 1464468"/>
                  <a:gd name="connsiteY329" fmla="*/ 1378751 h 1893093"/>
                  <a:gd name="connsiteX330" fmla="*/ 608262 w 1464468"/>
                  <a:gd name="connsiteY330" fmla="*/ 1378751 h 1893093"/>
                  <a:gd name="connsiteX331" fmla="*/ 686843 w 1464468"/>
                  <a:gd name="connsiteY331" fmla="*/ 1378751 h 1893093"/>
                  <a:gd name="connsiteX332" fmla="*/ 686843 w 1464468"/>
                  <a:gd name="connsiteY332" fmla="*/ 1457332 h 1893093"/>
                  <a:gd name="connsiteX333" fmla="*/ 608262 w 1464468"/>
                  <a:gd name="connsiteY333" fmla="*/ 1457332 h 1893093"/>
                  <a:gd name="connsiteX334" fmla="*/ 608262 w 1464468"/>
                  <a:gd name="connsiteY334" fmla="*/ 1378751 h 1893093"/>
                  <a:gd name="connsiteX335" fmla="*/ 693987 w 1464468"/>
                  <a:gd name="connsiteY335" fmla="*/ 1378751 h 1893093"/>
                  <a:gd name="connsiteX336" fmla="*/ 772568 w 1464468"/>
                  <a:gd name="connsiteY336" fmla="*/ 1378751 h 1893093"/>
                  <a:gd name="connsiteX337" fmla="*/ 772568 w 1464468"/>
                  <a:gd name="connsiteY337" fmla="*/ 1457332 h 1893093"/>
                  <a:gd name="connsiteX338" fmla="*/ 693987 w 1464468"/>
                  <a:gd name="connsiteY338" fmla="*/ 1457332 h 1893093"/>
                  <a:gd name="connsiteX339" fmla="*/ 693987 w 1464468"/>
                  <a:gd name="connsiteY339" fmla="*/ 1378751 h 1893093"/>
                  <a:gd name="connsiteX340" fmla="*/ 779712 w 1464468"/>
                  <a:gd name="connsiteY340" fmla="*/ 1378751 h 1893093"/>
                  <a:gd name="connsiteX341" fmla="*/ 858293 w 1464468"/>
                  <a:gd name="connsiteY341" fmla="*/ 1378751 h 1893093"/>
                  <a:gd name="connsiteX342" fmla="*/ 858293 w 1464468"/>
                  <a:gd name="connsiteY342" fmla="*/ 1457332 h 1893093"/>
                  <a:gd name="connsiteX343" fmla="*/ 779712 w 1464468"/>
                  <a:gd name="connsiteY343" fmla="*/ 1457332 h 1893093"/>
                  <a:gd name="connsiteX344" fmla="*/ 779712 w 1464468"/>
                  <a:gd name="connsiteY344" fmla="*/ 1378751 h 1893093"/>
                  <a:gd name="connsiteX345" fmla="*/ 865437 w 1464468"/>
                  <a:gd name="connsiteY345" fmla="*/ 1378751 h 1893093"/>
                  <a:gd name="connsiteX346" fmla="*/ 944018 w 1464468"/>
                  <a:gd name="connsiteY346" fmla="*/ 1378751 h 1893093"/>
                  <a:gd name="connsiteX347" fmla="*/ 944018 w 1464468"/>
                  <a:gd name="connsiteY347" fmla="*/ 1457332 h 1893093"/>
                  <a:gd name="connsiteX348" fmla="*/ 865437 w 1464468"/>
                  <a:gd name="connsiteY348" fmla="*/ 1457332 h 1893093"/>
                  <a:gd name="connsiteX349" fmla="*/ 865437 w 1464468"/>
                  <a:gd name="connsiteY349" fmla="*/ 1378751 h 1893093"/>
                  <a:gd name="connsiteX350" fmla="*/ 865437 w 1464468"/>
                  <a:gd name="connsiteY350" fmla="*/ 1371607 h 1893093"/>
                  <a:gd name="connsiteX351" fmla="*/ 865437 w 1464468"/>
                  <a:gd name="connsiteY351" fmla="*/ 1293026 h 1893093"/>
                  <a:gd name="connsiteX352" fmla="*/ 944018 w 1464468"/>
                  <a:gd name="connsiteY352" fmla="*/ 1293026 h 1893093"/>
                  <a:gd name="connsiteX353" fmla="*/ 944018 w 1464468"/>
                  <a:gd name="connsiteY353" fmla="*/ 1371607 h 1893093"/>
                  <a:gd name="connsiteX354" fmla="*/ 865437 w 1464468"/>
                  <a:gd name="connsiteY354" fmla="*/ 1371607 h 1893093"/>
                  <a:gd name="connsiteX355" fmla="*/ 951162 w 1464468"/>
                  <a:gd name="connsiteY355" fmla="*/ 1293026 h 1893093"/>
                  <a:gd name="connsiteX356" fmla="*/ 1029743 w 1464468"/>
                  <a:gd name="connsiteY356" fmla="*/ 1293026 h 1893093"/>
                  <a:gd name="connsiteX357" fmla="*/ 1029743 w 1464468"/>
                  <a:gd name="connsiteY357" fmla="*/ 1371607 h 1893093"/>
                  <a:gd name="connsiteX358" fmla="*/ 951162 w 1464468"/>
                  <a:gd name="connsiteY358" fmla="*/ 1371607 h 1893093"/>
                  <a:gd name="connsiteX359" fmla="*/ 951162 w 1464468"/>
                  <a:gd name="connsiteY359" fmla="*/ 1293026 h 1893093"/>
                  <a:gd name="connsiteX360" fmla="*/ 951162 w 1464468"/>
                  <a:gd name="connsiteY360" fmla="*/ 1285882 h 1893093"/>
                  <a:gd name="connsiteX361" fmla="*/ 951162 w 1464468"/>
                  <a:gd name="connsiteY361" fmla="*/ 1207301 h 1893093"/>
                  <a:gd name="connsiteX362" fmla="*/ 1029743 w 1464468"/>
                  <a:gd name="connsiteY362" fmla="*/ 1207301 h 1893093"/>
                  <a:gd name="connsiteX363" fmla="*/ 1029743 w 1464468"/>
                  <a:gd name="connsiteY363" fmla="*/ 1285882 h 1893093"/>
                  <a:gd name="connsiteX364" fmla="*/ 951162 w 1464468"/>
                  <a:gd name="connsiteY364" fmla="*/ 1285882 h 1893093"/>
                  <a:gd name="connsiteX365" fmla="*/ 951162 w 1464468"/>
                  <a:gd name="connsiteY365" fmla="*/ 1200157 h 1893093"/>
                  <a:gd name="connsiteX366" fmla="*/ 951162 w 1464468"/>
                  <a:gd name="connsiteY366" fmla="*/ 1121576 h 1893093"/>
                  <a:gd name="connsiteX367" fmla="*/ 1029743 w 1464468"/>
                  <a:gd name="connsiteY367" fmla="*/ 1121576 h 1893093"/>
                  <a:gd name="connsiteX368" fmla="*/ 1029743 w 1464468"/>
                  <a:gd name="connsiteY368" fmla="*/ 1200157 h 1893093"/>
                  <a:gd name="connsiteX369" fmla="*/ 951162 w 1464468"/>
                  <a:gd name="connsiteY369" fmla="*/ 1200157 h 1893093"/>
                  <a:gd name="connsiteX370" fmla="*/ 951162 w 1464468"/>
                  <a:gd name="connsiteY370" fmla="*/ 1114432 h 1893093"/>
                  <a:gd name="connsiteX371" fmla="*/ 951162 w 1464468"/>
                  <a:gd name="connsiteY371" fmla="*/ 1035851 h 1893093"/>
                  <a:gd name="connsiteX372" fmla="*/ 1029743 w 1464468"/>
                  <a:gd name="connsiteY372" fmla="*/ 1035851 h 1893093"/>
                  <a:gd name="connsiteX373" fmla="*/ 1029743 w 1464468"/>
                  <a:gd name="connsiteY373" fmla="*/ 1114432 h 1893093"/>
                  <a:gd name="connsiteX374" fmla="*/ 951162 w 1464468"/>
                  <a:gd name="connsiteY374" fmla="*/ 1114432 h 1893093"/>
                  <a:gd name="connsiteX375" fmla="*/ 951162 w 1464468"/>
                  <a:gd name="connsiteY375" fmla="*/ 1028707 h 1893093"/>
                  <a:gd name="connsiteX376" fmla="*/ 951162 w 1464468"/>
                  <a:gd name="connsiteY376" fmla="*/ 950126 h 1893093"/>
                  <a:gd name="connsiteX377" fmla="*/ 1029743 w 1464468"/>
                  <a:gd name="connsiteY377" fmla="*/ 950126 h 1893093"/>
                  <a:gd name="connsiteX378" fmla="*/ 1029743 w 1464468"/>
                  <a:gd name="connsiteY378" fmla="*/ 1028707 h 1893093"/>
                  <a:gd name="connsiteX379" fmla="*/ 951162 w 1464468"/>
                  <a:gd name="connsiteY379" fmla="*/ 1028707 h 1893093"/>
                  <a:gd name="connsiteX380" fmla="*/ 951162 w 1464468"/>
                  <a:gd name="connsiteY380" fmla="*/ 942982 h 1893093"/>
                  <a:gd name="connsiteX381" fmla="*/ 951162 w 1464468"/>
                  <a:gd name="connsiteY381" fmla="*/ 864401 h 1893093"/>
                  <a:gd name="connsiteX382" fmla="*/ 1029743 w 1464468"/>
                  <a:gd name="connsiteY382" fmla="*/ 864401 h 1893093"/>
                  <a:gd name="connsiteX383" fmla="*/ 1029743 w 1464468"/>
                  <a:gd name="connsiteY383" fmla="*/ 942982 h 1893093"/>
                  <a:gd name="connsiteX384" fmla="*/ 951162 w 1464468"/>
                  <a:gd name="connsiteY384" fmla="*/ 942982 h 1893093"/>
                  <a:gd name="connsiteX385" fmla="*/ 951162 w 1464468"/>
                  <a:gd name="connsiteY385" fmla="*/ 857257 h 1893093"/>
                  <a:gd name="connsiteX386" fmla="*/ 951162 w 1464468"/>
                  <a:gd name="connsiteY386" fmla="*/ 778676 h 1893093"/>
                  <a:gd name="connsiteX387" fmla="*/ 1029743 w 1464468"/>
                  <a:gd name="connsiteY387" fmla="*/ 778676 h 1893093"/>
                  <a:gd name="connsiteX388" fmla="*/ 1029743 w 1464468"/>
                  <a:gd name="connsiteY388" fmla="*/ 857257 h 1893093"/>
                  <a:gd name="connsiteX389" fmla="*/ 951162 w 1464468"/>
                  <a:gd name="connsiteY389" fmla="*/ 857257 h 1893093"/>
                  <a:gd name="connsiteX390" fmla="*/ 951162 w 1464468"/>
                  <a:gd name="connsiteY390" fmla="*/ 771532 h 1893093"/>
                  <a:gd name="connsiteX391" fmla="*/ 951162 w 1464468"/>
                  <a:gd name="connsiteY391" fmla="*/ 692951 h 1893093"/>
                  <a:gd name="connsiteX392" fmla="*/ 1029743 w 1464468"/>
                  <a:gd name="connsiteY392" fmla="*/ 692951 h 1893093"/>
                  <a:gd name="connsiteX393" fmla="*/ 1029743 w 1464468"/>
                  <a:gd name="connsiteY393" fmla="*/ 771532 h 1893093"/>
                  <a:gd name="connsiteX394" fmla="*/ 951162 w 1464468"/>
                  <a:gd name="connsiteY394" fmla="*/ 771532 h 1893093"/>
                  <a:gd name="connsiteX395" fmla="*/ 951162 w 1464468"/>
                  <a:gd name="connsiteY395" fmla="*/ 685807 h 1893093"/>
                  <a:gd name="connsiteX396" fmla="*/ 951162 w 1464468"/>
                  <a:gd name="connsiteY396" fmla="*/ 607226 h 1893093"/>
                  <a:gd name="connsiteX397" fmla="*/ 1029743 w 1464468"/>
                  <a:gd name="connsiteY397" fmla="*/ 607226 h 1893093"/>
                  <a:gd name="connsiteX398" fmla="*/ 1029743 w 1464468"/>
                  <a:gd name="connsiteY398" fmla="*/ 685807 h 1893093"/>
                  <a:gd name="connsiteX399" fmla="*/ 951162 w 1464468"/>
                  <a:gd name="connsiteY399" fmla="*/ 685807 h 1893093"/>
                  <a:gd name="connsiteX400" fmla="*/ 951162 w 1464468"/>
                  <a:gd name="connsiteY400" fmla="*/ 600075 h 1893093"/>
                  <a:gd name="connsiteX401" fmla="*/ 951162 w 1464468"/>
                  <a:gd name="connsiteY401" fmla="*/ 521494 h 1893093"/>
                  <a:gd name="connsiteX402" fmla="*/ 1029743 w 1464468"/>
                  <a:gd name="connsiteY402" fmla="*/ 521494 h 1893093"/>
                  <a:gd name="connsiteX403" fmla="*/ 1029743 w 1464468"/>
                  <a:gd name="connsiteY403" fmla="*/ 600075 h 1893093"/>
                  <a:gd name="connsiteX404" fmla="*/ 951162 w 1464468"/>
                  <a:gd name="connsiteY404" fmla="*/ 600075 h 1893093"/>
                  <a:gd name="connsiteX405" fmla="*/ 951162 w 1464468"/>
                  <a:gd name="connsiteY405" fmla="*/ 514350 h 1893093"/>
                  <a:gd name="connsiteX406" fmla="*/ 951162 w 1464468"/>
                  <a:gd name="connsiteY406" fmla="*/ 435769 h 1893093"/>
                  <a:gd name="connsiteX407" fmla="*/ 1029743 w 1464468"/>
                  <a:gd name="connsiteY407" fmla="*/ 435769 h 1893093"/>
                  <a:gd name="connsiteX408" fmla="*/ 1029743 w 1464468"/>
                  <a:gd name="connsiteY408" fmla="*/ 514350 h 1893093"/>
                  <a:gd name="connsiteX409" fmla="*/ 951162 w 1464468"/>
                  <a:gd name="connsiteY409" fmla="*/ 514350 h 1893093"/>
                  <a:gd name="connsiteX410" fmla="*/ 951162 w 1464468"/>
                  <a:gd name="connsiteY410" fmla="*/ 428625 h 1893093"/>
                  <a:gd name="connsiteX411" fmla="*/ 951162 w 1464468"/>
                  <a:gd name="connsiteY411" fmla="*/ 350044 h 1893093"/>
                  <a:gd name="connsiteX412" fmla="*/ 1029743 w 1464468"/>
                  <a:gd name="connsiteY412" fmla="*/ 350044 h 1893093"/>
                  <a:gd name="connsiteX413" fmla="*/ 1029743 w 1464468"/>
                  <a:gd name="connsiteY413" fmla="*/ 428625 h 1893093"/>
                  <a:gd name="connsiteX414" fmla="*/ 951162 w 1464468"/>
                  <a:gd name="connsiteY414" fmla="*/ 428625 h 1893093"/>
                  <a:gd name="connsiteX415" fmla="*/ 944018 w 1464468"/>
                  <a:gd name="connsiteY415" fmla="*/ 428625 h 1893093"/>
                  <a:gd name="connsiteX416" fmla="*/ 865437 w 1464468"/>
                  <a:gd name="connsiteY416" fmla="*/ 428625 h 1893093"/>
                  <a:gd name="connsiteX417" fmla="*/ 865437 w 1464468"/>
                  <a:gd name="connsiteY417" fmla="*/ 350044 h 1893093"/>
                  <a:gd name="connsiteX418" fmla="*/ 944018 w 1464468"/>
                  <a:gd name="connsiteY418" fmla="*/ 350044 h 1893093"/>
                  <a:gd name="connsiteX419" fmla="*/ 944018 w 1464468"/>
                  <a:gd name="connsiteY419" fmla="*/ 428625 h 1893093"/>
                  <a:gd name="connsiteX420" fmla="*/ 858293 w 1464468"/>
                  <a:gd name="connsiteY420" fmla="*/ 428625 h 1893093"/>
                  <a:gd name="connsiteX421" fmla="*/ 779712 w 1464468"/>
                  <a:gd name="connsiteY421" fmla="*/ 428625 h 1893093"/>
                  <a:gd name="connsiteX422" fmla="*/ 779712 w 1464468"/>
                  <a:gd name="connsiteY422" fmla="*/ 350044 h 1893093"/>
                  <a:gd name="connsiteX423" fmla="*/ 858293 w 1464468"/>
                  <a:gd name="connsiteY423" fmla="*/ 350044 h 1893093"/>
                  <a:gd name="connsiteX424" fmla="*/ 858293 w 1464468"/>
                  <a:gd name="connsiteY424" fmla="*/ 428625 h 1893093"/>
                  <a:gd name="connsiteX425" fmla="*/ 772568 w 1464468"/>
                  <a:gd name="connsiteY425" fmla="*/ 428625 h 1893093"/>
                  <a:gd name="connsiteX426" fmla="*/ 693987 w 1464468"/>
                  <a:gd name="connsiteY426" fmla="*/ 428625 h 1893093"/>
                  <a:gd name="connsiteX427" fmla="*/ 693987 w 1464468"/>
                  <a:gd name="connsiteY427" fmla="*/ 350044 h 1893093"/>
                  <a:gd name="connsiteX428" fmla="*/ 772568 w 1464468"/>
                  <a:gd name="connsiteY428" fmla="*/ 350044 h 1893093"/>
                  <a:gd name="connsiteX429" fmla="*/ 772568 w 1464468"/>
                  <a:gd name="connsiteY429" fmla="*/ 428625 h 1893093"/>
                  <a:gd name="connsiteX430" fmla="*/ 686843 w 1464468"/>
                  <a:gd name="connsiteY430" fmla="*/ 428625 h 1893093"/>
                  <a:gd name="connsiteX431" fmla="*/ 608262 w 1464468"/>
                  <a:gd name="connsiteY431" fmla="*/ 428625 h 1893093"/>
                  <a:gd name="connsiteX432" fmla="*/ 608262 w 1464468"/>
                  <a:gd name="connsiteY432" fmla="*/ 350044 h 1893093"/>
                  <a:gd name="connsiteX433" fmla="*/ 686843 w 1464468"/>
                  <a:gd name="connsiteY433" fmla="*/ 350044 h 1893093"/>
                  <a:gd name="connsiteX434" fmla="*/ 686843 w 1464468"/>
                  <a:gd name="connsiteY434" fmla="*/ 428625 h 1893093"/>
                  <a:gd name="connsiteX435" fmla="*/ 601118 w 1464468"/>
                  <a:gd name="connsiteY435" fmla="*/ 428625 h 1893093"/>
                  <a:gd name="connsiteX436" fmla="*/ 522537 w 1464468"/>
                  <a:gd name="connsiteY436" fmla="*/ 428625 h 1893093"/>
                  <a:gd name="connsiteX437" fmla="*/ 522537 w 1464468"/>
                  <a:gd name="connsiteY437" fmla="*/ 350044 h 1893093"/>
                  <a:gd name="connsiteX438" fmla="*/ 601118 w 1464468"/>
                  <a:gd name="connsiteY438" fmla="*/ 350044 h 1893093"/>
                  <a:gd name="connsiteX439" fmla="*/ 601118 w 1464468"/>
                  <a:gd name="connsiteY439" fmla="*/ 428625 h 1893093"/>
                  <a:gd name="connsiteX440" fmla="*/ 515393 w 1464468"/>
                  <a:gd name="connsiteY440" fmla="*/ 428625 h 1893093"/>
                  <a:gd name="connsiteX441" fmla="*/ 436812 w 1464468"/>
                  <a:gd name="connsiteY441" fmla="*/ 428625 h 1893093"/>
                  <a:gd name="connsiteX442" fmla="*/ 436812 w 1464468"/>
                  <a:gd name="connsiteY442" fmla="*/ 350044 h 1893093"/>
                  <a:gd name="connsiteX443" fmla="*/ 515393 w 1464468"/>
                  <a:gd name="connsiteY443" fmla="*/ 350044 h 1893093"/>
                  <a:gd name="connsiteX444" fmla="*/ 515393 w 1464468"/>
                  <a:gd name="connsiteY444" fmla="*/ 428625 h 1893093"/>
                  <a:gd name="connsiteX445" fmla="*/ 515393 w 1464468"/>
                  <a:gd name="connsiteY445" fmla="*/ 435769 h 1893093"/>
                  <a:gd name="connsiteX446" fmla="*/ 515393 w 1464468"/>
                  <a:gd name="connsiteY446" fmla="*/ 514350 h 1893093"/>
                  <a:gd name="connsiteX447" fmla="*/ 436812 w 1464468"/>
                  <a:gd name="connsiteY447" fmla="*/ 514350 h 1893093"/>
                  <a:gd name="connsiteX448" fmla="*/ 436812 w 1464468"/>
                  <a:gd name="connsiteY448" fmla="*/ 435769 h 1893093"/>
                  <a:gd name="connsiteX449" fmla="*/ 515393 w 1464468"/>
                  <a:gd name="connsiteY449" fmla="*/ 435769 h 1893093"/>
                  <a:gd name="connsiteX450" fmla="*/ 429668 w 1464468"/>
                  <a:gd name="connsiteY450" fmla="*/ 514350 h 1893093"/>
                  <a:gd name="connsiteX451" fmla="*/ 351087 w 1464468"/>
                  <a:gd name="connsiteY451" fmla="*/ 514350 h 1893093"/>
                  <a:gd name="connsiteX452" fmla="*/ 351087 w 1464468"/>
                  <a:gd name="connsiteY452" fmla="*/ 435769 h 1893093"/>
                  <a:gd name="connsiteX453" fmla="*/ 429668 w 1464468"/>
                  <a:gd name="connsiteY453" fmla="*/ 435769 h 1893093"/>
                  <a:gd name="connsiteX454" fmla="*/ 429668 w 1464468"/>
                  <a:gd name="connsiteY454" fmla="*/ 514350 h 1893093"/>
                  <a:gd name="connsiteX455" fmla="*/ 429668 w 1464468"/>
                  <a:gd name="connsiteY455" fmla="*/ 521494 h 1893093"/>
                  <a:gd name="connsiteX456" fmla="*/ 429668 w 1464468"/>
                  <a:gd name="connsiteY456" fmla="*/ 600075 h 1893093"/>
                  <a:gd name="connsiteX457" fmla="*/ 351087 w 1464468"/>
                  <a:gd name="connsiteY457" fmla="*/ 600075 h 1893093"/>
                  <a:gd name="connsiteX458" fmla="*/ 351087 w 1464468"/>
                  <a:gd name="connsiteY458" fmla="*/ 521494 h 1893093"/>
                  <a:gd name="connsiteX459" fmla="*/ 429668 w 1464468"/>
                  <a:gd name="connsiteY459" fmla="*/ 521494 h 1893093"/>
                  <a:gd name="connsiteX460" fmla="*/ 429668 w 1464468"/>
                  <a:gd name="connsiteY460" fmla="*/ 607219 h 1893093"/>
                  <a:gd name="connsiteX461" fmla="*/ 429668 w 1464468"/>
                  <a:gd name="connsiteY461" fmla="*/ 685800 h 1893093"/>
                  <a:gd name="connsiteX462" fmla="*/ 351087 w 1464468"/>
                  <a:gd name="connsiteY462" fmla="*/ 685800 h 1893093"/>
                  <a:gd name="connsiteX463" fmla="*/ 351087 w 1464468"/>
                  <a:gd name="connsiteY463" fmla="*/ 607219 h 1893093"/>
                  <a:gd name="connsiteX464" fmla="*/ 429668 w 1464468"/>
                  <a:gd name="connsiteY464" fmla="*/ 607219 h 1893093"/>
                  <a:gd name="connsiteX465" fmla="*/ 429668 w 1464468"/>
                  <a:gd name="connsiteY465" fmla="*/ 692951 h 1893093"/>
                  <a:gd name="connsiteX466" fmla="*/ 429668 w 1464468"/>
                  <a:gd name="connsiteY466" fmla="*/ 771532 h 1893093"/>
                  <a:gd name="connsiteX467" fmla="*/ 351087 w 1464468"/>
                  <a:gd name="connsiteY467" fmla="*/ 771532 h 1893093"/>
                  <a:gd name="connsiteX468" fmla="*/ 351087 w 1464468"/>
                  <a:gd name="connsiteY468" fmla="*/ 692951 h 1893093"/>
                  <a:gd name="connsiteX469" fmla="*/ 429668 w 1464468"/>
                  <a:gd name="connsiteY469" fmla="*/ 692951 h 1893093"/>
                  <a:gd name="connsiteX470" fmla="*/ 429668 w 1464468"/>
                  <a:gd name="connsiteY470" fmla="*/ 778676 h 1893093"/>
                  <a:gd name="connsiteX471" fmla="*/ 429668 w 1464468"/>
                  <a:gd name="connsiteY471" fmla="*/ 857257 h 1893093"/>
                  <a:gd name="connsiteX472" fmla="*/ 351087 w 1464468"/>
                  <a:gd name="connsiteY472" fmla="*/ 857257 h 1893093"/>
                  <a:gd name="connsiteX473" fmla="*/ 351087 w 1464468"/>
                  <a:gd name="connsiteY473" fmla="*/ 778676 h 1893093"/>
                  <a:gd name="connsiteX474" fmla="*/ 429668 w 1464468"/>
                  <a:gd name="connsiteY474" fmla="*/ 778676 h 1893093"/>
                  <a:gd name="connsiteX475" fmla="*/ 429668 w 1464468"/>
                  <a:gd name="connsiteY475" fmla="*/ 864401 h 1893093"/>
                  <a:gd name="connsiteX476" fmla="*/ 429668 w 1464468"/>
                  <a:gd name="connsiteY476" fmla="*/ 942982 h 1893093"/>
                  <a:gd name="connsiteX477" fmla="*/ 351087 w 1464468"/>
                  <a:gd name="connsiteY477" fmla="*/ 942982 h 1893093"/>
                  <a:gd name="connsiteX478" fmla="*/ 351087 w 1464468"/>
                  <a:gd name="connsiteY478" fmla="*/ 864401 h 1893093"/>
                  <a:gd name="connsiteX479" fmla="*/ 429668 w 1464468"/>
                  <a:gd name="connsiteY479" fmla="*/ 864401 h 1893093"/>
                  <a:gd name="connsiteX480" fmla="*/ 429668 w 1464468"/>
                  <a:gd name="connsiteY480" fmla="*/ 950126 h 1893093"/>
                  <a:gd name="connsiteX481" fmla="*/ 429668 w 1464468"/>
                  <a:gd name="connsiteY481" fmla="*/ 1028707 h 1893093"/>
                  <a:gd name="connsiteX482" fmla="*/ 351087 w 1464468"/>
                  <a:gd name="connsiteY482" fmla="*/ 1028707 h 1893093"/>
                  <a:gd name="connsiteX483" fmla="*/ 351087 w 1464468"/>
                  <a:gd name="connsiteY483" fmla="*/ 950126 h 1893093"/>
                  <a:gd name="connsiteX484" fmla="*/ 429668 w 1464468"/>
                  <a:gd name="connsiteY484" fmla="*/ 950126 h 1893093"/>
                  <a:gd name="connsiteX485" fmla="*/ 429668 w 1464468"/>
                  <a:gd name="connsiteY485" fmla="*/ 1035851 h 1893093"/>
                  <a:gd name="connsiteX486" fmla="*/ 429668 w 1464468"/>
                  <a:gd name="connsiteY486" fmla="*/ 1114432 h 1893093"/>
                  <a:gd name="connsiteX487" fmla="*/ 351087 w 1464468"/>
                  <a:gd name="connsiteY487" fmla="*/ 1114432 h 1893093"/>
                  <a:gd name="connsiteX488" fmla="*/ 351087 w 1464468"/>
                  <a:gd name="connsiteY488" fmla="*/ 1035851 h 1893093"/>
                  <a:gd name="connsiteX489" fmla="*/ 429668 w 1464468"/>
                  <a:gd name="connsiteY489" fmla="*/ 1035851 h 1893093"/>
                  <a:gd name="connsiteX490" fmla="*/ 429668 w 1464468"/>
                  <a:gd name="connsiteY490" fmla="*/ 1121576 h 1893093"/>
                  <a:gd name="connsiteX491" fmla="*/ 429668 w 1464468"/>
                  <a:gd name="connsiteY491" fmla="*/ 1200157 h 1893093"/>
                  <a:gd name="connsiteX492" fmla="*/ 351087 w 1464468"/>
                  <a:gd name="connsiteY492" fmla="*/ 1200157 h 1893093"/>
                  <a:gd name="connsiteX493" fmla="*/ 351087 w 1464468"/>
                  <a:gd name="connsiteY493" fmla="*/ 1121576 h 1893093"/>
                  <a:gd name="connsiteX494" fmla="*/ 429668 w 1464468"/>
                  <a:gd name="connsiteY494" fmla="*/ 1121576 h 1893093"/>
                  <a:gd name="connsiteX495" fmla="*/ 429668 w 1464468"/>
                  <a:gd name="connsiteY495" fmla="*/ 1207301 h 1893093"/>
                  <a:gd name="connsiteX496" fmla="*/ 429668 w 1464468"/>
                  <a:gd name="connsiteY496" fmla="*/ 1285882 h 1893093"/>
                  <a:gd name="connsiteX497" fmla="*/ 351087 w 1464468"/>
                  <a:gd name="connsiteY497" fmla="*/ 1285882 h 1893093"/>
                  <a:gd name="connsiteX498" fmla="*/ 351087 w 1464468"/>
                  <a:gd name="connsiteY498" fmla="*/ 1207301 h 1893093"/>
                  <a:gd name="connsiteX499" fmla="*/ 429668 w 1464468"/>
                  <a:gd name="connsiteY499" fmla="*/ 1207301 h 1893093"/>
                  <a:gd name="connsiteX500" fmla="*/ 429668 w 1464468"/>
                  <a:gd name="connsiteY500" fmla="*/ 1293026 h 1893093"/>
                  <a:gd name="connsiteX501" fmla="*/ 429668 w 1464468"/>
                  <a:gd name="connsiteY501" fmla="*/ 1371607 h 1893093"/>
                  <a:gd name="connsiteX502" fmla="*/ 351087 w 1464468"/>
                  <a:gd name="connsiteY502" fmla="*/ 1371607 h 1893093"/>
                  <a:gd name="connsiteX503" fmla="*/ 351087 w 1464468"/>
                  <a:gd name="connsiteY503" fmla="*/ 1293026 h 1893093"/>
                  <a:gd name="connsiteX504" fmla="*/ 429668 w 1464468"/>
                  <a:gd name="connsiteY504" fmla="*/ 1293026 h 1893093"/>
                  <a:gd name="connsiteX505" fmla="*/ 429668 w 1464468"/>
                  <a:gd name="connsiteY505" fmla="*/ 1378751 h 1893093"/>
                  <a:gd name="connsiteX506" fmla="*/ 429668 w 1464468"/>
                  <a:gd name="connsiteY506" fmla="*/ 1457332 h 1893093"/>
                  <a:gd name="connsiteX507" fmla="*/ 351087 w 1464468"/>
                  <a:gd name="connsiteY507" fmla="*/ 1457332 h 1893093"/>
                  <a:gd name="connsiteX508" fmla="*/ 351087 w 1464468"/>
                  <a:gd name="connsiteY508" fmla="*/ 1378751 h 1893093"/>
                  <a:gd name="connsiteX509" fmla="*/ 429668 w 1464468"/>
                  <a:gd name="connsiteY509" fmla="*/ 1378751 h 1893093"/>
                  <a:gd name="connsiteX510" fmla="*/ 436812 w 1464468"/>
                  <a:gd name="connsiteY510" fmla="*/ 1378751 h 1893093"/>
                  <a:gd name="connsiteX511" fmla="*/ 515393 w 1464468"/>
                  <a:gd name="connsiteY511" fmla="*/ 1378751 h 1893093"/>
                  <a:gd name="connsiteX512" fmla="*/ 515393 w 1464468"/>
                  <a:gd name="connsiteY512" fmla="*/ 1457332 h 1893093"/>
                  <a:gd name="connsiteX513" fmla="*/ 436812 w 1464468"/>
                  <a:gd name="connsiteY513" fmla="*/ 1457332 h 1893093"/>
                  <a:gd name="connsiteX514" fmla="*/ 436812 w 1464468"/>
                  <a:gd name="connsiteY514" fmla="*/ 1378751 h 1893093"/>
                  <a:gd name="connsiteX515" fmla="*/ 515393 w 1464468"/>
                  <a:gd name="connsiteY515" fmla="*/ 1464476 h 1893093"/>
                  <a:gd name="connsiteX516" fmla="*/ 515393 w 1464468"/>
                  <a:gd name="connsiteY516" fmla="*/ 1543057 h 1893093"/>
                  <a:gd name="connsiteX517" fmla="*/ 436812 w 1464468"/>
                  <a:gd name="connsiteY517" fmla="*/ 1543057 h 1893093"/>
                  <a:gd name="connsiteX518" fmla="*/ 436812 w 1464468"/>
                  <a:gd name="connsiteY518" fmla="*/ 1464476 h 1893093"/>
                  <a:gd name="connsiteX519" fmla="*/ 515393 w 1464468"/>
                  <a:gd name="connsiteY519" fmla="*/ 1464476 h 1893093"/>
                  <a:gd name="connsiteX520" fmla="*/ 522537 w 1464468"/>
                  <a:gd name="connsiteY520" fmla="*/ 1464476 h 1893093"/>
                  <a:gd name="connsiteX521" fmla="*/ 601118 w 1464468"/>
                  <a:gd name="connsiteY521" fmla="*/ 1464476 h 1893093"/>
                  <a:gd name="connsiteX522" fmla="*/ 601118 w 1464468"/>
                  <a:gd name="connsiteY522" fmla="*/ 1543057 h 1893093"/>
                  <a:gd name="connsiteX523" fmla="*/ 522537 w 1464468"/>
                  <a:gd name="connsiteY523" fmla="*/ 1543057 h 1893093"/>
                  <a:gd name="connsiteX524" fmla="*/ 522537 w 1464468"/>
                  <a:gd name="connsiteY524" fmla="*/ 1464476 h 1893093"/>
                  <a:gd name="connsiteX525" fmla="*/ 608262 w 1464468"/>
                  <a:gd name="connsiteY525" fmla="*/ 1464476 h 1893093"/>
                  <a:gd name="connsiteX526" fmla="*/ 686843 w 1464468"/>
                  <a:gd name="connsiteY526" fmla="*/ 1464476 h 1893093"/>
                  <a:gd name="connsiteX527" fmla="*/ 686843 w 1464468"/>
                  <a:gd name="connsiteY527" fmla="*/ 1543057 h 1893093"/>
                  <a:gd name="connsiteX528" fmla="*/ 608262 w 1464468"/>
                  <a:gd name="connsiteY528" fmla="*/ 1543057 h 1893093"/>
                  <a:gd name="connsiteX529" fmla="*/ 608262 w 1464468"/>
                  <a:gd name="connsiteY529" fmla="*/ 1464476 h 1893093"/>
                  <a:gd name="connsiteX530" fmla="*/ 693987 w 1464468"/>
                  <a:gd name="connsiteY530" fmla="*/ 1464476 h 1893093"/>
                  <a:gd name="connsiteX531" fmla="*/ 772568 w 1464468"/>
                  <a:gd name="connsiteY531" fmla="*/ 1464476 h 1893093"/>
                  <a:gd name="connsiteX532" fmla="*/ 772568 w 1464468"/>
                  <a:gd name="connsiteY532" fmla="*/ 1543057 h 1893093"/>
                  <a:gd name="connsiteX533" fmla="*/ 693987 w 1464468"/>
                  <a:gd name="connsiteY533" fmla="*/ 1543057 h 1893093"/>
                  <a:gd name="connsiteX534" fmla="*/ 693987 w 1464468"/>
                  <a:gd name="connsiteY534" fmla="*/ 1464476 h 1893093"/>
                  <a:gd name="connsiteX535" fmla="*/ 779712 w 1464468"/>
                  <a:gd name="connsiteY535" fmla="*/ 1464476 h 1893093"/>
                  <a:gd name="connsiteX536" fmla="*/ 858293 w 1464468"/>
                  <a:gd name="connsiteY536" fmla="*/ 1464476 h 1893093"/>
                  <a:gd name="connsiteX537" fmla="*/ 858293 w 1464468"/>
                  <a:gd name="connsiteY537" fmla="*/ 1543057 h 1893093"/>
                  <a:gd name="connsiteX538" fmla="*/ 779712 w 1464468"/>
                  <a:gd name="connsiteY538" fmla="*/ 1543057 h 1893093"/>
                  <a:gd name="connsiteX539" fmla="*/ 779712 w 1464468"/>
                  <a:gd name="connsiteY539" fmla="*/ 1464476 h 1893093"/>
                  <a:gd name="connsiteX540" fmla="*/ 865437 w 1464468"/>
                  <a:gd name="connsiteY540" fmla="*/ 1464476 h 1893093"/>
                  <a:gd name="connsiteX541" fmla="*/ 944018 w 1464468"/>
                  <a:gd name="connsiteY541" fmla="*/ 1464476 h 1893093"/>
                  <a:gd name="connsiteX542" fmla="*/ 944018 w 1464468"/>
                  <a:gd name="connsiteY542" fmla="*/ 1543057 h 1893093"/>
                  <a:gd name="connsiteX543" fmla="*/ 865437 w 1464468"/>
                  <a:gd name="connsiteY543" fmla="*/ 1543057 h 1893093"/>
                  <a:gd name="connsiteX544" fmla="*/ 865437 w 1464468"/>
                  <a:gd name="connsiteY544" fmla="*/ 1464476 h 1893093"/>
                  <a:gd name="connsiteX545" fmla="*/ 951162 w 1464468"/>
                  <a:gd name="connsiteY545" fmla="*/ 1464476 h 1893093"/>
                  <a:gd name="connsiteX546" fmla="*/ 1029743 w 1464468"/>
                  <a:gd name="connsiteY546" fmla="*/ 1464476 h 1893093"/>
                  <a:gd name="connsiteX547" fmla="*/ 1029743 w 1464468"/>
                  <a:gd name="connsiteY547" fmla="*/ 1543057 h 1893093"/>
                  <a:gd name="connsiteX548" fmla="*/ 951162 w 1464468"/>
                  <a:gd name="connsiteY548" fmla="*/ 1543057 h 1893093"/>
                  <a:gd name="connsiteX549" fmla="*/ 951162 w 1464468"/>
                  <a:gd name="connsiteY549" fmla="*/ 1464476 h 1893093"/>
                  <a:gd name="connsiteX550" fmla="*/ 951162 w 1464468"/>
                  <a:gd name="connsiteY550" fmla="*/ 1457332 h 1893093"/>
                  <a:gd name="connsiteX551" fmla="*/ 951162 w 1464468"/>
                  <a:gd name="connsiteY551" fmla="*/ 1378751 h 1893093"/>
                  <a:gd name="connsiteX552" fmla="*/ 1029743 w 1464468"/>
                  <a:gd name="connsiteY552" fmla="*/ 1378751 h 1893093"/>
                  <a:gd name="connsiteX553" fmla="*/ 1029743 w 1464468"/>
                  <a:gd name="connsiteY553" fmla="*/ 1457332 h 1893093"/>
                  <a:gd name="connsiteX554" fmla="*/ 951162 w 1464468"/>
                  <a:gd name="connsiteY554" fmla="*/ 1457332 h 1893093"/>
                  <a:gd name="connsiteX555" fmla="*/ 1036887 w 1464468"/>
                  <a:gd name="connsiteY555" fmla="*/ 1378751 h 1893093"/>
                  <a:gd name="connsiteX556" fmla="*/ 1115468 w 1464468"/>
                  <a:gd name="connsiteY556" fmla="*/ 1378751 h 1893093"/>
                  <a:gd name="connsiteX557" fmla="*/ 1115468 w 1464468"/>
                  <a:gd name="connsiteY557" fmla="*/ 1457332 h 1893093"/>
                  <a:gd name="connsiteX558" fmla="*/ 1036887 w 1464468"/>
                  <a:gd name="connsiteY558" fmla="*/ 1457332 h 1893093"/>
                  <a:gd name="connsiteX559" fmla="*/ 1036887 w 1464468"/>
                  <a:gd name="connsiteY559" fmla="*/ 1378751 h 1893093"/>
                  <a:gd name="connsiteX560" fmla="*/ 1036887 w 1464468"/>
                  <a:gd name="connsiteY560" fmla="*/ 1371607 h 1893093"/>
                  <a:gd name="connsiteX561" fmla="*/ 1036887 w 1464468"/>
                  <a:gd name="connsiteY561" fmla="*/ 1293026 h 1893093"/>
                  <a:gd name="connsiteX562" fmla="*/ 1115468 w 1464468"/>
                  <a:gd name="connsiteY562" fmla="*/ 1293026 h 1893093"/>
                  <a:gd name="connsiteX563" fmla="*/ 1115468 w 1464468"/>
                  <a:gd name="connsiteY563" fmla="*/ 1371607 h 1893093"/>
                  <a:gd name="connsiteX564" fmla="*/ 1036887 w 1464468"/>
                  <a:gd name="connsiteY564" fmla="*/ 1371607 h 1893093"/>
                  <a:gd name="connsiteX565" fmla="*/ 1036887 w 1464468"/>
                  <a:gd name="connsiteY565" fmla="*/ 1285882 h 1893093"/>
                  <a:gd name="connsiteX566" fmla="*/ 1036887 w 1464468"/>
                  <a:gd name="connsiteY566" fmla="*/ 1207301 h 1893093"/>
                  <a:gd name="connsiteX567" fmla="*/ 1115468 w 1464468"/>
                  <a:gd name="connsiteY567" fmla="*/ 1207301 h 1893093"/>
                  <a:gd name="connsiteX568" fmla="*/ 1115468 w 1464468"/>
                  <a:gd name="connsiteY568" fmla="*/ 1285882 h 1893093"/>
                  <a:gd name="connsiteX569" fmla="*/ 1036887 w 1464468"/>
                  <a:gd name="connsiteY569" fmla="*/ 1285882 h 1893093"/>
                  <a:gd name="connsiteX570" fmla="*/ 1036887 w 1464468"/>
                  <a:gd name="connsiteY570" fmla="*/ 1200157 h 1893093"/>
                  <a:gd name="connsiteX571" fmla="*/ 1036887 w 1464468"/>
                  <a:gd name="connsiteY571" fmla="*/ 1121576 h 1893093"/>
                  <a:gd name="connsiteX572" fmla="*/ 1115468 w 1464468"/>
                  <a:gd name="connsiteY572" fmla="*/ 1121576 h 1893093"/>
                  <a:gd name="connsiteX573" fmla="*/ 1115468 w 1464468"/>
                  <a:gd name="connsiteY573" fmla="*/ 1200157 h 1893093"/>
                  <a:gd name="connsiteX574" fmla="*/ 1036887 w 1464468"/>
                  <a:gd name="connsiteY574" fmla="*/ 1200157 h 1893093"/>
                  <a:gd name="connsiteX575" fmla="*/ 1036887 w 1464468"/>
                  <a:gd name="connsiteY575" fmla="*/ 1114432 h 1893093"/>
                  <a:gd name="connsiteX576" fmla="*/ 1036887 w 1464468"/>
                  <a:gd name="connsiteY576" fmla="*/ 1035851 h 1893093"/>
                  <a:gd name="connsiteX577" fmla="*/ 1115468 w 1464468"/>
                  <a:gd name="connsiteY577" fmla="*/ 1035851 h 1893093"/>
                  <a:gd name="connsiteX578" fmla="*/ 1115468 w 1464468"/>
                  <a:gd name="connsiteY578" fmla="*/ 1114432 h 1893093"/>
                  <a:gd name="connsiteX579" fmla="*/ 1036887 w 1464468"/>
                  <a:gd name="connsiteY579" fmla="*/ 1114432 h 1893093"/>
                  <a:gd name="connsiteX580" fmla="*/ 1036887 w 1464468"/>
                  <a:gd name="connsiteY580" fmla="*/ 1028707 h 1893093"/>
                  <a:gd name="connsiteX581" fmla="*/ 1036887 w 1464468"/>
                  <a:gd name="connsiteY581" fmla="*/ 950126 h 1893093"/>
                  <a:gd name="connsiteX582" fmla="*/ 1115468 w 1464468"/>
                  <a:gd name="connsiteY582" fmla="*/ 950126 h 1893093"/>
                  <a:gd name="connsiteX583" fmla="*/ 1115468 w 1464468"/>
                  <a:gd name="connsiteY583" fmla="*/ 1028707 h 1893093"/>
                  <a:gd name="connsiteX584" fmla="*/ 1036887 w 1464468"/>
                  <a:gd name="connsiteY584" fmla="*/ 1028707 h 1893093"/>
                  <a:gd name="connsiteX585" fmla="*/ 1036887 w 1464468"/>
                  <a:gd name="connsiteY585" fmla="*/ 942982 h 1893093"/>
                  <a:gd name="connsiteX586" fmla="*/ 1036887 w 1464468"/>
                  <a:gd name="connsiteY586" fmla="*/ 864401 h 1893093"/>
                  <a:gd name="connsiteX587" fmla="*/ 1115468 w 1464468"/>
                  <a:gd name="connsiteY587" fmla="*/ 864401 h 1893093"/>
                  <a:gd name="connsiteX588" fmla="*/ 1115468 w 1464468"/>
                  <a:gd name="connsiteY588" fmla="*/ 942982 h 1893093"/>
                  <a:gd name="connsiteX589" fmla="*/ 1036887 w 1464468"/>
                  <a:gd name="connsiteY589" fmla="*/ 942982 h 1893093"/>
                  <a:gd name="connsiteX590" fmla="*/ 1036887 w 1464468"/>
                  <a:gd name="connsiteY590" fmla="*/ 857257 h 1893093"/>
                  <a:gd name="connsiteX591" fmla="*/ 1036887 w 1464468"/>
                  <a:gd name="connsiteY591" fmla="*/ 778676 h 1893093"/>
                  <a:gd name="connsiteX592" fmla="*/ 1115468 w 1464468"/>
                  <a:gd name="connsiteY592" fmla="*/ 778676 h 1893093"/>
                  <a:gd name="connsiteX593" fmla="*/ 1115468 w 1464468"/>
                  <a:gd name="connsiteY593" fmla="*/ 857257 h 1893093"/>
                  <a:gd name="connsiteX594" fmla="*/ 1036887 w 1464468"/>
                  <a:gd name="connsiteY594" fmla="*/ 857257 h 1893093"/>
                  <a:gd name="connsiteX595" fmla="*/ 1036887 w 1464468"/>
                  <a:gd name="connsiteY595" fmla="*/ 771532 h 1893093"/>
                  <a:gd name="connsiteX596" fmla="*/ 1036887 w 1464468"/>
                  <a:gd name="connsiteY596" fmla="*/ 692951 h 1893093"/>
                  <a:gd name="connsiteX597" fmla="*/ 1115468 w 1464468"/>
                  <a:gd name="connsiteY597" fmla="*/ 692951 h 1893093"/>
                  <a:gd name="connsiteX598" fmla="*/ 1115468 w 1464468"/>
                  <a:gd name="connsiteY598" fmla="*/ 771532 h 1893093"/>
                  <a:gd name="connsiteX599" fmla="*/ 1036887 w 1464468"/>
                  <a:gd name="connsiteY599" fmla="*/ 771532 h 1893093"/>
                  <a:gd name="connsiteX600" fmla="*/ 1036887 w 1464468"/>
                  <a:gd name="connsiteY600" fmla="*/ 685807 h 1893093"/>
                  <a:gd name="connsiteX601" fmla="*/ 1036887 w 1464468"/>
                  <a:gd name="connsiteY601" fmla="*/ 607226 h 1893093"/>
                  <a:gd name="connsiteX602" fmla="*/ 1115468 w 1464468"/>
                  <a:gd name="connsiteY602" fmla="*/ 607226 h 1893093"/>
                  <a:gd name="connsiteX603" fmla="*/ 1115468 w 1464468"/>
                  <a:gd name="connsiteY603" fmla="*/ 685807 h 1893093"/>
                  <a:gd name="connsiteX604" fmla="*/ 1036887 w 1464468"/>
                  <a:gd name="connsiteY604" fmla="*/ 685807 h 1893093"/>
                  <a:gd name="connsiteX605" fmla="*/ 1036887 w 1464468"/>
                  <a:gd name="connsiteY605" fmla="*/ 600075 h 1893093"/>
                  <a:gd name="connsiteX606" fmla="*/ 1036887 w 1464468"/>
                  <a:gd name="connsiteY606" fmla="*/ 521494 h 1893093"/>
                  <a:gd name="connsiteX607" fmla="*/ 1115468 w 1464468"/>
                  <a:gd name="connsiteY607" fmla="*/ 521494 h 1893093"/>
                  <a:gd name="connsiteX608" fmla="*/ 1115468 w 1464468"/>
                  <a:gd name="connsiteY608" fmla="*/ 600075 h 1893093"/>
                  <a:gd name="connsiteX609" fmla="*/ 1036887 w 1464468"/>
                  <a:gd name="connsiteY609" fmla="*/ 600075 h 1893093"/>
                  <a:gd name="connsiteX610" fmla="*/ 1036887 w 1464468"/>
                  <a:gd name="connsiteY610" fmla="*/ 514350 h 1893093"/>
                  <a:gd name="connsiteX611" fmla="*/ 1036887 w 1464468"/>
                  <a:gd name="connsiteY611" fmla="*/ 435769 h 1893093"/>
                  <a:gd name="connsiteX612" fmla="*/ 1115468 w 1464468"/>
                  <a:gd name="connsiteY612" fmla="*/ 435769 h 1893093"/>
                  <a:gd name="connsiteX613" fmla="*/ 1115468 w 1464468"/>
                  <a:gd name="connsiteY613" fmla="*/ 514350 h 1893093"/>
                  <a:gd name="connsiteX614" fmla="*/ 1036887 w 1464468"/>
                  <a:gd name="connsiteY614" fmla="*/ 514350 h 1893093"/>
                  <a:gd name="connsiteX615" fmla="*/ 1036887 w 1464468"/>
                  <a:gd name="connsiteY615" fmla="*/ 428625 h 1893093"/>
                  <a:gd name="connsiteX616" fmla="*/ 1036887 w 1464468"/>
                  <a:gd name="connsiteY616" fmla="*/ 350044 h 1893093"/>
                  <a:gd name="connsiteX617" fmla="*/ 1115468 w 1464468"/>
                  <a:gd name="connsiteY617" fmla="*/ 350044 h 1893093"/>
                  <a:gd name="connsiteX618" fmla="*/ 1115468 w 1464468"/>
                  <a:gd name="connsiteY618" fmla="*/ 428625 h 1893093"/>
                  <a:gd name="connsiteX619" fmla="*/ 1036887 w 1464468"/>
                  <a:gd name="connsiteY619" fmla="*/ 428625 h 1893093"/>
                  <a:gd name="connsiteX620" fmla="*/ 1036887 w 1464468"/>
                  <a:gd name="connsiteY620" fmla="*/ 342900 h 1893093"/>
                  <a:gd name="connsiteX621" fmla="*/ 1036887 w 1464468"/>
                  <a:gd name="connsiteY621" fmla="*/ 264319 h 1893093"/>
                  <a:gd name="connsiteX622" fmla="*/ 1115468 w 1464468"/>
                  <a:gd name="connsiteY622" fmla="*/ 264319 h 1893093"/>
                  <a:gd name="connsiteX623" fmla="*/ 1115468 w 1464468"/>
                  <a:gd name="connsiteY623" fmla="*/ 342900 h 1893093"/>
                  <a:gd name="connsiteX624" fmla="*/ 1036887 w 1464468"/>
                  <a:gd name="connsiteY624" fmla="*/ 342900 h 1893093"/>
                  <a:gd name="connsiteX625" fmla="*/ 1029743 w 1464468"/>
                  <a:gd name="connsiteY625" fmla="*/ 342900 h 1893093"/>
                  <a:gd name="connsiteX626" fmla="*/ 951162 w 1464468"/>
                  <a:gd name="connsiteY626" fmla="*/ 342900 h 1893093"/>
                  <a:gd name="connsiteX627" fmla="*/ 951162 w 1464468"/>
                  <a:gd name="connsiteY627" fmla="*/ 264319 h 1893093"/>
                  <a:gd name="connsiteX628" fmla="*/ 1029743 w 1464468"/>
                  <a:gd name="connsiteY628" fmla="*/ 264319 h 1893093"/>
                  <a:gd name="connsiteX629" fmla="*/ 1029743 w 1464468"/>
                  <a:gd name="connsiteY629" fmla="*/ 342900 h 1893093"/>
                  <a:gd name="connsiteX630" fmla="*/ 944018 w 1464468"/>
                  <a:gd name="connsiteY630" fmla="*/ 342900 h 1893093"/>
                  <a:gd name="connsiteX631" fmla="*/ 865437 w 1464468"/>
                  <a:gd name="connsiteY631" fmla="*/ 342900 h 1893093"/>
                  <a:gd name="connsiteX632" fmla="*/ 865437 w 1464468"/>
                  <a:gd name="connsiteY632" fmla="*/ 264319 h 1893093"/>
                  <a:gd name="connsiteX633" fmla="*/ 944018 w 1464468"/>
                  <a:gd name="connsiteY633" fmla="*/ 264319 h 1893093"/>
                  <a:gd name="connsiteX634" fmla="*/ 944018 w 1464468"/>
                  <a:gd name="connsiteY634" fmla="*/ 342900 h 1893093"/>
                  <a:gd name="connsiteX635" fmla="*/ 858293 w 1464468"/>
                  <a:gd name="connsiteY635" fmla="*/ 342900 h 1893093"/>
                  <a:gd name="connsiteX636" fmla="*/ 779712 w 1464468"/>
                  <a:gd name="connsiteY636" fmla="*/ 342900 h 1893093"/>
                  <a:gd name="connsiteX637" fmla="*/ 779712 w 1464468"/>
                  <a:gd name="connsiteY637" fmla="*/ 264319 h 1893093"/>
                  <a:gd name="connsiteX638" fmla="*/ 858293 w 1464468"/>
                  <a:gd name="connsiteY638" fmla="*/ 264319 h 1893093"/>
                  <a:gd name="connsiteX639" fmla="*/ 858293 w 1464468"/>
                  <a:gd name="connsiteY639" fmla="*/ 342900 h 1893093"/>
                  <a:gd name="connsiteX640" fmla="*/ 772568 w 1464468"/>
                  <a:gd name="connsiteY640" fmla="*/ 342900 h 1893093"/>
                  <a:gd name="connsiteX641" fmla="*/ 693987 w 1464468"/>
                  <a:gd name="connsiteY641" fmla="*/ 342900 h 1893093"/>
                  <a:gd name="connsiteX642" fmla="*/ 693987 w 1464468"/>
                  <a:gd name="connsiteY642" fmla="*/ 264319 h 1893093"/>
                  <a:gd name="connsiteX643" fmla="*/ 772568 w 1464468"/>
                  <a:gd name="connsiteY643" fmla="*/ 264319 h 1893093"/>
                  <a:gd name="connsiteX644" fmla="*/ 772568 w 1464468"/>
                  <a:gd name="connsiteY644" fmla="*/ 342900 h 1893093"/>
                  <a:gd name="connsiteX645" fmla="*/ 686843 w 1464468"/>
                  <a:gd name="connsiteY645" fmla="*/ 342900 h 1893093"/>
                  <a:gd name="connsiteX646" fmla="*/ 608262 w 1464468"/>
                  <a:gd name="connsiteY646" fmla="*/ 342900 h 1893093"/>
                  <a:gd name="connsiteX647" fmla="*/ 608262 w 1464468"/>
                  <a:gd name="connsiteY647" fmla="*/ 264319 h 1893093"/>
                  <a:gd name="connsiteX648" fmla="*/ 686843 w 1464468"/>
                  <a:gd name="connsiteY648" fmla="*/ 264319 h 1893093"/>
                  <a:gd name="connsiteX649" fmla="*/ 686843 w 1464468"/>
                  <a:gd name="connsiteY649" fmla="*/ 342900 h 1893093"/>
                  <a:gd name="connsiteX650" fmla="*/ 601118 w 1464468"/>
                  <a:gd name="connsiteY650" fmla="*/ 342900 h 1893093"/>
                  <a:gd name="connsiteX651" fmla="*/ 522537 w 1464468"/>
                  <a:gd name="connsiteY651" fmla="*/ 342900 h 1893093"/>
                  <a:gd name="connsiteX652" fmla="*/ 522537 w 1464468"/>
                  <a:gd name="connsiteY652" fmla="*/ 264319 h 1893093"/>
                  <a:gd name="connsiteX653" fmla="*/ 601118 w 1464468"/>
                  <a:gd name="connsiteY653" fmla="*/ 264319 h 1893093"/>
                  <a:gd name="connsiteX654" fmla="*/ 601118 w 1464468"/>
                  <a:gd name="connsiteY654" fmla="*/ 342900 h 1893093"/>
                  <a:gd name="connsiteX655" fmla="*/ 515393 w 1464468"/>
                  <a:gd name="connsiteY655" fmla="*/ 342900 h 1893093"/>
                  <a:gd name="connsiteX656" fmla="*/ 436812 w 1464468"/>
                  <a:gd name="connsiteY656" fmla="*/ 342900 h 1893093"/>
                  <a:gd name="connsiteX657" fmla="*/ 436812 w 1464468"/>
                  <a:gd name="connsiteY657" fmla="*/ 264319 h 1893093"/>
                  <a:gd name="connsiteX658" fmla="*/ 515393 w 1464468"/>
                  <a:gd name="connsiteY658" fmla="*/ 264319 h 1893093"/>
                  <a:gd name="connsiteX659" fmla="*/ 515393 w 1464468"/>
                  <a:gd name="connsiteY659" fmla="*/ 342900 h 1893093"/>
                  <a:gd name="connsiteX660" fmla="*/ 429668 w 1464468"/>
                  <a:gd name="connsiteY660" fmla="*/ 342900 h 1893093"/>
                  <a:gd name="connsiteX661" fmla="*/ 351087 w 1464468"/>
                  <a:gd name="connsiteY661" fmla="*/ 342900 h 1893093"/>
                  <a:gd name="connsiteX662" fmla="*/ 351087 w 1464468"/>
                  <a:gd name="connsiteY662" fmla="*/ 264319 h 1893093"/>
                  <a:gd name="connsiteX663" fmla="*/ 429668 w 1464468"/>
                  <a:gd name="connsiteY663" fmla="*/ 264319 h 1893093"/>
                  <a:gd name="connsiteX664" fmla="*/ 429668 w 1464468"/>
                  <a:gd name="connsiteY664" fmla="*/ 342900 h 1893093"/>
                  <a:gd name="connsiteX665" fmla="*/ 429668 w 1464468"/>
                  <a:gd name="connsiteY665" fmla="*/ 350044 h 1893093"/>
                  <a:gd name="connsiteX666" fmla="*/ 429668 w 1464468"/>
                  <a:gd name="connsiteY666" fmla="*/ 428625 h 1893093"/>
                  <a:gd name="connsiteX667" fmla="*/ 351087 w 1464468"/>
                  <a:gd name="connsiteY667" fmla="*/ 428625 h 1893093"/>
                  <a:gd name="connsiteX668" fmla="*/ 351087 w 1464468"/>
                  <a:gd name="connsiteY668" fmla="*/ 350044 h 1893093"/>
                  <a:gd name="connsiteX669" fmla="*/ 429668 w 1464468"/>
                  <a:gd name="connsiteY669" fmla="*/ 350044 h 1893093"/>
                  <a:gd name="connsiteX670" fmla="*/ 343943 w 1464468"/>
                  <a:gd name="connsiteY670" fmla="*/ 428625 h 1893093"/>
                  <a:gd name="connsiteX671" fmla="*/ 265362 w 1464468"/>
                  <a:gd name="connsiteY671" fmla="*/ 428625 h 1893093"/>
                  <a:gd name="connsiteX672" fmla="*/ 265362 w 1464468"/>
                  <a:gd name="connsiteY672" fmla="*/ 350044 h 1893093"/>
                  <a:gd name="connsiteX673" fmla="*/ 343943 w 1464468"/>
                  <a:gd name="connsiteY673" fmla="*/ 350044 h 1893093"/>
                  <a:gd name="connsiteX674" fmla="*/ 343943 w 1464468"/>
                  <a:gd name="connsiteY674" fmla="*/ 428625 h 1893093"/>
                  <a:gd name="connsiteX675" fmla="*/ 343943 w 1464468"/>
                  <a:gd name="connsiteY675" fmla="*/ 435769 h 1893093"/>
                  <a:gd name="connsiteX676" fmla="*/ 343943 w 1464468"/>
                  <a:gd name="connsiteY676" fmla="*/ 514350 h 1893093"/>
                  <a:gd name="connsiteX677" fmla="*/ 265362 w 1464468"/>
                  <a:gd name="connsiteY677" fmla="*/ 514350 h 1893093"/>
                  <a:gd name="connsiteX678" fmla="*/ 265362 w 1464468"/>
                  <a:gd name="connsiteY678" fmla="*/ 435769 h 1893093"/>
                  <a:gd name="connsiteX679" fmla="*/ 343943 w 1464468"/>
                  <a:gd name="connsiteY679" fmla="*/ 435769 h 1893093"/>
                  <a:gd name="connsiteX680" fmla="*/ 343943 w 1464468"/>
                  <a:gd name="connsiteY680" fmla="*/ 521494 h 1893093"/>
                  <a:gd name="connsiteX681" fmla="*/ 343943 w 1464468"/>
                  <a:gd name="connsiteY681" fmla="*/ 600075 h 1893093"/>
                  <a:gd name="connsiteX682" fmla="*/ 265362 w 1464468"/>
                  <a:gd name="connsiteY682" fmla="*/ 600075 h 1893093"/>
                  <a:gd name="connsiteX683" fmla="*/ 265362 w 1464468"/>
                  <a:gd name="connsiteY683" fmla="*/ 521494 h 1893093"/>
                  <a:gd name="connsiteX684" fmla="*/ 343943 w 1464468"/>
                  <a:gd name="connsiteY684" fmla="*/ 521494 h 1893093"/>
                  <a:gd name="connsiteX685" fmla="*/ 343943 w 1464468"/>
                  <a:gd name="connsiteY685" fmla="*/ 607219 h 1893093"/>
                  <a:gd name="connsiteX686" fmla="*/ 343943 w 1464468"/>
                  <a:gd name="connsiteY686" fmla="*/ 685800 h 1893093"/>
                  <a:gd name="connsiteX687" fmla="*/ 265362 w 1464468"/>
                  <a:gd name="connsiteY687" fmla="*/ 685800 h 1893093"/>
                  <a:gd name="connsiteX688" fmla="*/ 265362 w 1464468"/>
                  <a:gd name="connsiteY688" fmla="*/ 607219 h 1893093"/>
                  <a:gd name="connsiteX689" fmla="*/ 343943 w 1464468"/>
                  <a:gd name="connsiteY689" fmla="*/ 607219 h 1893093"/>
                  <a:gd name="connsiteX690" fmla="*/ 343943 w 1464468"/>
                  <a:gd name="connsiteY690" fmla="*/ 692951 h 1893093"/>
                  <a:gd name="connsiteX691" fmla="*/ 343943 w 1464468"/>
                  <a:gd name="connsiteY691" fmla="*/ 771532 h 1893093"/>
                  <a:gd name="connsiteX692" fmla="*/ 265362 w 1464468"/>
                  <a:gd name="connsiteY692" fmla="*/ 771532 h 1893093"/>
                  <a:gd name="connsiteX693" fmla="*/ 265362 w 1464468"/>
                  <a:gd name="connsiteY693" fmla="*/ 692951 h 1893093"/>
                  <a:gd name="connsiteX694" fmla="*/ 343943 w 1464468"/>
                  <a:gd name="connsiteY694" fmla="*/ 692951 h 1893093"/>
                  <a:gd name="connsiteX695" fmla="*/ 343943 w 1464468"/>
                  <a:gd name="connsiteY695" fmla="*/ 778676 h 1893093"/>
                  <a:gd name="connsiteX696" fmla="*/ 343943 w 1464468"/>
                  <a:gd name="connsiteY696" fmla="*/ 857257 h 1893093"/>
                  <a:gd name="connsiteX697" fmla="*/ 265362 w 1464468"/>
                  <a:gd name="connsiteY697" fmla="*/ 857257 h 1893093"/>
                  <a:gd name="connsiteX698" fmla="*/ 265362 w 1464468"/>
                  <a:gd name="connsiteY698" fmla="*/ 778676 h 1893093"/>
                  <a:gd name="connsiteX699" fmla="*/ 343943 w 1464468"/>
                  <a:gd name="connsiteY699" fmla="*/ 778676 h 1893093"/>
                  <a:gd name="connsiteX700" fmla="*/ 343943 w 1464468"/>
                  <a:gd name="connsiteY700" fmla="*/ 864401 h 1893093"/>
                  <a:gd name="connsiteX701" fmla="*/ 343943 w 1464468"/>
                  <a:gd name="connsiteY701" fmla="*/ 942982 h 1893093"/>
                  <a:gd name="connsiteX702" fmla="*/ 265362 w 1464468"/>
                  <a:gd name="connsiteY702" fmla="*/ 942982 h 1893093"/>
                  <a:gd name="connsiteX703" fmla="*/ 265362 w 1464468"/>
                  <a:gd name="connsiteY703" fmla="*/ 864401 h 1893093"/>
                  <a:gd name="connsiteX704" fmla="*/ 343943 w 1464468"/>
                  <a:gd name="connsiteY704" fmla="*/ 864401 h 1893093"/>
                  <a:gd name="connsiteX705" fmla="*/ 343943 w 1464468"/>
                  <a:gd name="connsiteY705" fmla="*/ 950126 h 1893093"/>
                  <a:gd name="connsiteX706" fmla="*/ 343943 w 1464468"/>
                  <a:gd name="connsiteY706" fmla="*/ 1028707 h 1893093"/>
                  <a:gd name="connsiteX707" fmla="*/ 265362 w 1464468"/>
                  <a:gd name="connsiteY707" fmla="*/ 1028707 h 1893093"/>
                  <a:gd name="connsiteX708" fmla="*/ 265362 w 1464468"/>
                  <a:gd name="connsiteY708" fmla="*/ 950126 h 1893093"/>
                  <a:gd name="connsiteX709" fmla="*/ 343943 w 1464468"/>
                  <a:gd name="connsiteY709" fmla="*/ 950126 h 1893093"/>
                  <a:gd name="connsiteX710" fmla="*/ 343943 w 1464468"/>
                  <a:gd name="connsiteY710" fmla="*/ 1035851 h 1893093"/>
                  <a:gd name="connsiteX711" fmla="*/ 343943 w 1464468"/>
                  <a:gd name="connsiteY711" fmla="*/ 1114432 h 1893093"/>
                  <a:gd name="connsiteX712" fmla="*/ 265362 w 1464468"/>
                  <a:gd name="connsiteY712" fmla="*/ 1114432 h 1893093"/>
                  <a:gd name="connsiteX713" fmla="*/ 265362 w 1464468"/>
                  <a:gd name="connsiteY713" fmla="*/ 1035851 h 1893093"/>
                  <a:gd name="connsiteX714" fmla="*/ 343943 w 1464468"/>
                  <a:gd name="connsiteY714" fmla="*/ 1035851 h 1893093"/>
                  <a:gd name="connsiteX715" fmla="*/ 343943 w 1464468"/>
                  <a:gd name="connsiteY715" fmla="*/ 1121576 h 1893093"/>
                  <a:gd name="connsiteX716" fmla="*/ 343943 w 1464468"/>
                  <a:gd name="connsiteY716" fmla="*/ 1200157 h 1893093"/>
                  <a:gd name="connsiteX717" fmla="*/ 265362 w 1464468"/>
                  <a:gd name="connsiteY717" fmla="*/ 1200157 h 1893093"/>
                  <a:gd name="connsiteX718" fmla="*/ 265362 w 1464468"/>
                  <a:gd name="connsiteY718" fmla="*/ 1121576 h 1893093"/>
                  <a:gd name="connsiteX719" fmla="*/ 343943 w 1464468"/>
                  <a:gd name="connsiteY719" fmla="*/ 1121576 h 1893093"/>
                  <a:gd name="connsiteX720" fmla="*/ 343943 w 1464468"/>
                  <a:gd name="connsiteY720" fmla="*/ 1207301 h 1893093"/>
                  <a:gd name="connsiteX721" fmla="*/ 343943 w 1464468"/>
                  <a:gd name="connsiteY721" fmla="*/ 1285882 h 1893093"/>
                  <a:gd name="connsiteX722" fmla="*/ 265362 w 1464468"/>
                  <a:gd name="connsiteY722" fmla="*/ 1285882 h 1893093"/>
                  <a:gd name="connsiteX723" fmla="*/ 265362 w 1464468"/>
                  <a:gd name="connsiteY723" fmla="*/ 1207301 h 1893093"/>
                  <a:gd name="connsiteX724" fmla="*/ 343943 w 1464468"/>
                  <a:gd name="connsiteY724" fmla="*/ 1207301 h 1893093"/>
                  <a:gd name="connsiteX725" fmla="*/ 343943 w 1464468"/>
                  <a:gd name="connsiteY725" fmla="*/ 1293026 h 1893093"/>
                  <a:gd name="connsiteX726" fmla="*/ 343943 w 1464468"/>
                  <a:gd name="connsiteY726" fmla="*/ 1371607 h 1893093"/>
                  <a:gd name="connsiteX727" fmla="*/ 265362 w 1464468"/>
                  <a:gd name="connsiteY727" fmla="*/ 1371607 h 1893093"/>
                  <a:gd name="connsiteX728" fmla="*/ 265362 w 1464468"/>
                  <a:gd name="connsiteY728" fmla="*/ 1293026 h 1893093"/>
                  <a:gd name="connsiteX729" fmla="*/ 343943 w 1464468"/>
                  <a:gd name="connsiteY729" fmla="*/ 1293026 h 1893093"/>
                  <a:gd name="connsiteX730" fmla="*/ 343943 w 1464468"/>
                  <a:gd name="connsiteY730" fmla="*/ 1378751 h 1893093"/>
                  <a:gd name="connsiteX731" fmla="*/ 343943 w 1464468"/>
                  <a:gd name="connsiteY731" fmla="*/ 1457332 h 1893093"/>
                  <a:gd name="connsiteX732" fmla="*/ 265362 w 1464468"/>
                  <a:gd name="connsiteY732" fmla="*/ 1457332 h 1893093"/>
                  <a:gd name="connsiteX733" fmla="*/ 265362 w 1464468"/>
                  <a:gd name="connsiteY733" fmla="*/ 1378751 h 1893093"/>
                  <a:gd name="connsiteX734" fmla="*/ 343943 w 1464468"/>
                  <a:gd name="connsiteY734" fmla="*/ 1378751 h 1893093"/>
                  <a:gd name="connsiteX735" fmla="*/ 343943 w 1464468"/>
                  <a:gd name="connsiteY735" fmla="*/ 1464476 h 1893093"/>
                  <a:gd name="connsiteX736" fmla="*/ 343943 w 1464468"/>
                  <a:gd name="connsiteY736" fmla="*/ 1543057 h 1893093"/>
                  <a:gd name="connsiteX737" fmla="*/ 265362 w 1464468"/>
                  <a:gd name="connsiteY737" fmla="*/ 1543057 h 1893093"/>
                  <a:gd name="connsiteX738" fmla="*/ 265362 w 1464468"/>
                  <a:gd name="connsiteY738" fmla="*/ 1464476 h 1893093"/>
                  <a:gd name="connsiteX739" fmla="*/ 343943 w 1464468"/>
                  <a:gd name="connsiteY739" fmla="*/ 1464476 h 1893093"/>
                  <a:gd name="connsiteX740" fmla="*/ 351087 w 1464468"/>
                  <a:gd name="connsiteY740" fmla="*/ 1464476 h 1893093"/>
                  <a:gd name="connsiteX741" fmla="*/ 429668 w 1464468"/>
                  <a:gd name="connsiteY741" fmla="*/ 1464476 h 1893093"/>
                  <a:gd name="connsiteX742" fmla="*/ 429668 w 1464468"/>
                  <a:gd name="connsiteY742" fmla="*/ 1543057 h 1893093"/>
                  <a:gd name="connsiteX743" fmla="*/ 351087 w 1464468"/>
                  <a:gd name="connsiteY743" fmla="*/ 1543057 h 1893093"/>
                  <a:gd name="connsiteX744" fmla="*/ 351087 w 1464468"/>
                  <a:gd name="connsiteY744" fmla="*/ 1464476 h 1893093"/>
                  <a:gd name="connsiteX745" fmla="*/ 429668 w 1464468"/>
                  <a:gd name="connsiteY745" fmla="*/ 1550201 h 1893093"/>
                  <a:gd name="connsiteX746" fmla="*/ 429668 w 1464468"/>
                  <a:gd name="connsiteY746" fmla="*/ 1628782 h 1893093"/>
                  <a:gd name="connsiteX747" fmla="*/ 351087 w 1464468"/>
                  <a:gd name="connsiteY747" fmla="*/ 1628782 h 1893093"/>
                  <a:gd name="connsiteX748" fmla="*/ 351087 w 1464468"/>
                  <a:gd name="connsiteY748" fmla="*/ 1550201 h 1893093"/>
                  <a:gd name="connsiteX749" fmla="*/ 429668 w 1464468"/>
                  <a:gd name="connsiteY749" fmla="*/ 1550201 h 1893093"/>
                  <a:gd name="connsiteX750" fmla="*/ 436812 w 1464468"/>
                  <a:gd name="connsiteY750" fmla="*/ 1550201 h 1893093"/>
                  <a:gd name="connsiteX751" fmla="*/ 515393 w 1464468"/>
                  <a:gd name="connsiteY751" fmla="*/ 1550201 h 1893093"/>
                  <a:gd name="connsiteX752" fmla="*/ 515393 w 1464468"/>
                  <a:gd name="connsiteY752" fmla="*/ 1628782 h 1893093"/>
                  <a:gd name="connsiteX753" fmla="*/ 436812 w 1464468"/>
                  <a:gd name="connsiteY753" fmla="*/ 1628782 h 1893093"/>
                  <a:gd name="connsiteX754" fmla="*/ 436812 w 1464468"/>
                  <a:gd name="connsiteY754" fmla="*/ 1550201 h 1893093"/>
                  <a:gd name="connsiteX755" fmla="*/ 522537 w 1464468"/>
                  <a:gd name="connsiteY755" fmla="*/ 1550201 h 1893093"/>
                  <a:gd name="connsiteX756" fmla="*/ 601118 w 1464468"/>
                  <a:gd name="connsiteY756" fmla="*/ 1550201 h 1893093"/>
                  <a:gd name="connsiteX757" fmla="*/ 601118 w 1464468"/>
                  <a:gd name="connsiteY757" fmla="*/ 1628782 h 1893093"/>
                  <a:gd name="connsiteX758" fmla="*/ 522537 w 1464468"/>
                  <a:gd name="connsiteY758" fmla="*/ 1628782 h 1893093"/>
                  <a:gd name="connsiteX759" fmla="*/ 522537 w 1464468"/>
                  <a:gd name="connsiteY759" fmla="*/ 1550201 h 1893093"/>
                  <a:gd name="connsiteX760" fmla="*/ 608262 w 1464468"/>
                  <a:gd name="connsiteY760" fmla="*/ 1550201 h 1893093"/>
                  <a:gd name="connsiteX761" fmla="*/ 686843 w 1464468"/>
                  <a:gd name="connsiteY761" fmla="*/ 1550201 h 1893093"/>
                  <a:gd name="connsiteX762" fmla="*/ 686843 w 1464468"/>
                  <a:gd name="connsiteY762" fmla="*/ 1628782 h 1893093"/>
                  <a:gd name="connsiteX763" fmla="*/ 608262 w 1464468"/>
                  <a:gd name="connsiteY763" fmla="*/ 1628782 h 1893093"/>
                  <a:gd name="connsiteX764" fmla="*/ 608262 w 1464468"/>
                  <a:gd name="connsiteY764" fmla="*/ 1550201 h 1893093"/>
                  <a:gd name="connsiteX765" fmla="*/ 693987 w 1464468"/>
                  <a:gd name="connsiteY765" fmla="*/ 1550201 h 1893093"/>
                  <a:gd name="connsiteX766" fmla="*/ 772568 w 1464468"/>
                  <a:gd name="connsiteY766" fmla="*/ 1550201 h 1893093"/>
                  <a:gd name="connsiteX767" fmla="*/ 772568 w 1464468"/>
                  <a:gd name="connsiteY767" fmla="*/ 1628782 h 1893093"/>
                  <a:gd name="connsiteX768" fmla="*/ 693987 w 1464468"/>
                  <a:gd name="connsiteY768" fmla="*/ 1628782 h 1893093"/>
                  <a:gd name="connsiteX769" fmla="*/ 693987 w 1464468"/>
                  <a:gd name="connsiteY769" fmla="*/ 1550201 h 1893093"/>
                  <a:gd name="connsiteX770" fmla="*/ 779712 w 1464468"/>
                  <a:gd name="connsiteY770" fmla="*/ 1550201 h 1893093"/>
                  <a:gd name="connsiteX771" fmla="*/ 858293 w 1464468"/>
                  <a:gd name="connsiteY771" fmla="*/ 1550201 h 1893093"/>
                  <a:gd name="connsiteX772" fmla="*/ 858293 w 1464468"/>
                  <a:gd name="connsiteY772" fmla="*/ 1628782 h 1893093"/>
                  <a:gd name="connsiteX773" fmla="*/ 779712 w 1464468"/>
                  <a:gd name="connsiteY773" fmla="*/ 1628782 h 1893093"/>
                  <a:gd name="connsiteX774" fmla="*/ 779712 w 1464468"/>
                  <a:gd name="connsiteY774" fmla="*/ 1550201 h 1893093"/>
                  <a:gd name="connsiteX775" fmla="*/ 865437 w 1464468"/>
                  <a:gd name="connsiteY775" fmla="*/ 1550201 h 1893093"/>
                  <a:gd name="connsiteX776" fmla="*/ 944018 w 1464468"/>
                  <a:gd name="connsiteY776" fmla="*/ 1550201 h 1893093"/>
                  <a:gd name="connsiteX777" fmla="*/ 944018 w 1464468"/>
                  <a:gd name="connsiteY777" fmla="*/ 1628782 h 1893093"/>
                  <a:gd name="connsiteX778" fmla="*/ 865437 w 1464468"/>
                  <a:gd name="connsiteY778" fmla="*/ 1628782 h 1893093"/>
                  <a:gd name="connsiteX779" fmla="*/ 865437 w 1464468"/>
                  <a:gd name="connsiteY779" fmla="*/ 1550201 h 1893093"/>
                  <a:gd name="connsiteX780" fmla="*/ 951162 w 1464468"/>
                  <a:gd name="connsiteY780" fmla="*/ 1550201 h 1893093"/>
                  <a:gd name="connsiteX781" fmla="*/ 1029743 w 1464468"/>
                  <a:gd name="connsiteY781" fmla="*/ 1550201 h 1893093"/>
                  <a:gd name="connsiteX782" fmla="*/ 1029743 w 1464468"/>
                  <a:gd name="connsiteY782" fmla="*/ 1628782 h 1893093"/>
                  <a:gd name="connsiteX783" fmla="*/ 951162 w 1464468"/>
                  <a:gd name="connsiteY783" fmla="*/ 1628782 h 1893093"/>
                  <a:gd name="connsiteX784" fmla="*/ 951162 w 1464468"/>
                  <a:gd name="connsiteY784" fmla="*/ 1550201 h 1893093"/>
                  <a:gd name="connsiteX785" fmla="*/ 1036887 w 1464468"/>
                  <a:gd name="connsiteY785" fmla="*/ 1550201 h 1893093"/>
                  <a:gd name="connsiteX786" fmla="*/ 1115468 w 1464468"/>
                  <a:gd name="connsiteY786" fmla="*/ 1550201 h 1893093"/>
                  <a:gd name="connsiteX787" fmla="*/ 1115468 w 1464468"/>
                  <a:gd name="connsiteY787" fmla="*/ 1628782 h 1893093"/>
                  <a:gd name="connsiteX788" fmla="*/ 1036887 w 1464468"/>
                  <a:gd name="connsiteY788" fmla="*/ 1628782 h 1893093"/>
                  <a:gd name="connsiteX789" fmla="*/ 1036887 w 1464468"/>
                  <a:gd name="connsiteY789" fmla="*/ 1550201 h 1893093"/>
                  <a:gd name="connsiteX790" fmla="*/ 1036887 w 1464468"/>
                  <a:gd name="connsiteY790" fmla="*/ 1543057 h 1893093"/>
                  <a:gd name="connsiteX791" fmla="*/ 1036887 w 1464468"/>
                  <a:gd name="connsiteY791" fmla="*/ 1464476 h 1893093"/>
                  <a:gd name="connsiteX792" fmla="*/ 1115468 w 1464468"/>
                  <a:gd name="connsiteY792" fmla="*/ 1464476 h 1893093"/>
                  <a:gd name="connsiteX793" fmla="*/ 1115468 w 1464468"/>
                  <a:gd name="connsiteY793" fmla="*/ 1543057 h 1893093"/>
                  <a:gd name="connsiteX794" fmla="*/ 1036887 w 1464468"/>
                  <a:gd name="connsiteY794" fmla="*/ 1543057 h 1893093"/>
                  <a:gd name="connsiteX795" fmla="*/ 1122612 w 1464468"/>
                  <a:gd name="connsiteY795" fmla="*/ 1464476 h 1893093"/>
                  <a:gd name="connsiteX796" fmla="*/ 1201193 w 1464468"/>
                  <a:gd name="connsiteY796" fmla="*/ 1464476 h 1893093"/>
                  <a:gd name="connsiteX797" fmla="*/ 1201193 w 1464468"/>
                  <a:gd name="connsiteY797" fmla="*/ 1543057 h 1893093"/>
                  <a:gd name="connsiteX798" fmla="*/ 1122612 w 1464468"/>
                  <a:gd name="connsiteY798" fmla="*/ 1543057 h 1893093"/>
                  <a:gd name="connsiteX799" fmla="*/ 1122612 w 1464468"/>
                  <a:gd name="connsiteY799" fmla="*/ 1464476 h 1893093"/>
                  <a:gd name="connsiteX800" fmla="*/ 1122612 w 1464468"/>
                  <a:gd name="connsiteY800" fmla="*/ 1457332 h 1893093"/>
                  <a:gd name="connsiteX801" fmla="*/ 1122612 w 1464468"/>
                  <a:gd name="connsiteY801" fmla="*/ 1378751 h 1893093"/>
                  <a:gd name="connsiteX802" fmla="*/ 1201193 w 1464468"/>
                  <a:gd name="connsiteY802" fmla="*/ 1378751 h 1893093"/>
                  <a:gd name="connsiteX803" fmla="*/ 1201193 w 1464468"/>
                  <a:gd name="connsiteY803" fmla="*/ 1457332 h 1893093"/>
                  <a:gd name="connsiteX804" fmla="*/ 1122612 w 1464468"/>
                  <a:gd name="connsiteY804" fmla="*/ 1457332 h 1893093"/>
                  <a:gd name="connsiteX805" fmla="*/ 1122612 w 1464468"/>
                  <a:gd name="connsiteY805" fmla="*/ 1371607 h 1893093"/>
                  <a:gd name="connsiteX806" fmla="*/ 1122612 w 1464468"/>
                  <a:gd name="connsiteY806" fmla="*/ 1293026 h 1893093"/>
                  <a:gd name="connsiteX807" fmla="*/ 1201193 w 1464468"/>
                  <a:gd name="connsiteY807" fmla="*/ 1293026 h 1893093"/>
                  <a:gd name="connsiteX808" fmla="*/ 1201193 w 1464468"/>
                  <a:gd name="connsiteY808" fmla="*/ 1371607 h 1893093"/>
                  <a:gd name="connsiteX809" fmla="*/ 1122612 w 1464468"/>
                  <a:gd name="connsiteY809" fmla="*/ 1371607 h 1893093"/>
                  <a:gd name="connsiteX810" fmla="*/ 1122612 w 1464468"/>
                  <a:gd name="connsiteY810" fmla="*/ 1285882 h 1893093"/>
                  <a:gd name="connsiteX811" fmla="*/ 1122612 w 1464468"/>
                  <a:gd name="connsiteY811" fmla="*/ 1207301 h 1893093"/>
                  <a:gd name="connsiteX812" fmla="*/ 1201193 w 1464468"/>
                  <a:gd name="connsiteY812" fmla="*/ 1207301 h 1893093"/>
                  <a:gd name="connsiteX813" fmla="*/ 1201193 w 1464468"/>
                  <a:gd name="connsiteY813" fmla="*/ 1285882 h 1893093"/>
                  <a:gd name="connsiteX814" fmla="*/ 1122612 w 1464468"/>
                  <a:gd name="connsiteY814" fmla="*/ 1285882 h 1893093"/>
                  <a:gd name="connsiteX815" fmla="*/ 1122612 w 1464468"/>
                  <a:gd name="connsiteY815" fmla="*/ 1200157 h 1893093"/>
                  <a:gd name="connsiteX816" fmla="*/ 1122612 w 1464468"/>
                  <a:gd name="connsiteY816" fmla="*/ 1121576 h 1893093"/>
                  <a:gd name="connsiteX817" fmla="*/ 1201193 w 1464468"/>
                  <a:gd name="connsiteY817" fmla="*/ 1121576 h 1893093"/>
                  <a:gd name="connsiteX818" fmla="*/ 1201193 w 1464468"/>
                  <a:gd name="connsiteY818" fmla="*/ 1200157 h 1893093"/>
                  <a:gd name="connsiteX819" fmla="*/ 1122612 w 1464468"/>
                  <a:gd name="connsiteY819" fmla="*/ 1200157 h 1893093"/>
                  <a:gd name="connsiteX820" fmla="*/ 1122612 w 1464468"/>
                  <a:gd name="connsiteY820" fmla="*/ 1114432 h 1893093"/>
                  <a:gd name="connsiteX821" fmla="*/ 1122612 w 1464468"/>
                  <a:gd name="connsiteY821" fmla="*/ 1035851 h 1893093"/>
                  <a:gd name="connsiteX822" fmla="*/ 1201193 w 1464468"/>
                  <a:gd name="connsiteY822" fmla="*/ 1035851 h 1893093"/>
                  <a:gd name="connsiteX823" fmla="*/ 1201193 w 1464468"/>
                  <a:gd name="connsiteY823" fmla="*/ 1114432 h 1893093"/>
                  <a:gd name="connsiteX824" fmla="*/ 1122612 w 1464468"/>
                  <a:gd name="connsiteY824" fmla="*/ 1114432 h 1893093"/>
                  <a:gd name="connsiteX825" fmla="*/ 1122612 w 1464468"/>
                  <a:gd name="connsiteY825" fmla="*/ 1028707 h 1893093"/>
                  <a:gd name="connsiteX826" fmla="*/ 1122612 w 1464468"/>
                  <a:gd name="connsiteY826" fmla="*/ 950126 h 1893093"/>
                  <a:gd name="connsiteX827" fmla="*/ 1201193 w 1464468"/>
                  <a:gd name="connsiteY827" fmla="*/ 950126 h 1893093"/>
                  <a:gd name="connsiteX828" fmla="*/ 1201193 w 1464468"/>
                  <a:gd name="connsiteY828" fmla="*/ 1028707 h 1893093"/>
                  <a:gd name="connsiteX829" fmla="*/ 1122612 w 1464468"/>
                  <a:gd name="connsiteY829" fmla="*/ 1028707 h 1893093"/>
                  <a:gd name="connsiteX830" fmla="*/ 1122612 w 1464468"/>
                  <a:gd name="connsiteY830" fmla="*/ 942982 h 1893093"/>
                  <a:gd name="connsiteX831" fmla="*/ 1122612 w 1464468"/>
                  <a:gd name="connsiteY831" fmla="*/ 864401 h 1893093"/>
                  <a:gd name="connsiteX832" fmla="*/ 1201193 w 1464468"/>
                  <a:gd name="connsiteY832" fmla="*/ 864401 h 1893093"/>
                  <a:gd name="connsiteX833" fmla="*/ 1201193 w 1464468"/>
                  <a:gd name="connsiteY833" fmla="*/ 942982 h 1893093"/>
                  <a:gd name="connsiteX834" fmla="*/ 1122612 w 1464468"/>
                  <a:gd name="connsiteY834" fmla="*/ 942982 h 1893093"/>
                  <a:gd name="connsiteX835" fmla="*/ 1122612 w 1464468"/>
                  <a:gd name="connsiteY835" fmla="*/ 857257 h 1893093"/>
                  <a:gd name="connsiteX836" fmla="*/ 1122612 w 1464468"/>
                  <a:gd name="connsiteY836" fmla="*/ 778676 h 1893093"/>
                  <a:gd name="connsiteX837" fmla="*/ 1201193 w 1464468"/>
                  <a:gd name="connsiteY837" fmla="*/ 778676 h 1893093"/>
                  <a:gd name="connsiteX838" fmla="*/ 1201193 w 1464468"/>
                  <a:gd name="connsiteY838" fmla="*/ 857257 h 1893093"/>
                  <a:gd name="connsiteX839" fmla="*/ 1122612 w 1464468"/>
                  <a:gd name="connsiteY839" fmla="*/ 857257 h 1893093"/>
                  <a:gd name="connsiteX840" fmla="*/ 1122612 w 1464468"/>
                  <a:gd name="connsiteY840" fmla="*/ 771532 h 1893093"/>
                  <a:gd name="connsiteX841" fmla="*/ 1122612 w 1464468"/>
                  <a:gd name="connsiteY841" fmla="*/ 692951 h 1893093"/>
                  <a:gd name="connsiteX842" fmla="*/ 1201193 w 1464468"/>
                  <a:gd name="connsiteY842" fmla="*/ 692951 h 1893093"/>
                  <a:gd name="connsiteX843" fmla="*/ 1201193 w 1464468"/>
                  <a:gd name="connsiteY843" fmla="*/ 771532 h 1893093"/>
                  <a:gd name="connsiteX844" fmla="*/ 1122612 w 1464468"/>
                  <a:gd name="connsiteY844" fmla="*/ 771532 h 1893093"/>
                  <a:gd name="connsiteX845" fmla="*/ 1122612 w 1464468"/>
                  <a:gd name="connsiteY845" fmla="*/ 685807 h 1893093"/>
                  <a:gd name="connsiteX846" fmla="*/ 1122612 w 1464468"/>
                  <a:gd name="connsiteY846" fmla="*/ 607226 h 1893093"/>
                  <a:gd name="connsiteX847" fmla="*/ 1201193 w 1464468"/>
                  <a:gd name="connsiteY847" fmla="*/ 607226 h 1893093"/>
                  <a:gd name="connsiteX848" fmla="*/ 1201193 w 1464468"/>
                  <a:gd name="connsiteY848" fmla="*/ 685807 h 1893093"/>
                  <a:gd name="connsiteX849" fmla="*/ 1122612 w 1464468"/>
                  <a:gd name="connsiteY849" fmla="*/ 685807 h 1893093"/>
                  <a:gd name="connsiteX850" fmla="*/ 1122612 w 1464468"/>
                  <a:gd name="connsiteY850" fmla="*/ 600075 h 1893093"/>
                  <a:gd name="connsiteX851" fmla="*/ 1122612 w 1464468"/>
                  <a:gd name="connsiteY851" fmla="*/ 521494 h 1893093"/>
                  <a:gd name="connsiteX852" fmla="*/ 1201193 w 1464468"/>
                  <a:gd name="connsiteY852" fmla="*/ 521494 h 1893093"/>
                  <a:gd name="connsiteX853" fmla="*/ 1201193 w 1464468"/>
                  <a:gd name="connsiteY853" fmla="*/ 600075 h 1893093"/>
                  <a:gd name="connsiteX854" fmla="*/ 1122612 w 1464468"/>
                  <a:gd name="connsiteY854" fmla="*/ 600075 h 1893093"/>
                  <a:gd name="connsiteX855" fmla="*/ 1122612 w 1464468"/>
                  <a:gd name="connsiteY855" fmla="*/ 514350 h 1893093"/>
                  <a:gd name="connsiteX856" fmla="*/ 1122612 w 1464468"/>
                  <a:gd name="connsiteY856" fmla="*/ 435769 h 1893093"/>
                  <a:gd name="connsiteX857" fmla="*/ 1201193 w 1464468"/>
                  <a:gd name="connsiteY857" fmla="*/ 435769 h 1893093"/>
                  <a:gd name="connsiteX858" fmla="*/ 1201193 w 1464468"/>
                  <a:gd name="connsiteY858" fmla="*/ 514350 h 1893093"/>
                  <a:gd name="connsiteX859" fmla="*/ 1122612 w 1464468"/>
                  <a:gd name="connsiteY859" fmla="*/ 514350 h 1893093"/>
                  <a:gd name="connsiteX860" fmla="*/ 1122612 w 1464468"/>
                  <a:gd name="connsiteY860" fmla="*/ 428625 h 1893093"/>
                  <a:gd name="connsiteX861" fmla="*/ 1122612 w 1464468"/>
                  <a:gd name="connsiteY861" fmla="*/ 350044 h 1893093"/>
                  <a:gd name="connsiteX862" fmla="*/ 1201193 w 1464468"/>
                  <a:gd name="connsiteY862" fmla="*/ 350044 h 1893093"/>
                  <a:gd name="connsiteX863" fmla="*/ 1201193 w 1464468"/>
                  <a:gd name="connsiteY863" fmla="*/ 428625 h 1893093"/>
                  <a:gd name="connsiteX864" fmla="*/ 1122612 w 1464468"/>
                  <a:gd name="connsiteY864" fmla="*/ 428625 h 1893093"/>
                  <a:gd name="connsiteX865" fmla="*/ 1122612 w 1464468"/>
                  <a:gd name="connsiteY865" fmla="*/ 342900 h 1893093"/>
                  <a:gd name="connsiteX866" fmla="*/ 1122612 w 1464468"/>
                  <a:gd name="connsiteY866" fmla="*/ 264319 h 1893093"/>
                  <a:gd name="connsiteX867" fmla="*/ 1201193 w 1464468"/>
                  <a:gd name="connsiteY867" fmla="*/ 264319 h 1893093"/>
                  <a:gd name="connsiteX868" fmla="*/ 1201193 w 1464468"/>
                  <a:gd name="connsiteY868" fmla="*/ 342900 h 1893093"/>
                  <a:gd name="connsiteX869" fmla="*/ 1122612 w 1464468"/>
                  <a:gd name="connsiteY869" fmla="*/ 342900 h 1893093"/>
                  <a:gd name="connsiteX870" fmla="*/ 1122612 w 1464468"/>
                  <a:gd name="connsiteY870" fmla="*/ 257175 h 1893093"/>
                  <a:gd name="connsiteX871" fmla="*/ 1122612 w 1464468"/>
                  <a:gd name="connsiteY871" fmla="*/ 178594 h 1893093"/>
                  <a:gd name="connsiteX872" fmla="*/ 1201193 w 1464468"/>
                  <a:gd name="connsiteY872" fmla="*/ 178594 h 1893093"/>
                  <a:gd name="connsiteX873" fmla="*/ 1201193 w 1464468"/>
                  <a:gd name="connsiteY873" fmla="*/ 257175 h 1893093"/>
                  <a:gd name="connsiteX874" fmla="*/ 1122612 w 1464468"/>
                  <a:gd name="connsiteY874" fmla="*/ 257175 h 1893093"/>
                  <a:gd name="connsiteX875" fmla="*/ 1115468 w 1464468"/>
                  <a:gd name="connsiteY875" fmla="*/ 257175 h 1893093"/>
                  <a:gd name="connsiteX876" fmla="*/ 1036887 w 1464468"/>
                  <a:gd name="connsiteY876" fmla="*/ 257175 h 1893093"/>
                  <a:gd name="connsiteX877" fmla="*/ 1036887 w 1464468"/>
                  <a:gd name="connsiteY877" fmla="*/ 178594 h 1893093"/>
                  <a:gd name="connsiteX878" fmla="*/ 1115468 w 1464468"/>
                  <a:gd name="connsiteY878" fmla="*/ 178594 h 1893093"/>
                  <a:gd name="connsiteX879" fmla="*/ 1115468 w 1464468"/>
                  <a:gd name="connsiteY879" fmla="*/ 257175 h 1893093"/>
                  <a:gd name="connsiteX880" fmla="*/ 1029743 w 1464468"/>
                  <a:gd name="connsiteY880" fmla="*/ 257175 h 1893093"/>
                  <a:gd name="connsiteX881" fmla="*/ 951162 w 1464468"/>
                  <a:gd name="connsiteY881" fmla="*/ 257175 h 1893093"/>
                  <a:gd name="connsiteX882" fmla="*/ 951162 w 1464468"/>
                  <a:gd name="connsiteY882" fmla="*/ 178594 h 1893093"/>
                  <a:gd name="connsiteX883" fmla="*/ 1029743 w 1464468"/>
                  <a:gd name="connsiteY883" fmla="*/ 178594 h 1893093"/>
                  <a:gd name="connsiteX884" fmla="*/ 1029743 w 1464468"/>
                  <a:gd name="connsiteY884" fmla="*/ 257175 h 1893093"/>
                  <a:gd name="connsiteX885" fmla="*/ 944018 w 1464468"/>
                  <a:gd name="connsiteY885" fmla="*/ 257175 h 1893093"/>
                  <a:gd name="connsiteX886" fmla="*/ 865437 w 1464468"/>
                  <a:gd name="connsiteY886" fmla="*/ 257175 h 1893093"/>
                  <a:gd name="connsiteX887" fmla="*/ 865437 w 1464468"/>
                  <a:gd name="connsiteY887" fmla="*/ 178594 h 1893093"/>
                  <a:gd name="connsiteX888" fmla="*/ 944018 w 1464468"/>
                  <a:gd name="connsiteY888" fmla="*/ 178594 h 1893093"/>
                  <a:gd name="connsiteX889" fmla="*/ 944018 w 1464468"/>
                  <a:gd name="connsiteY889" fmla="*/ 257175 h 1893093"/>
                  <a:gd name="connsiteX890" fmla="*/ 858293 w 1464468"/>
                  <a:gd name="connsiteY890" fmla="*/ 257175 h 1893093"/>
                  <a:gd name="connsiteX891" fmla="*/ 779712 w 1464468"/>
                  <a:gd name="connsiteY891" fmla="*/ 257175 h 1893093"/>
                  <a:gd name="connsiteX892" fmla="*/ 779712 w 1464468"/>
                  <a:gd name="connsiteY892" fmla="*/ 178594 h 1893093"/>
                  <a:gd name="connsiteX893" fmla="*/ 858293 w 1464468"/>
                  <a:gd name="connsiteY893" fmla="*/ 178594 h 1893093"/>
                  <a:gd name="connsiteX894" fmla="*/ 858293 w 1464468"/>
                  <a:gd name="connsiteY894" fmla="*/ 257175 h 1893093"/>
                  <a:gd name="connsiteX895" fmla="*/ 772568 w 1464468"/>
                  <a:gd name="connsiteY895" fmla="*/ 257175 h 1893093"/>
                  <a:gd name="connsiteX896" fmla="*/ 693987 w 1464468"/>
                  <a:gd name="connsiteY896" fmla="*/ 257175 h 1893093"/>
                  <a:gd name="connsiteX897" fmla="*/ 693987 w 1464468"/>
                  <a:gd name="connsiteY897" fmla="*/ 178594 h 1893093"/>
                  <a:gd name="connsiteX898" fmla="*/ 772568 w 1464468"/>
                  <a:gd name="connsiteY898" fmla="*/ 178594 h 1893093"/>
                  <a:gd name="connsiteX899" fmla="*/ 772568 w 1464468"/>
                  <a:gd name="connsiteY899" fmla="*/ 257175 h 1893093"/>
                  <a:gd name="connsiteX900" fmla="*/ 686843 w 1464468"/>
                  <a:gd name="connsiteY900" fmla="*/ 257175 h 1893093"/>
                  <a:gd name="connsiteX901" fmla="*/ 608262 w 1464468"/>
                  <a:gd name="connsiteY901" fmla="*/ 257175 h 1893093"/>
                  <a:gd name="connsiteX902" fmla="*/ 608262 w 1464468"/>
                  <a:gd name="connsiteY902" fmla="*/ 178594 h 1893093"/>
                  <a:gd name="connsiteX903" fmla="*/ 686843 w 1464468"/>
                  <a:gd name="connsiteY903" fmla="*/ 178594 h 1893093"/>
                  <a:gd name="connsiteX904" fmla="*/ 686843 w 1464468"/>
                  <a:gd name="connsiteY904" fmla="*/ 257175 h 1893093"/>
                  <a:gd name="connsiteX905" fmla="*/ 601118 w 1464468"/>
                  <a:gd name="connsiteY905" fmla="*/ 257175 h 1893093"/>
                  <a:gd name="connsiteX906" fmla="*/ 522537 w 1464468"/>
                  <a:gd name="connsiteY906" fmla="*/ 257175 h 1893093"/>
                  <a:gd name="connsiteX907" fmla="*/ 522537 w 1464468"/>
                  <a:gd name="connsiteY907" fmla="*/ 178594 h 1893093"/>
                  <a:gd name="connsiteX908" fmla="*/ 601118 w 1464468"/>
                  <a:gd name="connsiteY908" fmla="*/ 178594 h 1893093"/>
                  <a:gd name="connsiteX909" fmla="*/ 601118 w 1464468"/>
                  <a:gd name="connsiteY909" fmla="*/ 257175 h 1893093"/>
                  <a:gd name="connsiteX910" fmla="*/ 515393 w 1464468"/>
                  <a:gd name="connsiteY910" fmla="*/ 257175 h 1893093"/>
                  <a:gd name="connsiteX911" fmla="*/ 436812 w 1464468"/>
                  <a:gd name="connsiteY911" fmla="*/ 257175 h 1893093"/>
                  <a:gd name="connsiteX912" fmla="*/ 436812 w 1464468"/>
                  <a:gd name="connsiteY912" fmla="*/ 178594 h 1893093"/>
                  <a:gd name="connsiteX913" fmla="*/ 515393 w 1464468"/>
                  <a:gd name="connsiteY913" fmla="*/ 178594 h 1893093"/>
                  <a:gd name="connsiteX914" fmla="*/ 515393 w 1464468"/>
                  <a:gd name="connsiteY914" fmla="*/ 257175 h 1893093"/>
                  <a:gd name="connsiteX915" fmla="*/ 429668 w 1464468"/>
                  <a:gd name="connsiteY915" fmla="*/ 257175 h 1893093"/>
                  <a:gd name="connsiteX916" fmla="*/ 351087 w 1464468"/>
                  <a:gd name="connsiteY916" fmla="*/ 257175 h 1893093"/>
                  <a:gd name="connsiteX917" fmla="*/ 351087 w 1464468"/>
                  <a:gd name="connsiteY917" fmla="*/ 178594 h 1893093"/>
                  <a:gd name="connsiteX918" fmla="*/ 429668 w 1464468"/>
                  <a:gd name="connsiteY918" fmla="*/ 178594 h 1893093"/>
                  <a:gd name="connsiteX919" fmla="*/ 429668 w 1464468"/>
                  <a:gd name="connsiteY919" fmla="*/ 257175 h 1893093"/>
                  <a:gd name="connsiteX920" fmla="*/ 343943 w 1464468"/>
                  <a:gd name="connsiteY920" fmla="*/ 257175 h 1893093"/>
                  <a:gd name="connsiteX921" fmla="*/ 265362 w 1464468"/>
                  <a:gd name="connsiteY921" fmla="*/ 257175 h 1893093"/>
                  <a:gd name="connsiteX922" fmla="*/ 265362 w 1464468"/>
                  <a:gd name="connsiteY922" fmla="*/ 178594 h 1893093"/>
                  <a:gd name="connsiteX923" fmla="*/ 343943 w 1464468"/>
                  <a:gd name="connsiteY923" fmla="*/ 178594 h 1893093"/>
                  <a:gd name="connsiteX924" fmla="*/ 343943 w 1464468"/>
                  <a:gd name="connsiteY924" fmla="*/ 257175 h 1893093"/>
                  <a:gd name="connsiteX925" fmla="*/ 343943 w 1464468"/>
                  <a:gd name="connsiteY925" fmla="*/ 264319 h 1893093"/>
                  <a:gd name="connsiteX926" fmla="*/ 343943 w 1464468"/>
                  <a:gd name="connsiteY926" fmla="*/ 342900 h 1893093"/>
                  <a:gd name="connsiteX927" fmla="*/ 265362 w 1464468"/>
                  <a:gd name="connsiteY927" fmla="*/ 342900 h 1893093"/>
                  <a:gd name="connsiteX928" fmla="*/ 265362 w 1464468"/>
                  <a:gd name="connsiteY928" fmla="*/ 264319 h 1893093"/>
                  <a:gd name="connsiteX929" fmla="*/ 343943 w 1464468"/>
                  <a:gd name="connsiteY929" fmla="*/ 264319 h 1893093"/>
                  <a:gd name="connsiteX930" fmla="*/ 258218 w 1464468"/>
                  <a:gd name="connsiteY930" fmla="*/ 342900 h 1893093"/>
                  <a:gd name="connsiteX931" fmla="*/ 179637 w 1464468"/>
                  <a:gd name="connsiteY931" fmla="*/ 342900 h 1893093"/>
                  <a:gd name="connsiteX932" fmla="*/ 179637 w 1464468"/>
                  <a:gd name="connsiteY932" fmla="*/ 264319 h 1893093"/>
                  <a:gd name="connsiteX933" fmla="*/ 258218 w 1464468"/>
                  <a:gd name="connsiteY933" fmla="*/ 264319 h 1893093"/>
                  <a:gd name="connsiteX934" fmla="*/ 258218 w 1464468"/>
                  <a:gd name="connsiteY934" fmla="*/ 342900 h 1893093"/>
                  <a:gd name="connsiteX935" fmla="*/ 258218 w 1464468"/>
                  <a:gd name="connsiteY935" fmla="*/ 350044 h 1893093"/>
                  <a:gd name="connsiteX936" fmla="*/ 258218 w 1464468"/>
                  <a:gd name="connsiteY936" fmla="*/ 428625 h 1893093"/>
                  <a:gd name="connsiteX937" fmla="*/ 179637 w 1464468"/>
                  <a:gd name="connsiteY937" fmla="*/ 428625 h 1893093"/>
                  <a:gd name="connsiteX938" fmla="*/ 179637 w 1464468"/>
                  <a:gd name="connsiteY938" fmla="*/ 350044 h 1893093"/>
                  <a:gd name="connsiteX939" fmla="*/ 258218 w 1464468"/>
                  <a:gd name="connsiteY939" fmla="*/ 350044 h 1893093"/>
                  <a:gd name="connsiteX940" fmla="*/ 258218 w 1464468"/>
                  <a:gd name="connsiteY940" fmla="*/ 435769 h 1893093"/>
                  <a:gd name="connsiteX941" fmla="*/ 258218 w 1464468"/>
                  <a:gd name="connsiteY941" fmla="*/ 514350 h 1893093"/>
                  <a:gd name="connsiteX942" fmla="*/ 179637 w 1464468"/>
                  <a:gd name="connsiteY942" fmla="*/ 514350 h 1893093"/>
                  <a:gd name="connsiteX943" fmla="*/ 179637 w 1464468"/>
                  <a:gd name="connsiteY943" fmla="*/ 435769 h 1893093"/>
                  <a:gd name="connsiteX944" fmla="*/ 258218 w 1464468"/>
                  <a:gd name="connsiteY944" fmla="*/ 435769 h 1893093"/>
                  <a:gd name="connsiteX945" fmla="*/ 258218 w 1464468"/>
                  <a:gd name="connsiteY945" fmla="*/ 521494 h 1893093"/>
                  <a:gd name="connsiteX946" fmla="*/ 258218 w 1464468"/>
                  <a:gd name="connsiteY946" fmla="*/ 600075 h 1893093"/>
                  <a:gd name="connsiteX947" fmla="*/ 179637 w 1464468"/>
                  <a:gd name="connsiteY947" fmla="*/ 600075 h 1893093"/>
                  <a:gd name="connsiteX948" fmla="*/ 179637 w 1464468"/>
                  <a:gd name="connsiteY948" fmla="*/ 521494 h 1893093"/>
                  <a:gd name="connsiteX949" fmla="*/ 258218 w 1464468"/>
                  <a:gd name="connsiteY949" fmla="*/ 521494 h 1893093"/>
                  <a:gd name="connsiteX950" fmla="*/ 258218 w 1464468"/>
                  <a:gd name="connsiteY950" fmla="*/ 607219 h 1893093"/>
                  <a:gd name="connsiteX951" fmla="*/ 258218 w 1464468"/>
                  <a:gd name="connsiteY951" fmla="*/ 685800 h 1893093"/>
                  <a:gd name="connsiteX952" fmla="*/ 179637 w 1464468"/>
                  <a:gd name="connsiteY952" fmla="*/ 685800 h 1893093"/>
                  <a:gd name="connsiteX953" fmla="*/ 179637 w 1464468"/>
                  <a:gd name="connsiteY953" fmla="*/ 607219 h 1893093"/>
                  <a:gd name="connsiteX954" fmla="*/ 258218 w 1464468"/>
                  <a:gd name="connsiteY954" fmla="*/ 607219 h 1893093"/>
                  <a:gd name="connsiteX955" fmla="*/ 258218 w 1464468"/>
                  <a:gd name="connsiteY955" fmla="*/ 692951 h 1893093"/>
                  <a:gd name="connsiteX956" fmla="*/ 258218 w 1464468"/>
                  <a:gd name="connsiteY956" fmla="*/ 771532 h 1893093"/>
                  <a:gd name="connsiteX957" fmla="*/ 179637 w 1464468"/>
                  <a:gd name="connsiteY957" fmla="*/ 771532 h 1893093"/>
                  <a:gd name="connsiteX958" fmla="*/ 179637 w 1464468"/>
                  <a:gd name="connsiteY958" fmla="*/ 692951 h 1893093"/>
                  <a:gd name="connsiteX959" fmla="*/ 258218 w 1464468"/>
                  <a:gd name="connsiteY959" fmla="*/ 692951 h 1893093"/>
                  <a:gd name="connsiteX960" fmla="*/ 258218 w 1464468"/>
                  <a:gd name="connsiteY960" fmla="*/ 778676 h 1893093"/>
                  <a:gd name="connsiteX961" fmla="*/ 258218 w 1464468"/>
                  <a:gd name="connsiteY961" fmla="*/ 857257 h 1893093"/>
                  <a:gd name="connsiteX962" fmla="*/ 179637 w 1464468"/>
                  <a:gd name="connsiteY962" fmla="*/ 857257 h 1893093"/>
                  <a:gd name="connsiteX963" fmla="*/ 179637 w 1464468"/>
                  <a:gd name="connsiteY963" fmla="*/ 778676 h 1893093"/>
                  <a:gd name="connsiteX964" fmla="*/ 258218 w 1464468"/>
                  <a:gd name="connsiteY964" fmla="*/ 778676 h 1893093"/>
                  <a:gd name="connsiteX965" fmla="*/ 258218 w 1464468"/>
                  <a:gd name="connsiteY965" fmla="*/ 864401 h 1893093"/>
                  <a:gd name="connsiteX966" fmla="*/ 258218 w 1464468"/>
                  <a:gd name="connsiteY966" fmla="*/ 942982 h 1893093"/>
                  <a:gd name="connsiteX967" fmla="*/ 179637 w 1464468"/>
                  <a:gd name="connsiteY967" fmla="*/ 942982 h 1893093"/>
                  <a:gd name="connsiteX968" fmla="*/ 179637 w 1464468"/>
                  <a:gd name="connsiteY968" fmla="*/ 864401 h 1893093"/>
                  <a:gd name="connsiteX969" fmla="*/ 258218 w 1464468"/>
                  <a:gd name="connsiteY969" fmla="*/ 864401 h 1893093"/>
                  <a:gd name="connsiteX970" fmla="*/ 258218 w 1464468"/>
                  <a:gd name="connsiteY970" fmla="*/ 950126 h 1893093"/>
                  <a:gd name="connsiteX971" fmla="*/ 258218 w 1464468"/>
                  <a:gd name="connsiteY971" fmla="*/ 1028707 h 1893093"/>
                  <a:gd name="connsiteX972" fmla="*/ 179637 w 1464468"/>
                  <a:gd name="connsiteY972" fmla="*/ 1028707 h 1893093"/>
                  <a:gd name="connsiteX973" fmla="*/ 179637 w 1464468"/>
                  <a:gd name="connsiteY973" fmla="*/ 950126 h 1893093"/>
                  <a:gd name="connsiteX974" fmla="*/ 258218 w 1464468"/>
                  <a:gd name="connsiteY974" fmla="*/ 950126 h 1893093"/>
                  <a:gd name="connsiteX975" fmla="*/ 258218 w 1464468"/>
                  <a:gd name="connsiteY975" fmla="*/ 1035851 h 1893093"/>
                  <a:gd name="connsiteX976" fmla="*/ 258218 w 1464468"/>
                  <a:gd name="connsiteY976" fmla="*/ 1114432 h 1893093"/>
                  <a:gd name="connsiteX977" fmla="*/ 179637 w 1464468"/>
                  <a:gd name="connsiteY977" fmla="*/ 1114432 h 1893093"/>
                  <a:gd name="connsiteX978" fmla="*/ 179637 w 1464468"/>
                  <a:gd name="connsiteY978" fmla="*/ 1035851 h 1893093"/>
                  <a:gd name="connsiteX979" fmla="*/ 258218 w 1464468"/>
                  <a:gd name="connsiteY979" fmla="*/ 1035851 h 1893093"/>
                  <a:gd name="connsiteX980" fmla="*/ 258218 w 1464468"/>
                  <a:gd name="connsiteY980" fmla="*/ 1121576 h 1893093"/>
                  <a:gd name="connsiteX981" fmla="*/ 258218 w 1464468"/>
                  <a:gd name="connsiteY981" fmla="*/ 1200157 h 1893093"/>
                  <a:gd name="connsiteX982" fmla="*/ 179637 w 1464468"/>
                  <a:gd name="connsiteY982" fmla="*/ 1200157 h 1893093"/>
                  <a:gd name="connsiteX983" fmla="*/ 179637 w 1464468"/>
                  <a:gd name="connsiteY983" fmla="*/ 1121576 h 1893093"/>
                  <a:gd name="connsiteX984" fmla="*/ 258218 w 1464468"/>
                  <a:gd name="connsiteY984" fmla="*/ 1121576 h 1893093"/>
                  <a:gd name="connsiteX985" fmla="*/ 258218 w 1464468"/>
                  <a:gd name="connsiteY985" fmla="*/ 1207301 h 1893093"/>
                  <a:gd name="connsiteX986" fmla="*/ 258218 w 1464468"/>
                  <a:gd name="connsiteY986" fmla="*/ 1285882 h 1893093"/>
                  <a:gd name="connsiteX987" fmla="*/ 179637 w 1464468"/>
                  <a:gd name="connsiteY987" fmla="*/ 1285882 h 1893093"/>
                  <a:gd name="connsiteX988" fmla="*/ 179637 w 1464468"/>
                  <a:gd name="connsiteY988" fmla="*/ 1207301 h 1893093"/>
                  <a:gd name="connsiteX989" fmla="*/ 258218 w 1464468"/>
                  <a:gd name="connsiteY989" fmla="*/ 1207301 h 1893093"/>
                  <a:gd name="connsiteX990" fmla="*/ 258218 w 1464468"/>
                  <a:gd name="connsiteY990" fmla="*/ 1293026 h 1893093"/>
                  <a:gd name="connsiteX991" fmla="*/ 258218 w 1464468"/>
                  <a:gd name="connsiteY991" fmla="*/ 1371607 h 1893093"/>
                  <a:gd name="connsiteX992" fmla="*/ 179637 w 1464468"/>
                  <a:gd name="connsiteY992" fmla="*/ 1371607 h 1893093"/>
                  <a:gd name="connsiteX993" fmla="*/ 179637 w 1464468"/>
                  <a:gd name="connsiteY993" fmla="*/ 1293026 h 1893093"/>
                  <a:gd name="connsiteX994" fmla="*/ 258218 w 1464468"/>
                  <a:gd name="connsiteY994" fmla="*/ 1293026 h 1893093"/>
                  <a:gd name="connsiteX995" fmla="*/ 258218 w 1464468"/>
                  <a:gd name="connsiteY995" fmla="*/ 1378751 h 1893093"/>
                  <a:gd name="connsiteX996" fmla="*/ 258218 w 1464468"/>
                  <a:gd name="connsiteY996" fmla="*/ 1457332 h 1893093"/>
                  <a:gd name="connsiteX997" fmla="*/ 179637 w 1464468"/>
                  <a:gd name="connsiteY997" fmla="*/ 1457332 h 1893093"/>
                  <a:gd name="connsiteX998" fmla="*/ 179637 w 1464468"/>
                  <a:gd name="connsiteY998" fmla="*/ 1378751 h 1893093"/>
                  <a:gd name="connsiteX999" fmla="*/ 258218 w 1464468"/>
                  <a:gd name="connsiteY999" fmla="*/ 1378751 h 1893093"/>
                  <a:gd name="connsiteX1000" fmla="*/ 258218 w 1464468"/>
                  <a:gd name="connsiteY1000" fmla="*/ 1464476 h 1893093"/>
                  <a:gd name="connsiteX1001" fmla="*/ 258218 w 1464468"/>
                  <a:gd name="connsiteY1001" fmla="*/ 1543057 h 1893093"/>
                  <a:gd name="connsiteX1002" fmla="*/ 179637 w 1464468"/>
                  <a:gd name="connsiteY1002" fmla="*/ 1543057 h 1893093"/>
                  <a:gd name="connsiteX1003" fmla="*/ 179637 w 1464468"/>
                  <a:gd name="connsiteY1003" fmla="*/ 1464476 h 1893093"/>
                  <a:gd name="connsiteX1004" fmla="*/ 258218 w 1464468"/>
                  <a:gd name="connsiteY1004" fmla="*/ 1464476 h 1893093"/>
                  <a:gd name="connsiteX1005" fmla="*/ 258218 w 1464468"/>
                  <a:gd name="connsiteY1005" fmla="*/ 1550201 h 1893093"/>
                  <a:gd name="connsiteX1006" fmla="*/ 258218 w 1464468"/>
                  <a:gd name="connsiteY1006" fmla="*/ 1628782 h 1893093"/>
                  <a:gd name="connsiteX1007" fmla="*/ 179637 w 1464468"/>
                  <a:gd name="connsiteY1007" fmla="*/ 1628782 h 1893093"/>
                  <a:gd name="connsiteX1008" fmla="*/ 179637 w 1464468"/>
                  <a:gd name="connsiteY1008" fmla="*/ 1550201 h 1893093"/>
                  <a:gd name="connsiteX1009" fmla="*/ 258218 w 1464468"/>
                  <a:gd name="connsiteY1009" fmla="*/ 1550201 h 1893093"/>
                  <a:gd name="connsiteX1010" fmla="*/ 265362 w 1464468"/>
                  <a:gd name="connsiteY1010" fmla="*/ 1550201 h 1893093"/>
                  <a:gd name="connsiteX1011" fmla="*/ 343943 w 1464468"/>
                  <a:gd name="connsiteY1011" fmla="*/ 1550201 h 1893093"/>
                  <a:gd name="connsiteX1012" fmla="*/ 343943 w 1464468"/>
                  <a:gd name="connsiteY1012" fmla="*/ 1628782 h 1893093"/>
                  <a:gd name="connsiteX1013" fmla="*/ 265362 w 1464468"/>
                  <a:gd name="connsiteY1013" fmla="*/ 1628782 h 1893093"/>
                  <a:gd name="connsiteX1014" fmla="*/ 265362 w 1464468"/>
                  <a:gd name="connsiteY1014" fmla="*/ 1550201 h 1893093"/>
                  <a:gd name="connsiteX1015" fmla="*/ 343943 w 1464468"/>
                  <a:gd name="connsiteY1015" fmla="*/ 1635926 h 1893093"/>
                  <a:gd name="connsiteX1016" fmla="*/ 343943 w 1464468"/>
                  <a:gd name="connsiteY1016" fmla="*/ 1714507 h 1893093"/>
                  <a:gd name="connsiteX1017" fmla="*/ 265362 w 1464468"/>
                  <a:gd name="connsiteY1017" fmla="*/ 1714507 h 1893093"/>
                  <a:gd name="connsiteX1018" fmla="*/ 265362 w 1464468"/>
                  <a:gd name="connsiteY1018" fmla="*/ 1635926 h 1893093"/>
                  <a:gd name="connsiteX1019" fmla="*/ 343943 w 1464468"/>
                  <a:gd name="connsiteY1019" fmla="*/ 1635926 h 1893093"/>
                  <a:gd name="connsiteX1020" fmla="*/ 351087 w 1464468"/>
                  <a:gd name="connsiteY1020" fmla="*/ 1635926 h 1893093"/>
                  <a:gd name="connsiteX1021" fmla="*/ 429668 w 1464468"/>
                  <a:gd name="connsiteY1021" fmla="*/ 1635926 h 1893093"/>
                  <a:gd name="connsiteX1022" fmla="*/ 429668 w 1464468"/>
                  <a:gd name="connsiteY1022" fmla="*/ 1714507 h 1893093"/>
                  <a:gd name="connsiteX1023" fmla="*/ 351087 w 1464468"/>
                  <a:gd name="connsiteY1023" fmla="*/ 1714507 h 1893093"/>
                  <a:gd name="connsiteX1024" fmla="*/ 351087 w 1464468"/>
                  <a:gd name="connsiteY1024" fmla="*/ 1635926 h 1893093"/>
                  <a:gd name="connsiteX1025" fmla="*/ 436812 w 1464468"/>
                  <a:gd name="connsiteY1025" fmla="*/ 1635926 h 1893093"/>
                  <a:gd name="connsiteX1026" fmla="*/ 515393 w 1464468"/>
                  <a:gd name="connsiteY1026" fmla="*/ 1635926 h 1893093"/>
                  <a:gd name="connsiteX1027" fmla="*/ 515393 w 1464468"/>
                  <a:gd name="connsiteY1027" fmla="*/ 1714507 h 1893093"/>
                  <a:gd name="connsiteX1028" fmla="*/ 436812 w 1464468"/>
                  <a:gd name="connsiteY1028" fmla="*/ 1714507 h 1893093"/>
                  <a:gd name="connsiteX1029" fmla="*/ 436812 w 1464468"/>
                  <a:gd name="connsiteY1029" fmla="*/ 1635926 h 1893093"/>
                  <a:gd name="connsiteX1030" fmla="*/ 522537 w 1464468"/>
                  <a:gd name="connsiteY1030" fmla="*/ 1635926 h 1893093"/>
                  <a:gd name="connsiteX1031" fmla="*/ 601118 w 1464468"/>
                  <a:gd name="connsiteY1031" fmla="*/ 1635926 h 1893093"/>
                  <a:gd name="connsiteX1032" fmla="*/ 601118 w 1464468"/>
                  <a:gd name="connsiteY1032" fmla="*/ 1714507 h 1893093"/>
                  <a:gd name="connsiteX1033" fmla="*/ 522537 w 1464468"/>
                  <a:gd name="connsiteY1033" fmla="*/ 1714507 h 1893093"/>
                  <a:gd name="connsiteX1034" fmla="*/ 522537 w 1464468"/>
                  <a:gd name="connsiteY1034" fmla="*/ 1635926 h 1893093"/>
                  <a:gd name="connsiteX1035" fmla="*/ 608262 w 1464468"/>
                  <a:gd name="connsiteY1035" fmla="*/ 1635926 h 1893093"/>
                  <a:gd name="connsiteX1036" fmla="*/ 686843 w 1464468"/>
                  <a:gd name="connsiteY1036" fmla="*/ 1635926 h 1893093"/>
                  <a:gd name="connsiteX1037" fmla="*/ 686843 w 1464468"/>
                  <a:gd name="connsiteY1037" fmla="*/ 1714507 h 1893093"/>
                  <a:gd name="connsiteX1038" fmla="*/ 608262 w 1464468"/>
                  <a:gd name="connsiteY1038" fmla="*/ 1714507 h 1893093"/>
                  <a:gd name="connsiteX1039" fmla="*/ 608262 w 1464468"/>
                  <a:gd name="connsiteY1039" fmla="*/ 1635926 h 1893093"/>
                  <a:gd name="connsiteX1040" fmla="*/ 693987 w 1464468"/>
                  <a:gd name="connsiteY1040" fmla="*/ 1635926 h 1893093"/>
                  <a:gd name="connsiteX1041" fmla="*/ 772568 w 1464468"/>
                  <a:gd name="connsiteY1041" fmla="*/ 1635926 h 1893093"/>
                  <a:gd name="connsiteX1042" fmla="*/ 772568 w 1464468"/>
                  <a:gd name="connsiteY1042" fmla="*/ 1714507 h 1893093"/>
                  <a:gd name="connsiteX1043" fmla="*/ 693987 w 1464468"/>
                  <a:gd name="connsiteY1043" fmla="*/ 1714507 h 1893093"/>
                  <a:gd name="connsiteX1044" fmla="*/ 693987 w 1464468"/>
                  <a:gd name="connsiteY1044" fmla="*/ 1635926 h 1893093"/>
                  <a:gd name="connsiteX1045" fmla="*/ 779712 w 1464468"/>
                  <a:gd name="connsiteY1045" fmla="*/ 1635926 h 1893093"/>
                  <a:gd name="connsiteX1046" fmla="*/ 858293 w 1464468"/>
                  <a:gd name="connsiteY1046" fmla="*/ 1635926 h 1893093"/>
                  <a:gd name="connsiteX1047" fmla="*/ 858293 w 1464468"/>
                  <a:gd name="connsiteY1047" fmla="*/ 1714507 h 1893093"/>
                  <a:gd name="connsiteX1048" fmla="*/ 779712 w 1464468"/>
                  <a:gd name="connsiteY1048" fmla="*/ 1714507 h 1893093"/>
                  <a:gd name="connsiteX1049" fmla="*/ 779712 w 1464468"/>
                  <a:gd name="connsiteY1049" fmla="*/ 1635926 h 1893093"/>
                  <a:gd name="connsiteX1050" fmla="*/ 865437 w 1464468"/>
                  <a:gd name="connsiteY1050" fmla="*/ 1635926 h 1893093"/>
                  <a:gd name="connsiteX1051" fmla="*/ 944018 w 1464468"/>
                  <a:gd name="connsiteY1051" fmla="*/ 1635926 h 1893093"/>
                  <a:gd name="connsiteX1052" fmla="*/ 944018 w 1464468"/>
                  <a:gd name="connsiteY1052" fmla="*/ 1714507 h 1893093"/>
                  <a:gd name="connsiteX1053" fmla="*/ 865437 w 1464468"/>
                  <a:gd name="connsiteY1053" fmla="*/ 1714507 h 1893093"/>
                  <a:gd name="connsiteX1054" fmla="*/ 865437 w 1464468"/>
                  <a:gd name="connsiteY1054" fmla="*/ 1635926 h 1893093"/>
                  <a:gd name="connsiteX1055" fmla="*/ 951162 w 1464468"/>
                  <a:gd name="connsiteY1055" fmla="*/ 1635926 h 1893093"/>
                  <a:gd name="connsiteX1056" fmla="*/ 1029743 w 1464468"/>
                  <a:gd name="connsiteY1056" fmla="*/ 1635926 h 1893093"/>
                  <a:gd name="connsiteX1057" fmla="*/ 1029743 w 1464468"/>
                  <a:gd name="connsiteY1057" fmla="*/ 1714507 h 1893093"/>
                  <a:gd name="connsiteX1058" fmla="*/ 951162 w 1464468"/>
                  <a:gd name="connsiteY1058" fmla="*/ 1714507 h 1893093"/>
                  <a:gd name="connsiteX1059" fmla="*/ 951162 w 1464468"/>
                  <a:gd name="connsiteY1059" fmla="*/ 1635926 h 1893093"/>
                  <a:gd name="connsiteX1060" fmla="*/ 1036887 w 1464468"/>
                  <a:gd name="connsiteY1060" fmla="*/ 1635926 h 1893093"/>
                  <a:gd name="connsiteX1061" fmla="*/ 1115468 w 1464468"/>
                  <a:gd name="connsiteY1061" fmla="*/ 1635926 h 1893093"/>
                  <a:gd name="connsiteX1062" fmla="*/ 1115468 w 1464468"/>
                  <a:gd name="connsiteY1062" fmla="*/ 1714507 h 1893093"/>
                  <a:gd name="connsiteX1063" fmla="*/ 1036887 w 1464468"/>
                  <a:gd name="connsiteY1063" fmla="*/ 1714507 h 1893093"/>
                  <a:gd name="connsiteX1064" fmla="*/ 1036887 w 1464468"/>
                  <a:gd name="connsiteY1064" fmla="*/ 1635926 h 1893093"/>
                  <a:gd name="connsiteX1065" fmla="*/ 1122612 w 1464468"/>
                  <a:gd name="connsiteY1065" fmla="*/ 1635926 h 1893093"/>
                  <a:gd name="connsiteX1066" fmla="*/ 1201193 w 1464468"/>
                  <a:gd name="connsiteY1066" fmla="*/ 1635926 h 1893093"/>
                  <a:gd name="connsiteX1067" fmla="*/ 1201193 w 1464468"/>
                  <a:gd name="connsiteY1067" fmla="*/ 1714507 h 1893093"/>
                  <a:gd name="connsiteX1068" fmla="*/ 1122612 w 1464468"/>
                  <a:gd name="connsiteY1068" fmla="*/ 1714507 h 1893093"/>
                  <a:gd name="connsiteX1069" fmla="*/ 1122612 w 1464468"/>
                  <a:gd name="connsiteY1069" fmla="*/ 1635926 h 1893093"/>
                  <a:gd name="connsiteX1070" fmla="*/ 1122612 w 1464468"/>
                  <a:gd name="connsiteY1070" fmla="*/ 1628782 h 1893093"/>
                  <a:gd name="connsiteX1071" fmla="*/ 1122612 w 1464468"/>
                  <a:gd name="connsiteY1071" fmla="*/ 1550201 h 1893093"/>
                  <a:gd name="connsiteX1072" fmla="*/ 1201193 w 1464468"/>
                  <a:gd name="connsiteY1072" fmla="*/ 1550201 h 1893093"/>
                  <a:gd name="connsiteX1073" fmla="*/ 1201193 w 1464468"/>
                  <a:gd name="connsiteY1073" fmla="*/ 1628782 h 1893093"/>
                  <a:gd name="connsiteX1074" fmla="*/ 1122612 w 1464468"/>
                  <a:gd name="connsiteY1074" fmla="*/ 1628782 h 1893093"/>
                  <a:gd name="connsiteX1075" fmla="*/ 1208337 w 1464468"/>
                  <a:gd name="connsiteY1075" fmla="*/ 1550201 h 1893093"/>
                  <a:gd name="connsiteX1076" fmla="*/ 1286918 w 1464468"/>
                  <a:gd name="connsiteY1076" fmla="*/ 1550201 h 1893093"/>
                  <a:gd name="connsiteX1077" fmla="*/ 1286918 w 1464468"/>
                  <a:gd name="connsiteY1077" fmla="*/ 1628782 h 1893093"/>
                  <a:gd name="connsiteX1078" fmla="*/ 1208337 w 1464468"/>
                  <a:gd name="connsiteY1078" fmla="*/ 1628782 h 1893093"/>
                  <a:gd name="connsiteX1079" fmla="*/ 1208337 w 1464468"/>
                  <a:gd name="connsiteY1079" fmla="*/ 1550201 h 1893093"/>
                  <a:gd name="connsiteX1080" fmla="*/ 1208337 w 1464468"/>
                  <a:gd name="connsiteY1080" fmla="*/ 1543057 h 1893093"/>
                  <a:gd name="connsiteX1081" fmla="*/ 1208337 w 1464468"/>
                  <a:gd name="connsiteY1081" fmla="*/ 1464476 h 1893093"/>
                  <a:gd name="connsiteX1082" fmla="*/ 1286918 w 1464468"/>
                  <a:gd name="connsiteY1082" fmla="*/ 1464476 h 1893093"/>
                  <a:gd name="connsiteX1083" fmla="*/ 1286918 w 1464468"/>
                  <a:gd name="connsiteY1083" fmla="*/ 1543057 h 1893093"/>
                  <a:gd name="connsiteX1084" fmla="*/ 1208337 w 1464468"/>
                  <a:gd name="connsiteY1084" fmla="*/ 1543057 h 1893093"/>
                  <a:gd name="connsiteX1085" fmla="*/ 1208337 w 1464468"/>
                  <a:gd name="connsiteY1085" fmla="*/ 1457332 h 1893093"/>
                  <a:gd name="connsiteX1086" fmla="*/ 1208337 w 1464468"/>
                  <a:gd name="connsiteY1086" fmla="*/ 1378751 h 1893093"/>
                  <a:gd name="connsiteX1087" fmla="*/ 1286918 w 1464468"/>
                  <a:gd name="connsiteY1087" fmla="*/ 1378751 h 1893093"/>
                  <a:gd name="connsiteX1088" fmla="*/ 1286918 w 1464468"/>
                  <a:gd name="connsiteY1088" fmla="*/ 1457332 h 1893093"/>
                  <a:gd name="connsiteX1089" fmla="*/ 1208337 w 1464468"/>
                  <a:gd name="connsiteY1089" fmla="*/ 1457332 h 1893093"/>
                  <a:gd name="connsiteX1090" fmla="*/ 1208337 w 1464468"/>
                  <a:gd name="connsiteY1090" fmla="*/ 1371607 h 1893093"/>
                  <a:gd name="connsiteX1091" fmla="*/ 1208337 w 1464468"/>
                  <a:gd name="connsiteY1091" fmla="*/ 1293026 h 1893093"/>
                  <a:gd name="connsiteX1092" fmla="*/ 1286918 w 1464468"/>
                  <a:gd name="connsiteY1092" fmla="*/ 1293026 h 1893093"/>
                  <a:gd name="connsiteX1093" fmla="*/ 1286918 w 1464468"/>
                  <a:gd name="connsiteY1093" fmla="*/ 1371607 h 1893093"/>
                  <a:gd name="connsiteX1094" fmla="*/ 1208337 w 1464468"/>
                  <a:gd name="connsiteY1094" fmla="*/ 1371607 h 1893093"/>
                  <a:gd name="connsiteX1095" fmla="*/ 1208337 w 1464468"/>
                  <a:gd name="connsiteY1095" fmla="*/ 1285882 h 1893093"/>
                  <a:gd name="connsiteX1096" fmla="*/ 1208337 w 1464468"/>
                  <a:gd name="connsiteY1096" fmla="*/ 1207301 h 1893093"/>
                  <a:gd name="connsiteX1097" fmla="*/ 1286918 w 1464468"/>
                  <a:gd name="connsiteY1097" fmla="*/ 1207301 h 1893093"/>
                  <a:gd name="connsiteX1098" fmla="*/ 1286918 w 1464468"/>
                  <a:gd name="connsiteY1098" fmla="*/ 1285882 h 1893093"/>
                  <a:gd name="connsiteX1099" fmla="*/ 1208337 w 1464468"/>
                  <a:gd name="connsiteY1099" fmla="*/ 1285882 h 1893093"/>
                  <a:gd name="connsiteX1100" fmla="*/ 1208337 w 1464468"/>
                  <a:gd name="connsiteY1100" fmla="*/ 1200157 h 1893093"/>
                  <a:gd name="connsiteX1101" fmla="*/ 1208337 w 1464468"/>
                  <a:gd name="connsiteY1101" fmla="*/ 1121576 h 1893093"/>
                  <a:gd name="connsiteX1102" fmla="*/ 1286918 w 1464468"/>
                  <a:gd name="connsiteY1102" fmla="*/ 1121576 h 1893093"/>
                  <a:gd name="connsiteX1103" fmla="*/ 1286918 w 1464468"/>
                  <a:gd name="connsiteY1103" fmla="*/ 1200157 h 1893093"/>
                  <a:gd name="connsiteX1104" fmla="*/ 1208337 w 1464468"/>
                  <a:gd name="connsiteY1104" fmla="*/ 1200157 h 1893093"/>
                  <a:gd name="connsiteX1105" fmla="*/ 1208337 w 1464468"/>
                  <a:gd name="connsiteY1105" fmla="*/ 1114432 h 1893093"/>
                  <a:gd name="connsiteX1106" fmla="*/ 1208337 w 1464468"/>
                  <a:gd name="connsiteY1106" fmla="*/ 1035851 h 1893093"/>
                  <a:gd name="connsiteX1107" fmla="*/ 1286918 w 1464468"/>
                  <a:gd name="connsiteY1107" fmla="*/ 1035851 h 1893093"/>
                  <a:gd name="connsiteX1108" fmla="*/ 1286918 w 1464468"/>
                  <a:gd name="connsiteY1108" fmla="*/ 1114432 h 1893093"/>
                  <a:gd name="connsiteX1109" fmla="*/ 1208337 w 1464468"/>
                  <a:gd name="connsiteY1109" fmla="*/ 1114432 h 1893093"/>
                  <a:gd name="connsiteX1110" fmla="*/ 1208337 w 1464468"/>
                  <a:gd name="connsiteY1110" fmla="*/ 1028707 h 1893093"/>
                  <a:gd name="connsiteX1111" fmla="*/ 1208337 w 1464468"/>
                  <a:gd name="connsiteY1111" fmla="*/ 950126 h 1893093"/>
                  <a:gd name="connsiteX1112" fmla="*/ 1286918 w 1464468"/>
                  <a:gd name="connsiteY1112" fmla="*/ 950126 h 1893093"/>
                  <a:gd name="connsiteX1113" fmla="*/ 1286918 w 1464468"/>
                  <a:gd name="connsiteY1113" fmla="*/ 1028707 h 1893093"/>
                  <a:gd name="connsiteX1114" fmla="*/ 1208337 w 1464468"/>
                  <a:gd name="connsiteY1114" fmla="*/ 1028707 h 1893093"/>
                  <a:gd name="connsiteX1115" fmla="*/ 1208337 w 1464468"/>
                  <a:gd name="connsiteY1115" fmla="*/ 942982 h 1893093"/>
                  <a:gd name="connsiteX1116" fmla="*/ 1208337 w 1464468"/>
                  <a:gd name="connsiteY1116" fmla="*/ 864401 h 1893093"/>
                  <a:gd name="connsiteX1117" fmla="*/ 1286918 w 1464468"/>
                  <a:gd name="connsiteY1117" fmla="*/ 864401 h 1893093"/>
                  <a:gd name="connsiteX1118" fmla="*/ 1286918 w 1464468"/>
                  <a:gd name="connsiteY1118" fmla="*/ 942982 h 1893093"/>
                  <a:gd name="connsiteX1119" fmla="*/ 1208337 w 1464468"/>
                  <a:gd name="connsiteY1119" fmla="*/ 942982 h 1893093"/>
                  <a:gd name="connsiteX1120" fmla="*/ 1208337 w 1464468"/>
                  <a:gd name="connsiteY1120" fmla="*/ 857257 h 1893093"/>
                  <a:gd name="connsiteX1121" fmla="*/ 1208337 w 1464468"/>
                  <a:gd name="connsiteY1121" fmla="*/ 778676 h 1893093"/>
                  <a:gd name="connsiteX1122" fmla="*/ 1286918 w 1464468"/>
                  <a:gd name="connsiteY1122" fmla="*/ 778676 h 1893093"/>
                  <a:gd name="connsiteX1123" fmla="*/ 1286918 w 1464468"/>
                  <a:gd name="connsiteY1123" fmla="*/ 857257 h 1893093"/>
                  <a:gd name="connsiteX1124" fmla="*/ 1208337 w 1464468"/>
                  <a:gd name="connsiteY1124" fmla="*/ 857257 h 1893093"/>
                  <a:gd name="connsiteX1125" fmla="*/ 1208337 w 1464468"/>
                  <a:gd name="connsiteY1125" fmla="*/ 771532 h 1893093"/>
                  <a:gd name="connsiteX1126" fmla="*/ 1208337 w 1464468"/>
                  <a:gd name="connsiteY1126" fmla="*/ 692951 h 1893093"/>
                  <a:gd name="connsiteX1127" fmla="*/ 1286918 w 1464468"/>
                  <a:gd name="connsiteY1127" fmla="*/ 692951 h 1893093"/>
                  <a:gd name="connsiteX1128" fmla="*/ 1286918 w 1464468"/>
                  <a:gd name="connsiteY1128" fmla="*/ 771532 h 1893093"/>
                  <a:gd name="connsiteX1129" fmla="*/ 1208337 w 1464468"/>
                  <a:gd name="connsiteY1129" fmla="*/ 771532 h 1893093"/>
                  <a:gd name="connsiteX1130" fmla="*/ 1208337 w 1464468"/>
                  <a:gd name="connsiteY1130" fmla="*/ 685807 h 1893093"/>
                  <a:gd name="connsiteX1131" fmla="*/ 1208337 w 1464468"/>
                  <a:gd name="connsiteY1131" fmla="*/ 607226 h 1893093"/>
                  <a:gd name="connsiteX1132" fmla="*/ 1286918 w 1464468"/>
                  <a:gd name="connsiteY1132" fmla="*/ 607226 h 1893093"/>
                  <a:gd name="connsiteX1133" fmla="*/ 1286918 w 1464468"/>
                  <a:gd name="connsiteY1133" fmla="*/ 685807 h 1893093"/>
                  <a:gd name="connsiteX1134" fmla="*/ 1208337 w 1464468"/>
                  <a:gd name="connsiteY1134" fmla="*/ 685807 h 1893093"/>
                  <a:gd name="connsiteX1135" fmla="*/ 1208337 w 1464468"/>
                  <a:gd name="connsiteY1135" fmla="*/ 600075 h 1893093"/>
                  <a:gd name="connsiteX1136" fmla="*/ 1208337 w 1464468"/>
                  <a:gd name="connsiteY1136" fmla="*/ 521494 h 1893093"/>
                  <a:gd name="connsiteX1137" fmla="*/ 1286918 w 1464468"/>
                  <a:gd name="connsiteY1137" fmla="*/ 521494 h 1893093"/>
                  <a:gd name="connsiteX1138" fmla="*/ 1286918 w 1464468"/>
                  <a:gd name="connsiteY1138" fmla="*/ 600075 h 1893093"/>
                  <a:gd name="connsiteX1139" fmla="*/ 1208337 w 1464468"/>
                  <a:gd name="connsiteY1139" fmla="*/ 600075 h 1893093"/>
                  <a:gd name="connsiteX1140" fmla="*/ 1208337 w 1464468"/>
                  <a:gd name="connsiteY1140" fmla="*/ 514350 h 1893093"/>
                  <a:gd name="connsiteX1141" fmla="*/ 1208337 w 1464468"/>
                  <a:gd name="connsiteY1141" fmla="*/ 435769 h 1893093"/>
                  <a:gd name="connsiteX1142" fmla="*/ 1286918 w 1464468"/>
                  <a:gd name="connsiteY1142" fmla="*/ 435769 h 1893093"/>
                  <a:gd name="connsiteX1143" fmla="*/ 1286918 w 1464468"/>
                  <a:gd name="connsiteY1143" fmla="*/ 514350 h 1893093"/>
                  <a:gd name="connsiteX1144" fmla="*/ 1208337 w 1464468"/>
                  <a:gd name="connsiteY1144" fmla="*/ 514350 h 1893093"/>
                  <a:gd name="connsiteX1145" fmla="*/ 1208337 w 1464468"/>
                  <a:gd name="connsiteY1145" fmla="*/ 428625 h 1893093"/>
                  <a:gd name="connsiteX1146" fmla="*/ 1208337 w 1464468"/>
                  <a:gd name="connsiteY1146" fmla="*/ 350044 h 1893093"/>
                  <a:gd name="connsiteX1147" fmla="*/ 1286918 w 1464468"/>
                  <a:gd name="connsiteY1147" fmla="*/ 350044 h 1893093"/>
                  <a:gd name="connsiteX1148" fmla="*/ 1286918 w 1464468"/>
                  <a:gd name="connsiteY1148" fmla="*/ 428625 h 1893093"/>
                  <a:gd name="connsiteX1149" fmla="*/ 1208337 w 1464468"/>
                  <a:gd name="connsiteY1149" fmla="*/ 428625 h 1893093"/>
                  <a:gd name="connsiteX1150" fmla="*/ 1208337 w 1464468"/>
                  <a:gd name="connsiteY1150" fmla="*/ 342900 h 1893093"/>
                  <a:gd name="connsiteX1151" fmla="*/ 1208337 w 1464468"/>
                  <a:gd name="connsiteY1151" fmla="*/ 264319 h 1893093"/>
                  <a:gd name="connsiteX1152" fmla="*/ 1286918 w 1464468"/>
                  <a:gd name="connsiteY1152" fmla="*/ 264319 h 1893093"/>
                  <a:gd name="connsiteX1153" fmla="*/ 1286918 w 1464468"/>
                  <a:gd name="connsiteY1153" fmla="*/ 342900 h 1893093"/>
                  <a:gd name="connsiteX1154" fmla="*/ 1208337 w 1464468"/>
                  <a:gd name="connsiteY1154" fmla="*/ 342900 h 1893093"/>
                  <a:gd name="connsiteX1155" fmla="*/ 1208337 w 1464468"/>
                  <a:gd name="connsiteY1155" fmla="*/ 257175 h 1893093"/>
                  <a:gd name="connsiteX1156" fmla="*/ 1208337 w 1464468"/>
                  <a:gd name="connsiteY1156" fmla="*/ 178594 h 1893093"/>
                  <a:gd name="connsiteX1157" fmla="*/ 1286918 w 1464468"/>
                  <a:gd name="connsiteY1157" fmla="*/ 178594 h 1893093"/>
                  <a:gd name="connsiteX1158" fmla="*/ 1286918 w 1464468"/>
                  <a:gd name="connsiteY1158" fmla="*/ 257175 h 1893093"/>
                  <a:gd name="connsiteX1159" fmla="*/ 1208337 w 1464468"/>
                  <a:gd name="connsiteY1159" fmla="*/ 257175 h 1893093"/>
                  <a:gd name="connsiteX1160" fmla="*/ 1208337 w 1464468"/>
                  <a:gd name="connsiteY1160" fmla="*/ 171450 h 1893093"/>
                  <a:gd name="connsiteX1161" fmla="*/ 1208337 w 1464468"/>
                  <a:gd name="connsiteY1161" fmla="*/ 92869 h 1893093"/>
                  <a:gd name="connsiteX1162" fmla="*/ 1286918 w 1464468"/>
                  <a:gd name="connsiteY1162" fmla="*/ 92869 h 1893093"/>
                  <a:gd name="connsiteX1163" fmla="*/ 1286918 w 1464468"/>
                  <a:gd name="connsiteY1163" fmla="*/ 171450 h 1893093"/>
                  <a:gd name="connsiteX1164" fmla="*/ 1208337 w 1464468"/>
                  <a:gd name="connsiteY1164" fmla="*/ 171450 h 1893093"/>
                  <a:gd name="connsiteX1165" fmla="*/ 1201193 w 1464468"/>
                  <a:gd name="connsiteY1165" fmla="*/ 171450 h 1893093"/>
                  <a:gd name="connsiteX1166" fmla="*/ 1122612 w 1464468"/>
                  <a:gd name="connsiteY1166" fmla="*/ 171450 h 1893093"/>
                  <a:gd name="connsiteX1167" fmla="*/ 1122612 w 1464468"/>
                  <a:gd name="connsiteY1167" fmla="*/ 92869 h 1893093"/>
                  <a:gd name="connsiteX1168" fmla="*/ 1201193 w 1464468"/>
                  <a:gd name="connsiteY1168" fmla="*/ 92869 h 1893093"/>
                  <a:gd name="connsiteX1169" fmla="*/ 1201193 w 1464468"/>
                  <a:gd name="connsiteY1169" fmla="*/ 171450 h 1893093"/>
                  <a:gd name="connsiteX1170" fmla="*/ 1115468 w 1464468"/>
                  <a:gd name="connsiteY1170" fmla="*/ 171450 h 1893093"/>
                  <a:gd name="connsiteX1171" fmla="*/ 1036887 w 1464468"/>
                  <a:gd name="connsiteY1171" fmla="*/ 171450 h 1893093"/>
                  <a:gd name="connsiteX1172" fmla="*/ 1036887 w 1464468"/>
                  <a:gd name="connsiteY1172" fmla="*/ 92869 h 1893093"/>
                  <a:gd name="connsiteX1173" fmla="*/ 1115468 w 1464468"/>
                  <a:gd name="connsiteY1173" fmla="*/ 92869 h 1893093"/>
                  <a:gd name="connsiteX1174" fmla="*/ 1115468 w 1464468"/>
                  <a:gd name="connsiteY1174" fmla="*/ 171450 h 1893093"/>
                  <a:gd name="connsiteX1175" fmla="*/ 1029743 w 1464468"/>
                  <a:gd name="connsiteY1175" fmla="*/ 171450 h 1893093"/>
                  <a:gd name="connsiteX1176" fmla="*/ 951162 w 1464468"/>
                  <a:gd name="connsiteY1176" fmla="*/ 171450 h 1893093"/>
                  <a:gd name="connsiteX1177" fmla="*/ 951162 w 1464468"/>
                  <a:gd name="connsiteY1177" fmla="*/ 92869 h 1893093"/>
                  <a:gd name="connsiteX1178" fmla="*/ 1029743 w 1464468"/>
                  <a:gd name="connsiteY1178" fmla="*/ 92869 h 1893093"/>
                  <a:gd name="connsiteX1179" fmla="*/ 1029743 w 1464468"/>
                  <a:gd name="connsiteY1179" fmla="*/ 171450 h 1893093"/>
                  <a:gd name="connsiteX1180" fmla="*/ 944018 w 1464468"/>
                  <a:gd name="connsiteY1180" fmla="*/ 171450 h 1893093"/>
                  <a:gd name="connsiteX1181" fmla="*/ 865437 w 1464468"/>
                  <a:gd name="connsiteY1181" fmla="*/ 171450 h 1893093"/>
                  <a:gd name="connsiteX1182" fmla="*/ 865437 w 1464468"/>
                  <a:gd name="connsiteY1182" fmla="*/ 92869 h 1893093"/>
                  <a:gd name="connsiteX1183" fmla="*/ 944018 w 1464468"/>
                  <a:gd name="connsiteY1183" fmla="*/ 92869 h 1893093"/>
                  <a:gd name="connsiteX1184" fmla="*/ 944018 w 1464468"/>
                  <a:gd name="connsiteY1184" fmla="*/ 171450 h 1893093"/>
                  <a:gd name="connsiteX1185" fmla="*/ 858293 w 1464468"/>
                  <a:gd name="connsiteY1185" fmla="*/ 171450 h 1893093"/>
                  <a:gd name="connsiteX1186" fmla="*/ 779712 w 1464468"/>
                  <a:gd name="connsiteY1186" fmla="*/ 171450 h 1893093"/>
                  <a:gd name="connsiteX1187" fmla="*/ 779712 w 1464468"/>
                  <a:gd name="connsiteY1187" fmla="*/ 92869 h 1893093"/>
                  <a:gd name="connsiteX1188" fmla="*/ 858293 w 1464468"/>
                  <a:gd name="connsiteY1188" fmla="*/ 92869 h 1893093"/>
                  <a:gd name="connsiteX1189" fmla="*/ 858293 w 1464468"/>
                  <a:gd name="connsiteY1189" fmla="*/ 171450 h 1893093"/>
                  <a:gd name="connsiteX1190" fmla="*/ 772568 w 1464468"/>
                  <a:gd name="connsiteY1190" fmla="*/ 171450 h 1893093"/>
                  <a:gd name="connsiteX1191" fmla="*/ 693987 w 1464468"/>
                  <a:gd name="connsiteY1191" fmla="*/ 171450 h 1893093"/>
                  <a:gd name="connsiteX1192" fmla="*/ 693987 w 1464468"/>
                  <a:gd name="connsiteY1192" fmla="*/ 92869 h 1893093"/>
                  <a:gd name="connsiteX1193" fmla="*/ 772568 w 1464468"/>
                  <a:gd name="connsiteY1193" fmla="*/ 92869 h 1893093"/>
                  <a:gd name="connsiteX1194" fmla="*/ 772568 w 1464468"/>
                  <a:gd name="connsiteY1194" fmla="*/ 171450 h 1893093"/>
                  <a:gd name="connsiteX1195" fmla="*/ 686843 w 1464468"/>
                  <a:gd name="connsiteY1195" fmla="*/ 171450 h 1893093"/>
                  <a:gd name="connsiteX1196" fmla="*/ 608262 w 1464468"/>
                  <a:gd name="connsiteY1196" fmla="*/ 171450 h 1893093"/>
                  <a:gd name="connsiteX1197" fmla="*/ 608262 w 1464468"/>
                  <a:gd name="connsiteY1197" fmla="*/ 92869 h 1893093"/>
                  <a:gd name="connsiteX1198" fmla="*/ 686843 w 1464468"/>
                  <a:gd name="connsiteY1198" fmla="*/ 92869 h 1893093"/>
                  <a:gd name="connsiteX1199" fmla="*/ 686843 w 1464468"/>
                  <a:gd name="connsiteY1199" fmla="*/ 171450 h 1893093"/>
                  <a:gd name="connsiteX1200" fmla="*/ 601118 w 1464468"/>
                  <a:gd name="connsiteY1200" fmla="*/ 171450 h 1893093"/>
                  <a:gd name="connsiteX1201" fmla="*/ 522537 w 1464468"/>
                  <a:gd name="connsiteY1201" fmla="*/ 171450 h 1893093"/>
                  <a:gd name="connsiteX1202" fmla="*/ 522537 w 1464468"/>
                  <a:gd name="connsiteY1202" fmla="*/ 92869 h 1893093"/>
                  <a:gd name="connsiteX1203" fmla="*/ 601118 w 1464468"/>
                  <a:gd name="connsiteY1203" fmla="*/ 92869 h 1893093"/>
                  <a:gd name="connsiteX1204" fmla="*/ 601118 w 1464468"/>
                  <a:gd name="connsiteY1204" fmla="*/ 171450 h 1893093"/>
                  <a:gd name="connsiteX1205" fmla="*/ 515393 w 1464468"/>
                  <a:gd name="connsiteY1205" fmla="*/ 171450 h 1893093"/>
                  <a:gd name="connsiteX1206" fmla="*/ 436812 w 1464468"/>
                  <a:gd name="connsiteY1206" fmla="*/ 171450 h 1893093"/>
                  <a:gd name="connsiteX1207" fmla="*/ 436812 w 1464468"/>
                  <a:gd name="connsiteY1207" fmla="*/ 92869 h 1893093"/>
                  <a:gd name="connsiteX1208" fmla="*/ 515393 w 1464468"/>
                  <a:gd name="connsiteY1208" fmla="*/ 92869 h 1893093"/>
                  <a:gd name="connsiteX1209" fmla="*/ 515393 w 1464468"/>
                  <a:gd name="connsiteY1209" fmla="*/ 171450 h 1893093"/>
                  <a:gd name="connsiteX1210" fmla="*/ 429668 w 1464468"/>
                  <a:gd name="connsiteY1210" fmla="*/ 171450 h 1893093"/>
                  <a:gd name="connsiteX1211" fmla="*/ 351087 w 1464468"/>
                  <a:gd name="connsiteY1211" fmla="*/ 171450 h 1893093"/>
                  <a:gd name="connsiteX1212" fmla="*/ 351087 w 1464468"/>
                  <a:gd name="connsiteY1212" fmla="*/ 92869 h 1893093"/>
                  <a:gd name="connsiteX1213" fmla="*/ 429668 w 1464468"/>
                  <a:gd name="connsiteY1213" fmla="*/ 92869 h 1893093"/>
                  <a:gd name="connsiteX1214" fmla="*/ 429668 w 1464468"/>
                  <a:gd name="connsiteY1214" fmla="*/ 171450 h 1893093"/>
                  <a:gd name="connsiteX1215" fmla="*/ 343943 w 1464468"/>
                  <a:gd name="connsiteY1215" fmla="*/ 171450 h 1893093"/>
                  <a:gd name="connsiteX1216" fmla="*/ 265362 w 1464468"/>
                  <a:gd name="connsiteY1216" fmla="*/ 171450 h 1893093"/>
                  <a:gd name="connsiteX1217" fmla="*/ 265362 w 1464468"/>
                  <a:gd name="connsiteY1217" fmla="*/ 92869 h 1893093"/>
                  <a:gd name="connsiteX1218" fmla="*/ 343943 w 1464468"/>
                  <a:gd name="connsiteY1218" fmla="*/ 92869 h 1893093"/>
                  <a:gd name="connsiteX1219" fmla="*/ 343943 w 1464468"/>
                  <a:gd name="connsiteY1219" fmla="*/ 171450 h 1893093"/>
                  <a:gd name="connsiteX1220" fmla="*/ 258218 w 1464468"/>
                  <a:gd name="connsiteY1220" fmla="*/ 171450 h 1893093"/>
                  <a:gd name="connsiteX1221" fmla="*/ 179637 w 1464468"/>
                  <a:gd name="connsiteY1221" fmla="*/ 171450 h 1893093"/>
                  <a:gd name="connsiteX1222" fmla="*/ 179637 w 1464468"/>
                  <a:gd name="connsiteY1222" fmla="*/ 92869 h 1893093"/>
                  <a:gd name="connsiteX1223" fmla="*/ 258218 w 1464468"/>
                  <a:gd name="connsiteY1223" fmla="*/ 92869 h 1893093"/>
                  <a:gd name="connsiteX1224" fmla="*/ 258218 w 1464468"/>
                  <a:gd name="connsiteY1224" fmla="*/ 171450 h 1893093"/>
                  <a:gd name="connsiteX1225" fmla="*/ 258218 w 1464468"/>
                  <a:gd name="connsiteY1225" fmla="*/ 178594 h 1893093"/>
                  <a:gd name="connsiteX1226" fmla="*/ 258218 w 1464468"/>
                  <a:gd name="connsiteY1226" fmla="*/ 257175 h 1893093"/>
                  <a:gd name="connsiteX1227" fmla="*/ 179637 w 1464468"/>
                  <a:gd name="connsiteY1227" fmla="*/ 257175 h 1893093"/>
                  <a:gd name="connsiteX1228" fmla="*/ 179637 w 1464468"/>
                  <a:gd name="connsiteY1228" fmla="*/ 178594 h 1893093"/>
                  <a:gd name="connsiteX1229" fmla="*/ 258218 w 1464468"/>
                  <a:gd name="connsiteY1229" fmla="*/ 178594 h 1893093"/>
                  <a:gd name="connsiteX1230" fmla="*/ 172493 w 1464468"/>
                  <a:gd name="connsiteY1230" fmla="*/ 257175 h 1893093"/>
                  <a:gd name="connsiteX1231" fmla="*/ 93912 w 1464468"/>
                  <a:gd name="connsiteY1231" fmla="*/ 257175 h 1893093"/>
                  <a:gd name="connsiteX1232" fmla="*/ 93912 w 1464468"/>
                  <a:gd name="connsiteY1232" fmla="*/ 178594 h 1893093"/>
                  <a:gd name="connsiteX1233" fmla="*/ 172493 w 1464468"/>
                  <a:gd name="connsiteY1233" fmla="*/ 178594 h 1893093"/>
                  <a:gd name="connsiteX1234" fmla="*/ 172493 w 1464468"/>
                  <a:gd name="connsiteY1234" fmla="*/ 257175 h 1893093"/>
                  <a:gd name="connsiteX1235" fmla="*/ 172493 w 1464468"/>
                  <a:gd name="connsiteY1235" fmla="*/ 264319 h 1893093"/>
                  <a:gd name="connsiteX1236" fmla="*/ 172493 w 1464468"/>
                  <a:gd name="connsiteY1236" fmla="*/ 342900 h 1893093"/>
                  <a:gd name="connsiteX1237" fmla="*/ 93912 w 1464468"/>
                  <a:gd name="connsiteY1237" fmla="*/ 342900 h 1893093"/>
                  <a:gd name="connsiteX1238" fmla="*/ 93912 w 1464468"/>
                  <a:gd name="connsiteY1238" fmla="*/ 264319 h 1893093"/>
                  <a:gd name="connsiteX1239" fmla="*/ 172493 w 1464468"/>
                  <a:gd name="connsiteY1239" fmla="*/ 264319 h 1893093"/>
                  <a:gd name="connsiteX1240" fmla="*/ 172493 w 1464468"/>
                  <a:gd name="connsiteY1240" fmla="*/ 350044 h 1893093"/>
                  <a:gd name="connsiteX1241" fmla="*/ 172493 w 1464468"/>
                  <a:gd name="connsiteY1241" fmla="*/ 428625 h 1893093"/>
                  <a:gd name="connsiteX1242" fmla="*/ 93912 w 1464468"/>
                  <a:gd name="connsiteY1242" fmla="*/ 428625 h 1893093"/>
                  <a:gd name="connsiteX1243" fmla="*/ 93912 w 1464468"/>
                  <a:gd name="connsiteY1243" fmla="*/ 350044 h 1893093"/>
                  <a:gd name="connsiteX1244" fmla="*/ 172493 w 1464468"/>
                  <a:gd name="connsiteY1244" fmla="*/ 350044 h 1893093"/>
                  <a:gd name="connsiteX1245" fmla="*/ 172493 w 1464468"/>
                  <a:gd name="connsiteY1245" fmla="*/ 435769 h 1893093"/>
                  <a:gd name="connsiteX1246" fmla="*/ 172493 w 1464468"/>
                  <a:gd name="connsiteY1246" fmla="*/ 514350 h 1893093"/>
                  <a:gd name="connsiteX1247" fmla="*/ 93912 w 1464468"/>
                  <a:gd name="connsiteY1247" fmla="*/ 514350 h 1893093"/>
                  <a:gd name="connsiteX1248" fmla="*/ 93912 w 1464468"/>
                  <a:gd name="connsiteY1248" fmla="*/ 435769 h 1893093"/>
                  <a:gd name="connsiteX1249" fmla="*/ 172493 w 1464468"/>
                  <a:gd name="connsiteY1249" fmla="*/ 435769 h 1893093"/>
                  <a:gd name="connsiteX1250" fmla="*/ 172493 w 1464468"/>
                  <a:gd name="connsiteY1250" fmla="*/ 521494 h 1893093"/>
                  <a:gd name="connsiteX1251" fmla="*/ 172493 w 1464468"/>
                  <a:gd name="connsiteY1251" fmla="*/ 600075 h 1893093"/>
                  <a:gd name="connsiteX1252" fmla="*/ 93912 w 1464468"/>
                  <a:gd name="connsiteY1252" fmla="*/ 600075 h 1893093"/>
                  <a:gd name="connsiteX1253" fmla="*/ 93912 w 1464468"/>
                  <a:gd name="connsiteY1253" fmla="*/ 521494 h 1893093"/>
                  <a:gd name="connsiteX1254" fmla="*/ 172493 w 1464468"/>
                  <a:gd name="connsiteY1254" fmla="*/ 521494 h 1893093"/>
                  <a:gd name="connsiteX1255" fmla="*/ 172493 w 1464468"/>
                  <a:gd name="connsiteY1255" fmla="*/ 607219 h 1893093"/>
                  <a:gd name="connsiteX1256" fmla="*/ 172493 w 1464468"/>
                  <a:gd name="connsiteY1256" fmla="*/ 685800 h 1893093"/>
                  <a:gd name="connsiteX1257" fmla="*/ 93912 w 1464468"/>
                  <a:gd name="connsiteY1257" fmla="*/ 685800 h 1893093"/>
                  <a:gd name="connsiteX1258" fmla="*/ 93912 w 1464468"/>
                  <a:gd name="connsiteY1258" fmla="*/ 607219 h 1893093"/>
                  <a:gd name="connsiteX1259" fmla="*/ 172493 w 1464468"/>
                  <a:gd name="connsiteY1259" fmla="*/ 607219 h 1893093"/>
                  <a:gd name="connsiteX1260" fmla="*/ 172493 w 1464468"/>
                  <a:gd name="connsiteY1260" fmla="*/ 692951 h 1893093"/>
                  <a:gd name="connsiteX1261" fmla="*/ 172493 w 1464468"/>
                  <a:gd name="connsiteY1261" fmla="*/ 771532 h 1893093"/>
                  <a:gd name="connsiteX1262" fmla="*/ 93912 w 1464468"/>
                  <a:gd name="connsiteY1262" fmla="*/ 771532 h 1893093"/>
                  <a:gd name="connsiteX1263" fmla="*/ 93912 w 1464468"/>
                  <a:gd name="connsiteY1263" fmla="*/ 692951 h 1893093"/>
                  <a:gd name="connsiteX1264" fmla="*/ 172493 w 1464468"/>
                  <a:gd name="connsiteY1264" fmla="*/ 692951 h 1893093"/>
                  <a:gd name="connsiteX1265" fmla="*/ 172493 w 1464468"/>
                  <a:gd name="connsiteY1265" fmla="*/ 778676 h 1893093"/>
                  <a:gd name="connsiteX1266" fmla="*/ 172493 w 1464468"/>
                  <a:gd name="connsiteY1266" fmla="*/ 857257 h 1893093"/>
                  <a:gd name="connsiteX1267" fmla="*/ 93912 w 1464468"/>
                  <a:gd name="connsiteY1267" fmla="*/ 857257 h 1893093"/>
                  <a:gd name="connsiteX1268" fmla="*/ 93912 w 1464468"/>
                  <a:gd name="connsiteY1268" fmla="*/ 778676 h 1893093"/>
                  <a:gd name="connsiteX1269" fmla="*/ 172493 w 1464468"/>
                  <a:gd name="connsiteY1269" fmla="*/ 778676 h 1893093"/>
                  <a:gd name="connsiteX1270" fmla="*/ 172493 w 1464468"/>
                  <a:gd name="connsiteY1270" fmla="*/ 864401 h 1893093"/>
                  <a:gd name="connsiteX1271" fmla="*/ 172493 w 1464468"/>
                  <a:gd name="connsiteY1271" fmla="*/ 942982 h 1893093"/>
                  <a:gd name="connsiteX1272" fmla="*/ 93912 w 1464468"/>
                  <a:gd name="connsiteY1272" fmla="*/ 942982 h 1893093"/>
                  <a:gd name="connsiteX1273" fmla="*/ 93912 w 1464468"/>
                  <a:gd name="connsiteY1273" fmla="*/ 864401 h 1893093"/>
                  <a:gd name="connsiteX1274" fmla="*/ 172493 w 1464468"/>
                  <a:gd name="connsiteY1274" fmla="*/ 864401 h 1893093"/>
                  <a:gd name="connsiteX1275" fmla="*/ 172493 w 1464468"/>
                  <a:gd name="connsiteY1275" fmla="*/ 950126 h 1893093"/>
                  <a:gd name="connsiteX1276" fmla="*/ 172493 w 1464468"/>
                  <a:gd name="connsiteY1276" fmla="*/ 1028707 h 1893093"/>
                  <a:gd name="connsiteX1277" fmla="*/ 93912 w 1464468"/>
                  <a:gd name="connsiteY1277" fmla="*/ 1028707 h 1893093"/>
                  <a:gd name="connsiteX1278" fmla="*/ 93912 w 1464468"/>
                  <a:gd name="connsiteY1278" fmla="*/ 950126 h 1893093"/>
                  <a:gd name="connsiteX1279" fmla="*/ 172493 w 1464468"/>
                  <a:gd name="connsiteY1279" fmla="*/ 950126 h 1893093"/>
                  <a:gd name="connsiteX1280" fmla="*/ 172493 w 1464468"/>
                  <a:gd name="connsiteY1280" fmla="*/ 1035851 h 1893093"/>
                  <a:gd name="connsiteX1281" fmla="*/ 172493 w 1464468"/>
                  <a:gd name="connsiteY1281" fmla="*/ 1114432 h 1893093"/>
                  <a:gd name="connsiteX1282" fmla="*/ 93912 w 1464468"/>
                  <a:gd name="connsiteY1282" fmla="*/ 1114432 h 1893093"/>
                  <a:gd name="connsiteX1283" fmla="*/ 93912 w 1464468"/>
                  <a:gd name="connsiteY1283" fmla="*/ 1035851 h 1893093"/>
                  <a:gd name="connsiteX1284" fmla="*/ 172493 w 1464468"/>
                  <a:gd name="connsiteY1284" fmla="*/ 1035851 h 1893093"/>
                  <a:gd name="connsiteX1285" fmla="*/ 172493 w 1464468"/>
                  <a:gd name="connsiteY1285" fmla="*/ 1121576 h 1893093"/>
                  <a:gd name="connsiteX1286" fmla="*/ 172493 w 1464468"/>
                  <a:gd name="connsiteY1286" fmla="*/ 1200157 h 1893093"/>
                  <a:gd name="connsiteX1287" fmla="*/ 93912 w 1464468"/>
                  <a:gd name="connsiteY1287" fmla="*/ 1200157 h 1893093"/>
                  <a:gd name="connsiteX1288" fmla="*/ 93912 w 1464468"/>
                  <a:gd name="connsiteY1288" fmla="*/ 1121576 h 1893093"/>
                  <a:gd name="connsiteX1289" fmla="*/ 172493 w 1464468"/>
                  <a:gd name="connsiteY1289" fmla="*/ 1121576 h 1893093"/>
                  <a:gd name="connsiteX1290" fmla="*/ 172493 w 1464468"/>
                  <a:gd name="connsiteY1290" fmla="*/ 1207301 h 1893093"/>
                  <a:gd name="connsiteX1291" fmla="*/ 172493 w 1464468"/>
                  <a:gd name="connsiteY1291" fmla="*/ 1285882 h 1893093"/>
                  <a:gd name="connsiteX1292" fmla="*/ 93912 w 1464468"/>
                  <a:gd name="connsiteY1292" fmla="*/ 1285882 h 1893093"/>
                  <a:gd name="connsiteX1293" fmla="*/ 93912 w 1464468"/>
                  <a:gd name="connsiteY1293" fmla="*/ 1207301 h 1893093"/>
                  <a:gd name="connsiteX1294" fmla="*/ 172493 w 1464468"/>
                  <a:gd name="connsiteY1294" fmla="*/ 1207301 h 1893093"/>
                  <a:gd name="connsiteX1295" fmla="*/ 172493 w 1464468"/>
                  <a:gd name="connsiteY1295" fmla="*/ 1293026 h 1893093"/>
                  <a:gd name="connsiteX1296" fmla="*/ 172493 w 1464468"/>
                  <a:gd name="connsiteY1296" fmla="*/ 1371607 h 1893093"/>
                  <a:gd name="connsiteX1297" fmla="*/ 93912 w 1464468"/>
                  <a:gd name="connsiteY1297" fmla="*/ 1371607 h 1893093"/>
                  <a:gd name="connsiteX1298" fmla="*/ 93912 w 1464468"/>
                  <a:gd name="connsiteY1298" fmla="*/ 1293026 h 1893093"/>
                  <a:gd name="connsiteX1299" fmla="*/ 172493 w 1464468"/>
                  <a:gd name="connsiteY1299" fmla="*/ 1293026 h 1893093"/>
                  <a:gd name="connsiteX1300" fmla="*/ 172493 w 1464468"/>
                  <a:gd name="connsiteY1300" fmla="*/ 1378751 h 1893093"/>
                  <a:gd name="connsiteX1301" fmla="*/ 172493 w 1464468"/>
                  <a:gd name="connsiteY1301" fmla="*/ 1457332 h 1893093"/>
                  <a:gd name="connsiteX1302" fmla="*/ 93912 w 1464468"/>
                  <a:gd name="connsiteY1302" fmla="*/ 1457332 h 1893093"/>
                  <a:gd name="connsiteX1303" fmla="*/ 93912 w 1464468"/>
                  <a:gd name="connsiteY1303" fmla="*/ 1378751 h 1893093"/>
                  <a:gd name="connsiteX1304" fmla="*/ 172493 w 1464468"/>
                  <a:gd name="connsiteY1304" fmla="*/ 1378751 h 1893093"/>
                  <a:gd name="connsiteX1305" fmla="*/ 172493 w 1464468"/>
                  <a:gd name="connsiteY1305" fmla="*/ 1464476 h 1893093"/>
                  <a:gd name="connsiteX1306" fmla="*/ 172493 w 1464468"/>
                  <a:gd name="connsiteY1306" fmla="*/ 1543057 h 1893093"/>
                  <a:gd name="connsiteX1307" fmla="*/ 93912 w 1464468"/>
                  <a:gd name="connsiteY1307" fmla="*/ 1543057 h 1893093"/>
                  <a:gd name="connsiteX1308" fmla="*/ 93912 w 1464468"/>
                  <a:gd name="connsiteY1308" fmla="*/ 1464476 h 1893093"/>
                  <a:gd name="connsiteX1309" fmla="*/ 172493 w 1464468"/>
                  <a:gd name="connsiteY1309" fmla="*/ 1464476 h 1893093"/>
                  <a:gd name="connsiteX1310" fmla="*/ 172493 w 1464468"/>
                  <a:gd name="connsiteY1310" fmla="*/ 1550201 h 1893093"/>
                  <a:gd name="connsiteX1311" fmla="*/ 172493 w 1464468"/>
                  <a:gd name="connsiteY1311" fmla="*/ 1628782 h 1893093"/>
                  <a:gd name="connsiteX1312" fmla="*/ 93912 w 1464468"/>
                  <a:gd name="connsiteY1312" fmla="*/ 1628782 h 1893093"/>
                  <a:gd name="connsiteX1313" fmla="*/ 93912 w 1464468"/>
                  <a:gd name="connsiteY1313" fmla="*/ 1550201 h 1893093"/>
                  <a:gd name="connsiteX1314" fmla="*/ 172493 w 1464468"/>
                  <a:gd name="connsiteY1314" fmla="*/ 1550201 h 1893093"/>
                  <a:gd name="connsiteX1315" fmla="*/ 172493 w 1464468"/>
                  <a:gd name="connsiteY1315" fmla="*/ 1635926 h 1893093"/>
                  <a:gd name="connsiteX1316" fmla="*/ 172493 w 1464468"/>
                  <a:gd name="connsiteY1316" fmla="*/ 1714507 h 1893093"/>
                  <a:gd name="connsiteX1317" fmla="*/ 93912 w 1464468"/>
                  <a:gd name="connsiteY1317" fmla="*/ 1714507 h 1893093"/>
                  <a:gd name="connsiteX1318" fmla="*/ 93912 w 1464468"/>
                  <a:gd name="connsiteY1318" fmla="*/ 1635926 h 1893093"/>
                  <a:gd name="connsiteX1319" fmla="*/ 172493 w 1464468"/>
                  <a:gd name="connsiteY1319" fmla="*/ 1635926 h 1893093"/>
                  <a:gd name="connsiteX1320" fmla="*/ 179637 w 1464468"/>
                  <a:gd name="connsiteY1320" fmla="*/ 1635926 h 1893093"/>
                  <a:gd name="connsiteX1321" fmla="*/ 258218 w 1464468"/>
                  <a:gd name="connsiteY1321" fmla="*/ 1635926 h 1893093"/>
                  <a:gd name="connsiteX1322" fmla="*/ 258218 w 1464468"/>
                  <a:gd name="connsiteY1322" fmla="*/ 1714507 h 1893093"/>
                  <a:gd name="connsiteX1323" fmla="*/ 179637 w 1464468"/>
                  <a:gd name="connsiteY1323" fmla="*/ 1714507 h 1893093"/>
                  <a:gd name="connsiteX1324" fmla="*/ 179637 w 1464468"/>
                  <a:gd name="connsiteY1324" fmla="*/ 1635926 h 1893093"/>
                  <a:gd name="connsiteX1325" fmla="*/ 258218 w 1464468"/>
                  <a:gd name="connsiteY1325" fmla="*/ 1721651 h 1893093"/>
                  <a:gd name="connsiteX1326" fmla="*/ 258218 w 1464468"/>
                  <a:gd name="connsiteY1326" fmla="*/ 1800232 h 1893093"/>
                  <a:gd name="connsiteX1327" fmla="*/ 179637 w 1464468"/>
                  <a:gd name="connsiteY1327" fmla="*/ 1800232 h 1893093"/>
                  <a:gd name="connsiteX1328" fmla="*/ 179637 w 1464468"/>
                  <a:gd name="connsiteY1328" fmla="*/ 1721651 h 1893093"/>
                  <a:gd name="connsiteX1329" fmla="*/ 258218 w 1464468"/>
                  <a:gd name="connsiteY1329" fmla="*/ 1721651 h 1893093"/>
                  <a:gd name="connsiteX1330" fmla="*/ 265362 w 1464468"/>
                  <a:gd name="connsiteY1330" fmla="*/ 1721651 h 1893093"/>
                  <a:gd name="connsiteX1331" fmla="*/ 343943 w 1464468"/>
                  <a:gd name="connsiteY1331" fmla="*/ 1721651 h 1893093"/>
                  <a:gd name="connsiteX1332" fmla="*/ 343943 w 1464468"/>
                  <a:gd name="connsiteY1332" fmla="*/ 1800232 h 1893093"/>
                  <a:gd name="connsiteX1333" fmla="*/ 265362 w 1464468"/>
                  <a:gd name="connsiteY1333" fmla="*/ 1800232 h 1893093"/>
                  <a:gd name="connsiteX1334" fmla="*/ 265362 w 1464468"/>
                  <a:gd name="connsiteY1334" fmla="*/ 1721651 h 1893093"/>
                  <a:gd name="connsiteX1335" fmla="*/ 351087 w 1464468"/>
                  <a:gd name="connsiteY1335" fmla="*/ 1721651 h 1893093"/>
                  <a:gd name="connsiteX1336" fmla="*/ 429668 w 1464468"/>
                  <a:gd name="connsiteY1336" fmla="*/ 1721651 h 1893093"/>
                  <a:gd name="connsiteX1337" fmla="*/ 429668 w 1464468"/>
                  <a:gd name="connsiteY1337" fmla="*/ 1800232 h 1893093"/>
                  <a:gd name="connsiteX1338" fmla="*/ 351087 w 1464468"/>
                  <a:gd name="connsiteY1338" fmla="*/ 1800232 h 1893093"/>
                  <a:gd name="connsiteX1339" fmla="*/ 351087 w 1464468"/>
                  <a:gd name="connsiteY1339" fmla="*/ 1721651 h 1893093"/>
                  <a:gd name="connsiteX1340" fmla="*/ 436812 w 1464468"/>
                  <a:gd name="connsiteY1340" fmla="*/ 1721651 h 1893093"/>
                  <a:gd name="connsiteX1341" fmla="*/ 515393 w 1464468"/>
                  <a:gd name="connsiteY1341" fmla="*/ 1721651 h 1893093"/>
                  <a:gd name="connsiteX1342" fmla="*/ 515393 w 1464468"/>
                  <a:gd name="connsiteY1342" fmla="*/ 1800232 h 1893093"/>
                  <a:gd name="connsiteX1343" fmla="*/ 436812 w 1464468"/>
                  <a:gd name="connsiteY1343" fmla="*/ 1800232 h 1893093"/>
                  <a:gd name="connsiteX1344" fmla="*/ 436812 w 1464468"/>
                  <a:gd name="connsiteY1344" fmla="*/ 1721651 h 1893093"/>
                  <a:gd name="connsiteX1345" fmla="*/ 522537 w 1464468"/>
                  <a:gd name="connsiteY1345" fmla="*/ 1721651 h 1893093"/>
                  <a:gd name="connsiteX1346" fmla="*/ 601118 w 1464468"/>
                  <a:gd name="connsiteY1346" fmla="*/ 1721651 h 1893093"/>
                  <a:gd name="connsiteX1347" fmla="*/ 601118 w 1464468"/>
                  <a:gd name="connsiteY1347" fmla="*/ 1800232 h 1893093"/>
                  <a:gd name="connsiteX1348" fmla="*/ 522537 w 1464468"/>
                  <a:gd name="connsiteY1348" fmla="*/ 1800232 h 1893093"/>
                  <a:gd name="connsiteX1349" fmla="*/ 522537 w 1464468"/>
                  <a:gd name="connsiteY1349" fmla="*/ 1721651 h 1893093"/>
                  <a:gd name="connsiteX1350" fmla="*/ 608262 w 1464468"/>
                  <a:gd name="connsiteY1350" fmla="*/ 1721651 h 1893093"/>
                  <a:gd name="connsiteX1351" fmla="*/ 686843 w 1464468"/>
                  <a:gd name="connsiteY1351" fmla="*/ 1721651 h 1893093"/>
                  <a:gd name="connsiteX1352" fmla="*/ 686843 w 1464468"/>
                  <a:gd name="connsiteY1352" fmla="*/ 1800232 h 1893093"/>
                  <a:gd name="connsiteX1353" fmla="*/ 608262 w 1464468"/>
                  <a:gd name="connsiteY1353" fmla="*/ 1800232 h 1893093"/>
                  <a:gd name="connsiteX1354" fmla="*/ 608262 w 1464468"/>
                  <a:gd name="connsiteY1354" fmla="*/ 1721651 h 1893093"/>
                  <a:gd name="connsiteX1355" fmla="*/ 693987 w 1464468"/>
                  <a:gd name="connsiteY1355" fmla="*/ 1721651 h 1893093"/>
                  <a:gd name="connsiteX1356" fmla="*/ 772568 w 1464468"/>
                  <a:gd name="connsiteY1356" fmla="*/ 1721651 h 1893093"/>
                  <a:gd name="connsiteX1357" fmla="*/ 772568 w 1464468"/>
                  <a:gd name="connsiteY1357" fmla="*/ 1800232 h 1893093"/>
                  <a:gd name="connsiteX1358" fmla="*/ 693987 w 1464468"/>
                  <a:gd name="connsiteY1358" fmla="*/ 1800232 h 1893093"/>
                  <a:gd name="connsiteX1359" fmla="*/ 693987 w 1464468"/>
                  <a:gd name="connsiteY1359" fmla="*/ 1721651 h 1893093"/>
                  <a:gd name="connsiteX1360" fmla="*/ 779712 w 1464468"/>
                  <a:gd name="connsiteY1360" fmla="*/ 1721651 h 1893093"/>
                  <a:gd name="connsiteX1361" fmla="*/ 858293 w 1464468"/>
                  <a:gd name="connsiteY1361" fmla="*/ 1721651 h 1893093"/>
                  <a:gd name="connsiteX1362" fmla="*/ 858293 w 1464468"/>
                  <a:gd name="connsiteY1362" fmla="*/ 1800232 h 1893093"/>
                  <a:gd name="connsiteX1363" fmla="*/ 779712 w 1464468"/>
                  <a:gd name="connsiteY1363" fmla="*/ 1800232 h 1893093"/>
                  <a:gd name="connsiteX1364" fmla="*/ 779712 w 1464468"/>
                  <a:gd name="connsiteY1364" fmla="*/ 1721651 h 1893093"/>
                  <a:gd name="connsiteX1365" fmla="*/ 865437 w 1464468"/>
                  <a:gd name="connsiteY1365" fmla="*/ 1721651 h 1893093"/>
                  <a:gd name="connsiteX1366" fmla="*/ 944018 w 1464468"/>
                  <a:gd name="connsiteY1366" fmla="*/ 1721651 h 1893093"/>
                  <a:gd name="connsiteX1367" fmla="*/ 944018 w 1464468"/>
                  <a:gd name="connsiteY1367" fmla="*/ 1800232 h 1893093"/>
                  <a:gd name="connsiteX1368" fmla="*/ 865437 w 1464468"/>
                  <a:gd name="connsiteY1368" fmla="*/ 1800232 h 1893093"/>
                  <a:gd name="connsiteX1369" fmla="*/ 865437 w 1464468"/>
                  <a:gd name="connsiteY1369" fmla="*/ 1721651 h 1893093"/>
                  <a:gd name="connsiteX1370" fmla="*/ 951162 w 1464468"/>
                  <a:gd name="connsiteY1370" fmla="*/ 1721651 h 1893093"/>
                  <a:gd name="connsiteX1371" fmla="*/ 1029743 w 1464468"/>
                  <a:gd name="connsiteY1371" fmla="*/ 1721651 h 1893093"/>
                  <a:gd name="connsiteX1372" fmla="*/ 1029743 w 1464468"/>
                  <a:gd name="connsiteY1372" fmla="*/ 1800232 h 1893093"/>
                  <a:gd name="connsiteX1373" fmla="*/ 951162 w 1464468"/>
                  <a:gd name="connsiteY1373" fmla="*/ 1800232 h 1893093"/>
                  <a:gd name="connsiteX1374" fmla="*/ 951162 w 1464468"/>
                  <a:gd name="connsiteY1374" fmla="*/ 1721651 h 1893093"/>
                  <a:gd name="connsiteX1375" fmla="*/ 1036887 w 1464468"/>
                  <a:gd name="connsiteY1375" fmla="*/ 1721651 h 1893093"/>
                  <a:gd name="connsiteX1376" fmla="*/ 1115468 w 1464468"/>
                  <a:gd name="connsiteY1376" fmla="*/ 1721651 h 1893093"/>
                  <a:gd name="connsiteX1377" fmla="*/ 1115468 w 1464468"/>
                  <a:gd name="connsiteY1377" fmla="*/ 1800232 h 1893093"/>
                  <a:gd name="connsiteX1378" fmla="*/ 1036887 w 1464468"/>
                  <a:gd name="connsiteY1378" fmla="*/ 1800232 h 1893093"/>
                  <a:gd name="connsiteX1379" fmla="*/ 1036887 w 1464468"/>
                  <a:gd name="connsiteY1379" fmla="*/ 1721651 h 1893093"/>
                  <a:gd name="connsiteX1380" fmla="*/ 1122612 w 1464468"/>
                  <a:gd name="connsiteY1380" fmla="*/ 1721651 h 1893093"/>
                  <a:gd name="connsiteX1381" fmla="*/ 1201193 w 1464468"/>
                  <a:gd name="connsiteY1381" fmla="*/ 1721651 h 1893093"/>
                  <a:gd name="connsiteX1382" fmla="*/ 1201193 w 1464468"/>
                  <a:gd name="connsiteY1382" fmla="*/ 1800232 h 1893093"/>
                  <a:gd name="connsiteX1383" fmla="*/ 1122612 w 1464468"/>
                  <a:gd name="connsiteY1383" fmla="*/ 1800232 h 1893093"/>
                  <a:gd name="connsiteX1384" fmla="*/ 1122612 w 1464468"/>
                  <a:gd name="connsiteY1384" fmla="*/ 1721651 h 1893093"/>
                  <a:gd name="connsiteX1385" fmla="*/ 1208337 w 1464468"/>
                  <a:gd name="connsiteY1385" fmla="*/ 1721651 h 1893093"/>
                  <a:gd name="connsiteX1386" fmla="*/ 1286918 w 1464468"/>
                  <a:gd name="connsiteY1386" fmla="*/ 1721651 h 1893093"/>
                  <a:gd name="connsiteX1387" fmla="*/ 1286918 w 1464468"/>
                  <a:gd name="connsiteY1387" fmla="*/ 1800232 h 1893093"/>
                  <a:gd name="connsiteX1388" fmla="*/ 1208337 w 1464468"/>
                  <a:gd name="connsiteY1388" fmla="*/ 1800232 h 1893093"/>
                  <a:gd name="connsiteX1389" fmla="*/ 1208337 w 1464468"/>
                  <a:gd name="connsiteY1389" fmla="*/ 1721651 h 1893093"/>
                  <a:gd name="connsiteX1390" fmla="*/ 1208337 w 1464468"/>
                  <a:gd name="connsiteY1390" fmla="*/ 1714507 h 1893093"/>
                  <a:gd name="connsiteX1391" fmla="*/ 1208337 w 1464468"/>
                  <a:gd name="connsiteY1391" fmla="*/ 1635926 h 1893093"/>
                  <a:gd name="connsiteX1392" fmla="*/ 1286918 w 1464468"/>
                  <a:gd name="connsiteY1392" fmla="*/ 1635926 h 1893093"/>
                  <a:gd name="connsiteX1393" fmla="*/ 1286918 w 1464468"/>
                  <a:gd name="connsiteY1393" fmla="*/ 1714507 h 1893093"/>
                  <a:gd name="connsiteX1394" fmla="*/ 1208337 w 1464468"/>
                  <a:gd name="connsiteY1394" fmla="*/ 1714507 h 1893093"/>
                  <a:gd name="connsiteX1395" fmla="*/ 1294062 w 1464468"/>
                  <a:gd name="connsiteY1395" fmla="*/ 1635926 h 1893093"/>
                  <a:gd name="connsiteX1396" fmla="*/ 1372643 w 1464468"/>
                  <a:gd name="connsiteY1396" fmla="*/ 1635926 h 1893093"/>
                  <a:gd name="connsiteX1397" fmla="*/ 1372643 w 1464468"/>
                  <a:gd name="connsiteY1397" fmla="*/ 1714507 h 1893093"/>
                  <a:gd name="connsiteX1398" fmla="*/ 1294062 w 1464468"/>
                  <a:gd name="connsiteY1398" fmla="*/ 1714507 h 1893093"/>
                  <a:gd name="connsiteX1399" fmla="*/ 1294062 w 1464468"/>
                  <a:gd name="connsiteY1399" fmla="*/ 1635926 h 1893093"/>
                  <a:gd name="connsiteX1400" fmla="*/ 1294062 w 1464468"/>
                  <a:gd name="connsiteY1400" fmla="*/ 1628782 h 1893093"/>
                  <a:gd name="connsiteX1401" fmla="*/ 1294062 w 1464468"/>
                  <a:gd name="connsiteY1401" fmla="*/ 1550201 h 1893093"/>
                  <a:gd name="connsiteX1402" fmla="*/ 1372643 w 1464468"/>
                  <a:gd name="connsiteY1402" fmla="*/ 1550201 h 1893093"/>
                  <a:gd name="connsiteX1403" fmla="*/ 1372643 w 1464468"/>
                  <a:gd name="connsiteY1403" fmla="*/ 1628782 h 1893093"/>
                  <a:gd name="connsiteX1404" fmla="*/ 1294062 w 1464468"/>
                  <a:gd name="connsiteY1404" fmla="*/ 1628782 h 1893093"/>
                  <a:gd name="connsiteX1405" fmla="*/ 1294062 w 1464468"/>
                  <a:gd name="connsiteY1405" fmla="*/ 1543057 h 1893093"/>
                  <a:gd name="connsiteX1406" fmla="*/ 1294062 w 1464468"/>
                  <a:gd name="connsiteY1406" fmla="*/ 1464476 h 1893093"/>
                  <a:gd name="connsiteX1407" fmla="*/ 1372643 w 1464468"/>
                  <a:gd name="connsiteY1407" fmla="*/ 1464476 h 1893093"/>
                  <a:gd name="connsiteX1408" fmla="*/ 1372643 w 1464468"/>
                  <a:gd name="connsiteY1408" fmla="*/ 1543057 h 1893093"/>
                  <a:gd name="connsiteX1409" fmla="*/ 1294062 w 1464468"/>
                  <a:gd name="connsiteY1409" fmla="*/ 1543057 h 1893093"/>
                  <a:gd name="connsiteX1410" fmla="*/ 1294062 w 1464468"/>
                  <a:gd name="connsiteY1410" fmla="*/ 1457332 h 1893093"/>
                  <a:gd name="connsiteX1411" fmla="*/ 1294062 w 1464468"/>
                  <a:gd name="connsiteY1411" fmla="*/ 1378751 h 1893093"/>
                  <a:gd name="connsiteX1412" fmla="*/ 1372643 w 1464468"/>
                  <a:gd name="connsiteY1412" fmla="*/ 1378751 h 1893093"/>
                  <a:gd name="connsiteX1413" fmla="*/ 1372643 w 1464468"/>
                  <a:gd name="connsiteY1413" fmla="*/ 1457332 h 1893093"/>
                  <a:gd name="connsiteX1414" fmla="*/ 1294062 w 1464468"/>
                  <a:gd name="connsiteY1414" fmla="*/ 1457332 h 1893093"/>
                  <a:gd name="connsiteX1415" fmla="*/ 1294062 w 1464468"/>
                  <a:gd name="connsiteY1415" fmla="*/ 1371607 h 1893093"/>
                  <a:gd name="connsiteX1416" fmla="*/ 1294062 w 1464468"/>
                  <a:gd name="connsiteY1416" fmla="*/ 1293026 h 1893093"/>
                  <a:gd name="connsiteX1417" fmla="*/ 1372643 w 1464468"/>
                  <a:gd name="connsiteY1417" fmla="*/ 1293026 h 1893093"/>
                  <a:gd name="connsiteX1418" fmla="*/ 1372643 w 1464468"/>
                  <a:gd name="connsiteY1418" fmla="*/ 1371607 h 1893093"/>
                  <a:gd name="connsiteX1419" fmla="*/ 1294062 w 1464468"/>
                  <a:gd name="connsiteY1419" fmla="*/ 1371607 h 1893093"/>
                  <a:gd name="connsiteX1420" fmla="*/ 1294062 w 1464468"/>
                  <a:gd name="connsiteY1420" fmla="*/ 1285882 h 1893093"/>
                  <a:gd name="connsiteX1421" fmla="*/ 1294062 w 1464468"/>
                  <a:gd name="connsiteY1421" fmla="*/ 1207301 h 1893093"/>
                  <a:gd name="connsiteX1422" fmla="*/ 1372643 w 1464468"/>
                  <a:gd name="connsiteY1422" fmla="*/ 1207301 h 1893093"/>
                  <a:gd name="connsiteX1423" fmla="*/ 1372643 w 1464468"/>
                  <a:gd name="connsiteY1423" fmla="*/ 1285882 h 1893093"/>
                  <a:gd name="connsiteX1424" fmla="*/ 1294062 w 1464468"/>
                  <a:gd name="connsiteY1424" fmla="*/ 1285882 h 1893093"/>
                  <a:gd name="connsiteX1425" fmla="*/ 1294062 w 1464468"/>
                  <a:gd name="connsiteY1425" fmla="*/ 1200157 h 1893093"/>
                  <a:gd name="connsiteX1426" fmla="*/ 1294062 w 1464468"/>
                  <a:gd name="connsiteY1426" fmla="*/ 1121576 h 1893093"/>
                  <a:gd name="connsiteX1427" fmla="*/ 1372643 w 1464468"/>
                  <a:gd name="connsiteY1427" fmla="*/ 1121576 h 1893093"/>
                  <a:gd name="connsiteX1428" fmla="*/ 1372643 w 1464468"/>
                  <a:gd name="connsiteY1428" fmla="*/ 1200157 h 1893093"/>
                  <a:gd name="connsiteX1429" fmla="*/ 1294062 w 1464468"/>
                  <a:gd name="connsiteY1429" fmla="*/ 1200157 h 1893093"/>
                  <a:gd name="connsiteX1430" fmla="*/ 1294062 w 1464468"/>
                  <a:gd name="connsiteY1430" fmla="*/ 1114432 h 1893093"/>
                  <a:gd name="connsiteX1431" fmla="*/ 1294062 w 1464468"/>
                  <a:gd name="connsiteY1431" fmla="*/ 1035851 h 1893093"/>
                  <a:gd name="connsiteX1432" fmla="*/ 1372643 w 1464468"/>
                  <a:gd name="connsiteY1432" fmla="*/ 1035851 h 1893093"/>
                  <a:gd name="connsiteX1433" fmla="*/ 1372643 w 1464468"/>
                  <a:gd name="connsiteY1433" fmla="*/ 1114432 h 1893093"/>
                  <a:gd name="connsiteX1434" fmla="*/ 1294062 w 1464468"/>
                  <a:gd name="connsiteY1434" fmla="*/ 1114432 h 1893093"/>
                  <a:gd name="connsiteX1435" fmla="*/ 1294062 w 1464468"/>
                  <a:gd name="connsiteY1435" fmla="*/ 1028707 h 1893093"/>
                  <a:gd name="connsiteX1436" fmla="*/ 1294062 w 1464468"/>
                  <a:gd name="connsiteY1436" fmla="*/ 950126 h 1893093"/>
                  <a:gd name="connsiteX1437" fmla="*/ 1372643 w 1464468"/>
                  <a:gd name="connsiteY1437" fmla="*/ 950126 h 1893093"/>
                  <a:gd name="connsiteX1438" fmla="*/ 1372643 w 1464468"/>
                  <a:gd name="connsiteY1438" fmla="*/ 1028707 h 1893093"/>
                  <a:gd name="connsiteX1439" fmla="*/ 1294062 w 1464468"/>
                  <a:gd name="connsiteY1439" fmla="*/ 1028707 h 1893093"/>
                  <a:gd name="connsiteX1440" fmla="*/ 1294062 w 1464468"/>
                  <a:gd name="connsiteY1440" fmla="*/ 942982 h 1893093"/>
                  <a:gd name="connsiteX1441" fmla="*/ 1294062 w 1464468"/>
                  <a:gd name="connsiteY1441" fmla="*/ 864401 h 1893093"/>
                  <a:gd name="connsiteX1442" fmla="*/ 1372643 w 1464468"/>
                  <a:gd name="connsiteY1442" fmla="*/ 864401 h 1893093"/>
                  <a:gd name="connsiteX1443" fmla="*/ 1372643 w 1464468"/>
                  <a:gd name="connsiteY1443" fmla="*/ 942982 h 1893093"/>
                  <a:gd name="connsiteX1444" fmla="*/ 1294062 w 1464468"/>
                  <a:gd name="connsiteY1444" fmla="*/ 942982 h 1893093"/>
                  <a:gd name="connsiteX1445" fmla="*/ 1294062 w 1464468"/>
                  <a:gd name="connsiteY1445" fmla="*/ 857257 h 1893093"/>
                  <a:gd name="connsiteX1446" fmla="*/ 1294062 w 1464468"/>
                  <a:gd name="connsiteY1446" fmla="*/ 778676 h 1893093"/>
                  <a:gd name="connsiteX1447" fmla="*/ 1372643 w 1464468"/>
                  <a:gd name="connsiteY1447" fmla="*/ 778676 h 1893093"/>
                  <a:gd name="connsiteX1448" fmla="*/ 1372643 w 1464468"/>
                  <a:gd name="connsiteY1448" fmla="*/ 857257 h 1893093"/>
                  <a:gd name="connsiteX1449" fmla="*/ 1294062 w 1464468"/>
                  <a:gd name="connsiteY1449" fmla="*/ 857257 h 1893093"/>
                  <a:gd name="connsiteX1450" fmla="*/ 1294062 w 1464468"/>
                  <a:gd name="connsiteY1450" fmla="*/ 771532 h 1893093"/>
                  <a:gd name="connsiteX1451" fmla="*/ 1294062 w 1464468"/>
                  <a:gd name="connsiteY1451" fmla="*/ 692951 h 1893093"/>
                  <a:gd name="connsiteX1452" fmla="*/ 1372643 w 1464468"/>
                  <a:gd name="connsiteY1452" fmla="*/ 692951 h 1893093"/>
                  <a:gd name="connsiteX1453" fmla="*/ 1372643 w 1464468"/>
                  <a:gd name="connsiteY1453" fmla="*/ 771532 h 1893093"/>
                  <a:gd name="connsiteX1454" fmla="*/ 1294062 w 1464468"/>
                  <a:gd name="connsiteY1454" fmla="*/ 771532 h 1893093"/>
                  <a:gd name="connsiteX1455" fmla="*/ 1294062 w 1464468"/>
                  <a:gd name="connsiteY1455" fmla="*/ 685807 h 1893093"/>
                  <a:gd name="connsiteX1456" fmla="*/ 1294062 w 1464468"/>
                  <a:gd name="connsiteY1456" fmla="*/ 607226 h 1893093"/>
                  <a:gd name="connsiteX1457" fmla="*/ 1372643 w 1464468"/>
                  <a:gd name="connsiteY1457" fmla="*/ 607226 h 1893093"/>
                  <a:gd name="connsiteX1458" fmla="*/ 1372643 w 1464468"/>
                  <a:gd name="connsiteY1458" fmla="*/ 685807 h 1893093"/>
                  <a:gd name="connsiteX1459" fmla="*/ 1294062 w 1464468"/>
                  <a:gd name="connsiteY1459" fmla="*/ 685807 h 1893093"/>
                  <a:gd name="connsiteX1460" fmla="*/ 1294062 w 1464468"/>
                  <a:gd name="connsiteY1460" fmla="*/ 600075 h 1893093"/>
                  <a:gd name="connsiteX1461" fmla="*/ 1294062 w 1464468"/>
                  <a:gd name="connsiteY1461" fmla="*/ 521494 h 1893093"/>
                  <a:gd name="connsiteX1462" fmla="*/ 1372643 w 1464468"/>
                  <a:gd name="connsiteY1462" fmla="*/ 521494 h 1893093"/>
                  <a:gd name="connsiteX1463" fmla="*/ 1372643 w 1464468"/>
                  <a:gd name="connsiteY1463" fmla="*/ 600075 h 1893093"/>
                  <a:gd name="connsiteX1464" fmla="*/ 1294062 w 1464468"/>
                  <a:gd name="connsiteY1464" fmla="*/ 600075 h 1893093"/>
                  <a:gd name="connsiteX1465" fmla="*/ 1294062 w 1464468"/>
                  <a:gd name="connsiteY1465" fmla="*/ 514350 h 1893093"/>
                  <a:gd name="connsiteX1466" fmla="*/ 1294062 w 1464468"/>
                  <a:gd name="connsiteY1466" fmla="*/ 435769 h 1893093"/>
                  <a:gd name="connsiteX1467" fmla="*/ 1372643 w 1464468"/>
                  <a:gd name="connsiteY1467" fmla="*/ 435769 h 1893093"/>
                  <a:gd name="connsiteX1468" fmla="*/ 1372643 w 1464468"/>
                  <a:gd name="connsiteY1468" fmla="*/ 514350 h 1893093"/>
                  <a:gd name="connsiteX1469" fmla="*/ 1294062 w 1464468"/>
                  <a:gd name="connsiteY1469" fmla="*/ 514350 h 1893093"/>
                  <a:gd name="connsiteX1470" fmla="*/ 1294062 w 1464468"/>
                  <a:gd name="connsiteY1470" fmla="*/ 428625 h 1893093"/>
                  <a:gd name="connsiteX1471" fmla="*/ 1294062 w 1464468"/>
                  <a:gd name="connsiteY1471" fmla="*/ 350044 h 1893093"/>
                  <a:gd name="connsiteX1472" fmla="*/ 1372643 w 1464468"/>
                  <a:gd name="connsiteY1472" fmla="*/ 350044 h 1893093"/>
                  <a:gd name="connsiteX1473" fmla="*/ 1372643 w 1464468"/>
                  <a:gd name="connsiteY1473" fmla="*/ 428625 h 1893093"/>
                  <a:gd name="connsiteX1474" fmla="*/ 1294062 w 1464468"/>
                  <a:gd name="connsiteY1474" fmla="*/ 428625 h 1893093"/>
                  <a:gd name="connsiteX1475" fmla="*/ 1294062 w 1464468"/>
                  <a:gd name="connsiteY1475" fmla="*/ 342900 h 1893093"/>
                  <a:gd name="connsiteX1476" fmla="*/ 1294062 w 1464468"/>
                  <a:gd name="connsiteY1476" fmla="*/ 264319 h 1893093"/>
                  <a:gd name="connsiteX1477" fmla="*/ 1372643 w 1464468"/>
                  <a:gd name="connsiteY1477" fmla="*/ 264319 h 1893093"/>
                  <a:gd name="connsiteX1478" fmla="*/ 1372643 w 1464468"/>
                  <a:gd name="connsiteY1478" fmla="*/ 342900 h 1893093"/>
                  <a:gd name="connsiteX1479" fmla="*/ 1294062 w 1464468"/>
                  <a:gd name="connsiteY1479" fmla="*/ 342900 h 1893093"/>
                  <a:gd name="connsiteX1480" fmla="*/ 1294062 w 1464468"/>
                  <a:gd name="connsiteY1480" fmla="*/ 257175 h 1893093"/>
                  <a:gd name="connsiteX1481" fmla="*/ 1294062 w 1464468"/>
                  <a:gd name="connsiteY1481" fmla="*/ 178594 h 1893093"/>
                  <a:gd name="connsiteX1482" fmla="*/ 1372643 w 1464468"/>
                  <a:gd name="connsiteY1482" fmla="*/ 178594 h 1893093"/>
                  <a:gd name="connsiteX1483" fmla="*/ 1372643 w 1464468"/>
                  <a:gd name="connsiteY1483" fmla="*/ 257175 h 1893093"/>
                  <a:gd name="connsiteX1484" fmla="*/ 1294062 w 1464468"/>
                  <a:gd name="connsiteY1484" fmla="*/ 257175 h 1893093"/>
                  <a:gd name="connsiteX1485" fmla="*/ 1294062 w 1464468"/>
                  <a:gd name="connsiteY1485" fmla="*/ 171450 h 1893093"/>
                  <a:gd name="connsiteX1486" fmla="*/ 1294062 w 1464468"/>
                  <a:gd name="connsiteY1486" fmla="*/ 92869 h 1893093"/>
                  <a:gd name="connsiteX1487" fmla="*/ 1372643 w 1464468"/>
                  <a:gd name="connsiteY1487" fmla="*/ 92869 h 1893093"/>
                  <a:gd name="connsiteX1488" fmla="*/ 1372643 w 1464468"/>
                  <a:gd name="connsiteY1488" fmla="*/ 171450 h 1893093"/>
                  <a:gd name="connsiteX1489" fmla="*/ 1294062 w 1464468"/>
                  <a:gd name="connsiteY1489" fmla="*/ 171450 h 1893093"/>
                  <a:gd name="connsiteX1490" fmla="*/ 1294062 w 1464468"/>
                  <a:gd name="connsiteY1490" fmla="*/ 85725 h 1893093"/>
                  <a:gd name="connsiteX1491" fmla="*/ 1294062 w 1464468"/>
                  <a:gd name="connsiteY1491" fmla="*/ 7144 h 1893093"/>
                  <a:gd name="connsiteX1492" fmla="*/ 1372643 w 1464468"/>
                  <a:gd name="connsiteY1492" fmla="*/ 7144 h 1893093"/>
                  <a:gd name="connsiteX1493" fmla="*/ 1372643 w 1464468"/>
                  <a:gd name="connsiteY1493" fmla="*/ 85725 h 1893093"/>
                  <a:gd name="connsiteX1494" fmla="*/ 1294062 w 1464468"/>
                  <a:gd name="connsiteY1494" fmla="*/ 85725 h 1893093"/>
                  <a:gd name="connsiteX1495" fmla="*/ 1286918 w 1464468"/>
                  <a:gd name="connsiteY1495" fmla="*/ 85725 h 1893093"/>
                  <a:gd name="connsiteX1496" fmla="*/ 1208337 w 1464468"/>
                  <a:gd name="connsiteY1496" fmla="*/ 85725 h 1893093"/>
                  <a:gd name="connsiteX1497" fmla="*/ 1208337 w 1464468"/>
                  <a:gd name="connsiteY1497" fmla="*/ 7144 h 1893093"/>
                  <a:gd name="connsiteX1498" fmla="*/ 1286918 w 1464468"/>
                  <a:gd name="connsiteY1498" fmla="*/ 7144 h 1893093"/>
                  <a:gd name="connsiteX1499" fmla="*/ 1286918 w 1464468"/>
                  <a:gd name="connsiteY1499" fmla="*/ 85725 h 1893093"/>
                  <a:gd name="connsiteX1500" fmla="*/ 1201193 w 1464468"/>
                  <a:gd name="connsiteY1500" fmla="*/ 85725 h 1893093"/>
                  <a:gd name="connsiteX1501" fmla="*/ 1122612 w 1464468"/>
                  <a:gd name="connsiteY1501" fmla="*/ 85725 h 1893093"/>
                  <a:gd name="connsiteX1502" fmla="*/ 1122612 w 1464468"/>
                  <a:gd name="connsiteY1502" fmla="*/ 7144 h 1893093"/>
                  <a:gd name="connsiteX1503" fmla="*/ 1201193 w 1464468"/>
                  <a:gd name="connsiteY1503" fmla="*/ 7144 h 1893093"/>
                  <a:gd name="connsiteX1504" fmla="*/ 1201193 w 1464468"/>
                  <a:gd name="connsiteY1504" fmla="*/ 85725 h 1893093"/>
                  <a:gd name="connsiteX1505" fmla="*/ 1115468 w 1464468"/>
                  <a:gd name="connsiteY1505" fmla="*/ 85725 h 1893093"/>
                  <a:gd name="connsiteX1506" fmla="*/ 1036887 w 1464468"/>
                  <a:gd name="connsiteY1506" fmla="*/ 85725 h 1893093"/>
                  <a:gd name="connsiteX1507" fmla="*/ 1036887 w 1464468"/>
                  <a:gd name="connsiteY1507" fmla="*/ 7144 h 1893093"/>
                  <a:gd name="connsiteX1508" fmla="*/ 1115468 w 1464468"/>
                  <a:gd name="connsiteY1508" fmla="*/ 7144 h 1893093"/>
                  <a:gd name="connsiteX1509" fmla="*/ 1115468 w 1464468"/>
                  <a:gd name="connsiteY1509" fmla="*/ 85725 h 1893093"/>
                  <a:gd name="connsiteX1510" fmla="*/ 1029743 w 1464468"/>
                  <a:gd name="connsiteY1510" fmla="*/ 85725 h 1893093"/>
                  <a:gd name="connsiteX1511" fmla="*/ 951162 w 1464468"/>
                  <a:gd name="connsiteY1511" fmla="*/ 85725 h 1893093"/>
                  <a:gd name="connsiteX1512" fmla="*/ 951162 w 1464468"/>
                  <a:gd name="connsiteY1512" fmla="*/ 7144 h 1893093"/>
                  <a:gd name="connsiteX1513" fmla="*/ 1029743 w 1464468"/>
                  <a:gd name="connsiteY1513" fmla="*/ 7144 h 1893093"/>
                  <a:gd name="connsiteX1514" fmla="*/ 1029743 w 1464468"/>
                  <a:gd name="connsiteY1514" fmla="*/ 85725 h 1893093"/>
                  <a:gd name="connsiteX1515" fmla="*/ 944018 w 1464468"/>
                  <a:gd name="connsiteY1515" fmla="*/ 85725 h 1893093"/>
                  <a:gd name="connsiteX1516" fmla="*/ 865437 w 1464468"/>
                  <a:gd name="connsiteY1516" fmla="*/ 85725 h 1893093"/>
                  <a:gd name="connsiteX1517" fmla="*/ 865437 w 1464468"/>
                  <a:gd name="connsiteY1517" fmla="*/ 7144 h 1893093"/>
                  <a:gd name="connsiteX1518" fmla="*/ 944018 w 1464468"/>
                  <a:gd name="connsiteY1518" fmla="*/ 7144 h 1893093"/>
                  <a:gd name="connsiteX1519" fmla="*/ 944018 w 1464468"/>
                  <a:gd name="connsiteY1519" fmla="*/ 85725 h 1893093"/>
                  <a:gd name="connsiteX1520" fmla="*/ 858293 w 1464468"/>
                  <a:gd name="connsiteY1520" fmla="*/ 85725 h 1893093"/>
                  <a:gd name="connsiteX1521" fmla="*/ 779712 w 1464468"/>
                  <a:gd name="connsiteY1521" fmla="*/ 85725 h 1893093"/>
                  <a:gd name="connsiteX1522" fmla="*/ 779712 w 1464468"/>
                  <a:gd name="connsiteY1522" fmla="*/ 7144 h 1893093"/>
                  <a:gd name="connsiteX1523" fmla="*/ 858293 w 1464468"/>
                  <a:gd name="connsiteY1523" fmla="*/ 7144 h 1893093"/>
                  <a:gd name="connsiteX1524" fmla="*/ 858293 w 1464468"/>
                  <a:gd name="connsiteY1524" fmla="*/ 85725 h 1893093"/>
                  <a:gd name="connsiteX1525" fmla="*/ 772568 w 1464468"/>
                  <a:gd name="connsiteY1525" fmla="*/ 85725 h 1893093"/>
                  <a:gd name="connsiteX1526" fmla="*/ 693987 w 1464468"/>
                  <a:gd name="connsiteY1526" fmla="*/ 85725 h 1893093"/>
                  <a:gd name="connsiteX1527" fmla="*/ 693987 w 1464468"/>
                  <a:gd name="connsiteY1527" fmla="*/ 7144 h 1893093"/>
                  <a:gd name="connsiteX1528" fmla="*/ 772568 w 1464468"/>
                  <a:gd name="connsiteY1528" fmla="*/ 7144 h 1893093"/>
                  <a:gd name="connsiteX1529" fmla="*/ 772568 w 1464468"/>
                  <a:gd name="connsiteY1529" fmla="*/ 85725 h 1893093"/>
                  <a:gd name="connsiteX1530" fmla="*/ 686843 w 1464468"/>
                  <a:gd name="connsiteY1530" fmla="*/ 85725 h 1893093"/>
                  <a:gd name="connsiteX1531" fmla="*/ 608262 w 1464468"/>
                  <a:gd name="connsiteY1531" fmla="*/ 85725 h 1893093"/>
                  <a:gd name="connsiteX1532" fmla="*/ 608262 w 1464468"/>
                  <a:gd name="connsiteY1532" fmla="*/ 7144 h 1893093"/>
                  <a:gd name="connsiteX1533" fmla="*/ 686843 w 1464468"/>
                  <a:gd name="connsiteY1533" fmla="*/ 7144 h 1893093"/>
                  <a:gd name="connsiteX1534" fmla="*/ 686843 w 1464468"/>
                  <a:gd name="connsiteY1534" fmla="*/ 85725 h 1893093"/>
                  <a:gd name="connsiteX1535" fmla="*/ 601118 w 1464468"/>
                  <a:gd name="connsiteY1535" fmla="*/ 85725 h 1893093"/>
                  <a:gd name="connsiteX1536" fmla="*/ 522537 w 1464468"/>
                  <a:gd name="connsiteY1536" fmla="*/ 85725 h 1893093"/>
                  <a:gd name="connsiteX1537" fmla="*/ 522537 w 1464468"/>
                  <a:gd name="connsiteY1537" fmla="*/ 7144 h 1893093"/>
                  <a:gd name="connsiteX1538" fmla="*/ 601118 w 1464468"/>
                  <a:gd name="connsiteY1538" fmla="*/ 7144 h 1893093"/>
                  <a:gd name="connsiteX1539" fmla="*/ 601118 w 1464468"/>
                  <a:gd name="connsiteY1539" fmla="*/ 85725 h 1893093"/>
                  <a:gd name="connsiteX1540" fmla="*/ 515393 w 1464468"/>
                  <a:gd name="connsiteY1540" fmla="*/ 85725 h 1893093"/>
                  <a:gd name="connsiteX1541" fmla="*/ 436812 w 1464468"/>
                  <a:gd name="connsiteY1541" fmla="*/ 85725 h 1893093"/>
                  <a:gd name="connsiteX1542" fmla="*/ 436812 w 1464468"/>
                  <a:gd name="connsiteY1542" fmla="*/ 7144 h 1893093"/>
                  <a:gd name="connsiteX1543" fmla="*/ 515393 w 1464468"/>
                  <a:gd name="connsiteY1543" fmla="*/ 7144 h 1893093"/>
                  <a:gd name="connsiteX1544" fmla="*/ 515393 w 1464468"/>
                  <a:gd name="connsiteY1544" fmla="*/ 85725 h 1893093"/>
                  <a:gd name="connsiteX1545" fmla="*/ 429668 w 1464468"/>
                  <a:gd name="connsiteY1545" fmla="*/ 85725 h 1893093"/>
                  <a:gd name="connsiteX1546" fmla="*/ 351087 w 1464468"/>
                  <a:gd name="connsiteY1546" fmla="*/ 85725 h 1893093"/>
                  <a:gd name="connsiteX1547" fmla="*/ 351087 w 1464468"/>
                  <a:gd name="connsiteY1547" fmla="*/ 7144 h 1893093"/>
                  <a:gd name="connsiteX1548" fmla="*/ 429668 w 1464468"/>
                  <a:gd name="connsiteY1548" fmla="*/ 7144 h 1893093"/>
                  <a:gd name="connsiteX1549" fmla="*/ 429668 w 1464468"/>
                  <a:gd name="connsiteY1549" fmla="*/ 85725 h 1893093"/>
                  <a:gd name="connsiteX1550" fmla="*/ 343943 w 1464468"/>
                  <a:gd name="connsiteY1550" fmla="*/ 85725 h 1893093"/>
                  <a:gd name="connsiteX1551" fmla="*/ 265362 w 1464468"/>
                  <a:gd name="connsiteY1551" fmla="*/ 85725 h 1893093"/>
                  <a:gd name="connsiteX1552" fmla="*/ 265362 w 1464468"/>
                  <a:gd name="connsiteY1552" fmla="*/ 7144 h 1893093"/>
                  <a:gd name="connsiteX1553" fmla="*/ 343943 w 1464468"/>
                  <a:gd name="connsiteY1553" fmla="*/ 7144 h 1893093"/>
                  <a:gd name="connsiteX1554" fmla="*/ 343943 w 1464468"/>
                  <a:gd name="connsiteY1554" fmla="*/ 85725 h 1893093"/>
                  <a:gd name="connsiteX1555" fmla="*/ 258218 w 1464468"/>
                  <a:gd name="connsiteY1555" fmla="*/ 85725 h 1893093"/>
                  <a:gd name="connsiteX1556" fmla="*/ 179637 w 1464468"/>
                  <a:gd name="connsiteY1556" fmla="*/ 85725 h 1893093"/>
                  <a:gd name="connsiteX1557" fmla="*/ 179637 w 1464468"/>
                  <a:gd name="connsiteY1557" fmla="*/ 7144 h 1893093"/>
                  <a:gd name="connsiteX1558" fmla="*/ 258218 w 1464468"/>
                  <a:gd name="connsiteY1558" fmla="*/ 7144 h 1893093"/>
                  <a:gd name="connsiteX1559" fmla="*/ 258218 w 1464468"/>
                  <a:gd name="connsiteY1559" fmla="*/ 85725 h 1893093"/>
                  <a:gd name="connsiteX1560" fmla="*/ 172493 w 1464468"/>
                  <a:gd name="connsiteY1560" fmla="*/ 85725 h 1893093"/>
                  <a:gd name="connsiteX1561" fmla="*/ 93912 w 1464468"/>
                  <a:gd name="connsiteY1561" fmla="*/ 85725 h 1893093"/>
                  <a:gd name="connsiteX1562" fmla="*/ 93912 w 1464468"/>
                  <a:gd name="connsiteY1562" fmla="*/ 7144 h 1893093"/>
                  <a:gd name="connsiteX1563" fmla="*/ 172493 w 1464468"/>
                  <a:gd name="connsiteY1563" fmla="*/ 7144 h 1893093"/>
                  <a:gd name="connsiteX1564" fmla="*/ 172493 w 1464468"/>
                  <a:gd name="connsiteY1564" fmla="*/ 85725 h 1893093"/>
                  <a:gd name="connsiteX1565" fmla="*/ 172493 w 1464468"/>
                  <a:gd name="connsiteY1565" fmla="*/ 92869 h 1893093"/>
                  <a:gd name="connsiteX1566" fmla="*/ 172493 w 1464468"/>
                  <a:gd name="connsiteY1566" fmla="*/ 171450 h 1893093"/>
                  <a:gd name="connsiteX1567" fmla="*/ 93912 w 1464468"/>
                  <a:gd name="connsiteY1567" fmla="*/ 171450 h 1893093"/>
                  <a:gd name="connsiteX1568" fmla="*/ 93912 w 1464468"/>
                  <a:gd name="connsiteY1568" fmla="*/ 92869 h 1893093"/>
                  <a:gd name="connsiteX1569" fmla="*/ 172493 w 1464468"/>
                  <a:gd name="connsiteY1569" fmla="*/ 92869 h 1893093"/>
                  <a:gd name="connsiteX1570" fmla="*/ 86768 w 1464468"/>
                  <a:gd name="connsiteY1570" fmla="*/ 171450 h 1893093"/>
                  <a:gd name="connsiteX1571" fmla="*/ 7144 w 1464468"/>
                  <a:gd name="connsiteY1571" fmla="*/ 171450 h 1893093"/>
                  <a:gd name="connsiteX1572" fmla="*/ 7144 w 1464468"/>
                  <a:gd name="connsiteY1572" fmla="*/ 92869 h 1893093"/>
                  <a:gd name="connsiteX1573" fmla="*/ 86768 w 1464468"/>
                  <a:gd name="connsiteY1573" fmla="*/ 92869 h 1893093"/>
                  <a:gd name="connsiteX1574" fmla="*/ 86768 w 1464468"/>
                  <a:gd name="connsiteY1574" fmla="*/ 171450 h 1893093"/>
                  <a:gd name="connsiteX1575" fmla="*/ 7144 w 1464468"/>
                  <a:gd name="connsiteY1575" fmla="*/ 178594 h 1893093"/>
                  <a:gd name="connsiteX1576" fmla="*/ 86768 w 1464468"/>
                  <a:gd name="connsiteY1576" fmla="*/ 178594 h 1893093"/>
                  <a:gd name="connsiteX1577" fmla="*/ 86768 w 1464468"/>
                  <a:gd name="connsiteY1577" fmla="*/ 257175 h 1893093"/>
                  <a:gd name="connsiteX1578" fmla="*/ 7144 w 1464468"/>
                  <a:gd name="connsiteY1578" fmla="*/ 257175 h 1893093"/>
                  <a:gd name="connsiteX1579" fmla="*/ 7144 w 1464468"/>
                  <a:gd name="connsiteY1579" fmla="*/ 178594 h 1893093"/>
                  <a:gd name="connsiteX1580" fmla="*/ 86768 w 1464468"/>
                  <a:gd name="connsiteY1580" fmla="*/ 264319 h 1893093"/>
                  <a:gd name="connsiteX1581" fmla="*/ 86768 w 1464468"/>
                  <a:gd name="connsiteY1581" fmla="*/ 342900 h 1893093"/>
                  <a:gd name="connsiteX1582" fmla="*/ 7144 w 1464468"/>
                  <a:gd name="connsiteY1582" fmla="*/ 342900 h 1893093"/>
                  <a:gd name="connsiteX1583" fmla="*/ 7144 w 1464468"/>
                  <a:gd name="connsiteY1583" fmla="*/ 264319 h 1893093"/>
                  <a:gd name="connsiteX1584" fmla="*/ 86768 w 1464468"/>
                  <a:gd name="connsiteY1584" fmla="*/ 264319 h 1893093"/>
                  <a:gd name="connsiteX1585" fmla="*/ 7144 w 1464468"/>
                  <a:gd name="connsiteY1585" fmla="*/ 350044 h 1893093"/>
                  <a:gd name="connsiteX1586" fmla="*/ 86768 w 1464468"/>
                  <a:gd name="connsiteY1586" fmla="*/ 350044 h 1893093"/>
                  <a:gd name="connsiteX1587" fmla="*/ 86768 w 1464468"/>
                  <a:gd name="connsiteY1587" fmla="*/ 428625 h 1893093"/>
                  <a:gd name="connsiteX1588" fmla="*/ 7144 w 1464468"/>
                  <a:gd name="connsiteY1588" fmla="*/ 428625 h 1893093"/>
                  <a:gd name="connsiteX1589" fmla="*/ 7144 w 1464468"/>
                  <a:gd name="connsiteY1589" fmla="*/ 350044 h 1893093"/>
                  <a:gd name="connsiteX1590" fmla="*/ 86768 w 1464468"/>
                  <a:gd name="connsiteY1590" fmla="*/ 435769 h 1893093"/>
                  <a:gd name="connsiteX1591" fmla="*/ 86768 w 1464468"/>
                  <a:gd name="connsiteY1591" fmla="*/ 514350 h 1893093"/>
                  <a:gd name="connsiteX1592" fmla="*/ 7144 w 1464468"/>
                  <a:gd name="connsiteY1592" fmla="*/ 514350 h 1893093"/>
                  <a:gd name="connsiteX1593" fmla="*/ 7144 w 1464468"/>
                  <a:gd name="connsiteY1593" fmla="*/ 435769 h 1893093"/>
                  <a:gd name="connsiteX1594" fmla="*/ 86768 w 1464468"/>
                  <a:gd name="connsiteY1594" fmla="*/ 435769 h 1893093"/>
                  <a:gd name="connsiteX1595" fmla="*/ 7144 w 1464468"/>
                  <a:gd name="connsiteY1595" fmla="*/ 521494 h 1893093"/>
                  <a:gd name="connsiteX1596" fmla="*/ 86768 w 1464468"/>
                  <a:gd name="connsiteY1596" fmla="*/ 521494 h 1893093"/>
                  <a:gd name="connsiteX1597" fmla="*/ 86768 w 1464468"/>
                  <a:gd name="connsiteY1597" fmla="*/ 600075 h 1893093"/>
                  <a:gd name="connsiteX1598" fmla="*/ 7144 w 1464468"/>
                  <a:gd name="connsiteY1598" fmla="*/ 600075 h 1893093"/>
                  <a:gd name="connsiteX1599" fmla="*/ 7144 w 1464468"/>
                  <a:gd name="connsiteY1599" fmla="*/ 521494 h 1893093"/>
                  <a:gd name="connsiteX1600" fmla="*/ 86768 w 1464468"/>
                  <a:gd name="connsiteY1600" fmla="*/ 607219 h 1893093"/>
                  <a:gd name="connsiteX1601" fmla="*/ 86768 w 1464468"/>
                  <a:gd name="connsiteY1601" fmla="*/ 685800 h 1893093"/>
                  <a:gd name="connsiteX1602" fmla="*/ 7144 w 1464468"/>
                  <a:gd name="connsiteY1602" fmla="*/ 685800 h 1893093"/>
                  <a:gd name="connsiteX1603" fmla="*/ 7144 w 1464468"/>
                  <a:gd name="connsiteY1603" fmla="*/ 607219 h 1893093"/>
                  <a:gd name="connsiteX1604" fmla="*/ 86768 w 1464468"/>
                  <a:gd name="connsiteY1604" fmla="*/ 607219 h 1893093"/>
                  <a:gd name="connsiteX1605" fmla="*/ 7144 w 1464468"/>
                  <a:gd name="connsiteY1605" fmla="*/ 692951 h 1893093"/>
                  <a:gd name="connsiteX1606" fmla="*/ 86768 w 1464468"/>
                  <a:gd name="connsiteY1606" fmla="*/ 692951 h 1893093"/>
                  <a:gd name="connsiteX1607" fmla="*/ 86768 w 1464468"/>
                  <a:gd name="connsiteY1607" fmla="*/ 771532 h 1893093"/>
                  <a:gd name="connsiteX1608" fmla="*/ 7144 w 1464468"/>
                  <a:gd name="connsiteY1608" fmla="*/ 771532 h 1893093"/>
                  <a:gd name="connsiteX1609" fmla="*/ 7144 w 1464468"/>
                  <a:gd name="connsiteY1609" fmla="*/ 692951 h 1893093"/>
                  <a:gd name="connsiteX1610" fmla="*/ 86768 w 1464468"/>
                  <a:gd name="connsiteY1610" fmla="*/ 778676 h 1893093"/>
                  <a:gd name="connsiteX1611" fmla="*/ 86768 w 1464468"/>
                  <a:gd name="connsiteY1611" fmla="*/ 857257 h 1893093"/>
                  <a:gd name="connsiteX1612" fmla="*/ 7144 w 1464468"/>
                  <a:gd name="connsiteY1612" fmla="*/ 857257 h 1893093"/>
                  <a:gd name="connsiteX1613" fmla="*/ 7144 w 1464468"/>
                  <a:gd name="connsiteY1613" fmla="*/ 778676 h 1893093"/>
                  <a:gd name="connsiteX1614" fmla="*/ 86768 w 1464468"/>
                  <a:gd name="connsiteY1614" fmla="*/ 778676 h 1893093"/>
                  <a:gd name="connsiteX1615" fmla="*/ 7144 w 1464468"/>
                  <a:gd name="connsiteY1615" fmla="*/ 864401 h 1893093"/>
                  <a:gd name="connsiteX1616" fmla="*/ 86768 w 1464468"/>
                  <a:gd name="connsiteY1616" fmla="*/ 864401 h 1893093"/>
                  <a:gd name="connsiteX1617" fmla="*/ 86768 w 1464468"/>
                  <a:gd name="connsiteY1617" fmla="*/ 942982 h 1893093"/>
                  <a:gd name="connsiteX1618" fmla="*/ 7144 w 1464468"/>
                  <a:gd name="connsiteY1618" fmla="*/ 942982 h 1893093"/>
                  <a:gd name="connsiteX1619" fmla="*/ 7144 w 1464468"/>
                  <a:gd name="connsiteY1619" fmla="*/ 864401 h 1893093"/>
                  <a:gd name="connsiteX1620" fmla="*/ 86768 w 1464468"/>
                  <a:gd name="connsiteY1620" fmla="*/ 950126 h 1893093"/>
                  <a:gd name="connsiteX1621" fmla="*/ 86768 w 1464468"/>
                  <a:gd name="connsiteY1621" fmla="*/ 1028707 h 1893093"/>
                  <a:gd name="connsiteX1622" fmla="*/ 7144 w 1464468"/>
                  <a:gd name="connsiteY1622" fmla="*/ 1028707 h 1893093"/>
                  <a:gd name="connsiteX1623" fmla="*/ 7144 w 1464468"/>
                  <a:gd name="connsiteY1623" fmla="*/ 950126 h 1893093"/>
                  <a:gd name="connsiteX1624" fmla="*/ 86768 w 1464468"/>
                  <a:gd name="connsiteY1624" fmla="*/ 950126 h 1893093"/>
                  <a:gd name="connsiteX1625" fmla="*/ 7144 w 1464468"/>
                  <a:gd name="connsiteY1625" fmla="*/ 1035851 h 1893093"/>
                  <a:gd name="connsiteX1626" fmla="*/ 86768 w 1464468"/>
                  <a:gd name="connsiteY1626" fmla="*/ 1035851 h 1893093"/>
                  <a:gd name="connsiteX1627" fmla="*/ 86768 w 1464468"/>
                  <a:gd name="connsiteY1627" fmla="*/ 1114432 h 1893093"/>
                  <a:gd name="connsiteX1628" fmla="*/ 7144 w 1464468"/>
                  <a:gd name="connsiteY1628" fmla="*/ 1114432 h 1893093"/>
                  <a:gd name="connsiteX1629" fmla="*/ 7144 w 1464468"/>
                  <a:gd name="connsiteY1629" fmla="*/ 1035851 h 1893093"/>
                  <a:gd name="connsiteX1630" fmla="*/ 86768 w 1464468"/>
                  <a:gd name="connsiteY1630" fmla="*/ 1121576 h 1893093"/>
                  <a:gd name="connsiteX1631" fmla="*/ 86768 w 1464468"/>
                  <a:gd name="connsiteY1631" fmla="*/ 1200157 h 1893093"/>
                  <a:gd name="connsiteX1632" fmla="*/ 7144 w 1464468"/>
                  <a:gd name="connsiteY1632" fmla="*/ 1200157 h 1893093"/>
                  <a:gd name="connsiteX1633" fmla="*/ 7144 w 1464468"/>
                  <a:gd name="connsiteY1633" fmla="*/ 1121576 h 1893093"/>
                  <a:gd name="connsiteX1634" fmla="*/ 86768 w 1464468"/>
                  <a:gd name="connsiteY1634" fmla="*/ 1121576 h 1893093"/>
                  <a:gd name="connsiteX1635" fmla="*/ 7144 w 1464468"/>
                  <a:gd name="connsiteY1635" fmla="*/ 1207301 h 1893093"/>
                  <a:gd name="connsiteX1636" fmla="*/ 86768 w 1464468"/>
                  <a:gd name="connsiteY1636" fmla="*/ 1207301 h 1893093"/>
                  <a:gd name="connsiteX1637" fmla="*/ 86768 w 1464468"/>
                  <a:gd name="connsiteY1637" fmla="*/ 1285882 h 1893093"/>
                  <a:gd name="connsiteX1638" fmla="*/ 7144 w 1464468"/>
                  <a:gd name="connsiteY1638" fmla="*/ 1285882 h 1893093"/>
                  <a:gd name="connsiteX1639" fmla="*/ 7144 w 1464468"/>
                  <a:gd name="connsiteY1639" fmla="*/ 1207301 h 1893093"/>
                  <a:gd name="connsiteX1640" fmla="*/ 86768 w 1464468"/>
                  <a:gd name="connsiteY1640" fmla="*/ 1293026 h 1893093"/>
                  <a:gd name="connsiteX1641" fmla="*/ 86768 w 1464468"/>
                  <a:gd name="connsiteY1641" fmla="*/ 1371607 h 1893093"/>
                  <a:gd name="connsiteX1642" fmla="*/ 7144 w 1464468"/>
                  <a:gd name="connsiteY1642" fmla="*/ 1371607 h 1893093"/>
                  <a:gd name="connsiteX1643" fmla="*/ 7144 w 1464468"/>
                  <a:gd name="connsiteY1643" fmla="*/ 1293026 h 1893093"/>
                  <a:gd name="connsiteX1644" fmla="*/ 86768 w 1464468"/>
                  <a:gd name="connsiteY1644" fmla="*/ 1293026 h 1893093"/>
                  <a:gd name="connsiteX1645" fmla="*/ 7144 w 1464468"/>
                  <a:gd name="connsiteY1645" fmla="*/ 1378751 h 1893093"/>
                  <a:gd name="connsiteX1646" fmla="*/ 86768 w 1464468"/>
                  <a:gd name="connsiteY1646" fmla="*/ 1378751 h 1893093"/>
                  <a:gd name="connsiteX1647" fmla="*/ 86768 w 1464468"/>
                  <a:gd name="connsiteY1647" fmla="*/ 1457332 h 1893093"/>
                  <a:gd name="connsiteX1648" fmla="*/ 7144 w 1464468"/>
                  <a:gd name="connsiteY1648" fmla="*/ 1457332 h 1893093"/>
                  <a:gd name="connsiteX1649" fmla="*/ 7144 w 1464468"/>
                  <a:gd name="connsiteY1649" fmla="*/ 1378751 h 1893093"/>
                  <a:gd name="connsiteX1650" fmla="*/ 86768 w 1464468"/>
                  <a:gd name="connsiteY1650" fmla="*/ 1464476 h 1893093"/>
                  <a:gd name="connsiteX1651" fmla="*/ 86768 w 1464468"/>
                  <a:gd name="connsiteY1651" fmla="*/ 1543057 h 1893093"/>
                  <a:gd name="connsiteX1652" fmla="*/ 7144 w 1464468"/>
                  <a:gd name="connsiteY1652" fmla="*/ 1543057 h 1893093"/>
                  <a:gd name="connsiteX1653" fmla="*/ 7144 w 1464468"/>
                  <a:gd name="connsiteY1653" fmla="*/ 1464476 h 1893093"/>
                  <a:gd name="connsiteX1654" fmla="*/ 86768 w 1464468"/>
                  <a:gd name="connsiteY1654" fmla="*/ 1464476 h 1893093"/>
                  <a:gd name="connsiteX1655" fmla="*/ 7144 w 1464468"/>
                  <a:gd name="connsiteY1655" fmla="*/ 1550201 h 1893093"/>
                  <a:gd name="connsiteX1656" fmla="*/ 86768 w 1464468"/>
                  <a:gd name="connsiteY1656" fmla="*/ 1550201 h 1893093"/>
                  <a:gd name="connsiteX1657" fmla="*/ 86768 w 1464468"/>
                  <a:gd name="connsiteY1657" fmla="*/ 1628782 h 1893093"/>
                  <a:gd name="connsiteX1658" fmla="*/ 7144 w 1464468"/>
                  <a:gd name="connsiteY1658" fmla="*/ 1628782 h 1893093"/>
                  <a:gd name="connsiteX1659" fmla="*/ 7144 w 1464468"/>
                  <a:gd name="connsiteY1659" fmla="*/ 1550201 h 1893093"/>
                  <a:gd name="connsiteX1660" fmla="*/ 86768 w 1464468"/>
                  <a:gd name="connsiteY1660" fmla="*/ 1635926 h 1893093"/>
                  <a:gd name="connsiteX1661" fmla="*/ 86768 w 1464468"/>
                  <a:gd name="connsiteY1661" fmla="*/ 1714507 h 1893093"/>
                  <a:gd name="connsiteX1662" fmla="*/ 7144 w 1464468"/>
                  <a:gd name="connsiteY1662" fmla="*/ 1714507 h 1893093"/>
                  <a:gd name="connsiteX1663" fmla="*/ 7144 w 1464468"/>
                  <a:gd name="connsiteY1663" fmla="*/ 1635926 h 1893093"/>
                  <a:gd name="connsiteX1664" fmla="*/ 86768 w 1464468"/>
                  <a:gd name="connsiteY1664" fmla="*/ 1635926 h 1893093"/>
                  <a:gd name="connsiteX1665" fmla="*/ 7144 w 1464468"/>
                  <a:gd name="connsiteY1665" fmla="*/ 1721651 h 1893093"/>
                  <a:gd name="connsiteX1666" fmla="*/ 86768 w 1464468"/>
                  <a:gd name="connsiteY1666" fmla="*/ 1721651 h 1893093"/>
                  <a:gd name="connsiteX1667" fmla="*/ 86768 w 1464468"/>
                  <a:gd name="connsiteY1667" fmla="*/ 1800232 h 1893093"/>
                  <a:gd name="connsiteX1668" fmla="*/ 7144 w 1464468"/>
                  <a:gd name="connsiteY1668" fmla="*/ 1800232 h 1893093"/>
                  <a:gd name="connsiteX1669" fmla="*/ 7144 w 1464468"/>
                  <a:gd name="connsiteY1669" fmla="*/ 1721651 h 1893093"/>
                  <a:gd name="connsiteX1670" fmla="*/ 93912 w 1464468"/>
                  <a:gd name="connsiteY1670" fmla="*/ 1721651 h 1893093"/>
                  <a:gd name="connsiteX1671" fmla="*/ 172493 w 1464468"/>
                  <a:gd name="connsiteY1671" fmla="*/ 1721651 h 1893093"/>
                  <a:gd name="connsiteX1672" fmla="*/ 172493 w 1464468"/>
                  <a:gd name="connsiteY1672" fmla="*/ 1800232 h 1893093"/>
                  <a:gd name="connsiteX1673" fmla="*/ 93912 w 1464468"/>
                  <a:gd name="connsiteY1673" fmla="*/ 1800232 h 1893093"/>
                  <a:gd name="connsiteX1674" fmla="*/ 93912 w 1464468"/>
                  <a:gd name="connsiteY1674" fmla="*/ 1721651 h 1893093"/>
                  <a:gd name="connsiteX1675" fmla="*/ 172493 w 1464468"/>
                  <a:gd name="connsiteY1675" fmla="*/ 1807376 h 1893093"/>
                  <a:gd name="connsiteX1676" fmla="*/ 172493 w 1464468"/>
                  <a:gd name="connsiteY1676" fmla="*/ 1885950 h 1893093"/>
                  <a:gd name="connsiteX1677" fmla="*/ 93912 w 1464468"/>
                  <a:gd name="connsiteY1677" fmla="*/ 1885950 h 1893093"/>
                  <a:gd name="connsiteX1678" fmla="*/ 93912 w 1464468"/>
                  <a:gd name="connsiteY1678" fmla="*/ 1807376 h 1893093"/>
                  <a:gd name="connsiteX1679" fmla="*/ 172493 w 1464468"/>
                  <a:gd name="connsiteY1679" fmla="*/ 1807376 h 1893093"/>
                  <a:gd name="connsiteX1680" fmla="*/ 179637 w 1464468"/>
                  <a:gd name="connsiteY1680" fmla="*/ 1807376 h 1893093"/>
                  <a:gd name="connsiteX1681" fmla="*/ 258218 w 1464468"/>
                  <a:gd name="connsiteY1681" fmla="*/ 1807376 h 1893093"/>
                  <a:gd name="connsiteX1682" fmla="*/ 258218 w 1464468"/>
                  <a:gd name="connsiteY1682" fmla="*/ 1885950 h 1893093"/>
                  <a:gd name="connsiteX1683" fmla="*/ 179637 w 1464468"/>
                  <a:gd name="connsiteY1683" fmla="*/ 1885950 h 1893093"/>
                  <a:gd name="connsiteX1684" fmla="*/ 179637 w 1464468"/>
                  <a:gd name="connsiteY1684" fmla="*/ 1807376 h 1893093"/>
                  <a:gd name="connsiteX1685" fmla="*/ 265362 w 1464468"/>
                  <a:gd name="connsiteY1685" fmla="*/ 1807376 h 1893093"/>
                  <a:gd name="connsiteX1686" fmla="*/ 343943 w 1464468"/>
                  <a:gd name="connsiteY1686" fmla="*/ 1807376 h 1893093"/>
                  <a:gd name="connsiteX1687" fmla="*/ 343943 w 1464468"/>
                  <a:gd name="connsiteY1687" fmla="*/ 1885950 h 1893093"/>
                  <a:gd name="connsiteX1688" fmla="*/ 265362 w 1464468"/>
                  <a:gd name="connsiteY1688" fmla="*/ 1885950 h 1893093"/>
                  <a:gd name="connsiteX1689" fmla="*/ 265362 w 1464468"/>
                  <a:gd name="connsiteY1689" fmla="*/ 1807376 h 1893093"/>
                  <a:gd name="connsiteX1690" fmla="*/ 351087 w 1464468"/>
                  <a:gd name="connsiteY1690" fmla="*/ 1807376 h 1893093"/>
                  <a:gd name="connsiteX1691" fmla="*/ 429668 w 1464468"/>
                  <a:gd name="connsiteY1691" fmla="*/ 1807376 h 1893093"/>
                  <a:gd name="connsiteX1692" fmla="*/ 429668 w 1464468"/>
                  <a:gd name="connsiteY1692" fmla="*/ 1885950 h 1893093"/>
                  <a:gd name="connsiteX1693" fmla="*/ 351087 w 1464468"/>
                  <a:gd name="connsiteY1693" fmla="*/ 1885950 h 1893093"/>
                  <a:gd name="connsiteX1694" fmla="*/ 351087 w 1464468"/>
                  <a:gd name="connsiteY1694" fmla="*/ 1807376 h 1893093"/>
                  <a:gd name="connsiteX1695" fmla="*/ 436812 w 1464468"/>
                  <a:gd name="connsiteY1695" fmla="*/ 1807376 h 1893093"/>
                  <a:gd name="connsiteX1696" fmla="*/ 515393 w 1464468"/>
                  <a:gd name="connsiteY1696" fmla="*/ 1807376 h 1893093"/>
                  <a:gd name="connsiteX1697" fmla="*/ 515393 w 1464468"/>
                  <a:gd name="connsiteY1697" fmla="*/ 1885950 h 1893093"/>
                  <a:gd name="connsiteX1698" fmla="*/ 436812 w 1464468"/>
                  <a:gd name="connsiteY1698" fmla="*/ 1885950 h 1893093"/>
                  <a:gd name="connsiteX1699" fmla="*/ 436812 w 1464468"/>
                  <a:gd name="connsiteY1699" fmla="*/ 1807376 h 1893093"/>
                  <a:gd name="connsiteX1700" fmla="*/ 522537 w 1464468"/>
                  <a:gd name="connsiteY1700" fmla="*/ 1807376 h 1893093"/>
                  <a:gd name="connsiteX1701" fmla="*/ 601118 w 1464468"/>
                  <a:gd name="connsiteY1701" fmla="*/ 1807376 h 1893093"/>
                  <a:gd name="connsiteX1702" fmla="*/ 601118 w 1464468"/>
                  <a:gd name="connsiteY1702" fmla="*/ 1885950 h 1893093"/>
                  <a:gd name="connsiteX1703" fmla="*/ 522537 w 1464468"/>
                  <a:gd name="connsiteY1703" fmla="*/ 1885950 h 1893093"/>
                  <a:gd name="connsiteX1704" fmla="*/ 522537 w 1464468"/>
                  <a:gd name="connsiteY1704" fmla="*/ 1807376 h 1893093"/>
                  <a:gd name="connsiteX1705" fmla="*/ 608262 w 1464468"/>
                  <a:gd name="connsiteY1705" fmla="*/ 1807376 h 1893093"/>
                  <a:gd name="connsiteX1706" fmla="*/ 686843 w 1464468"/>
                  <a:gd name="connsiteY1706" fmla="*/ 1807376 h 1893093"/>
                  <a:gd name="connsiteX1707" fmla="*/ 686843 w 1464468"/>
                  <a:gd name="connsiteY1707" fmla="*/ 1885950 h 1893093"/>
                  <a:gd name="connsiteX1708" fmla="*/ 608262 w 1464468"/>
                  <a:gd name="connsiteY1708" fmla="*/ 1885950 h 1893093"/>
                  <a:gd name="connsiteX1709" fmla="*/ 608262 w 1464468"/>
                  <a:gd name="connsiteY1709" fmla="*/ 1807376 h 1893093"/>
                  <a:gd name="connsiteX1710" fmla="*/ 693987 w 1464468"/>
                  <a:gd name="connsiteY1710" fmla="*/ 1807376 h 1893093"/>
                  <a:gd name="connsiteX1711" fmla="*/ 772568 w 1464468"/>
                  <a:gd name="connsiteY1711" fmla="*/ 1807376 h 1893093"/>
                  <a:gd name="connsiteX1712" fmla="*/ 772568 w 1464468"/>
                  <a:gd name="connsiteY1712" fmla="*/ 1885950 h 1893093"/>
                  <a:gd name="connsiteX1713" fmla="*/ 693987 w 1464468"/>
                  <a:gd name="connsiteY1713" fmla="*/ 1885950 h 1893093"/>
                  <a:gd name="connsiteX1714" fmla="*/ 693987 w 1464468"/>
                  <a:gd name="connsiteY1714" fmla="*/ 1807376 h 1893093"/>
                  <a:gd name="connsiteX1715" fmla="*/ 779712 w 1464468"/>
                  <a:gd name="connsiteY1715" fmla="*/ 1807376 h 1893093"/>
                  <a:gd name="connsiteX1716" fmla="*/ 858293 w 1464468"/>
                  <a:gd name="connsiteY1716" fmla="*/ 1807376 h 1893093"/>
                  <a:gd name="connsiteX1717" fmla="*/ 858293 w 1464468"/>
                  <a:gd name="connsiteY1717" fmla="*/ 1885950 h 1893093"/>
                  <a:gd name="connsiteX1718" fmla="*/ 779712 w 1464468"/>
                  <a:gd name="connsiteY1718" fmla="*/ 1885950 h 1893093"/>
                  <a:gd name="connsiteX1719" fmla="*/ 779712 w 1464468"/>
                  <a:gd name="connsiteY1719" fmla="*/ 1807376 h 1893093"/>
                  <a:gd name="connsiteX1720" fmla="*/ 865437 w 1464468"/>
                  <a:gd name="connsiteY1720" fmla="*/ 1807376 h 1893093"/>
                  <a:gd name="connsiteX1721" fmla="*/ 944018 w 1464468"/>
                  <a:gd name="connsiteY1721" fmla="*/ 1807376 h 1893093"/>
                  <a:gd name="connsiteX1722" fmla="*/ 944018 w 1464468"/>
                  <a:gd name="connsiteY1722" fmla="*/ 1885950 h 1893093"/>
                  <a:gd name="connsiteX1723" fmla="*/ 865437 w 1464468"/>
                  <a:gd name="connsiteY1723" fmla="*/ 1885950 h 1893093"/>
                  <a:gd name="connsiteX1724" fmla="*/ 865437 w 1464468"/>
                  <a:gd name="connsiteY1724" fmla="*/ 1807376 h 1893093"/>
                  <a:gd name="connsiteX1725" fmla="*/ 951162 w 1464468"/>
                  <a:gd name="connsiteY1725" fmla="*/ 1807376 h 1893093"/>
                  <a:gd name="connsiteX1726" fmla="*/ 1029743 w 1464468"/>
                  <a:gd name="connsiteY1726" fmla="*/ 1807376 h 1893093"/>
                  <a:gd name="connsiteX1727" fmla="*/ 1029743 w 1464468"/>
                  <a:gd name="connsiteY1727" fmla="*/ 1885950 h 1893093"/>
                  <a:gd name="connsiteX1728" fmla="*/ 951162 w 1464468"/>
                  <a:gd name="connsiteY1728" fmla="*/ 1885950 h 1893093"/>
                  <a:gd name="connsiteX1729" fmla="*/ 951162 w 1464468"/>
                  <a:gd name="connsiteY1729" fmla="*/ 1807376 h 1893093"/>
                  <a:gd name="connsiteX1730" fmla="*/ 1036887 w 1464468"/>
                  <a:gd name="connsiteY1730" fmla="*/ 1807376 h 1893093"/>
                  <a:gd name="connsiteX1731" fmla="*/ 1115468 w 1464468"/>
                  <a:gd name="connsiteY1731" fmla="*/ 1807376 h 1893093"/>
                  <a:gd name="connsiteX1732" fmla="*/ 1115468 w 1464468"/>
                  <a:gd name="connsiteY1732" fmla="*/ 1885950 h 1893093"/>
                  <a:gd name="connsiteX1733" fmla="*/ 1036887 w 1464468"/>
                  <a:gd name="connsiteY1733" fmla="*/ 1885950 h 1893093"/>
                  <a:gd name="connsiteX1734" fmla="*/ 1036887 w 1464468"/>
                  <a:gd name="connsiteY1734" fmla="*/ 1807376 h 1893093"/>
                  <a:gd name="connsiteX1735" fmla="*/ 1122612 w 1464468"/>
                  <a:gd name="connsiteY1735" fmla="*/ 1807376 h 1893093"/>
                  <a:gd name="connsiteX1736" fmla="*/ 1201193 w 1464468"/>
                  <a:gd name="connsiteY1736" fmla="*/ 1807376 h 1893093"/>
                  <a:gd name="connsiteX1737" fmla="*/ 1201193 w 1464468"/>
                  <a:gd name="connsiteY1737" fmla="*/ 1885950 h 1893093"/>
                  <a:gd name="connsiteX1738" fmla="*/ 1122612 w 1464468"/>
                  <a:gd name="connsiteY1738" fmla="*/ 1885950 h 1893093"/>
                  <a:gd name="connsiteX1739" fmla="*/ 1122612 w 1464468"/>
                  <a:gd name="connsiteY1739" fmla="*/ 1807376 h 1893093"/>
                  <a:gd name="connsiteX1740" fmla="*/ 1208337 w 1464468"/>
                  <a:gd name="connsiteY1740" fmla="*/ 1807376 h 1893093"/>
                  <a:gd name="connsiteX1741" fmla="*/ 1286918 w 1464468"/>
                  <a:gd name="connsiteY1741" fmla="*/ 1807376 h 1893093"/>
                  <a:gd name="connsiteX1742" fmla="*/ 1286918 w 1464468"/>
                  <a:gd name="connsiteY1742" fmla="*/ 1885950 h 1893093"/>
                  <a:gd name="connsiteX1743" fmla="*/ 1208337 w 1464468"/>
                  <a:gd name="connsiteY1743" fmla="*/ 1885950 h 1893093"/>
                  <a:gd name="connsiteX1744" fmla="*/ 1208337 w 1464468"/>
                  <a:gd name="connsiteY1744" fmla="*/ 1807376 h 1893093"/>
                  <a:gd name="connsiteX1745" fmla="*/ 1294062 w 1464468"/>
                  <a:gd name="connsiteY1745" fmla="*/ 1807376 h 1893093"/>
                  <a:gd name="connsiteX1746" fmla="*/ 1372643 w 1464468"/>
                  <a:gd name="connsiteY1746" fmla="*/ 1807376 h 1893093"/>
                  <a:gd name="connsiteX1747" fmla="*/ 1372643 w 1464468"/>
                  <a:gd name="connsiteY1747" fmla="*/ 1885950 h 1893093"/>
                  <a:gd name="connsiteX1748" fmla="*/ 1294062 w 1464468"/>
                  <a:gd name="connsiteY1748" fmla="*/ 1885950 h 1893093"/>
                  <a:gd name="connsiteX1749" fmla="*/ 1294062 w 1464468"/>
                  <a:gd name="connsiteY1749" fmla="*/ 1807376 h 1893093"/>
                  <a:gd name="connsiteX1750" fmla="*/ 1294062 w 1464468"/>
                  <a:gd name="connsiteY1750" fmla="*/ 1800232 h 1893093"/>
                  <a:gd name="connsiteX1751" fmla="*/ 1294062 w 1464468"/>
                  <a:gd name="connsiteY1751" fmla="*/ 1721651 h 1893093"/>
                  <a:gd name="connsiteX1752" fmla="*/ 1372643 w 1464468"/>
                  <a:gd name="connsiteY1752" fmla="*/ 1721651 h 1893093"/>
                  <a:gd name="connsiteX1753" fmla="*/ 1372643 w 1464468"/>
                  <a:gd name="connsiteY1753" fmla="*/ 1800232 h 1893093"/>
                  <a:gd name="connsiteX1754" fmla="*/ 1294062 w 1464468"/>
                  <a:gd name="connsiteY1754" fmla="*/ 1800232 h 1893093"/>
                  <a:gd name="connsiteX1755" fmla="*/ 1379787 w 1464468"/>
                  <a:gd name="connsiteY1755" fmla="*/ 1721651 h 1893093"/>
                  <a:gd name="connsiteX1756" fmla="*/ 1457325 w 1464468"/>
                  <a:gd name="connsiteY1756" fmla="*/ 1721651 h 1893093"/>
                  <a:gd name="connsiteX1757" fmla="*/ 1457325 w 1464468"/>
                  <a:gd name="connsiteY1757" fmla="*/ 1800232 h 1893093"/>
                  <a:gd name="connsiteX1758" fmla="*/ 1379787 w 1464468"/>
                  <a:gd name="connsiteY1758" fmla="*/ 1800232 h 1893093"/>
                  <a:gd name="connsiteX1759" fmla="*/ 1379787 w 1464468"/>
                  <a:gd name="connsiteY1759" fmla="*/ 1721651 h 1893093"/>
                  <a:gd name="connsiteX1760" fmla="*/ 1379787 w 1464468"/>
                  <a:gd name="connsiteY1760" fmla="*/ 1714507 h 1893093"/>
                  <a:gd name="connsiteX1761" fmla="*/ 1379787 w 1464468"/>
                  <a:gd name="connsiteY1761" fmla="*/ 1635926 h 1893093"/>
                  <a:gd name="connsiteX1762" fmla="*/ 1457325 w 1464468"/>
                  <a:gd name="connsiteY1762" fmla="*/ 1635926 h 1893093"/>
                  <a:gd name="connsiteX1763" fmla="*/ 1457325 w 1464468"/>
                  <a:gd name="connsiteY1763" fmla="*/ 1714507 h 1893093"/>
                  <a:gd name="connsiteX1764" fmla="*/ 1379787 w 1464468"/>
                  <a:gd name="connsiteY1764" fmla="*/ 1714507 h 1893093"/>
                  <a:gd name="connsiteX1765" fmla="*/ 1457325 w 1464468"/>
                  <a:gd name="connsiteY1765" fmla="*/ 1628782 h 1893093"/>
                  <a:gd name="connsiteX1766" fmla="*/ 1379787 w 1464468"/>
                  <a:gd name="connsiteY1766" fmla="*/ 1628782 h 1893093"/>
                  <a:gd name="connsiteX1767" fmla="*/ 1379787 w 1464468"/>
                  <a:gd name="connsiteY1767" fmla="*/ 1550201 h 1893093"/>
                  <a:gd name="connsiteX1768" fmla="*/ 1457325 w 1464468"/>
                  <a:gd name="connsiteY1768" fmla="*/ 1550201 h 1893093"/>
                  <a:gd name="connsiteX1769" fmla="*/ 1457325 w 1464468"/>
                  <a:gd name="connsiteY1769" fmla="*/ 1628782 h 1893093"/>
                  <a:gd name="connsiteX1770" fmla="*/ 1379787 w 1464468"/>
                  <a:gd name="connsiteY1770" fmla="*/ 1543057 h 1893093"/>
                  <a:gd name="connsiteX1771" fmla="*/ 1379787 w 1464468"/>
                  <a:gd name="connsiteY1771" fmla="*/ 1464476 h 1893093"/>
                  <a:gd name="connsiteX1772" fmla="*/ 1457325 w 1464468"/>
                  <a:gd name="connsiteY1772" fmla="*/ 1464476 h 1893093"/>
                  <a:gd name="connsiteX1773" fmla="*/ 1457325 w 1464468"/>
                  <a:gd name="connsiteY1773" fmla="*/ 1543057 h 1893093"/>
                  <a:gd name="connsiteX1774" fmla="*/ 1379787 w 1464468"/>
                  <a:gd name="connsiteY1774" fmla="*/ 1543057 h 1893093"/>
                  <a:gd name="connsiteX1775" fmla="*/ 1457325 w 1464468"/>
                  <a:gd name="connsiteY1775" fmla="*/ 1457332 h 1893093"/>
                  <a:gd name="connsiteX1776" fmla="*/ 1379787 w 1464468"/>
                  <a:gd name="connsiteY1776" fmla="*/ 1457332 h 1893093"/>
                  <a:gd name="connsiteX1777" fmla="*/ 1379787 w 1464468"/>
                  <a:gd name="connsiteY1777" fmla="*/ 1378751 h 1893093"/>
                  <a:gd name="connsiteX1778" fmla="*/ 1457325 w 1464468"/>
                  <a:gd name="connsiteY1778" fmla="*/ 1378751 h 1893093"/>
                  <a:gd name="connsiteX1779" fmla="*/ 1457325 w 1464468"/>
                  <a:gd name="connsiteY1779" fmla="*/ 1457332 h 1893093"/>
                  <a:gd name="connsiteX1780" fmla="*/ 1379787 w 1464468"/>
                  <a:gd name="connsiteY1780" fmla="*/ 1371607 h 1893093"/>
                  <a:gd name="connsiteX1781" fmla="*/ 1379787 w 1464468"/>
                  <a:gd name="connsiteY1781" fmla="*/ 1293026 h 1893093"/>
                  <a:gd name="connsiteX1782" fmla="*/ 1457325 w 1464468"/>
                  <a:gd name="connsiteY1782" fmla="*/ 1293026 h 1893093"/>
                  <a:gd name="connsiteX1783" fmla="*/ 1457325 w 1464468"/>
                  <a:gd name="connsiteY1783" fmla="*/ 1371607 h 1893093"/>
                  <a:gd name="connsiteX1784" fmla="*/ 1379787 w 1464468"/>
                  <a:gd name="connsiteY1784" fmla="*/ 1371607 h 1893093"/>
                  <a:gd name="connsiteX1785" fmla="*/ 1457325 w 1464468"/>
                  <a:gd name="connsiteY1785" fmla="*/ 1285882 h 1893093"/>
                  <a:gd name="connsiteX1786" fmla="*/ 1379787 w 1464468"/>
                  <a:gd name="connsiteY1786" fmla="*/ 1285882 h 1893093"/>
                  <a:gd name="connsiteX1787" fmla="*/ 1379787 w 1464468"/>
                  <a:gd name="connsiteY1787" fmla="*/ 1207301 h 1893093"/>
                  <a:gd name="connsiteX1788" fmla="*/ 1457325 w 1464468"/>
                  <a:gd name="connsiteY1788" fmla="*/ 1207301 h 1893093"/>
                  <a:gd name="connsiteX1789" fmla="*/ 1457325 w 1464468"/>
                  <a:gd name="connsiteY1789" fmla="*/ 1285882 h 1893093"/>
                  <a:gd name="connsiteX1790" fmla="*/ 1379787 w 1464468"/>
                  <a:gd name="connsiteY1790" fmla="*/ 1200157 h 1893093"/>
                  <a:gd name="connsiteX1791" fmla="*/ 1379787 w 1464468"/>
                  <a:gd name="connsiteY1791" fmla="*/ 1121576 h 1893093"/>
                  <a:gd name="connsiteX1792" fmla="*/ 1457325 w 1464468"/>
                  <a:gd name="connsiteY1792" fmla="*/ 1121576 h 1893093"/>
                  <a:gd name="connsiteX1793" fmla="*/ 1457325 w 1464468"/>
                  <a:gd name="connsiteY1793" fmla="*/ 1200157 h 1893093"/>
                  <a:gd name="connsiteX1794" fmla="*/ 1379787 w 1464468"/>
                  <a:gd name="connsiteY1794" fmla="*/ 1200157 h 1893093"/>
                  <a:gd name="connsiteX1795" fmla="*/ 1457325 w 1464468"/>
                  <a:gd name="connsiteY1795" fmla="*/ 1114432 h 1893093"/>
                  <a:gd name="connsiteX1796" fmla="*/ 1379787 w 1464468"/>
                  <a:gd name="connsiteY1796" fmla="*/ 1114432 h 1893093"/>
                  <a:gd name="connsiteX1797" fmla="*/ 1379787 w 1464468"/>
                  <a:gd name="connsiteY1797" fmla="*/ 1035851 h 1893093"/>
                  <a:gd name="connsiteX1798" fmla="*/ 1457325 w 1464468"/>
                  <a:gd name="connsiteY1798" fmla="*/ 1035851 h 1893093"/>
                  <a:gd name="connsiteX1799" fmla="*/ 1457325 w 1464468"/>
                  <a:gd name="connsiteY1799" fmla="*/ 1114432 h 1893093"/>
                  <a:gd name="connsiteX1800" fmla="*/ 1379787 w 1464468"/>
                  <a:gd name="connsiteY1800" fmla="*/ 1028707 h 1893093"/>
                  <a:gd name="connsiteX1801" fmla="*/ 1379787 w 1464468"/>
                  <a:gd name="connsiteY1801" fmla="*/ 950126 h 1893093"/>
                  <a:gd name="connsiteX1802" fmla="*/ 1457325 w 1464468"/>
                  <a:gd name="connsiteY1802" fmla="*/ 950126 h 1893093"/>
                  <a:gd name="connsiteX1803" fmla="*/ 1457325 w 1464468"/>
                  <a:gd name="connsiteY1803" fmla="*/ 1028707 h 1893093"/>
                  <a:gd name="connsiteX1804" fmla="*/ 1379787 w 1464468"/>
                  <a:gd name="connsiteY1804" fmla="*/ 1028707 h 1893093"/>
                  <a:gd name="connsiteX1805" fmla="*/ 1457325 w 1464468"/>
                  <a:gd name="connsiteY1805" fmla="*/ 942982 h 1893093"/>
                  <a:gd name="connsiteX1806" fmla="*/ 1379787 w 1464468"/>
                  <a:gd name="connsiteY1806" fmla="*/ 942982 h 1893093"/>
                  <a:gd name="connsiteX1807" fmla="*/ 1379787 w 1464468"/>
                  <a:gd name="connsiteY1807" fmla="*/ 864401 h 1893093"/>
                  <a:gd name="connsiteX1808" fmla="*/ 1457325 w 1464468"/>
                  <a:gd name="connsiteY1808" fmla="*/ 864401 h 1893093"/>
                  <a:gd name="connsiteX1809" fmla="*/ 1457325 w 1464468"/>
                  <a:gd name="connsiteY1809" fmla="*/ 942982 h 1893093"/>
                  <a:gd name="connsiteX1810" fmla="*/ 1379787 w 1464468"/>
                  <a:gd name="connsiteY1810" fmla="*/ 857257 h 1893093"/>
                  <a:gd name="connsiteX1811" fmla="*/ 1379787 w 1464468"/>
                  <a:gd name="connsiteY1811" fmla="*/ 778676 h 1893093"/>
                  <a:gd name="connsiteX1812" fmla="*/ 1457325 w 1464468"/>
                  <a:gd name="connsiteY1812" fmla="*/ 778676 h 1893093"/>
                  <a:gd name="connsiteX1813" fmla="*/ 1457325 w 1464468"/>
                  <a:gd name="connsiteY1813" fmla="*/ 857257 h 1893093"/>
                  <a:gd name="connsiteX1814" fmla="*/ 1379787 w 1464468"/>
                  <a:gd name="connsiteY1814" fmla="*/ 857257 h 1893093"/>
                  <a:gd name="connsiteX1815" fmla="*/ 1457325 w 1464468"/>
                  <a:gd name="connsiteY1815" fmla="*/ 771532 h 1893093"/>
                  <a:gd name="connsiteX1816" fmla="*/ 1379787 w 1464468"/>
                  <a:gd name="connsiteY1816" fmla="*/ 771532 h 1893093"/>
                  <a:gd name="connsiteX1817" fmla="*/ 1379787 w 1464468"/>
                  <a:gd name="connsiteY1817" fmla="*/ 692951 h 1893093"/>
                  <a:gd name="connsiteX1818" fmla="*/ 1457325 w 1464468"/>
                  <a:gd name="connsiteY1818" fmla="*/ 692951 h 1893093"/>
                  <a:gd name="connsiteX1819" fmla="*/ 1457325 w 1464468"/>
                  <a:gd name="connsiteY1819" fmla="*/ 771532 h 1893093"/>
                  <a:gd name="connsiteX1820" fmla="*/ 1379787 w 1464468"/>
                  <a:gd name="connsiteY1820" fmla="*/ 685807 h 1893093"/>
                  <a:gd name="connsiteX1821" fmla="*/ 1379787 w 1464468"/>
                  <a:gd name="connsiteY1821" fmla="*/ 607226 h 1893093"/>
                  <a:gd name="connsiteX1822" fmla="*/ 1457325 w 1464468"/>
                  <a:gd name="connsiteY1822" fmla="*/ 607226 h 1893093"/>
                  <a:gd name="connsiteX1823" fmla="*/ 1457325 w 1464468"/>
                  <a:gd name="connsiteY1823" fmla="*/ 685807 h 1893093"/>
                  <a:gd name="connsiteX1824" fmla="*/ 1379787 w 1464468"/>
                  <a:gd name="connsiteY1824" fmla="*/ 685807 h 1893093"/>
                  <a:gd name="connsiteX1825" fmla="*/ 1457325 w 1464468"/>
                  <a:gd name="connsiteY1825" fmla="*/ 600075 h 1893093"/>
                  <a:gd name="connsiteX1826" fmla="*/ 1379787 w 1464468"/>
                  <a:gd name="connsiteY1826" fmla="*/ 600075 h 1893093"/>
                  <a:gd name="connsiteX1827" fmla="*/ 1379787 w 1464468"/>
                  <a:gd name="connsiteY1827" fmla="*/ 521494 h 1893093"/>
                  <a:gd name="connsiteX1828" fmla="*/ 1457325 w 1464468"/>
                  <a:gd name="connsiteY1828" fmla="*/ 521494 h 1893093"/>
                  <a:gd name="connsiteX1829" fmla="*/ 1457325 w 1464468"/>
                  <a:gd name="connsiteY1829" fmla="*/ 600075 h 1893093"/>
                  <a:gd name="connsiteX1830" fmla="*/ 1379787 w 1464468"/>
                  <a:gd name="connsiteY1830" fmla="*/ 514350 h 1893093"/>
                  <a:gd name="connsiteX1831" fmla="*/ 1379787 w 1464468"/>
                  <a:gd name="connsiteY1831" fmla="*/ 435769 h 1893093"/>
                  <a:gd name="connsiteX1832" fmla="*/ 1457325 w 1464468"/>
                  <a:gd name="connsiteY1832" fmla="*/ 435769 h 1893093"/>
                  <a:gd name="connsiteX1833" fmla="*/ 1457325 w 1464468"/>
                  <a:gd name="connsiteY1833" fmla="*/ 514350 h 1893093"/>
                  <a:gd name="connsiteX1834" fmla="*/ 1379787 w 1464468"/>
                  <a:gd name="connsiteY1834" fmla="*/ 514350 h 1893093"/>
                  <a:gd name="connsiteX1835" fmla="*/ 1457325 w 1464468"/>
                  <a:gd name="connsiteY1835" fmla="*/ 428625 h 1893093"/>
                  <a:gd name="connsiteX1836" fmla="*/ 1379787 w 1464468"/>
                  <a:gd name="connsiteY1836" fmla="*/ 428625 h 1893093"/>
                  <a:gd name="connsiteX1837" fmla="*/ 1379787 w 1464468"/>
                  <a:gd name="connsiteY1837" fmla="*/ 350044 h 1893093"/>
                  <a:gd name="connsiteX1838" fmla="*/ 1457325 w 1464468"/>
                  <a:gd name="connsiteY1838" fmla="*/ 350044 h 1893093"/>
                  <a:gd name="connsiteX1839" fmla="*/ 1457325 w 1464468"/>
                  <a:gd name="connsiteY1839" fmla="*/ 428625 h 1893093"/>
                  <a:gd name="connsiteX1840" fmla="*/ 1379787 w 1464468"/>
                  <a:gd name="connsiteY1840" fmla="*/ 342900 h 1893093"/>
                  <a:gd name="connsiteX1841" fmla="*/ 1379787 w 1464468"/>
                  <a:gd name="connsiteY1841" fmla="*/ 264319 h 1893093"/>
                  <a:gd name="connsiteX1842" fmla="*/ 1457325 w 1464468"/>
                  <a:gd name="connsiteY1842" fmla="*/ 264319 h 1893093"/>
                  <a:gd name="connsiteX1843" fmla="*/ 1457325 w 1464468"/>
                  <a:gd name="connsiteY1843" fmla="*/ 342900 h 1893093"/>
                  <a:gd name="connsiteX1844" fmla="*/ 1379787 w 1464468"/>
                  <a:gd name="connsiteY1844" fmla="*/ 342900 h 1893093"/>
                  <a:gd name="connsiteX1845" fmla="*/ 1457325 w 1464468"/>
                  <a:gd name="connsiteY1845" fmla="*/ 257175 h 1893093"/>
                  <a:gd name="connsiteX1846" fmla="*/ 1379787 w 1464468"/>
                  <a:gd name="connsiteY1846" fmla="*/ 257175 h 1893093"/>
                  <a:gd name="connsiteX1847" fmla="*/ 1379787 w 1464468"/>
                  <a:gd name="connsiteY1847" fmla="*/ 178594 h 1893093"/>
                  <a:gd name="connsiteX1848" fmla="*/ 1457325 w 1464468"/>
                  <a:gd name="connsiteY1848" fmla="*/ 178594 h 1893093"/>
                  <a:gd name="connsiteX1849" fmla="*/ 1457325 w 1464468"/>
                  <a:gd name="connsiteY1849" fmla="*/ 257175 h 1893093"/>
                  <a:gd name="connsiteX1850" fmla="*/ 1379787 w 1464468"/>
                  <a:gd name="connsiteY1850" fmla="*/ 171450 h 1893093"/>
                  <a:gd name="connsiteX1851" fmla="*/ 1379787 w 1464468"/>
                  <a:gd name="connsiteY1851" fmla="*/ 92869 h 1893093"/>
                  <a:gd name="connsiteX1852" fmla="*/ 1457325 w 1464468"/>
                  <a:gd name="connsiteY1852" fmla="*/ 92869 h 1893093"/>
                  <a:gd name="connsiteX1853" fmla="*/ 1457325 w 1464468"/>
                  <a:gd name="connsiteY1853" fmla="*/ 171450 h 1893093"/>
                  <a:gd name="connsiteX1854" fmla="*/ 1379787 w 1464468"/>
                  <a:gd name="connsiteY1854" fmla="*/ 171450 h 1893093"/>
                  <a:gd name="connsiteX1855" fmla="*/ 1457325 w 1464468"/>
                  <a:gd name="connsiteY1855" fmla="*/ 85725 h 1893093"/>
                  <a:gd name="connsiteX1856" fmla="*/ 1379787 w 1464468"/>
                  <a:gd name="connsiteY1856" fmla="*/ 85725 h 1893093"/>
                  <a:gd name="connsiteX1857" fmla="*/ 1379787 w 1464468"/>
                  <a:gd name="connsiteY1857" fmla="*/ 7144 h 1893093"/>
                  <a:gd name="connsiteX1858" fmla="*/ 1457325 w 1464468"/>
                  <a:gd name="connsiteY1858" fmla="*/ 7144 h 1893093"/>
                  <a:gd name="connsiteX1859" fmla="*/ 1457325 w 1464468"/>
                  <a:gd name="connsiteY1859" fmla="*/ 85725 h 1893093"/>
                  <a:gd name="connsiteX1860" fmla="*/ 86768 w 1464468"/>
                  <a:gd name="connsiteY1860" fmla="*/ 7144 h 1893093"/>
                  <a:gd name="connsiteX1861" fmla="*/ 86768 w 1464468"/>
                  <a:gd name="connsiteY1861" fmla="*/ 85725 h 1893093"/>
                  <a:gd name="connsiteX1862" fmla="*/ 7144 w 1464468"/>
                  <a:gd name="connsiteY1862" fmla="*/ 85725 h 1893093"/>
                  <a:gd name="connsiteX1863" fmla="*/ 7144 w 1464468"/>
                  <a:gd name="connsiteY1863" fmla="*/ 7144 h 1893093"/>
                  <a:gd name="connsiteX1864" fmla="*/ 86768 w 1464468"/>
                  <a:gd name="connsiteY1864" fmla="*/ 7144 h 1893093"/>
                  <a:gd name="connsiteX1865" fmla="*/ 7144 w 1464468"/>
                  <a:gd name="connsiteY1865" fmla="*/ 1807376 h 1893093"/>
                  <a:gd name="connsiteX1866" fmla="*/ 86768 w 1464468"/>
                  <a:gd name="connsiteY1866" fmla="*/ 1807376 h 1893093"/>
                  <a:gd name="connsiteX1867" fmla="*/ 86768 w 1464468"/>
                  <a:gd name="connsiteY1867" fmla="*/ 1885950 h 1893093"/>
                  <a:gd name="connsiteX1868" fmla="*/ 7144 w 1464468"/>
                  <a:gd name="connsiteY1868" fmla="*/ 1885950 h 1893093"/>
                  <a:gd name="connsiteX1869" fmla="*/ 7144 w 1464468"/>
                  <a:gd name="connsiteY1869" fmla="*/ 1807376 h 1893093"/>
                  <a:gd name="connsiteX1870" fmla="*/ 1379787 w 1464468"/>
                  <a:gd name="connsiteY1870" fmla="*/ 1885950 h 1893093"/>
                  <a:gd name="connsiteX1871" fmla="*/ 1379787 w 1464468"/>
                  <a:gd name="connsiteY1871" fmla="*/ 1807376 h 1893093"/>
                  <a:gd name="connsiteX1872" fmla="*/ 1457325 w 1464468"/>
                  <a:gd name="connsiteY1872" fmla="*/ 1807376 h 1893093"/>
                  <a:gd name="connsiteX1873" fmla="*/ 1457325 w 1464468"/>
                  <a:gd name="connsiteY1873" fmla="*/ 1885950 h 1893093"/>
                  <a:gd name="connsiteX1874" fmla="*/ 1379787 w 1464468"/>
                  <a:gd name="connsiteY1874" fmla="*/ 1885950 h 1893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Lst>
                <a:rect l="l" t="t" r="r" b="b"/>
                <a:pathLst>
                  <a:path w="1464468" h="1893093">
                    <a:moveTo>
                      <a:pt x="0" y="0"/>
                    </a:moveTo>
                    <a:lnTo>
                      <a:pt x="0" y="1893094"/>
                    </a:lnTo>
                    <a:lnTo>
                      <a:pt x="1464469" y="1893094"/>
                    </a:lnTo>
                    <a:lnTo>
                      <a:pt x="1464469" y="0"/>
                    </a:lnTo>
                    <a:lnTo>
                      <a:pt x="0" y="0"/>
                    </a:lnTo>
                    <a:close/>
                    <a:moveTo>
                      <a:pt x="693987" y="1200157"/>
                    </a:moveTo>
                    <a:lnTo>
                      <a:pt x="693987" y="1121576"/>
                    </a:lnTo>
                    <a:lnTo>
                      <a:pt x="772568" y="1121576"/>
                    </a:lnTo>
                    <a:lnTo>
                      <a:pt x="772568" y="1200157"/>
                    </a:lnTo>
                    <a:lnTo>
                      <a:pt x="693987" y="1200157"/>
                    </a:lnTo>
                    <a:close/>
                    <a:moveTo>
                      <a:pt x="772568" y="1207301"/>
                    </a:moveTo>
                    <a:lnTo>
                      <a:pt x="772568" y="1285882"/>
                    </a:lnTo>
                    <a:lnTo>
                      <a:pt x="693987" y="1285882"/>
                    </a:lnTo>
                    <a:lnTo>
                      <a:pt x="693987" y="1207301"/>
                    </a:lnTo>
                    <a:lnTo>
                      <a:pt x="772568" y="1207301"/>
                    </a:lnTo>
                    <a:close/>
                    <a:moveTo>
                      <a:pt x="772568" y="692951"/>
                    </a:moveTo>
                    <a:lnTo>
                      <a:pt x="772568" y="771532"/>
                    </a:lnTo>
                    <a:lnTo>
                      <a:pt x="693987" y="771532"/>
                    </a:lnTo>
                    <a:lnTo>
                      <a:pt x="693987" y="692951"/>
                    </a:lnTo>
                    <a:lnTo>
                      <a:pt x="772568" y="692951"/>
                    </a:lnTo>
                    <a:close/>
                    <a:moveTo>
                      <a:pt x="693987" y="685807"/>
                    </a:moveTo>
                    <a:lnTo>
                      <a:pt x="693987" y="607226"/>
                    </a:lnTo>
                    <a:lnTo>
                      <a:pt x="772568" y="607226"/>
                    </a:lnTo>
                    <a:lnTo>
                      <a:pt x="772568" y="685807"/>
                    </a:lnTo>
                    <a:lnTo>
                      <a:pt x="693987" y="685807"/>
                    </a:lnTo>
                    <a:close/>
                    <a:moveTo>
                      <a:pt x="693987" y="1028707"/>
                    </a:moveTo>
                    <a:lnTo>
                      <a:pt x="693987" y="950126"/>
                    </a:lnTo>
                    <a:lnTo>
                      <a:pt x="772568" y="950126"/>
                    </a:lnTo>
                    <a:lnTo>
                      <a:pt x="772568" y="1028707"/>
                    </a:lnTo>
                    <a:lnTo>
                      <a:pt x="693987" y="1028707"/>
                    </a:lnTo>
                    <a:close/>
                    <a:moveTo>
                      <a:pt x="772568" y="1035851"/>
                    </a:moveTo>
                    <a:lnTo>
                      <a:pt x="772568" y="1114432"/>
                    </a:lnTo>
                    <a:lnTo>
                      <a:pt x="693987" y="1114432"/>
                    </a:lnTo>
                    <a:lnTo>
                      <a:pt x="693987" y="1035851"/>
                    </a:lnTo>
                    <a:lnTo>
                      <a:pt x="772568" y="1035851"/>
                    </a:lnTo>
                    <a:close/>
                    <a:moveTo>
                      <a:pt x="693987" y="942982"/>
                    </a:moveTo>
                    <a:lnTo>
                      <a:pt x="693987" y="864401"/>
                    </a:lnTo>
                    <a:lnTo>
                      <a:pt x="772568" y="864401"/>
                    </a:lnTo>
                    <a:lnTo>
                      <a:pt x="772568" y="942982"/>
                    </a:lnTo>
                    <a:lnTo>
                      <a:pt x="693987" y="942982"/>
                    </a:lnTo>
                    <a:close/>
                    <a:moveTo>
                      <a:pt x="693987" y="857257"/>
                    </a:moveTo>
                    <a:lnTo>
                      <a:pt x="693987" y="778676"/>
                    </a:lnTo>
                    <a:lnTo>
                      <a:pt x="772568" y="778676"/>
                    </a:lnTo>
                    <a:lnTo>
                      <a:pt x="772568" y="857257"/>
                    </a:lnTo>
                    <a:lnTo>
                      <a:pt x="693987" y="857257"/>
                    </a:lnTo>
                    <a:close/>
                    <a:moveTo>
                      <a:pt x="686843" y="771532"/>
                    </a:moveTo>
                    <a:lnTo>
                      <a:pt x="608262" y="771532"/>
                    </a:lnTo>
                    <a:lnTo>
                      <a:pt x="608262" y="692951"/>
                    </a:lnTo>
                    <a:lnTo>
                      <a:pt x="686843" y="692951"/>
                    </a:lnTo>
                    <a:lnTo>
                      <a:pt x="686843" y="771532"/>
                    </a:lnTo>
                    <a:close/>
                    <a:moveTo>
                      <a:pt x="686843" y="778676"/>
                    </a:moveTo>
                    <a:lnTo>
                      <a:pt x="686843" y="857257"/>
                    </a:lnTo>
                    <a:lnTo>
                      <a:pt x="608262" y="857257"/>
                    </a:lnTo>
                    <a:lnTo>
                      <a:pt x="608262" y="778676"/>
                    </a:lnTo>
                    <a:lnTo>
                      <a:pt x="686843" y="778676"/>
                    </a:lnTo>
                    <a:close/>
                    <a:moveTo>
                      <a:pt x="686843" y="864401"/>
                    </a:moveTo>
                    <a:lnTo>
                      <a:pt x="686843" y="942982"/>
                    </a:lnTo>
                    <a:lnTo>
                      <a:pt x="608262" y="942982"/>
                    </a:lnTo>
                    <a:lnTo>
                      <a:pt x="608262" y="864401"/>
                    </a:lnTo>
                    <a:lnTo>
                      <a:pt x="686843" y="864401"/>
                    </a:lnTo>
                    <a:close/>
                    <a:moveTo>
                      <a:pt x="686843" y="950126"/>
                    </a:moveTo>
                    <a:lnTo>
                      <a:pt x="686843" y="1028707"/>
                    </a:lnTo>
                    <a:lnTo>
                      <a:pt x="608262" y="1028707"/>
                    </a:lnTo>
                    <a:lnTo>
                      <a:pt x="608262" y="950126"/>
                    </a:lnTo>
                    <a:lnTo>
                      <a:pt x="686843" y="950126"/>
                    </a:lnTo>
                    <a:close/>
                    <a:moveTo>
                      <a:pt x="686843" y="1035851"/>
                    </a:moveTo>
                    <a:lnTo>
                      <a:pt x="686843" y="1114432"/>
                    </a:lnTo>
                    <a:lnTo>
                      <a:pt x="608262" y="1114432"/>
                    </a:lnTo>
                    <a:lnTo>
                      <a:pt x="608262" y="1035851"/>
                    </a:lnTo>
                    <a:lnTo>
                      <a:pt x="686843" y="1035851"/>
                    </a:lnTo>
                    <a:close/>
                    <a:moveTo>
                      <a:pt x="686843" y="1121576"/>
                    </a:moveTo>
                    <a:lnTo>
                      <a:pt x="686843" y="1200157"/>
                    </a:lnTo>
                    <a:lnTo>
                      <a:pt x="608262" y="1200157"/>
                    </a:lnTo>
                    <a:lnTo>
                      <a:pt x="608262" y="1121576"/>
                    </a:lnTo>
                    <a:lnTo>
                      <a:pt x="686843" y="1121576"/>
                    </a:lnTo>
                    <a:close/>
                    <a:moveTo>
                      <a:pt x="779712" y="1121576"/>
                    </a:moveTo>
                    <a:lnTo>
                      <a:pt x="858293" y="1121576"/>
                    </a:lnTo>
                    <a:lnTo>
                      <a:pt x="858293" y="1200157"/>
                    </a:lnTo>
                    <a:lnTo>
                      <a:pt x="779712" y="1200157"/>
                    </a:lnTo>
                    <a:lnTo>
                      <a:pt x="779712" y="1121576"/>
                    </a:lnTo>
                    <a:close/>
                    <a:moveTo>
                      <a:pt x="779712" y="1114432"/>
                    </a:moveTo>
                    <a:lnTo>
                      <a:pt x="779712" y="1035851"/>
                    </a:lnTo>
                    <a:lnTo>
                      <a:pt x="858293" y="1035851"/>
                    </a:lnTo>
                    <a:lnTo>
                      <a:pt x="858293" y="1114432"/>
                    </a:lnTo>
                    <a:lnTo>
                      <a:pt x="779712" y="1114432"/>
                    </a:lnTo>
                    <a:close/>
                    <a:moveTo>
                      <a:pt x="779712" y="1028707"/>
                    </a:moveTo>
                    <a:lnTo>
                      <a:pt x="779712" y="950126"/>
                    </a:lnTo>
                    <a:lnTo>
                      <a:pt x="858293" y="950126"/>
                    </a:lnTo>
                    <a:lnTo>
                      <a:pt x="858293" y="1028707"/>
                    </a:lnTo>
                    <a:lnTo>
                      <a:pt x="779712" y="1028707"/>
                    </a:lnTo>
                    <a:close/>
                    <a:moveTo>
                      <a:pt x="779712" y="942982"/>
                    </a:moveTo>
                    <a:lnTo>
                      <a:pt x="779712" y="864401"/>
                    </a:lnTo>
                    <a:lnTo>
                      <a:pt x="858293" y="864401"/>
                    </a:lnTo>
                    <a:lnTo>
                      <a:pt x="858293" y="942982"/>
                    </a:lnTo>
                    <a:lnTo>
                      <a:pt x="779712" y="942982"/>
                    </a:lnTo>
                    <a:close/>
                    <a:moveTo>
                      <a:pt x="779712" y="857257"/>
                    </a:moveTo>
                    <a:lnTo>
                      <a:pt x="779712" y="778676"/>
                    </a:lnTo>
                    <a:lnTo>
                      <a:pt x="858293" y="778676"/>
                    </a:lnTo>
                    <a:lnTo>
                      <a:pt x="858293" y="857257"/>
                    </a:lnTo>
                    <a:lnTo>
                      <a:pt x="779712" y="857257"/>
                    </a:lnTo>
                    <a:close/>
                    <a:moveTo>
                      <a:pt x="779712" y="771532"/>
                    </a:moveTo>
                    <a:lnTo>
                      <a:pt x="779712" y="692951"/>
                    </a:lnTo>
                    <a:lnTo>
                      <a:pt x="858293" y="692951"/>
                    </a:lnTo>
                    <a:lnTo>
                      <a:pt x="858293" y="771532"/>
                    </a:lnTo>
                    <a:lnTo>
                      <a:pt x="779712" y="771532"/>
                    </a:lnTo>
                    <a:close/>
                    <a:moveTo>
                      <a:pt x="779712" y="685807"/>
                    </a:moveTo>
                    <a:lnTo>
                      <a:pt x="779712" y="607226"/>
                    </a:lnTo>
                    <a:lnTo>
                      <a:pt x="858293" y="607226"/>
                    </a:lnTo>
                    <a:lnTo>
                      <a:pt x="858293" y="685807"/>
                    </a:lnTo>
                    <a:lnTo>
                      <a:pt x="779712" y="685807"/>
                    </a:lnTo>
                    <a:close/>
                    <a:moveTo>
                      <a:pt x="779712" y="600075"/>
                    </a:moveTo>
                    <a:lnTo>
                      <a:pt x="779712" y="521494"/>
                    </a:lnTo>
                    <a:lnTo>
                      <a:pt x="858293" y="521494"/>
                    </a:lnTo>
                    <a:lnTo>
                      <a:pt x="858293" y="600075"/>
                    </a:lnTo>
                    <a:lnTo>
                      <a:pt x="779712" y="600075"/>
                    </a:lnTo>
                    <a:close/>
                    <a:moveTo>
                      <a:pt x="772568" y="600075"/>
                    </a:moveTo>
                    <a:lnTo>
                      <a:pt x="693987" y="600075"/>
                    </a:lnTo>
                    <a:lnTo>
                      <a:pt x="693987" y="521494"/>
                    </a:lnTo>
                    <a:lnTo>
                      <a:pt x="772568" y="521494"/>
                    </a:lnTo>
                    <a:lnTo>
                      <a:pt x="772568" y="600075"/>
                    </a:lnTo>
                    <a:close/>
                    <a:moveTo>
                      <a:pt x="686843" y="600075"/>
                    </a:moveTo>
                    <a:lnTo>
                      <a:pt x="608262" y="600075"/>
                    </a:lnTo>
                    <a:lnTo>
                      <a:pt x="608262" y="521494"/>
                    </a:lnTo>
                    <a:lnTo>
                      <a:pt x="686843" y="521494"/>
                    </a:lnTo>
                    <a:lnTo>
                      <a:pt x="686843" y="600075"/>
                    </a:lnTo>
                    <a:close/>
                    <a:moveTo>
                      <a:pt x="686843" y="607219"/>
                    </a:moveTo>
                    <a:lnTo>
                      <a:pt x="686843" y="685800"/>
                    </a:lnTo>
                    <a:lnTo>
                      <a:pt x="608262" y="685800"/>
                    </a:lnTo>
                    <a:lnTo>
                      <a:pt x="608262" y="607219"/>
                    </a:lnTo>
                    <a:lnTo>
                      <a:pt x="686843" y="607219"/>
                    </a:lnTo>
                    <a:close/>
                    <a:moveTo>
                      <a:pt x="601118" y="685807"/>
                    </a:moveTo>
                    <a:lnTo>
                      <a:pt x="522537" y="685807"/>
                    </a:lnTo>
                    <a:lnTo>
                      <a:pt x="522537" y="607226"/>
                    </a:lnTo>
                    <a:lnTo>
                      <a:pt x="601118" y="607226"/>
                    </a:lnTo>
                    <a:lnTo>
                      <a:pt x="601118" y="685807"/>
                    </a:lnTo>
                    <a:close/>
                    <a:moveTo>
                      <a:pt x="601118" y="692951"/>
                    </a:moveTo>
                    <a:lnTo>
                      <a:pt x="601118" y="771532"/>
                    </a:lnTo>
                    <a:lnTo>
                      <a:pt x="522537" y="771532"/>
                    </a:lnTo>
                    <a:lnTo>
                      <a:pt x="522537" y="692951"/>
                    </a:lnTo>
                    <a:lnTo>
                      <a:pt x="601118" y="692951"/>
                    </a:lnTo>
                    <a:close/>
                    <a:moveTo>
                      <a:pt x="601118" y="778676"/>
                    </a:moveTo>
                    <a:lnTo>
                      <a:pt x="601118" y="857257"/>
                    </a:lnTo>
                    <a:lnTo>
                      <a:pt x="522537" y="857257"/>
                    </a:lnTo>
                    <a:lnTo>
                      <a:pt x="522537" y="778676"/>
                    </a:lnTo>
                    <a:lnTo>
                      <a:pt x="601118" y="778676"/>
                    </a:lnTo>
                    <a:close/>
                    <a:moveTo>
                      <a:pt x="601118" y="864401"/>
                    </a:moveTo>
                    <a:lnTo>
                      <a:pt x="601118" y="942982"/>
                    </a:lnTo>
                    <a:lnTo>
                      <a:pt x="522537" y="942982"/>
                    </a:lnTo>
                    <a:lnTo>
                      <a:pt x="522537" y="864401"/>
                    </a:lnTo>
                    <a:lnTo>
                      <a:pt x="601118" y="864401"/>
                    </a:lnTo>
                    <a:close/>
                    <a:moveTo>
                      <a:pt x="601118" y="950126"/>
                    </a:moveTo>
                    <a:lnTo>
                      <a:pt x="601118" y="1028707"/>
                    </a:lnTo>
                    <a:lnTo>
                      <a:pt x="522537" y="1028707"/>
                    </a:lnTo>
                    <a:lnTo>
                      <a:pt x="522537" y="950126"/>
                    </a:lnTo>
                    <a:lnTo>
                      <a:pt x="601118" y="950126"/>
                    </a:lnTo>
                    <a:close/>
                    <a:moveTo>
                      <a:pt x="601118" y="1035851"/>
                    </a:moveTo>
                    <a:lnTo>
                      <a:pt x="601118" y="1114432"/>
                    </a:lnTo>
                    <a:lnTo>
                      <a:pt x="522537" y="1114432"/>
                    </a:lnTo>
                    <a:lnTo>
                      <a:pt x="522537" y="1035851"/>
                    </a:lnTo>
                    <a:lnTo>
                      <a:pt x="601118" y="1035851"/>
                    </a:lnTo>
                    <a:close/>
                    <a:moveTo>
                      <a:pt x="601118" y="1121576"/>
                    </a:moveTo>
                    <a:lnTo>
                      <a:pt x="601118" y="1200157"/>
                    </a:lnTo>
                    <a:lnTo>
                      <a:pt x="522537" y="1200157"/>
                    </a:lnTo>
                    <a:lnTo>
                      <a:pt x="522537" y="1121576"/>
                    </a:lnTo>
                    <a:lnTo>
                      <a:pt x="601118" y="1121576"/>
                    </a:lnTo>
                    <a:close/>
                    <a:moveTo>
                      <a:pt x="601118" y="1207301"/>
                    </a:moveTo>
                    <a:lnTo>
                      <a:pt x="601118" y="1285882"/>
                    </a:lnTo>
                    <a:lnTo>
                      <a:pt x="522537" y="1285882"/>
                    </a:lnTo>
                    <a:lnTo>
                      <a:pt x="522537" y="1207301"/>
                    </a:lnTo>
                    <a:lnTo>
                      <a:pt x="601118" y="1207301"/>
                    </a:lnTo>
                    <a:close/>
                    <a:moveTo>
                      <a:pt x="608262" y="1207301"/>
                    </a:moveTo>
                    <a:lnTo>
                      <a:pt x="686843" y="1207301"/>
                    </a:lnTo>
                    <a:lnTo>
                      <a:pt x="686843" y="1285882"/>
                    </a:lnTo>
                    <a:lnTo>
                      <a:pt x="608262" y="1285882"/>
                    </a:lnTo>
                    <a:lnTo>
                      <a:pt x="608262" y="1207301"/>
                    </a:lnTo>
                    <a:close/>
                    <a:moveTo>
                      <a:pt x="686843" y="1293026"/>
                    </a:moveTo>
                    <a:lnTo>
                      <a:pt x="686843" y="1371607"/>
                    </a:lnTo>
                    <a:lnTo>
                      <a:pt x="608262" y="1371607"/>
                    </a:lnTo>
                    <a:lnTo>
                      <a:pt x="608262" y="1293026"/>
                    </a:lnTo>
                    <a:lnTo>
                      <a:pt x="686843" y="1293026"/>
                    </a:lnTo>
                    <a:close/>
                    <a:moveTo>
                      <a:pt x="693987" y="1293026"/>
                    </a:moveTo>
                    <a:lnTo>
                      <a:pt x="772568" y="1293026"/>
                    </a:lnTo>
                    <a:lnTo>
                      <a:pt x="772568" y="1371607"/>
                    </a:lnTo>
                    <a:lnTo>
                      <a:pt x="693987" y="1371607"/>
                    </a:lnTo>
                    <a:lnTo>
                      <a:pt x="693987" y="1293026"/>
                    </a:lnTo>
                    <a:close/>
                    <a:moveTo>
                      <a:pt x="779712" y="1293026"/>
                    </a:moveTo>
                    <a:lnTo>
                      <a:pt x="858293" y="1293026"/>
                    </a:lnTo>
                    <a:lnTo>
                      <a:pt x="858293" y="1371607"/>
                    </a:lnTo>
                    <a:lnTo>
                      <a:pt x="779712" y="1371607"/>
                    </a:lnTo>
                    <a:lnTo>
                      <a:pt x="779712" y="1293026"/>
                    </a:lnTo>
                    <a:close/>
                    <a:moveTo>
                      <a:pt x="779712" y="1285882"/>
                    </a:moveTo>
                    <a:lnTo>
                      <a:pt x="779712" y="1207301"/>
                    </a:lnTo>
                    <a:lnTo>
                      <a:pt x="858293" y="1207301"/>
                    </a:lnTo>
                    <a:lnTo>
                      <a:pt x="858293" y="1285882"/>
                    </a:lnTo>
                    <a:lnTo>
                      <a:pt x="779712" y="1285882"/>
                    </a:lnTo>
                    <a:close/>
                    <a:moveTo>
                      <a:pt x="865437" y="1207301"/>
                    </a:moveTo>
                    <a:lnTo>
                      <a:pt x="944018" y="1207301"/>
                    </a:lnTo>
                    <a:lnTo>
                      <a:pt x="944018" y="1285882"/>
                    </a:lnTo>
                    <a:lnTo>
                      <a:pt x="865437" y="1285882"/>
                    </a:lnTo>
                    <a:lnTo>
                      <a:pt x="865437" y="1207301"/>
                    </a:lnTo>
                    <a:close/>
                    <a:moveTo>
                      <a:pt x="865437" y="1200157"/>
                    </a:moveTo>
                    <a:lnTo>
                      <a:pt x="865437" y="1121576"/>
                    </a:lnTo>
                    <a:lnTo>
                      <a:pt x="944018" y="1121576"/>
                    </a:lnTo>
                    <a:lnTo>
                      <a:pt x="944018" y="1200157"/>
                    </a:lnTo>
                    <a:lnTo>
                      <a:pt x="865437" y="1200157"/>
                    </a:lnTo>
                    <a:close/>
                    <a:moveTo>
                      <a:pt x="865437" y="1114432"/>
                    </a:moveTo>
                    <a:lnTo>
                      <a:pt x="865437" y="1035851"/>
                    </a:lnTo>
                    <a:lnTo>
                      <a:pt x="944018" y="1035851"/>
                    </a:lnTo>
                    <a:lnTo>
                      <a:pt x="944018" y="1114432"/>
                    </a:lnTo>
                    <a:lnTo>
                      <a:pt x="865437" y="1114432"/>
                    </a:lnTo>
                    <a:close/>
                    <a:moveTo>
                      <a:pt x="865437" y="1028707"/>
                    </a:moveTo>
                    <a:lnTo>
                      <a:pt x="865437" y="950126"/>
                    </a:lnTo>
                    <a:lnTo>
                      <a:pt x="944018" y="950126"/>
                    </a:lnTo>
                    <a:lnTo>
                      <a:pt x="944018" y="1028707"/>
                    </a:lnTo>
                    <a:lnTo>
                      <a:pt x="865437" y="1028707"/>
                    </a:lnTo>
                    <a:close/>
                    <a:moveTo>
                      <a:pt x="865437" y="942982"/>
                    </a:moveTo>
                    <a:lnTo>
                      <a:pt x="865437" y="864401"/>
                    </a:lnTo>
                    <a:lnTo>
                      <a:pt x="944018" y="864401"/>
                    </a:lnTo>
                    <a:lnTo>
                      <a:pt x="944018" y="942982"/>
                    </a:lnTo>
                    <a:lnTo>
                      <a:pt x="865437" y="942982"/>
                    </a:lnTo>
                    <a:close/>
                    <a:moveTo>
                      <a:pt x="865437" y="857257"/>
                    </a:moveTo>
                    <a:lnTo>
                      <a:pt x="865437" y="778676"/>
                    </a:lnTo>
                    <a:lnTo>
                      <a:pt x="944018" y="778676"/>
                    </a:lnTo>
                    <a:lnTo>
                      <a:pt x="944018" y="857257"/>
                    </a:lnTo>
                    <a:lnTo>
                      <a:pt x="865437" y="857257"/>
                    </a:lnTo>
                    <a:close/>
                    <a:moveTo>
                      <a:pt x="865437" y="771532"/>
                    </a:moveTo>
                    <a:lnTo>
                      <a:pt x="865437" y="692951"/>
                    </a:lnTo>
                    <a:lnTo>
                      <a:pt x="944018" y="692951"/>
                    </a:lnTo>
                    <a:lnTo>
                      <a:pt x="944018" y="771532"/>
                    </a:lnTo>
                    <a:lnTo>
                      <a:pt x="865437" y="771532"/>
                    </a:lnTo>
                    <a:close/>
                    <a:moveTo>
                      <a:pt x="865437" y="685807"/>
                    </a:moveTo>
                    <a:lnTo>
                      <a:pt x="865437" y="607226"/>
                    </a:lnTo>
                    <a:lnTo>
                      <a:pt x="944018" y="607226"/>
                    </a:lnTo>
                    <a:lnTo>
                      <a:pt x="944018" y="685807"/>
                    </a:lnTo>
                    <a:lnTo>
                      <a:pt x="865437" y="685807"/>
                    </a:lnTo>
                    <a:close/>
                    <a:moveTo>
                      <a:pt x="865437" y="600075"/>
                    </a:moveTo>
                    <a:lnTo>
                      <a:pt x="865437" y="521494"/>
                    </a:lnTo>
                    <a:lnTo>
                      <a:pt x="944018" y="521494"/>
                    </a:lnTo>
                    <a:lnTo>
                      <a:pt x="944018" y="600075"/>
                    </a:lnTo>
                    <a:lnTo>
                      <a:pt x="865437" y="600075"/>
                    </a:lnTo>
                    <a:close/>
                    <a:moveTo>
                      <a:pt x="865437" y="514350"/>
                    </a:moveTo>
                    <a:lnTo>
                      <a:pt x="865437" y="435769"/>
                    </a:lnTo>
                    <a:lnTo>
                      <a:pt x="944018" y="435769"/>
                    </a:lnTo>
                    <a:lnTo>
                      <a:pt x="944018" y="514350"/>
                    </a:lnTo>
                    <a:lnTo>
                      <a:pt x="865437" y="514350"/>
                    </a:lnTo>
                    <a:close/>
                    <a:moveTo>
                      <a:pt x="858293" y="514350"/>
                    </a:moveTo>
                    <a:lnTo>
                      <a:pt x="779712" y="514350"/>
                    </a:lnTo>
                    <a:lnTo>
                      <a:pt x="779712" y="435769"/>
                    </a:lnTo>
                    <a:lnTo>
                      <a:pt x="858293" y="435769"/>
                    </a:lnTo>
                    <a:lnTo>
                      <a:pt x="858293" y="514350"/>
                    </a:lnTo>
                    <a:close/>
                    <a:moveTo>
                      <a:pt x="772568" y="514350"/>
                    </a:moveTo>
                    <a:lnTo>
                      <a:pt x="693987" y="514350"/>
                    </a:lnTo>
                    <a:lnTo>
                      <a:pt x="693987" y="435769"/>
                    </a:lnTo>
                    <a:lnTo>
                      <a:pt x="772568" y="435769"/>
                    </a:lnTo>
                    <a:lnTo>
                      <a:pt x="772568" y="514350"/>
                    </a:lnTo>
                    <a:close/>
                    <a:moveTo>
                      <a:pt x="686843" y="514350"/>
                    </a:moveTo>
                    <a:lnTo>
                      <a:pt x="608262" y="514350"/>
                    </a:lnTo>
                    <a:lnTo>
                      <a:pt x="608262" y="435769"/>
                    </a:lnTo>
                    <a:lnTo>
                      <a:pt x="686843" y="435769"/>
                    </a:lnTo>
                    <a:lnTo>
                      <a:pt x="686843" y="514350"/>
                    </a:lnTo>
                    <a:close/>
                    <a:moveTo>
                      <a:pt x="601118" y="514350"/>
                    </a:moveTo>
                    <a:lnTo>
                      <a:pt x="522537" y="514350"/>
                    </a:lnTo>
                    <a:lnTo>
                      <a:pt x="522537" y="435769"/>
                    </a:lnTo>
                    <a:lnTo>
                      <a:pt x="601118" y="435769"/>
                    </a:lnTo>
                    <a:lnTo>
                      <a:pt x="601118" y="514350"/>
                    </a:lnTo>
                    <a:close/>
                    <a:moveTo>
                      <a:pt x="601118" y="521494"/>
                    </a:moveTo>
                    <a:lnTo>
                      <a:pt x="601118" y="600075"/>
                    </a:lnTo>
                    <a:lnTo>
                      <a:pt x="522537" y="600075"/>
                    </a:lnTo>
                    <a:lnTo>
                      <a:pt x="522537" y="521494"/>
                    </a:lnTo>
                    <a:lnTo>
                      <a:pt x="601118" y="521494"/>
                    </a:lnTo>
                    <a:close/>
                    <a:moveTo>
                      <a:pt x="515393" y="600075"/>
                    </a:moveTo>
                    <a:lnTo>
                      <a:pt x="436812" y="600075"/>
                    </a:lnTo>
                    <a:lnTo>
                      <a:pt x="436812" y="521494"/>
                    </a:lnTo>
                    <a:lnTo>
                      <a:pt x="515393" y="521494"/>
                    </a:lnTo>
                    <a:lnTo>
                      <a:pt x="515393" y="600075"/>
                    </a:lnTo>
                    <a:close/>
                    <a:moveTo>
                      <a:pt x="515393" y="607219"/>
                    </a:moveTo>
                    <a:lnTo>
                      <a:pt x="515393" y="685800"/>
                    </a:lnTo>
                    <a:lnTo>
                      <a:pt x="436812" y="685800"/>
                    </a:lnTo>
                    <a:lnTo>
                      <a:pt x="436812" y="607219"/>
                    </a:lnTo>
                    <a:lnTo>
                      <a:pt x="515393" y="607219"/>
                    </a:lnTo>
                    <a:close/>
                    <a:moveTo>
                      <a:pt x="515393" y="692951"/>
                    </a:moveTo>
                    <a:lnTo>
                      <a:pt x="515393" y="771532"/>
                    </a:lnTo>
                    <a:lnTo>
                      <a:pt x="436812" y="771532"/>
                    </a:lnTo>
                    <a:lnTo>
                      <a:pt x="436812" y="692951"/>
                    </a:lnTo>
                    <a:lnTo>
                      <a:pt x="515393" y="692951"/>
                    </a:lnTo>
                    <a:close/>
                    <a:moveTo>
                      <a:pt x="515393" y="778676"/>
                    </a:moveTo>
                    <a:lnTo>
                      <a:pt x="515393" y="857257"/>
                    </a:lnTo>
                    <a:lnTo>
                      <a:pt x="436812" y="857257"/>
                    </a:lnTo>
                    <a:lnTo>
                      <a:pt x="436812" y="778676"/>
                    </a:lnTo>
                    <a:lnTo>
                      <a:pt x="515393" y="778676"/>
                    </a:lnTo>
                    <a:close/>
                    <a:moveTo>
                      <a:pt x="515393" y="864401"/>
                    </a:moveTo>
                    <a:lnTo>
                      <a:pt x="515393" y="942982"/>
                    </a:lnTo>
                    <a:lnTo>
                      <a:pt x="436812" y="942982"/>
                    </a:lnTo>
                    <a:lnTo>
                      <a:pt x="436812" y="864401"/>
                    </a:lnTo>
                    <a:lnTo>
                      <a:pt x="515393" y="864401"/>
                    </a:lnTo>
                    <a:close/>
                    <a:moveTo>
                      <a:pt x="515393" y="950126"/>
                    </a:moveTo>
                    <a:lnTo>
                      <a:pt x="515393" y="1028707"/>
                    </a:lnTo>
                    <a:lnTo>
                      <a:pt x="436812" y="1028707"/>
                    </a:lnTo>
                    <a:lnTo>
                      <a:pt x="436812" y="950126"/>
                    </a:lnTo>
                    <a:lnTo>
                      <a:pt x="515393" y="950126"/>
                    </a:lnTo>
                    <a:close/>
                    <a:moveTo>
                      <a:pt x="515393" y="1035851"/>
                    </a:moveTo>
                    <a:lnTo>
                      <a:pt x="515393" y="1114432"/>
                    </a:lnTo>
                    <a:lnTo>
                      <a:pt x="436812" y="1114432"/>
                    </a:lnTo>
                    <a:lnTo>
                      <a:pt x="436812" y="1035851"/>
                    </a:lnTo>
                    <a:lnTo>
                      <a:pt x="515393" y="1035851"/>
                    </a:lnTo>
                    <a:close/>
                    <a:moveTo>
                      <a:pt x="515393" y="1121576"/>
                    </a:moveTo>
                    <a:lnTo>
                      <a:pt x="515393" y="1200157"/>
                    </a:lnTo>
                    <a:lnTo>
                      <a:pt x="436812" y="1200157"/>
                    </a:lnTo>
                    <a:lnTo>
                      <a:pt x="436812" y="1121576"/>
                    </a:lnTo>
                    <a:lnTo>
                      <a:pt x="515393" y="1121576"/>
                    </a:lnTo>
                    <a:close/>
                    <a:moveTo>
                      <a:pt x="515393" y="1207301"/>
                    </a:moveTo>
                    <a:lnTo>
                      <a:pt x="515393" y="1285882"/>
                    </a:lnTo>
                    <a:lnTo>
                      <a:pt x="436812" y="1285882"/>
                    </a:lnTo>
                    <a:lnTo>
                      <a:pt x="436812" y="1207301"/>
                    </a:lnTo>
                    <a:lnTo>
                      <a:pt x="515393" y="1207301"/>
                    </a:lnTo>
                    <a:close/>
                    <a:moveTo>
                      <a:pt x="515393" y="1293026"/>
                    </a:moveTo>
                    <a:lnTo>
                      <a:pt x="515393" y="1371607"/>
                    </a:lnTo>
                    <a:lnTo>
                      <a:pt x="436812" y="1371607"/>
                    </a:lnTo>
                    <a:lnTo>
                      <a:pt x="436812" y="1293026"/>
                    </a:lnTo>
                    <a:lnTo>
                      <a:pt x="515393" y="1293026"/>
                    </a:lnTo>
                    <a:close/>
                    <a:moveTo>
                      <a:pt x="522537" y="1293026"/>
                    </a:moveTo>
                    <a:lnTo>
                      <a:pt x="601118" y="1293026"/>
                    </a:lnTo>
                    <a:lnTo>
                      <a:pt x="601118" y="1371607"/>
                    </a:lnTo>
                    <a:lnTo>
                      <a:pt x="522537" y="1371607"/>
                    </a:lnTo>
                    <a:lnTo>
                      <a:pt x="522537" y="1293026"/>
                    </a:lnTo>
                    <a:close/>
                    <a:moveTo>
                      <a:pt x="601118" y="1378751"/>
                    </a:moveTo>
                    <a:lnTo>
                      <a:pt x="601118" y="1457332"/>
                    </a:lnTo>
                    <a:lnTo>
                      <a:pt x="522537" y="1457332"/>
                    </a:lnTo>
                    <a:lnTo>
                      <a:pt x="522537" y="1378751"/>
                    </a:lnTo>
                    <a:lnTo>
                      <a:pt x="601118" y="1378751"/>
                    </a:lnTo>
                    <a:close/>
                    <a:moveTo>
                      <a:pt x="608262" y="1378751"/>
                    </a:moveTo>
                    <a:lnTo>
                      <a:pt x="686843" y="1378751"/>
                    </a:lnTo>
                    <a:lnTo>
                      <a:pt x="686843" y="1457332"/>
                    </a:lnTo>
                    <a:lnTo>
                      <a:pt x="608262" y="1457332"/>
                    </a:lnTo>
                    <a:lnTo>
                      <a:pt x="608262" y="1378751"/>
                    </a:lnTo>
                    <a:close/>
                    <a:moveTo>
                      <a:pt x="693987" y="1378751"/>
                    </a:moveTo>
                    <a:lnTo>
                      <a:pt x="772568" y="1378751"/>
                    </a:lnTo>
                    <a:lnTo>
                      <a:pt x="772568" y="1457332"/>
                    </a:lnTo>
                    <a:lnTo>
                      <a:pt x="693987" y="1457332"/>
                    </a:lnTo>
                    <a:lnTo>
                      <a:pt x="693987" y="1378751"/>
                    </a:lnTo>
                    <a:close/>
                    <a:moveTo>
                      <a:pt x="779712" y="1378751"/>
                    </a:moveTo>
                    <a:lnTo>
                      <a:pt x="858293" y="1378751"/>
                    </a:lnTo>
                    <a:lnTo>
                      <a:pt x="858293" y="1457332"/>
                    </a:lnTo>
                    <a:lnTo>
                      <a:pt x="779712" y="1457332"/>
                    </a:lnTo>
                    <a:lnTo>
                      <a:pt x="779712" y="1378751"/>
                    </a:lnTo>
                    <a:close/>
                    <a:moveTo>
                      <a:pt x="865437" y="1378751"/>
                    </a:moveTo>
                    <a:lnTo>
                      <a:pt x="944018" y="1378751"/>
                    </a:lnTo>
                    <a:lnTo>
                      <a:pt x="944018" y="1457332"/>
                    </a:lnTo>
                    <a:lnTo>
                      <a:pt x="865437" y="1457332"/>
                    </a:lnTo>
                    <a:lnTo>
                      <a:pt x="865437" y="1378751"/>
                    </a:lnTo>
                    <a:close/>
                    <a:moveTo>
                      <a:pt x="865437" y="1371607"/>
                    </a:moveTo>
                    <a:lnTo>
                      <a:pt x="865437" y="1293026"/>
                    </a:lnTo>
                    <a:lnTo>
                      <a:pt x="944018" y="1293026"/>
                    </a:lnTo>
                    <a:lnTo>
                      <a:pt x="944018" y="1371607"/>
                    </a:lnTo>
                    <a:lnTo>
                      <a:pt x="865437" y="1371607"/>
                    </a:lnTo>
                    <a:close/>
                    <a:moveTo>
                      <a:pt x="951162" y="1293026"/>
                    </a:moveTo>
                    <a:lnTo>
                      <a:pt x="1029743" y="1293026"/>
                    </a:lnTo>
                    <a:lnTo>
                      <a:pt x="1029743" y="1371607"/>
                    </a:lnTo>
                    <a:lnTo>
                      <a:pt x="951162" y="1371607"/>
                    </a:lnTo>
                    <a:lnTo>
                      <a:pt x="951162" y="1293026"/>
                    </a:lnTo>
                    <a:close/>
                    <a:moveTo>
                      <a:pt x="951162" y="1285882"/>
                    </a:moveTo>
                    <a:lnTo>
                      <a:pt x="951162" y="1207301"/>
                    </a:lnTo>
                    <a:lnTo>
                      <a:pt x="1029743" y="1207301"/>
                    </a:lnTo>
                    <a:lnTo>
                      <a:pt x="1029743" y="1285882"/>
                    </a:lnTo>
                    <a:lnTo>
                      <a:pt x="951162" y="1285882"/>
                    </a:lnTo>
                    <a:close/>
                    <a:moveTo>
                      <a:pt x="951162" y="1200157"/>
                    </a:moveTo>
                    <a:lnTo>
                      <a:pt x="951162" y="1121576"/>
                    </a:lnTo>
                    <a:lnTo>
                      <a:pt x="1029743" y="1121576"/>
                    </a:lnTo>
                    <a:lnTo>
                      <a:pt x="1029743" y="1200157"/>
                    </a:lnTo>
                    <a:lnTo>
                      <a:pt x="951162" y="1200157"/>
                    </a:lnTo>
                    <a:close/>
                    <a:moveTo>
                      <a:pt x="951162" y="1114432"/>
                    </a:moveTo>
                    <a:lnTo>
                      <a:pt x="951162" y="1035851"/>
                    </a:lnTo>
                    <a:lnTo>
                      <a:pt x="1029743" y="1035851"/>
                    </a:lnTo>
                    <a:lnTo>
                      <a:pt x="1029743" y="1114432"/>
                    </a:lnTo>
                    <a:lnTo>
                      <a:pt x="951162" y="1114432"/>
                    </a:lnTo>
                    <a:close/>
                    <a:moveTo>
                      <a:pt x="951162" y="1028707"/>
                    </a:moveTo>
                    <a:lnTo>
                      <a:pt x="951162" y="950126"/>
                    </a:lnTo>
                    <a:lnTo>
                      <a:pt x="1029743" y="950126"/>
                    </a:lnTo>
                    <a:lnTo>
                      <a:pt x="1029743" y="1028707"/>
                    </a:lnTo>
                    <a:lnTo>
                      <a:pt x="951162" y="1028707"/>
                    </a:lnTo>
                    <a:close/>
                    <a:moveTo>
                      <a:pt x="951162" y="942982"/>
                    </a:moveTo>
                    <a:lnTo>
                      <a:pt x="951162" y="864401"/>
                    </a:lnTo>
                    <a:lnTo>
                      <a:pt x="1029743" y="864401"/>
                    </a:lnTo>
                    <a:lnTo>
                      <a:pt x="1029743" y="942982"/>
                    </a:lnTo>
                    <a:lnTo>
                      <a:pt x="951162" y="942982"/>
                    </a:lnTo>
                    <a:close/>
                    <a:moveTo>
                      <a:pt x="951162" y="857257"/>
                    </a:moveTo>
                    <a:lnTo>
                      <a:pt x="951162" y="778676"/>
                    </a:lnTo>
                    <a:lnTo>
                      <a:pt x="1029743" y="778676"/>
                    </a:lnTo>
                    <a:lnTo>
                      <a:pt x="1029743" y="857257"/>
                    </a:lnTo>
                    <a:lnTo>
                      <a:pt x="951162" y="857257"/>
                    </a:lnTo>
                    <a:close/>
                    <a:moveTo>
                      <a:pt x="951162" y="771532"/>
                    </a:moveTo>
                    <a:lnTo>
                      <a:pt x="951162" y="692951"/>
                    </a:lnTo>
                    <a:lnTo>
                      <a:pt x="1029743" y="692951"/>
                    </a:lnTo>
                    <a:lnTo>
                      <a:pt x="1029743" y="771532"/>
                    </a:lnTo>
                    <a:lnTo>
                      <a:pt x="951162" y="771532"/>
                    </a:lnTo>
                    <a:close/>
                    <a:moveTo>
                      <a:pt x="951162" y="685807"/>
                    </a:moveTo>
                    <a:lnTo>
                      <a:pt x="951162" y="607226"/>
                    </a:lnTo>
                    <a:lnTo>
                      <a:pt x="1029743" y="607226"/>
                    </a:lnTo>
                    <a:lnTo>
                      <a:pt x="1029743" y="685807"/>
                    </a:lnTo>
                    <a:lnTo>
                      <a:pt x="951162" y="685807"/>
                    </a:lnTo>
                    <a:close/>
                    <a:moveTo>
                      <a:pt x="951162" y="600075"/>
                    </a:moveTo>
                    <a:lnTo>
                      <a:pt x="951162" y="521494"/>
                    </a:lnTo>
                    <a:lnTo>
                      <a:pt x="1029743" y="521494"/>
                    </a:lnTo>
                    <a:lnTo>
                      <a:pt x="1029743" y="600075"/>
                    </a:lnTo>
                    <a:lnTo>
                      <a:pt x="951162" y="600075"/>
                    </a:lnTo>
                    <a:close/>
                    <a:moveTo>
                      <a:pt x="951162" y="514350"/>
                    </a:moveTo>
                    <a:lnTo>
                      <a:pt x="951162" y="435769"/>
                    </a:lnTo>
                    <a:lnTo>
                      <a:pt x="1029743" y="435769"/>
                    </a:lnTo>
                    <a:lnTo>
                      <a:pt x="1029743" y="514350"/>
                    </a:lnTo>
                    <a:lnTo>
                      <a:pt x="951162" y="514350"/>
                    </a:lnTo>
                    <a:close/>
                    <a:moveTo>
                      <a:pt x="951162" y="428625"/>
                    </a:moveTo>
                    <a:lnTo>
                      <a:pt x="951162" y="350044"/>
                    </a:lnTo>
                    <a:lnTo>
                      <a:pt x="1029743" y="350044"/>
                    </a:lnTo>
                    <a:lnTo>
                      <a:pt x="1029743" y="428625"/>
                    </a:lnTo>
                    <a:lnTo>
                      <a:pt x="951162" y="428625"/>
                    </a:lnTo>
                    <a:close/>
                    <a:moveTo>
                      <a:pt x="944018" y="428625"/>
                    </a:moveTo>
                    <a:lnTo>
                      <a:pt x="865437" y="428625"/>
                    </a:lnTo>
                    <a:lnTo>
                      <a:pt x="865437" y="350044"/>
                    </a:lnTo>
                    <a:lnTo>
                      <a:pt x="944018" y="350044"/>
                    </a:lnTo>
                    <a:lnTo>
                      <a:pt x="944018" y="428625"/>
                    </a:lnTo>
                    <a:close/>
                    <a:moveTo>
                      <a:pt x="858293" y="428625"/>
                    </a:moveTo>
                    <a:lnTo>
                      <a:pt x="779712" y="428625"/>
                    </a:lnTo>
                    <a:lnTo>
                      <a:pt x="779712" y="350044"/>
                    </a:lnTo>
                    <a:lnTo>
                      <a:pt x="858293" y="350044"/>
                    </a:lnTo>
                    <a:lnTo>
                      <a:pt x="858293" y="428625"/>
                    </a:lnTo>
                    <a:close/>
                    <a:moveTo>
                      <a:pt x="772568" y="428625"/>
                    </a:moveTo>
                    <a:lnTo>
                      <a:pt x="693987" y="428625"/>
                    </a:lnTo>
                    <a:lnTo>
                      <a:pt x="693987" y="350044"/>
                    </a:lnTo>
                    <a:lnTo>
                      <a:pt x="772568" y="350044"/>
                    </a:lnTo>
                    <a:lnTo>
                      <a:pt x="772568" y="428625"/>
                    </a:lnTo>
                    <a:close/>
                    <a:moveTo>
                      <a:pt x="686843" y="428625"/>
                    </a:moveTo>
                    <a:lnTo>
                      <a:pt x="608262" y="428625"/>
                    </a:lnTo>
                    <a:lnTo>
                      <a:pt x="608262" y="350044"/>
                    </a:lnTo>
                    <a:lnTo>
                      <a:pt x="686843" y="350044"/>
                    </a:lnTo>
                    <a:lnTo>
                      <a:pt x="686843" y="428625"/>
                    </a:lnTo>
                    <a:close/>
                    <a:moveTo>
                      <a:pt x="601118" y="428625"/>
                    </a:moveTo>
                    <a:lnTo>
                      <a:pt x="522537" y="428625"/>
                    </a:lnTo>
                    <a:lnTo>
                      <a:pt x="522537" y="350044"/>
                    </a:lnTo>
                    <a:lnTo>
                      <a:pt x="601118" y="350044"/>
                    </a:lnTo>
                    <a:lnTo>
                      <a:pt x="601118" y="428625"/>
                    </a:lnTo>
                    <a:close/>
                    <a:moveTo>
                      <a:pt x="515393" y="428625"/>
                    </a:moveTo>
                    <a:lnTo>
                      <a:pt x="436812" y="428625"/>
                    </a:lnTo>
                    <a:lnTo>
                      <a:pt x="436812" y="350044"/>
                    </a:lnTo>
                    <a:lnTo>
                      <a:pt x="515393" y="350044"/>
                    </a:lnTo>
                    <a:lnTo>
                      <a:pt x="515393" y="428625"/>
                    </a:lnTo>
                    <a:close/>
                    <a:moveTo>
                      <a:pt x="515393" y="435769"/>
                    </a:moveTo>
                    <a:lnTo>
                      <a:pt x="515393" y="514350"/>
                    </a:lnTo>
                    <a:lnTo>
                      <a:pt x="436812" y="514350"/>
                    </a:lnTo>
                    <a:lnTo>
                      <a:pt x="436812" y="435769"/>
                    </a:lnTo>
                    <a:lnTo>
                      <a:pt x="515393" y="435769"/>
                    </a:lnTo>
                    <a:close/>
                    <a:moveTo>
                      <a:pt x="429668" y="514350"/>
                    </a:moveTo>
                    <a:lnTo>
                      <a:pt x="351087" y="514350"/>
                    </a:lnTo>
                    <a:lnTo>
                      <a:pt x="351087" y="435769"/>
                    </a:lnTo>
                    <a:lnTo>
                      <a:pt x="429668" y="435769"/>
                    </a:lnTo>
                    <a:lnTo>
                      <a:pt x="429668" y="514350"/>
                    </a:lnTo>
                    <a:close/>
                    <a:moveTo>
                      <a:pt x="429668" y="521494"/>
                    </a:moveTo>
                    <a:lnTo>
                      <a:pt x="429668" y="600075"/>
                    </a:lnTo>
                    <a:lnTo>
                      <a:pt x="351087" y="600075"/>
                    </a:lnTo>
                    <a:lnTo>
                      <a:pt x="351087" y="521494"/>
                    </a:lnTo>
                    <a:lnTo>
                      <a:pt x="429668" y="521494"/>
                    </a:lnTo>
                    <a:close/>
                    <a:moveTo>
                      <a:pt x="429668" y="607219"/>
                    </a:moveTo>
                    <a:lnTo>
                      <a:pt x="429668" y="685800"/>
                    </a:lnTo>
                    <a:lnTo>
                      <a:pt x="351087" y="685800"/>
                    </a:lnTo>
                    <a:lnTo>
                      <a:pt x="351087" y="607219"/>
                    </a:lnTo>
                    <a:lnTo>
                      <a:pt x="429668" y="607219"/>
                    </a:lnTo>
                    <a:close/>
                    <a:moveTo>
                      <a:pt x="429668" y="692951"/>
                    </a:moveTo>
                    <a:lnTo>
                      <a:pt x="429668" y="771532"/>
                    </a:lnTo>
                    <a:lnTo>
                      <a:pt x="351087" y="771532"/>
                    </a:lnTo>
                    <a:lnTo>
                      <a:pt x="351087" y="692951"/>
                    </a:lnTo>
                    <a:lnTo>
                      <a:pt x="429668" y="692951"/>
                    </a:lnTo>
                    <a:close/>
                    <a:moveTo>
                      <a:pt x="429668" y="778676"/>
                    </a:moveTo>
                    <a:lnTo>
                      <a:pt x="429668" y="857257"/>
                    </a:lnTo>
                    <a:lnTo>
                      <a:pt x="351087" y="857257"/>
                    </a:lnTo>
                    <a:lnTo>
                      <a:pt x="351087" y="778676"/>
                    </a:lnTo>
                    <a:lnTo>
                      <a:pt x="429668" y="778676"/>
                    </a:lnTo>
                    <a:close/>
                    <a:moveTo>
                      <a:pt x="429668" y="864401"/>
                    </a:moveTo>
                    <a:lnTo>
                      <a:pt x="429668" y="942982"/>
                    </a:lnTo>
                    <a:lnTo>
                      <a:pt x="351087" y="942982"/>
                    </a:lnTo>
                    <a:lnTo>
                      <a:pt x="351087" y="864401"/>
                    </a:lnTo>
                    <a:lnTo>
                      <a:pt x="429668" y="864401"/>
                    </a:lnTo>
                    <a:close/>
                    <a:moveTo>
                      <a:pt x="429668" y="950126"/>
                    </a:moveTo>
                    <a:lnTo>
                      <a:pt x="429668" y="1028707"/>
                    </a:lnTo>
                    <a:lnTo>
                      <a:pt x="351087" y="1028707"/>
                    </a:lnTo>
                    <a:lnTo>
                      <a:pt x="351087" y="950126"/>
                    </a:lnTo>
                    <a:lnTo>
                      <a:pt x="429668" y="950126"/>
                    </a:lnTo>
                    <a:close/>
                    <a:moveTo>
                      <a:pt x="429668" y="1035851"/>
                    </a:moveTo>
                    <a:lnTo>
                      <a:pt x="429668" y="1114432"/>
                    </a:lnTo>
                    <a:lnTo>
                      <a:pt x="351087" y="1114432"/>
                    </a:lnTo>
                    <a:lnTo>
                      <a:pt x="351087" y="1035851"/>
                    </a:lnTo>
                    <a:lnTo>
                      <a:pt x="429668" y="1035851"/>
                    </a:lnTo>
                    <a:close/>
                    <a:moveTo>
                      <a:pt x="429668" y="1121576"/>
                    </a:moveTo>
                    <a:lnTo>
                      <a:pt x="429668" y="1200157"/>
                    </a:lnTo>
                    <a:lnTo>
                      <a:pt x="351087" y="1200157"/>
                    </a:lnTo>
                    <a:lnTo>
                      <a:pt x="351087" y="1121576"/>
                    </a:lnTo>
                    <a:lnTo>
                      <a:pt x="429668" y="1121576"/>
                    </a:lnTo>
                    <a:close/>
                    <a:moveTo>
                      <a:pt x="429668" y="1207301"/>
                    </a:moveTo>
                    <a:lnTo>
                      <a:pt x="429668" y="1285882"/>
                    </a:lnTo>
                    <a:lnTo>
                      <a:pt x="351087" y="1285882"/>
                    </a:lnTo>
                    <a:lnTo>
                      <a:pt x="351087" y="1207301"/>
                    </a:lnTo>
                    <a:lnTo>
                      <a:pt x="429668" y="1207301"/>
                    </a:lnTo>
                    <a:close/>
                    <a:moveTo>
                      <a:pt x="429668" y="1293026"/>
                    </a:moveTo>
                    <a:lnTo>
                      <a:pt x="429668" y="1371607"/>
                    </a:lnTo>
                    <a:lnTo>
                      <a:pt x="351087" y="1371607"/>
                    </a:lnTo>
                    <a:lnTo>
                      <a:pt x="351087" y="1293026"/>
                    </a:lnTo>
                    <a:lnTo>
                      <a:pt x="429668" y="1293026"/>
                    </a:lnTo>
                    <a:close/>
                    <a:moveTo>
                      <a:pt x="429668" y="1378751"/>
                    </a:moveTo>
                    <a:lnTo>
                      <a:pt x="429668" y="1457332"/>
                    </a:lnTo>
                    <a:lnTo>
                      <a:pt x="351087" y="1457332"/>
                    </a:lnTo>
                    <a:lnTo>
                      <a:pt x="351087" y="1378751"/>
                    </a:lnTo>
                    <a:lnTo>
                      <a:pt x="429668" y="1378751"/>
                    </a:lnTo>
                    <a:close/>
                    <a:moveTo>
                      <a:pt x="436812" y="1378751"/>
                    </a:moveTo>
                    <a:lnTo>
                      <a:pt x="515393" y="1378751"/>
                    </a:lnTo>
                    <a:lnTo>
                      <a:pt x="515393" y="1457332"/>
                    </a:lnTo>
                    <a:lnTo>
                      <a:pt x="436812" y="1457332"/>
                    </a:lnTo>
                    <a:lnTo>
                      <a:pt x="436812" y="1378751"/>
                    </a:lnTo>
                    <a:close/>
                    <a:moveTo>
                      <a:pt x="515393" y="1464476"/>
                    </a:moveTo>
                    <a:lnTo>
                      <a:pt x="515393" y="1543057"/>
                    </a:lnTo>
                    <a:lnTo>
                      <a:pt x="436812" y="1543057"/>
                    </a:lnTo>
                    <a:lnTo>
                      <a:pt x="436812" y="1464476"/>
                    </a:lnTo>
                    <a:lnTo>
                      <a:pt x="515393" y="1464476"/>
                    </a:lnTo>
                    <a:close/>
                    <a:moveTo>
                      <a:pt x="522537" y="1464476"/>
                    </a:moveTo>
                    <a:lnTo>
                      <a:pt x="601118" y="1464476"/>
                    </a:lnTo>
                    <a:lnTo>
                      <a:pt x="601118" y="1543057"/>
                    </a:lnTo>
                    <a:lnTo>
                      <a:pt x="522537" y="1543057"/>
                    </a:lnTo>
                    <a:lnTo>
                      <a:pt x="522537" y="1464476"/>
                    </a:lnTo>
                    <a:close/>
                    <a:moveTo>
                      <a:pt x="608262" y="1464476"/>
                    </a:moveTo>
                    <a:lnTo>
                      <a:pt x="686843" y="1464476"/>
                    </a:lnTo>
                    <a:lnTo>
                      <a:pt x="686843" y="1543057"/>
                    </a:lnTo>
                    <a:lnTo>
                      <a:pt x="608262" y="1543057"/>
                    </a:lnTo>
                    <a:lnTo>
                      <a:pt x="608262" y="1464476"/>
                    </a:lnTo>
                    <a:close/>
                    <a:moveTo>
                      <a:pt x="693987" y="1464476"/>
                    </a:moveTo>
                    <a:lnTo>
                      <a:pt x="772568" y="1464476"/>
                    </a:lnTo>
                    <a:lnTo>
                      <a:pt x="772568" y="1543057"/>
                    </a:lnTo>
                    <a:lnTo>
                      <a:pt x="693987" y="1543057"/>
                    </a:lnTo>
                    <a:lnTo>
                      <a:pt x="693987" y="1464476"/>
                    </a:lnTo>
                    <a:close/>
                    <a:moveTo>
                      <a:pt x="779712" y="1464476"/>
                    </a:moveTo>
                    <a:lnTo>
                      <a:pt x="858293" y="1464476"/>
                    </a:lnTo>
                    <a:lnTo>
                      <a:pt x="858293" y="1543057"/>
                    </a:lnTo>
                    <a:lnTo>
                      <a:pt x="779712" y="1543057"/>
                    </a:lnTo>
                    <a:lnTo>
                      <a:pt x="779712" y="1464476"/>
                    </a:lnTo>
                    <a:close/>
                    <a:moveTo>
                      <a:pt x="865437" y="1464476"/>
                    </a:moveTo>
                    <a:lnTo>
                      <a:pt x="944018" y="1464476"/>
                    </a:lnTo>
                    <a:lnTo>
                      <a:pt x="944018" y="1543057"/>
                    </a:lnTo>
                    <a:lnTo>
                      <a:pt x="865437" y="1543057"/>
                    </a:lnTo>
                    <a:lnTo>
                      <a:pt x="865437" y="1464476"/>
                    </a:lnTo>
                    <a:close/>
                    <a:moveTo>
                      <a:pt x="951162" y="1464476"/>
                    </a:moveTo>
                    <a:lnTo>
                      <a:pt x="1029743" y="1464476"/>
                    </a:lnTo>
                    <a:lnTo>
                      <a:pt x="1029743" y="1543057"/>
                    </a:lnTo>
                    <a:lnTo>
                      <a:pt x="951162" y="1543057"/>
                    </a:lnTo>
                    <a:lnTo>
                      <a:pt x="951162" y="1464476"/>
                    </a:lnTo>
                    <a:close/>
                    <a:moveTo>
                      <a:pt x="951162" y="1457332"/>
                    </a:moveTo>
                    <a:lnTo>
                      <a:pt x="951162" y="1378751"/>
                    </a:lnTo>
                    <a:lnTo>
                      <a:pt x="1029743" y="1378751"/>
                    </a:lnTo>
                    <a:lnTo>
                      <a:pt x="1029743" y="1457332"/>
                    </a:lnTo>
                    <a:lnTo>
                      <a:pt x="951162" y="1457332"/>
                    </a:lnTo>
                    <a:close/>
                    <a:moveTo>
                      <a:pt x="1036887" y="1378751"/>
                    </a:moveTo>
                    <a:lnTo>
                      <a:pt x="1115468" y="1378751"/>
                    </a:lnTo>
                    <a:lnTo>
                      <a:pt x="1115468" y="1457332"/>
                    </a:lnTo>
                    <a:lnTo>
                      <a:pt x="1036887" y="1457332"/>
                    </a:lnTo>
                    <a:lnTo>
                      <a:pt x="1036887" y="1378751"/>
                    </a:lnTo>
                    <a:close/>
                    <a:moveTo>
                      <a:pt x="1036887" y="1371607"/>
                    </a:moveTo>
                    <a:lnTo>
                      <a:pt x="1036887" y="1293026"/>
                    </a:lnTo>
                    <a:lnTo>
                      <a:pt x="1115468" y="1293026"/>
                    </a:lnTo>
                    <a:lnTo>
                      <a:pt x="1115468" y="1371607"/>
                    </a:lnTo>
                    <a:lnTo>
                      <a:pt x="1036887" y="1371607"/>
                    </a:lnTo>
                    <a:close/>
                    <a:moveTo>
                      <a:pt x="1036887" y="1285882"/>
                    </a:moveTo>
                    <a:lnTo>
                      <a:pt x="1036887" y="1207301"/>
                    </a:lnTo>
                    <a:lnTo>
                      <a:pt x="1115468" y="1207301"/>
                    </a:lnTo>
                    <a:lnTo>
                      <a:pt x="1115468" y="1285882"/>
                    </a:lnTo>
                    <a:lnTo>
                      <a:pt x="1036887" y="1285882"/>
                    </a:lnTo>
                    <a:close/>
                    <a:moveTo>
                      <a:pt x="1036887" y="1200157"/>
                    </a:moveTo>
                    <a:lnTo>
                      <a:pt x="1036887" y="1121576"/>
                    </a:lnTo>
                    <a:lnTo>
                      <a:pt x="1115468" y="1121576"/>
                    </a:lnTo>
                    <a:lnTo>
                      <a:pt x="1115468" y="1200157"/>
                    </a:lnTo>
                    <a:lnTo>
                      <a:pt x="1036887" y="1200157"/>
                    </a:lnTo>
                    <a:close/>
                    <a:moveTo>
                      <a:pt x="1036887" y="1114432"/>
                    </a:moveTo>
                    <a:lnTo>
                      <a:pt x="1036887" y="1035851"/>
                    </a:lnTo>
                    <a:lnTo>
                      <a:pt x="1115468" y="1035851"/>
                    </a:lnTo>
                    <a:lnTo>
                      <a:pt x="1115468" y="1114432"/>
                    </a:lnTo>
                    <a:lnTo>
                      <a:pt x="1036887" y="1114432"/>
                    </a:lnTo>
                    <a:close/>
                    <a:moveTo>
                      <a:pt x="1036887" y="1028707"/>
                    </a:moveTo>
                    <a:lnTo>
                      <a:pt x="1036887" y="950126"/>
                    </a:lnTo>
                    <a:lnTo>
                      <a:pt x="1115468" y="950126"/>
                    </a:lnTo>
                    <a:lnTo>
                      <a:pt x="1115468" y="1028707"/>
                    </a:lnTo>
                    <a:lnTo>
                      <a:pt x="1036887" y="1028707"/>
                    </a:lnTo>
                    <a:close/>
                    <a:moveTo>
                      <a:pt x="1036887" y="942982"/>
                    </a:moveTo>
                    <a:lnTo>
                      <a:pt x="1036887" y="864401"/>
                    </a:lnTo>
                    <a:lnTo>
                      <a:pt x="1115468" y="864401"/>
                    </a:lnTo>
                    <a:lnTo>
                      <a:pt x="1115468" y="942982"/>
                    </a:lnTo>
                    <a:lnTo>
                      <a:pt x="1036887" y="942982"/>
                    </a:lnTo>
                    <a:close/>
                    <a:moveTo>
                      <a:pt x="1036887" y="857257"/>
                    </a:moveTo>
                    <a:lnTo>
                      <a:pt x="1036887" y="778676"/>
                    </a:lnTo>
                    <a:lnTo>
                      <a:pt x="1115468" y="778676"/>
                    </a:lnTo>
                    <a:lnTo>
                      <a:pt x="1115468" y="857257"/>
                    </a:lnTo>
                    <a:lnTo>
                      <a:pt x="1036887" y="857257"/>
                    </a:lnTo>
                    <a:close/>
                    <a:moveTo>
                      <a:pt x="1036887" y="771532"/>
                    </a:moveTo>
                    <a:lnTo>
                      <a:pt x="1036887" y="692951"/>
                    </a:lnTo>
                    <a:lnTo>
                      <a:pt x="1115468" y="692951"/>
                    </a:lnTo>
                    <a:lnTo>
                      <a:pt x="1115468" y="771532"/>
                    </a:lnTo>
                    <a:lnTo>
                      <a:pt x="1036887" y="771532"/>
                    </a:lnTo>
                    <a:close/>
                    <a:moveTo>
                      <a:pt x="1036887" y="685807"/>
                    </a:moveTo>
                    <a:lnTo>
                      <a:pt x="1036887" y="607226"/>
                    </a:lnTo>
                    <a:lnTo>
                      <a:pt x="1115468" y="607226"/>
                    </a:lnTo>
                    <a:lnTo>
                      <a:pt x="1115468" y="685807"/>
                    </a:lnTo>
                    <a:lnTo>
                      <a:pt x="1036887" y="685807"/>
                    </a:lnTo>
                    <a:close/>
                    <a:moveTo>
                      <a:pt x="1036887" y="600075"/>
                    </a:moveTo>
                    <a:lnTo>
                      <a:pt x="1036887" y="521494"/>
                    </a:lnTo>
                    <a:lnTo>
                      <a:pt x="1115468" y="521494"/>
                    </a:lnTo>
                    <a:lnTo>
                      <a:pt x="1115468" y="600075"/>
                    </a:lnTo>
                    <a:lnTo>
                      <a:pt x="1036887" y="600075"/>
                    </a:lnTo>
                    <a:close/>
                    <a:moveTo>
                      <a:pt x="1036887" y="514350"/>
                    </a:moveTo>
                    <a:lnTo>
                      <a:pt x="1036887" y="435769"/>
                    </a:lnTo>
                    <a:lnTo>
                      <a:pt x="1115468" y="435769"/>
                    </a:lnTo>
                    <a:lnTo>
                      <a:pt x="1115468" y="514350"/>
                    </a:lnTo>
                    <a:lnTo>
                      <a:pt x="1036887" y="514350"/>
                    </a:lnTo>
                    <a:close/>
                    <a:moveTo>
                      <a:pt x="1036887" y="428625"/>
                    </a:moveTo>
                    <a:lnTo>
                      <a:pt x="1036887" y="350044"/>
                    </a:lnTo>
                    <a:lnTo>
                      <a:pt x="1115468" y="350044"/>
                    </a:lnTo>
                    <a:lnTo>
                      <a:pt x="1115468" y="428625"/>
                    </a:lnTo>
                    <a:lnTo>
                      <a:pt x="1036887" y="428625"/>
                    </a:lnTo>
                    <a:close/>
                    <a:moveTo>
                      <a:pt x="1036887" y="342900"/>
                    </a:moveTo>
                    <a:lnTo>
                      <a:pt x="1036887" y="264319"/>
                    </a:lnTo>
                    <a:lnTo>
                      <a:pt x="1115468" y="264319"/>
                    </a:lnTo>
                    <a:lnTo>
                      <a:pt x="1115468" y="342900"/>
                    </a:lnTo>
                    <a:lnTo>
                      <a:pt x="1036887" y="342900"/>
                    </a:lnTo>
                    <a:close/>
                    <a:moveTo>
                      <a:pt x="1029743" y="342900"/>
                    </a:moveTo>
                    <a:lnTo>
                      <a:pt x="951162" y="342900"/>
                    </a:lnTo>
                    <a:lnTo>
                      <a:pt x="951162" y="264319"/>
                    </a:lnTo>
                    <a:lnTo>
                      <a:pt x="1029743" y="264319"/>
                    </a:lnTo>
                    <a:lnTo>
                      <a:pt x="1029743" y="342900"/>
                    </a:lnTo>
                    <a:close/>
                    <a:moveTo>
                      <a:pt x="944018" y="342900"/>
                    </a:moveTo>
                    <a:lnTo>
                      <a:pt x="865437" y="342900"/>
                    </a:lnTo>
                    <a:lnTo>
                      <a:pt x="865437" y="264319"/>
                    </a:lnTo>
                    <a:lnTo>
                      <a:pt x="944018" y="264319"/>
                    </a:lnTo>
                    <a:lnTo>
                      <a:pt x="944018" y="342900"/>
                    </a:lnTo>
                    <a:close/>
                    <a:moveTo>
                      <a:pt x="858293" y="342900"/>
                    </a:moveTo>
                    <a:lnTo>
                      <a:pt x="779712" y="342900"/>
                    </a:lnTo>
                    <a:lnTo>
                      <a:pt x="779712" y="264319"/>
                    </a:lnTo>
                    <a:lnTo>
                      <a:pt x="858293" y="264319"/>
                    </a:lnTo>
                    <a:lnTo>
                      <a:pt x="858293" y="342900"/>
                    </a:lnTo>
                    <a:close/>
                    <a:moveTo>
                      <a:pt x="772568" y="342900"/>
                    </a:moveTo>
                    <a:lnTo>
                      <a:pt x="693987" y="342900"/>
                    </a:lnTo>
                    <a:lnTo>
                      <a:pt x="693987" y="264319"/>
                    </a:lnTo>
                    <a:lnTo>
                      <a:pt x="772568" y="264319"/>
                    </a:lnTo>
                    <a:lnTo>
                      <a:pt x="772568" y="342900"/>
                    </a:lnTo>
                    <a:close/>
                    <a:moveTo>
                      <a:pt x="686843" y="342900"/>
                    </a:moveTo>
                    <a:lnTo>
                      <a:pt x="608262" y="342900"/>
                    </a:lnTo>
                    <a:lnTo>
                      <a:pt x="608262" y="264319"/>
                    </a:lnTo>
                    <a:lnTo>
                      <a:pt x="686843" y="264319"/>
                    </a:lnTo>
                    <a:lnTo>
                      <a:pt x="686843" y="342900"/>
                    </a:lnTo>
                    <a:close/>
                    <a:moveTo>
                      <a:pt x="601118" y="342900"/>
                    </a:moveTo>
                    <a:lnTo>
                      <a:pt x="522537" y="342900"/>
                    </a:lnTo>
                    <a:lnTo>
                      <a:pt x="522537" y="264319"/>
                    </a:lnTo>
                    <a:lnTo>
                      <a:pt x="601118" y="264319"/>
                    </a:lnTo>
                    <a:lnTo>
                      <a:pt x="601118" y="342900"/>
                    </a:lnTo>
                    <a:close/>
                    <a:moveTo>
                      <a:pt x="515393" y="342900"/>
                    </a:moveTo>
                    <a:lnTo>
                      <a:pt x="436812" y="342900"/>
                    </a:lnTo>
                    <a:lnTo>
                      <a:pt x="436812" y="264319"/>
                    </a:lnTo>
                    <a:lnTo>
                      <a:pt x="515393" y="264319"/>
                    </a:lnTo>
                    <a:lnTo>
                      <a:pt x="515393" y="342900"/>
                    </a:lnTo>
                    <a:close/>
                    <a:moveTo>
                      <a:pt x="429668" y="342900"/>
                    </a:moveTo>
                    <a:lnTo>
                      <a:pt x="351087" y="342900"/>
                    </a:lnTo>
                    <a:lnTo>
                      <a:pt x="351087" y="264319"/>
                    </a:lnTo>
                    <a:lnTo>
                      <a:pt x="429668" y="264319"/>
                    </a:lnTo>
                    <a:lnTo>
                      <a:pt x="429668" y="342900"/>
                    </a:lnTo>
                    <a:close/>
                    <a:moveTo>
                      <a:pt x="429668" y="350044"/>
                    </a:moveTo>
                    <a:lnTo>
                      <a:pt x="429668" y="428625"/>
                    </a:lnTo>
                    <a:lnTo>
                      <a:pt x="351087" y="428625"/>
                    </a:lnTo>
                    <a:lnTo>
                      <a:pt x="351087" y="350044"/>
                    </a:lnTo>
                    <a:lnTo>
                      <a:pt x="429668" y="350044"/>
                    </a:lnTo>
                    <a:close/>
                    <a:moveTo>
                      <a:pt x="343943" y="428625"/>
                    </a:moveTo>
                    <a:lnTo>
                      <a:pt x="265362" y="428625"/>
                    </a:lnTo>
                    <a:lnTo>
                      <a:pt x="265362" y="350044"/>
                    </a:lnTo>
                    <a:lnTo>
                      <a:pt x="343943" y="350044"/>
                    </a:lnTo>
                    <a:lnTo>
                      <a:pt x="343943" y="428625"/>
                    </a:lnTo>
                    <a:close/>
                    <a:moveTo>
                      <a:pt x="343943" y="435769"/>
                    </a:moveTo>
                    <a:lnTo>
                      <a:pt x="343943" y="514350"/>
                    </a:lnTo>
                    <a:lnTo>
                      <a:pt x="265362" y="514350"/>
                    </a:lnTo>
                    <a:lnTo>
                      <a:pt x="265362" y="435769"/>
                    </a:lnTo>
                    <a:lnTo>
                      <a:pt x="343943" y="435769"/>
                    </a:lnTo>
                    <a:close/>
                    <a:moveTo>
                      <a:pt x="343943" y="521494"/>
                    </a:moveTo>
                    <a:lnTo>
                      <a:pt x="343943" y="600075"/>
                    </a:lnTo>
                    <a:lnTo>
                      <a:pt x="265362" y="600075"/>
                    </a:lnTo>
                    <a:lnTo>
                      <a:pt x="265362" y="521494"/>
                    </a:lnTo>
                    <a:lnTo>
                      <a:pt x="343943" y="521494"/>
                    </a:lnTo>
                    <a:close/>
                    <a:moveTo>
                      <a:pt x="343943" y="607219"/>
                    </a:moveTo>
                    <a:lnTo>
                      <a:pt x="343943" y="685800"/>
                    </a:lnTo>
                    <a:lnTo>
                      <a:pt x="265362" y="685800"/>
                    </a:lnTo>
                    <a:lnTo>
                      <a:pt x="265362" y="607219"/>
                    </a:lnTo>
                    <a:lnTo>
                      <a:pt x="343943" y="607219"/>
                    </a:lnTo>
                    <a:close/>
                    <a:moveTo>
                      <a:pt x="343943" y="692951"/>
                    </a:moveTo>
                    <a:lnTo>
                      <a:pt x="343943" y="771532"/>
                    </a:lnTo>
                    <a:lnTo>
                      <a:pt x="265362" y="771532"/>
                    </a:lnTo>
                    <a:lnTo>
                      <a:pt x="265362" y="692951"/>
                    </a:lnTo>
                    <a:lnTo>
                      <a:pt x="343943" y="692951"/>
                    </a:lnTo>
                    <a:close/>
                    <a:moveTo>
                      <a:pt x="343943" y="778676"/>
                    </a:moveTo>
                    <a:lnTo>
                      <a:pt x="343943" y="857257"/>
                    </a:lnTo>
                    <a:lnTo>
                      <a:pt x="265362" y="857257"/>
                    </a:lnTo>
                    <a:lnTo>
                      <a:pt x="265362" y="778676"/>
                    </a:lnTo>
                    <a:lnTo>
                      <a:pt x="343943" y="778676"/>
                    </a:lnTo>
                    <a:close/>
                    <a:moveTo>
                      <a:pt x="343943" y="864401"/>
                    </a:moveTo>
                    <a:lnTo>
                      <a:pt x="343943" y="942982"/>
                    </a:lnTo>
                    <a:lnTo>
                      <a:pt x="265362" y="942982"/>
                    </a:lnTo>
                    <a:lnTo>
                      <a:pt x="265362" y="864401"/>
                    </a:lnTo>
                    <a:lnTo>
                      <a:pt x="343943" y="864401"/>
                    </a:lnTo>
                    <a:close/>
                    <a:moveTo>
                      <a:pt x="343943" y="950126"/>
                    </a:moveTo>
                    <a:lnTo>
                      <a:pt x="343943" y="1028707"/>
                    </a:lnTo>
                    <a:lnTo>
                      <a:pt x="265362" y="1028707"/>
                    </a:lnTo>
                    <a:lnTo>
                      <a:pt x="265362" y="950126"/>
                    </a:lnTo>
                    <a:lnTo>
                      <a:pt x="343943" y="950126"/>
                    </a:lnTo>
                    <a:close/>
                    <a:moveTo>
                      <a:pt x="343943" y="1035851"/>
                    </a:moveTo>
                    <a:lnTo>
                      <a:pt x="343943" y="1114432"/>
                    </a:lnTo>
                    <a:lnTo>
                      <a:pt x="265362" y="1114432"/>
                    </a:lnTo>
                    <a:lnTo>
                      <a:pt x="265362" y="1035851"/>
                    </a:lnTo>
                    <a:lnTo>
                      <a:pt x="343943" y="1035851"/>
                    </a:lnTo>
                    <a:close/>
                    <a:moveTo>
                      <a:pt x="343943" y="1121576"/>
                    </a:moveTo>
                    <a:lnTo>
                      <a:pt x="343943" y="1200157"/>
                    </a:lnTo>
                    <a:lnTo>
                      <a:pt x="265362" y="1200157"/>
                    </a:lnTo>
                    <a:lnTo>
                      <a:pt x="265362" y="1121576"/>
                    </a:lnTo>
                    <a:lnTo>
                      <a:pt x="343943" y="1121576"/>
                    </a:lnTo>
                    <a:close/>
                    <a:moveTo>
                      <a:pt x="343943" y="1207301"/>
                    </a:moveTo>
                    <a:lnTo>
                      <a:pt x="343943" y="1285882"/>
                    </a:lnTo>
                    <a:lnTo>
                      <a:pt x="265362" y="1285882"/>
                    </a:lnTo>
                    <a:lnTo>
                      <a:pt x="265362" y="1207301"/>
                    </a:lnTo>
                    <a:lnTo>
                      <a:pt x="343943" y="1207301"/>
                    </a:lnTo>
                    <a:close/>
                    <a:moveTo>
                      <a:pt x="343943" y="1293026"/>
                    </a:moveTo>
                    <a:lnTo>
                      <a:pt x="343943" y="1371607"/>
                    </a:lnTo>
                    <a:lnTo>
                      <a:pt x="265362" y="1371607"/>
                    </a:lnTo>
                    <a:lnTo>
                      <a:pt x="265362" y="1293026"/>
                    </a:lnTo>
                    <a:lnTo>
                      <a:pt x="343943" y="1293026"/>
                    </a:lnTo>
                    <a:close/>
                    <a:moveTo>
                      <a:pt x="343943" y="1378751"/>
                    </a:moveTo>
                    <a:lnTo>
                      <a:pt x="343943" y="1457332"/>
                    </a:lnTo>
                    <a:lnTo>
                      <a:pt x="265362" y="1457332"/>
                    </a:lnTo>
                    <a:lnTo>
                      <a:pt x="265362" y="1378751"/>
                    </a:lnTo>
                    <a:lnTo>
                      <a:pt x="343943" y="1378751"/>
                    </a:lnTo>
                    <a:close/>
                    <a:moveTo>
                      <a:pt x="343943" y="1464476"/>
                    </a:moveTo>
                    <a:lnTo>
                      <a:pt x="343943" y="1543057"/>
                    </a:lnTo>
                    <a:lnTo>
                      <a:pt x="265362" y="1543057"/>
                    </a:lnTo>
                    <a:lnTo>
                      <a:pt x="265362" y="1464476"/>
                    </a:lnTo>
                    <a:lnTo>
                      <a:pt x="343943" y="1464476"/>
                    </a:lnTo>
                    <a:close/>
                    <a:moveTo>
                      <a:pt x="351087" y="1464476"/>
                    </a:moveTo>
                    <a:lnTo>
                      <a:pt x="429668" y="1464476"/>
                    </a:lnTo>
                    <a:lnTo>
                      <a:pt x="429668" y="1543057"/>
                    </a:lnTo>
                    <a:lnTo>
                      <a:pt x="351087" y="1543057"/>
                    </a:lnTo>
                    <a:lnTo>
                      <a:pt x="351087" y="1464476"/>
                    </a:lnTo>
                    <a:close/>
                    <a:moveTo>
                      <a:pt x="429668" y="1550201"/>
                    </a:moveTo>
                    <a:lnTo>
                      <a:pt x="429668" y="1628782"/>
                    </a:lnTo>
                    <a:lnTo>
                      <a:pt x="351087" y="1628782"/>
                    </a:lnTo>
                    <a:lnTo>
                      <a:pt x="351087" y="1550201"/>
                    </a:lnTo>
                    <a:lnTo>
                      <a:pt x="429668" y="1550201"/>
                    </a:lnTo>
                    <a:close/>
                    <a:moveTo>
                      <a:pt x="436812" y="1550201"/>
                    </a:moveTo>
                    <a:lnTo>
                      <a:pt x="515393" y="1550201"/>
                    </a:lnTo>
                    <a:lnTo>
                      <a:pt x="515393" y="1628782"/>
                    </a:lnTo>
                    <a:lnTo>
                      <a:pt x="436812" y="1628782"/>
                    </a:lnTo>
                    <a:lnTo>
                      <a:pt x="436812" y="1550201"/>
                    </a:lnTo>
                    <a:close/>
                    <a:moveTo>
                      <a:pt x="522537" y="1550201"/>
                    </a:moveTo>
                    <a:lnTo>
                      <a:pt x="601118" y="1550201"/>
                    </a:lnTo>
                    <a:lnTo>
                      <a:pt x="601118" y="1628782"/>
                    </a:lnTo>
                    <a:lnTo>
                      <a:pt x="522537" y="1628782"/>
                    </a:lnTo>
                    <a:lnTo>
                      <a:pt x="522537" y="1550201"/>
                    </a:lnTo>
                    <a:close/>
                    <a:moveTo>
                      <a:pt x="608262" y="1550201"/>
                    </a:moveTo>
                    <a:lnTo>
                      <a:pt x="686843" y="1550201"/>
                    </a:lnTo>
                    <a:lnTo>
                      <a:pt x="686843" y="1628782"/>
                    </a:lnTo>
                    <a:lnTo>
                      <a:pt x="608262" y="1628782"/>
                    </a:lnTo>
                    <a:lnTo>
                      <a:pt x="608262" y="1550201"/>
                    </a:lnTo>
                    <a:close/>
                    <a:moveTo>
                      <a:pt x="693987" y="1550201"/>
                    </a:moveTo>
                    <a:lnTo>
                      <a:pt x="772568" y="1550201"/>
                    </a:lnTo>
                    <a:lnTo>
                      <a:pt x="772568" y="1628782"/>
                    </a:lnTo>
                    <a:lnTo>
                      <a:pt x="693987" y="1628782"/>
                    </a:lnTo>
                    <a:lnTo>
                      <a:pt x="693987" y="1550201"/>
                    </a:lnTo>
                    <a:close/>
                    <a:moveTo>
                      <a:pt x="779712" y="1550201"/>
                    </a:moveTo>
                    <a:lnTo>
                      <a:pt x="858293" y="1550201"/>
                    </a:lnTo>
                    <a:lnTo>
                      <a:pt x="858293" y="1628782"/>
                    </a:lnTo>
                    <a:lnTo>
                      <a:pt x="779712" y="1628782"/>
                    </a:lnTo>
                    <a:lnTo>
                      <a:pt x="779712" y="1550201"/>
                    </a:lnTo>
                    <a:close/>
                    <a:moveTo>
                      <a:pt x="865437" y="1550201"/>
                    </a:moveTo>
                    <a:lnTo>
                      <a:pt x="944018" y="1550201"/>
                    </a:lnTo>
                    <a:lnTo>
                      <a:pt x="944018" y="1628782"/>
                    </a:lnTo>
                    <a:lnTo>
                      <a:pt x="865437" y="1628782"/>
                    </a:lnTo>
                    <a:lnTo>
                      <a:pt x="865437" y="1550201"/>
                    </a:lnTo>
                    <a:close/>
                    <a:moveTo>
                      <a:pt x="951162" y="1550201"/>
                    </a:moveTo>
                    <a:lnTo>
                      <a:pt x="1029743" y="1550201"/>
                    </a:lnTo>
                    <a:lnTo>
                      <a:pt x="1029743" y="1628782"/>
                    </a:lnTo>
                    <a:lnTo>
                      <a:pt x="951162" y="1628782"/>
                    </a:lnTo>
                    <a:lnTo>
                      <a:pt x="951162" y="1550201"/>
                    </a:lnTo>
                    <a:close/>
                    <a:moveTo>
                      <a:pt x="1036887" y="1550201"/>
                    </a:moveTo>
                    <a:lnTo>
                      <a:pt x="1115468" y="1550201"/>
                    </a:lnTo>
                    <a:lnTo>
                      <a:pt x="1115468" y="1628782"/>
                    </a:lnTo>
                    <a:lnTo>
                      <a:pt x="1036887" y="1628782"/>
                    </a:lnTo>
                    <a:lnTo>
                      <a:pt x="1036887" y="1550201"/>
                    </a:lnTo>
                    <a:close/>
                    <a:moveTo>
                      <a:pt x="1036887" y="1543057"/>
                    </a:moveTo>
                    <a:lnTo>
                      <a:pt x="1036887" y="1464476"/>
                    </a:lnTo>
                    <a:lnTo>
                      <a:pt x="1115468" y="1464476"/>
                    </a:lnTo>
                    <a:lnTo>
                      <a:pt x="1115468" y="1543057"/>
                    </a:lnTo>
                    <a:lnTo>
                      <a:pt x="1036887" y="1543057"/>
                    </a:lnTo>
                    <a:close/>
                    <a:moveTo>
                      <a:pt x="1122612" y="1464476"/>
                    </a:moveTo>
                    <a:lnTo>
                      <a:pt x="1201193" y="1464476"/>
                    </a:lnTo>
                    <a:lnTo>
                      <a:pt x="1201193" y="1543057"/>
                    </a:lnTo>
                    <a:lnTo>
                      <a:pt x="1122612" y="1543057"/>
                    </a:lnTo>
                    <a:lnTo>
                      <a:pt x="1122612" y="1464476"/>
                    </a:lnTo>
                    <a:close/>
                    <a:moveTo>
                      <a:pt x="1122612" y="1457332"/>
                    </a:moveTo>
                    <a:lnTo>
                      <a:pt x="1122612" y="1378751"/>
                    </a:lnTo>
                    <a:lnTo>
                      <a:pt x="1201193" y="1378751"/>
                    </a:lnTo>
                    <a:lnTo>
                      <a:pt x="1201193" y="1457332"/>
                    </a:lnTo>
                    <a:lnTo>
                      <a:pt x="1122612" y="1457332"/>
                    </a:lnTo>
                    <a:close/>
                    <a:moveTo>
                      <a:pt x="1122612" y="1371607"/>
                    </a:moveTo>
                    <a:lnTo>
                      <a:pt x="1122612" y="1293026"/>
                    </a:lnTo>
                    <a:lnTo>
                      <a:pt x="1201193" y="1293026"/>
                    </a:lnTo>
                    <a:lnTo>
                      <a:pt x="1201193" y="1371607"/>
                    </a:lnTo>
                    <a:lnTo>
                      <a:pt x="1122612" y="1371607"/>
                    </a:lnTo>
                    <a:close/>
                    <a:moveTo>
                      <a:pt x="1122612" y="1285882"/>
                    </a:moveTo>
                    <a:lnTo>
                      <a:pt x="1122612" y="1207301"/>
                    </a:lnTo>
                    <a:lnTo>
                      <a:pt x="1201193" y="1207301"/>
                    </a:lnTo>
                    <a:lnTo>
                      <a:pt x="1201193" y="1285882"/>
                    </a:lnTo>
                    <a:lnTo>
                      <a:pt x="1122612" y="1285882"/>
                    </a:lnTo>
                    <a:close/>
                    <a:moveTo>
                      <a:pt x="1122612" y="1200157"/>
                    </a:moveTo>
                    <a:lnTo>
                      <a:pt x="1122612" y="1121576"/>
                    </a:lnTo>
                    <a:lnTo>
                      <a:pt x="1201193" y="1121576"/>
                    </a:lnTo>
                    <a:lnTo>
                      <a:pt x="1201193" y="1200157"/>
                    </a:lnTo>
                    <a:lnTo>
                      <a:pt x="1122612" y="1200157"/>
                    </a:lnTo>
                    <a:close/>
                    <a:moveTo>
                      <a:pt x="1122612" y="1114432"/>
                    </a:moveTo>
                    <a:lnTo>
                      <a:pt x="1122612" y="1035851"/>
                    </a:lnTo>
                    <a:lnTo>
                      <a:pt x="1201193" y="1035851"/>
                    </a:lnTo>
                    <a:lnTo>
                      <a:pt x="1201193" y="1114432"/>
                    </a:lnTo>
                    <a:lnTo>
                      <a:pt x="1122612" y="1114432"/>
                    </a:lnTo>
                    <a:close/>
                    <a:moveTo>
                      <a:pt x="1122612" y="1028707"/>
                    </a:moveTo>
                    <a:lnTo>
                      <a:pt x="1122612" y="950126"/>
                    </a:lnTo>
                    <a:lnTo>
                      <a:pt x="1201193" y="950126"/>
                    </a:lnTo>
                    <a:lnTo>
                      <a:pt x="1201193" y="1028707"/>
                    </a:lnTo>
                    <a:lnTo>
                      <a:pt x="1122612" y="1028707"/>
                    </a:lnTo>
                    <a:close/>
                    <a:moveTo>
                      <a:pt x="1122612" y="942982"/>
                    </a:moveTo>
                    <a:lnTo>
                      <a:pt x="1122612" y="864401"/>
                    </a:lnTo>
                    <a:lnTo>
                      <a:pt x="1201193" y="864401"/>
                    </a:lnTo>
                    <a:lnTo>
                      <a:pt x="1201193" y="942982"/>
                    </a:lnTo>
                    <a:lnTo>
                      <a:pt x="1122612" y="942982"/>
                    </a:lnTo>
                    <a:close/>
                    <a:moveTo>
                      <a:pt x="1122612" y="857257"/>
                    </a:moveTo>
                    <a:lnTo>
                      <a:pt x="1122612" y="778676"/>
                    </a:lnTo>
                    <a:lnTo>
                      <a:pt x="1201193" y="778676"/>
                    </a:lnTo>
                    <a:lnTo>
                      <a:pt x="1201193" y="857257"/>
                    </a:lnTo>
                    <a:lnTo>
                      <a:pt x="1122612" y="857257"/>
                    </a:lnTo>
                    <a:close/>
                    <a:moveTo>
                      <a:pt x="1122612" y="771532"/>
                    </a:moveTo>
                    <a:lnTo>
                      <a:pt x="1122612" y="692951"/>
                    </a:lnTo>
                    <a:lnTo>
                      <a:pt x="1201193" y="692951"/>
                    </a:lnTo>
                    <a:lnTo>
                      <a:pt x="1201193" y="771532"/>
                    </a:lnTo>
                    <a:lnTo>
                      <a:pt x="1122612" y="771532"/>
                    </a:lnTo>
                    <a:close/>
                    <a:moveTo>
                      <a:pt x="1122612" y="685807"/>
                    </a:moveTo>
                    <a:lnTo>
                      <a:pt x="1122612" y="607226"/>
                    </a:lnTo>
                    <a:lnTo>
                      <a:pt x="1201193" y="607226"/>
                    </a:lnTo>
                    <a:lnTo>
                      <a:pt x="1201193" y="685807"/>
                    </a:lnTo>
                    <a:lnTo>
                      <a:pt x="1122612" y="685807"/>
                    </a:lnTo>
                    <a:close/>
                    <a:moveTo>
                      <a:pt x="1122612" y="600075"/>
                    </a:moveTo>
                    <a:lnTo>
                      <a:pt x="1122612" y="521494"/>
                    </a:lnTo>
                    <a:lnTo>
                      <a:pt x="1201193" y="521494"/>
                    </a:lnTo>
                    <a:lnTo>
                      <a:pt x="1201193" y="600075"/>
                    </a:lnTo>
                    <a:lnTo>
                      <a:pt x="1122612" y="600075"/>
                    </a:lnTo>
                    <a:close/>
                    <a:moveTo>
                      <a:pt x="1122612" y="514350"/>
                    </a:moveTo>
                    <a:lnTo>
                      <a:pt x="1122612" y="435769"/>
                    </a:lnTo>
                    <a:lnTo>
                      <a:pt x="1201193" y="435769"/>
                    </a:lnTo>
                    <a:lnTo>
                      <a:pt x="1201193" y="514350"/>
                    </a:lnTo>
                    <a:lnTo>
                      <a:pt x="1122612" y="514350"/>
                    </a:lnTo>
                    <a:close/>
                    <a:moveTo>
                      <a:pt x="1122612" y="428625"/>
                    </a:moveTo>
                    <a:lnTo>
                      <a:pt x="1122612" y="350044"/>
                    </a:lnTo>
                    <a:lnTo>
                      <a:pt x="1201193" y="350044"/>
                    </a:lnTo>
                    <a:lnTo>
                      <a:pt x="1201193" y="428625"/>
                    </a:lnTo>
                    <a:lnTo>
                      <a:pt x="1122612" y="428625"/>
                    </a:lnTo>
                    <a:close/>
                    <a:moveTo>
                      <a:pt x="1122612" y="342900"/>
                    </a:moveTo>
                    <a:lnTo>
                      <a:pt x="1122612" y="264319"/>
                    </a:lnTo>
                    <a:lnTo>
                      <a:pt x="1201193" y="264319"/>
                    </a:lnTo>
                    <a:lnTo>
                      <a:pt x="1201193" y="342900"/>
                    </a:lnTo>
                    <a:lnTo>
                      <a:pt x="1122612" y="342900"/>
                    </a:lnTo>
                    <a:close/>
                    <a:moveTo>
                      <a:pt x="1122612" y="257175"/>
                    </a:moveTo>
                    <a:lnTo>
                      <a:pt x="1122612" y="178594"/>
                    </a:lnTo>
                    <a:lnTo>
                      <a:pt x="1201193" y="178594"/>
                    </a:lnTo>
                    <a:lnTo>
                      <a:pt x="1201193" y="257175"/>
                    </a:lnTo>
                    <a:lnTo>
                      <a:pt x="1122612" y="257175"/>
                    </a:lnTo>
                    <a:close/>
                    <a:moveTo>
                      <a:pt x="1115468" y="257175"/>
                    </a:moveTo>
                    <a:lnTo>
                      <a:pt x="1036887" y="257175"/>
                    </a:lnTo>
                    <a:lnTo>
                      <a:pt x="1036887" y="178594"/>
                    </a:lnTo>
                    <a:lnTo>
                      <a:pt x="1115468" y="178594"/>
                    </a:lnTo>
                    <a:lnTo>
                      <a:pt x="1115468" y="257175"/>
                    </a:lnTo>
                    <a:close/>
                    <a:moveTo>
                      <a:pt x="1029743" y="257175"/>
                    </a:moveTo>
                    <a:lnTo>
                      <a:pt x="951162" y="257175"/>
                    </a:lnTo>
                    <a:lnTo>
                      <a:pt x="951162" y="178594"/>
                    </a:lnTo>
                    <a:lnTo>
                      <a:pt x="1029743" y="178594"/>
                    </a:lnTo>
                    <a:lnTo>
                      <a:pt x="1029743" y="257175"/>
                    </a:lnTo>
                    <a:close/>
                    <a:moveTo>
                      <a:pt x="944018" y="257175"/>
                    </a:moveTo>
                    <a:lnTo>
                      <a:pt x="865437" y="257175"/>
                    </a:lnTo>
                    <a:lnTo>
                      <a:pt x="865437" y="178594"/>
                    </a:lnTo>
                    <a:lnTo>
                      <a:pt x="944018" y="178594"/>
                    </a:lnTo>
                    <a:lnTo>
                      <a:pt x="944018" y="257175"/>
                    </a:lnTo>
                    <a:close/>
                    <a:moveTo>
                      <a:pt x="858293" y="257175"/>
                    </a:moveTo>
                    <a:lnTo>
                      <a:pt x="779712" y="257175"/>
                    </a:lnTo>
                    <a:lnTo>
                      <a:pt x="779712" y="178594"/>
                    </a:lnTo>
                    <a:lnTo>
                      <a:pt x="858293" y="178594"/>
                    </a:lnTo>
                    <a:lnTo>
                      <a:pt x="858293" y="257175"/>
                    </a:lnTo>
                    <a:close/>
                    <a:moveTo>
                      <a:pt x="772568" y="257175"/>
                    </a:moveTo>
                    <a:lnTo>
                      <a:pt x="693987" y="257175"/>
                    </a:lnTo>
                    <a:lnTo>
                      <a:pt x="693987" y="178594"/>
                    </a:lnTo>
                    <a:lnTo>
                      <a:pt x="772568" y="178594"/>
                    </a:lnTo>
                    <a:lnTo>
                      <a:pt x="772568" y="257175"/>
                    </a:lnTo>
                    <a:close/>
                    <a:moveTo>
                      <a:pt x="686843" y="257175"/>
                    </a:moveTo>
                    <a:lnTo>
                      <a:pt x="608262" y="257175"/>
                    </a:lnTo>
                    <a:lnTo>
                      <a:pt x="608262" y="178594"/>
                    </a:lnTo>
                    <a:lnTo>
                      <a:pt x="686843" y="178594"/>
                    </a:lnTo>
                    <a:lnTo>
                      <a:pt x="686843" y="257175"/>
                    </a:lnTo>
                    <a:close/>
                    <a:moveTo>
                      <a:pt x="601118" y="257175"/>
                    </a:moveTo>
                    <a:lnTo>
                      <a:pt x="522537" y="257175"/>
                    </a:lnTo>
                    <a:lnTo>
                      <a:pt x="522537" y="178594"/>
                    </a:lnTo>
                    <a:lnTo>
                      <a:pt x="601118" y="178594"/>
                    </a:lnTo>
                    <a:lnTo>
                      <a:pt x="601118" y="257175"/>
                    </a:lnTo>
                    <a:close/>
                    <a:moveTo>
                      <a:pt x="515393" y="257175"/>
                    </a:moveTo>
                    <a:lnTo>
                      <a:pt x="436812" y="257175"/>
                    </a:lnTo>
                    <a:lnTo>
                      <a:pt x="436812" y="178594"/>
                    </a:lnTo>
                    <a:lnTo>
                      <a:pt x="515393" y="178594"/>
                    </a:lnTo>
                    <a:lnTo>
                      <a:pt x="515393" y="257175"/>
                    </a:lnTo>
                    <a:close/>
                    <a:moveTo>
                      <a:pt x="429668" y="257175"/>
                    </a:moveTo>
                    <a:lnTo>
                      <a:pt x="351087" y="257175"/>
                    </a:lnTo>
                    <a:lnTo>
                      <a:pt x="351087" y="178594"/>
                    </a:lnTo>
                    <a:lnTo>
                      <a:pt x="429668" y="178594"/>
                    </a:lnTo>
                    <a:lnTo>
                      <a:pt x="429668" y="257175"/>
                    </a:lnTo>
                    <a:close/>
                    <a:moveTo>
                      <a:pt x="343943" y="257175"/>
                    </a:moveTo>
                    <a:lnTo>
                      <a:pt x="265362" y="257175"/>
                    </a:lnTo>
                    <a:lnTo>
                      <a:pt x="265362" y="178594"/>
                    </a:lnTo>
                    <a:lnTo>
                      <a:pt x="343943" y="178594"/>
                    </a:lnTo>
                    <a:lnTo>
                      <a:pt x="343943" y="257175"/>
                    </a:lnTo>
                    <a:close/>
                    <a:moveTo>
                      <a:pt x="343943" y="264319"/>
                    </a:moveTo>
                    <a:lnTo>
                      <a:pt x="343943" y="342900"/>
                    </a:lnTo>
                    <a:lnTo>
                      <a:pt x="265362" y="342900"/>
                    </a:lnTo>
                    <a:lnTo>
                      <a:pt x="265362" y="264319"/>
                    </a:lnTo>
                    <a:lnTo>
                      <a:pt x="343943" y="264319"/>
                    </a:lnTo>
                    <a:close/>
                    <a:moveTo>
                      <a:pt x="258218" y="342900"/>
                    </a:moveTo>
                    <a:lnTo>
                      <a:pt x="179637" y="342900"/>
                    </a:lnTo>
                    <a:lnTo>
                      <a:pt x="179637" y="264319"/>
                    </a:lnTo>
                    <a:lnTo>
                      <a:pt x="258218" y="264319"/>
                    </a:lnTo>
                    <a:lnTo>
                      <a:pt x="258218" y="342900"/>
                    </a:lnTo>
                    <a:close/>
                    <a:moveTo>
                      <a:pt x="258218" y="350044"/>
                    </a:moveTo>
                    <a:lnTo>
                      <a:pt x="258218" y="428625"/>
                    </a:lnTo>
                    <a:lnTo>
                      <a:pt x="179637" y="428625"/>
                    </a:lnTo>
                    <a:lnTo>
                      <a:pt x="179637" y="350044"/>
                    </a:lnTo>
                    <a:lnTo>
                      <a:pt x="258218" y="350044"/>
                    </a:lnTo>
                    <a:close/>
                    <a:moveTo>
                      <a:pt x="258218" y="435769"/>
                    </a:moveTo>
                    <a:lnTo>
                      <a:pt x="258218" y="514350"/>
                    </a:lnTo>
                    <a:lnTo>
                      <a:pt x="179637" y="514350"/>
                    </a:lnTo>
                    <a:lnTo>
                      <a:pt x="179637" y="435769"/>
                    </a:lnTo>
                    <a:lnTo>
                      <a:pt x="258218" y="435769"/>
                    </a:lnTo>
                    <a:close/>
                    <a:moveTo>
                      <a:pt x="258218" y="521494"/>
                    </a:moveTo>
                    <a:lnTo>
                      <a:pt x="258218" y="600075"/>
                    </a:lnTo>
                    <a:lnTo>
                      <a:pt x="179637" y="600075"/>
                    </a:lnTo>
                    <a:lnTo>
                      <a:pt x="179637" y="521494"/>
                    </a:lnTo>
                    <a:lnTo>
                      <a:pt x="258218" y="521494"/>
                    </a:lnTo>
                    <a:close/>
                    <a:moveTo>
                      <a:pt x="258218" y="607219"/>
                    </a:moveTo>
                    <a:lnTo>
                      <a:pt x="258218" y="685800"/>
                    </a:lnTo>
                    <a:lnTo>
                      <a:pt x="179637" y="685800"/>
                    </a:lnTo>
                    <a:lnTo>
                      <a:pt x="179637" y="607219"/>
                    </a:lnTo>
                    <a:lnTo>
                      <a:pt x="258218" y="607219"/>
                    </a:lnTo>
                    <a:close/>
                    <a:moveTo>
                      <a:pt x="258218" y="692951"/>
                    </a:moveTo>
                    <a:lnTo>
                      <a:pt x="258218" y="771532"/>
                    </a:lnTo>
                    <a:lnTo>
                      <a:pt x="179637" y="771532"/>
                    </a:lnTo>
                    <a:lnTo>
                      <a:pt x="179637" y="692951"/>
                    </a:lnTo>
                    <a:lnTo>
                      <a:pt x="258218" y="692951"/>
                    </a:lnTo>
                    <a:close/>
                    <a:moveTo>
                      <a:pt x="258218" y="778676"/>
                    </a:moveTo>
                    <a:lnTo>
                      <a:pt x="258218" y="857257"/>
                    </a:lnTo>
                    <a:lnTo>
                      <a:pt x="179637" y="857257"/>
                    </a:lnTo>
                    <a:lnTo>
                      <a:pt x="179637" y="778676"/>
                    </a:lnTo>
                    <a:lnTo>
                      <a:pt x="258218" y="778676"/>
                    </a:lnTo>
                    <a:close/>
                    <a:moveTo>
                      <a:pt x="258218" y="864401"/>
                    </a:moveTo>
                    <a:lnTo>
                      <a:pt x="258218" y="942982"/>
                    </a:lnTo>
                    <a:lnTo>
                      <a:pt x="179637" y="942982"/>
                    </a:lnTo>
                    <a:lnTo>
                      <a:pt x="179637" y="864401"/>
                    </a:lnTo>
                    <a:lnTo>
                      <a:pt x="258218" y="864401"/>
                    </a:lnTo>
                    <a:close/>
                    <a:moveTo>
                      <a:pt x="258218" y="950126"/>
                    </a:moveTo>
                    <a:lnTo>
                      <a:pt x="258218" y="1028707"/>
                    </a:lnTo>
                    <a:lnTo>
                      <a:pt x="179637" y="1028707"/>
                    </a:lnTo>
                    <a:lnTo>
                      <a:pt x="179637" y="950126"/>
                    </a:lnTo>
                    <a:lnTo>
                      <a:pt x="258218" y="950126"/>
                    </a:lnTo>
                    <a:close/>
                    <a:moveTo>
                      <a:pt x="258218" y="1035851"/>
                    </a:moveTo>
                    <a:lnTo>
                      <a:pt x="258218" y="1114432"/>
                    </a:lnTo>
                    <a:lnTo>
                      <a:pt x="179637" y="1114432"/>
                    </a:lnTo>
                    <a:lnTo>
                      <a:pt x="179637" y="1035851"/>
                    </a:lnTo>
                    <a:lnTo>
                      <a:pt x="258218" y="1035851"/>
                    </a:lnTo>
                    <a:close/>
                    <a:moveTo>
                      <a:pt x="258218" y="1121576"/>
                    </a:moveTo>
                    <a:lnTo>
                      <a:pt x="258218" y="1200157"/>
                    </a:lnTo>
                    <a:lnTo>
                      <a:pt x="179637" y="1200157"/>
                    </a:lnTo>
                    <a:lnTo>
                      <a:pt x="179637" y="1121576"/>
                    </a:lnTo>
                    <a:lnTo>
                      <a:pt x="258218" y="1121576"/>
                    </a:lnTo>
                    <a:close/>
                    <a:moveTo>
                      <a:pt x="258218" y="1207301"/>
                    </a:moveTo>
                    <a:lnTo>
                      <a:pt x="258218" y="1285882"/>
                    </a:lnTo>
                    <a:lnTo>
                      <a:pt x="179637" y="1285882"/>
                    </a:lnTo>
                    <a:lnTo>
                      <a:pt x="179637" y="1207301"/>
                    </a:lnTo>
                    <a:lnTo>
                      <a:pt x="258218" y="1207301"/>
                    </a:lnTo>
                    <a:close/>
                    <a:moveTo>
                      <a:pt x="258218" y="1293026"/>
                    </a:moveTo>
                    <a:lnTo>
                      <a:pt x="258218" y="1371607"/>
                    </a:lnTo>
                    <a:lnTo>
                      <a:pt x="179637" y="1371607"/>
                    </a:lnTo>
                    <a:lnTo>
                      <a:pt x="179637" y="1293026"/>
                    </a:lnTo>
                    <a:lnTo>
                      <a:pt x="258218" y="1293026"/>
                    </a:lnTo>
                    <a:close/>
                    <a:moveTo>
                      <a:pt x="258218" y="1378751"/>
                    </a:moveTo>
                    <a:lnTo>
                      <a:pt x="258218" y="1457332"/>
                    </a:lnTo>
                    <a:lnTo>
                      <a:pt x="179637" y="1457332"/>
                    </a:lnTo>
                    <a:lnTo>
                      <a:pt x="179637" y="1378751"/>
                    </a:lnTo>
                    <a:lnTo>
                      <a:pt x="258218" y="1378751"/>
                    </a:lnTo>
                    <a:close/>
                    <a:moveTo>
                      <a:pt x="258218" y="1464476"/>
                    </a:moveTo>
                    <a:lnTo>
                      <a:pt x="258218" y="1543057"/>
                    </a:lnTo>
                    <a:lnTo>
                      <a:pt x="179637" y="1543057"/>
                    </a:lnTo>
                    <a:lnTo>
                      <a:pt x="179637" y="1464476"/>
                    </a:lnTo>
                    <a:lnTo>
                      <a:pt x="258218" y="1464476"/>
                    </a:lnTo>
                    <a:close/>
                    <a:moveTo>
                      <a:pt x="258218" y="1550201"/>
                    </a:moveTo>
                    <a:lnTo>
                      <a:pt x="258218" y="1628782"/>
                    </a:lnTo>
                    <a:lnTo>
                      <a:pt x="179637" y="1628782"/>
                    </a:lnTo>
                    <a:lnTo>
                      <a:pt x="179637" y="1550201"/>
                    </a:lnTo>
                    <a:lnTo>
                      <a:pt x="258218" y="1550201"/>
                    </a:lnTo>
                    <a:close/>
                    <a:moveTo>
                      <a:pt x="265362" y="1550201"/>
                    </a:moveTo>
                    <a:lnTo>
                      <a:pt x="343943" y="1550201"/>
                    </a:lnTo>
                    <a:lnTo>
                      <a:pt x="343943" y="1628782"/>
                    </a:lnTo>
                    <a:lnTo>
                      <a:pt x="265362" y="1628782"/>
                    </a:lnTo>
                    <a:lnTo>
                      <a:pt x="265362" y="1550201"/>
                    </a:lnTo>
                    <a:close/>
                    <a:moveTo>
                      <a:pt x="343943" y="1635926"/>
                    </a:moveTo>
                    <a:lnTo>
                      <a:pt x="343943" y="1714507"/>
                    </a:lnTo>
                    <a:lnTo>
                      <a:pt x="265362" y="1714507"/>
                    </a:lnTo>
                    <a:lnTo>
                      <a:pt x="265362" y="1635926"/>
                    </a:lnTo>
                    <a:lnTo>
                      <a:pt x="343943" y="1635926"/>
                    </a:lnTo>
                    <a:close/>
                    <a:moveTo>
                      <a:pt x="351087" y="1635926"/>
                    </a:moveTo>
                    <a:lnTo>
                      <a:pt x="429668" y="1635926"/>
                    </a:lnTo>
                    <a:lnTo>
                      <a:pt x="429668" y="1714507"/>
                    </a:lnTo>
                    <a:lnTo>
                      <a:pt x="351087" y="1714507"/>
                    </a:lnTo>
                    <a:lnTo>
                      <a:pt x="351087" y="1635926"/>
                    </a:lnTo>
                    <a:close/>
                    <a:moveTo>
                      <a:pt x="436812" y="1635926"/>
                    </a:moveTo>
                    <a:lnTo>
                      <a:pt x="515393" y="1635926"/>
                    </a:lnTo>
                    <a:lnTo>
                      <a:pt x="515393" y="1714507"/>
                    </a:lnTo>
                    <a:lnTo>
                      <a:pt x="436812" y="1714507"/>
                    </a:lnTo>
                    <a:lnTo>
                      <a:pt x="436812" y="1635926"/>
                    </a:lnTo>
                    <a:close/>
                    <a:moveTo>
                      <a:pt x="522537" y="1635926"/>
                    </a:moveTo>
                    <a:lnTo>
                      <a:pt x="601118" y="1635926"/>
                    </a:lnTo>
                    <a:lnTo>
                      <a:pt x="601118" y="1714507"/>
                    </a:lnTo>
                    <a:lnTo>
                      <a:pt x="522537" y="1714507"/>
                    </a:lnTo>
                    <a:lnTo>
                      <a:pt x="522537" y="1635926"/>
                    </a:lnTo>
                    <a:close/>
                    <a:moveTo>
                      <a:pt x="608262" y="1635926"/>
                    </a:moveTo>
                    <a:lnTo>
                      <a:pt x="686843" y="1635926"/>
                    </a:lnTo>
                    <a:lnTo>
                      <a:pt x="686843" y="1714507"/>
                    </a:lnTo>
                    <a:lnTo>
                      <a:pt x="608262" y="1714507"/>
                    </a:lnTo>
                    <a:lnTo>
                      <a:pt x="608262" y="1635926"/>
                    </a:lnTo>
                    <a:close/>
                    <a:moveTo>
                      <a:pt x="693987" y="1635926"/>
                    </a:moveTo>
                    <a:lnTo>
                      <a:pt x="772568" y="1635926"/>
                    </a:lnTo>
                    <a:lnTo>
                      <a:pt x="772568" y="1714507"/>
                    </a:lnTo>
                    <a:lnTo>
                      <a:pt x="693987" y="1714507"/>
                    </a:lnTo>
                    <a:lnTo>
                      <a:pt x="693987" y="1635926"/>
                    </a:lnTo>
                    <a:close/>
                    <a:moveTo>
                      <a:pt x="779712" y="1635926"/>
                    </a:moveTo>
                    <a:lnTo>
                      <a:pt x="858293" y="1635926"/>
                    </a:lnTo>
                    <a:lnTo>
                      <a:pt x="858293" y="1714507"/>
                    </a:lnTo>
                    <a:lnTo>
                      <a:pt x="779712" y="1714507"/>
                    </a:lnTo>
                    <a:lnTo>
                      <a:pt x="779712" y="1635926"/>
                    </a:lnTo>
                    <a:close/>
                    <a:moveTo>
                      <a:pt x="865437" y="1635926"/>
                    </a:moveTo>
                    <a:lnTo>
                      <a:pt x="944018" y="1635926"/>
                    </a:lnTo>
                    <a:lnTo>
                      <a:pt x="944018" y="1714507"/>
                    </a:lnTo>
                    <a:lnTo>
                      <a:pt x="865437" y="1714507"/>
                    </a:lnTo>
                    <a:lnTo>
                      <a:pt x="865437" y="1635926"/>
                    </a:lnTo>
                    <a:close/>
                    <a:moveTo>
                      <a:pt x="951162" y="1635926"/>
                    </a:moveTo>
                    <a:lnTo>
                      <a:pt x="1029743" y="1635926"/>
                    </a:lnTo>
                    <a:lnTo>
                      <a:pt x="1029743" y="1714507"/>
                    </a:lnTo>
                    <a:lnTo>
                      <a:pt x="951162" y="1714507"/>
                    </a:lnTo>
                    <a:lnTo>
                      <a:pt x="951162" y="1635926"/>
                    </a:lnTo>
                    <a:close/>
                    <a:moveTo>
                      <a:pt x="1036887" y="1635926"/>
                    </a:moveTo>
                    <a:lnTo>
                      <a:pt x="1115468" y="1635926"/>
                    </a:lnTo>
                    <a:lnTo>
                      <a:pt x="1115468" y="1714507"/>
                    </a:lnTo>
                    <a:lnTo>
                      <a:pt x="1036887" y="1714507"/>
                    </a:lnTo>
                    <a:lnTo>
                      <a:pt x="1036887" y="1635926"/>
                    </a:lnTo>
                    <a:close/>
                    <a:moveTo>
                      <a:pt x="1122612" y="1635926"/>
                    </a:moveTo>
                    <a:lnTo>
                      <a:pt x="1201193" y="1635926"/>
                    </a:lnTo>
                    <a:lnTo>
                      <a:pt x="1201193" y="1714507"/>
                    </a:lnTo>
                    <a:lnTo>
                      <a:pt x="1122612" y="1714507"/>
                    </a:lnTo>
                    <a:lnTo>
                      <a:pt x="1122612" y="1635926"/>
                    </a:lnTo>
                    <a:close/>
                    <a:moveTo>
                      <a:pt x="1122612" y="1628782"/>
                    </a:moveTo>
                    <a:lnTo>
                      <a:pt x="1122612" y="1550201"/>
                    </a:lnTo>
                    <a:lnTo>
                      <a:pt x="1201193" y="1550201"/>
                    </a:lnTo>
                    <a:lnTo>
                      <a:pt x="1201193" y="1628782"/>
                    </a:lnTo>
                    <a:lnTo>
                      <a:pt x="1122612" y="1628782"/>
                    </a:lnTo>
                    <a:close/>
                    <a:moveTo>
                      <a:pt x="1208337" y="1550201"/>
                    </a:moveTo>
                    <a:lnTo>
                      <a:pt x="1286918" y="1550201"/>
                    </a:lnTo>
                    <a:lnTo>
                      <a:pt x="1286918" y="1628782"/>
                    </a:lnTo>
                    <a:lnTo>
                      <a:pt x="1208337" y="1628782"/>
                    </a:lnTo>
                    <a:lnTo>
                      <a:pt x="1208337" y="1550201"/>
                    </a:lnTo>
                    <a:close/>
                    <a:moveTo>
                      <a:pt x="1208337" y="1543057"/>
                    </a:moveTo>
                    <a:lnTo>
                      <a:pt x="1208337" y="1464476"/>
                    </a:lnTo>
                    <a:lnTo>
                      <a:pt x="1286918" y="1464476"/>
                    </a:lnTo>
                    <a:lnTo>
                      <a:pt x="1286918" y="1543057"/>
                    </a:lnTo>
                    <a:lnTo>
                      <a:pt x="1208337" y="1543057"/>
                    </a:lnTo>
                    <a:close/>
                    <a:moveTo>
                      <a:pt x="1208337" y="1457332"/>
                    </a:moveTo>
                    <a:lnTo>
                      <a:pt x="1208337" y="1378751"/>
                    </a:lnTo>
                    <a:lnTo>
                      <a:pt x="1286918" y="1378751"/>
                    </a:lnTo>
                    <a:lnTo>
                      <a:pt x="1286918" y="1457332"/>
                    </a:lnTo>
                    <a:lnTo>
                      <a:pt x="1208337" y="1457332"/>
                    </a:lnTo>
                    <a:close/>
                    <a:moveTo>
                      <a:pt x="1208337" y="1371607"/>
                    </a:moveTo>
                    <a:lnTo>
                      <a:pt x="1208337" y="1293026"/>
                    </a:lnTo>
                    <a:lnTo>
                      <a:pt x="1286918" y="1293026"/>
                    </a:lnTo>
                    <a:lnTo>
                      <a:pt x="1286918" y="1371607"/>
                    </a:lnTo>
                    <a:lnTo>
                      <a:pt x="1208337" y="1371607"/>
                    </a:lnTo>
                    <a:close/>
                    <a:moveTo>
                      <a:pt x="1208337" y="1285882"/>
                    </a:moveTo>
                    <a:lnTo>
                      <a:pt x="1208337" y="1207301"/>
                    </a:lnTo>
                    <a:lnTo>
                      <a:pt x="1286918" y="1207301"/>
                    </a:lnTo>
                    <a:lnTo>
                      <a:pt x="1286918" y="1285882"/>
                    </a:lnTo>
                    <a:lnTo>
                      <a:pt x="1208337" y="1285882"/>
                    </a:lnTo>
                    <a:close/>
                    <a:moveTo>
                      <a:pt x="1208337" y="1200157"/>
                    </a:moveTo>
                    <a:lnTo>
                      <a:pt x="1208337" y="1121576"/>
                    </a:lnTo>
                    <a:lnTo>
                      <a:pt x="1286918" y="1121576"/>
                    </a:lnTo>
                    <a:lnTo>
                      <a:pt x="1286918" y="1200157"/>
                    </a:lnTo>
                    <a:lnTo>
                      <a:pt x="1208337" y="1200157"/>
                    </a:lnTo>
                    <a:close/>
                    <a:moveTo>
                      <a:pt x="1208337" y="1114432"/>
                    </a:moveTo>
                    <a:lnTo>
                      <a:pt x="1208337" y="1035851"/>
                    </a:lnTo>
                    <a:lnTo>
                      <a:pt x="1286918" y="1035851"/>
                    </a:lnTo>
                    <a:lnTo>
                      <a:pt x="1286918" y="1114432"/>
                    </a:lnTo>
                    <a:lnTo>
                      <a:pt x="1208337" y="1114432"/>
                    </a:lnTo>
                    <a:close/>
                    <a:moveTo>
                      <a:pt x="1208337" y="1028707"/>
                    </a:moveTo>
                    <a:lnTo>
                      <a:pt x="1208337" y="950126"/>
                    </a:lnTo>
                    <a:lnTo>
                      <a:pt x="1286918" y="950126"/>
                    </a:lnTo>
                    <a:lnTo>
                      <a:pt x="1286918" y="1028707"/>
                    </a:lnTo>
                    <a:lnTo>
                      <a:pt x="1208337" y="1028707"/>
                    </a:lnTo>
                    <a:close/>
                    <a:moveTo>
                      <a:pt x="1208337" y="942982"/>
                    </a:moveTo>
                    <a:lnTo>
                      <a:pt x="1208337" y="864401"/>
                    </a:lnTo>
                    <a:lnTo>
                      <a:pt x="1286918" y="864401"/>
                    </a:lnTo>
                    <a:lnTo>
                      <a:pt x="1286918" y="942982"/>
                    </a:lnTo>
                    <a:lnTo>
                      <a:pt x="1208337" y="942982"/>
                    </a:lnTo>
                    <a:close/>
                    <a:moveTo>
                      <a:pt x="1208337" y="857257"/>
                    </a:moveTo>
                    <a:lnTo>
                      <a:pt x="1208337" y="778676"/>
                    </a:lnTo>
                    <a:lnTo>
                      <a:pt x="1286918" y="778676"/>
                    </a:lnTo>
                    <a:lnTo>
                      <a:pt x="1286918" y="857257"/>
                    </a:lnTo>
                    <a:lnTo>
                      <a:pt x="1208337" y="857257"/>
                    </a:lnTo>
                    <a:close/>
                    <a:moveTo>
                      <a:pt x="1208337" y="771532"/>
                    </a:moveTo>
                    <a:lnTo>
                      <a:pt x="1208337" y="692951"/>
                    </a:lnTo>
                    <a:lnTo>
                      <a:pt x="1286918" y="692951"/>
                    </a:lnTo>
                    <a:lnTo>
                      <a:pt x="1286918" y="771532"/>
                    </a:lnTo>
                    <a:lnTo>
                      <a:pt x="1208337" y="771532"/>
                    </a:lnTo>
                    <a:close/>
                    <a:moveTo>
                      <a:pt x="1208337" y="685807"/>
                    </a:moveTo>
                    <a:lnTo>
                      <a:pt x="1208337" y="607226"/>
                    </a:lnTo>
                    <a:lnTo>
                      <a:pt x="1286918" y="607226"/>
                    </a:lnTo>
                    <a:lnTo>
                      <a:pt x="1286918" y="685807"/>
                    </a:lnTo>
                    <a:lnTo>
                      <a:pt x="1208337" y="685807"/>
                    </a:lnTo>
                    <a:close/>
                    <a:moveTo>
                      <a:pt x="1208337" y="600075"/>
                    </a:moveTo>
                    <a:lnTo>
                      <a:pt x="1208337" y="521494"/>
                    </a:lnTo>
                    <a:lnTo>
                      <a:pt x="1286918" y="521494"/>
                    </a:lnTo>
                    <a:lnTo>
                      <a:pt x="1286918" y="600075"/>
                    </a:lnTo>
                    <a:lnTo>
                      <a:pt x="1208337" y="600075"/>
                    </a:lnTo>
                    <a:close/>
                    <a:moveTo>
                      <a:pt x="1208337" y="514350"/>
                    </a:moveTo>
                    <a:lnTo>
                      <a:pt x="1208337" y="435769"/>
                    </a:lnTo>
                    <a:lnTo>
                      <a:pt x="1286918" y="435769"/>
                    </a:lnTo>
                    <a:lnTo>
                      <a:pt x="1286918" y="514350"/>
                    </a:lnTo>
                    <a:lnTo>
                      <a:pt x="1208337" y="514350"/>
                    </a:lnTo>
                    <a:close/>
                    <a:moveTo>
                      <a:pt x="1208337" y="428625"/>
                    </a:moveTo>
                    <a:lnTo>
                      <a:pt x="1208337" y="350044"/>
                    </a:lnTo>
                    <a:lnTo>
                      <a:pt x="1286918" y="350044"/>
                    </a:lnTo>
                    <a:lnTo>
                      <a:pt x="1286918" y="428625"/>
                    </a:lnTo>
                    <a:lnTo>
                      <a:pt x="1208337" y="428625"/>
                    </a:lnTo>
                    <a:close/>
                    <a:moveTo>
                      <a:pt x="1208337" y="342900"/>
                    </a:moveTo>
                    <a:lnTo>
                      <a:pt x="1208337" y="264319"/>
                    </a:lnTo>
                    <a:lnTo>
                      <a:pt x="1286918" y="264319"/>
                    </a:lnTo>
                    <a:lnTo>
                      <a:pt x="1286918" y="342900"/>
                    </a:lnTo>
                    <a:lnTo>
                      <a:pt x="1208337" y="342900"/>
                    </a:lnTo>
                    <a:close/>
                    <a:moveTo>
                      <a:pt x="1208337" y="257175"/>
                    </a:moveTo>
                    <a:lnTo>
                      <a:pt x="1208337" y="178594"/>
                    </a:lnTo>
                    <a:lnTo>
                      <a:pt x="1286918" y="178594"/>
                    </a:lnTo>
                    <a:lnTo>
                      <a:pt x="1286918" y="257175"/>
                    </a:lnTo>
                    <a:lnTo>
                      <a:pt x="1208337" y="257175"/>
                    </a:lnTo>
                    <a:close/>
                    <a:moveTo>
                      <a:pt x="1208337" y="171450"/>
                    </a:moveTo>
                    <a:lnTo>
                      <a:pt x="1208337" y="92869"/>
                    </a:lnTo>
                    <a:lnTo>
                      <a:pt x="1286918" y="92869"/>
                    </a:lnTo>
                    <a:lnTo>
                      <a:pt x="1286918" y="171450"/>
                    </a:lnTo>
                    <a:lnTo>
                      <a:pt x="1208337" y="171450"/>
                    </a:lnTo>
                    <a:close/>
                    <a:moveTo>
                      <a:pt x="1201193" y="171450"/>
                    </a:moveTo>
                    <a:lnTo>
                      <a:pt x="1122612" y="171450"/>
                    </a:lnTo>
                    <a:lnTo>
                      <a:pt x="1122612" y="92869"/>
                    </a:lnTo>
                    <a:lnTo>
                      <a:pt x="1201193" y="92869"/>
                    </a:lnTo>
                    <a:lnTo>
                      <a:pt x="1201193" y="171450"/>
                    </a:lnTo>
                    <a:close/>
                    <a:moveTo>
                      <a:pt x="1115468" y="171450"/>
                    </a:moveTo>
                    <a:lnTo>
                      <a:pt x="1036887" y="171450"/>
                    </a:lnTo>
                    <a:lnTo>
                      <a:pt x="1036887" y="92869"/>
                    </a:lnTo>
                    <a:lnTo>
                      <a:pt x="1115468" y="92869"/>
                    </a:lnTo>
                    <a:lnTo>
                      <a:pt x="1115468" y="171450"/>
                    </a:lnTo>
                    <a:close/>
                    <a:moveTo>
                      <a:pt x="1029743" y="171450"/>
                    </a:moveTo>
                    <a:lnTo>
                      <a:pt x="951162" y="171450"/>
                    </a:lnTo>
                    <a:lnTo>
                      <a:pt x="951162" y="92869"/>
                    </a:lnTo>
                    <a:lnTo>
                      <a:pt x="1029743" y="92869"/>
                    </a:lnTo>
                    <a:lnTo>
                      <a:pt x="1029743" y="171450"/>
                    </a:lnTo>
                    <a:close/>
                    <a:moveTo>
                      <a:pt x="944018" y="171450"/>
                    </a:moveTo>
                    <a:lnTo>
                      <a:pt x="865437" y="171450"/>
                    </a:lnTo>
                    <a:lnTo>
                      <a:pt x="865437" y="92869"/>
                    </a:lnTo>
                    <a:lnTo>
                      <a:pt x="944018" y="92869"/>
                    </a:lnTo>
                    <a:lnTo>
                      <a:pt x="944018" y="171450"/>
                    </a:lnTo>
                    <a:close/>
                    <a:moveTo>
                      <a:pt x="858293" y="171450"/>
                    </a:moveTo>
                    <a:lnTo>
                      <a:pt x="779712" y="171450"/>
                    </a:lnTo>
                    <a:lnTo>
                      <a:pt x="779712" y="92869"/>
                    </a:lnTo>
                    <a:lnTo>
                      <a:pt x="858293" y="92869"/>
                    </a:lnTo>
                    <a:lnTo>
                      <a:pt x="858293" y="171450"/>
                    </a:lnTo>
                    <a:close/>
                    <a:moveTo>
                      <a:pt x="772568" y="171450"/>
                    </a:moveTo>
                    <a:lnTo>
                      <a:pt x="693987" y="171450"/>
                    </a:lnTo>
                    <a:lnTo>
                      <a:pt x="693987" y="92869"/>
                    </a:lnTo>
                    <a:lnTo>
                      <a:pt x="772568" y="92869"/>
                    </a:lnTo>
                    <a:lnTo>
                      <a:pt x="772568" y="171450"/>
                    </a:lnTo>
                    <a:close/>
                    <a:moveTo>
                      <a:pt x="686843" y="171450"/>
                    </a:moveTo>
                    <a:lnTo>
                      <a:pt x="608262" y="171450"/>
                    </a:lnTo>
                    <a:lnTo>
                      <a:pt x="608262" y="92869"/>
                    </a:lnTo>
                    <a:lnTo>
                      <a:pt x="686843" y="92869"/>
                    </a:lnTo>
                    <a:lnTo>
                      <a:pt x="686843" y="171450"/>
                    </a:lnTo>
                    <a:close/>
                    <a:moveTo>
                      <a:pt x="601118" y="171450"/>
                    </a:moveTo>
                    <a:lnTo>
                      <a:pt x="522537" y="171450"/>
                    </a:lnTo>
                    <a:lnTo>
                      <a:pt x="522537" y="92869"/>
                    </a:lnTo>
                    <a:lnTo>
                      <a:pt x="601118" y="92869"/>
                    </a:lnTo>
                    <a:lnTo>
                      <a:pt x="601118" y="171450"/>
                    </a:lnTo>
                    <a:close/>
                    <a:moveTo>
                      <a:pt x="515393" y="171450"/>
                    </a:moveTo>
                    <a:lnTo>
                      <a:pt x="436812" y="171450"/>
                    </a:lnTo>
                    <a:lnTo>
                      <a:pt x="436812" y="92869"/>
                    </a:lnTo>
                    <a:lnTo>
                      <a:pt x="515393" y="92869"/>
                    </a:lnTo>
                    <a:lnTo>
                      <a:pt x="515393" y="171450"/>
                    </a:lnTo>
                    <a:close/>
                    <a:moveTo>
                      <a:pt x="429668" y="171450"/>
                    </a:moveTo>
                    <a:lnTo>
                      <a:pt x="351087" y="171450"/>
                    </a:lnTo>
                    <a:lnTo>
                      <a:pt x="351087" y="92869"/>
                    </a:lnTo>
                    <a:lnTo>
                      <a:pt x="429668" y="92869"/>
                    </a:lnTo>
                    <a:lnTo>
                      <a:pt x="429668" y="171450"/>
                    </a:lnTo>
                    <a:close/>
                    <a:moveTo>
                      <a:pt x="343943" y="171450"/>
                    </a:moveTo>
                    <a:lnTo>
                      <a:pt x="265362" y="171450"/>
                    </a:lnTo>
                    <a:lnTo>
                      <a:pt x="265362" y="92869"/>
                    </a:lnTo>
                    <a:lnTo>
                      <a:pt x="343943" y="92869"/>
                    </a:lnTo>
                    <a:lnTo>
                      <a:pt x="343943" y="171450"/>
                    </a:lnTo>
                    <a:close/>
                    <a:moveTo>
                      <a:pt x="258218" y="171450"/>
                    </a:moveTo>
                    <a:lnTo>
                      <a:pt x="179637" y="171450"/>
                    </a:lnTo>
                    <a:lnTo>
                      <a:pt x="179637" y="92869"/>
                    </a:lnTo>
                    <a:lnTo>
                      <a:pt x="258218" y="92869"/>
                    </a:lnTo>
                    <a:lnTo>
                      <a:pt x="258218" y="171450"/>
                    </a:lnTo>
                    <a:close/>
                    <a:moveTo>
                      <a:pt x="258218" y="178594"/>
                    </a:moveTo>
                    <a:lnTo>
                      <a:pt x="258218" y="257175"/>
                    </a:lnTo>
                    <a:lnTo>
                      <a:pt x="179637" y="257175"/>
                    </a:lnTo>
                    <a:lnTo>
                      <a:pt x="179637" y="178594"/>
                    </a:lnTo>
                    <a:lnTo>
                      <a:pt x="258218" y="178594"/>
                    </a:lnTo>
                    <a:close/>
                    <a:moveTo>
                      <a:pt x="172493" y="257175"/>
                    </a:moveTo>
                    <a:lnTo>
                      <a:pt x="93912" y="257175"/>
                    </a:lnTo>
                    <a:lnTo>
                      <a:pt x="93912" y="178594"/>
                    </a:lnTo>
                    <a:lnTo>
                      <a:pt x="172493" y="178594"/>
                    </a:lnTo>
                    <a:lnTo>
                      <a:pt x="172493" y="257175"/>
                    </a:lnTo>
                    <a:close/>
                    <a:moveTo>
                      <a:pt x="172493" y="264319"/>
                    </a:moveTo>
                    <a:lnTo>
                      <a:pt x="172493" y="342900"/>
                    </a:lnTo>
                    <a:lnTo>
                      <a:pt x="93912" y="342900"/>
                    </a:lnTo>
                    <a:lnTo>
                      <a:pt x="93912" y="264319"/>
                    </a:lnTo>
                    <a:lnTo>
                      <a:pt x="172493" y="264319"/>
                    </a:lnTo>
                    <a:close/>
                    <a:moveTo>
                      <a:pt x="172493" y="350044"/>
                    </a:moveTo>
                    <a:lnTo>
                      <a:pt x="172493" y="428625"/>
                    </a:lnTo>
                    <a:lnTo>
                      <a:pt x="93912" y="428625"/>
                    </a:lnTo>
                    <a:lnTo>
                      <a:pt x="93912" y="350044"/>
                    </a:lnTo>
                    <a:lnTo>
                      <a:pt x="172493" y="350044"/>
                    </a:lnTo>
                    <a:close/>
                    <a:moveTo>
                      <a:pt x="172493" y="435769"/>
                    </a:moveTo>
                    <a:lnTo>
                      <a:pt x="172493" y="514350"/>
                    </a:lnTo>
                    <a:lnTo>
                      <a:pt x="93912" y="514350"/>
                    </a:lnTo>
                    <a:lnTo>
                      <a:pt x="93912" y="435769"/>
                    </a:lnTo>
                    <a:lnTo>
                      <a:pt x="172493" y="435769"/>
                    </a:lnTo>
                    <a:close/>
                    <a:moveTo>
                      <a:pt x="172493" y="521494"/>
                    </a:moveTo>
                    <a:lnTo>
                      <a:pt x="172493" y="600075"/>
                    </a:lnTo>
                    <a:lnTo>
                      <a:pt x="93912" y="600075"/>
                    </a:lnTo>
                    <a:lnTo>
                      <a:pt x="93912" y="521494"/>
                    </a:lnTo>
                    <a:lnTo>
                      <a:pt x="172493" y="521494"/>
                    </a:lnTo>
                    <a:close/>
                    <a:moveTo>
                      <a:pt x="172493" y="607219"/>
                    </a:moveTo>
                    <a:lnTo>
                      <a:pt x="172493" y="685800"/>
                    </a:lnTo>
                    <a:lnTo>
                      <a:pt x="93912" y="685800"/>
                    </a:lnTo>
                    <a:lnTo>
                      <a:pt x="93912" y="607219"/>
                    </a:lnTo>
                    <a:lnTo>
                      <a:pt x="172493" y="607219"/>
                    </a:lnTo>
                    <a:close/>
                    <a:moveTo>
                      <a:pt x="172493" y="692951"/>
                    </a:moveTo>
                    <a:lnTo>
                      <a:pt x="172493" y="771532"/>
                    </a:lnTo>
                    <a:lnTo>
                      <a:pt x="93912" y="771532"/>
                    </a:lnTo>
                    <a:lnTo>
                      <a:pt x="93912" y="692951"/>
                    </a:lnTo>
                    <a:lnTo>
                      <a:pt x="172493" y="692951"/>
                    </a:lnTo>
                    <a:close/>
                    <a:moveTo>
                      <a:pt x="172493" y="778676"/>
                    </a:moveTo>
                    <a:lnTo>
                      <a:pt x="172493" y="857257"/>
                    </a:lnTo>
                    <a:lnTo>
                      <a:pt x="93912" y="857257"/>
                    </a:lnTo>
                    <a:lnTo>
                      <a:pt x="93912" y="778676"/>
                    </a:lnTo>
                    <a:lnTo>
                      <a:pt x="172493" y="778676"/>
                    </a:lnTo>
                    <a:close/>
                    <a:moveTo>
                      <a:pt x="172493" y="864401"/>
                    </a:moveTo>
                    <a:lnTo>
                      <a:pt x="172493" y="942982"/>
                    </a:lnTo>
                    <a:lnTo>
                      <a:pt x="93912" y="942982"/>
                    </a:lnTo>
                    <a:lnTo>
                      <a:pt x="93912" y="864401"/>
                    </a:lnTo>
                    <a:lnTo>
                      <a:pt x="172493" y="864401"/>
                    </a:lnTo>
                    <a:close/>
                    <a:moveTo>
                      <a:pt x="172493" y="950126"/>
                    </a:moveTo>
                    <a:lnTo>
                      <a:pt x="172493" y="1028707"/>
                    </a:lnTo>
                    <a:lnTo>
                      <a:pt x="93912" y="1028707"/>
                    </a:lnTo>
                    <a:lnTo>
                      <a:pt x="93912" y="950126"/>
                    </a:lnTo>
                    <a:lnTo>
                      <a:pt x="172493" y="950126"/>
                    </a:lnTo>
                    <a:close/>
                    <a:moveTo>
                      <a:pt x="172493" y="1035851"/>
                    </a:moveTo>
                    <a:lnTo>
                      <a:pt x="172493" y="1114432"/>
                    </a:lnTo>
                    <a:lnTo>
                      <a:pt x="93912" y="1114432"/>
                    </a:lnTo>
                    <a:lnTo>
                      <a:pt x="93912" y="1035851"/>
                    </a:lnTo>
                    <a:lnTo>
                      <a:pt x="172493" y="1035851"/>
                    </a:lnTo>
                    <a:close/>
                    <a:moveTo>
                      <a:pt x="172493" y="1121576"/>
                    </a:moveTo>
                    <a:lnTo>
                      <a:pt x="172493" y="1200157"/>
                    </a:lnTo>
                    <a:lnTo>
                      <a:pt x="93912" y="1200157"/>
                    </a:lnTo>
                    <a:lnTo>
                      <a:pt x="93912" y="1121576"/>
                    </a:lnTo>
                    <a:lnTo>
                      <a:pt x="172493" y="1121576"/>
                    </a:lnTo>
                    <a:close/>
                    <a:moveTo>
                      <a:pt x="172493" y="1207301"/>
                    </a:moveTo>
                    <a:lnTo>
                      <a:pt x="172493" y="1285882"/>
                    </a:lnTo>
                    <a:lnTo>
                      <a:pt x="93912" y="1285882"/>
                    </a:lnTo>
                    <a:lnTo>
                      <a:pt x="93912" y="1207301"/>
                    </a:lnTo>
                    <a:lnTo>
                      <a:pt x="172493" y="1207301"/>
                    </a:lnTo>
                    <a:close/>
                    <a:moveTo>
                      <a:pt x="172493" y="1293026"/>
                    </a:moveTo>
                    <a:lnTo>
                      <a:pt x="172493" y="1371607"/>
                    </a:lnTo>
                    <a:lnTo>
                      <a:pt x="93912" y="1371607"/>
                    </a:lnTo>
                    <a:lnTo>
                      <a:pt x="93912" y="1293026"/>
                    </a:lnTo>
                    <a:lnTo>
                      <a:pt x="172493" y="1293026"/>
                    </a:lnTo>
                    <a:close/>
                    <a:moveTo>
                      <a:pt x="172493" y="1378751"/>
                    </a:moveTo>
                    <a:lnTo>
                      <a:pt x="172493" y="1457332"/>
                    </a:lnTo>
                    <a:lnTo>
                      <a:pt x="93912" y="1457332"/>
                    </a:lnTo>
                    <a:lnTo>
                      <a:pt x="93912" y="1378751"/>
                    </a:lnTo>
                    <a:lnTo>
                      <a:pt x="172493" y="1378751"/>
                    </a:lnTo>
                    <a:close/>
                    <a:moveTo>
                      <a:pt x="172493" y="1464476"/>
                    </a:moveTo>
                    <a:lnTo>
                      <a:pt x="172493" y="1543057"/>
                    </a:lnTo>
                    <a:lnTo>
                      <a:pt x="93912" y="1543057"/>
                    </a:lnTo>
                    <a:lnTo>
                      <a:pt x="93912" y="1464476"/>
                    </a:lnTo>
                    <a:lnTo>
                      <a:pt x="172493" y="1464476"/>
                    </a:lnTo>
                    <a:close/>
                    <a:moveTo>
                      <a:pt x="172493" y="1550201"/>
                    </a:moveTo>
                    <a:lnTo>
                      <a:pt x="172493" y="1628782"/>
                    </a:lnTo>
                    <a:lnTo>
                      <a:pt x="93912" y="1628782"/>
                    </a:lnTo>
                    <a:lnTo>
                      <a:pt x="93912" y="1550201"/>
                    </a:lnTo>
                    <a:lnTo>
                      <a:pt x="172493" y="1550201"/>
                    </a:lnTo>
                    <a:close/>
                    <a:moveTo>
                      <a:pt x="172493" y="1635926"/>
                    </a:moveTo>
                    <a:lnTo>
                      <a:pt x="172493" y="1714507"/>
                    </a:lnTo>
                    <a:lnTo>
                      <a:pt x="93912" y="1714507"/>
                    </a:lnTo>
                    <a:lnTo>
                      <a:pt x="93912" y="1635926"/>
                    </a:lnTo>
                    <a:lnTo>
                      <a:pt x="172493" y="1635926"/>
                    </a:lnTo>
                    <a:close/>
                    <a:moveTo>
                      <a:pt x="179637" y="1635926"/>
                    </a:moveTo>
                    <a:lnTo>
                      <a:pt x="258218" y="1635926"/>
                    </a:lnTo>
                    <a:lnTo>
                      <a:pt x="258218" y="1714507"/>
                    </a:lnTo>
                    <a:lnTo>
                      <a:pt x="179637" y="1714507"/>
                    </a:lnTo>
                    <a:lnTo>
                      <a:pt x="179637" y="1635926"/>
                    </a:lnTo>
                    <a:close/>
                    <a:moveTo>
                      <a:pt x="258218" y="1721651"/>
                    </a:moveTo>
                    <a:lnTo>
                      <a:pt x="258218" y="1800232"/>
                    </a:lnTo>
                    <a:lnTo>
                      <a:pt x="179637" y="1800232"/>
                    </a:lnTo>
                    <a:lnTo>
                      <a:pt x="179637" y="1721651"/>
                    </a:lnTo>
                    <a:lnTo>
                      <a:pt x="258218" y="1721651"/>
                    </a:lnTo>
                    <a:close/>
                    <a:moveTo>
                      <a:pt x="265362" y="1721651"/>
                    </a:moveTo>
                    <a:lnTo>
                      <a:pt x="343943" y="1721651"/>
                    </a:lnTo>
                    <a:lnTo>
                      <a:pt x="343943" y="1800232"/>
                    </a:lnTo>
                    <a:lnTo>
                      <a:pt x="265362" y="1800232"/>
                    </a:lnTo>
                    <a:lnTo>
                      <a:pt x="265362" y="1721651"/>
                    </a:lnTo>
                    <a:close/>
                    <a:moveTo>
                      <a:pt x="351087" y="1721651"/>
                    </a:moveTo>
                    <a:lnTo>
                      <a:pt x="429668" y="1721651"/>
                    </a:lnTo>
                    <a:lnTo>
                      <a:pt x="429668" y="1800232"/>
                    </a:lnTo>
                    <a:lnTo>
                      <a:pt x="351087" y="1800232"/>
                    </a:lnTo>
                    <a:lnTo>
                      <a:pt x="351087" y="1721651"/>
                    </a:lnTo>
                    <a:close/>
                    <a:moveTo>
                      <a:pt x="436812" y="1721651"/>
                    </a:moveTo>
                    <a:lnTo>
                      <a:pt x="515393" y="1721651"/>
                    </a:lnTo>
                    <a:lnTo>
                      <a:pt x="515393" y="1800232"/>
                    </a:lnTo>
                    <a:lnTo>
                      <a:pt x="436812" y="1800232"/>
                    </a:lnTo>
                    <a:lnTo>
                      <a:pt x="436812" y="1721651"/>
                    </a:lnTo>
                    <a:close/>
                    <a:moveTo>
                      <a:pt x="522537" y="1721651"/>
                    </a:moveTo>
                    <a:lnTo>
                      <a:pt x="601118" y="1721651"/>
                    </a:lnTo>
                    <a:lnTo>
                      <a:pt x="601118" y="1800232"/>
                    </a:lnTo>
                    <a:lnTo>
                      <a:pt x="522537" y="1800232"/>
                    </a:lnTo>
                    <a:lnTo>
                      <a:pt x="522537" y="1721651"/>
                    </a:lnTo>
                    <a:close/>
                    <a:moveTo>
                      <a:pt x="608262" y="1721651"/>
                    </a:moveTo>
                    <a:lnTo>
                      <a:pt x="686843" y="1721651"/>
                    </a:lnTo>
                    <a:lnTo>
                      <a:pt x="686843" y="1800232"/>
                    </a:lnTo>
                    <a:lnTo>
                      <a:pt x="608262" y="1800232"/>
                    </a:lnTo>
                    <a:lnTo>
                      <a:pt x="608262" y="1721651"/>
                    </a:lnTo>
                    <a:close/>
                    <a:moveTo>
                      <a:pt x="693987" y="1721651"/>
                    </a:moveTo>
                    <a:lnTo>
                      <a:pt x="772568" y="1721651"/>
                    </a:lnTo>
                    <a:lnTo>
                      <a:pt x="772568" y="1800232"/>
                    </a:lnTo>
                    <a:lnTo>
                      <a:pt x="693987" y="1800232"/>
                    </a:lnTo>
                    <a:lnTo>
                      <a:pt x="693987" y="1721651"/>
                    </a:lnTo>
                    <a:close/>
                    <a:moveTo>
                      <a:pt x="779712" y="1721651"/>
                    </a:moveTo>
                    <a:lnTo>
                      <a:pt x="858293" y="1721651"/>
                    </a:lnTo>
                    <a:lnTo>
                      <a:pt x="858293" y="1800232"/>
                    </a:lnTo>
                    <a:lnTo>
                      <a:pt x="779712" y="1800232"/>
                    </a:lnTo>
                    <a:lnTo>
                      <a:pt x="779712" y="1721651"/>
                    </a:lnTo>
                    <a:close/>
                    <a:moveTo>
                      <a:pt x="865437" y="1721651"/>
                    </a:moveTo>
                    <a:lnTo>
                      <a:pt x="944018" y="1721651"/>
                    </a:lnTo>
                    <a:lnTo>
                      <a:pt x="944018" y="1800232"/>
                    </a:lnTo>
                    <a:lnTo>
                      <a:pt x="865437" y="1800232"/>
                    </a:lnTo>
                    <a:lnTo>
                      <a:pt x="865437" y="1721651"/>
                    </a:lnTo>
                    <a:close/>
                    <a:moveTo>
                      <a:pt x="951162" y="1721651"/>
                    </a:moveTo>
                    <a:lnTo>
                      <a:pt x="1029743" y="1721651"/>
                    </a:lnTo>
                    <a:lnTo>
                      <a:pt x="1029743" y="1800232"/>
                    </a:lnTo>
                    <a:lnTo>
                      <a:pt x="951162" y="1800232"/>
                    </a:lnTo>
                    <a:lnTo>
                      <a:pt x="951162" y="1721651"/>
                    </a:lnTo>
                    <a:close/>
                    <a:moveTo>
                      <a:pt x="1036887" y="1721651"/>
                    </a:moveTo>
                    <a:lnTo>
                      <a:pt x="1115468" y="1721651"/>
                    </a:lnTo>
                    <a:lnTo>
                      <a:pt x="1115468" y="1800232"/>
                    </a:lnTo>
                    <a:lnTo>
                      <a:pt x="1036887" y="1800232"/>
                    </a:lnTo>
                    <a:lnTo>
                      <a:pt x="1036887" y="1721651"/>
                    </a:lnTo>
                    <a:close/>
                    <a:moveTo>
                      <a:pt x="1122612" y="1721651"/>
                    </a:moveTo>
                    <a:lnTo>
                      <a:pt x="1201193" y="1721651"/>
                    </a:lnTo>
                    <a:lnTo>
                      <a:pt x="1201193" y="1800232"/>
                    </a:lnTo>
                    <a:lnTo>
                      <a:pt x="1122612" y="1800232"/>
                    </a:lnTo>
                    <a:lnTo>
                      <a:pt x="1122612" y="1721651"/>
                    </a:lnTo>
                    <a:close/>
                    <a:moveTo>
                      <a:pt x="1208337" y="1721651"/>
                    </a:moveTo>
                    <a:lnTo>
                      <a:pt x="1286918" y="1721651"/>
                    </a:lnTo>
                    <a:lnTo>
                      <a:pt x="1286918" y="1800232"/>
                    </a:lnTo>
                    <a:lnTo>
                      <a:pt x="1208337" y="1800232"/>
                    </a:lnTo>
                    <a:lnTo>
                      <a:pt x="1208337" y="1721651"/>
                    </a:lnTo>
                    <a:close/>
                    <a:moveTo>
                      <a:pt x="1208337" y="1714507"/>
                    </a:moveTo>
                    <a:lnTo>
                      <a:pt x="1208337" y="1635926"/>
                    </a:lnTo>
                    <a:lnTo>
                      <a:pt x="1286918" y="1635926"/>
                    </a:lnTo>
                    <a:lnTo>
                      <a:pt x="1286918" y="1714507"/>
                    </a:lnTo>
                    <a:lnTo>
                      <a:pt x="1208337" y="1714507"/>
                    </a:lnTo>
                    <a:close/>
                    <a:moveTo>
                      <a:pt x="1294062" y="1635926"/>
                    </a:moveTo>
                    <a:lnTo>
                      <a:pt x="1372643" y="1635926"/>
                    </a:lnTo>
                    <a:lnTo>
                      <a:pt x="1372643" y="1714507"/>
                    </a:lnTo>
                    <a:lnTo>
                      <a:pt x="1294062" y="1714507"/>
                    </a:lnTo>
                    <a:lnTo>
                      <a:pt x="1294062" y="1635926"/>
                    </a:lnTo>
                    <a:close/>
                    <a:moveTo>
                      <a:pt x="1294062" y="1628782"/>
                    </a:moveTo>
                    <a:lnTo>
                      <a:pt x="1294062" y="1550201"/>
                    </a:lnTo>
                    <a:lnTo>
                      <a:pt x="1372643" y="1550201"/>
                    </a:lnTo>
                    <a:lnTo>
                      <a:pt x="1372643" y="1628782"/>
                    </a:lnTo>
                    <a:lnTo>
                      <a:pt x="1294062" y="1628782"/>
                    </a:lnTo>
                    <a:close/>
                    <a:moveTo>
                      <a:pt x="1294062" y="1543057"/>
                    </a:moveTo>
                    <a:lnTo>
                      <a:pt x="1294062" y="1464476"/>
                    </a:lnTo>
                    <a:lnTo>
                      <a:pt x="1372643" y="1464476"/>
                    </a:lnTo>
                    <a:lnTo>
                      <a:pt x="1372643" y="1543057"/>
                    </a:lnTo>
                    <a:lnTo>
                      <a:pt x="1294062" y="1543057"/>
                    </a:lnTo>
                    <a:close/>
                    <a:moveTo>
                      <a:pt x="1294062" y="1457332"/>
                    </a:moveTo>
                    <a:lnTo>
                      <a:pt x="1294062" y="1378751"/>
                    </a:lnTo>
                    <a:lnTo>
                      <a:pt x="1372643" y="1378751"/>
                    </a:lnTo>
                    <a:lnTo>
                      <a:pt x="1372643" y="1457332"/>
                    </a:lnTo>
                    <a:lnTo>
                      <a:pt x="1294062" y="1457332"/>
                    </a:lnTo>
                    <a:close/>
                    <a:moveTo>
                      <a:pt x="1294062" y="1371607"/>
                    </a:moveTo>
                    <a:lnTo>
                      <a:pt x="1294062" y="1293026"/>
                    </a:lnTo>
                    <a:lnTo>
                      <a:pt x="1372643" y="1293026"/>
                    </a:lnTo>
                    <a:lnTo>
                      <a:pt x="1372643" y="1371607"/>
                    </a:lnTo>
                    <a:lnTo>
                      <a:pt x="1294062" y="1371607"/>
                    </a:lnTo>
                    <a:close/>
                    <a:moveTo>
                      <a:pt x="1294062" y="1285882"/>
                    </a:moveTo>
                    <a:lnTo>
                      <a:pt x="1294062" y="1207301"/>
                    </a:lnTo>
                    <a:lnTo>
                      <a:pt x="1372643" y="1207301"/>
                    </a:lnTo>
                    <a:lnTo>
                      <a:pt x="1372643" y="1285882"/>
                    </a:lnTo>
                    <a:lnTo>
                      <a:pt x="1294062" y="1285882"/>
                    </a:lnTo>
                    <a:close/>
                    <a:moveTo>
                      <a:pt x="1294062" y="1200157"/>
                    </a:moveTo>
                    <a:lnTo>
                      <a:pt x="1294062" y="1121576"/>
                    </a:lnTo>
                    <a:lnTo>
                      <a:pt x="1372643" y="1121576"/>
                    </a:lnTo>
                    <a:lnTo>
                      <a:pt x="1372643" y="1200157"/>
                    </a:lnTo>
                    <a:lnTo>
                      <a:pt x="1294062" y="1200157"/>
                    </a:lnTo>
                    <a:close/>
                    <a:moveTo>
                      <a:pt x="1294062" y="1114432"/>
                    </a:moveTo>
                    <a:lnTo>
                      <a:pt x="1294062" y="1035851"/>
                    </a:lnTo>
                    <a:lnTo>
                      <a:pt x="1372643" y="1035851"/>
                    </a:lnTo>
                    <a:lnTo>
                      <a:pt x="1372643" y="1114432"/>
                    </a:lnTo>
                    <a:lnTo>
                      <a:pt x="1294062" y="1114432"/>
                    </a:lnTo>
                    <a:close/>
                    <a:moveTo>
                      <a:pt x="1294062" y="1028707"/>
                    </a:moveTo>
                    <a:lnTo>
                      <a:pt x="1294062" y="950126"/>
                    </a:lnTo>
                    <a:lnTo>
                      <a:pt x="1372643" y="950126"/>
                    </a:lnTo>
                    <a:lnTo>
                      <a:pt x="1372643" y="1028707"/>
                    </a:lnTo>
                    <a:lnTo>
                      <a:pt x="1294062" y="1028707"/>
                    </a:lnTo>
                    <a:close/>
                    <a:moveTo>
                      <a:pt x="1294062" y="942982"/>
                    </a:moveTo>
                    <a:lnTo>
                      <a:pt x="1294062" y="864401"/>
                    </a:lnTo>
                    <a:lnTo>
                      <a:pt x="1372643" y="864401"/>
                    </a:lnTo>
                    <a:lnTo>
                      <a:pt x="1372643" y="942982"/>
                    </a:lnTo>
                    <a:lnTo>
                      <a:pt x="1294062" y="942982"/>
                    </a:lnTo>
                    <a:close/>
                    <a:moveTo>
                      <a:pt x="1294062" y="857257"/>
                    </a:moveTo>
                    <a:lnTo>
                      <a:pt x="1294062" y="778676"/>
                    </a:lnTo>
                    <a:lnTo>
                      <a:pt x="1372643" y="778676"/>
                    </a:lnTo>
                    <a:lnTo>
                      <a:pt x="1372643" y="857257"/>
                    </a:lnTo>
                    <a:lnTo>
                      <a:pt x="1294062" y="857257"/>
                    </a:lnTo>
                    <a:close/>
                    <a:moveTo>
                      <a:pt x="1294062" y="771532"/>
                    </a:moveTo>
                    <a:lnTo>
                      <a:pt x="1294062" y="692951"/>
                    </a:lnTo>
                    <a:lnTo>
                      <a:pt x="1372643" y="692951"/>
                    </a:lnTo>
                    <a:lnTo>
                      <a:pt x="1372643" y="771532"/>
                    </a:lnTo>
                    <a:lnTo>
                      <a:pt x="1294062" y="771532"/>
                    </a:lnTo>
                    <a:close/>
                    <a:moveTo>
                      <a:pt x="1294062" y="685807"/>
                    </a:moveTo>
                    <a:lnTo>
                      <a:pt x="1294062" y="607226"/>
                    </a:lnTo>
                    <a:lnTo>
                      <a:pt x="1372643" y="607226"/>
                    </a:lnTo>
                    <a:lnTo>
                      <a:pt x="1372643" y="685807"/>
                    </a:lnTo>
                    <a:lnTo>
                      <a:pt x="1294062" y="685807"/>
                    </a:lnTo>
                    <a:close/>
                    <a:moveTo>
                      <a:pt x="1294062" y="600075"/>
                    </a:moveTo>
                    <a:lnTo>
                      <a:pt x="1294062" y="521494"/>
                    </a:lnTo>
                    <a:lnTo>
                      <a:pt x="1372643" y="521494"/>
                    </a:lnTo>
                    <a:lnTo>
                      <a:pt x="1372643" y="600075"/>
                    </a:lnTo>
                    <a:lnTo>
                      <a:pt x="1294062" y="600075"/>
                    </a:lnTo>
                    <a:close/>
                    <a:moveTo>
                      <a:pt x="1294062" y="514350"/>
                    </a:moveTo>
                    <a:lnTo>
                      <a:pt x="1294062" y="435769"/>
                    </a:lnTo>
                    <a:lnTo>
                      <a:pt x="1372643" y="435769"/>
                    </a:lnTo>
                    <a:lnTo>
                      <a:pt x="1372643" y="514350"/>
                    </a:lnTo>
                    <a:lnTo>
                      <a:pt x="1294062" y="514350"/>
                    </a:lnTo>
                    <a:close/>
                    <a:moveTo>
                      <a:pt x="1294062" y="428625"/>
                    </a:moveTo>
                    <a:lnTo>
                      <a:pt x="1294062" y="350044"/>
                    </a:lnTo>
                    <a:lnTo>
                      <a:pt x="1372643" y="350044"/>
                    </a:lnTo>
                    <a:lnTo>
                      <a:pt x="1372643" y="428625"/>
                    </a:lnTo>
                    <a:lnTo>
                      <a:pt x="1294062" y="428625"/>
                    </a:lnTo>
                    <a:close/>
                    <a:moveTo>
                      <a:pt x="1294062" y="342900"/>
                    </a:moveTo>
                    <a:lnTo>
                      <a:pt x="1294062" y="264319"/>
                    </a:lnTo>
                    <a:lnTo>
                      <a:pt x="1372643" y="264319"/>
                    </a:lnTo>
                    <a:lnTo>
                      <a:pt x="1372643" y="342900"/>
                    </a:lnTo>
                    <a:lnTo>
                      <a:pt x="1294062" y="342900"/>
                    </a:lnTo>
                    <a:close/>
                    <a:moveTo>
                      <a:pt x="1294062" y="257175"/>
                    </a:moveTo>
                    <a:lnTo>
                      <a:pt x="1294062" y="178594"/>
                    </a:lnTo>
                    <a:lnTo>
                      <a:pt x="1372643" y="178594"/>
                    </a:lnTo>
                    <a:lnTo>
                      <a:pt x="1372643" y="257175"/>
                    </a:lnTo>
                    <a:lnTo>
                      <a:pt x="1294062" y="257175"/>
                    </a:lnTo>
                    <a:close/>
                    <a:moveTo>
                      <a:pt x="1294062" y="171450"/>
                    </a:moveTo>
                    <a:lnTo>
                      <a:pt x="1294062" y="92869"/>
                    </a:lnTo>
                    <a:lnTo>
                      <a:pt x="1372643" y="92869"/>
                    </a:lnTo>
                    <a:lnTo>
                      <a:pt x="1372643" y="171450"/>
                    </a:lnTo>
                    <a:lnTo>
                      <a:pt x="1294062" y="171450"/>
                    </a:lnTo>
                    <a:close/>
                    <a:moveTo>
                      <a:pt x="1294062" y="85725"/>
                    </a:moveTo>
                    <a:lnTo>
                      <a:pt x="1294062" y="7144"/>
                    </a:lnTo>
                    <a:lnTo>
                      <a:pt x="1372643" y="7144"/>
                    </a:lnTo>
                    <a:lnTo>
                      <a:pt x="1372643" y="85725"/>
                    </a:lnTo>
                    <a:lnTo>
                      <a:pt x="1294062" y="85725"/>
                    </a:lnTo>
                    <a:close/>
                    <a:moveTo>
                      <a:pt x="1286918" y="85725"/>
                    </a:moveTo>
                    <a:lnTo>
                      <a:pt x="1208337" y="85725"/>
                    </a:lnTo>
                    <a:lnTo>
                      <a:pt x="1208337" y="7144"/>
                    </a:lnTo>
                    <a:lnTo>
                      <a:pt x="1286918" y="7144"/>
                    </a:lnTo>
                    <a:lnTo>
                      <a:pt x="1286918" y="85725"/>
                    </a:lnTo>
                    <a:close/>
                    <a:moveTo>
                      <a:pt x="1201193" y="85725"/>
                    </a:moveTo>
                    <a:lnTo>
                      <a:pt x="1122612" y="85725"/>
                    </a:lnTo>
                    <a:lnTo>
                      <a:pt x="1122612" y="7144"/>
                    </a:lnTo>
                    <a:lnTo>
                      <a:pt x="1201193" y="7144"/>
                    </a:lnTo>
                    <a:lnTo>
                      <a:pt x="1201193" y="85725"/>
                    </a:lnTo>
                    <a:close/>
                    <a:moveTo>
                      <a:pt x="1115468" y="85725"/>
                    </a:moveTo>
                    <a:lnTo>
                      <a:pt x="1036887" y="85725"/>
                    </a:lnTo>
                    <a:lnTo>
                      <a:pt x="1036887" y="7144"/>
                    </a:lnTo>
                    <a:lnTo>
                      <a:pt x="1115468" y="7144"/>
                    </a:lnTo>
                    <a:lnTo>
                      <a:pt x="1115468" y="85725"/>
                    </a:lnTo>
                    <a:close/>
                    <a:moveTo>
                      <a:pt x="1029743" y="85725"/>
                    </a:moveTo>
                    <a:lnTo>
                      <a:pt x="951162" y="85725"/>
                    </a:lnTo>
                    <a:lnTo>
                      <a:pt x="951162" y="7144"/>
                    </a:lnTo>
                    <a:lnTo>
                      <a:pt x="1029743" y="7144"/>
                    </a:lnTo>
                    <a:lnTo>
                      <a:pt x="1029743" y="85725"/>
                    </a:lnTo>
                    <a:close/>
                    <a:moveTo>
                      <a:pt x="944018" y="85725"/>
                    </a:moveTo>
                    <a:lnTo>
                      <a:pt x="865437" y="85725"/>
                    </a:lnTo>
                    <a:lnTo>
                      <a:pt x="865437" y="7144"/>
                    </a:lnTo>
                    <a:lnTo>
                      <a:pt x="944018" y="7144"/>
                    </a:lnTo>
                    <a:lnTo>
                      <a:pt x="944018" y="85725"/>
                    </a:lnTo>
                    <a:close/>
                    <a:moveTo>
                      <a:pt x="858293" y="85725"/>
                    </a:moveTo>
                    <a:lnTo>
                      <a:pt x="779712" y="85725"/>
                    </a:lnTo>
                    <a:lnTo>
                      <a:pt x="779712" y="7144"/>
                    </a:lnTo>
                    <a:lnTo>
                      <a:pt x="858293" y="7144"/>
                    </a:lnTo>
                    <a:lnTo>
                      <a:pt x="858293" y="85725"/>
                    </a:lnTo>
                    <a:close/>
                    <a:moveTo>
                      <a:pt x="772568" y="85725"/>
                    </a:moveTo>
                    <a:lnTo>
                      <a:pt x="693987" y="85725"/>
                    </a:lnTo>
                    <a:lnTo>
                      <a:pt x="693987" y="7144"/>
                    </a:lnTo>
                    <a:lnTo>
                      <a:pt x="772568" y="7144"/>
                    </a:lnTo>
                    <a:lnTo>
                      <a:pt x="772568" y="85725"/>
                    </a:lnTo>
                    <a:close/>
                    <a:moveTo>
                      <a:pt x="686843" y="85725"/>
                    </a:moveTo>
                    <a:lnTo>
                      <a:pt x="608262" y="85725"/>
                    </a:lnTo>
                    <a:lnTo>
                      <a:pt x="608262" y="7144"/>
                    </a:lnTo>
                    <a:lnTo>
                      <a:pt x="686843" y="7144"/>
                    </a:lnTo>
                    <a:lnTo>
                      <a:pt x="686843" y="85725"/>
                    </a:lnTo>
                    <a:close/>
                    <a:moveTo>
                      <a:pt x="601118" y="85725"/>
                    </a:moveTo>
                    <a:lnTo>
                      <a:pt x="522537" y="85725"/>
                    </a:lnTo>
                    <a:lnTo>
                      <a:pt x="522537" y="7144"/>
                    </a:lnTo>
                    <a:lnTo>
                      <a:pt x="601118" y="7144"/>
                    </a:lnTo>
                    <a:lnTo>
                      <a:pt x="601118" y="85725"/>
                    </a:lnTo>
                    <a:close/>
                    <a:moveTo>
                      <a:pt x="515393" y="85725"/>
                    </a:moveTo>
                    <a:lnTo>
                      <a:pt x="436812" y="85725"/>
                    </a:lnTo>
                    <a:lnTo>
                      <a:pt x="436812" y="7144"/>
                    </a:lnTo>
                    <a:lnTo>
                      <a:pt x="515393" y="7144"/>
                    </a:lnTo>
                    <a:lnTo>
                      <a:pt x="515393" y="85725"/>
                    </a:lnTo>
                    <a:close/>
                    <a:moveTo>
                      <a:pt x="429668" y="85725"/>
                    </a:moveTo>
                    <a:lnTo>
                      <a:pt x="351087" y="85725"/>
                    </a:lnTo>
                    <a:lnTo>
                      <a:pt x="351087" y="7144"/>
                    </a:lnTo>
                    <a:lnTo>
                      <a:pt x="429668" y="7144"/>
                    </a:lnTo>
                    <a:lnTo>
                      <a:pt x="429668" y="85725"/>
                    </a:lnTo>
                    <a:close/>
                    <a:moveTo>
                      <a:pt x="343943" y="85725"/>
                    </a:moveTo>
                    <a:lnTo>
                      <a:pt x="265362" y="85725"/>
                    </a:lnTo>
                    <a:lnTo>
                      <a:pt x="265362" y="7144"/>
                    </a:lnTo>
                    <a:lnTo>
                      <a:pt x="343943" y="7144"/>
                    </a:lnTo>
                    <a:lnTo>
                      <a:pt x="343943" y="85725"/>
                    </a:lnTo>
                    <a:close/>
                    <a:moveTo>
                      <a:pt x="258218" y="85725"/>
                    </a:moveTo>
                    <a:lnTo>
                      <a:pt x="179637" y="85725"/>
                    </a:lnTo>
                    <a:lnTo>
                      <a:pt x="179637" y="7144"/>
                    </a:lnTo>
                    <a:lnTo>
                      <a:pt x="258218" y="7144"/>
                    </a:lnTo>
                    <a:lnTo>
                      <a:pt x="258218" y="85725"/>
                    </a:lnTo>
                    <a:close/>
                    <a:moveTo>
                      <a:pt x="172493" y="85725"/>
                    </a:moveTo>
                    <a:lnTo>
                      <a:pt x="93912" y="85725"/>
                    </a:lnTo>
                    <a:lnTo>
                      <a:pt x="93912" y="7144"/>
                    </a:lnTo>
                    <a:lnTo>
                      <a:pt x="172493" y="7144"/>
                    </a:lnTo>
                    <a:lnTo>
                      <a:pt x="172493" y="85725"/>
                    </a:lnTo>
                    <a:close/>
                    <a:moveTo>
                      <a:pt x="172493" y="92869"/>
                    </a:moveTo>
                    <a:lnTo>
                      <a:pt x="172493" y="171450"/>
                    </a:lnTo>
                    <a:lnTo>
                      <a:pt x="93912" y="171450"/>
                    </a:lnTo>
                    <a:lnTo>
                      <a:pt x="93912" y="92869"/>
                    </a:lnTo>
                    <a:lnTo>
                      <a:pt x="172493" y="92869"/>
                    </a:lnTo>
                    <a:close/>
                    <a:moveTo>
                      <a:pt x="86768" y="171450"/>
                    </a:moveTo>
                    <a:lnTo>
                      <a:pt x="7144" y="171450"/>
                    </a:lnTo>
                    <a:lnTo>
                      <a:pt x="7144" y="92869"/>
                    </a:lnTo>
                    <a:lnTo>
                      <a:pt x="86768" y="92869"/>
                    </a:lnTo>
                    <a:lnTo>
                      <a:pt x="86768" y="171450"/>
                    </a:lnTo>
                    <a:close/>
                    <a:moveTo>
                      <a:pt x="7144" y="178594"/>
                    </a:moveTo>
                    <a:lnTo>
                      <a:pt x="86768" y="178594"/>
                    </a:lnTo>
                    <a:lnTo>
                      <a:pt x="86768" y="257175"/>
                    </a:lnTo>
                    <a:lnTo>
                      <a:pt x="7144" y="257175"/>
                    </a:lnTo>
                    <a:lnTo>
                      <a:pt x="7144" y="178594"/>
                    </a:lnTo>
                    <a:close/>
                    <a:moveTo>
                      <a:pt x="86768" y="264319"/>
                    </a:moveTo>
                    <a:lnTo>
                      <a:pt x="86768" y="342900"/>
                    </a:lnTo>
                    <a:lnTo>
                      <a:pt x="7144" y="342900"/>
                    </a:lnTo>
                    <a:lnTo>
                      <a:pt x="7144" y="264319"/>
                    </a:lnTo>
                    <a:lnTo>
                      <a:pt x="86768" y="264319"/>
                    </a:lnTo>
                    <a:close/>
                    <a:moveTo>
                      <a:pt x="7144" y="350044"/>
                    </a:moveTo>
                    <a:lnTo>
                      <a:pt x="86768" y="350044"/>
                    </a:lnTo>
                    <a:lnTo>
                      <a:pt x="86768" y="428625"/>
                    </a:lnTo>
                    <a:lnTo>
                      <a:pt x="7144" y="428625"/>
                    </a:lnTo>
                    <a:lnTo>
                      <a:pt x="7144" y="350044"/>
                    </a:lnTo>
                    <a:close/>
                    <a:moveTo>
                      <a:pt x="86768" y="435769"/>
                    </a:moveTo>
                    <a:lnTo>
                      <a:pt x="86768" y="514350"/>
                    </a:lnTo>
                    <a:lnTo>
                      <a:pt x="7144" y="514350"/>
                    </a:lnTo>
                    <a:lnTo>
                      <a:pt x="7144" y="435769"/>
                    </a:lnTo>
                    <a:lnTo>
                      <a:pt x="86768" y="435769"/>
                    </a:lnTo>
                    <a:close/>
                    <a:moveTo>
                      <a:pt x="7144" y="521494"/>
                    </a:moveTo>
                    <a:lnTo>
                      <a:pt x="86768" y="521494"/>
                    </a:lnTo>
                    <a:lnTo>
                      <a:pt x="86768" y="600075"/>
                    </a:lnTo>
                    <a:lnTo>
                      <a:pt x="7144" y="600075"/>
                    </a:lnTo>
                    <a:lnTo>
                      <a:pt x="7144" y="521494"/>
                    </a:lnTo>
                    <a:close/>
                    <a:moveTo>
                      <a:pt x="86768" y="607219"/>
                    </a:moveTo>
                    <a:lnTo>
                      <a:pt x="86768" y="685800"/>
                    </a:lnTo>
                    <a:lnTo>
                      <a:pt x="7144" y="685800"/>
                    </a:lnTo>
                    <a:lnTo>
                      <a:pt x="7144" y="607219"/>
                    </a:lnTo>
                    <a:lnTo>
                      <a:pt x="86768" y="607219"/>
                    </a:lnTo>
                    <a:close/>
                    <a:moveTo>
                      <a:pt x="7144" y="692951"/>
                    </a:moveTo>
                    <a:lnTo>
                      <a:pt x="86768" y="692951"/>
                    </a:lnTo>
                    <a:lnTo>
                      <a:pt x="86768" y="771532"/>
                    </a:lnTo>
                    <a:lnTo>
                      <a:pt x="7144" y="771532"/>
                    </a:lnTo>
                    <a:lnTo>
                      <a:pt x="7144" y="692951"/>
                    </a:lnTo>
                    <a:close/>
                    <a:moveTo>
                      <a:pt x="86768" y="778676"/>
                    </a:moveTo>
                    <a:lnTo>
                      <a:pt x="86768" y="857257"/>
                    </a:lnTo>
                    <a:lnTo>
                      <a:pt x="7144" y="857257"/>
                    </a:lnTo>
                    <a:lnTo>
                      <a:pt x="7144" y="778676"/>
                    </a:lnTo>
                    <a:lnTo>
                      <a:pt x="86768" y="778676"/>
                    </a:lnTo>
                    <a:close/>
                    <a:moveTo>
                      <a:pt x="7144" y="864401"/>
                    </a:moveTo>
                    <a:lnTo>
                      <a:pt x="86768" y="864401"/>
                    </a:lnTo>
                    <a:lnTo>
                      <a:pt x="86768" y="942982"/>
                    </a:lnTo>
                    <a:lnTo>
                      <a:pt x="7144" y="942982"/>
                    </a:lnTo>
                    <a:lnTo>
                      <a:pt x="7144" y="864401"/>
                    </a:lnTo>
                    <a:close/>
                    <a:moveTo>
                      <a:pt x="86768" y="950126"/>
                    </a:moveTo>
                    <a:lnTo>
                      <a:pt x="86768" y="1028707"/>
                    </a:lnTo>
                    <a:lnTo>
                      <a:pt x="7144" y="1028707"/>
                    </a:lnTo>
                    <a:lnTo>
                      <a:pt x="7144" y="950126"/>
                    </a:lnTo>
                    <a:lnTo>
                      <a:pt x="86768" y="950126"/>
                    </a:lnTo>
                    <a:close/>
                    <a:moveTo>
                      <a:pt x="7144" y="1035851"/>
                    </a:moveTo>
                    <a:lnTo>
                      <a:pt x="86768" y="1035851"/>
                    </a:lnTo>
                    <a:lnTo>
                      <a:pt x="86768" y="1114432"/>
                    </a:lnTo>
                    <a:lnTo>
                      <a:pt x="7144" y="1114432"/>
                    </a:lnTo>
                    <a:lnTo>
                      <a:pt x="7144" y="1035851"/>
                    </a:lnTo>
                    <a:close/>
                    <a:moveTo>
                      <a:pt x="86768" y="1121576"/>
                    </a:moveTo>
                    <a:lnTo>
                      <a:pt x="86768" y="1200157"/>
                    </a:lnTo>
                    <a:lnTo>
                      <a:pt x="7144" y="1200157"/>
                    </a:lnTo>
                    <a:lnTo>
                      <a:pt x="7144" y="1121576"/>
                    </a:lnTo>
                    <a:lnTo>
                      <a:pt x="86768" y="1121576"/>
                    </a:lnTo>
                    <a:close/>
                    <a:moveTo>
                      <a:pt x="7144" y="1207301"/>
                    </a:moveTo>
                    <a:lnTo>
                      <a:pt x="86768" y="1207301"/>
                    </a:lnTo>
                    <a:lnTo>
                      <a:pt x="86768" y="1285882"/>
                    </a:lnTo>
                    <a:lnTo>
                      <a:pt x="7144" y="1285882"/>
                    </a:lnTo>
                    <a:lnTo>
                      <a:pt x="7144" y="1207301"/>
                    </a:lnTo>
                    <a:close/>
                    <a:moveTo>
                      <a:pt x="86768" y="1293026"/>
                    </a:moveTo>
                    <a:lnTo>
                      <a:pt x="86768" y="1371607"/>
                    </a:lnTo>
                    <a:lnTo>
                      <a:pt x="7144" y="1371607"/>
                    </a:lnTo>
                    <a:lnTo>
                      <a:pt x="7144" y="1293026"/>
                    </a:lnTo>
                    <a:lnTo>
                      <a:pt x="86768" y="1293026"/>
                    </a:lnTo>
                    <a:close/>
                    <a:moveTo>
                      <a:pt x="7144" y="1378751"/>
                    </a:moveTo>
                    <a:lnTo>
                      <a:pt x="86768" y="1378751"/>
                    </a:lnTo>
                    <a:lnTo>
                      <a:pt x="86768" y="1457332"/>
                    </a:lnTo>
                    <a:lnTo>
                      <a:pt x="7144" y="1457332"/>
                    </a:lnTo>
                    <a:lnTo>
                      <a:pt x="7144" y="1378751"/>
                    </a:lnTo>
                    <a:close/>
                    <a:moveTo>
                      <a:pt x="86768" y="1464476"/>
                    </a:moveTo>
                    <a:lnTo>
                      <a:pt x="86768" y="1543057"/>
                    </a:lnTo>
                    <a:lnTo>
                      <a:pt x="7144" y="1543057"/>
                    </a:lnTo>
                    <a:lnTo>
                      <a:pt x="7144" y="1464476"/>
                    </a:lnTo>
                    <a:lnTo>
                      <a:pt x="86768" y="1464476"/>
                    </a:lnTo>
                    <a:close/>
                    <a:moveTo>
                      <a:pt x="7144" y="1550201"/>
                    </a:moveTo>
                    <a:lnTo>
                      <a:pt x="86768" y="1550201"/>
                    </a:lnTo>
                    <a:lnTo>
                      <a:pt x="86768" y="1628782"/>
                    </a:lnTo>
                    <a:lnTo>
                      <a:pt x="7144" y="1628782"/>
                    </a:lnTo>
                    <a:lnTo>
                      <a:pt x="7144" y="1550201"/>
                    </a:lnTo>
                    <a:close/>
                    <a:moveTo>
                      <a:pt x="86768" y="1635926"/>
                    </a:moveTo>
                    <a:lnTo>
                      <a:pt x="86768" y="1714507"/>
                    </a:lnTo>
                    <a:lnTo>
                      <a:pt x="7144" y="1714507"/>
                    </a:lnTo>
                    <a:lnTo>
                      <a:pt x="7144" y="1635926"/>
                    </a:lnTo>
                    <a:lnTo>
                      <a:pt x="86768" y="1635926"/>
                    </a:lnTo>
                    <a:close/>
                    <a:moveTo>
                      <a:pt x="7144" y="1721651"/>
                    </a:moveTo>
                    <a:lnTo>
                      <a:pt x="86768" y="1721651"/>
                    </a:lnTo>
                    <a:lnTo>
                      <a:pt x="86768" y="1800232"/>
                    </a:lnTo>
                    <a:lnTo>
                      <a:pt x="7144" y="1800232"/>
                    </a:lnTo>
                    <a:lnTo>
                      <a:pt x="7144" y="1721651"/>
                    </a:lnTo>
                    <a:close/>
                    <a:moveTo>
                      <a:pt x="93912" y="1721651"/>
                    </a:moveTo>
                    <a:lnTo>
                      <a:pt x="172493" y="1721651"/>
                    </a:lnTo>
                    <a:lnTo>
                      <a:pt x="172493" y="1800232"/>
                    </a:lnTo>
                    <a:lnTo>
                      <a:pt x="93912" y="1800232"/>
                    </a:lnTo>
                    <a:lnTo>
                      <a:pt x="93912" y="1721651"/>
                    </a:lnTo>
                    <a:close/>
                    <a:moveTo>
                      <a:pt x="172493" y="1807376"/>
                    </a:moveTo>
                    <a:lnTo>
                      <a:pt x="172493" y="1885950"/>
                    </a:lnTo>
                    <a:lnTo>
                      <a:pt x="93912" y="1885950"/>
                    </a:lnTo>
                    <a:lnTo>
                      <a:pt x="93912" y="1807376"/>
                    </a:lnTo>
                    <a:lnTo>
                      <a:pt x="172493" y="1807376"/>
                    </a:lnTo>
                    <a:close/>
                    <a:moveTo>
                      <a:pt x="179637" y="1807376"/>
                    </a:moveTo>
                    <a:lnTo>
                      <a:pt x="258218" y="1807376"/>
                    </a:lnTo>
                    <a:lnTo>
                      <a:pt x="258218" y="1885950"/>
                    </a:lnTo>
                    <a:lnTo>
                      <a:pt x="179637" y="1885950"/>
                    </a:lnTo>
                    <a:lnTo>
                      <a:pt x="179637" y="1807376"/>
                    </a:lnTo>
                    <a:close/>
                    <a:moveTo>
                      <a:pt x="265362" y="1807376"/>
                    </a:moveTo>
                    <a:lnTo>
                      <a:pt x="343943" y="1807376"/>
                    </a:lnTo>
                    <a:lnTo>
                      <a:pt x="343943" y="1885950"/>
                    </a:lnTo>
                    <a:lnTo>
                      <a:pt x="265362" y="1885950"/>
                    </a:lnTo>
                    <a:lnTo>
                      <a:pt x="265362" y="1807376"/>
                    </a:lnTo>
                    <a:close/>
                    <a:moveTo>
                      <a:pt x="351087" y="1807376"/>
                    </a:moveTo>
                    <a:lnTo>
                      <a:pt x="429668" y="1807376"/>
                    </a:lnTo>
                    <a:lnTo>
                      <a:pt x="429668" y="1885950"/>
                    </a:lnTo>
                    <a:lnTo>
                      <a:pt x="351087" y="1885950"/>
                    </a:lnTo>
                    <a:lnTo>
                      <a:pt x="351087" y="1807376"/>
                    </a:lnTo>
                    <a:close/>
                    <a:moveTo>
                      <a:pt x="436812" y="1807376"/>
                    </a:moveTo>
                    <a:lnTo>
                      <a:pt x="515393" y="1807376"/>
                    </a:lnTo>
                    <a:lnTo>
                      <a:pt x="515393" y="1885950"/>
                    </a:lnTo>
                    <a:lnTo>
                      <a:pt x="436812" y="1885950"/>
                    </a:lnTo>
                    <a:lnTo>
                      <a:pt x="436812" y="1807376"/>
                    </a:lnTo>
                    <a:close/>
                    <a:moveTo>
                      <a:pt x="522537" y="1807376"/>
                    </a:moveTo>
                    <a:lnTo>
                      <a:pt x="601118" y="1807376"/>
                    </a:lnTo>
                    <a:lnTo>
                      <a:pt x="601118" y="1885950"/>
                    </a:lnTo>
                    <a:lnTo>
                      <a:pt x="522537" y="1885950"/>
                    </a:lnTo>
                    <a:lnTo>
                      <a:pt x="522537" y="1807376"/>
                    </a:lnTo>
                    <a:close/>
                    <a:moveTo>
                      <a:pt x="608262" y="1807376"/>
                    </a:moveTo>
                    <a:lnTo>
                      <a:pt x="686843" y="1807376"/>
                    </a:lnTo>
                    <a:lnTo>
                      <a:pt x="686843" y="1885950"/>
                    </a:lnTo>
                    <a:lnTo>
                      <a:pt x="608262" y="1885950"/>
                    </a:lnTo>
                    <a:lnTo>
                      <a:pt x="608262" y="1807376"/>
                    </a:lnTo>
                    <a:close/>
                    <a:moveTo>
                      <a:pt x="693987" y="1807376"/>
                    </a:moveTo>
                    <a:lnTo>
                      <a:pt x="772568" y="1807376"/>
                    </a:lnTo>
                    <a:lnTo>
                      <a:pt x="772568" y="1885950"/>
                    </a:lnTo>
                    <a:lnTo>
                      <a:pt x="693987" y="1885950"/>
                    </a:lnTo>
                    <a:lnTo>
                      <a:pt x="693987" y="1807376"/>
                    </a:lnTo>
                    <a:close/>
                    <a:moveTo>
                      <a:pt x="779712" y="1807376"/>
                    </a:moveTo>
                    <a:lnTo>
                      <a:pt x="858293" y="1807376"/>
                    </a:lnTo>
                    <a:lnTo>
                      <a:pt x="858293" y="1885950"/>
                    </a:lnTo>
                    <a:lnTo>
                      <a:pt x="779712" y="1885950"/>
                    </a:lnTo>
                    <a:lnTo>
                      <a:pt x="779712" y="1807376"/>
                    </a:lnTo>
                    <a:close/>
                    <a:moveTo>
                      <a:pt x="865437" y="1807376"/>
                    </a:moveTo>
                    <a:lnTo>
                      <a:pt x="944018" y="1807376"/>
                    </a:lnTo>
                    <a:lnTo>
                      <a:pt x="944018" y="1885950"/>
                    </a:lnTo>
                    <a:lnTo>
                      <a:pt x="865437" y="1885950"/>
                    </a:lnTo>
                    <a:lnTo>
                      <a:pt x="865437" y="1807376"/>
                    </a:lnTo>
                    <a:close/>
                    <a:moveTo>
                      <a:pt x="951162" y="1807376"/>
                    </a:moveTo>
                    <a:lnTo>
                      <a:pt x="1029743" y="1807376"/>
                    </a:lnTo>
                    <a:lnTo>
                      <a:pt x="1029743" y="1885950"/>
                    </a:lnTo>
                    <a:lnTo>
                      <a:pt x="951162" y="1885950"/>
                    </a:lnTo>
                    <a:lnTo>
                      <a:pt x="951162" y="1807376"/>
                    </a:lnTo>
                    <a:close/>
                    <a:moveTo>
                      <a:pt x="1036887" y="1807376"/>
                    </a:moveTo>
                    <a:lnTo>
                      <a:pt x="1115468" y="1807376"/>
                    </a:lnTo>
                    <a:lnTo>
                      <a:pt x="1115468" y="1885950"/>
                    </a:lnTo>
                    <a:lnTo>
                      <a:pt x="1036887" y="1885950"/>
                    </a:lnTo>
                    <a:lnTo>
                      <a:pt x="1036887" y="1807376"/>
                    </a:lnTo>
                    <a:close/>
                    <a:moveTo>
                      <a:pt x="1122612" y="1807376"/>
                    </a:moveTo>
                    <a:lnTo>
                      <a:pt x="1201193" y="1807376"/>
                    </a:lnTo>
                    <a:lnTo>
                      <a:pt x="1201193" y="1885950"/>
                    </a:lnTo>
                    <a:lnTo>
                      <a:pt x="1122612" y="1885950"/>
                    </a:lnTo>
                    <a:lnTo>
                      <a:pt x="1122612" y="1807376"/>
                    </a:lnTo>
                    <a:close/>
                    <a:moveTo>
                      <a:pt x="1208337" y="1807376"/>
                    </a:moveTo>
                    <a:lnTo>
                      <a:pt x="1286918" y="1807376"/>
                    </a:lnTo>
                    <a:lnTo>
                      <a:pt x="1286918" y="1885950"/>
                    </a:lnTo>
                    <a:lnTo>
                      <a:pt x="1208337" y="1885950"/>
                    </a:lnTo>
                    <a:lnTo>
                      <a:pt x="1208337" y="1807376"/>
                    </a:lnTo>
                    <a:close/>
                    <a:moveTo>
                      <a:pt x="1294062" y="1807376"/>
                    </a:moveTo>
                    <a:lnTo>
                      <a:pt x="1372643" y="1807376"/>
                    </a:lnTo>
                    <a:lnTo>
                      <a:pt x="1372643" y="1885950"/>
                    </a:lnTo>
                    <a:lnTo>
                      <a:pt x="1294062" y="1885950"/>
                    </a:lnTo>
                    <a:lnTo>
                      <a:pt x="1294062" y="1807376"/>
                    </a:lnTo>
                    <a:close/>
                    <a:moveTo>
                      <a:pt x="1294062" y="1800232"/>
                    </a:moveTo>
                    <a:lnTo>
                      <a:pt x="1294062" y="1721651"/>
                    </a:lnTo>
                    <a:lnTo>
                      <a:pt x="1372643" y="1721651"/>
                    </a:lnTo>
                    <a:lnTo>
                      <a:pt x="1372643" y="1800232"/>
                    </a:lnTo>
                    <a:lnTo>
                      <a:pt x="1294062" y="1800232"/>
                    </a:lnTo>
                    <a:close/>
                    <a:moveTo>
                      <a:pt x="1379787" y="1721651"/>
                    </a:moveTo>
                    <a:lnTo>
                      <a:pt x="1457325" y="1721651"/>
                    </a:lnTo>
                    <a:lnTo>
                      <a:pt x="1457325" y="1800232"/>
                    </a:lnTo>
                    <a:lnTo>
                      <a:pt x="1379787" y="1800232"/>
                    </a:lnTo>
                    <a:lnTo>
                      <a:pt x="1379787" y="1721651"/>
                    </a:lnTo>
                    <a:close/>
                    <a:moveTo>
                      <a:pt x="1379787" y="1714507"/>
                    </a:moveTo>
                    <a:lnTo>
                      <a:pt x="1379787" y="1635926"/>
                    </a:lnTo>
                    <a:lnTo>
                      <a:pt x="1457325" y="1635926"/>
                    </a:lnTo>
                    <a:lnTo>
                      <a:pt x="1457325" y="1714507"/>
                    </a:lnTo>
                    <a:lnTo>
                      <a:pt x="1379787" y="1714507"/>
                    </a:lnTo>
                    <a:close/>
                    <a:moveTo>
                      <a:pt x="1457325" y="1628782"/>
                    </a:moveTo>
                    <a:lnTo>
                      <a:pt x="1379787" y="1628782"/>
                    </a:lnTo>
                    <a:lnTo>
                      <a:pt x="1379787" y="1550201"/>
                    </a:lnTo>
                    <a:lnTo>
                      <a:pt x="1457325" y="1550201"/>
                    </a:lnTo>
                    <a:lnTo>
                      <a:pt x="1457325" y="1628782"/>
                    </a:lnTo>
                    <a:close/>
                    <a:moveTo>
                      <a:pt x="1379787" y="1543057"/>
                    </a:moveTo>
                    <a:lnTo>
                      <a:pt x="1379787" y="1464476"/>
                    </a:lnTo>
                    <a:lnTo>
                      <a:pt x="1457325" y="1464476"/>
                    </a:lnTo>
                    <a:lnTo>
                      <a:pt x="1457325" y="1543057"/>
                    </a:lnTo>
                    <a:lnTo>
                      <a:pt x="1379787" y="1543057"/>
                    </a:lnTo>
                    <a:close/>
                    <a:moveTo>
                      <a:pt x="1457325" y="1457332"/>
                    </a:moveTo>
                    <a:lnTo>
                      <a:pt x="1379787" y="1457332"/>
                    </a:lnTo>
                    <a:lnTo>
                      <a:pt x="1379787" y="1378751"/>
                    </a:lnTo>
                    <a:lnTo>
                      <a:pt x="1457325" y="1378751"/>
                    </a:lnTo>
                    <a:lnTo>
                      <a:pt x="1457325" y="1457332"/>
                    </a:lnTo>
                    <a:close/>
                    <a:moveTo>
                      <a:pt x="1379787" y="1371607"/>
                    </a:moveTo>
                    <a:lnTo>
                      <a:pt x="1379787" y="1293026"/>
                    </a:lnTo>
                    <a:lnTo>
                      <a:pt x="1457325" y="1293026"/>
                    </a:lnTo>
                    <a:lnTo>
                      <a:pt x="1457325" y="1371607"/>
                    </a:lnTo>
                    <a:lnTo>
                      <a:pt x="1379787" y="1371607"/>
                    </a:lnTo>
                    <a:close/>
                    <a:moveTo>
                      <a:pt x="1457325" y="1285882"/>
                    </a:moveTo>
                    <a:lnTo>
                      <a:pt x="1379787" y="1285882"/>
                    </a:lnTo>
                    <a:lnTo>
                      <a:pt x="1379787" y="1207301"/>
                    </a:lnTo>
                    <a:lnTo>
                      <a:pt x="1457325" y="1207301"/>
                    </a:lnTo>
                    <a:lnTo>
                      <a:pt x="1457325" y="1285882"/>
                    </a:lnTo>
                    <a:close/>
                    <a:moveTo>
                      <a:pt x="1379787" y="1200157"/>
                    </a:moveTo>
                    <a:lnTo>
                      <a:pt x="1379787" y="1121576"/>
                    </a:lnTo>
                    <a:lnTo>
                      <a:pt x="1457325" y="1121576"/>
                    </a:lnTo>
                    <a:lnTo>
                      <a:pt x="1457325" y="1200157"/>
                    </a:lnTo>
                    <a:lnTo>
                      <a:pt x="1379787" y="1200157"/>
                    </a:lnTo>
                    <a:close/>
                    <a:moveTo>
                      <a:pt x="1457325" y="1114432"/>
                    </a:moveTo>
                    <a:lnTo>
                      <a:pt x="1379787" y="1114432"/>
                    </a:lnTo>
                    <a:lnTo>
                      <a:pt x="1379787" y="1035851"/>
                    </a:lnTo>
                    <a:lnTo>
                      <a:pt x="1457325" y="1035851"/>
                    </a:lnTo>
                    <a:lnTo>
                      <a:pt x="1457325" y="1114432"/>
                    </a:lnTo>
                    <a:close/>
                    <a:moveTo>
                      <a:pt x="1379787" y="1028707"/>
                    </a:moveTo>
                    <a:lnTo>
                      <a:pt x="1379787" y="950126"/>
                    </a:lnTo>
                    <a:lnTo>
                      <a:pt x="1457325" y="950126"/>
                    </a:lnTo>
                    <a:lnTo>
                      <a:pt x="1457325" y="1028707"/>
                    </a:lnTo>
                    <a:lnTo>
                      <a:pt x="1379787" y="1028707"/>
                    </a:lnTo>
                    <a:close/>
                    <a:moveTo>
                      <a:pt x="1457325" y="942982"/>
                    </a:moveTo>
                    <a:lnTo>
                      <a:pt x="1379787" y="942982"/>
                    </a:lnTo>
                    <a:lnTo>
                      <a:pt x="1379787" y="864401"/>
                    </a:lnTo>
                    <a:lnTo>
                      <a:pt x="1457325" y="864401"/>
                    </a:lnTo>
                    <a:lnTo>
                      <a:pt x="1457325" y="942982"/>
                    </a:lnTo>
                    <a:close/>
                    <a:moveTo>
                      <a:pt x="1379787" y="857257"/>
                    </a:moveTo>
                    <a:lnTo>
                      <a:pt x="1379787" y="778676"/>
                    </a:lnTo>
                    <a:lnTo>
                      <a:pt x="1457325" y="778676"/>
                    </a:lnTo>
                    <a:lnTo>
                      <a:pt x="1457325" y="857257"/>
                    </a:lnTo>
                    <a:lnTo>
                      <a:pt x="1379787" y="857257"/>
                    </a:lnTo>
                    <a:close/>
                    <a:moveTo>
                      <a:pt x="1457325" y="771532"/>
                    </a:moveTo>
                    <a:lnTo>
                      <a:pt x="1379787" y="771532"/>
                    </a:lnTo>
                    <a:lnTo>
                      <a:pt x="1379787" y="692951"/>
                    </a:lnTo>
                    <a:lnTo>
                      <a:pt x="1457325" y="692951"/>
                    </a:lnTo>
                    <a:lnTo>
                      <a:pt x="1457325" y="771532"/>
                    </a:lnTo>
                    <a:close/>
                    <a:moveTo>
                      <a:pt x="1379787" y="685807"/>
                    </a:moveTo>
                    <a:lnTo>
                      <a:pt x="1379787" y="607226"/>
                    </a:lnTo>
                    <a:lnTo>
                      <a:pt x="1457325" y="607226"/>
                    </a:lnTo>
                    <a:lnTo>
                      <a:pt x="1457325" y="685807"/>
                    </a:lnTo>
                    <a:lnTo>
                      <a:pt x="1379787" y="685807"/>
                    </a:lnTo>
                    <a:close/>
                    <a:moveTo>
                      <a:pt x="1457325" y="600075"/>
                    </a:moveTo>
                    <a:lnTo>
                      <a:pt x="1379787" y="600075"/>
                    </a:lnTo>
                    <a:lnTo>
                      <a:pt x="1379787" y="521494"/>
                    </a:lnTo>
                    <a:lnTo>
                      <a:pt x="1457325" y="521494"/>
                    </a:lnTo>
                    <a:lnTo>
                      <a:pt x="1457325" y="600075"/>
                    </a:lnTo>
                    <a:close/>
                    <a:moveTo>
                      <a:pt x="1379787" y="514350"/>
                    </a:moveTo>
                    <a:lnTo>
                      <a:pt x="1379787" y="435769"/>
                    </a:lnTo>
                    <a:lnTo>
                      <a:pt x="1457325" y="435769"/>
                    </a:lnTo>
                    <a:lnTo>
                      <a:pt x="1457325" y="514350"/>
                    </a:lnTo>
                    <a:lnTo>
                      <a:pt x="1379787" y="514350"/>
                    </a:lnTo>
                    <a:close/>
                    <a:moveTo>
                      <a:pt x="1457325" y="428625"/>
                    </a:moveTo>
                    <a:lnTo>
                      <a:pt x="1379787" y="428625"/>
                    </a:lnTo>
                    <a:lnTo>
                      <a:pt x="1379787" y="350044"/>
                    </a:lnTo>
                    <a:lnTo>
                      <a:pt x="1457325" y="350044"/>
                    </a:lnTo>
                    <a:lnTo>
                      <a:pt x="1457325" y="428625"/>
                    </a:lnTo>
                    <a:close/>
                    <a:moveTo>
                      <a:pt x="1379787" y="342900"/>
                    </a:moveTo>
                    <a:lnTo>
                      <a:pt x="1379787" y="264319"/>
                    </a:lnTo>
                    <a:lnTo>
                      <a:pt x="1457325" y="264319"/>
                    </a:lnTo>
                    <a:lnTo>
                      <a:pt x="1457325" y="342900"/>
                    </a:lnTo>
                    <a:lnTo>
                      <a:pt x="1379787" y="342900"/>
                    </a:lnTo>
                    <a:close/>
                    <a:moveTo>
                      <a:pt x="1457325" y="257175"/>
                    </a:moveTo>
                    <a:lnTo>
                      <a:pt x="1379787" y="257175"/>
                    </a:lnTo>
                    <a:lnTo>
                      <a:pt x="1379787" y="178594"/>
                    </a:lnTo>
                    <a:lnTo>
                      <a:pt x="1457325" y="178594"/>
                    </a:lnTo>
                    <a:lnTo>
                      <a:pt x="1457325" y="257175"/>
                    </a:lnTo>
                    <a:close/>
                    <a:moveTo>
                      <a:pt x="1379787" y="171450"/>
                    </a:moveTo>
                    <a:lnTo>
                      <a:pt x="1379787" y="92869"/>
                    </a:lnTo>
                    <a:lnTo>
                      <a:pt x="1457325" y="92869"/>
                    </a:lnTo>
                    <a:lnTo>
                      <a:pt x="1457325" y="171450"/>
                    </a:lnTo>
                    <a:lnTo>
                      <a:pt x="1379787" y="171450"/>
                    </a:lnTo>
                    <a:close/>
                    <a:moveTo>
                      <a:pt x="1457325" y="85725"/>
                    </a:moveTo>
                    <a:lnTo>
                      <a:pt x="1379787" y="85725"/>
                    </a:lnTo>
                    <a:lnTo>
                      <a:pt x="1379787" y="7144"/>
                    </a:lnTo>
                    <a:lnTo>
                      <a:pt x="1457325" y="7144"/>
                    </a:lnTo>
                    <a:lnTo>
                      <a:pt x="1457325" y="85725"/>
                    </a:lnTo>
                    <a:close/>
                    <a:moveTo>
                      <a:pt x="86768" y="7144"/>
                    </a:moveTo>
                    <a:lnTo>
                      <a:pt x="86768" y="85725"/>
                    </a:lnTo>
                    <a:lnTo>
                      <a:pt x="7144" y="85725"/>
                    </a:lnTo>
                    <a:lnTo>
                      <a:pt x="7144" y="7144"/>
                    </a:lnTo>
                    <a:lnTo>
                      <a:pt x="86768" y="7144"/>
                    </a:lnTo>
                    <a:close/>
                    <a:moveTo>
                      <a:pt x="7144" y="1807376"/>
                    </a:moveTo>
                    <a:lnTo>
                      <a:pt x="86768" y="1807376"/>
                    </a:lnTo>
                    <a:lnTo>
                      <a:pt x="86768" y="1885950"/>
                    </a:lnTo>
                    <a:lnTo>
                      <a:pt x="7144" y="1885950"/>
                    </a:lnTo>
                    <a:lnTo>
                      <a:pt x="7144" y="1807376"/>
                    </a:lnTo>
                    <a:close/>
                    <a:moveTo>
                      <a:pt x="1379787" y="1885950"/>
                    </a:moveTo>
                    <a:lnTo>
                      <a:pt x="1379787" y="1807376"/>
                    </a:lnTo>
                    <a:lnTo>
                      <a:pt x="1457325" y="1807376"/>
                    </a:lnTo>
                    <a:lnTo>
                      <a:pt x="1457325" y="1885950"/>
                    </a:lnTo>
                    <a:lnTo>
                      <a:pt x="1379787" y="1885950"/>
                    </a:lnTo>
                    <a:close/>
                  </a:path>
                </a:pathLst>
              </a:custGeom>
              <a:solidFill>
                <a:srgbClr val="F2F2F2"/>
              </a:solidFill>
              <a:ln w="7144" cap="flat">
                <a:noFill/>
                <a:prstDash val="solid"/>
                <a:miter/>
              </a:ln>
            </p:spPr>
            <p:txBody>
              <a:bodyPr rtlCol="0" anchor="ctr"/>
              <a:lstStyle/>
              <a:p>
                <a:endParaRPr lang="en-GB"/>
              </a:p>
            </p:txBody>
          </p:sp>
          <p:sp>
            <p:nvSpPr>
              <p:cNvPr id="91" name="Freeform: Shape 90">
                <a:extLst>
                  <a:ext uri="{FF2B5EF4-FFF2-40B4-BE49-F238E27FC236}">
                    <a16:creationId xmlns:a16="http://schemas.microsoft.com/office/drawing/2014/main" id="{416011EF-9935-FAA5-D550-5A072ECB482E}"/>
                  </a:ext>
                </a:extLst>
              </p:cNvPr>
              <p:cNvSpPr/>
              <p:nvPr/>
            </p:nvSpPr>
            <p:spPr>
              <a:xfrm>
                <a:off x="9564830" y="2417227"/>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FFFFFF"/>
              </a:solidFill>
              <a:ln w="7144" cap="flat">
                <a:noFill/>
                <a:prstDash val="solid"/>
                <a:miter/>
              </a:ln>
            </p:spPr>
            <p:txBody>
              <a:bodyPr rtlCol="0" anchor="ctr"/>
              <a:lstStyle/>
              <a:p>
                <a:endParaRPr lang="en-GB"/>
              </a:p>
            </p:txBody>
          </p:sp>
          <p:sp>
            <p:nvSpPr>
              <p:cNvPr id="92" name="Freeform: Shape 91">
                <a:extLst>
                  <a:ext uri="{FF2B5EF4-FFF2-40B4-BE49-F238E27FC236}">
                    <a16:creationId xmlns:a16="http://schemas.microsoft.com/office/drawing/2014/main" id="{D0690989-7B5A-9397-FAC0-6BF80A45764C}"/>
                  </a:ext>
                </a:extLst>
              </p:cNvPr>
              <p:cNvSpPr/>
              <p:nvPr/>
            </p:nvSpPr>
            <p:spPr>
              <a:xfrm>
                <a:off x="10764980" y="2417227"/>
                <a:ext cx="85725" cy="85725"/>
              </a:xfrm>
              <a:custGeom>
                <a:avLst/>
                <a:gdLst>
                  <a:gd name="connsiteX0" fmla="*/ 85725 w 85725"/>
                  <a:gd name="connsiteY0" fmla="*/ 42863 h 85725"/>
                  <a:gd name="connsiteX1" fmla="*/ 42863 w 85725"/>
                  <a:gd name="connsiteY1" fmla="*/ 85725 h 85725"/>
                  <a:gd name="connsiteX2" fmla="*/ 0 w 85725"/>
                  <a:gd name="connsiteY2" fmla="*/ 42863 h 85725"/>
                  <a:gd name="connsiteX3" fmla="*/ 42863 w 85725"/>
                  <a:gd name="connsiteY3" fmla="*/ 0 h 85725"/>
                  <a:gd name="connsiteX4" fmla="*/ 85725 w 85725"/>
                  <a:gd name="connsiteY4" fmla="*/ 42863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5725" y="42863"/>
                    </a:moveTo>
                    <a:cubicBezTo>
                      <a:pt x="85725" y="66537"/>
                      <a:pt x="66537" y="85725"/>
                      <a:pt x="42863" y="85725"/>
                    </a:cubicBezTo>
                    <a:cubicBezTo>
                      <a:pt x="19188" y="85725"/>
                      <a:pt x="0" y="66537"/>
                      <a:pt x="0" y="42863"/>
                    </a:cubicBezTo>
                    <a:cubicBezTo>
                      <a:pt x="0" y="19188"/>
                      <a:pt x="19188" y="0"/>
                      <a:pt x="42863" y="0"/>
                    </a:cubicBezTo>
                    <a:cubicBezTo>
                      <a:pt x="66537" y="0"/>
                      <a:pt x="85725" y="19188"/>
                      <a:pt x="85725" y="42863"/>
                    </a:cubicBezTo>
                  </a:path>
                </a:pathLst>
              </a:custGeom>
              <a:solidFill>
                <a:srgbClr val="FFFFFF"/>
              </a:solidFill>
              <a:ln w="7144" cap="flat">
                <a:noFill/>
                <a:prstDash val="solid"/>
                <a:miter/>
              </a:ln>
            </p:spPr>
            <p:txBody>
              <a:bodyPr rtlCol="0" anchor="ctr"/>
              <a:lstStyle/>
              <a:p>
                <a:endParaRPr lang="en-GB"/>
              </a:p>
            </p:txBody>
          </p:sp>
        </p:grpSp>
      </p:grpSp>
      <p:grpSp>
        <p:nvGrpSpPr>
          <p:cNvPr id="93" name="Graphic 5" descr="Graph paper with calculator, ruler, highlighter, and pencils">
            <a:extLst>
              <a:ext uri="{FF2B5EF4-FFF2-40B4-BE49-F238E27FC236}">
                <a16:creationId xmlns:a16="http://schemas.microsoft.com/office/drawing/2014/main" id="{CBD3C1A5-C293-EA9E-6996-F069A8883A75}"/>
              </a:ext>
            </a:extLst>
          </p:cNvPr>
          <p:cNvGrpSpPr/>
          <p:nvPr/>
        </p:nvGrpSpPr>
        <p:grpSpPr>
          <a:xfrm>
            <a:off x="6388859" y="4815100"/>
            <a:ext cx="1725258" cy="1725215"/>
            <a:chOff x="6543023" y="3386527"/>
            <a:chExt cx="1725258" cy="1725215"/>
          </a:xfrm>
        </p:grpSpPr>
        <p:sp>
          <p:nvSpPr>
            <p:cNvPr id="94" name="Freeform: Shape 93">
              <a:extLst>
                <a:ext uri="{FF2B5EF4-FFF2-40B4-BE49-F238E27FC236}">
                  <a16:creationId xmlns:a16="http://schemas.microsoft.com/office/drawing/2014/main" id="{D2C982D7-BD3E-0255-3364-6F87A1695A07}"/>
                </a:ext>
              </a:extLst>
            </p:cNvPr>
            <p:cNvSpPr/>
            <p:nvPr/>
          </p:nvSpPr>
          <p:spPr>
            <a:xfrm>
              <a:off x="6543023" y="3386527"/>
              <a:ext cx="1725215" cy="1725215"/>
            </a:xfrm>
            <a:custGeom>
              <a:avLst/>
              <a:gdLst>
                <a:gd name="connsiteX0" fmla="*/ 0 w 1725215"/>
                <a:gd name="connsiteY0" fmla="*/ 1725216 h 1725215"/>
                <a:gd name="connsiteX1" fmla="*/ 1725216 w 1725215"/>
                <a:gd name="connsiteY1" fmla="*/ 1725216 h 1725215"/>
                <a:gd name="connsiteX2" fmla="*/ 1725216 w 1725215"/>
                <a:gd name="connsiteY2" fmla="*/ 0 h 1725215"/>
                <a:gd name="connsiteX3" fmla="*/ 0 w 1725215"/>
                <a:gd name="connsiteY3" fmla="*/ 1725216 h 1725215"/>
                <a:gd name="connsiteX4" fmla="*/ 1391645 w 1725215"/>
                <a:gd name="connsiteY4" fmla="*/ 1407319 h 1725215"/>
                <a:gd name="connsiteX5" fmla="*/ 768017 w 1725215"/>
                <a:gd name="connsiteY5" fmla="*/ 1407319 h 1725215"/>
                <a:gd name="connsiteX6" fmla="*/ 1391645 w 1725215"/>
                <a:gd name="connsiteY6" fmla="*/ 821531 h 1725215"/>
                <a:gd name="connsiteX7" fmla="*/ 1391645 w 1725215"/>
                <a:gd name="connsiteY7" fmla="*/ 1407319 h 1725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215" h="1725215">
                  <a:moveTo>
                    <a:pt x="0" y="1725216"/>
                  </a:moveTo>
                  <a:lnTo>
                    <a:pt x="1725216" y="1725216"/>
                  </a:lnTo>
                  <a:lnTo>
                    <a:pt x="1725216" y="0"/>
                  </a:lnTo>
                  <a:lnTo>
                    <a:pt x="0" y="1725216"/>
                  </a:lnTo>
                  <a:close/>
                  <a:moveTo>
                    <a:pt x="1391645" y="1407319"/>
                  </a:moveTo>
                  <a:lnTo>
                    <a:pt x="768017" y="1407319"/>
                  </a:lnTo>
                  <a:lnTo>
                    <a:pt x="1391645" y="821531"/>
                  </a:lnTo>
                  <a:lnTo>
                    <a:pt x="1391645" y="1407319"/>
                  </a:lnTo>
                  <a:close/>
                </a:path>
              </a:pathLst>
            </a:custGeom>
            <a:solidFill>
              <a:srgbClr val="737373"/>
            </a:solidFill>
            <a:ln w="7144" cap="flat">
              <a:noFill/>
              <a:prstDash val="solid"/>
              <a:miter/>
            </a:ln>
          </p:spPr>
          <p:txBody>
            <a:bodyPr rtlCol="0" anchor="ctr"/>
            <a:lstStyle/>
            <a:p>
              <a:endParaRPr lang="en-GB"/>
            </a:p>
          </p:txBody>
        </p:sp>
        <p:grpSp>
          <p:nvGrpSpPr>
            <p:cNvPr id="95" name="Graphic 5" descr="Graph paper with calculator, ruler, highlighter, and pencils">
              <a:extLst>
                <a:ext uri="{FF2B5EF4-FFF2-40B4-BE49-F238E27FC236}">
                  <a16:creationId xmlns:a16="http://schemas.microsoft.com/office/drawing/2014/main" id="{23007878-C2E2-FB8D-5E0C-3211DB4D2196}"/>
                </a:ext>
              </a:extLst>
            </p:cNvPr>
            <p:cNvGrpSpPr/>
            <p:nvPr/>
          </p:nvGrpSpPr>
          <p:grpSpPr>
            <a:xfrm>
              <a:off x="8153946" y="3511549"/>
              <a:ext cx="114335" cy="1542985"/>
              <a:chOff x="8153946" y="3511549"/>
              <a:chExt cx="114335" cy="1542985"/>
            </a:xfrm>
            <a:solidFill>
              <a:srgbClr val="D2D2D2"/>
            </a:solidFill>
          </p:grpSpPr>
          <p:sp>
            <p:nvSpPr>
              <p:cNvPr id="96" name="Freeform: Shape 95">
                <a:extLst>
                  <a:ext uri="{FF2B5EF4-FFF2-40B4-BE49-F238E27FC236}">
                    <a16:creationId xmlns:a16="http://schemas.microsoft.com/office/drawing/2014/main" id="{EBD1287F-6691-57C3-1AE1-685284754075}"/>
                  </a:ext>
                </a:extLst>
              </p:cNvPr>
              <p:cNvSpPr/>
              <p:nvPr/>
            </p:nvSpPr>
            <p:spPr>
              <a:xfrm>
                <a:off x="8203974" y="4083021"/>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7" name="Freeform: Shape 96">
                <a:extLst>
                  <a:ext uri="{FF2B5EF4-FFF2-40B4-BE49-F238E27FC236}">
                    <a16:creationId xmlns:a16="http://schemas.microsoft.com/office/drawing/2014/main" id="{63AC375E-EED3-30ED-2648-89335FE5F38D}"/>
                  </a:ext>
                </a:extLst>
              </p:cNvPr>
              <p:cNvSpPr/>
              <p:nvPr/>
            </p:nvSpPr>
            <p:spPr>
              <a:xfrm>
                <a:off x="8203974" y="411874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8" name="Freeform: Shape 97">
                <a:extLst>
                  <a:ext uri="{FF2B5EF4-FFF2-40B4-BE49-F238E27FC236}">
                    <a16:creationId xmlns:a16="http://schemas.microsoft.com/office/drawing/2014/main" id="{DAE27642-2A57-0193-EE8A-920DBEEC9EB0}"/>
                  </a:ext>
                </a:extLst>
              </p:cNvPr>
              <p:cNvSpPr/>
              <p:nvPr/>
            </p:nvSpPr>
            <p:spPr>
              <a:xfrm>
                <a:off x="8203974" y="415445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99" name="Freeform: Shape 98">
                <a:extLst>
                  <a:ext uri="{FF2B5EF4-FFF2-40B4-BE49-F238E27FC236}">
                    <a16:creationId xmlns:a16="http://schemas.microsoft.com/office/drawing/2014/main" id="{8CDA4524-7F2A-6687-7F6F-BCE57A44860C}"/>
                  </a:ext>
                </a:extLst>
              </p:cNvPr>
              <p:cNvSpPr/>
              <p:nvPr/>
            </p:nvSpPr>
            <p:spPr>
              <a:xfrm>
                <a:off x="8153967" y="4190177"/>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0" name="Freeform: Shape 99">
                <a:extLst>
                  <a:ext uri="{FF2B5EF4-FFF2-40B4-BE49-F238E27FC236}">
                    <a16:creationId xmlns:a16="http://schemas.microsoft.com/office/drawing/2014/main" id="{7477F6C4-C25F-5DE3-7911-27904B15AAD6}"/>
                  </a:ext>
                </a:extLst>
              </p:cNvPr>
              <p:cNvSpPr/>
              <p:nvPr/>
            </p:nvSpPr>
            <p:spPr>
              <a:xfrm>
                <a:off x="8203967" y="422588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1" name="Freeform: Shape 100">
                <a:extLst>
                  <a:ext uri="{FF2B5EF4-FFF2-40B4-BE49-F238E27FC236}">
                    <a16:creationId xmlns:a16="http://schemas.microsoft.com/office/drawing/2014/main" id="{A569B117-416C-A9F5-0041-C62B6788F8D5}"/>
                  </a:ext>
                </a:extLst>
              </p:cNvPr>
              <p:cNvSpPr/>
              <p:nvPr/>
            </p:nvSpPr>
            <p:spPr>
              <a:xfrm>
                <a:off x="8203967" y="426160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2" name="Freeform: Shape 101">
                <a:extLst>
                  <a:ext uri="{FF2B5EF4-FFF2-40B4-BE49-F238E27FC236}">
                    <a16:creationId xmlns:a16="http://schemas.microsoft.com/office/drawing/2014/main" id="{0ADD27C1-609F-C881-0A2A-45CFCBDDDCC3}"/>
                  </a:ext>
                </a:extLst>
              </p:cNvPr>
              <p:cNvSpPr/>
              <p:nvPr/>
            </p:nvSpPr>
            <p:spPr>
              <a:xfrm>
                <a:off x="8203967" y="429732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3" name="Freeform: Shape 102">
                <a:extLst>
                  <a:ext uri="{FF2B5EF4-FFF2-40B4-BE49-F238E27FC236}">
                    <a16:creationId xmlns:a16="http://schemas.microsoft.com/office/drawing/2014/main" id="{032C474B-7A38-F9FD-9994-B3A9A81FA079}"/>
                  </a:ext>
                </a:extLst>
              </p:cNvPr>
              <p:cNvSpPr/>
              <p:nvPr/>
            </p:nvSpPr>
            <p:spPr>
              <a:xfrm>
                <a:off x="8153960" y="4333045"/>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4" name="Freeform: Shape 103">
                <a:extLst>
                  <a:ext uri="{FF2B5EF4-FFF2-40B4-BE49-F238E27FC236}">
                    <a16:creationId xmlns:a16="http://schemas.microsoft.com/office/drawing/2014/main" id="{F1C44131-B9DB-1C56-ABB9-D843369487EC}"/>
                  </a:ext>
                </a:extLst>
              </p:cNvPr>
              <p:cNvSpPr/>
              <p:nvPr/>
            </p:nvSpPr>
            <p:spPr>
              <a:xfrm>
                <a:off x="8203967" y="436876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5" name="Freeform: Shape 104">
                <a:extLst>
                  <a:ext uri="{FF2B5EF4-FFF2-40B4-BE49-F238E27FC236}">
                    <a16:creationId xmlns:a16="http://schemas.microsoft.com/office/drawing/2014/main" id="{E2431931-9F97-EF84-B95F-CD465B63FF70}"/>
                  </a:ext>
                </a:extLst>
              </p:cNvPr>
              <p:cNvSpPr/>
              <p:nvPr/>
            </p:nvSpPr>
            <p:spPr>
              <a:xfrm>
                <a:off x="8203967" y="440447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6" name="Freeform: Shape 105">
                <a:extLst>
                  <a:ext uri="{FF2B5EF4-FFF2-40B4-BE49-F238E27FC236}">
                    <a16:creationId xmlns:a16="http://schemas.microsoft.com/office/drawing/2014/main" id="{26677D8F-6AAA-8002-24DB-B79765DE1C9D}"/>
                  </a:ext>
                </a:extLst>
              </p:cNvPr>
              <p:cNvSpPr/>
              <p:nvPr/>
            </p:nvSpPr>
            <p:spPr>
              <a:xfrm>
                <a:off x="8203967" y="444019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7" name="Freeform: Shape 106">
                <a:extLst>
                  <a:ext uri="{FF2B5EF4-FFF2-40B4-BE49-F238E27FC236}">
                    <a16:creationId xmlns:a16="http://schemas.microsoft.com/office/drawing/2014/main" id="{99B78678-D08B-3FA6-CF6E-82AD17898EAE}"/>
                  </a:ext>
                </a:extLst>
              </p:cNvPr>
              <p:cNvSpPr/>
              <p:nvPr/>
            </p:nvSpPr>
            <p:spPr>
              <a:xfrm>
                <a:off x="8153960" y="4475913"/>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08" name="Freeform: Shape 107">
                <a:extLst>
                  <a:ext uri="{FF2B5EF4-FFF2-40B4-BE49-F238E27FC236}">
                    <a16:creationId xmlns:a16="http://schemas.microsoft.com/office/drawing/2014/main" id="{5229DA8C-403A-6CAF-F1A4-40645F70B835}"/>
                  </a:ext>
                </a:extLst>
              </p:cNvPr>
              <p:cNvSpPr/>
              <p:nvPr/>
            </p:nvSpPr>
            <p:spPr>
              <a:xfrm>
                <a:off x="8203967" y="451163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09" name="Freeform: Shape 108">
                <a:extLst>
                  <a:ext uri="{FF2B5EF4-FFF2-40B4-BE49-F238E27FC236}">
                    <a16:creationId xmlns:a16="http://schemas.microsoft.com/office/drawing/2014/main" id="{9F763F33-BCEF-D7C6-858C-A0D06E7E66C5}"/>
                  </a:ext>
                </a:extLst>
              </p:cNvPr>
              <p:cNvSpPr/>
              <p:nvPr/>
            </p:nvSpPr>
            <p:spPr>
              <a:xfrm>
                <a:off x="8203967" y="454735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0" name="Freeform: Shape 109">
                <a:extLst>
                  <a:ext uri="{FF2B5EF4-FFF2-40B4-BE49-F238E27FC236}">
                    <a16:creationId xmlns:a16="http://schemas.microsoft.com/office/drawing/2014/main" id="{636093A6-6130-B77E-810B-C619F5301FE4}"/>
                  </a:ext>
                </a:extLst>
              </p:cNvPr>
              <p:cNvSpPr/>
              <p:nvPr/>
            </p:nvSpPr>
            <p:spPr>
              <a:xfrm>
                <a:off x="8203959" y="458306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1" name="Freeform: Shape 110">
                <a:extLst>
                  <a:ext uri="{FF2B5EF4-FFF2-40B4-BE49-F238E27FC236}">
                    <a16:creationId xmlns:a16="http://schemas.microsoft.com/office/drawing/2014/main" id="{0AE1DBA6-B9FE-BFA5-BB04-98B84D8E121E}"/>
                  </a:ext>
                </a:extLst>
              </p:cNvPr>
              <p:cNvSpPr/>
              <p:nvPr/>
            </p:nvSpPr>
            <p:spPr>
              <a:xfrm>
                <a:off x="8153953" y="4618781"/>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12" name="Freeform: Shape 111">
                <a:extLst>
                  <a:ext uri="{FF2B5EF4-FFF2-40B4-BE49-F238E27FC236}">
                    <a16:creationId xmlns:a16="http://schemas.microsoft.com/office/drawing/2014/main" id="{CFFDDA50-66EA-7AAB-FA66-827EF57C6A42}"/>
                  </a:ext>
                </a:extLst>
              </p:cNvPr>
              <p:cNvSpPr/>
              <p:nvPr/>
            </p:nvSpPr>
            <p:spPr>
              <a:xfrm>
                <a:off x="8203959" y="465449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3" name="Freeform: Shape 112">
                <a:extLst>
                  <a:ext uri="{FF2B5EF4-FFF2-40B4-BE49-F238E27FC236}">
                    <a16:creationId xmlns:a16="http://schemas.microsoft.com/office/drawing/2014/main" id="{0D6FD0FC-0B97-4791-E66D-5CFDA39DC184}"/>
                  </a:ext>
                </a:extLst>
              </p:cNvPr>
              <p:cNvSpPr/>
              <p:nvPr/>
            </p:nvSpPr>
            <p:spPr>
              <a:xfrm>
                <a:off x="8203959" y="469021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4" name="Freeform: Shape 113">
                <a:extLst>
                  <a:ext uri="{FF2B5EF4-FFF2-40B4-BE49-F238E27FC236}">
                    <a16:creationId xmlns:a16="http://schemas.microsoft.com/office/drawing/2014/main" id="{56EBCCC6-79ED-6BB8-9684-5F9149240D99}"/>
                  </a:ext>
                </a:extLst>
              </p:cNvPr>
              <p:cNvSpPr/>
              <p:nvPr/>
            </p:nvSpPr>
            <p:spPr>
              <a:xfrm>
                <a:off x="8203959" y="472593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5" name="Freeform: Shape 114">
                <a:extLst>
                  <a:ext uri="{FF2B5EF4-FFF2-40B4-BE49-F238E27FC236}">
                    <a16:creationId xmlns:a16="http://schemas.microsoft.com/office/drawing/2014/main" id="{AFBE295E-4A85-D594-62F0-A71165D3A77D}"/>
                  </a:ext>
                </a:extLst>
              </p:cNvPr>
              <p:cNvSpPr/>
              <p:nvPr/>
            </p:nvSpPr>
            <p:spPr>
              <a:xfrm>
                <a:off x="8153953" y="4761648"/>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16" name="Freeform: Shape 115">
                <a:extLst>
                  <a:ext uri="{FF2B5EF4-FFF2-40B4-BE49-F238E27FC236}">
                    <a16:creationId xmlns:a16="http://schemas.microsoft.com/office/drawing/2014/main" id="{8D9ED54C-AD8C-24E4-A9AD-360A6450CF25}"/>
                  </a:ext>
                </a:extLst>
              </p:cNvPr>
              <p:cNvSpPr/>
              <p:nvPr/>
            </p:nvSpPr>
            <p:spPr>
              <a:xfrm>
                <a:off x="8203959" y="479736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7" name="Freeform: Shape 116">
                <a:extLst>
                  <a:ext uri="{FF2B5EF4-FFF2-40B4-BE49-F238E27FC236}">
                    <a16:creationId xmlns:a16="http://schemas.microsoft.com/office/drawing/2014/main" id="{B631EF5F-C381-5841-8191-12007068C6EB}"/>
                  </a:ext>
                </a:extLst>
              </p:cNvPr>
              <p:cNvSpPr/>
              <p:nvPr/>
            </p:nvSpPr>
            <p:spPr>
              <a:xfrm>
                <a:off x="8203959" y="483308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8" name="Freeform: Shape 117">
                <a:extLst>
                  <a:ext uri="{FF2B5EF4-FFF2-40B4-BE49-F238E27FC236}">
                    <a16:creationId xmlns:a16="http://schemas.microsoft.com/office/drawing/2014/main" id="{21A9F8DC-FC78-6ED1-4CC9-E72CFB1CCE89}"/>
                  </a:ext>
                </a:extLst>
              </p:cNvPr>
              <p:cNvSpPr/>
              <p:nvPr/>
            </p:nvSpPr>
            <p:spPr>
              <a:xfrm>
                <a:off x="8203959" y="486880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19" name="Freeform: Shape 118">
                <a:extLst>
                  <a:ext uri="{FF2B5EF4-FFF2-40B4-BE49-F238E27FC236}">
                    <a16:creationId xmlns:a16="http://schemas.microsoft.com/office/drawing/2014/main" id="{ED682578-8A6C-1A13-04B9-D75D64DFD2A9}"/>
                  </a:ext>
                </a:extLst>
              </p:cNvPr>
              <p:cNvSpPr/>
              <p:nvPr/>
            </p:nvSpPr>
            <p:spPr>
              <a:xfrm>
                <a:off x="8153953" y="4904516"/>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0" name="Freeform: Shape 119">
                <a:extLst>
                  <a:ext uri="{FF2B5EF4-FFF2-40B4-BE49-F238E27FC236}">
                    <a16:creationId xmlns:a16="http://schemas.microsoft.com/office/drawing/2014/main" id="{D1C10829-EF7F-037C-5CF3-DB125BB52B1C}"/>
                  </a:ext>
                </a:extLst>
              </p:cNvPr>
              <p:cNvSpPr/>
              <p:nvPr/>
            </p:nvSpPr>
            <p:spPr>
              <a:xfrm>
                <a:off x="8203952" y="494023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1" name="Freeform: Shape 120">
                <a:extLst>
                  <a:ext uri="{FF2B5EF4-FFF2-40B4-BE49-F238E27FC236}">
                    <a16:creationId xmlns:a16="http://schemas.microsoft.com/office/drawing/2014/main" id="{99299E81-DAC0-681F-784D-DFAD1378FFC6}"/>
                  </a:ext>
                </a:extLst>
              </p:cNvPr>
              <p:cNvSpPr/>
              <p:nvPr/>
            </p:nvSpPr>
            <p:spPr>
              <a:xfrm>
                <a:off x="8203952" y="497595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2" name="Freeform: Shape 121">
                <a:extLst>
                  <a:ext uri="{FF2B5EF4-FFF2-40B4-BE49-F238E27FC236}">
                    <a16:creationId xmlns:a16="http://schemas.microsoft.com/office/drawing/2014/main" id="{690DCF36-F580-7B03-476E-8791F7B6D525}"/>
                  </a:ext>
                </a:extLst>
              </p:cNvPr>
              <p:cNvSpPr/>
              <p:nvPr/>
            </p:nvSpPr>
            <p:spPr>
              <a:xfrm>
                <a:off x="8203952" y="501167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3" name="Freeform: Shape 122">
                <a:extLst>
                  <a:ext uri="{FF2B5EF4-FFF2-40B4-BE49-F238E27FC236}">
                    <a16:creationId xmlns:a16="http://schemas.microsoft.com/office/drawing/2014/main" id="{ACC6D026-1700-66A0-D313-F8BAE8D4D254}"/>
                  </a:ext>
                </a:extLst>
              </p:cNvPr>
              <p:cNvSpPr/>
              <p:nvPr/>
            </p:nvSpPr>
            <p:spPr>
              <a:xfrm>
                <a:off x="8153946" y="5047391"/>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4" name="Freeform: Shape 123">
                <a:extLst>
                  <a:ext uri="{FF2B5EF4-FFF2-40B4-BE49-F238E27FC236}">
                    <a16:creationId xmlns:a16="http://schemas.microsoft.com/office/drawing/2014/main" id="{515AFED4-CB2F-12C6-5A76-393DDEAD1B1B}"/>
                  </a:ext>
                </a:extLst>
              </p:cNvPr>
              <p:cNvSpPr/>
              <p:nvPr/>
            </p:nvSpPr>
            <p:spPr>
              <a:xfrm>
                <a:off x="8203988" y="3511549"/>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5" name="Freeform: Shape 124">
                <a:extLst>
                  <a:ext uri="{FF2B5EF4-FFF2-40B4-BE49-F238E27FC236}">
                    <a16:creationId xmlns:a16="http://schemas.microsoft.com/office/drawing/2014/main" id="{54040BE9-556E-1758-9464-362D7EE3E078}"/>
                  </a:ext>
                </a:extLst>
              </p:cNvPr>
              <p:cNvSpPr/>
              <p:nvPr/>
            </p:nvSpPr>
            <p:spPr>
              <a:xfrm>
                <a:off x="8203981" y="3547261"/>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6" name="Freeform: Shape 125">
                <a:extLst>
                  <a:ext uri="{FF2B5EF4-FFF2-40B4-BE49-F238E27FC236}">
                    <a16:creationId xmlns:a16="http://schemas.microsoft.com/office/drawing/2014/main" id="{90844410-E7CF-82A9-1525-6DF0D7E3B156}"/>
                  </a:ext>
                </a:extLst>
              </p:cNvPr>
              <p:cNvSpPr/>
              <p:nvPr/>
            </p:nvSpPr>
            <p:spPr>
              <a:xfrm>
                <a:off x="8203981" y="3582980"/>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7" name="Freeform: Shape 126">
                <a:extLst>
                  <a:ext uri="{FF2B5EF4-FFF2-40B4-BE49-F238E27FC236}">
                    <a16:creationId xmlns:a16="http://schemas.microsoft.com/office/drawing/2014/main" id="{13658B66-7D5A-FD30-BB07-29FAAEB17ED9}"/>
                  </a:ext>
                </a:extLst>
              </p:cNvPr>
              <p:cNvSpPr/>
              <p:nvPr/>
            </p:nvSpPr>
            <p:spPr>
              <a:xfrm>
                <a:off x="8153975" y="3618698"/>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28" name="Freeform: Shape 127">
                <a:extLst>
                  <a:ext uri="{FF2B5EF4-FFF2-40B4-BE49-F238E27FC236}">
                    <a16:creationId xmlns:a16="http://schemas.microsoft.com/office/drawing/2014/main" id="{458E71D5-1F25-8CEC-3244-C8388B36D5FB}"/>
                  </a:ext>
                </a:extLst>
              </p:cNvPr>
              <p:cNvSpPr/>
              <p:nvPr/>
            </p:nvSpPr>
            <p:spPr>
              <a:xfrm>
                <a:off x="8203981" y="3654417"/>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29" name="Freeform: Shape 128">
                <a:extLst>
                  <a:ext uri="{FF2B5EF4-FFF2-40B4-BE49-F238E27FC236}">
                    <a16:creationId xmlns:a16="http://schemas.microsoft.com/office/drawing/2014/main" id="{5045E4DE-8A65-0B9F-9ECF-80ECAC882035}"/>
                  </a:ext>
                </a:extLst>
              </p:cNvPr>
              <p:cNvSpPr/>
              <p:nvPr/>
            </p:nvSpPr>
            <p:spPr>
              <a:xfrm>
                <a:off x="8203981" y="3690136"/>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0" name="Freeform: Shape 129">
                <a:extLst>
                  <a:ext uri="{FF2B5EF4-FFF2-40B4-BE49-F238E27FC236}">
                    <a16:creationId xmlns:a16="http://schemas.microsoft.com/office/drawing/2014/main" id="{92C01477-2F8E-D3EA-E95D-79C5979B3943}"/>
                  </a:ext>
                </a:extLst>
              </p:cNvPr>
              <p:cNvSpPr/>
              <p:nvPr/>
            </p:nvSpPr>
            <p:spPr>
              <a:xfrm>
                <a:off x="8203981" y="3725848"/>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1" name="Freeform: Shape 130">
                <a:extLst>
                  <a:ext uri="{FF2B5EF4-FFF2-40B4-BE49-F238E27FC236}">
                    <a16:creationId xmlns:a16="http://schemas.microsoft.com/office/drawing/2014/main" id="{590309EC-9CE4-CC13-753F-405AEB5D2B89}"/>
                  </a:ext>
                </a:extLst>
              </p:cNvPr>
              <p:cNvSpPr/>
              <p:nvPr/>
            </p:nvSpPr>
            <p:spPr>
              <a:xfrm>
                <a:off x="8153975" y="3761566"/>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32" name="Freeform: Shape 131">
                <a:extLst>
                  <a:ext uri="{FF2B5EF4-FFF2-40B4-BE49-F238E27FC236}">
                    <a16:creationId xmlns:a16="http://schemas.microsoft.com/office/drawing/2014/main" id="{E082B95A-326F-F1D2-6F11-F622E78C5340}"/>
                  </a:ext>
                </a:extLst>
              </p:cNvPr>
              <p:cNvSpPr/>
              <p:nvPr/>
            </p:nvSpPr>
            <p:spPr>
              <a:xfrm>
                <a:off x="8203974" y="3797285"/>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3" name="Freeform: Shape 132">
                <a:extLst>
                  <a:ext uri="{FF2B5EF4-FFF2-40B4-BE49-F238E27FC236}">
                    <a16:creationId xmlns:a16="http://schemas.microsoft.com/office/drawing/2014/main" id="{6D5C16F8-2A22-6E75-156E-527A786F3E79}"/>
                  </a:ext>
                </a:extLst>
              </p:cNvPr>
              <p:cNvSpPr/>
              <p:nvPr/>
            </p:nvSpPr>
            <p:spPr>
              <a:xfrm>
                <a:off x="8203974" y="3833004"/>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4" name="Freeform: Shape 133">
                <a:extLst>
                  <a:ext uri="{FF2B5EF4-FFF2-40B4-BE49-F238E27FC236}">
                    <a16:creationId xmlns:a16="http://schemas.microsoft.com/office/drawing/2014/main" id="{DB04D690-0634-111C-C514-EE06FD373955}"/>
                  </a:ext>
                </a:extLst>
              </p:cNvPr>
              <p:cNvSpPr/>
              <p:nvPr/>
            </p:nvSpPr>
            <p:spPr>
              <a:xfrm>
                <a:off x="8203974" y="386872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5" name="Freeform: Shape 134">
                <a:extLst>
                  <a:ext uri="{FF2B5EF4-FFF2-40B4-BE49-F238E27FC236}">
                    <a16:creationId xmlns:a16="http://schemas.microsoft.com/office/drawing/2014/main" id="{A379F263-A8F7-B5B1-4608-C42F9586C88C}"/>
                  </a:ext>
                </a:extLst>
              </p:cNvPr>
              <p:cNvSpPr/>
              <p:nvPr/>
            </p:nvSpPr>
            <p:spPr>
              <a:xfrm>
                <a:off x="8153967" y="3904434"/>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sp>
            <p:nvSpPr>
              <p:cNvPr id="136" name="Freeform: Shape 135">
                <a:extLst>
                  <a:ext uri="{FF2B5EF4-FFF2-40B4-BE49-F238E27FC236}">
                    <a16:creationId xmlns:a16="http://schemas.microsoft.com/office/drawing/2014/main" id="{56B15A91-1027-3A98-ED6A-C652A6D981C2}"/>
                  </a:ext>
                </a:extLst>
              </p:cNvPr>
              <p:cNvSpPr/>
              <p:nvPr/>
            </p:nvSpPr>
            <p:spPr>
              <a:xfrm>
                <a:off x="8203974" y="394015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7" name="Freeform: Shape 136">
                <a:extLst>
                  <a:ext uri="{FF2B5EF4-FFF2-40B4-BE49-F238E27FC236}">
                    <a16:creationId xmlns:a16="http://schemas.microsoft.com/office/drawing/2014/main" id="{654AE6FE-890E-D5DC-F036-84879797340E}"/>
                  </a:ext>
                </a:extLst>
              </p:cNvPr>
              <p:cNvSpPr/>
              <p:nvPr/>
            </p:nvSpPr>
            <p:spPr>
              <a:xfrm>
                <a:off x="8203974" y="3975872"/>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8" name="Freeform: Shape 137">
                <a:extLst>
                  <a:ext uri="{FF2B5EF4-FFF2-40B4-BE49-F238E27FC236}">
                    <a16:creationId xmlns:a16="http://schemas.microsoft.com/office/drawing/2014/main" id="{58F6CD85-C6CC-442F-E5B3-71B57FCE92FA}"/>
                  </a:ext>
                </a:extLst>
              </p:cNvPr>
              <p:cNvSpPr/>
              <p:nvPr/>
            </p:nvSpPr>
            <p:spPr>
              <a:xfrm>
                <a:off x="8203974" y="4011583"/>
                <a:ext cx="64293" cy="7143"/>
              </a:xfrm>
              <a:custGeom>
                <a:avLst/>
                <a:gdLst>
                  <a:gd name="connsiteX0" fmla="*/ 0 w 64293"/>
                  <a:gd name="connsiteY0" fmla="*/ 0 h 7143"/>
                  <a:gd name="connsiteX1" fmla="*/ 64294 w 64293"/>
                  <a:gd name="connsiteY1" fmla="*/ 0 h 7143"/>
                  <a:gd name="connsiteX2" fmla="*/ 64294 w 64293"/>
                  <a:gd name="connsiteY2" fmla="*/ 7144 h 7143"/>
                  <a:gd name="connsiteX3" fmla="*/ 0 w 64293"/>
                  <a:gd name="connsiteY3" fmla="*/ 7144 h 7143"/>
                </a:gdLst>
                <a:ahLst/>
                <a:cxnLst>
                  <a:cxn ang="0">
                    <a:pos x="connsiteX0" y="connsiteY0"/>
                  </a:cxn>
                  <a:cxn ang="0">
                    <a:pos x="connsiteX1" y="connsiteY1"/>
                  </a:cxn>
                  <a:cxn ang="0">
                    <a:pos x="connsiteX2" y="connsiteY2"/>
                  </a:cxn>
                  <a:cxn ang="0">
                    <a:pos x="connsiteX3" y="connsiteY3"/>
                  </a:cxn>
                </a:cxnLst>
                <a:rect l="l" t="t" r="r" b="b"/>
                <a:pathLst>
                  <a:path w="64293" h="7143">
                    <a:moveTo>
                      <a:pt x="0" y="0"/>
                    </a:moveTo>
                    <a:lnTo>
                      <a:pt x="64294" y="0"/>
                    </a:lnTo>
                    <a:lnTo>
                      <a:pt x="64294" y="7144"/>
                    </a:lnTo>
                    <a:lnTo>
                      <a:pt x="0" y="7144"/>
                    </a:lnTo>
                    <a:close/>
                  </a:path>
                </a:pathLst>
              </a:custGeom>
              <a:solidFill>
                <a:srgbClr val="D2D2D2"/>
              </a:solidFill>
              <a:ln w="7144" cap="flat">
                <a:noFill/>
                <a:prstDash val="solid"/>
                <a:miter/>
              </a:ln>
            </p:spPr>
            <p:txBody>
              <a:bodyPr rtlCol="0" anchor="ctr"/>
              <a:lstStyle/>
              <a:p>
                <a:endParaRPr lang="en-GB"/>
              </a:p>
            </p:txBody>
          </p:sp>
          <p:sp>
            <p:nvSpPr>
              <p:cNvPr id="139" name="Freeform: Shape 138">
                <a:extLst>
                  <a:ext uri="{FF2B5EF4-FFF2-40B4-BE49-F238E27FC236}">
                    <a16:creationId xmlns:a16="http://schemas.microsoft.com/office/drawing/2014/main" id="{0D6DDB70-DA7E-4C0A-7D2F-B836D6AD1998}"/>
                  </a:ext>
                </a:extLst>
              </p:cNvPr>
              <p:cNvSpPr/>
              <p:nvPr/>
            </p:nvSpPr>
            <p:spPr>
              <a:xfrm>
                <a:off x="8153967" y="4047302"/>
                <a:ext cx="114300" cy="7143"/>
              </a:xfrm>
              <a:custGeom>
                <a:avLst/>
                <a:gdLst>
                  <a:gd name="connsiteX0" fmla="*/ 0 w 114300"/>
                  <a:gd name="connsiteY0" fmla="*/ 0 h 7143"/>
                  <a:gd name="connsiteX1" fmla="*/ 114300 w 114300"/>
                  <a:gd name="connsiteY1" fmla="*/ 0 h 7143"/>
                  <a:gd name="connsiteX2" fmla="*/ 114300 w 114300"/>
                  <a:gd name="connsiteY2" fmla="*/ 7144 h 7143"/>
                  <a:gd name="connsiteX3" fmla="*/ 0 w 114300"/>
                  <a:gd name="connsiteY3" fmla="*/ 7144 h 7143"/>
                </a:gdLst>
                <a:ahLst/>
                <a:cxnLst>
                  <a:cxn ang="0">
                    <a:pos x="connsiteX0" y="connsiteY0"/>
                  </a:cxn>
                  <a:cxn ang="0">
                    <a:pos x="connsiteX1" y="connsiteY1"/>
                  </a:cxn>
                  <a:cxn ang="0">
                    <a:pos x="connsiteX2" y="connsiteY2"/>
                  </a:cxn>
                  <a:cxn ang="0">
                    <a:pos x="connsiteX3" y="connsiteY3"/>
                  </a:cxn>
                </a:cxnLst>
                <a:rect l="l" t="t" r="r" b="b"/>
                <a:pathLst>
                  <a:path w="114300" h="7143">
                    <a:moveTo>
                      <a:pt x="0" y="0"/>
                    </a:moveTo>
                    <a:lnTo>
                      <a:pt x="114300" y="0"/>
                    </a:lnTo>
                    <a:lnTo>
                      <a:pt x="114300" y="7144"/>
                    </a:lnTo>
                    <a:lnTo>
                      <a:pt x="0" y="7144"/>
                    </a:lnTo>
                    <a:close/>
                  </a:path>
                </a:pathLst>
              </a:custGeom>
              <a:solidFill>
                <a:srgbClr val="D2D2D2"/>
              </a:solidFill>
              <a:ln w="7144" cap="flat">
                <a:noFill/>
                <a:prstDash val="solid"/>
                <a:miter/>
              </a:ln>
            </p:spPr>
            <p:txBody>
              <a:bodyPr rtlCol="0" anchor="ctr"/>
              <a:lstStyle/>
              <a:p>
                <a:endParaRPr lang="en-GB"/>
              </a:p>
            </p:txBody>
          </p:sp>
        </p:grpSp>
      </p:grpSp>
      <p:grpSp>
        <p:nvGrpSpPr>
          <p:cNvPr id="140" name="Graphic 5" descr="Graph paper with calculator, ruler, highlighter, and pencils">
            <a:extLst>
              <a:ext uri="{FF2B5EF4-FFF2-40B4-BE49-F238E27FC236}">
                <a16:creationId xmlns:a16="http://schemas.microsoft.com/office/drawing/2014/main" id="{653393AC-AD4C-3F9D-EC7F-D6C7E8EAFC4B}"/>
              </a:ext>
            </a:extLst>
          </p:cNvPr>
          <p:cNvGrpSpPr/>
          <p:nvPr/>
        </p:nvGrpSpPr>
        <p:grpSpPr>
          <a:xfrm>
            <a:off x="10566765" y="4537470"/>
            <a:ext cx="835818" cy="1574418"/>
            <a:chOff x="10486373" y="3657989"/>
            <a:chExt cx="835818" cy="1574418"/>
          </a:xfrm>
        </p:grpSpPr>
        <p:sp>
          <p:nvSpPr>
            <p:cNvPr id="141" name="Freeform: Shape 140">
              <a:extLst>
                <a:ext uri="{FF2B5EF4-FFF2-40B4-BE49-F238E27FC236}">
                  <a16:creationId xmlns:a16="http://schemas.microsoft.com/office/drawing/2014/main" id="{98E6DB79-FF37-00F8-8099-8CDEB89010D2}"/>
                </a:ext>
              </a:extLst>
            </p:cNvPr>
            <p:cNvSpPr/>
            <p:nvPr/>
          </p:nvSpPr>
          <p:spPr>
            <a:xfrm>
              <a:off x="10486373" y="3695765"/>
              <a:ext cx="795027" cy="1536641"/>
            </a:xfrm>
            <a:custGeom>
              <a:avLst/>
              <a:gdLst>
                <a:gd name="connsiteX0" fmla="*/ 737299 w 795027"/>
                <a:gd name="connsiteY0" fmla="*/ 1536642 h 1536641"/>
                <a:gd name="connsiteX1" fmla="*/ 57729 w 795027"/>
                <a:gd name="connsiteY1" fmla="*/ 1536642 h 1536641"/>
                <a:gd name="connsiteX2" fmla="*/ 0 w 795027"/>
                <a:gd name="connsiteY2" fmla="*/ 1478913 h 1536641"/>
                <a:gd name="connsiteX3" fmla="*/ 0 w 795027"/>
                <a:gd name="connsiteY3" fmla="*/ 57736 h 1536641"/>
                <a:gd name="connsiteX4" fmla="*/ 57729 w 795027"/>
                <a:gd name="connsiteY4" fmla="*/ 0 h 1536641"/>
                <a:gd name="connsiteX5" fmla="*/ 737299 w 795027"/>
                <a:gd name="connsiteY5" fmla="*/ 0 h 1536641"/>
                <a:gd name="connsiteX6" fmla="*/ 795028 w 795027"/>
                <a:gd name="connsiteY6" fmla="*/ 57736 h 1536641"/>
                <a:gd name="connsiteX7" fmla="*/ 795028 w 795027"/>
                <a:gd name="connsiteY7" fmla="*/ 1478913 h 1536641"/>
                <a:gd name="connsiteX8" fmla="*/ 737299 w 795027"/>
                <a:gd name="connsiteY8" fmla="*/ 1536642 h 1536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027" h="1536641">
                  <a:moveTo>
                    <a:pt x="737299" y="1536642"/>
                  </a:moveTo>
                  <a:lnTo>
                    <a:pt x="57729" y="1536642"/>
                  </a:lnTo>
                  <a:cubicBezTo>
                    <a:pt x="25846" y="1536642"/>
                    <a:pt x="0" y="1510796"/>
                    <a:pt x="0" y="1478913"/>
                  </a:cubicBezTo>
                  <a:lnTo>
                    <a:pt x="0" y="57736"/>
                  </a:lnTo>
                  <a:cubicBezTo>
                    <a:pt x="0" y="25853"/>
                    <a:pt x="25846" y="0"/>
                    <a:pt x="57729" y="0"/>
                  </a:cubicBezTo>
                  <a:lnTo>
                    <a:pt x="737299" y="0"/>
                  </a:lnTo>
                  <a:cubicBezTo>
                    <a:pt x="769182" y="0"/>
                    <a:pt x="795028" y="25853"/>
                    <a:pt x="795028" y="57736"/>
                  </a:cubicBezTo>
                  <a:lnTo>
                    <a:pt x="795028" y="1478913"/>
                  </a:lnTo>
                  <a:cubicBezTo>
                    <a:pt x="795028" y="1510796"/>
                    <a:pt x="769182" y="1536642"/>
                    <a:pt x="737299" y="1536642"/>
                  </a:cubicBezTo>
                </a:path>
              </a:pathLst>
            </a:custGeom>
            <a:solidFill>
              <a:srgbClr val="737373"/>
            </a:solidFill>
            <a:ln w="7144" cap="flat">
              <a:noFill/>
              <a:prstDash val="solid"/>
              <a:miter/>
            </a:ln>
          </p:spPr>
          <p:txBody>
            <a:bodyPr rtlCol="0" anchor="ctr"/>
            <a:lstStyle/>
            <a:p>
              <a:endParaRPr lang="en-GB"/>
            </a:p>
          </p:txBody>
        </p:sp>
        <p:grpSp>
          <p:nvGrpSpPr>
            <p:cNvPr id="142" name="Graphic 5" descr="Graph paper with calculator, ruler, highlighter, and pencils">
              <a:extLst>
                <a:ext uri="{FF2B5EF4-FFF2-40B4-BE49-F238E27FC236}">
                  <a16:creationId xmlns:a16="http://schemas.microsoft.com/office/drawing/2014/main" id="{43FDEB36-7530-1C5C-3F5B-373EC8D92B32}"/>
                </a:ext>
              </a:extLst>
            </p:cNvPr>
            <p:cNvGrpSpPr/>
            <p:nvPr/>
          </p:nvGrpSpPr>
          <p:grpSpPr>
            <a:xfrm>
              <a:off x="10527164" y="3657989"/>
              <a:ext cx="795027" cy="1536634"/>
              <a:chOff x="10527164" y="3657989"/>
              <a:chExt cx="795027" cy="1536634"/>
            </a:xfrm>
          </p:grpSpPr>
          <p:sp>
            <p:nvSpPr>
              <p:cNvPr id="143" name="Freeform: Shape 142">
                <a:extLst>
                  <a:ext uri="{FF2B5EF4-FFF2-40B4-BE49-F238E27FC236}">
                    <a16:creationId xmlns:a16="http://schemas.microsoft.com/office/drawing/2014/main" id="{15C6A312-0926-810A-49FD-3407C1271F10}"/>
                  </a:ext>
                </a:extLst>
              </p:cNvPr>
              <p:cNvSpPr/>
              <p:nvPr/>
            </p:nvSpPr>
            <p:spPr>
              <a:xfrm>
                <a:off x="10527164" y="3657989"/>
                <a:ext cx="795027" cy="1536634"/>
              </a:xfrm>
              <a:custGeom>
                <a:avLst/>
                <a:gdLst>
                  <a:gd name="connsiteX0" fmla="*/ 737299 w 795027"/>
                  <a:gd name="connsiteY0" fmla="*/ 1536635 h 1536634"/>
                  <a:gd name="connsiteX1" fmla="*/ 57729 w 795027"/>
                  <a:gd name="connsiteY1" fmla="*/ 1536635 h 1536634"/>
                  <a:gd name="connsiteX2" fmla="*/ 0 w 795027"/>
                  <a:gd name="connsiteY2" fmla="*/ 1478906 h 1536634"/>
                  <a:gd name="connsiteX3" fmla="*/ 0 w 795027"/>
                  <a:gd name="connsiteY3" fmla="*/ 57729 h 1536634"/>
                  <a:gd name="connsiteX4" fmla="*/ 57729 w 795027"/>
                  <a:gd name="connsiteY4" fmla="*/ 0 h 1536634"/>
                  <a:gd name="connsiteX5" fmla="*/ 737299 w 795027"/>
                  <a:gd name="connsiteY5" fmla="*/ 0 h 1536634"/>
                  <a:gd name="connsiteX6" fmla="*/ 795028 w 795027"/>
                  <a:gd name="connsiteY6" fmla="*/ 57729 h 1536634"/>
                  <a:gd name="connsiteX7" fmla="*/ 795028 w 795027"/>
                  <a:gd name="connsiteY7" fmla="*/ 1478906 h 1536634"/>
                  <a:gd name="connsiteX8" fmla="*/ 737299 w 795027"/>
                  <a:gd name="connsiteY8" fmla="*/ 1536635 h 1536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027" h="1536634">
                    <a:moveTo>
                      <a:pt x="737299" y="1536635"/>
                    </a:moveTo>
                    <a:lnTo>
                      <a:pt x="57729" y="1536635"/>
                    </a:lnTo>
                    <a:cubicBezTo>
                      <a:pt x="25846" y="1536635"/>
                      <a:pt x="0" y="1510789"/>
                      <a:pt x="0" y="1478906"/>
                    </a:cubicBezTo>
                    <a:lnTo>
                      <a:pt x="0" y="57729"/>
                    </a:lnTo>
                    <a:cubicBezTo>
                      <a:pt x="0" y="25846"/>
                      <a:pt x="25846" y="0"/>
                      <a:pt x="57729" y="0"/>
                    </a:cubicBezTo>
                    <a:lnTo>
                      <a:pt x="737299" y="0"/>
                    </a:lnTo>
                    <a:cubicBezTo>
                      <a:pt x="769182" y="0"/>
                      <a:pt x="795028" y="25846"/>
                      <a:pt x="795028" y="57729"/>
                    </a:cubicBezTo>
                    <a:lnTo>
                      <a:pt x="795028" y="1478906"/>
                    </a:lnTo>
                    <a:cubicBezTo>
                      <a:pt x="795028" y="1510789"/>
                      <a:pt x="769182" y="1536635"/>
                      <a:pt x="737299" y="1536635"/>
                    </a:cubicBezTo>
                  </a:path>
                </a:pathLst>
              </a:custGeom>
              <a:solidFill>
                <a:srgbClr val="505050"/>
              </a:solidFill>
              <a:ln w="7144" cap="flat">
                <a:noFill/>
                <a:prstDash val="solid"/>
                <a:miter/>
              </a:ln>
            </p:spPr>
            <p:txBody>
              <a:bodyPr rtlCol="0" anchor="ctr"/>
              <a:lstStyle/>
              <a:p>
                <a:endParaRPr lang="en-GB"/>
              </a:p>
            </p:txBody>
          </p:sp>
          <p:sp>
            <p:nvSpPr>
              <p:cNvPr id="144" name="Freeform: Shape 143">
                <a:extLst>
                  <a:ext uri="{FF2B5EF4-FFF2-40B4-BE49-F238E27FC236}">
                    <a16:creationId xmlns:a16="http://schemas.microsoft.com/office/drawing/2014/main" id="{2FD566A5-EF4F-E587-C751-300142B12EDC}"/>
                  </a:ext>
                </a:extLst>
              </p:cNvPr>
              <p:cNvSpPr/>
              <p:nvPr/>
            </p:nvSpPr>
            <p:spPr>
              <a:xfrm>
                <a:off x="10624433" y="4210279"/>
                <a:ext cx="55306" cy="55306"/>
              </a:xfrm>
              <a:custGeom>
                <a:avLst/>
                <a:gdLst>
                  <a:gd name="connsiteX0" fmla="*/ 55307 w 55306"/>
                  <a:gd name="connsiteY0" fmla="*/ 27654 h 55306"/>
                  <a:gd name="connsiteX1" fmla="*/ 27654 w 55306"/>
                  <a:gd name="connsiteY1" fmla="*/ 55307 h 55306"/>
                  <a:gd name="connsiteX2" fmla="*/ 0 w 55306"/>
                  <a:gd name="connsiteY2" fmla="*/ 27654 h 55306"/>
                  <a:gd name="connsiteX3" fmla="*/ 27654 w 55306"/>
                  <a:gd name="connsiteY3" fmla="*/ 0 h 55306"/>
                  <a:gd name="connsiteX4" fmla="*/ 55307 w 55306"/>
                  <a:gd name="connsiteY4" fmla="*/ 27654 h 5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06" h="55306">
                    <a:moveTo>
                      <a:pt x="55307" y="27654"/>
                    </a:moveTo>
                    <a:cubicBezTo>
                      <a:pt x="55307" y="42934"/>
                      <a:pt x="42927" y="55307"/>
                      <a:pt x="27654" y="55307"/>
                    </a:cubicBezTo>
                    <a:cubicBezTo>
                      <a:pt x="12373" y="55307"/>
                      <a:pt x="0" y="42934"/>
                      <a:pt x="0" y="27654"/>
                    </a:cubicBezTo>
                    <a:cubicBezTo>
                      <a:pt x="0" y="12380"/>
                      <a:pt x="12373" y="0"/>
                      <a:pt x="27654" y="0"/>
                    </a:cubicBezTo>
                    <a:cubicBezTo>
                      <a:pt x="42927" y="0"/>
                      <a:pt x="55307" y="12380"/>
                      <a:pt x="55307" y="27654"/>
                    </a:cubicBezTo>
                  </a:path>
                </a:pathLst>
              </a:custGeom>
              <a:solidFill>
                <a:srgbClr val="CFCFCF"/>
              </a:solidFill>
              <a:ln w="7144"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5274C521-4D0C-5F45-AF22-814282D27500}"/>
                  </a:ext>
                </a:extLst>
              </p:cNvPr>
              <p:cNvSpPr/>
              <p:nvPr/>
            </p:nvSpPr>
            <p:spPr>
              <a:xfrm>
                <a:off x="10759250" y="4210279"/>
                <a:ext cx="55306" cy="55306"/>
              </a:xfrm>
              <a:custGeom>
                <a:avLst/>
                <a:gdLst>
                  <a:gd name="connsiteX0" fmla="*/ 55307 w 55306"/>
                  <a:gd name="connsiteY0" fmla="*/ 27654 h 55306"/>
                  <a:gd name="connsiteX1" fmla="*/ 27653 w 55306"/>
                  <a:gd name="connsiteY1" fmla="*/ 55307 h 55306"/>
                  <a:gd name="connsiteX2" fmla="*/ 0 w 55306"/>
                  <a:gd name="connsiteY2" fmla="*/ 27654 h 55306"/>
                  <a:gd name="connsiteX3" fmla="*/ 27653 w 55306"/>
                  <a:gd name="connsiteY3" fmla="*/ 0 h 55306"/>
                  <a:gd name="connsiteX4" fmla="*/ 55307 w 55306"/>
                  <a:gd name="connsiteY4" fmla="*/ 27654 h 55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306" h="55306">
                    <a:moveTo>
                      <a:pt x="55307" y="27654"/>
                    </a:moveTo>
                    <a:cubicBezTo>
                      <a:pt x="55307" y="42934"/>
                      <a:pt x="42927" y="55307"/>
                      <a:pt x="27653" y="55307"/>
                    </a:cubicBezTo>
                    <a:cubicBezTo>
                      <a:pt x="12373" y="55307"/>
                      <a:pt x="0" y="42934"/>
                      <a:pt x="0" y="27654"/>
                    </a:cubicBezTo>
                    <a:cubicBezTo>
                      <a:pt x="0" y="12380"/>
                      <a:pt x="12373" y="0"/>
                      <a:pt x="27653" y="0"/>
                    </a:cubicBezTo>
                    <a:cubicBezTo>
                      <a:pt x="42920" y="0"/>
                      <a:pt x="55307" y="12380"/>
                      <a:pt x="55307" y="27654"/>
                    </a:cubicBezTo>
                  </a:path>
                </a:pathLst>
              </a:custGeom>
              <a:solidFill>
                <a:srgbClr val="737373"/>
              </a:solidFill>
              <a:ln w="7144" cap="flat">
                <a:noFill/>
                <a:prstDash val="solid"/>
                <a:miter/>
              </a:ln>
            </p:spPr>
            <p:txBody>
              <a:bodyPr rtlCol="0" anchor="ctr"/>
              <a:lstStyle/>
              <a:p>
                <a:endParaRPr lang="en-GB"/>
              </a:p>
            </p:txBody>
          </p:sp>
          <p:grpSp>
            <p:nvGrpSpPr>
              <p:cNvPr id="146" name="Graphic 5" descr="Graph paper with calculator, ruler, highlighter, and pencils">
                <a:extLst>
                  <a:ext uri="{FF2B5EF4-FFF2-40B4-BE49-F238E27FC236}">
                    <a16:creationId xmlns:a16="http://schemas.microsoft.com/office/drawing/2014/main" id="{E96BF846-BB25-E295-D0E0-AD249F416F37}"/>
                  </a:ext>
                </a:extLst>
              </p:cNvPr>
              <p:cNvGrpSpPr/>
              <p:nvPr/>
            </p:nvGrpSpPr>
            <p:grpSpPr>
              <a:xfrm>
                <a:off x="10618547" y="4425571"/>
                <a:ext cx="622199" cy="608368"/>
                <a:chOff x="10618547" y="4425571"/>
                <a:chExt cx="622199" cy="608368"/>
              </a:xfrm>
            </p:grpSpPr>
            <p:sp>
              <p:nvSpPr>
                <p:cNvPr id="147" name="Freeform: Shape 146">
                  <a:extLst>
                    <a:ext uri="{FF2B5EF4-FFF2-40B4-BE49-F238E27FC236}">
                      <a16:creationId xmlns:a16="http://schemas.microsoft.com/office/drawing/2014/main" id="{5F0ED385-94D5-5B76-3A41-4A2237C7AB9A}"/>
                    </a:ext>
                  </a:extLst>
                </p:cNvPr>
                <p:cNvSpPr/>
                <p:nvPr/>
              </p:nvSpPr>
              <p:spPr>
                <a:xfrm>
                  <a:off x="10618547" y="4425571"/>
                  <a:ext cx="82953" cy="82967"/>
                </a:xfrm>
                <a:custGeom>
                  <a:avLst/>
                  <a:gdLst>
                    <a:gd name="connsiteX0" fmla="*/ 82953 w 82953"/>
                    <a:gd name="connsiteY0" fmla="*/ 41484 h 82967"/>
                    <a:gd name="connsiteX1" fmla="*/ 41476 w 82953"/>
                    <a:gd name="connsiteY1" fmla="*/ 82968 h 82967"/>
                    <a:gd name="connsiteX2" fmla="*/ 0 w 82953"/>
                    <a:gd name="connsiteY2" fmla="*/ 41484 h 82967"/>
                    <a:gd name="connsiteX3" fmla="*/ 41476 w 82953"/>
                    <a:gd name="connsiteY3" fmla="*/ 0 h 82967"/>
                    <a:gd name="connsiteX4" fmla="*/ 82953 w 82953"/>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84"/>
                      </a:moveTo>
                      <a:cubicBezTo>
                        <a:pt x="82953" y="64394"/>
                        <a:pt x="64379" y="82968"/>
                        <a:pt x="41476" y="82968"/>
                      </a:cubicBezTo>
                      <a:cubicBezTo>
                        <a:pt x="18567" y="82968"/>
                        <a:pt x="0" y="64394"/>
                        <a:pt x="0" y="41484"/>
                      </a:cubicBezTo>
                      <a:cubicBezTo>
                        <a:pt x="0" y="18574"/>
                        <a:pt x="18567" y="0"/>
                        <a:pt x="41476" y="0"/>
                      </a:cubicBezTo>
                      <a:cubicBezTo>
                        <a:pt x="64379"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48" name="Freeform: Shape 147">
                  <a:extLst>
                    <a:ext uri="{FF2B5EF4-FFF2-40B4-BE49-F238E27FC236}">
                      <a16:creationId xmlns:a16="http://schemas.microsoft.com/office/drawing/2014/main" id="{AE5FB29C-50F1-A3B4-A701-B12CCAFFFE7F}"/>
                    </a:ext>
                  </a:extLst>
                </p:cNvPr>
                <p:cNvSpPr/>
                <p:nvPr/>
              </p:nvSpPr>
              <p:spPr>
                <a:xfrm>
                  <a:off x="10753357" y="4425571"/>
                  <a:ext cx="82953" cy="82967"/>
                </a:xfrm>
                <a:custGeom>
                  <a:avLst/>
                  <a:gdLst>
                    <a:gd name="connsiteX0" fmla="*/ 82953 w 82953"/>
                    <a:gd name="connsiteY0" fmla="*/ 41484 h 82967"/>
                    <a:gd name="connsiteX1" fmla="*/ 41477 w 82953"/>
                    <a:gd name="connsiteY1" fmla="*/ 82968 h 82967"/>
                    <a:gd name="connsiteX2" fmla="*/ 0 w 82953"/>
                    <a:gd name="connsiteY2" fmla="*/ 41484 h 82967"/>
                    <a:gd name="connsiteX3" fmla="*/ 41477 w 82953"/>
                    <a:gd name="connsiteY3" fmla="*/ 0 h 82967"/>
                    <a:gd name="connsiteX4" fmla="*/ 82953 w 82953"/>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84"/>
                      </a:moveTo>
                      <a:cubicBezTo>
                        <a:pt x="82953" y="64394"/>
                        <a:pt x="64380" y="82968"/>
                        <a:pt x="41477" y="82968"/>
                      </a:cubicBezTo>
                      <a:cubicBezTo>
                        <a:pt x="18567" y="82968"/>
                        <a:pt x="0" y="64394"/>
                        <a:pt x="0" y="41484"/>
                      </a:cubicBezTo>
                      <a:cubicBezTo>
                        <a:pt x="0" y="18574"/>
                        <a:pt x="18567" y="0"/>
                        <a:pt x="41477" y="0"/>
                      </a:cubicBezTo>
                      <a:cubicBezTo>
                        <a:pt x="64380"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49" name="Freeform: Shape 148">
                  <a:extLst>
                    <a:ext uri="{FF2B5EF4-FFF2-40B4-BE49-F238E27FC236}">
                      <a16:creationId xmlns:a16="http://schemas.microsoft.com/office/drawing/2014/main" id="{653872DC-6A7A-5EBB-87B1-E902967B7034}"/>
                    </a:ext>
                  </a:extLst>
                </p:cNvPr>
                <p:cNvSpPr/>
                <p:nvPr/>
              </p:nvSpPr>
              <p:spPr>
                <a:xfrm>
                  <a:off x="10888159" y="4425571"/>
                  <a:ext cx="82960" cy="82967"/>
                </a:xfrm>
                <a:custGeom>
                  <a:avLst/>
                  <a:gdLst>
                    <a:gd name="connsiteX0" fmla="*/ 82961 w 82960"/>
                    <a:gd name="connsiteY0" fmla="*/ 41484 h 82967"/>
                    <a:gd name="connsiteX1" fmla="*/ 41484 w 82960"/>
                    <a:gd name="connsiteY1" fmla="*/ 82968 h 82967"/>
                    <a:gd name="connsiteX2" fmla="*/ 0 w 82960"/>
                    <a:gd name="connsiteY2" fmla="*/ 41484 h 82967"/>
                    <a:gd name="connsiteX3" fmla="*/ 41484 w 82960"/>
                    <a:gd name="connsiteY3" fmla="*/ 0 h 82967"/>
                    <a:gd name="connsiteX4" fmla="*/ 82961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1" y="41484"/>
                      </a:moveTo>
                      <a:cubicBezTo>
                        <a:pt x="82961" y="64394"/>
                        <a:pt x="64380" y="82968"/>
                        <a:pt x="41484" y="82968"/>
                      </a:cubicBezTo>
                      <a:cubicBezTo>
                        <a:pt x="18574" y="82968"/>
                        <a:pt x="0" y="64394"/>
                        <a:pt x="0" y="41484"/>
                      </a:cubicBezTo>
                      <a:cubicBezTo>
                        <a:pt x="0" y="18574"/>
                        <a:pt x="18574" y="0"/>
                        <a:pt x="41484" y="0"/>
                      </a:cubicBezTo>
                      <a:cubicBezTo>
                        <a:pt x="64380" y="0"/>
                        <a:pt x="82961" y="18574"/>
                        <a:pt x="82961" y="41484"/>
                      </a:cubicBezTo>
                    </a:path>
                  </a:pathLst>
                </a:custGeom>
                <a:solidFill>
                  <a:srgbClr val="737373"/>
                </a:solidFill>
                <a:ln w="7144" cap="flat">
                  <a:noFill/>
                  <a:prstDash val="solid"/>
                  <a:miter/>
                </a:ln>
              </p:spPr>
              <p:txBody>
                <a:bodyPr rtlCol="0" anchor="ctr"/>
                <a:lstStyle/>
                <a:p>
                  <a:endParaRPr lang="en-GB"/>
                </a:p>
              </p:txBody>
            </p:sp>
            <p:sp>
              <p:nvSpPr>
                <p:cNvPr id="150" name="Freeform: Shape 149">
                  <a:extLst>
                    <a:ext uri="{FF2B5EF4-FFF2-40B4-BE49-F238E27FC236}">
                      <a16:creationId xmlns:a16="http://schemas.microsoft.com/office/drawing/2014/main" id="{7C692756-1661-B5E1-951A-37D9771225BC}"/>
                    </a:ext>
                  </a:extLst>
                </p:cNvPr>
                <p:cNvSpPr/>
                <p:nvPr/>
              </p:nvSpPr>
              <p:spPr>
                <a:xfrm>
                  <a:off x="11022969" y="4425571"/>
                  <a:ext cx="82960" cy="82967"/>
                </a:xfrm>
                <a:custGeom>
                  <a:avLst/>
                  <a:gdLst>
                    <a:gd name="connsiteX0" fmla="*/ 82960 w 82960"/>
                    <a:gd name="connsiteY0" fmla="*/ 41484 h 82967"/>
                    <a:gd name="connsiteX1" fmla="*/ 41484 w 82960"/>
                    <a:gd name="connsiteY1" fmla="*/ 82968 h 82967"/>
                    <a:gd name="connsiteX2" fmla="*/ 0 w 82960"/>
                    <a:gd name="connsiteY2" fmla="*/ 41484 h 82967"/>
                    <a:gd name="connsiteX3" fmla="*/ 41484 w 82960"/>
                    <a:gd name="connsiteY3" fmla="*/ 0 h 82967"/>
                    <a:gd name="connsiteX4" fmla="*/ 82960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84"/>
                      </a:moveTo>
                      <a:cubicBezTo>
                        <a:pt x="82960" y="64394"/>
                        <a:pt x="64379" y="82968"/>
                        <a:pt x="41484" y="82968"/>
                      </a:cubicBezTo>
                      <a:cubicBezTo>
                        <a:pt x="18574" y="82968"/>
                        <a:pt x="0" y="64394"/>
                        <a:pt x="0" y="41484"/>
                      </a:cubicBezTo>
                      <a:cubicBezTo>
                        <a:pt x="0" y="18574"/>
                        <a:pt x="18574" y="0"/>
                        <a:pt x="41484"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1" name="Freeform: Shape 150">
                  <a:extLst>
                    <a:ext uri="{FF2B5EF4-FFF2-40B4-BE49-F238E27FC236}">
                      <a16:creationId xmlns:a16="http://schemas.microsoft.com/office/drawing/2014/main" id="{1FE8E40B-ACF7-BDC0-2C47-BBAB702561AF}"/>
                    </a:ext>
                  </a:extLst>
                </p:cNvPr>
                <p:cNvSpPr/>
                <p:nvPr/>
              </p:nvSpPr>
              <p:spPr>
                <a:xfrm>
                  <a:off x="11157786" y="4425571"/>
                  <a:ext cx="82960" cy="82967"/>
                </a:xfrm>
                <a:custGeom>
                  <a:avLst/>
                  <a:gdLst>
                    <a:gd name="connsiteX0" fmla="*/ 82960 w 82960"/>
                    <a:gd name="connsiteY0" fmla="*/ 41484 h 82967"/>
                    <a:gd name="connsiteX1" fmla="*/ 41476 w 82960"/>
                    <a:gd name="connsiteY1" fmla="*/ 82968 h 82967"/>
                    <a:gd name="connsiteX2" fmla="*/ 0 w 82960"/>
                    <a:gd name="connsiteY2" fmla="*/ 41484 h 82967"/>
                    <a:gd name="connsiteX3" fmla="*/ 41476 w 82960"/>
                    <a:gd name="connsiteY3" fmla="*/ 0 h 82967"/>
                    <a:gd name="connsiteX4" fmla="*/ 82960 w 82960"/>
                    <a:gd name="connsiteY4" fmla="*/ 41484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84"/>
                      </a:moveTo>
                      <a:cubicBezTo>
                        <a:pt x="82960" y="64394"/>
                        <a:pt x="64379" y="82968"/>
                        <a:pt x="41476" y="82968"/>
                      </a:cubicBezTo>
                      <a:cubicBezTo>
                        <a:pt x="18574" y="82968"/>
                        <a:pt x="0" y="64394"/>
                        <a:pt x="0" y="41484"/>
                      </a:cubicBezTo>
                      <a:cubicBezTo>
                        <a:pt x="0" y="18574"/>
                        <a:pt x="18574" y="0"/>
                        <a:pt x="41476"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2" name="Freeform: Shape 151">
                  <a:extLst>
                    <a:ext uri="{FF2B5EF4-FFF2-40B4-BE49-F238E27FC236}">
                      <a16:creationId xmlns:a16="http://schemas.microsoft.com/office/drawing/2014/main" id="{3DE540CC-0B51-72F4-8CF9-AB3EFC9E1353}"/>
                    </a:ext>
                  </a:extLst>
                </p:cNvPr>
                <p:cNvSpPr/>
                <p:nvPr/>
              </p:nvSpPr>
              <p:spPr>
                <a:xfrm>
                  <a:off x="10618547" y="4556923"/>
                  <a:ext cx="82953" cy="82960"/>
                </a:xfrm>
                <a:custGeom>
                  <a:avLst/>
                  <a:gdLst>
                    <a:gd name="connsiteX0" fmla="*/ 82953 w 82953"/>
                    <a:gd name="connsiteY0" fmla="*/ 41484 h 82960"/>
                    <a:gd name="connsiteX1" fmla="*/ 41476 w 82953"/>
                    <a:gd name="connsiteY1" fmla="*/ 82960 h 82960"/>
                    <a:gd name="connsiteX2" fmla="*/ 0 w 82953"/>
                    <a:gd name="connsiteY2" fmla="*/ 41484 h 82960"/>
                    <a:gd name="connsiteX3" fmla="*/ 41476 w 82953"/>
                    <a:gd name="connsiteY3" fmla="*/ 0 h 82960"/>
                    <a:gd name="connsiteX4" fmla="*/ 82953 w 82953"/>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4"/>
                      </a:moveTo>
                      <a:cubicBezTo>
                        <a:pt x="82953" y="64387"/>
                        <a:pt x="64379" y="82960"/>
                        <a:pt x="41476" y="82960"/>
                      </a:cubicBezTo>
                      <a:cubicBezTo>
                        <a:pt x="18567" y="82960"/>
                        <a:pt x="0" y="64387"/>
                        <a:pt x="0" y="41484"/>
                      </a:cubicBezTo>
                      <a:cubicBezTo>
                        <a:pt x="0" y="18574"/>
                        <a:pt x="18567" y="0"/>
                        <a:pt x="41476" y="0"/>
                      </a:cubicBezTo>
                      <a:cubicBezTo>
                        <a:pt x="64379" y="0"/>
                        <a:pt x="82953" y="18574"/>
                        <a:pt x="82953" y="41484"/>
                      </a:cubicBezTo>
                    </a:path>
                  </a:pathLst>
                </a:custGeom>
                <a:solidFill>
                  <a:srgbClr val="CFCFCF"/>
                </a:solidFill>
                <a:ln w="7144" cap="flat">
                  <a:noFill/>
                  <a:prstDash val="solid"/>
                  <a:miter/>
                </a:ln>
              </p:spPr>
              <p:txBody>
                <a:bodyPr rtlCol="0" anchor="ctr"/>
                <a:lstStyle/>
                <a:p>
                  <a:endParaRPr lang="en-GB"/>
                </a:p>
              </p:txBody>
            </p:sp>
            <p:sp>
              <p:nvSpPr>
                <p:cNvPr id="153" name="Freeform: Shape 152">
                  <a:extLst>
                    <a:ext uri="{FF2B5EF4-FFF2-40B4-BE49-F238E27FC236}">
                      <a16:creationId xmlns:a16="http://schemas.microsoft.com/office/drawing/2014/main" id="{B4943758-E005-24E4-AE69-7FD6FD7849AA}"/>
                    </a:ext>
                  </a:extLst>
                </p:cNvPr>
                <p:cNvSpPr/>
                <p:nvPr/>
              </p:nvSpPr>
              <p:spPr>
                <a:xfrm>
                  <a:off x="10753357" y="4556923"/>
                  <a:ext cx="82953" cy="82960"/>
                </a:xfrm>
                <a:custGeom>
                  <a:avLst/>
                  <a:gdLst>
                    <a:gd name="connsiteX0" fmla="*/ 82953 w 82953"/>
                    <a:gd name="connsiteY0" fmla="*/ 41484 h 82960"/>
                    <a:gd name="connsiteX1" fmla="*/ 41477 w 82953"/>
                    <a:gd name="connsiteY1" fmla="*/ 82960 h 82960"/>
                    <a:gd name="connsiteX2" fmla="*/ 0 w 82953"/>
                    <a:gd name="connsiteY2" fmla="*/ 41484 h 82960"/>
                    <a:gd name="connsiteX3" fmla="*/ 41477 w 82953"/>
                    <a:gd name="connsiteY3" fmla="*/ 0 h 82960"/>
                    <a:gd name="connsiteX4" fmla="*/ 82953 w 82953"/>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4"/>
                      </a:moveTo>
                      <a:cubicBezTo>
                        <a:pt x="82953" y="64387"/>
                        <a:pt x="64380" y="82960"/>
                        <a:pt x="41477" y="82960"/>
                      </a:cubicBezTo>
                      <a:cubicBezTo>
                        <a:pt x="18567" y="82960"/>
                        <a:pt x="0" y="64387"/>
                        <a:pt x="0" y="41484"/>
                      </a:cubicBezTo>
                      <a:cubicBezTo>
                        <a:pt x="0" y="18574"/>
                        <a:pt x="18567" y="0"/>
                        <a:pt x="41477" y="0"/>
                      </a:cubicBezTo>
                      <a:cubicBezTo>
                        <a:pt x="64380" y="0"/>
                        <a:pt x="82953" y="18574"/>
                        <a:pt x="82953" y="41484"/>
                      </a:cubicBezTo>
                    </a:path>
                  </a:pathLst>
                </a:custGeom>
                <a:solidFill>
                  <a:srgbClr val="737373"/>
                </a:solidFill>
                <a:ln w="7144" cap="flat">
                  <a:noFill/>
                  <a:prstDash val="solid"/>
                  <a:miter/>
                </a:ln>
              </p:spPr>
              <p:txBody>
                <a:bodyPr rtlCol="0" anchor="ctr"/>
                <a:lstStyle/>
                <a:p>
                  <a:endParaRPr lang="en-GB"/>
                </a:p>
              </p:txBody>
            </p:sp>
            <p:sp>
              <p:nvSpPr>
                <p:cNvPr id="154" name="Freeform: Shape 153">
                  <a:extLst>
                    <a:ext uri="{FF2B5EF4-FFF2-40B4-BE49-F238E27FC236}">
                      <a16:creationId xmlns:a16="http://schemas.microsoft.com/office/drawing/2014/main" id="{1220F8CC-0F78-2559-F121-0AB81EEFF00F}"/>
                    </a:ext>
                  </a:extLst>
                </p:cNvPr>
                <p:cNvSpPr/>
                <p:nvPr/>
              </p:nvSpPr>
              <p:spPr>
                <a:xfrm>
                  <a:off x="10888159" y="4556923"/>
                  <a:ext cx="82960" cy="82960"/>
                </a:xfrm>
                <a:custGeom>
                  <a:avLst/>
                  <a:gdLst>
                    <a:gd name="connsiteX0" fmla="*/ 82961 w 82960"/>
                    <a:gd name="connsiteY0" fmla="*/ 41484 h 82960"/>
                    <a:gd name="connsiteX1" fmla="*/ 41484 w 82960"/>
                    <a:gd name="connsiteY1" fmla="*/ 82960 h 82960"/>
                    <a:gd name="connsiteX2" fmla="*/ 0 w 82960"/>
                    <a:gd name="connsiteY2" fmla="*/ 41484 h 82960"/>
                    <a:gd name="connsiteX3" fmla="*/ 41484 w 82960"/>
                    <a:gd name="connsiteY3" fmla="*/ 0 h 82960"/>
                    <a:gd name="connsiteX4" fmla="*/ 82961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1" y="41484"/>
                      </a:moveTo>
                      <a:cubicBezTo>
                        <a:pt x="82961" y="64387"/>
                        <a:pt x="64380" y="82960"/>
                        <a:pt x="41484" y="82960"/>
                      </a:cubicBezTo>
                      <a:cubicBezTo>
                        <a:pt x="18574" y="82960"/>
                        <a:pt x="0" y="64387"/>
                        <a:pt x="0" y="41484"/>
                      </a:cubicBezTo>
                      <a:cubicBezTo>
                        <a:pt x="0" y="18574"/>
                        <a:pt x="18574" y="0"/>
                        <a:pt x="41484" y="0"/>
                      </a:cubicBezTo>
                      <a:cubicBezTo>
                        <a:pt x="64380" y="0"/>
                        <a:pt x="82961" y="18574"/>
                        <a:pt x="82961" y="41484"/>
                      </a:cubicBezTo>
                    </a:path>
                  </a:pathLst>
                </a:custGeom>
                <a:solidFill>
                  <a:srgbClr val="737373"/>
                </a:solidFill>
                <a:ln w="7144" cap="flat">
                  <a:noFill/>
                  <a:prstDash val="solid"/>
                  <a:miter/>
                </a:ln>
              </p:spPr>
              <p:txBody>
                <a:bodyPr rtlCol="0" anchor="ctr"/>
                <a:lstStyle/>
                <a:p>
                  <a:endParaRPr lang="en-GB"/>
                </a:p>
              </p:txBody>
            </p:sp>
            <p:sp>
              <p:nvSpPr>
                <p:cNvPr id="155" name="Freeform: Shape 154">
                  <a:extLst>
                    <a:ext uri="{FF2B5EF4-FFF2-40B4-BE49-F238E27FC236}">
                      <a16:creationId xmlns:a16="http://schemas.microsoft.com/office/drawing/2014/main" id="{AA5BB676-10BE-1722-88D3-93C0C38F8EA6}"/>
                    </a:ext>
                  </a:extLst>
                </p:cNvPr>
                <p:cNvSpPr/>
                <p:nvPr/>
              </p:nvSpPr>
              <p:spPr>
                <a:xfrm>
                  <a:off x="11022969" y="4556923"/>
                  <a:ext cx="82960" cy="82960"/>
                </a:xfrm>
                <a:custGeom>
                  <a:avLst/>
                  <a:gdLst>
                    <a:gd name="connsiteX0" fmla="*/ 82960 w 82960"/>
                    <a:gd name="connsiteY0" fmla="*/ 41484 h 82960"/>
                    <a:gd name="connsiteX1" fmla="*/ 41484 w 82960"/>
                    <a:gd name="connsiteY1" fmla="*/ 82960 h 82960"/>
                    <a:gd name="connsiteX2" fmla="*/ 0 w 82960"/>
                    <a:gd name="connsiteY2" fmla="*/ 41484 h 82960"/>
                    <a:gd name="connsiteX3" fmla="*/ 41484 w 82960"/>
                    <a:gd name="connsiteY3" fmla="*/ 0 h 82960"/>
                    <a:gd name="connsiteX4" fmla="*/ 82960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4"/>
                      </a:moveTo>
                      <a:cubicBezTo>
                        <a:pt x="82960" y="64387"/>
                        <a:pt x="64379" y="82960"/>
                        <a:pt x="41484" y="82960"/>
                      </a:cubicBezTo>
                      <a:cubicBezTo>
                        <a:pt x="18574" y="82960"/>
                        <a:pt x="0" y="64387"/>
                        <a:pt x="0" y="41484"/>
                      </a:cubicBezTo>
                      <a:cubicBezTo>
                        <a:pt x="0" y="18574"/>
                        <a:pt x="18574" y="0"/>
                        <a:pt x="41484" y="0"/>
                      </a:cubicBezTo>
                      <a:cubicBezTo>
                        <a:pt x="64379" y="0"/>
                        <a:pt x="82960" y="18574"/>
                        <a:pt x="82960" y="41484"/>
                      </a:cubicBezTo>
                    </a:path>
                  </a:pathLst>
                </a:custGeom>
                <a:solidFill>
                  <a:srgbClr val="737373"/>
                </a:solidFill>
                <a:ln w="7144" cap="flat">
                  <a:noFill/>
                  <a:prstDash val="solid"/>
                  <a:miter/>
                </a:ln>
              </p:spPr>
              <p:txBody>
                <a:bodyPr rtlCol="0" anchor="ctr"/>
                <a:lstStyle/>
                <a:p>
                  <a:endParaRPr lang="en-GB"/>
                </a:p>
              </p:txBody>
            </p:sp>
            <p:sp>
              <p:nvSpPr>
                <p:cNvPr id="156" name="Freeform: Shape 155">
                  <a:extLst>
                    <a:ext uri="{FF2B5EF4-FFF2-40B4-BE49-F238E27FC236}">
                      <a16:creationId xmlns:a16="http://schemas.microsoft.com/office/drawing/2014/main" id="{AFB011B6-DAFB-8265-D3DA-4A0F5B7CC670}"/>
                    </a:ext>
                  </a:extLst>
                </p:cNvPr>
                <p:cNvSpPr/>
                <p:nvPr/>
              </p:nvSpPr>
              <p:spPr>
                <a:xfrm>
                  <a:off x="11157786" y="4556923"/>
                  <a:ext cx="82960" cy="82960"/>
                </a:xfrm>
                <a:custGeom>
                  <a:avLst/>
                  <a:gdLst>
                    <a:gd name="connsiteX0" fmla="*/ 82960 w 82960"/>
                    <a:gd name="connsiteY0" fmla="*/ 41484 h 82960"/>
                    <a:gd name="connsiteX1" fmla="*/ 41476 w 82960"/>
                    <a:gd name="connsiteY1" fmla="*/ 82960 h 82960"/>
                    <a:gd name="connsiteX2" fmla="*/ 0 w 82960"/>
                    <a:gd name="connsiteY2" fmla="*/ 41484 h 82960"/>
                    <a:gd name="connsiteX3" fmla="*/ 41476 w 82960"/>
                    <a:gd name="connsiteY3" fmla="*/ 0 h 82960"/>
                    <a:gd name="connsiteX4" fmla="*/ 82960 w 82960"/>
                    <a:gd name="connsiteY4" fmla="*/ 41484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4"/>
                      </a:moveTo>
                      <a:cubicBezTo>
                        <a:pt x="82960" y="64387"/>
                        <a:pt x="64379" y="82960"/>
                        <a:pt x="41476" y="82960"/>
                      </a:cubicBezTo>
                      <a:cubicBezTo>
                        <a:pt x="18574" y="82960"/>
                        <a:pt x="0" y="64387"/>
                        <a:pt x="0" y="41484"/>
                      </a:cubicBezTo>
                      <a:cubicBezTo>
                        <a:pt x="0" y="18574"/>
                        <a:pt x="18574" y="0"/>
                        <a:pt x="41476" y="0"/>
                      </a:cubicBezTo>
                      <a:cubicBezTo>
                        <a:pt x="64379" y="0"/>
                        <a:pt x="82960" y="18574"/>
                        <a:pt x="82960" y="41484"/>
                      </a:cubicBezTo>
                    </a:path>
                  </a:pathLst>
                </a:custGeom>
                <a:solidFill>
                  <a:srgbClr val="CFCFCF"/>
                </a:solidFill>
                <a:ln w="7144" cap="flat">
                  <a:noFill/>
                  <a:prstDash val="solid"/>
                  <a:miter/>
                </a:ln>
              </p:spPr>
              <p:txBody>
                <a:bodyPr rtlCol="0" anchor="ctr"/>
                <a:lstStyle/>
                <a:p>
                  <a:endParaRPr lang="en-GB"/>
                </a:p>
              </p:txBody>
            </p:sp>
            <p:sp>
              <p:nvSpPr>
                <p:cNvPr id="157" name="Freeform: Shape 156">
                  <a:extLst>
                    <a:ext uri="{FF2B5EF4-FFF2-40B4-BE49-F238E27FC236}">
                      <a16:creationId xmlns:a16="http://schemas.microsoft.com/office/drawing/2014/main" id="{6A8C93D2-14DF-4D9B-533A-3F4A76EE2AFF}"/>
                    </a:ext>
                  </a:extLst>
                </p:cNvPr>
                <p:cNvSpPr/>
                <p:nvPr/>
              </p:nvSpPr>
              <p:spPr>
                <a:xfrm>
                  <a:off x="10618547" y="4688282"/>
                  <a:ext cx="82953" cy="82953"/>
                </a:xfrm>
                <a:custGeom>
                  <a:avLst/>
                  <a:gdLst>
                    <a:gd name="connsiteX0" fmla="*/ 82953 w 82953"/>
                    <a:gd name="connsiteY0" fmla="*/ 41476 h 82953"/>
                    <a:gd name="connsiteX1" fmla="*/ 41476 w 82953"/>
                    <a:gd name="connsiteY1" fmla="*/ 82953 h 82953"/>
                    <a:gd name="connsiteX2" fmla="*/ 0 w 82953"/>
                    <a:gd name="connsiteY2" fmla="*/ 41476 h 82953"/>
                    <a:gd name="connsiteX3" fmla="*/ 41476 w 82953"/>
                    <a:gd name="connsiteY3" fmla="*/ 0 h 82953"/>
                    <a:gd name="connsiteX4" fmla="*/ 82953 w 82953"/>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53">
                      <a:moveTo>
                        <a:pt x="82953" y="41476"/>
                      </a:moveTo>
                      <a:cubicBezTo>
                        <a:pt x="82953" y="64387"/>
                        <a:pt x="64379" y="82953"/>
                        <a:pt x="41476" y="82953"/>
                      </a:cubicBezTo>
                      <a:cubicBezTo>
                        <a:pt x="18567" y="82953"/>
                        <a:pt x="0" y="64387"/>
                        <a:pt x="0" y="41476"/>
                      </a:cubicBezTo>
                      <a:cubicBezTo>
                        <a:pt x="0" y="18567"/>
                        <a:pt x="18567" y="0"/>
                        <a:pt x="41476" y="0"/>
                      </a:cubicBezTo>
                      <a:cubicBezTo>
                        <a:pt x="64379" y="0"/>
                        <a:pt x="82953" y="18567"/>
                        <a:pt x="82953" y="41476"/>
                      </a:cubicBezTo>
                    </a:path>
                  </a:pathLst>
                </a:custGeom>
                <a:solidFill>
                  <a:srgbClr val="CFCFCF"/>
                </a:solidFill>
                <a:ln w="7144" cap="flat">
                  <a:noFill/>
                  <a:prstDash val="solid"/>
                  <a:miter/>
                </a:ln>
              </p:spPr>
              <p:txBody>
                <a:bodyPr rtlCol="0" anchor="ctr"/>
                <a:lstStyle/>
                <a:p>
                  <a:endParaRPr lang="en-GB"/>
                </a:p>
              </p:txBody>
            </p:sp>
            <p:sp>
              <p:nvSpPr>
                <p:cNvPr id="158" name="Freeform: Shape 157">
                  <a:extLst>
                    <a:ext uri="{FF2B5EF4-FFF2-40B4-BE49-F238E27FC236}">
                      <a16:creationId xmlns:a16="http://schemas.microsoft.com/office/drawing/2014/main" id="{8919C589-06F7-FD5D-7B24-99D718BF55C4}"/>
                    </a:ext>
                  </a:extLst>
                </p:cNvPr>
                <p:cNvSpPr/>
                <p:nvPr/>
              </p:nvSpPr>
              <p:spPr>
                <a:xfrm>
                  <a:off x="10753357" y="4688282"/>
                  <a:ext cx="82953" cy="82953"/>
                </a:xfrm>
                <a:custGeom>
                  <a:avLst/>
                  <a:gdLst>
                    <a:gd name="connsiteX0" fmla="*/ 82953 w 82953"/>
                    <a:gd name="connsiteY0" fmla="*/ 41476 h 82953"/>
                    <a:gd name="connsiteX1" fmla="*/ 41477 w 82953"/>
                    <a:gd name="connsiteY1" fmla="*/ 82953 h 82953"/>
                    <a:gd name="connsiteX2" fmla="*/ 0 w 82953"/>
                    <a:gd name="connsiteY2" fmla="*/ 41476 h 82953"/>
                    <a:gd name="connsiteX3" fmla="*/ 41477 w 82953"/>
                    <a:gd name="connsiteY3" fmla="*/ 0 h 82953"/>
                    <a:gd name="connsiteX4" fmla="*/ 82953 w 82953"/>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53">
                      <a:moveTo>
                        <a:pt x="82953" y="41476"/>
                      </a:moveTo>
                      <a:cubicBezTo>
                        <a:pt x="82953" y="64387"/>
                        <a:pt x="64380" y="82953"/>
                        <a:pt x="41477" y="82953"/>
                      </a:cubicBezTo>
                      <a:cubicBezTo>
                        <a:pt x="18567" y="82953"/>
                        <a:pt x="0" y="64387"/>
                        <a:pt x="0" y="41476"/>
                      </a:cubicBezTo>
                      <a:cubicBezTo>
                        <a:pt x="0" y="18567"/>
                        <a:pt x="18567" y="0"/>
                        <a:pt x="41477" y="0"/>
                      </a:cubicBezTo>
                      <a:cubicBezTo>
                        <a:pt x="64380" y="0"/>
                        <a:pt x="82953" y="18567"/>
                        <a:pt x="82953" y="41476"/>
                      </a:cubicBezTo>
                    </a:path>
                  </a:pathLst>
                </a:custGeom>
                <a:solidFill>
                  <a:srgbClr val="737373"/>
                </a:solidFill>
                <a:ln w="7144" cap="flat">
                  <a:noFill/>
                  <a:prstDash val="solid"/>
                  <a:miter/>
                </a:ln>
              </p:spPr>
              <p:txBody>
                <a:bodyPr rtlCol="0" anchor="ctr"/>
                <a:lstStyle/>
                <a:p>
                  <a:endParaRPr lang="en-GB"/>
                </a:p>
              </p:txBody>
            </p:sp>
            <p:sp>
              <p:nvSpPr>
                <p:cNvPr id="159" name="Freeform: Shape 158">
                  <a:extLst>
                    <a:ext uri="{FF2B5EF4-FFF2-40B4-BE49-F238E27FC236}">
                      <a16:creationId xmlns:a16="http://schemas.microsoft.com/office/drawing/2014/main" id="{B3DAFEB4-0846-C2EC-A156-1A5C1CE2378D}"/>
                    </a:ext>
                  </a:extLst>
                </p:cNvPr>
                <p:cNvSpPr/>
                <p:nvPr/>
              </p:nvSpPr>
              <p:spPr>
                <a:xfrm>
                  <a:off x="10888159" y="4688282"/>
                  <a:ext cx="82960" cy="82953"/>
                </a:xfrm>
                <a:custGeom>
                  <a:avLst/>
                  <a:gdLst>
                    <a:gd name="connsiteX0" fmla="*/ 82961 w 82960"/>
                    <a:gd name="connsiteY0" fmla="*/ 41476 h 82953"/>
                    <a:gd name="connsiteX1" fmla="*/ 41484 w 82960"/>
                    <a:gd name="connsiteY1" fmla="*/ 82953 h 82953"/>
                    <a:gd name="connsiteX2" fmla="*/ 0 w 82960"/>
                    <a:gd name="connsiteY2" fmla="*/ 41476 h 82953"/>
                    <a:gd name="connsiteX3" fmla="*/ 41484 w 82960"/>
                    <a:gd name="connsiteY3" fmla="*/ 0 h 82953"/>
                    <a:gd name="connsiteX4" fmla="*/ 82961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1" y="41476"/>
                      </a:moveTo>
                      <a:cubicBezTo>
                        <a:pt x="82961" y="64387"/>
                        <a:pt x="64380" y="82953"/>
                        <a:pt x="41484" y="82953"/>
                      </a:cubicBezTo>
                      <a:cubicBezTo>
                        <a:pt x="18574" y="82953"/>
                        <a:pt x="0" y="64387"/>
                        <a:pt x="0" y="41476"/>
                      </a:cubicBezTo>
                      <a:cubicBezTo>
                        <a:pt x="0" y="18567"/>
                        <a:pt x="18574" y="0"/>
                        <a:pt x="41484" y="0"/>
                      </a:cubicBezTo>
                      <a:cubicBezTo>
                        <a:pt x="64380" y="0"/>
                        <a:pt x="82961" y="18567"/>
                        <a:pt x="82961" y="41476"/>
                      </a:cubicBezTo>
                    </a:path>
                  </a:pathLst>
                </a:custGeom>
                <a:solidFill>
                  <a:srgbClr val="737373"/>
                </a:solidFill>
                <a:ln w="7144" cap="flat">
                  <a:noFill/>
                  <a:prstDash val="solid"/>
                  <a:miter/>
                </a:ln>
              </p:spPr>
              <p:txBody>
                <a:bodyPr rtlCol="0" anchor="ctr"/>
                <a:lstStyle/>
                <a:p>
                  <a:endParaRPr lang="en-GB"/>
                </a:p>
              </p:txBody>
            </p:sp>
            <p:sp>
              <p:nvSpPr>
                <p:cNvPr id="160" name="Freeform: Shape 159">
                  <a:extLst>
                    <a:ext uri="{FF2B5EF4-FFF2-40B4-BE49-F238E27FC236}">
                      <a16:creationId xmlns:a16="http://schemas.microsoft.com/office/drawing/2014/main" id="{DE61905C-3688-CAE9-C96D-F796DD753414}"/>
                    </a:ext>
                  </a:extLst>
                </p:cNvPr>
                <p:cNvSpPr/>
                <p:nvPr/>
              </p:nvSpPr>
              <p:spPr>
                <a:xfrm>
                  <a:off x="11022969" y="4688282"/>
                  <a:ext cx="82960" cy="82953"/>
                </a:xfrm>
                <a:custGeom>
                  <a:avLst/>
                  <a:gdLst>
                    <a:gd name="connsiteX0" fmla="*/ 82960 w 82960"/>
                    <a:gd name="connsiteY0" fmla="*/ 41476 h 82953"/>
                    <a:gd name="connsiteX1" fmla="*/ 41484 w 82960"/>
                    <a:gd name="connsiteY1" fmla="*/ 82953 h 82953"/>
                    <a:gd name="connsiteX2" fmla="*/ 0 w 82960"/>
                    <a:gd name="connsiteY2" fmla="*/ 41476 h 82953"/>
                    <a:gd name="connsiteX3" fmla="*/ 41484 w 82960"/>
                    <a:gd name="connsiteY3" fmla="*/ 0 h 82953"/>
                    <a:gd name="connsiteX4" fmla="*/ 82960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0" y="41476"/>
                      </a:moveTo>
                      <a:cubicBezTo>
                        <a:pt x="82960" y="64387"/>
                        <a:pt x="64379" y="82953"/>
                        <a:pt x="41484" y="82953"/>
                      </a:cubicBezTo>
                      <a:cubicBezTo>
                        <a:pt x="18574" y="82953"/>
                        <a:pt x="0" y="64387"/>
                        <a:pt x="0" y="41476"/>
                      </a:cubicBezTo>
                      <a:cubicBezTo>
                        <a:pt x="0" y="18567"/>
                        <a:pt x="18574" y="0"/>
                        <a:pt x="41484" y="0"/>
                      </a:cubicBezTo>
                      <a:cubicBezTo>
                        <a:pt x="64379" y="0"/>
                        <a:pt x="82960" y="18567"/>
                        <a:pt x="82960" y="41476"/>
                      </a:cubicBezTo>
                    </a:path>
                  </a:pathLst>
                </a:custGeom>
                <a:solidFill>
                  <a:srgbClr val="737373"/>
                </a:solidFill>
                <a:ln w="7144" cap="flat">
                  <a:noFill/>
                  <a:prstDash val="solid"/>
                  <a:miter/>
                </a:ln>
              </p:spPr>
              <p:txBody>
                <a:bodyPr rtlCol="0" anchor="ctr"/>
                <a:lstStyle/>
                <a:p>
                  <a:endParaRPr lang="en-GB"/>
                </a:p>
              </p:txBody>
            </p:sp>
            <p:sp>
              <p:nvSpPr>
                <p:cNvPr id="161" name="Freeform: Shape 160">
                  <a:extLst>
                    <a:ext uri="{FF2B5EF4-FFF2-40B4-BE49-F238E27FC236}">
                      <a16:creationId xmlns:a16="http://schemas.microsoft.com/office/drawing/2014/main" id="{71EAE4D5-2C43-8B90-3EB1-28D588FBC7A8}"/>
                    </a:ext>
                  </a:extLst>
                </p:cNvPr>
                <p:cNvSpPr/>
                <p:nvPr/>
              </p:nvSpPr>
              <p:spPr>
                <a:xfrm>
                  <a:off x="11157786" y="4688282"/>
                  <a:ext cx="82960" cy="82953"/>
                </a:xfrm>
                <a:custGeom>
                  <a:avLst/>
                  <a:gdLst>
                    <a:gd name="connsiteX0" fmla="*/ 82960 w 82960"/>
                    <a:gd name="connsiteY0" fmla="*/ 41476 h 82953"/>
                    <a:gd name="connsiteX1" fmla="*/ 41476 w 82960"/>
                    <a:gd name="connsiteY1" fmla="*/ 82953 h 82953"/>
                    <a:gd name="connsiteX2" fmla="*/ 0 w 82960"/>
                    <a:gd name="connsiteY2" fmla="*/ 41476 h 82953"/>
                    <a:gd name="connsiteX3" fmla="*/ 41476 w 82960"/>
                    <a:gd name="connsiteY3" fmla="*/ 0 h 82953"/>
                    <a:gd name="connsiteX4" fmla="*/ 82960 w 82960"/>
                    <a:gd name="connsiteY4" fmla="*/ 41476 h 82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53">
                      <a:moveTo>
                        <a:pt x="82960" y="41476"/>
                      </a:moveTo>
                      <a:cubicBezTo>
                        <a:pt x="82960" y="64387"/>
                        <a:pt x="64379" y="82953"/>
                        <a:pt x="41476" y="82953"/>
                      </a:cubicBezTo>
                      <a:cubicBezTo>
                        <a:pt x="18574" y="82953"/>
                        <a:pt x="0" y="64387"/>
                        <a:pt x="0" y="41476"/>
                      </a:cubicBezTo>
                      <a:cubicBezTo>
                        <a:pt x="0" y="18567"/>
                        <a:pt x="18574" y="0"/>
                        <a:pt x="41476" y="0"/>
                      </a:cubicBezTo>
                      <a:cubicBezTo>
                        <a:pt x="64379" y="0"/>
                        <a:pt x="82960" y="18567"/>
                        <a:pt x="82960" y="41476"/>
                      </a:cubicBezTo>
                    </a:path>
                  </a:pathLst>
                </a:custGeom>
                <a:solidFill>
                  <a:srgbClr val="CFCFCF"/>
                </a:solidFill>
                <a:ln w="7144" cap="flat">
                  <a:noFill/>
                  <a:prstDash val="solid"/>
                  <a:miter/>
                </a:ln>
              </p:spPr>
              <p:txBody>
                <a:bodyPr rtlCol="0" anchor="ctr"/>
                <a:lstStyle/>
                <a:p>
                  <a:endParaRPr lang="en-GB"/>
                </a:p>
              </p:txBody>
            </p:sp>
            <p:sp>
              <p:nvSpPr>
                <p:cNvPr id="162" name="Freeform: Shape 161">
                  <a:extLst>
                    <a:ext uri="{FF2B5EF4-FFF2-40B4-BE49-F238E27FC236}">
                      <a16:creationId xmlns:a16="http://schemas.microsoft.com/office/drawing/2014/main" id="{9CADE40D-E811-6056-27E1-A9F066919889}"/>
                    </a:ext>
                  </a:extLst>
                </p:cNvPr>
                <p:cNvSpPr/>
                <p:nvPr/>
              </p:nvSpPr>
              <p:spPr>
                <a:xfrm>
                  <a:off x="10618547" y="4819634"/>
                  <a:ext cx="82953" cy="82967"/>
                </a:xfrm>
                <a:custGeom>
                  <a:avLst/>
                  <a:gdLst>
                    <a:gd name="connsiteX0" fmla="*/ 82953 w 82953"/>
                    <a:gd name="connsiteY0" fmla="*/ 41477 h 82967"/>
                    <a:gd name="connsiteX1" fmla="*/ 41476 w 82953"/>
                    <a:gd name="connsiteY1" fmla="*/ 82968 h 82967"/>
                    <a:gd name="connsiteX2" fmla="*/ 0 w 82953"/>
                    <a:gd name="connsiteY2" fmla="*/ 41477 h 82967"/>
                    <a:gd name="connsiteX3" fmla="*/ 41476 w 82953"/>
                    <a:gd name="connsiteY3" fmla="*/ 0 h 82967"/>
                    <a:gd name="connsiteX4" fmla="*/ 82953 w 82953"/>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77"/>
                      </a:moveTo>
                      <a:cubicBezTo>
                        <a:pt x="82953" y="64387"/>
                        <a:pt x="64379" y="82968"/>
                        <a:pt x="41476" y="82968"/>
                      </a:cubicBezTo>
                      <a:cubicBezTo>
                        <a:pt x="18567" y="82968"/>
                        <a:pt x="0" y="64387"/>
                        <a:pt x="0" y="41477"/>
                      </a:cubicBezTo>
                      <a:cubicBezTo>
                        <a:pt x="0" y="18567"/>
                        <a:pt x="18567" y="0"/>
                        <a:pt x="41476" y="0"/>
                      </a:cubicBezTo>
                      <a:cubicBezTo>
                        <a:pt x="64379" y="0"/>
                        <a:pt x="82953" y="18567"/>
                        <a:pt x="82953" y="41477"/>
                      </a:cubicBezTo>
                    </a:path>
                  </a:pathLst>
                </a:custGeom>
                <a:solidFill>
                  <a:srgbClr val="CFCFCF"/>
                </a:solidFill>
                <a:ln w="7144" cap="flat">
                  <a:noFill/>
                  <a:prstDash val="solid"/>
                  <a:miter/>
                </a:ln>
              </p:spPr>
              <p:txBody>
                <a:bodyPr rtlCol="0" anchor="ctr"/>
                <a:lstStyle/>
                <a:p>
                  <a:endParaRPr lang="en-GB"/>
                </a:p>
              </p:txBody>
            </p:sp>
            <p:sp>
              <p:nvSpPr>
                <p:cNvPr id="163" name="Freeform: Shape 162">
                  <a:extLst>
                    <a:ext uri="{FF2B5EF4-FFF2-40B4-BE49-F238E27FC236}">
                      <a16:creationId xmlns:a16="http://schemas.microsoft.com/office/drawing/2014/main" id="{BB4E9015-2AC7-0712-2B61-F0D8645207B9}"/>
                    </a:ext>
                  </a:extLst>
                </p:cNvPr>
                <p:cNvSpPr/>
                <p:nvPr/>
              </p:nvSpPr>
              <p:spPr>
                <a:xfrm>
                  <a:off x="10753357" y="4819634"/>
                  <a:ext cx="82953" cy="82967"/>
                </a:xfrm>
                <a:custGeom>
                  <a:avLst/>
                  <a:gdLst>
                    <a:gd name="connsiteX0" fmla="*/ 82953 w 82953"/>
                    <a:gd name="connsiteY0" fmla="*/ 41477 h 82967"/>
                    <a:gd name="connsiteX1" fmla="*/ 41477 w 82953"/>
                    <a:gd name="connsiteY1" fmla="*/ 82968 h 82967"/>
                    <a:gd name="connsiteX2" fmla="*/ 0 w 82953"/>
                    <a:gd name="connsiteY2" fmla="*/ 41477 h 82967"/>
                    <a:gd name="connsiteX3" fmla="*/ 41477 w 82953"/>
                    <a:gd name="connsiteY3" fmla="*/ 0 h 82967"/>
                    <a:gd name="connsiteX4" fmla="*/ 82953 w 82953"/>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7">
                      <a:moveTo>
                        <a:pt x="82953" y="41477"/>
                      </a:moveTo>
                      <a:cubicBezTo>
                        <a:pt x="82953" y="64387"/>
                        <a:pt x="64380" y="82968"/>
                        <a:pt x="41477" y="82968"/>
                      </a:cubicBezTo>
                      <a:cubicBezTo>
                        <a:pt x="18567" y="82968"/>
                        <a:pt x="0" y="64387"/>
                        <a:pt x="0" y="41477"/>
                      </a:cubicBezTo>
                      <a:cubicBezTo>
                        <a:pt x="0" y="18567"/>
                        <a:pt x="18567" y="0"/>
                        <a:pt x="41477" y="0"/>
                      </a:cubicBezTo>
                      <a:cubicBezTo>
                        <a:pt x="64380" y="0"/>
                        <a:pt x="82953" y="18567"/>
                        <a:pt x="82953" y="41477"/>
                      </a:cubicBezTo>
                    </a:path>
                  </a:pathLst>
                </a:custGeom>
                <a:solidFill>
                  <a:srgbClr val="737373"/>
                </a:solidFill>
                <a:ln w="7144" cap="flat">
                  <a:noFill/>
                  <a:prstDash val="solid"/>
                  <a:miter/>
                </a:ln>
              </p:spPr>
              <p:txBody>
                <a:bodyPr rtlCol="0" anchor="ctr"/>
                <a:lstStyle/>
                <a:p>
                  <a:endParaRPr lang="en-GB"/>
                </a:p>
              </p:txBody>
            </p:sp>
            <p:sp>
              <p:nvSpPr>
                <p:cNvPr id="164" name="Freeform: Shape 163">
                  <a:extLst>
                    <a:ext uri="{FF2B5EF4-FFF2-40B4-BE49-F238E27FC236}">
                      <a16:creationId xmlns:a16="http://schemas.microsoft.com/office/drawing/2014/main" id="{57B62CDE-D327-CA15-EE51-330F50BFA743}"/>
                    </a:ext>
                  </a:extLst>
                </p:cNvPr>
                <p:cNvSpPr/>
                <p:nvPr/>
              </p:nvSpPr>
              <p:spPr>
                <a:xfrm>
                  <a:off x="10888159" y="4819634"/>
                  <a:ext cx="82960" cy="82967"/>
                </a:xfrm>
                <a:custGeom>
                  <a:avLst/>
                  <a:gdLst>
                    <a:gd name="connsiteX0" fmla="*/ 82961 w 82960"/>
                    <a:gd name="connsiteY0" fmla="*/ 41477 h 82967"/>
                    <a:gd name="connsiteX1" fmla="*/ 41484 w 82960"/>
                    <a:gd name="connsiteY1" fmla="*/ 82968 h 82967"/>
                    <a:gd name="connsiteX2" fmla="*/ 0 w 82960"/>
                    <a:gd name="connsiteY2" fmla="*/ 41477 h 82967"/>
                    <a:gd name="connsiteX3" fmla="*/ 41484 w 82960"/>
                    <a:gd name="connsiteY3" fmla="*/ 0 h 82967"/>
                    <a:gd name="connsiteX4" fmla="*/ 82961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1" y="41477"/>
                      </a:moveTo>
                      <a:cubicBezTo>
                        <a:pt x="82961" y="64387"/>
                        <a:pt x="64380" y="82968"/>
                        <a:pt x="41484" y="82968"/>
                      </a:cubicBezTo>
                      <a:cubicBezTo>
                        <a:pt x="18574" y="82968"/>
                        <a:pt x="0" y="64387"/>
                        <a:pt x="0" y="41477"/>
                      </a:cubicBezTo>
                      <a:cubicBezTo>
                        <a:pt x="0" y="18567"/>
                        <a:pt x="18574" y="0"/>
                        <a:pt x="41484" y="0"/>
                      </a:cubicBezTo>
                      <a:cubicBezTo>
                        <a:pt x="64380" y="0"/>
                        <a:pt x="82961" y="18567"/>
                        <a:pt x="82961" y="41477"/>
                      </a:cubicBezTo>
                    </a:path>
                  </a:pathLst>
                </a:custGeom>
                <a:solidFill>
                  <a:srgbClr val="737373"/>
                </a:solidFill>
                <a:ln w="7144" cap="flat">
                  <a:noFill/>
                  <a:prstDash val="solid"/>
                  <a:miter/>
                </a:ln>
              </p:spPr>
              <p:txBody>
                <a:bodyPr rtlCol="0" anchor="ctr"/>
                <a:lstStyle/>
                <a:p>
                  <a:endParaRPr lang="en-GB"/>
                </a:p>
              </p:txBody>
            </p:sp>
            <p:sp>
              <p:nvSpPr>
                <p:cNvPr id="165" name="Freeform: Shape 164">
                  <a:extLst>
                    <a:ext uri="{FF2B5EF4-FFF2-40B4-BE49-F238E27FC236}">
                      <a16:creationId xmlns:a16="http://schemas.microsoft.com/office/drawing/2014/main" id="{62CB4140-A504-E769-1E05-2399860E4BE1}"/>
                    </a:ext>
                  </a:extLst>
                </p:cNvPr>
                <p:cNvSpPr/>
                <p:nvPr/>
              </p:nvSpPr>
              <p:spPr>
                <a:xfrm>
                  <a:off x="11022969" y="4819634"/>
                  <a:ext cx="82960" cy="82967"/>
                </a:xfrm>
                <a:custGeom>
                  <a:avLst/>
                  <a:gdLst>
                    <a:gd name="connsiteX0" fmla="*/ 82960 w 82960"/>
                    <a:gd name="connsiteY0" fmla="*/ 41477 h 82967"/>
                    <a:gd name="connsiteX1" fmla="*/ 41484 w 82960"/>
                    <a:gd name="connsiteY1" fmla="*/ 82968 h 82967"/>
                    <a:gd name="connsiteX2" fmla="*/ 0 w 82960"/>
                    <a:gd name="connsiteY2" fmla="*/ 41477 h 82967"/>
                    <a:gd name="connsiteX3" fmla="*/ 41484 w 82960"/>
                    <a:gd name="connsiteY3" fmla="*/ 0 h 82967"/>
                    <a:gd name="connsiteX4" fmla="*/ 82960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77"/>
                      </a:moveTo>
                      <a:cubicBezTo>
                        <a:pt x="82960" y="64387"/>
                        <a:pt x="64379" y="82968"/>
                        <a:pt x="41484" y="82968"/>
                      </a:cubicBezTo>
                      <a:cubicBezTo>
                        <a:pt x="18574" y="82968"/>
                        <a:pt x="0" y="64387"/>
                        <a:pt x="0" y="41477"/>
                      </a:cubicBezTo>
                      <a:cubicBezTo>
                        <a:pt x="0" y="18567"/>
                        <a:pt x="18574" y="0"/>
                        <a:pt x="41484" y="0"/>
                      </a:cubicBezTo>
                      <a:cubicBezTo>
                        <a:pt x="64379" y="0"/>
                        <a:pt x="82960" y="18567"/>
                        <a:pt x="82960" y="41477"/>
                      </a:cubicBezTo>
                    </a:path>
                  </a:pathLst>
                </a:custGeom>
                <a:solidFill>
                  <a:srgbClr val="737373"/>
                </a:solidFill>
                <a:ln w="7144" cap="flat">
                  <a:noFill/>
                  <a:prstDash val="solid"/>
                  <a:miter/>
                </a:ln>
              </p:spPr>
              <p:txBody>
                <a:bodyPr rtlCol="0" anchor="ctr"/>
                <a:lstStyle/>
                <a:p>
                  <a:endParaRPr lang="en-GB"/>
                </a:p>
              </p:txBody>
            </p:sp>
            <p:sp>
              <p:nvSpPr>
                <p:cNvPr id="166" name="Freeform: Shape 165">
                  <a:extLst>
                    <a:ext uri="{FF2B5EF4-FFF2-40B4-BE49-F238E27FC236}">
                      <a16:creationId xmlns:a16="http://schemas.microsoft.com/office/drawing/2014/main" id="{01AB1A1E-9C5D-A537-8B5C-02AB4AD00EC9}"/>
                    </a:ext>
                  </a:extLst>
                </p:cNvPr>
                <p:cNvSpPr/>
                <p:nvPr/>
              </p:nvSpPr>
              <p:spPr>
                <a:xfrm>
                  <a:off x="11157786" y="4819634"/>
                  <a:ext cx="82960" cy="82967"/>
                </a:xfrm>
                <a:custGeom>
                  <a:avLst/>
                  <a:gdLst>
                    <a:gd name="connsiteX0" fmla="*/ 82960 w 82960"/>
                    <a:gd name="connsiteY0" fmla="*/ 41477 h 82967"/>
                    <a:gd name="connsiteX1" fmla="*/ 41476 w 82960"/>
                    <a:gd name="connsiteY1" fmla="*/ 82968 h 82967"/>
                    <a:gd name="connsiteX2" fmla="*/ 0 w 82960"/>
                    <a:gd name="connsiteY2" fmla="*/ 41477 h 82967"/>
                    <a:gd name="connsiteX3" fmla="*/ 41476 w 82960"/>
                    <a:gd name="connsiteY3" fmla="*/ 0 h 82967"/>
                    <a:gd name="connsiteX4" fmla="*/ 82960 w 82960"/>
                    <a:gd name="connsiteY4" fmla="*/ 41477 h 82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7">
                      <a:moveTo>
                        <a:pt x="82960" y="41477"/>
                      </a:moveTo>
                      <a:cubicBezTo>
                        <a:pt x="82960" y="64387"/>
                        <a:pt x="64379" y="82968"/>
                        <a:pt x="41476" y="82968"/>
                      </a:cubicBezTo>
                      <a:cubicBezTo>
                        <a:pt x="18574" y="82968"/>
                        <a:pt x="0" y="64387"/>
                        <a:pt x="0" y="41477"/>
                      </a:cubicBezTo>
                      <a:cubicBezTo>
                        <a:pt x="0" y="18567"/>
                        <a:pt x="18574" y="0"/>
                        <a:pt x="41476" y="0"/>
                      </a:cubicBezTo>
                      <a:cubicBezTo>
                        <a:pt x="64379" y="0"/>
                        <a:pt x="82960" y="18567"/>
                        <a:pt x="82960" y="41477"/>
                      </a:cubicBezTo>
                    </a:path>
                  </a:pathLst>
                </a:custGeom>
                <a:solidFill>
                  <a:srgbClr val="CFCFCF"/>
                </a:solidFill>
                <a:ln w="7144" cap="flat">
                  <a:noFill/>
                  <a:prstDash val="solid"/>
                  <a:miter/>
                </a:ln>
              </p:spPr>
              <p:txBody>
                <a:bodyPr rtlCol="0" anchor="ctr"/>
                <a:lstStyle/>
                <a:p>
                  <a:endParaRPr lang="en-GB"/>
                </a:p>
              </p:txBody>
            </p:sp>
            <p:sp>
              <p:nvSpPr>
                <p:cNvPr id="167" name="Freeform: Shape 166">
                  <a:extLst>
                    <a:ext uri="{FF2B5EF4-FFF2-40B4-BE49-F238E27FC236}">
                      <a16:creationId xmlns:a16="http://schemas.microsoft.com/office/drawing/2014/main" id="{877496C4-BB1E-8F71-EDF0-5FB61A23B0C6}"/>
                    </a:ext>
                  </a:extLst>
                </p:cNvPr>
                <p:cNvSpPr/>
                <p:nvPr/>
              </p:nvSpPr>
              <p:spPr>
                <a:xfrm>
                  <a:off x="10618547" y="4950979"/>
                  <a:ext cx="82953" cy="82960"/>
                </a:xfrm>
                <a:custGeom>
                  <a:avLst/>
                  <a:gdLst>
                    <a:gd name="connsiteX0" fmla="*/ 82953 w 82953"/>
                    <a:gd name="connsiteY0" fmla="*/ 41483 h 82960"/>
                    <a:gd name="connsiteX1" fmla="*/ 41476 w 82953"/>
                    <a:gd name="connsiteY1" fmla="*/ 82960 h 82960"/>
                    <a:gd name="connsiteX2" fmla="*/ 0 w 82953"/>
                    <a:gd name="connsiteY2" fmla="*/ 41483 h 82960"/>
                    <a:gd name="connsiteX3" fmla="*/ 41476 w 82953"/>
                    <a:gd name="connsiteY3" fmla="*/ 0 h 82960"/>
                    <a:gd name="connsiteX4" fmla="*/ 82953 w 82953"/>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3"/>
                      </a:moveTo>
                      <a:cubicBezTo>
                        <a:pt x="82953" y="64394"/>
                        <a:pt x="64379" y="82960"/>
                        <a:pt x="41476" y="82960"/>
                      </a:cubicBezTo>
                      <a:cubicBezTo>
                        <a:pt x="18567" y="82960"/>
                        <a:pt x="0" y="64394"/>
                        <a:pt x="0" y="41483"/>
                      </a:cubicBezTo>
                      <a:cubicBezTo>
                        <a:pt x="0" y="18574"/>
                        <a:pt x="18567" y="0"/>
                        <a:pt x="41476" y="0"/>
                      </a:cubicBezTo>
                      <a:cubicBezTo>
                        <a:pt x="64379" y="0"/>
                        <a:pt x="82953" y="18574"/>
                        <a:pt x="82953" y="41483"/>
                      </a:cubicBezTo>
                    </a:path>
                  </a:pathLst>
                </a:custGeom>
                <a:solidFill>
                  <a:srgbClr val="CFCFCF"/>
                </a:solidFill>
                <a:ln w="7144" cap="flat">
                  <a:noFill/>
                  <a:prstDash val="solid"/>
                  <a:miter/>
                </a:ln>
              </p:spPr>
              <p:txBody>
                <a:bodyPr rtlCol="0" anchor="ctr"/>
                <a:lstStyle/>
                <a:p>
                  <a:endParaRPr lang="en-GB"/>
                </a:p>
              </p:txBody>
            </p:sp>
            <p:sp>
              <p:nvSpPr>
                <p:cNvPr id="168" name="Freeform: Shape 167">
                  <a:extLst>
                    <a:ext uri="{FF2B5EF4-FFF2-40B4-BE49-F238E27FC236}">
                      <a16:creationId xmlns:a16="http://schemas.microsoft.com/office/drawing/2014/main" id="{2B6B69A5-DB32-34FC-3695-30B42B7CE8F9}"/>
                    </a:ext>
                  </a:extLst>
                </p:cNvPr>
                <p:cNvSpPr/>
                <p:nvPr/>
              </p:nvSpPr>
              <p:spPr>
                <a:xfrm>
                  <a:off x="10753357" y="4950979"/>
                  <a:ext cx="82953" cy="82960"/>
                </a:xfrm>
                <a:custGeom>
                  <a:avLst/>
                  <a:gdLst>
                    <a:gd name="connsiteX0" fmla="*/ 82953 w 82953"/>
                    <a:gd name="connsiteY0" fmla="*/ 41483 h 82960"/>
                    <a:gd name="connsiteX1" fmla="*/ 41477 w 82953"/>
                    <a:gd name="connsiteY1" fmla="*/ 82960 h 82960"/>
                    <a:gd name="connsiteX2" fmla="*/ 0 w 82953"/>
                    <a:gd name="connsiteY2" fmla="*/ 41483 h 82960"/>
                    <a:gd name="connsiteX3" fmla="*/ 41477 w 82953"/>
                    <a:gd name="connsiteY3" fmla="*/ 0 h 82960"/>
                    <a:gd name="connsiteX4" fmla="*/ 82953 w 82953"/>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53" h="82960">
                      <a:moveTo>
                        <a:pt x="82953" y="41483"/>
                      </a:moveTo>
                      <a:cubicBezTo>
                        <a:pt x="82953" y="64394"/>
                        <a:pt x="64380" y="82960"/>
                        <a:pt x="41477" y="82960"/>
                      </a:cubicBezTo>
                      <a:cubicBezTo>
                        <a:pt x="18567" y="82960"/>
                        <a:pt x="0" y="64394"/>
                        <a:pt x="0" y="41483"/>
                      </a:cubicBezTo>
                      <a:cubicBezTo>
                        <a:pt x="0" y="18574"/>
                        <a:pt x="18567" y="0"/>
                        <a:pt x="41477" y="0"/>
                      </a:cubicBezTo>
                      <a:cubicBezTo>
                        <a:pt x="64380" y="0"/>
                        <a:pt x="82953" y="18574"/>
                        <a:pt x="82953" y="41483"/>
                      </a:cubicBezTo>
                    </a:path>
                  </a:pathLst>
                </a:custGeom>
                <a:solidFill>
                  <a:srgbClr val="737373"/>
                </a:solidFill>
                <a:ln w="7144" cap="flat">
                  <a:noFill/>
                  <a:prstDash val="solid"/>
                  <a:miter/>
                </a:ln>
              </p:spPr>
              <p:txBody>
                <a:bodyPr rtlCol="0" anchor="ctr"/>
                <a:lstStyle/>
                <a:p>
                  <a:endParaRPr lang="en-GB"/>
                </a:p>
              </p:txBody>
            </p:sp>
            <p:sp>
              <p:nvSpPr>
                <p:cNvPr id="169" name="Freeform: Shape 168">
                  <a:extLst>
                    <a:ext uri="{FF2B5EF4-FFF2-40B4-BE49-F238E27FC236}">
                      <a16:creationId xmlns:a16="http://schemas.microsoft.com/office/drawing/2014/main" id="{C3AEDA62-37C4-7762-12B4-B816A6614050}"/>
                    </a:ext>
                  </a:extLst>
                </p:cNvPr>
                <p:cNvSpPr/>
                <p:nvPr/>
              </p:nvSpPr>
              <p:spPr>
                <a:xfrm>
                  <a:off x="10888159" y="4950979"/>
                  <a:ext cx="82960" cy="82960"/>
                </a:xfrm>
                <a:custGeom>
                  <a:avLst/>
                  <a:gdLst>
                    <a:gd name="connsiteX0" fmla="*/ 82961 w 82960"/>
                    <a:gd name="connsiteY0" fmla="*/ 41483 h 82960"/>
                    <a:gd name="connsiteX1" fmla="*/ 41484 w 82960"/>
                    <a:gd name="connsiteY1" fmla="*/ 82960 h 82960"/>
                    <a:gd name="connsiteX2" fmla="*/ 0 w 82960"/>
                    <a:gd name="connsiteY2" fmla="*/ 41483 h 82960"/>
                    <a:gd name="connsiteX3" fmla="*/ 41484 w 82960"/>
                    <a:gd name="connsiteY3" fmla="*/ 0 h 82960"/>
                    <a:gd name="connsiteX4" fmla="*/ 82961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1" y="41483"/>
                      </a:moveTo>
                      <a:cubicBezTo>
                        <a:pt x="82961" y="64394"/>
                        <a:pt x="64380" y="82960"/>
                        <a:pt x="41484" y="82960"/>
                      </a:cubicBezTo>
                      <a:cubicBezTo>
                        <a:pt x="18574" y="82960"/>
                        <a:pt x="0" y="64394"/>
                        <a:pt x="0" y="41483"/>
                      </a:cubicBezTo>
                      <a:cubicBezTo>
                        <a:pt x="0" y="18574"/>
                        <a:pt x="18574" y="0"/>
                        <a:pt x="41484" y="0"/>
                      </a:cubicBezTo>
                      <a:cubicBezTo>
                        <a:pt x="64380" y="0"/>
                        <a:pt x="82961" y="18574"/>
                        <a:pt x="82961" y="41483"/>
                      </a:cubicBezTo>
                    </a:path>
                  </a:pathLst>
                </a:custGeom>
                <a:solidFill>
                  <a:srgbClr val="CFCFCF"/>
                </a:solidFill>
                <a:ln w="7144" cap="flat">
                  <a:noFill/>
                  <a:prstDash val="solid"/>
                  <a:miter/>
                </a:ln>
              </p:spPr>
              <p:txBody>
                <a:bodyPr rtlCol="0" anchor="ctr"/>
                <a:lstStyle/>
                <a:p>
                  <a:endParaRPr lang="en-GB"/>
                </a:p>
              </p:txBody>
            </p:sp>
            <p:sp>
              <p:nvSpPr>
                <p:cNvPr id="170" name="Freeform: Shape 169">
                  <a:extLst>
                    <a:ext uri="{FF2B5EF4-FFF2-40B4-BE49-F238E27FC236}">
                      <a16:creationId xmlns:a16="http://schemas.microsoft.com/office/drawing/2014/main" id="{CCBCD2A3-2CE3-FE24-A3B4-0C8285C3FC35}"/>
                    </a:ext>
                  </a:extLst>
                </p:cNvPr>
                <p:cNvSpPr/>
                <p:nvPr/>
              </p:nvSpPr>
              <p:spPr>
                <a:xfrm>
                  <a:off x="11022969" y="4950979"/>
                  <a:ext cx="82960" cy="82960"/>
                </a:xfrm>
                <a:custGeom>
                  <a:avLst/>
                  <a:gdLst>
                    <a:gd name="connsiteX0" fmla="*/ 82960 w 82960"/>
                    <a:gd name="connsiteY0" fmla="*/ 41483 h 82960"/>
                    <a:gd name="connsiteX1" fmla="*/ 41484 w 82960"/>
                    <a:gd name="connsiteY1" fmla="*/ 82960 h 82960"/>
                    <a:gd name="connsiteX2" fmla="*/ 0 w 82960"/>
                    <a:gd name="connsiteY2" fmla="*/ 41483 h 82960"/>
                    <a:gd name="connsiteX3" fmla="*/ 41484 w 82960"/>
                    <a:gd name="connsiteY3" fmla="*/ 0 h 82960"/>
                    <a:gd name="connsiteX4" fmla="*/ 82960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3"/>
                      </a:moveTo>
                      <a:cubicBezTo>
                        <a:pt x="82960" y="64394"/>
                        <a:pt x="64379" y="82960"/>
                        <a:pt x="41484" y="82960"/>
                      </a:cubicBezTo>
                      <a:cubicBezTo>
                        <a:pt x="18574" y="82960"/>
                        <a:pt x="0" y="64394"/>
                        <a:pt x="0" y="41483"/>
                      </a:cubicBezTo>
                      <a:cubicBezTo>
                        <a:pt x="0" y="18574"/>
                        <a:pt x="18574" y="0"/>
                        <a:pt x="41484" y="0"/>
                      </a:cubicBezTo>
                      <a:cubicBezTo>
                        <a:pt x="64379" y="0"/>
                        <a:pt x="82960" y="18574"/>
                        <a:pt x="82960" y="41483"/>
                      </a:cubicBezTo>
                    </a:path>
                  </a:pathLst>
                </a:custGeom>
                <a:solidFill>
                  <a:schemeClr val="accent4"/>
                </a:solidFill>
                <a:ln w="7144" cap="flat">
                  <a:noFill/>
                  <a:prstDash val="solid"/>
                  <a:miter/>
                </a:ln>
              </p:spPr>
              <p:txBody>
                <a:bodyPr rtlCol="0" anchor="ctr"/>
                <a:lstStyle/>
                <a:p>
                  <a:endParaRPr lang="en-GB"/>
                </a:p>
              </p:txBody>
            </p:sp>
            <p:sp>
              <p:nvSpPr>
                <p:cNvPr id="171" name="Freeform: Shape 170">
                  <a:extLst>
                    <a:ext uri="{FF2B5EF4-FFF2-40B4-BE49-F238E27FC236}">
                      <a16:creationId xmlns:a16="http://schemas.microsoft.com/office/drawing/2014/main" id="{65DB403B-D140-6A6D-A2B4-8A2521CAD46B}"/>
                    </a:ext>
                  </a:extLst>
                </p:cNvPr>
                <p:cNvSpPr/>
                <p:nvPr/>
              </p:nvSpPr>
              <p:spPr>
                <a:xfrm>
                  <a:off x="11157786" y="4950979"/>
                  <a:ext cx="82960" cy="82960"/>
                </a:xfrm>
                <a:custGeom>
                  <a:avLst/>
                  <a:gdLst>
                    <a:gd name="connsiteX0" fmla="*/ 82960 w 82960"/>
                    <a:gd name="connsiteY0" fmla="*/ 41483 h 82960"/>
                    <a:gd name="connsiteX1" fmla="*/ 41476 w 82960"/>
                    <a:gd name="connsiteY1" fmla="*/ 82960 h 82960"/>
                    <a:gd name="connsiteX2" fmla="*/ 0 w 82960"/>
                    <a:gd name="connsiteY2" fmla="*/ 41483 h 82960"/>
                    <a:gd name="connsiteX3" fmla="*/ 41476 w 82960"/>
                    <a:gd name="connsiteY3" fmla="*/ 0 h 82960"/>
                    <a:gd name="connsiteX4" fmla="*/ 82960 w 82960"/>
                    <a:gd name="connsiteY4" fmla="*/ 41483 h 829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960" h="82960">
                      <a:moveTo>
                        <a:pt x="82960" y="41483"/>
                      </a:moveTo>
                      <a:cubicBezTo>
                        <a:pt x="82960" y="64394"/>
                        <a:pt x="64379" y="82960"/>
                        <a:pt x="41476" y="82960"/>
                      </a:cubicBezTo>
                      <a:cubicBezTo>
                        <a:pt x="18574" y="82960"/>
                        <a:pt x="0" y="64394"/>
                        <a:pt x="0" y="41483"/>
                      </a:cubicBezTo>
                      <a:cubicBezTo>
                        <a:pt x="0" y="18574"/>
                        <a:pt x="18574" y="0"/>
                        <a:pt x="41476" y="0"/>
                      </a:cubicBezTo>
                      <a:cubicBezTo>
                        <a:pt x="64379" y="0"/>
                        <a:pt x="82960" y="18574"/>
                        <a:pt x="82960" y="41483"/>
                      </a:cubicBezTo>
                    </a:path>
                  </a:pathLst>
                </a:custGeom>
                <a:solidFill>
                  <a:srgbClr val="CFCFCF"/>
                </a:solidFill>
                <a:ln w="7144" cap="flat">
                  <a:noFill/>
                  <a:prstDash val="solid"/>
                  <a:miter/>
                </a:ln>
              </p:spPr>
              <p:txBody>
                <a:bodyPr rtlCol="0" anchor="ctr"/>
                <a:lstStyle/>
                <a:p>
                  <a:endParaRPr lang="en-GB"/>
                </a:p>
              </p:txBody>
            </p:sp>
          </p:grpSp>
          <p:sp>
            <p:nvSpPr>
              <p:cNvPr id="172" name="Freeform: Shape 171">
                <a:extLst>
                  <a:ext uri="{FF2B5EF4-FFF2-40B4-BE49-F238E27FC236}">
                    <a16:creationId xmlns:a16="http://schemas.microsoft.com/office/drawing/2014/main" id="{FC14973F-BBDA-C427-B61D-B14F16FF6B6F}"/>
                  </a:ext>
                </a:extLst>
              </p:cNvPr>
              <p:cNvSpPr/>
              <p:nvPr/>
            </p:nvSpPr>
            <p:spPr>
              <a:xfrm>
                <a:off x="10598930" y="3873773"/>
                <a:ext cx="663675" cy="238894"/>
              </a:xfrm>
              <a:custGeom>
                <a:avLst/>
                <a:gdLst>
                  <a:gd name="connsiteX0" fmla="*/ 0 w 663675"/>
                  <a:gd name="connsiteY0" fmla="*/ 0 h 238894"/>
                  <a:gd name="connsiteX1" fmla="*/ 663676 w 663675"/>
                  <a:gd name="connsiteY1" fmla="*/ 0 h 238894"/>
                  <a:gd name="connsiteX2" fmla="*/ 663676 w 663675"/>
                  <a:gd name="connsiteY2" fmla="*/ 238894 h 238894"/>
                  <a:gd name="connsiteX3" fmla="*/ 0 w 663675"/>
                  <a:gd name="connsiteY3" fmla="*/ 238894 h 238894"/>
                </a:gdLst>
                <a:ahLst/>
                <a:cxnLst>
                  <a:cxn ang="0">
                    <a:pos x="connsiteX0" y="connsiteY0"/>
                  </a:cxn>
                  <a:cxn ang="0">
                    <a:pos x="connsiteX1" y="connsiteY1"/>
                  </a:cxn>
                  <a:cxn ang="0">
                    <a:pos x="connsiteX2" y="connsiteY2"/>
                  </a:cxn>
                  <a:cxn ang="0">
                    <a:pos x="connsiteX3" y="connsiteY3"/>
                  </a:cxn>
                </a:cxnLst>
                <a:rect l="l" t="t" r="r" b="b"/>
                <a:pathLst>
                  <a:path w="663675" h="238894">
                    <a:moveTo>
                      <a:pt x="0" y="0"/>
                    </a:moveTo>
                    <a:lnTo>
                      <a:pt x="663676" y="0"/>
                    </a:lnTo>
                    <a:lnTo>
                      <a:pt x="663676" y="238894"/>
                    </a:lnTo>
                    <a:lnTo>
                      <a:pt x="0" y="238894"/>
                    </a:lnTo>
                    <a:close/>
                  </a:path>
                </a:pathLst>
              </a:custGeom>
              <a:solidFill>
                <a:srgbClr val="CFCFCF"/>
              </a:solidFill>
              <a:ln w="7144" cap="flat">
                <a:noFill/>
                <a:prstDash val="solid"/>
                <a:miter/>
              </a:ln>
            </p:spPr>
            <p:txBody>
              <a:bodyPr rtlCol="0" anchor="ctr"/>
              <a:lstStyle/>
              <a:p>
                <a:endParaRPr lang="en-GB"/>
              </a:p>
            </p:txBody>
          </p:sp>
          <p:sp>
            <p:nvSpPr>
              <p:cNvPr id="173" name="Freeform: Shape 172">
                <a:extLst>
                  <a:ext uri="{FF2B5EF4-FFF2-40B4-BE49-F238E27FC236}">
                    <a16:creationId xmlns:a16="http://schemas.microsoft.com/office/drawing/2014/main" id="{335FFE4F-9775-51D6-7DE0-CE8F50BDF691}"/>
                  </a:ext>
                </a:extLst>
              </p:cNvPr>
              <p:cNvSpPr/>
              <p:nvPr/>
            </p:nvSpPr>
            <p:spPr>
              <a:xfrm>
                <a:off x="10594230" y="3773554"/>
                <a:ext cx="168656" cy="34354"/>
              </a:xfrm>
              <a:custGeom>
                <a:avLst/>
                <a:gdLst>
                  <a:gd name="connsiteX0" fmla="*/ 0 w 168656"/>
                  <a:gd name="connsiteY0" fmla="*/ 0 h 34354"/>
                  <a:gd name="connsiteX1" fmla="*/ 168657 w 168656"/>
                  <a:gd name="connsiteY1" fmla="*/ 0 h 34354"/>
                  <a:gd name="connsiteX2" fmla="*/ 168657 w 168656"/>
                  <a:gd name="connsiteY2" fmla="*/ 34354 h 34354"/>
                  <a:gd name="connsiteX3" fmla="*/ 0 w 168656"/>
                  <a:gd name="connsiteY3" fmla="*/ 34354 h 34354"/>
                </a:gdLst>
                <a:ahLst/>
                <a:cxnLst>
                  <a:cxn ang="0">
                    <a:pos x="connsiteX0" y="connsiteY0"/>
                  </a:cxn>
                  <a:cxn ang="0">
                    <a:pos x="connsiteX1" y="connsiteY1"/>
                  </a:cxn>
                  <a:cxn ang="0">
                    <a:pos x="connsiteX2" y="connsiteY2"/>
                  </a:cxn>
                  <a:cxn ang="0">
                    <a:pos x="connsiteX3" y="connsiteY3"/>
                  </a:cxn>
                </a:cxnLst>
                <a:rect l="l" t="t" r="r" b="b"/>
                <a:pathLst>
                  <a:path w="168656" h="34354">
                    <a:moveTo>
                      <a:pt x="0" y="0"/>
                    </a:moveTo>
                    <a:lnTo>
                      <a:pt x="168657" y="0"/>
                    </a:lnTo>
                    <a:lnTo>
                      <a:pt x="168657" y="34354"/>
                    </a:lnTo>
                    <a:lnTo>
                      <a:pt x="0" y="34354"/>
                    </a:lnTo>
                    <a:close/>
                  </a:path>
                </a:pathLst>
              </a:custGeom>
              <a:solidFill>
                <a:srgbClr val="CFCFCF"/>
              </a:solidFill>
              <a:ln w="7144" cap="flat">
                <a:noFill/>
                <a:prstDash val="solid"/>
                <a:miter/>
              </a:ln>
            </p:spPr>
            <p:txBody>
              <a:bodyPr rtlCol="0" anchor="ctr"/>
              <a:lstStyle/>
              <a:p>
                <a:endParaRPr lang="en-GB"/>
              </a:p>
            </p:txBody>
          </p:sp>
        </p:grpSp>
      </p:grpSp>
      <p:grpSp>
        <p:nvGrpSpPr>
          <p:cNvPr id="174" name="Graphic 5" descr="Graph paper with calculator, ruler, highlighter, and pencils">
            <a:extLst>
              <a:ext uri="{FF2B5EF4-FFF2-40B4-BE49-F238E27FC236}">
                <a16:creationId xmlns:a16="http://schemas.microsoft.com/office/drawing/2014/main" id="{623E3302-1579-73FF-2211-B5239F225BBB}"/>
              </a:ext>
            </a:extLst>
          </p:cNvPr>
          <p:cNvGrpSpPr/>
          <p:nvPr/>
        </p:nvGrpSpPr>
        <p:grpSpPr>
          <a:xfrm>
            <a:off x="9089652" y="3542204"/>
            <a:ext cx="1204776" cy="1262092"/>
            <a:chOff x="9089652" y="3542204"/>
            <a:chExt cx="1204776" cy="1262092"/>
          </a:xfrm>
        </p:grpSpPr>
        <p:sp>
          <p:nvSpPr>
            <p:cNvPr id="175" name="Freeform: Shape 174">
              <a:extLst>
                <a:ext uri="{FF2B5EF4-FFF2-40B4-BE49-F238E27FC236}">
                  <a16:creationId xmlns:a16="http://schemas.microsoft.com/office/drawing/2014/main" id="{C189D573-340E-0439-E022-AD0AC65D54E0}"/>
                </a:ext>
              </a:extLst>
            </p:cNvPr>
            <p:cNvSpPr/>
            <p:nvPr/>
          </p:nvSpPr>
          <p:spPr>
            <a:xfrm>
              <a:off x="9089706" y="3599518"/>
              <a:ext cx="1204721" cy="1204779"/>
            </a:xfrm>
            <a:custGeom>
              <a:avLst/>
              <a:gdLst>
                <a:gd name="connsiteX0" fmla="*/ 1102359 w 1204721"/>
                <a:gd name="connsiteY0" fmla="*/ 1056946 h 1204779"/>
                <a:gd name="connsiteX1" fmla="*/ 1113725 w 1204721"/>
                <a:gd name="connsiteY1" fmla="*/ 1045581 h 1204779"/>
                <a:gd name="connsiteX2" fmla="*/ 1034422 w 1204721"/>
                <a:gd name="connsiteY2" fmla="*/ 966278 h 1204779"/>
                <a:gd name="connsiteX3" fmla="*/ 1068519 w 1204721"/>
                <a:gd name="connsiteY3" fmla="*/ 932174 h 1204779"/>
                <a:gd name="connsiteX4" fmla="*/ 750122 w 1204721"/>
                <a:gd name="connsiteY4" fmla="*/ 613777 h 1204779"/>
                <a:gd name="connsiteX5" fmla="*/ 750122 w 1204721"/>
                <a:gd name="connsiteY5" fmla="*/ 659232 h 1204779"/>
                <a:gd name="connsiteX6" fmla="*/ 1023064 w 1204721"/>
                <a:gd name="connsiteY6" fmla="*/ 932181 h 1204779"/>
                <a:gd name="connsiteX7" fmla="*/ 1011698 w 1204721"/>
                <a:gd name="connsiteY7" fmla="*/ 943547 h 1204779"/>
                <a:gd name="connsiteX8" fmla="*/ 197003 w 1204721"/>
                <a:gd name="connsiteY8" fmla="*/ 128852 h 1204779"/>
                <a:gd name="connsiteX9" fmla="*/ 41391 w 1204721"/>
                <a:gd name="connsiteY9" fmla="*/ 26289 h 1204779"/>
                <a:gd name="connsiteX10" fmla="*/ 37647 w 1204721"/>
                <a:gd name="connsiteY10" fmla="*/ 30032 h 1204779"/>
                <a:gd name="connsiteX11" fmla="*/ 7615 w 1204721"/>
                <a:gd name="connsiteY11" fmla="*/ 0 h 1204779"/>
                <a:gd name="connsiteX12" fmla="*/ 0 w 1204721"/>
                <a:gd name="connsiteY12" fmla="*/ 7615 h 1204779"/>
                <a:gd name="connsiteX13" fmla="*/ 30040 w 1204721"/>
                <a:gd name="connsiteY13" fmla="*/ 37648 h 1204779"/>
                <a:gd name="connsiteX14" fmla="*/ 26246 w 1204721"/>
                <a:gd name="connsiteY14" fmla="*/ 41441 h 1204779"/>
                <a:gd name="connsiteX15" fmla="*/ 128802 w 1204721"/>
                <a:gd name="connsiteY15" fmla="*/ 197039 h 1204779"/>
                <a:gd name="connsiteX16" fmla="*/ 1045531 w 1204721"/>
                <a:gd name="connsiteY16" fmla="*/ 1113782 h 1204779"/>
                <a:gd name="connsiteX17" fmla="*/ 1056896 w 1204721"/>
                <a:gd name="connsiteY17" fmla="*/ 1102416 h 1204779"/>
                <a:gd name="connsiteX18" fmla="*/ 1159266 w 1204721"/>
                <a:gd name="connsiteY18" fmla="*/ 1204779 h 1204779"/>
                <a:gd name="connsiteX19" fmla="*/ 1204722 w 1204721"/>
                <a:gd name="connsiteY19" fmla="*/ 1159323 h 1204779"/>
                <a:gd name="connsiteX20" fmla="*/ 1102359 w 1204721"/>
                <a:gd name="connsiteY20" fmla="*/ 1056946 h 1204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04721" h="1204779">
                  <a:moveTo>
                    <a:pt x="1102359" y="1056946"/>
                  </a:moveTo>
                  <a:lnTo>
                    <a:pt x="1113725" y="1045581"/>
                  </a:lnTo>
                  <a:lnTo>
                    <a:pt x="1034422" y="966278"/>
                  </a:lnTo>
                  <a:lnTo>
                    <a:pt x="1068519" y="932174"/>
                  </a:lnTo>
                  <a:lnTo>
                    <a:pt x="750122" y="613777"/>
                  </a:lnTo>
                  <a:cubicBezTo>
                    <a:pt x="737571" y="626328"/>
                    <a:pt x="737564" y="646674"/>
                    <a:pt x="750122" y="659232"/>
                  </a:cubicBezTo>
                  <a:lnTo>
                    <a:pt x="1023064" y="932181"/>
                  </a:lnTo>
                  <a:lnTo>
                    <a:pt x="1011698" y="943547"/>
                  </a:lnTo>
                  <a:lnTo>
                    <a:pt x="197003" y="128852"/>
                  </a:lnTo>
                  <a:lnTo>
                    <a:pt x="41391" y="26289"/>
                  </a:lnTo>
                  <a:lnTo>
                    <a:pt x="37647" y="30032"/>
                  </a:lnTo>
                  <a:lnTo>
                    <a:pt x="7615" y="0"/>
                  </a:lnTo>
                  <a:lnTo>
                    <a:pt x="0" y="7615"/>
                  </a:lnTo>
                  <a:lnTo>
                    <a:pt x="30040" y="37648"/>
                  </a:lnTo>
                  <a:lnTo>
                    <a:pt x="26246" y="41441"/>
                  </a:lnTo>
                  <a:lnTo>
                    <a:pt x="128802" y="197039"/>
                  </a:lnTo>
                  <a:lnTo>
                    <a:pt x="1045531" y="1113782"/>
                  </a:lnTo>
                  <a:lnTo>
                    <a:pt x="1056896" y="1102416"/>
                  </a:lnTo>
                  <a:lnTo>
                    <a:pt x="1159266" y="1204779"/>
                  </a:lnTo>
                  <a:lnTo>
                    <a:pt x="1204722" y="1159323"/>
                  </a:lnTo>
                  <a:lnTo>
                    <a:pt x="1102359" y="1056946"/>
                  </a:lnTo>
                  <a:close/>
                </a:path>
              </a:pathLst>
            </a:custGeom>
            <a:solidFill>
              <a:srgbClr val="D2D2D2"/>
            </a:solidFill>
            <a:ln w="7144" cap="flat">
              <a:noFill/>
              <a:prstDash val="solid"/>
              <a:miter/>
            </a:ln>
          </p:spPr>
          <p:txBody>
            <a:bodyPr rtlCol="0" anchor="ctr"/>
            <a:lstStyle/>
            <a:p>
              <a:endParaRPr lang="en-GB"/>
            </a:p>
          </p:txBody>
        </p:sp>
        <p:grpSp>
          <p:nvGrpSpPr>
            <p:cNvPr id="176" name="Graphic 5" descr="Graph paper with calculator, ruler, highlighter, and pencils">
              <a:extLst>
                <a:ext uri="{FF2B5EF4-FFF2-40B4-BE49-F238E27FC236}">
                  <a16:creationId xmlns:a16="http://schemas.microsoft.com/office/drawing/2014/main" id="{A782AAE5-BA68-ECA0-FC02-48C25A3E6E24}"/>
                </a:ext>
              </a:extLst>
            </p:cNvPr>
            <p:cNvGrpSpPr/>
            <p:nvPr/>
          </p:nvGrpSpPr>
          <p:grpSpPr>
            <a:xfrm>
              <a:off x="9089652" y="3542204"/>
              <a:ext cx="1204714" cy="1204517"/>
              <a:chOff x="9089652" y="3542204"/>
              <a:chExt cx="1204714" cy="1204517"/>
            </a:xfrm>
          </p:grpSpPr>
          <p:sp>
            <p:nvSpPr>
              <p:cNvPr id="177" name="Freeform: Shape 176">
                <a:extLst>
                  <a:ext uri="{FF2B5EF4-FFF2-40B4-BE49-F238E27FC236}">
                    <a16:creationId xmlns:a16="http://schemas.microsoft.com/office/drawing/2014/main" id="{83DFFBBD-A465-2005-1AF2-FC7966A9E119}"/>
                  </a:ext>
                </a:extLst>
              </p:cNvPr>
              <p:cNvSpPr/>
              <p:nvPr/>
            </p:nvSpPr>
            <p:spPr>
              <a:xfrm rot="-2700000">
                <a:off x="10188305" y="4600425"/>
                <a:ext cx="64293" cy="144766"/>
              </a:xfrm>
              <a:custGeom>
                <a:avLst/>
                <a:gdLst>
                  <a:gd name="connsiteX0" fmla="*/ 0 w 64293"/>
                  <a:gd name="connsiteY0" fmla="*/ 0 h 144766"/>
                  <a:gd name="connsiteX1" fmla="*/ 64293 w 64293"/>
                  <a:gd name="connsiteY1" fmla="*/ 0 h 144766"/>
                  <a:gd name="connsiteX2" fmla="*/ 64293 w 64293"/>
                  <a:gd name="connsiteY2" fmla="*/ 144767 h 144766"/>
                  <a:gd name="connsiteX3" fmla="*/ 0 w 64293"/>
                  <a:gd name="connsiteY3" fmla="*/ 144767 h 144766"/>
                </a:gdLst>
                <a:ahLst/>
                <a:cxnLst>
                  <a:cxn ang="0">
                    <a:pos x="connsiteX0" y="connsiteY0"/>
                  </a:cxn>
                  <a:cxn ang="0">
                    <a:pos x="connsiteX1" y="connsiteY1"/>
                  </a:cxn>
                  <a:cxn ang="0">
                    <a:pos x="connsiteX2" y="connsiteY2"/>
                  </a:cxn>
                  <a:cxn ang="0">
                    <a:pos x="connsiteX3" y="connsiteY3"/>
                  </a:cxn>
                </a:cxnLst>
                <a:rect l="l" t="t" r="r" b="b"/>
                <a:pathLst>
                  <a:path w="64293" h="144766">
                    <a:moveTo>
                      <a:pt x="0" y="0"/>
                    </a:moveTo>
                    <a:lnTo>
                      <a:pt x="64293" y="0"/>
                    </a:lnTo>
                    <a:lnTo>
                      <a:pt x="64293" y="144767"/>
                    </a:lnTo>
                    <a:lnTo>
                      <a:pt x="0" y="144767"/>
                    </a:lnTo>
                    <a:close/>
                  </a:path>
                </a:pathLst>
              </a:custGeom>
              <a:solidFill>
                <a:srgbClr val="737373"/>
              </a:solidFill>
              <a:ln w="7144" cap="flat">
                <a:noFill/>
                <a:prstDash val="solid"/>
                <a:miter/>
              </a:ln>
            </p:spPr>
            <p:txBody>
              <a:bodyPr rtlCol="0" anchor="ctr"/>
              <a:lstStyle/>
              <a:p>
                <a:endParaRPr lang="en-GB"/>
              </a:p>
            </p:txBody>
          </p:sp>
          <p:sp>
            <p:nvSpPr>
              <p:cNvPr id="178" name="Freeform: Shape 177">
                <a:extLst>
                  <a:ext uri="{FF2B5EF4-FFF2-40B4-BE49-F238E27FC236}">
                    <a16:creationId xmlns:a16="http://schemas.microsoft.com/office/drawing/2014/main" id="{1B57F9E3-2D36-B347-7CFD-0BA4B30AF7AC}"/>
                  </a:ext>
                </a:extLst>
              </p:cNvPr>
              <p:cNvSpPr/>
              <p:nvPr/>
            </p:nvSpPr>
            <p:spPr>
              <a:xfrm rot="-2700000">
                <a:off x="9662694" y="3515046"/>
                <a:ext cx="96439" cy="1296435"/>
              </a:xfrm>
              <a:custGeom>
                <a:avLst/>
                <a:gdLst>
                  <a:gd name="connsiteX0" fmla="*/ 0 w 96439"/>
                  <a:gd name="connsiteY0" fmla="*/ 0 h 1296435"/>
                  <a:gd name="connsiteX1" fmla="*/ 96439 w 96439"/>
                  <a:gd name="connsiteY1" fmla="*/ 0 h 1296435"/>
                  <a:gd name="connsiteX2" fmla="*/ 96439 w 96439"/>
                  <a:gd name="connsiteY2" fmla="*/ 1296435 h 1296435"/>
                  <a:gd name="connsiteX3" fmla="*/ 0 w 96439"/>
                  <a:gd name="connsiteY3" fmla="*/ 1296435 h 1296435"/>
                </a:gdLst>
                <a:ahLst/>
                <a:cxnLst>
                  <a:cxn ang="0">
                    <a:pos x="connsiteX0" y="connsiteY0"/>
                  </a:cxn>
                  <a:cxn ang="0">
                    <a:pos x="connsiteX1" y="connsiteY1"/>
                  </a:cxn>
                  <a:cxn ang="0">
                    <a:pos x="connsiteX2" y="connsiteY2"/>
                  </a:cxn>
                  <a:cxn ang="0">
                    <a:pos x="connsiteX3" y="connsiteY3"/>
                  </a:cxn>
                </a:cxnLst>
                <a:rect l="l" t="t" r="r" b="b"/>
                <a:pathLst>
                  <a:path w="96439" h="1296435">
                    <a:moveTo>
                      <a:pt x="0" y="0"/>
                    </a:moveTo>
                    <a:lnTo>
                      <a:pt x="96439" y="0"/>
                    </a:lnTo>
                    <a:lnTo>
                      <a:pt x="96439" y="1296435"/>
                    </a:lnTo>
                    <a:lnTo>
                      <a:pt x="0" y="1296435"/>
                    </a:lnTo>
                    <a:close/>
                  </a:path>
                </a:pathLst>
              </a:custGeom>
              <a:solidFill>
                <a:schemeClr val="accent4"/>
              </a:solidFill>
              <a:ln w="7144" cap="flat">
                <a:noFill/>
                <a:prstDash val="solid"/>
                <a:miter/>
              </a:ln>
            </p:spPr>
            <p:txBody>
              <a:bodyPr rtlCol="0" anchor="ctr"/>
              <a:lstStyle/>
              <a:p>
                <a:endParaRPr lang="en-GB"/>
              </a:p>
            </p:txBody>
          </p:sp>
          <p:sp>
            <p:nvSpPr>
              <p:cNvPr id="179" name="Freeform: Shape 178">
                <a:extLst>
                  <a:ext uri="{FF2B5EF4-FFF2-40B4-BE49-F238E27FC236}">
                    <a16:creationId xmlns:a16="http://schemas.microsoft.com/office/drawing/2014/main" id="{DC3CD35F-2B49-995B-6D14-FA7F8886C2D1}"/>
                  </a:ext>
                </a:extLst>
              </p:cNvPr>
              <p:cNvSpPr/>
              <p:nvPr/>
            </p:nvSpPr>
            <p:spPr>
              <a:xfrm>
                <a:off x="9830405" y="4155723"/>
                <a:ext cx="327813" cy="420559"/>
              </a:xfrm>
              <a:custGeom>
                <a:avLst/>
                <a:gdLst>
                  <a:gd name="connsiteX0" fmla="*/ 327813 w 327813"/>
                  <a:gd name="connsiteY0" fmla="*/ 318397 h 420559"/>
                  <a:gd name="connsiteX1" fmla="*/ 9416 w 327813"/>
                  <a:gd name="connsiteY1" fmla="*/ 0 h 420559"/>
                  <a:gd name="connsiteX2" fmla="*/ 9416 w 327813"/>
                  <a:gd name="connsiteY2" fmla="*/ 45456 h 420559"/>
                  <a:gd name="connsiteX3" fmla="*/ 282357 w 327813"/>
                  <a:gd name="connsiteY3" fmla="*/ 318404 h 420559"/>
                  <a:gd name="connsiteX4" fmla="*/ 270992 w 327813"/>
                  <a:gd name="connsiteY4" fmla="*/ 329770 h 420559"/>
                  <a:gd name="connsiteX5" fmla="*/ 248089 w 327813"/>
                  <a:gd name="connsiteY5" fmla="*/ 306867 h 420559"/>
                  <a:gd name="connsiteX6" fmla="*/ 179852 w 327813"/>
                  <a:gd name="connsiteY6" fmla="*/ 375097 h 420559"/>
                  <a:gd name="connsiteX7" fmla="*/ 225308 w 327813"/>
                  <a:gd name="connsiteY7" fmla="*/ 420560 h 420559"/>
                  <a:gd name="connsiteX8" fmla="*/ 327813 w 327813"/>
                  <a:gd name="connsiteY8" fmla="*/ 318397 h 420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813" h="420559">
                    <a:moveTo>
                      <a:pt x="327813" y="318397"/>
                    </a:moveTo>
                    <a:lnTo>
                      <a:pt x="9416" y="0"/>
                    </a:lnTo>
                    <a:cubicBezTo>
                      <a:pt x="-3135" y="12552"/>
                      <a:pt x="-3142" y="32904"/>
                      <a:pt x="9416" y="45456"/>
                    </a:cubicBezTo>
                    <a:lnTo>
                      <a:pt x="282357" y="318404"/>
                    </a:lnTo>
                    <a:lnTo>
                      <a:pt x="270992" y="329770"/>
                    </a:lnTo>
                    <a:lnTo>
                      <a:pt x="248089" y="306867"/>
                    </a:lnTo>
                    <a:lnTo>
                      <a:pt x="179852" y="375097"/>
                    </a:lnTo>
                    <a:lnTo>
                      <a:pt x="225308" y="420560"/>
                    </a:lnTo>
                    <a:lnTo>
                      <a:pt x="327813" y="318397"/>
                    </a:lnTo>
                    <a:close/>
                  </a:path>
                </a:pathLst>
              </a:custGeom>
              <a:solidFill>
                <a:srgbClr val="737373"/>
              </a:solidFill>
              <a:ln w="7144" cap="flat">
                <a:noFill/>
                <a:prstDash val="solid"/>
                <a:miter/>
              </a:ln>
            </p:spPr>
            <p:txBody>
              <a:bodyPr rtlCol="0" anchor="ctr"/>
              <a:lstStyle/>
              <a:p>
                <a:endParaRPr lang="en-GB"/>
              </a:p>
            </p:txBody>
          </p:sp>
          <p:sp>
            <p:nvSpPr>
              <p:cNvPr id="180" name="Freeform: Shape 179">
                <a:extLst>
                  <a:ext uri="{FF2B5EF4-FFF2-40B4-BE49-F238E27FC236}">
                    <a16:creationId xmlns:a16="http://schemas.microsoft.com/office/drawing/2014/main" id="{5322770E-45C7-88E2-FD14-D49B05AA4F8E}"/>
                  </a:ext>
                </a:extLst>
              </p:cNvPr>
              <p:cNvSpPr/>
              <p:nvPr/>
            </p:nvSpPr>
            <p:spPr>
              <a:xfrm>
                <a:off x="9115952" y="3568235"/>
                <a:ext cx="170749" cy="170756"/>
              </a:xfrm>
              <a:custGeom>
                <a:avLst/>
                <a:gdLst>
                  <a:gd name="connsiteX0" fmla="*/ 0 w 170749"/>
                  <a:gd name="connsiteY0" fmla="*/ 15152 h 170756"/>
                  <a:gd name="connsiteX1" fmla="*/ 102556 w 170749"/>
                  <a:gd name="connsiteY1" fmla="*/ 170757 h 170756"/>
                  <a:gd name="connsiteX2" fmla="*/ 170750 w 170749"/>
                  <a:gd name="connsiteY2" fmla="*/ 102563 h 170756"/>
                  <a:gd name="connsiteX3" fmla="*/ 15145 w 170749"/>
                  <a:gd name="connsiteY3" fmla="*/ 0 h 170756"/>
                </a:gdLst>
                <a:ahLst/>
                <a:cxnLst>
                  <a:cxn ang="0">
                    <a:pos x="connsiteX0" y="connsiteY0"/>
                  </a:cxn>
                  <a:cxn ang="0">
                    <a:pos x="connsiteX1" y="connsiteY1"/>
                  </a:cxn>
                  <a:cxn ang="0">
                    <a:pos x="connsiteX2" y="connsiteY2"/>
                  </a:cxn>
                  <a:cxn ang="0">
                    <a:pos x="connsiteX3" y="connsiteY3"/>
                  </a:cxn>
                </a:cxnLst>
                <a:rect l="l" t="t" r="r" b="b"/>
                <a:pathLst>
                  <a:path w="170749" h="170756">
                    <a:moveTo>
                      <a:pt x="0" y="15152"/>
                    </a:moveTo>
                    <a:lnTo>
                      <a:pt x="102556" y="170757"/>
                    </a:lnTo>
                    <a:lnTo>
                      <a:pt x="170750" y="102563"/>
                    </a:lnTo>
                    <a:lnTo>
                      <a:pt x="15145" y="0"/>
                    </a:lnTo>
                    <a:close/>
                  </a:path>
                </a:pathLst>
              </a:custGeom>
              <a:solidFill>
                <a:srgbClr val="737373"/>
              </a:solidFill>
              <a:ln w="7144" cap="flat">
                <a:noFill/>
                <a:prstDash val="solid"/>
                <a:miter/>
              </a:ln>
            </p:spPr>
            <p:txBody>
              <a:bodyPr rtlCol="0" anchor="ctr"/>
              <a:lstStyle/>
              <a:p>
                <a:endParaRPr lang="en-GB"/>
              </a:p>
            </p:txBody>
          </p:sp>
          <p:sp>
            <p:nvSpPr>
              <p:cNvPr id="181" name="Freeform: Shape 180">
                <a:extLst>
                  <a:ext uri="{FF2B5EF4-FFF2-40B4-BE49-F238E27FC236}">
                    <a16:creationId xmlns:a16="http://schemas.microsoft.com/office/drawing/2014/main" id="{643A11EE-F20D-DA56-0F82-ECC2C466707E}"/>
                  </a:ext>
                </a:extLst>
              </p:cNvPr>
              <p:cNvSpPr/>
              <p:nvPr/>
            </p:nvSpPr>
            <p:spPr>
              <a:xfrm rot="-2701459">
                <a:off x="9103097" y="3539785"/>
                <a:ext cx="10765" cy="42476"/>
              </a:xfrm>
              <a:custGeom>
                <a:avLst/>
                <a:gdLst>
                  <a:gd name="connsiteX0" fmla="*/ 0 w 10765"/>
                  <a:gd name="connsiteY0" fmla="*/ 0 h 42476"/>
                  <a:gd name="connsiteX1" fmla="*/ 10766 w 10765"/>
                  <a:gd name="connsiteY1" fmla="*/ 0 h 42476"/>
                  <a:gd name="connsiteX2" fmla="*/ 10766 w 10765"/>
                  <a:gd name="connsiteY2" fmla="*/ 42477 h 42476"/>
                  <a:gd name="connsiteX3" fmla="*/ 0 w 10765"/>
                  <a:gd name="connsiteY3" fmla="*/ 42477 h 42476"/>
                </a:gdLst>
                <a:ahLst/>
                <a:cxnLst>
                  <a:cxn ang="0">
                    <a:pos x="connsiteX0" y="connsiteY0"/>
                  </a:cxn>
                  <a:cxn ang="0">
                    <a:pos x="connsiteX1" y="connsiteY1"/>
                  </a:cxn>
                  <a:cxn ang="0">
                    <a:pos x="connsiteX2" y="connsiteY2"/>
                  </a:cxn>
                  <a:cxn ang="0">
                    <a:pos x="connsiteX3" y="connsiteY3"/>
                  </a:cxn>
                </a:cxnLst>
                <a:rect l="l" t="t" r="r" b="b"/>
                <a:pathLst>
                  <a:path w="10765" h="42476">
                    <a:moveTo>
                      <a:pt x="0" y="0"/>
                    </a:moveTo>
                    <a:lnTo>
                      <a:pt x="10766" y="0"/>
                    </a:lnTo>
                    <a:lnTo>
                      <a:pt x="10766" y="42477"/>
                    </a:lnTo>
                    <a:lnTo>
                      <a:pt x="0" y="42477"/>
                    </a:lnTo>
                    <a:close/>
                  </a:path>
                </a:pathLst>
              </a:custGeom>
              <a:solidFill>
                <a:srgbClr val="505050"/>
              </a:solidFill>
              <a:ln w="7144" cap="flat">
                <a:noFill/>
                <a:prstDash val="solid"/>
                <a:miter/>
              </a:ln>
            </p:spPr>
            <p:txBody>
              <a:bodyPr rtlCol="0" anchor="ctr"/>
              <a:lstStyle/>
              <a:p>
                <a:endParaRPr lang="en-GB"/>
              </a:p>
            </p:txBody>
          </p:sp>
        </p:grpSp>
      </p:grpSp>
      <p:grpSp>
        <p:nvGrpSpPr>
          <p:cNvPr id="182" name="Graphic 5" descr="Graph paper with calculator, ruler, highlighter, and pencils">
            <a:extLst>
              <a:ext uri="{FF2B5EF4-FFF2-40B4-BE49-F238E27FC236}">
                <a16:creationId xmlns:a16="http://schemas.microsoft.com/office/drawing/2014/main" id="{48DFAE5D-6EC7-997C-9E18-5521CF497463}"/>
              </a:ext>
            </a:extLst>
          </p:cNvPr>
          <p:cNvGrpSpPr/>
          <p:nvPr/>
        </p:nvGrpSpPr>
        <p:grpSpPr>
          <a:xfrm>
            <a:off x="8628998" y="3758002"/>
            <a:ext cx="192888" cy="1526119"/>
            <a:chOff x="8628998" y="3758002"/>
            <a:chExt cx="192888" cy="1526119"/>
          </a:xfrm>
        </p:grpSpPr>
        <p:sp>
          <p:nvSpPr>
            <p:cNvPr id="183" name="Freeform: Shape 182">
              <a:extLst>
                <a:ext uri="{FF2B5EF4-FFF2-40B4-BE49-F238E27FC236}">
                  <a16:creationId xmlns:a16="http://schemas.microsoft.com/office/drawing/2014/main" id="{C04794C1-E212-1BE0-1088-3C0193AE855C}"/>
                </a:ext>
              </a:extLst>
            </p:cNvPr>
            <p:cNvSpPr/>
            <p:nvPr/>
          </p:nvSpPr>
          <p:spPr>
            <a:xfrm>
              <a:off x="8628998" y="3792399"/>
              <a:ext cx="117871" cy="1491722"/>
            </a:xfrm>
            <a:custGeom>
              <a:avLst/>
              <a:gdLst>
                <a:gd name="connsiteX0" fmla="*/ 117872 w 117871"/>
                <a:gd name="connsiteY0" fmla="*/ 0 h 1491722"/>
                <a:gd name="connsiteX1" fmla="*/ 0 w 117871"/>
                <a:gd name="connsiteY1" fmla="*/ 0 h 1491722"/>
                <a:gd name="connsiteX2" fmla="*/ 0 w 117871"/>
                <a:gd name="connsiteY2" fmla="*/ 1451967 h 1491722"/>
                <a:gd name="connsiteX3" fmla="*/ 10173 w 117871"/>
                <a:gd name="connsiteY3" fmla="*/ 1451967 h 1491722"/>
                <a:gd name="connsiteX4" fmla="*/ 10173 w 117871"/>
                <a:gd name="connsiteY4" fmla="*/ 1491722 h 1491722"/>
                <a:gd name="connsiteX5" fmla="*/ 107606 w 117871"/>
                <a:gd name="connsiteY5" fmla="*/ 1491722 h 1491722"/>
                <a:gd name="connsiteX6" fmla="*/ 107606 w 117871"/>
                <a:gd name="connsiteY6" fmla="*/ 1451967 h 1491722"/>
                <a:gd name="connsiteX7" fmla="*/ 117872 w 117871"/>
                <a:gd name="connsiteY7" fmla="*/ 1451967 h 1491722"/>
                <a:gd name="connsiteX8" fmla="*/ 117872 w 117871"/>
                <a:gd name="connsiteY8" fmla="*/ 0 h 1491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871" h="1491722">
                  <a:moveTo>
                    <a:pt x="117872" y="0"/>
                  </a:moveTo>
                  <a:lnTo>
                    <a:pt x="0" y="0"/>
                  </a:lnTo>
                  <a:cubicBezTo>
                    <a:pt x="21" y="24374"/>
                    <a:pt x="0" y="1451967"/>
                    <a:pt x="0" y="1451967"/>
                  </a:cubicBezTo>
                  <a:lnTo>
                    <a:pt x="10173" y="1451967"/>
                  </a:lnTo>
                  <a:lnTo>
                    <a:pt x="10173" y="1491722"/>
                  </a:lnTo>
                  <a:lnTo>
                    <a:pt x="107606" y="1491722"/>
                  </a:lnTo>
                  <a:lnTo>
                    <a:pt x="107606" y="1451967"/>
                  </a:lnTo>
                  <a:lnTo>
                    <a:pt x="117872" y="1451967"/>
                  </a:lnTo>
                  <a:lnTo>
                    <a:pt x="117872" y="0"/>
                  </a:lnTo>
                  <a:close/>
                </a:path>
              </a:pathLst>
            </a:custGeom>
            <a:solidFill>
              <a:srgbClr val="737373"/>
            </a:solidFill>
            <a:ln w="7144" cap="flat">
              <a:noFill/>
              <a:prstDash val="solid"/>
              <a:miter/>
            </a:ln>
          </p:spPr>
          <p:txBody>
            <a:bodyPr rtlCol="0" anchor="ctr"/>
            <a:lstStyle/>
            <a:p>
              <a:endParaRPr lang="en-GB"/>
            </a:p>
          </p:txBody>
        </p:sp>
        <p:grpSp>
          <p:nvGrpSpPr>
            <p:cNvPr id="184" name="Graphic 5" descr="Graph paper with calculator, ruler, highlighter, and pencils">
              <a:extLst>
                <a:ext uri="{FF2B5EF4-FFF2-40B4-BE49-F238E27FC236}">
                  <a16:creationId xmlns:a16="http://schemas.microsoft.com/office/drawing/2014/main" id="{0553CEED-3457-3B1F-1264-D9F9D16C365A}"/>
                </a:ext>
              </a:extLst>
            </p:cNvPr>
            <p:cNvGrpSpPr/>
            <p:nvPr/>
          </p:nvGrpSpPr>
          <p:grpSpPr>
            <a:xfrm>
              <a:off x="8650294" y="3758002"/>
              <a:ext cx="171592" cy="1491722"/>
              <a:chOff x="8650294" y="3758002"/>
              <a:chExt cx="171592" cy="1491722"/>
            </a:xfrm>
          </p:grpSpPr>
          <p:sp>
            <p:nvSpPr>
              <p:cNvPr id="185" name="Freeform: Shape 184">
                <a:extLst>
                  <a:ext uri="{FF2B5EF4-FFF2-40B4-BE49-F238E27FC236}">
                    <a16:creationId xmlns:a16="http://schemas.microsoft.com/office/drawing/2014/main" id="{5FC5333C-FE4B-1949-6E97-FB4B9F7E2C2B}"/>
                  </a:ext>
                </a:extLst>
              </p:cNvPr>
              <p:cNvSpPr/>
              <p:nvPr/>
            </p:nvSpPr>
            <p:spPr>
              <a:xfrm>
                <a:off x="8660595" y="5199968"/>
                <a:ext cx="97440" cy="49756"/>
              </a:xfrm>
              <a:custGeom>
                <a:avLst/>
                <a:gdLst>
                  <a:gd name="connsiteX0" fmla="*/ 0 w 97440"/>
                  <a:gd name="connsiteY0" fmla="*/ 0 h 49756"/>
                  <a:gd name="connsiteX1" fmla="*/ 97441 w 97440"/>
                  <a:gd name="connsiteY1" fmla="*/ 0 h 49756"/>
                  <a:gd name="connsiteX2" fmla="*/ 97441 w 97440"/>
                  <a:gd name="connsiteY2" fmla="*/ 49756 h 49756"/>
                  <a:gd name="connsiteX3" fmla="*/ 0 w 97440"/>
                  <a:gd name="connsiteY3" fmla="*/ 49756 h 49756"/>
                </a:gdLst>
                <a:ahLst/>
                <a:cxnLst>
                  <a:cxn ang="0">
                    <a:pos x="connsiteX0" y="connsiteY0"/>
                  </a:cxn>
                  <a:cxn ang="0">
                    <a:pos x="connsiteX1" y="connsiteY1"/>
                  </a:cxn>
                  <a:cxn ang="0">
                    <a:pos x="connsiteX2" y="connsiteY2"/>
                  </a:cxn>
                  <a:cxn ang="0">
                    <a:pos x="connsiteX3" y="connsiteY3"/>
                  </a:cxn>
                </a:cxnLst>
                <a:rect l="l" t="t" r="r" b="b"/>
                <a:pathLst>
                  <a:path w="97440" h="49756">
                    <a:moveTo>
                      <a:pt x="0" y="0"/>
                    </a:moveTo>
                    <a:lnTo>
                      <a:pt x="97441" y="0"/>
                    </a:lnTo>
                    <a:lnTo>
                      <a:pt x="97441" y="49756"/>
                    </a:lnTo>
                    <a:lnTo>
                      <a:pt x="0" y="49756"/>
                    </a:lnTo>
                    <a:close/>
                  </a:path>
                </a:pathLst>
              </a:custGeom>
              <a:solidFill>
                <a:srgbClr val="2F2F2F"/>
              </a:solidFill>
              <a:ln w="7144" cap="flat">
                <a:noFill/>
                <a:prstDash val="solid"/>
                <a:miter/>
              </a:ln>
            </p:spPr>
            <p:txBody>
              <a:bodyPr rtlCol="0" anchor="ctr"/>
              <a:lstStyle/>
              <a:p>
                <a:endParaRPr lang="en-GB"/>
              </a:p>
            </p:txBody>
          </p:sp>
          <p:sp>
            <p:nvSpPr>
              <p:cNvPr id="186" name="Freeform: Shape 185">
                <a:extLst>
                  <a:ext uri="{FF2B5EF4-FFF2-40B4-BE49-F238E27FC236}">
                    <a16:creationId xmlns:a16="http://schemas.microsoft.com/office/drawing/2014/main" id="{CA78ED49-7700-F0C5-C745-A63491D974B2}"/>
                  </a:ext>
                </a:extLst>
              </p:cNvPr>
              <p:cNvSpPr/>
              <p:nvPr/>
            </p:nvSpPr>
            <p:spPr>
              <a:xfrm>
                <a:off x="8650430" y="3847656"/>
                <a:ext cx="117871" cy="1362313"/>
              </a:xfrm>
              <a:custGeom>
                <a:avLst/>
                <a:gdLst>
                  <a:gd name="connsiteX0" fmla="*/ 0 w 117871"/>
                  <a:gd name="connsiteY0" fmla="*/ 0 h 1362313"/>
                  <a:gd name="connsiteX1" fmla="*/ 117872 w 117871"/>
                  <a:gd name="connsiteY1" fmla="*/ 0 h 1362313"/>
                  <a:gd name="connsiteX2" fmla="*/ 117872 w 117871"/>
                  <a:gd name="connsiteY2" fmla="*/ 1362313 h 1362313"/>
                  <a:gd name="connsiteX3" fmla="*/ 0 w 117871"/>
                  <a:gd name="connsiteY3" fmla="*/ 1362313 h 1362313"/>
                </a:gdLst>
                <a:ahLst/>
                <a:cxnLst>
                  <a:cxn ang="0">
                    <a:pos x="connsiteX0" y="connsiteY0"/>
                  </a:cxn>
                  <a:cxn ang="0">
                    <a:pos x="connsiteX1" y="connsiteY1"/>
                  </a:cxn>
                  <a:cxn ang="0">
                    <a:pos x="connsiteX2" y="connsiteY2"/>
                  </a:cxn>
                  <a:cxn ang="0">
                    <a:pos x="connsiteX3" y="connsiteY3"/>
                  </a:cxn>
                </a:cxnLst>
                <a:rect l="l" t="t" r="r" b="b"/>
                <a:pathLst>
                  <a:path w="117871" h="1362313">
                    <a:moveTo>
                      <a:pt x="0" y="0"/>
                    </a:moveTo>
                    <a:lnTo>
                      <a:pt x="117872" y="0"/>
                    </a:lnTo>
                    <a:lnTo>
                      <a:pt x="117872" y="1362313"/>
                    </a:lnTo>
                    <a:lnTo>
                      <a:pt x="0" y="1362313"/>
                    </a:lnTo>
                    <a:close/>
                  </a:path>
                </a:pathLst>
              </a:custGeom>
              <a:solidFill>
                <a:srgbClr val="E6E6E6"/>
              </a:solidFill>
              <a:ln w="7144" cap="flat">
                <a:noFill/>
                <a:prstDash val="solid"/>
                <a:miter/>
              </a:ln>
            </p:spPr>
            <p:txBody>
              <a:bodyPr rtlCol="0" anchor="ctr"/>
              <a:lstStyle/>
              <a:p>
                <a:endParaRPr lang="en-GB"/>
              </a:p>
            </p:txBody>
          </p:sp>
          <p:sp>
            <p:nvSpPr>
              <p:cNvPr id="187" name="Freeform: Shape 186">
                <a:extLst>
                  <a:ext uri="{FF2B5EF4-FFF2-40B4-BE49-F238E27FC236}">
                    <a16:creationId xmlns:a16="http://schemas.microsoft.com/office/drawing/2014/main" id="{27B29839-9C58-9561-879E-D437C30DF6CD}"/>
                  </a:ext>
                </a:extLst>
              </p:cNvPr>
              <p:cNvSpPr/>
              <p:nvPr/>
            </p:nvSpPr>
            <p:spPr>
              <a:xfrm>
                <a:off x="8650430" y="3758002"/>
                <a:ext cx="117871" cy="91082"/>
              </a:xfrm>
              <a:custGeom>
                <a:avLst/>
                <a:gdLst>
                  <a:gd name="connsiteX0" fmla="*/ 0 w 117871"/>
                  <a:gd name="connsiteY0" fmla="*/ 0 h 91082"/>
                  <a:gd name="connsiteX1" fmla="*/ 117872 w 117871"/>
                  <a:gd name="connsiteY1" fmla="*/ 0 h 91082"/>
                  <a:gd name="connsiteX2" fmla="*/ 117872 w 117871"/>
                  <a:gd name="connsiteY2" fmla="*/ 91083 h 91082"/>
                  <a:gd name="connsiteX3" fmla="*/ 0 w 117871"/>
                  <a:gd name="connsiteY3" fmla="*/ 91083 h 91082"/>
                </a:gdLst>
                <a:ahLst/>
                <a:cxnLst>
                  <a:cxn ang="0">
                    <a:pos x="connsiteX0" y="connsiteY0"/>
                  </a:cxn>
                  <a:cxn ang="0">
                    <a:pos x="connsiteX1" y="connsiteY1"/>
                  </a:cxn>
                  <a:cxn ang="0">
                    <a:pos x="connsiteX2" y="connsiteY2"/>
                  </a:cxn>
                  <a:cxn ang="0">
                    <a:pos x="connsiteX3" y="connsiteY3"/>
                  </a:cxn>
                </a:cxnLst>
                <a:rect l="l" t="t" r="r" b="b"/>
                <a:pathLst>
                  <a:path w="117871" h="91082">
                    <a:moveTo>
                      <a:pt x="0" y="0"/>
                    </a:moveTo>
                    <a:lnTo>
                      <a:pt x="117872" y="0"/>
                    </a:lnTo>
                    <a:lnTo>
                      <a:pt x="117872" y="91083"/>
                    </a:lnTo>
                    <a:lnTo>
                      <a:pt x="0" y="91083"/>
                    </a:lnTo>
                    <a:close/>
                  </a:path>
                </a:pathLst>
              </a:custGeom>
              <a:solidFill>
                <a:srgbClr val="505050"/>
              </a:solidFill>
              <a:ln w="7144" cap="flat">
                <a:noFill/>
                <a:prstDash val="solid"/>
                <a:miter/>
              </a:ln>
            </p:spPr>
            <p:txBody>
              <a:bodyPr rtlCol="0" anchor="ctr"/>
              <a:lstStyle/>
              <a:p>
                <a:endParaRPr lang="en-GB"/>
              </a:p>
            </p:txBody>
          </p:sp>
          <p:sp>
            <p:nvSpPr>
              <p:cNvPr id="188" name="Freeform: Shape 187">
                <a:extLst>
                  <a:ext uri="{FF2B5EF4-FFF2-40B4-BE49-F238E27FC236}">
                    <a16:creationId xmlns:a16="http://schemas.microsoft.com/office/drawing/2014/main" id="{DE8A4D8F-839E-6823-0D76-FED3691E0D99}"/>
                  </a:ext>
                </a:extLst>
              </p:cNvPr>
              <p:cNvSpPr/>
              <p:nvPr/>
            </p:nvSpPr>
            <p:spPr>
              <a:xfrm>
                <a:off x="8650294" y="4264579"/>
                <a:ext cx="118050" cy="38190"/>
              </a:xfrm>
              <a:custGeom>
                <a:avLst/>
                <a:gdLst>
                  <a:gd name="connsiteX0" fmla="*/ 0 w 118050"/>
                  <a:gd name="connsiteY0" fmla="*/ 0 h 38190"/>
                  <a:gd name="connsiteX1" fmla="*/ 118050 w 118050"/>
                  <a:gd name="connsiteY1" fmla="*/ 0 h 38190"/>
                  <a:gd name="connsiteX2" fmla="*/ 118050 w 118050"/>
                  <a:gd name="connsiteY2" fmla="*/ 38190 h 38190"/>
                  <a:gd name="connsiteX3" fmla="*/ 0 w 118050"/>
                  <a:gd name="connsiteY3" fmla="*/ 38190 h 38190"/>
                </a:gdLst>
                <a:ahLst/>
                <a:cxnLst>
                  <a:cxn ang="0">
                    <a:pos x="connsiteX0" y="connsiteY0"/>
                  </a:cxn>
                  <a:cxn ang="0">
                    <a:pos x="connsiteX1" y="connsiteY1"/>
                  </a:cxn>
                  <a:cxn ang="0">
                    <a:pos x="connsiteX2" y="connsiteY2"/>
                  </a:cxn>
                  <a:cxn ang="0">
                    <a:pos x="connsiteX3" y="connsiteY3"/>
                  </a:cxn>
                </a:cxnLst>
                <a:rect l="l" t="t" r="r" b="b"/>
                <a:pathLst>
                  <a:path w="118050" h="38190">
                    <a:moveTo>
                      <a:pt x="0" y="0"/>
                    </a:moveTo>
                    <a:lnTo>
                      <a:pt x="118050" y="0"/>
                    </a:lnTo>
                    <a:lnTo>
                      <a:pt x="118050" y="38190"/>
                    </a:lnTo>
                    <a:lnTo>
                      <a:pt x="0" y="38190"/>
                    </a:lnTo>
                    <a:close/>
                  </a:path>
                </a:pathLst>
              </a:custGeom>
              <a:solidFill>
                <a:srgbClr val="737373"/>
              </a:solidFill>
              <a:ln w="7144" cap="flat">
                <a:noFill/>
                <a:prstDash val="solid"/>
                <a:miter/>
              </a:ln>
            </p:spPr>
            <p:txBody>
              <a:bodyPr rtlCol="0" anchor="ctr"/>
              <a:lstStyle/>
              <a:p>
                <a:endParaRPr lang="en-GB"/>
              </a:p>
            </p:txBody>
          </p:sp>
          <p:sp>
            <p:nvSpPr>
              <p:cNvPr id="189" name="Freeform: Shape 188">
                <a:extLst>
                  <a:ext uri="{FF2B5EF4-FFF2-40B4-BE49-F238E27FC236}">
                    <a16:creationId xmlns:a16="http://schemas.microsoft.com/office/drawing/2014/main" id="{C1128A95-658D-C378-20EA-50C043330D19}"/>
                  </a:ext>
                </a:extLst>
              </p:cNvPr>
              <p:cNvSpPr/>
              <p:nvPr/>
            </p:nvSpPr>
            <p:spPr>
              <a:xfrm>
                <a:off x="8650430" y="4322365"/>
                <a:ext cx="117871" cy="7143"/>
              </a:xfrm>
              <a:custGeom>
                <a:avLst/>
                <a:gdLst>
                  <a:gd name="connsiteX0" fmla="*/ 0 w 117871"/>
                  <a:gd name="connsiteY0" fmla="*/ 0 h 7143"/>
                  <a:gd name="connsiteX1" fmla="*/ 117872 w 117871"/>
                  <a:gd name="connsiteY1" fmla="*/ 0 h 7143"/>
                  <a:gd name="connsiteX2" fmla="*/ 117872 w 117871"/>
                  <a:gd name="connsiteY2" fmla="*/ 7144 h 7143"/>
                  <a:gd name="connsiteX3" fmla="*/ 0 w 117871"/>
                  <a:gd name="connsiteY3" fmla="*/ 7144 h 7143"/>
                </a:gdLst>
                <a:ahLst/>
                <a:cxnLst>
                  <a:cxn ang="0">
                    <a:pos x="connsiteX0" y="connsiteY0"/>
                  </a:cxn>
                  <a:cxn ang="0">
                    <a:pos x="connsiteX1" y="connsiteY1"/>
                  </a:cxn>
                  <a:cxn ang="0">
                    <a:pos x="connsiteX2" y="connsiteY2"/>
                  </a:cxn>
                  <a:cxn ang="0">
                    <a:pos x="connsiteX3" y="connsiteY3"/>
                  </a:cxn>
                </a:cxnLst>
                <a:rect l="l" t="t" r="r" b="b"/>
                <a:pathLst>
                  <a:path w="117871" h="7143">
                    <a:moveTo>
                      <a:pt x="0" y="0"/>
                    </a:moveTo>
                    <a:lnTo>
                      <a:pt x="117872" y="0"/>
                    </a:lnTo>
                    <a:lnTo>
                      <a:pt x="117872" y="7144"/>
                    </a:lnTo>
                    <a:lnTo>
                      <a:pt x="0" y="7144"/>
                    </a:lnTo>
                    <a:close/>
                  </a:path>
                </a:pathLst>
              </a:custGeom>
              <a:solidFill>
                <a:srgbClr val="F2F2F2"/>
              </a:solidFill>
              <a:ln w="7144" cap="flat">
                <a:noFill/>
                <a:prstDash val="solid"/>
                <a:miter/>
              </a:ln>
            </p:spPr>
            <p:txBody>
              <a:bodyPr rtlCol="0" anchor="ctr"/>
              <a:lstStyle/>
              <a:p>
                <a:endParaRPr lang="en-GB"/>
              </a:p>
            </p:txBody>
          </p:sp>
          <p:sp>
            <p:nvSpPr>
              <p:cNvPr id="190" name="Freeform: Shape 189">
                <a:extLst>
                  <a:ext uri="{FF2B5EF4-FFF2-40B4-BE49-F238E27FC236}">
                    <a16:creationId xmlns:a16="http://schemas.microsoft.com/office/drawing/2014/main" id="{2AE93524-21A2-3A0B-88C1-30D75B7D0E03}"/>
                  </a:ext>
                </a:extLst>
              </p:cNvPr>
              <p:cNvSpPr/>
              <p:nvPr/>
            </p:nvSpPr>
            <p:spPr>
              <a:xfrm>
                <a:off x="8650301" y="3849084"/>
                <a:ext cx="171585" cy="450292"/>
              </a:xfrm>
              <a:custGeom>
                <a:avLst/>
                <a:gdLst>
                  <a:gd name="connsiteX0" fmla="*/ 139432 w 171585"/>
                  <a:gd name="connsiteY0" fmla="*/ 7 h 450292"/>
                  <a:gd name="connsiteX1" fmla="*/ 138367 w 171585"/>
                  <a:gd name="connsiteY1" fmla="*/ 7 h 450292"/>
                  <a:gd name="connsiteX2" fmla="*/ 0 w 171585"/>
                  <a:gd name="connsiteY2" fmla="*/ 0 h 450292"/>
                  <a:gd name="connsiteX3" fmla="*/ 0 w 171585"/>
                  <a:gd name="connsiteY3" fmla="*/ 32147 h 450292"/>
                  <a:gd name="connsiteX4" fmla="*/ 139439 w 171585"/>
                  <a:gd name="connsiteY4" fmla="*/ 32147 h 450292"/>
                  <a:gd name="connsiteX5" fmla="*/ 139439 w 171585"/>
                  <a:gd name="connsiteY5" fmla="*/ 418145 h 450292"/>
                  <a:gd name="connsiteX6" fmla="*/ 171586 w 171585"/>
                  <a:gd name="connsiteY6" fmla="*/ 450292 h 450292"/>
                  <a:gd name="connsiteX7" fmla="*/ 171586 w 171585"/>
                  <a:gd name="connsiteY7" fmla="*/ 32147 h 450292"/>
                  <a:gd name="connsiteX8" fmla="*/ 139432 w 171585"/>
                  <a:gd name="connsiteY8" fmla="*/ 7 h 450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1585" h="450292">
                    <a:moveTo>
                      <a:pt x="139432" y="7"/>
                    </a:moveTo>
                    <a:cubicBezTo>
                      <a:pt x="139296" y="7"/>
                      <a:pt x="138367" y="7"/>
                      <a:pt x="138367" y="7"/>
                    </a:cubicBezTo>
                    <a:lnTo>
                      <a:pt x="0" y="0"/>
                    </a:lnTo>
                    <a:lnTo>
                      <a:pt x="0" y="32147"/>
                    </a:lnTo>
                    <a:lnTo>
                      <a:pt x="139439" y="32147"/>
                    </a:lnTo>
                    <a:lnTo>
                      <a:pt x="139439" y="418145"/>
                    </a:lnTo>
                    <a:cubicBezTo>
                      <a:pt x="139439" y="435897"/>
                      <a:pt x="153833" y="450292"/>
                      <a:pt x="171586" y="450292"/>
                    </a:cubicBezTo>
                    <a:lnTo>
                      <a:pt x="171586" y="32147"/>
                    </a:lnTo>
                    <a:cubicBezTo>
                      <a:pt x="171579" y="14387"/>
                      <a:pt x="157184" y="7"/>
                      <a:pt x="139432" y="7"/>
                    </a:cubicBezTo>
                    <a:close/>
                  </a:path>
                </a:pathLst>
              </a:custGeom>
              <a:solidFill>
                <a:srgbClr val="737373"/>
              </a:solidFill>
              <a:ln w="7144" cap="flat">
                <a:noFill/>
                <a:prstDash val="solid"/>
                <a:miter/>
              </a:ln>
            </p:spPr>
            <p:txBody>
              <a:bodyPr rtlCol="0" anchor="ctr"/>
              <a:lstStyle/>
              <a:p>
                <a:endParaRPr lang="en-GB"/>
              </a:p>
            </p:txBody>
          </p:sp>
        </p:grpSp>
      </p:grpSp>
      <p:grpSp>
        <p:nvGrpSpPr>
          <p:cNvPr id="191" name="Graphic 5" descr="Graph paper with calculator, ruler, highlighter, and pencils">
            <a:extLst>
              <a:ext uri="{FF2B5EF4-FFF2-40B4-BE49-F238E27FC236}">
                <a16:creationId xmlns:a16="http://schemas.microsoft.com/office/drawing/2014/main" id="{D706FD71-5BD5-19A0-7344-B252EAEA5820}"/>
              </a:ext>
            </a:extLst>
          </p:cNvPr>
          <p:cNvGrpSpPr/>
          <p:nvPr/>
        </p:nvGrpSpPr>
        <p:grpSpPr>
          <a:xfrm>
            <a:off x="7535629" y="3169849"/>
            <a:ext cx="1314636" cy="1276466"/>
            <a:chOff x="7455237" y="2290368"/>
            <a:chExt cx="1314636" cy="1276466"/>
          </a:xfrm>
        </p:grpSpPr>
        <p:sp>
          <p:nvSpPr>
            <p:cNvPr id="192" name="Freeform: Shape 191">
              <a:extLst>
                <a:ext uri="{FF2B5EF4-FFF2-40B4-BE49-F238E27FC236}">
                  <a16:creationId xmlns:a16="http://schemas.microsoft.com/office/drawing/2014/main" id="{863C7371-73E3-25C9-3E73-D8C67F8A1F13}"/>
                </a:ext>
              </a:extLst>
            </p:cNvPr>
            <p:cNvSpPr/>
            <p:nvPr/>
          </p:nvSpPr>
          <p:spPr>
            <a:xfrm>
              <a:off x="7455237" y="2320786"/>
              <a:ext cx="1246041" cy="1246048"/>
            </a:xfrm>
            <a:custGeom>
              <a:avLst/>
              <a:gdLst>
                <a:gd name="connsiteX0" fmla="*/ 1090708 w 1246041"/>
                <a:gd name="connsiteY0" fmla="*/ 87147 h 1246048"/>
                <a:gd name="connsiteX1" fmla="*/ 63937 w 1246041"/>
                <a:gd name="connsiteY1" fmla="*/ 1113918 h 1246048"/>
                <a:gd name="connsiteX2" fmla="*/ 71516 w 1246041"/>
                <a:gd name="connsiteY2" fmla="*/ 1121497 h 1246048"/>
                <a:gd name="connsiteX3" fmla="*/ 0 w 1246041"/>
                <a:gd name="connsiteY3" fmla="*/ 1193014 h 1246048"/>
                <a:gd name="connsiteX4" fmla="*/ 53035 w 1246041"/>
                <a:gd name="connsiteY4" fmla="*/ 1246049 h 1246048"/>
                <a:gd name="connsiteX5" fmla="*/ 124551 w 1246041"/>
                <a:gd name="connsiteY5" fmla="*/ 1174533 h 1246048"/>
                <a:gd name="connsiteX6" fmla="*/ 132131 w 1246041"/>
                <a:gd name="connsiteY6" fmla="*/ 1182112 h 1246048"/>
                <a:gd name="connsiteX7" fmla="*/ 1158902 w 1246041"/>
                <a:gd name="connsiteY7" fmla="*/ 155334 h 1246048"/>
                <a:gd name="connsiteX8" fmla="*/ 1246042 w 1246041"/>
                <a:gd name="connsiteY8" fmla="*/ 0 h 124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6041" h="1246048">
                  <a:moveTo>
                    <a:pt x="1090708" y="87147"/>
                  </a:moveTo>
                  <a:lnTo>
                    <a:pt x="63937" y="1113918"/>
                  </a:lnTo>
                  <a:lnTo>
                    <a:pt x="71516" y="1121497"/>
                  </a:lnTo>
                  <a:lnTo>
                    <a:pt x="0" y="1193014"/>
                  </a:lnTo>
                  <a:lnTo>
                    <a:pt x="53035" y="1246049"/>
                  </a:lnTo>
                  <a:lnTo>
                    <a:pt x="124551" y="1174533"/>
                  </a:lnTo>
                  <a:lnTo>
                    <a:pt x="132131" y="1182112"/>
                  </a:lnTo>
                  <a:lnTo>
                    <a:pt x="1158902" y="155334"/>
                  </a:lnTo>
                  <a:lnTo>
                    <a:pt x="1246042" y="0"/>
                  </a:lnTo>
                  <a:close/>
                </a:path>
              </a:pathLst>
            </a:custGeom>
            <a:solidFill>
              <a:srgbClr val="737373"/>
            </a:solidFill>
            <a:ln w="7144" cap="flat">
              <a:noFill/>
              <a:prstDash val="solid"/>
              <a:miter/>
            </a:ln>
          </p:spPr>
          <p:txBody>
            <a:bodyPr rtlCol="0" anchor="ctr"/>
            <a:lstStyle/>
            <a:p>
              <a:endParaRPr lang="en-GB"/>
            </a:p>
          </p:txBody>
        </p:sp>
        <p:grpSp>
          <p:nvGrpSpPr>
            <p:cNvPr id="193" name="Graphic 5" descr="Graph paper with calculator, ruler, highlighter, and pencils">
              <a:extLst>
                <a:ext uri="{FF2B5EF4-FFF2-40B4-BE49-F238E27FC236}">
                  <a16:creationId xmlns:a16="http://schemas.microsoft.com/office/drawing/2014/main" id="{D8C665A8-8E44-C4BE-0744-6A7B8E11D9E9}"/>
                </a:ext>
              </a:extLst>
            </p:cNvPr>
            <p:cNvGrpSpPr/>
            <p:nvPr/>
          </p:nvGrpSpPr>
          <p:grpSpPr>
            <a:xfrm>
              <a:off x="7465661" y="2290368"/>
              <a:ext cx="1304212" cy="1217729"/>
              <a:chOff x="7465661" y="2290368"/>
              <a:chExt cx="1304212" cy="1217729"/>
            </a:xfrm>
          </p:grpSpPr>
          <p:sp>
            <p:nvSpPr>
              <p:cNvPr id="194" name="Freeform: Shape 193">
                <a:extLst>
                  <a:ext uri="{FF2B5EF4-FFF2-40B4-BE49-F238E27FC236}">
                    <a16:creationId xmlns:a16="http://schemas.microsoft.com/office/drawing/2014/main" id="{B4963FB0-B687-EFD7-228D-C57890DA4294}"/>
                  </a:ext>
                </a:extLst>
              </p:cNvPr>
              <p:cNvSpPr/>
              <p:nvPr/>
            </p:nvSpPr>
            <p:spPr>
              <a:xfrm rot="-2699757">
                <a:off x="7465661" y="3433076"/>
                <a:ext cx="111449" cy="75021"/>
              </a:xfrm>
              <a:custGeom>
                <a:avLst/>
                <a:gdLst>
                  <a:gd name="connsiteX0" fmla="*/ 0 w 111449"/>
                  <a:gd name="connsiteY0" fmla="*/ 0 h 75021"/>
                  <a:gd name="connsiteX1" fmla="*/ 111449 w 111449"/>
                  <a:gd name="connsiteY1" fmla="*/ 0 h 75021"/>
                  <a:gd name="connsiteX2" fmla="*/ 111449 w 111449"/>
                  <a:gd name="connsiteY2" fmla="*/ 75021 h 75021"/>
                  <a:gd name="connsiteX3" fmla="*/ 0 w 111449"/>
                  <a:gd name="connsiteY3" fmla="*/ 75021 h 75021"/>
                </a:gdLst>
                <a:ahLst/>
                <a:cxnLst>
                  <a:cxn ang="0">
                    <a:pos x="connsiteX0" y="connsiteY0"/>
                  </a:cxn>
                  <a:cxn ang="0">
                    <a:pos x="connsiteX1" y="connsiteY1"/>
                  </a:cxn>
                  <a:cxn ang="0">
                    <a:pos x="connsiteX2" y="connsiteY2"/>
                  </a:cxn>
                  <a:cxn ang="0">
                    <a:pos x="connsiteX3" y="connsiteY3"/>
                  </a:cxn>
                </a:cxnLst>
                <a:rect l="l" t="t" r="r" b="b"/>
                <a:pathLst>
                  <a:path w="111449" h="75021">
                    <a:moveTo>
                      <a:pt x="0" y="0"/>
                    </a:moveTo>
                    <a:lnTo>
                      <a:pt x="111449" y="0"/>
                    </a:lnTo>
                    <a:lnTo>
                      <a:pt x="111449" y="75021"/>
                    </a:lnTo>
                    <a:lnTo>
                      <a:pt x="0" y="75021"/>
                    </a:lnTo>
                    <a:close/>
                  </a:path>
                </a:pathLst>
              </a:custGeom>
              <a:solidFill>
                <a:schemeClr val="accent4"/>
              </a:solidFill>
              <a:ln w="7144" cap="flat">
                <a:noFill/>
                <a:prstDash val="solid"/>
                <a:miter/>
              </a:ln>
            </p:spPr>
            <p:txBody>
              <a:bodyPr rtlCol="0" anchor="ctr"/>
              <a:lstStyle/>
              <a:p>
                <a:endParaRPr lang="en-GB"/>
              </a:p>
            </p:txBody>
          </p:sp>
          <p:sp>
            <p:nvSpPr>
              <p:cNvPr id="195" name="Freeform: Shape 194">
                <a:extLst>
                  <a:ext uri="{FF2B5EF4-FFF2-40B4-BE49-F238E27FC236}">
                    <a16:creationId xmlns:a16="http://schemas.microsoft.com/office/drawing/2014/main" id="{2EFFF50F-5909-E016-E36C-4B358DB96746}"/>
                  </a:ext>
                </a:extLst>
              </p:cNvPr>
              <p:cNvSpPr/>
              <p:nvPr/>
            </p:nvSpPr>
            <p:spPr>
              <a:xfrm rot="-2700000">
                <a:off x="7529052" y="3331791"/>
                <a:ext cx="165090" cy="96439"/>
              </a:xfrm>
              <a:custGeom>
                <a:avLst/>
                <a:gdLst>
                  <a:gd name="connsiteX0" fmla="*/ 0 w 165090"/>
                  <a:gd name="connsiteY0" fmla="*/ 0 h 96439"/>
                  <a:gd name="connsiteX1" fmla="*/ 165090 w 165090"/>
                  <a:gd name="connsiteY1" fmla="*/ 0 h 96439"/>
                  <a:gd name="connsiteX2" fmla="*/ 165090 w 165090"/>
                  <a:gd name="connsiteY2" fmla="*/ 96440 h 96439"/>
                  <a:gd name="connsiteX3" fmla="*/ 0 w 165090"/>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65090" h="96439">
                    <a:moveTo>
                      <a:pt x="0" y="0"/>
                    </a:moveTo>
                    <a:lnTo>
                      <a:pt x="165090" y="0"/>
                    </a:lnTo>
                    <a:lnTo>
                      <a:pt x="165090" y="96440"/>
                    </a:lnTo>
                    <a:lnTo>
                      <a:pt x="0" y="96440"/>
                    </a:lnTo>
                    <a:close/>
                  </a:path>
                </a:pathLst>
              </a:custGeom>
              <a:solidFill>
                <a:srgbClr val="F2F2F2"/>
              </a:solidFill>
              <a:ln w="7144" cap="flat">
                <a:noFill/>
                <a:prstDash val="solid"/>
                <a:miter/>
              </a:ln>
            </p:spPr>
            <p:txBody>
              <a:bodyPr rtlCol="0" anchor="ctr"/>
              <a:lstStyle/>
              <a:p>
                <a:endParaRPr lang="en-GB"/>
              </a:p>
            </p:txBody>
          </p:sp>
          <p:sp>
            <p:nvSpPr>
              <p:cNvPr id="196" name="Freeform: Shape 195">
                <a:extLst>
                  <a:ext uri="{FF2B5EF4-FFF2-40B4-BE49-F238E27FC236}">
                    <a16:creationId xmlns:a16="http://schemas.microsoft.com/office/drawing/2014/main" id="{E4385908-DB64-E506-1F02-4EF559A258C5}"/>
                  </a:ext>
                </a:extLst>
              </p:cNvPr>
              <p:cNvSpPr/>
              <p:nvPr/>
            </p:nvSpPr>
            <p:spPr>
              <a:xfrm rot="-2700000">
                <a:off x="7473410" y="2821775"/>
                <a:ext cx="1296463" cy="96425"/>
              </a:xfrm>
              <a:custGeom>
                <a:avLst/>
                <a:gdLst>
                  <a:gd name="connsiteX0" fmla="*/ 0 w 1296463"/>
                  <a:gd name="connsiteY0" fmla="*/ 0 h 96425"/>
                  <a:gd name="connsiteX1" fmla="*/ 1296464 w 1296463"/>
                  <a:gd name="connsiteY1" fmla="*/ 0 h 96425"/>
                  <a:gd name="connsiteX2" fmla="*/ 1296464 w 1296463"/>
                  <a:gd name="connsiteY2" fmla="*/ 96425 h 96425"/>
                  <a:gd name="connsiteX3" fmla="*/ 0 w 1296463"/>
                  <a:gd name="connsiteY3" fmla="*/ 96425 h 96425"/>
                </a:gdLst>
                <a:ahLst/>
                <a:cxnLst>
                  <a:cxn ang="0">
                    <a:pos x="connsiteX0" y="connsiteY0"/>
                  </a:cxn>
                  <a:cxn ang="0">
                    <a:pos x="connsiteX1" y="connsiteY1"/>
                  </a:cxn>
                  <a:cxn ang="0">
                    <a:pos x="connsiteX2" y="connsiteY2"/>
                  </a:cxn>
                  <a:cxn ang="0">
                    <a:pos x="connsiteX3" y="connsiteY3"/>
                  </a:cxn>
                </a:cxnLst>
                <a:rect l="l" t="t" r="r" b="b"/>
                <a:pathLst>
                  <a:path w="1296463" h="96425">
                    <a:moveTo>
                      <a:pt x="0" y="0"/>
                    </a:moveTo>
                    <a:lnTo>
                      <a:pt x="1296464" y="0"/>
                    </a:lnTo>
                    <a:lnTo>
                      <a:pt x="1296464" y="96425"/>
                    </a:lnTo>
                    <a:lnTo>
                      <a:pt x="0" y="96425"/>
                    </a:lnTo>
                    <a:close/>
                  </a:path>
                </a:pathLst>
              </a:custGeom>
              <a:solidFill>
                <a:srgbClr val="505050"/>
              </a:solidFill>
              <a:ln w="7144" cap="flat">
                <a:noFill/>
                <a:prstDash val="solid"/>
                <a:miter/>
              </a:ln>
            </p:spPr>
            <p:txBody>
              <a:bodyPr rtlCol="0" anchor="ctr"/>
              <a:lstStyle/>
              <a:p>
                <a:endParaRPr lang="en-GB"/>
              </a:p>
            </p:txBody>
          </p:sp>
          <p:sp>
            <p:nvSpPr>
              <p:cNvPr id="197" name="Freeform: Shape 196">
                <a:extLst>
                  <a:ext uri="{FF2B5EF4-FFF2-40B4-BE49-F238E27FC236}">
                    <a16:creationId xmlns:a16="http://schemas.microsoft.com/office/drawing/2014/main" id="{D90D5E20-73A6-3590-DF41-F3DF08FDB05D}"/>
                  </a:ext>
                </a:extLst>
              </p:cNvPr>
              <p:cNvSpPr/>
              <p:nvPr/>
            </p:nvSpPr>
            <p:spPr>
              <a:xfrm>
                <a:off x="8656280" y="2290368"/>
                <a:ext cx="44998" cy="45327"/>
              </a:xfrm>
              <a:custGeom>
                <a:avLst/>
                <a:gdLst>
                  <a:gd name="connsiteX0" fmla="*/ 44999 w 44998"/>
                  <a:gd name="connsiteY0" fmla="*/ 0 h 45327"/>
                  <a:gd name="connsiteX1" fmla="*/ 1314 w 44998"/>
                  <a:gd name="connsiteY1" fmla="*/ 24510 h 45327"/>
                  <a:gd name="connsiteX2" fmla="*/ 0 w 44998"/>
                  <a:gd name="connsiteY2" fmla="*/ 25382 h 45327"/>
                  <a:gd name="connsiteX3" fmla="*/ 19495 w 44998"/>
                  <a:gd name="connsiteY3" fmla="*/ 45327 h 45327"/>
                  <a:gd name="connsiteX4" fmla="*/ 20495 w 44998"/>
                  <a:gd name="connsiteY4" fmla="*/ 43684 h 453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98" h="45327">
                    <a:moveTo>
                      <a:pt x="44999" y="0"/>
                    </a:moveTo>
                    <a:lnTo>
                      <a:pt x="1314" y="24510"/>
                    </a:lnTo>
                    <a:lnTo>
                      <a:pt x="0" y="25382"/>
                    </a:lnTo>
                    <a:lnTo>
                      <a:pt x="19495" y="45327"/>
                    </a:lnTo>
                    <a:lnTo>
                      <a:pt x="20495" y="43684"/>
                    </a:lnTo>
                    <a:close/>
                  </a:path>
                </a:pathLst>
              </a:custGeom>
              <a:solidFill>
                <a:srgbClr val="505050"/>
              </a:solidFill>
              <a:ln w="7144" cap="flat">
                <a:noFill/>
                <a:prstDash val="solid"/>
                <a:miter/>
              </a:ln>
            </p:spPr>
            <p:txBody>
              <a:bodyPr rtlCol="0" anchor="ctr"/>
              <a:lstStyle/>
              <a:p>
                <a:endParaRPr lang="en-GB"/>
              </a:p>
            </p:txBody>
          </p:sp>
          <p:sp>
            <p:nvSpPr>
              <p:cNvPr id="198" name="Freeform: Shape 197">
                <a:extLst>
                  <a:ext uri="{FF2B5EF4-FFF2-40B4-BE49-F238E27FC236}">
                    <a16:creationId xmlns:a16="http://schemas.microsoft.com/office/drawing/2014/main" id="{F46C934B-7C7E-421E-5F1A-F846FB8020A2}"/>
                  </a:ext>
                </a:extLst>
              </p:cNvPr>
              <p:cNvSpPr/>
              <p:nvPr/>
            </p:nvSpPr>
            <p:spPr>
              <a:xfrm>
                <a:off x="8538891" y="2314878"/>
                <a:ext cx="137884" cy="137884"/>
              </a:xfrm>
              <a:custGeom>
                <a:avLst/>
                <a:gdLst>
                  <a:gd name="connsiteX0" fmla="*/ 40380 w 137884"/>
                  <a:gd name="connsiteY0" fmla="*/ 97469 h 137884"/>
                  <a:gd name="connsiteX1" fmla="*/ 40416 w 137884"/>
                  <a:gd name="connsiteY1" fmla="*/ 97505 h 137884"/>
                  <a:gd name="connsiteX2" fmla="*/ 41159 w 137884"/>
                  <a:gd name="connsiteY2" fmla="*/ 130823 h 137884"/>
                  <a:gd name="connsiteX3" fmla="*/ 75256 w 137884"/>
                  <a:gd name="connsiteY3" fmla="*/ 130823 h 137884"/>
                  <a:gd name="connsiteX4" fmla="*/ 75256 w 137884"/>
                  <a:gd name="connsiteY4" fmla="*/ 130823 h 137884"/>
                  <a:gd name="connsiteX5" fmla="*/ 137885 w 137884"/>
                  <a:gd name="connsiteY5" fmla="*/ 19181 h 137884"/>
                  <a:gd name="connsiteX6" fmla="*/ 118704 w 137884"/>
                  <a:gd name="connsiteY6" fmla="*/ 0 h 137884"/>
                  <a:gd name="connsiteX7" fmla="*/ 7062 w 137884"/>
                  <a:gd name="connsiteY7" fmla="*/ 62629 h 137884"/>
                  <a:gd name="connsiteX8" fmla="*/ 7062 w 137884"/>
                  <a:gd name="connsiteY8" fmla="*/ 96726 h 137884"/>
                  <a:gd name="connsiteX9" fmla="*/ 40380 w 137884"/>
                  <a:gd name="connsiteY9" fmla="*/ 97469 h 137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884" h="137884">
                    <a:moveTo>
                      <a:pt x="40380" y="97469"/>
                    </a:moveTo>
                    <a:cubicBezTo>
                      <a:pt x="40444" y="97412"/>
                      <a:pt x="40473" y="97434"/>
                      <a:pt x="40416" y="97505"/>
                    </a:cubicBezTo>
                    <a:cubicBezTo>
                      <a:pt x="31750" y="106963"/>
                      <a:pt x="31993" y="121665"/>
                      <a:pt x="41159" y="130823"/>
                    </a:cubicBezTo>
                    <a:cubicBezTo>
                      <a:pt x="50574" y="140239"/>
                      <a:pt x="65840" y="140239"/>
                      <a:pt x="75256" y="130823"/>
                    </a:cubicBezTo>
                    <a:lnTo>
                      <a:pt x="75256" y="130823"/>
                    </a:lnTo>
                    <a:lnTo>
                      <a:pt x="137885" y="19181"/>
                    </a:lnTo>
                    <a:lnTo>
                      <a:pt x="118704" y="0"/>
                    </a:lnTo>
                    <a:lnTo>
                      <a:pt x="7062" y="62629"/>
                    </a:lnTo>
                    <a:cubicBezTo>
                      <a:pt x="-2354" y="72045"/>
                      <a:pt x="-2354" y="87311"/>
                      <a:pt x="7062" y="96726"/>
                    </a:cubicBezTo>
                    <a:cubicBezTo>
                      <a:pt x="16213" y="105892"/>
                      <a:pt x="30914" y="106142"/>
                      <a:pt x="40380" y="97469"/>
                    </a:cubicBezTo>
                    <a:close/>
                  </a:path>
                </a:pathLst>
              </a:custGeom>
              <a:solidFill>
                <a:srgbClr val="FFFFFF"/>
              </a:solidFill>
              <a:ln w="7144" cap="flat">
                <a:noFill/>
                <a:prstDash val="solid"/>
                <a:miter/>
              </a:ln>
            </p:spPr>
            <p:txBody>
              <a:bodyPr rtlCol="0" anchor="ctr"/>
              <a:lstStyle/>
              <a:p>
                <a:endParaRPr lang="en-GB"/>
              </a:p>
            </p:txBody>
          </p:sp>
        </p:grpSp>
      </p:grpSp>
      <p:grpSp>
        <p:nvGrpSpPr>
          <p:cNvPr id="199" name="Graphic 5" descr="Graph paper with calculator, ruler, highlighter, and pencils">
            <a:extLst>
              <a:ext uri="{FF2B5EF4-FFF2-40B4-BE49-F238E27FC236}">
                <a16:creationId xmlns:a16="http://schemas.microsoft.com/office/drawing/2014/main" id="{759E85E4-E943-C846-5FC9-32F90B695241}"/>
              </a:ext>
            </a:extLst>
          </p:cNvPr>
          <p:cNvGrpSpPr/>
          <p:nvPr/>
        </p:nvGrpSpPr>
        <p:grpSpPr>
          <a:xfrm>
            <a:off x="7652644" y="3287300"/>
            <a:ext cx="1316528" cy="1276030"/>
            <a:chOff x="7572252" y="2407819"/>
            <a:chExt cx="1316528" cy="1276030"/>
          </a:xfrm>
        </p:grpSpPr>
        <p:sp>
          <p:nvSpPr>
            <p:cNvPr id="200" name="Freeform: Shape 199">
              <a:extLst>
                <a:ext uri="{FF2B5EF4-FFF2-40B4-BE49-F238E27FC236}">
                  <a16:creationId xmlns:a16="http://schemas.microsoft.com/office/drawing/2014/main" id="{23D097E9-1ED9-0918-7514-77E0A20676F9}"/>
                </a:ext>
              </a:extLst>
            </p:cNvPr>
            <p:cNvSpPr/>
            <p:nvPr/>
          </p:nvSpPr>
          <p:spPr>
            <a:xfrm>
              <a:off x="7572252" y="2437801"/>
              <a:ext cx="1246041" cy="1246048"/>
            </a:xfrm>
            <a:custGeom>
              <a:avLst/>
              <a:gdLst>
                <a:gd name="connsiteX0" fmla="*/ 1090708 w 1246041"/>
                <a:gd name="connsiteY0" fmla="*/ 87147 h 1246048"/>
                <a:gd name="connsiteX1" fmla="*/ 63936 w 1246041"/>
                <a:gd name="connsiteY1" fmla="*/ 1113925 h 1246048"/>
                <a:gd name="connsiteX2" fmla="*/ 71516 w 1246041"/>
                <a:gd name="connsiteY2" fmla="*/ 1121504 h 1246048"/>
                <a:gd name="connsiteX3" fmla="*/ 0 w 1246041"/>
                <a:gd name="connsiteY3" fmla="*/ 1193013 h 1246048"/>
                <a:gd name="connsiteX4" fmla="*/ 53035 w 1246041"/>
                <a:gd name="connsiteY4" fmla="*/ 1246049 h 1246048"/>
                <a:gd name="connsiteX5" fmla="*/ 124551 w 1246041"/>
                <a:gd name="connsiteY5" fmla="*/ 1174533 h 1246048"/>
                <a:gd name="connsiteX6" fmla="*/ 132131 w 1246041"/>
                <a:gd name="connsiteY6" fmla="*/ 1182119 h 1246048"/>
                <a:gd name="connsiteX7" fmla="*/ 1158902 w 1246041"/>
                <a:gd name="connsiteY7" fmla="*/ 155334 h 1246048"/>
                <a:gd name="connsiteX8" fmla="*/ 1246041 w 1246041"/>
                <a:gd name="connsiteY8" fmla="*/ 0 h 124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6041" h="1246048">
                  <a:moveTo>
                    <a:pt x="1090708" y="87147"/>
                  </a:moveTo>
                  <a:lnTo>
                    <a:pt x="63936" y="1113925"/>
                  </a:lnTo>
                  <a:lnTo>
                    <a:pt x="71516" y="1121504"/>
                  </a:lnTo>
                  <a:lnTo>
                    <a:pt x="0" y="1193013"/>
                  </a:lnTo>
                  <a:lnTo>
                    <a:pt x="53035" y="1246049"/>
                  </a:lnTo>
                  <a:lnTo>
                    <a:pt x="124551" y="1174533"/>
                  </a:lnTo>
                  <a:lnTo>
                    <a:pt x="132131" y="1182119"/>
                  </a:lnTo>
                  <a:lnTo>
                    <a:pt x="1158902" y="155334"/>
                  </a:lnTo>
                  <a:lnTo>
                    <a:pt x="1246041" y="0"/>
                  </a:lnTo>
                  <a:close/>
                </a:path>
              </a:pathLst>
            </a:custGeom>
            <a:solidFill>
              <a:srgbClr val="737373"/>
            </a:solidFill>
            <a:ln w="7144" cap="flat">
              <a:noFill/>
              <a:prstDash val="solid"/>
              <a:miter/>
            </a:ln>
          </p:spPr>
          <p:txBody>
            <a:bodyPr rtlCol="0" anchor="ctr"/>
            <a:lstStyle/>
            <a:p>
              <a:endParaRPr lang="en-GB"/>
            </a:p>
          </p:txBody>
        </p:sp>
        <p:grpSp>
          <p:nvGrpSpPr>
            <p:cNvPr id="201" name="Graphic 5" descr="Graph paper with calculator, ruler, highlighter, and pencils">
              <a:extLst>
                <a:ext uri="{FF2B5EF4-FFF2-40B4-BE49-F238E27FC236}">
                  <a16:creationId xmlns:a16="http://schemas.microsoft.com/office/drawing/2014/main" id="{3759A2A1-5405-C1FD-340D-F1C161CCD3CC}"/>
                </a:ext>
              </a:extLst>
            </p:cNvPr>
            <p:cNvGrpSpPr/>
            <p:nvPr/>
          </p:nvGrpSpPr>
          <p:grpSpPr>
            <a:xfrm>
              <a:off x="7582223" y="2407819"/>
              <a:ext cx="1306557" cy="1217654"/>
              <a:chOff x="7582223" y="2407819"/>
              <a:chExt cx="1306557" cy="1217654"/>
            </a:xfrm>
          </p:grpSpPr>
          <p:sp>
            <p:nvSpPr>
              <p:cNvPr id="202" name="Freeform: Shape 201">
                <a:extLst>
                  <a:ext uri="{FF2B5EF4-FFF2-40B4-BE49-F238E27FC236}">
                    <a16:creationId xmlns:a16="http://schemas.microsoft.com/office/drawing/2014/main" id="{6EA630CF-D817-D07B-0E49-8497F689A56E}"/>
                  </a:ext>
                </a:extLst>
              </p:cNvPr>
              <p:cNvSpPr/>
              <p:nvPr/>
            </p:nvSpPr>
            <p:spPr>
              <a:xfrm rot="-2700000">
                <a:off x="7582223" y="2942785"/>
                <a:ext cx="1306557" cy="96439"/>
              </a:xfrm>
              <a:custGeom>
                <a:avLst/>
                <a:gdLst>
                  <a:gd name="connsiteX0" fmla="*/ 0 w 1306557"/>
                  <a:gd name="connsiteY0" fmla="*/ 0 h 96439"/>
                  <a:gd name="connsiteX1" fmla="*/ 1306558 w 1306557"/>
                  <a:gd name="connsiteY1" fmla="*/ 0 h 96439"/>
                  <a:gd name="connsiteX2" fmla="*/ 1306558 w 1306557"/>
                  <a:gd name="connsiteY2" fmla="*/ 96440 h 96439"/>
                  <a:gd name="connsiteX3" fmla="*/ 0 w 1306557"/>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306557" h="96439">
                    <a:moveTo>
                      <a:pt x="0" y="0"/>
                    </a:moveTo>
                    <a:lnTo>
                      <a:pt x="1306558" y="0"/>
                    </a:lnTo>
                    <a:lnTo>
                      <a:pt x="1306558" y="96440"/>
                    </a:lnTo>
                    <a:lnTo>
                      <a:pt x="0" y="96440"/>
                    </a:lnTo>
                    <a:close/>
                  </a:path>
                </a:pathLst>
              </a:custGeom>
              <a:solidFill>
                <a:srgbClr val="D2D2D2"/>
              </a:solidFill>
              <a:ln w="7144" cap="flat">
                <a:noFill/>
                <a:prstDash val="solid"/>
                <a:miter/>
              </a:ln>
            </p:spPr>
            <p:txBody>
              <a:bodyPr rtlCol="0" anchor="ctr"/>
              <a:lstStyle/>
              <a:p>
                <a:endParaRPr lang="en-GB"/>
              </a:p>
            </p:txBody>
          </p:sp>
          <p:sp>
            <p:nvSpPr>
              <p:cNvPr id="203" name="Freeform: Shape 202">
                <a:extLst>
                  <a:ext uri="{FF2B5EF4-FFF2-40B4-BE49-F238E27FC236}">
                    <a16:creationId xmlns:a16="http://schemas.microsoft.com/office/drawing/2014/main" id="{2A13AF57-B005-E666-1076-20588C0D2C02}"/>
                  </a:ext>
                </a:extLst>
              </p:cNvPr>
              <p:cNvSpPr/>
              <p:nvPr/>
            </p:nvSpPr>
            <p:spPr>
              <a:xfrm rot="-2700000">
                <a:off x="7582845" y="3550465"/>
                <a:ext cx="111355" cy="75008"/>
              </a:xfrm>
              <a:custGeom>
                <a:avLst/>
                <a:gdLst>
                  <a:gd name="connsiteX0" fmla="*/ 0 w 111355"/>
                  <a:gd name="connsiteY0" fmla="*/ 0 h 75008"/>
                  <a:gd name="connsiteX1" fmla="*/ 111356 w 111355"/>
                  <a:gd name="connsiteY1" fmla="*/ 0 h 75008"/>
                  <a:gd name="connsiteX2" fmla="*/ 111356 w 111355"/>
                  <a:gd name="connsiteY2" fmla="*/ 75009 h 75008"/>
                  <a:gd name="connsiteX3" fmla="*/ 0 w 111355"/>
                  <a:gd name="connsiteY3" fmla="*/ 75009 h 75008"/>
                </a:gdLst>
                <a:ahLst/>
                <a:cxnLst>
                  <a:cxn ang="0">
                    <a:pos x="connsiteX0" y="connsiteY0"/>
                  </a:cxn>
                  <a:cxn ang="0">
                    <a:pos x="connsiteX1" y="connsiteY1"/>
                  </a:cxn>
                  <a:cxn ang="0">
                    <a:pos x="connsiteX2" y="connsiteY2"/>
                  </a:cxn>
                  <a:cxn ang="0">
                    <a:pos x="connsiteX3" y="connsiteY3"/>
                  </a:cxn>
                </a:cxnLst>
                <a:rect l="l" t="t" r="r" b="b"/>
                <a:pathLst>
                  <a:path w="111355" h="75008">
                    <a:moveTo>
                      <a:pt x="0" y="0"/>
                    </a:moveTo>
                    <a:lnTo>
                      <a:pt x="111356" y="0"/>
                    </a:lnTo>
                    <a:lnTo>
                      <a:pt x="111356" y="75009"/>
                    </a:lnTo>
                    <a:lnTo>
                      <a:pt x="0" y="75009"/>
                    </a:lnTo>
                    <a:close/>
                  </a:path>
                </a:pathLst>
              </a:custGeom>
              <a:solidFill>
                <a:srgbClr val="F2F2F2"/>
              </a:solidFill>
              <a:ln w="7144" cap="flat">
                <a:noFill/>
                <a:prstDash val="solid"/>
                <a:miter/>
              </a:ln>
            </p:spPr>
            <p:txBody>
              <a:bodyPr rtlCol="0" anchor="ctr"/>
              <a:lstStyle/>
              <a:p>
                <a:endParaRPr lang="en-GB"/>
              </a:p>
            </p:txBody>
          </p:sp>
          <p:sp>
            <p:nvSpPr>
              <p:cNvPr id="204" name="Freeform: Shape 203">
                <a:extLst>
                  <a:ext uri="{FF2B5EF4-FFF2-40B4-BE49-F238E27FC236}">
                    <a16:creationId xmlns:a16="http://schemas.microsoft.com/office/drawing/2014/main" id="{A4AF8805-AA5D-33E6-8140-BF4A04E810AB}"/>
                  </a:ext>
                </a:extLst>
              </p:cNvPr>
              <p:cNvSpPr/>
              <p:nvPr/>
            </p:nvSpPr>
            <p:spPr>
              <a:xfrm rot="-2700000">
                <a:off x="7647976" y="3452814"/>
                <a:ext cx="154982" cy="96439"/>
              </a:xfrm>
              <a:custGeom>
                <a:avLst/>
                <a:gdLst>
                  <a:gd name="connsiteX0" fmla="*/ 0 w 154982"/>
                  <a:gd name="connsiteY0" fmla="*/ 0 h 96439"/>
                  <a:gd name="connsiteX1" fmla="*/ 154982 w 154982"/>
                  <a:gd name="connsiteY1" fmla="*/ 0 h 96439"/>
                  <a:gd name="connsiteX2" fmla="*/ 154982 w 154982"/>
                  <a:gd name="connsiteY2" fmla="*/ 96440 h 96439"/>
                  <a:gd name="connsiteX3" fmla="*/ 0 w 154982"/>
                  <a:gd name="connsiteY3" fmla="*/ 96440 h 96439"/>
                </a:gdLst>
                <a:ahLst/>
                <a:cxnLst>
                  <a:cxn ang="0">
                    <a:pos x="connsiteX0" y="connsiteY0"/>
                  </a:cxn>
                  <a:cxn ang="0">
                    <a:pos x="connsiteX1" y="connsiteY1"/>
                  </a:cxn>
                  <a:cxn ang="0">
                    <a:pos x="connsiteX2" y="connsiteY2"/>
                  </a:cxn>
                  <a:cxn ang="0">
                    <a:pos x="connsiteX3" y="connsiteY3"/>
                  </a:cxn>
                </a:cxnLst>
                <a:rect l="l" t="t" r="r" b="b"/>
                <a:pathLst>
                  <a:path w="154982" h="96439">
                    <a:moveTo>
                      <a:pt x="0" y="0"/>
                    </a:moveTo>
                    <a:lnTo>
                      <a:pt x="154982" y="0"/>
                    </a:lnTo>
                    <a:lnTo>
                      <a:pt x="154982" y="96440"/>
                    </a:lnTo>
                    <a:lnTo>
                      <a:pt x="0" y="96440"/>
                    </a:lnTo>
                    <a:close/>
                  </a:path>
                </a:pathLst>
              </a:custGeom>
              <a:solidFill>
                <a:srgbClr val="505050"/>
              </a:solidFill>
              <a:ln w="7144" cap="flat">
                <a:noFill/>
                <a:prstDash val="solid"/>
                <a:miter/>
              </a:ln>
            </p:spPr>
            <p:txBody>
              <a:bodyPr rtlCol="0" anchor="ctr"/>
              <a:lstStyle/>
              <a:p>
                <a:endParaRPr lang="en-GB"/>
              </a:p>
            </p:txBody>
          </p:sp>
          <p:sp>
            <p:nvSpPr>
              <p:cNvPr id="205" name="Freeform: Shape 204">
                <a:extLst>
                  <a:ext uri="{FF2B5EF4-FFF2-40B4-BE49-F238E27FC236}">
                    <a16:creationId xmlns:a16="http://schemas.microsoft.com/office/drawing/2014/main" id="{B45362D8-F375-DC57-CD31-4B851FC5ECB4}"/>
                  </a:ext>
                </a:extLst>
              </p:cNvPr>
              <p:cNvSpPr/>
              <p:nvPr/>
            </p:nvSpPr>
            <p:spPr>
              <a:xfrm>
                <a:off x="8772666" y="2407819"/>
                <a:ext cx="46055" cy="46077"/>
              </a:xfrm>
              <a:custGeom>
                <a:avLst/>
                <a:gdLst>
                  <a:gd name="connsiteX0" fmla="*/ 46056 w 46055"/>
                  <a:gd name="connsiteY0" fmla="*/ 0 h 46077"/>
                  <a:gd name="connsiteX1" fmla="*/ 2372 w 46055"/>
                  <a:gd name="connsiteY1" fmla="*/ 24510 h 46077"/>
                  <a:gd name="connsiteX2" fmla="*/ 0 w 46055"/>
                  <a:gd name="connsiteY2" fmla="*/ 26174 h 46077"/>
                  <a:gd name="connsiteX3" fmla="*/ 19831 w 46055"/>
                  <a:gd name="connsiteY3" fmla="*/ 46077 h 46077"/>
                  <a:gd name="connsiteX4" fmla="*/ 21546 w 46055"/>
                  <a:gd name="connsiteY4" fmla="*/ 43684 h 46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055" h="46077">
                    <a:moveTo>
                      <a:pt x="46056" y="0"/>
                    </a:moveTo>
                    <a:lnTo>
                      <a:pt x="2372" y="24510"/>
                    </a:lnTo>
                    <a:lnTo>
                      <a:pt x="0" y="26174"/>
                    </a:lnTo>
                    <a:lnTo>
                      <a:pt x="19831" y="46077"/>
                    </a:lnTo>
                    <a:lnTo>
                      <a:pt x="21546" y="43684"/>
                    </a:lnTo>
                    <a:close/>
                  </a:path>
                </a:pathLst>
              </a:custGeom>
              <a:solidFill>
                <a:srgbClr val="505050"/>
              </a:solidFill>
              <a:ln w="7144" cap="flat">
                <a:noFill/>
                <a:prstDash val="solid"/>
                <a:miter/>
              </a:ln>
            </p:spPr>
            <p:txBody>
              <a:bodyPr rtlCol="0" anchor="ctr"/>
              <a:lstStyle/>
              <a:p>
                <a:endParaRPr lang="en-GB"/>
              </a:p>
            </p:txBody>
          </p:sp>
          <p:sp>
            <p:nvSpPr>
              <p:cNvPr id="206" name="Freeform: Shape 205">
                <a:extLst>
                  <a:ext uri="{FF2B5EF4-FFF2-40B4-BE49-F238E27FC236}">
                    <a16:creationId xmlns:a16="http://schemas.microsoft.com/office/drawing/2014/main" id="{5DA6A764-8415-4D22-0970-D3FC82863D40}"/>
                  </a:ext>
                </a:extLst>
              </p:cNvPr>
              <p:cNvSpPr/>
              <p:nvPr/>
            </p:nvSpPr>
            <p:spPr>
              <a:xfrm>
                <a:off x="8656334" y="2432322"/>
                <a:ext cx="137884" cy="137884"/>
              </a:xfrm>
              <a:custGeom>
                <a:avLst/>
                <a:gdLst>
                  <a:gd name="connsiteX0" fmla="*/ 40380 w 137884"/>
                  <a:gd name="connsiteY0" fmla="*/ 97469 h 137884"/>
                  <a:gd name="connsiteX1" fmla="*/ 40416 w 137884"/>
                  <a:gd name="connsiteY1" fmla="*/ 97505 h 137884"/>
                  <a:gd name="connsiteX2" fmla="*/ 41159 w 137884"/>
                  <a:gd name="connsiteY2" fmla="*/ 130823 h 137884"/>
                  <a:gd name="connsiteX3" fmla="*/ 75256 w 137884"/>
                  <a:gd name="connsiteY3" fmla="*/ 130823 h 137884"/>
                  <a:gd name="connsiteX4" fmla="*/ 75256 w 137884"/>
                  <a:gd name="connsiteY4" fmla="*/ 130823 h 137884"/>
                  <a:gd name="connsiteX5" fmla="*/ 137885 w 137884"/>
                  <a:gd name="connsiteY5" fmla="*/ 19181 h 137884"/>
                  <a:gd name="connsiteX6" fmla="*/ 118704 w 137884"/>
                  <a:gd name="connsiteY6" fmla="*/ 0 h 137884"/>
                  <a:gd name="connsiteX7" fmla="*/ 7062 w 137884"/>
                  <a:gd name="connsiteY7" fmla="*/ 62629 h 137884"/>
                  <a:gd name="connsiteX8" fmla="*/ 7062 w 137884"/>
                  <a:gd name="connsiteY8" fmla="*/ 96726 h 137884"/>
                  <a:gd name="connsiteX9" fmla="*/ 40380 w 137884"/>
                  <a:gd name="connsiteY9" fmla="*/ 97469 h 137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884" h="137884">
                    <a:moveTo>
                      <a:pt x="40380" y="97469"/>
                    </a:moveTo>
                    <a:cubicBezTo>
                      <a:pt x="40444" y="97412"/>
                      <a:pt x="40473" y="97434"/>
                      <a:pt x="40416" y="97505"/>
                    </a:cubicBezTo>
                    <a:cubicBezTo>
                      <a:pt x="31750" y="106963"/>
                      <a:pt x="31993" y="121665"/>
                      <a:pt x="41159" y="130823"/>
                    </a:cubicBezTo>
                    <a:cubicBezTo>
                      <a:pt x="50574" y="140239"/>
                      <a:pt x="65840" y="140239"/>
                      <a:pt x="75256" y="130823"/>
                    </a:cubicBezTo>
                    <a:lnTo>
                      <a:pt x="75256" y="130823"/>
                    </a:lnTo>
                    <a:lnTo>
                      <a:pt x="137885" y="19181"/>
                    </a:lnTo>
                    <a:lnTo>
                      <a:pt x="118704" y="0"/>
                    </a:lnTo>
                    <a:lnTo>
                      <a:pt x="7062" y="62629"/>
                    </a:lnTo>
                    <a:cubicBezTo>
                      <a:pt x="-2354" y="72045"/>
                      <a:pt x="-2354" y="87311"/>
                      <a:pt x="7062" y="96726"/>
                    </a:cubicBezTo>
                    <a:cubicBezTo>
                      <a:pt x="16220" y="105892"/>
                      <a:pt x="30922" y="106135"/>
                      <a:pt x="40380" y="97469"/>
                    </a:cubicBezTo>
                    <a:close/>
                  </a:path>
                </a:pathLst>
              </a:custGeom>
              <a:solidFill>
                <a:srgbClr val="FFFFFF"/>
              </a:solidFill>
              <a:ln w="7144" cap="flat">
                <a:noFill/>
                <a:prstDash val="solid"/>
                <a:miter/>
              </a:ln>
            </p:spPr>
            <p:txBody>
              <a:bodyPr rtlCol="0" anchor="ctr"/>
              <a:lstStyle/>
              <a:p>
                <a:endParaRPr lang="en-GB"/>
              </a:p>
            </p:txBody>
          </p:sp>
        </p:grpSp>
      </p:grpSp>
      <p:grpSp>
        <p:nvGrpSpPr>
          <p:cNvPr id="207" name="Graphic 5" descr="Graph paper with calculator, ruler, highlighter, and pencils">
            <a:extLst>
              <a:ext uri="{FF2B5EF4-FFF2-40B4-BE49-F238E27FC236}">
                <a16:creationId xmlns:a16="http://schemas.microsoft.com/office/drawing/2014/main" id="{24302F6F-9949-386E-32CF-2C585AA9ED99}"/>
              </a:ext>
            </a:extLst>
          </p:cNvPr>
          <p:cNvGrpSpPr/>
          <p:nvPr/>
        </p:nvGrpSpPr>
        <p:grpSpPr>
          <a:xfrm>
            <a:off x="9556791" y="1005397"/>
            <a:ext cx="860821" cy="1101465"/>
            <a:chOff x="6757336" y="1684993"/>
            <a:chExt cx="860821" cy="1101465"/>
          </a:xfrm>
        </p:grpSpPr>
        <p:sp>
          <p:nvSpPr>
            <p:cNvPr id="208" name="Freeform: Shape 207">
              <a:extLst>
                <a:ext uri="{FF2B5EF4-FFF2-40B4-BE49-F238E27FC236}">
                  <a16:creationId xmlns:a16="http://schemas.microsoft.com/office/drawing/2014/main" id="{0EFE3D03-58F9-433D-284E-C975AE705B86}"/>
                </a:ext>
              </a:extLst>
            </p:cNvPr>
            <p:cNvSpPr/>
            <p:nvPr/>
          </p:nvSpPr>
          <p:spPr>
            <a:xfrm>
              <a:off x="6757336" y="2143521"/>
              <a:ext cx="642930" cy="642937"/>
            </a:xfrm>
            <a:custGeom>
              <a:avLst/>
              <a:gdLst>
                <a:gd name="connsiteX0" fmla="*/ 0 w 642930"/>
                <a:gd name="connsiteY0" fmla="*/ 0 h 642937"/>
                <a:gd name="connsiteX1" fmla="*/ 642930 w 642930"/>
                <a:gd name="connsiteY1" fmla="*/ 0 h 642937"/>
                <a:gd name="connsiteX2" fmla="*/ 642930 w 642930"/>
                <a:gd name="connsiteY2" fmla="*/ 642938 h 642937"/>
                <a:gd name="connsiteX3" fmla="*/ 0 w 642930"/>
                <a:gd name="connsiteY3" fmla="*/ 642938 h 642937"/>
              </a:gdLst>
              <a:ahLst/>
              <a:cxnLst>
                <a:cxn ang="0">
                  <a:pos x="connsiteX0" y="connsiteY0"/>
                </a:cxn>
                <a:cxn ang="0">
                  <a:pos x="connsiteX1" y="connsiteY1"/>
                </a:cxn>
                <a:cxn ang="0">
                  <a:pos x="connsiteX2" y="connsiteY2"/>
                </a:cxn>
                <a:cxn ang="0">
                  <a:pos x="connsiteX3" y="connsiteY3"/>
                </a:cxn>
              </a:cxnLst>
              <a:rect l="l" t="t" r="r" b="b"/>
              <a:pathLst>
                <a:path w="642930" h="642937">
                  <a:moveTo>
                    <a:pt x="0" y="0"/>
                  </a:moveTo>
                  <a:lnTo>
                    <a:pt x="642930" y="0"/>
                  </a:lnTo>
                  <a:lnTo>
                    <a:pt x="642930" y="642938"/>
                  </a:lnTo>
                  <a:lnTo>
                    <a:pt x="0" y="642938"/>
                  </a:lnTo>
                  <a:close/>
                </a:path>
              </a:pathLst>
            </a:custGeom>
            <a:solidFill>
              <a:srgbClr val="737373"/>
            </a:solidFill>
            <a:ln w="7144" cap="flat">
              <a:noFill/>
              <a:prstDash val="solid"/>
              <a:miter/>
            </a:ln>
          </p:spPr>
          <p:txBody>
            <a:bodyPr rtlCol="0" anchor="ctr"/>
            <a:lstStyle/>
            <a:p>
              <a:endParaRPr lang="en-GB"/>
            </a:p>
          </p:txBody>
        </p:sp>
        <p:sp>
          <p:nvSpPr>
            <p:cNvPr id="209" name="Freeform: Shape 208">
              <a:extLst>
                <a:ext uri="{FF2B5EF4-FFF2-40B4-BE49-F238E27FC236}">
                  <a16:creationId xmlns:a16="http://schemas.microsoft.com/office/drawing/2014/main" id="{3ACB445C-0E84-2390-7252-4169256D66D6}"/>
                </a:ext>
              </a:extLst>
            </p:cNvPr>
            <p:cNvSpPr/>
            <p:nvPr/>
          </p:nvSpPr>
          <p:spPr>
            <a:xfrm rot="-2700000">
              <a:off x="6807317" y="1872053"/>
              <a:ext cx="642931" cy="642931"/>
            </a:xfrm>
            <a:custGeom>
              <a:avLst/>
              <a:gdLst>
                <a:gd name="connsiteX0" fmla="*/ 0 w 642931"/>
                <a:gd name="connsiteY0" fmla="*/ 0 h 642931"/>
                <a:gd name="connsiteX1" fmla="*/ 642931 w 642931"/>
                <a:gd name="connsiteY1" fmla="*/ 0 h 642931"/>
                <a:gd name="connsiteX2" fmla="*/ 642931 w 642931"/>
                <a:gd name="connsiteY2" fmla="*/ 642931 h 642931"/>
                <a:gd name="connsiteX3" fmla="*/ 0 w 642931"/>
                <a:gd name="connsiteY3" fmla="*/ 642931 h 642931"/>
              </a:gdLst>
              <a:ahLst/>
              <a:cxnLst>
                <a:cxn ang="0">
                  <a:pos x="connsiteX0" y="connsiteY0"/>
                </a:cxn>
                <a:cxn ang="0">
                  <a:pos x="connsiteX1" y="connsiteY1"/>
                </a:cxn>
                <a:cxn ang="0">
                  <a:pos x="connsiteX2" y="connsiteY2"/>
                </a:cxn>
                <a:cxn ang="0">
                  <a:pos x="connsiteX3" y="connsiteY3"/>
                </a:cxn>
              </a:cxnLst>
              <a:rect l="l" t="t" r="r" b="b"/>
              <a:pathLst>
                <a:path w="642931" h="642931">
                  <a:moveTo>
                    <a:pt x="0" y="0"/>
                  </a:moveTo>
                  <a:lnTo>
                    <a:pt x="642931" y="0"/>
                  </a:lnTo>
                  <a:lnTo>
                    <a:pt x="642931" y="642931"/>
                  </a:lnTo>
                  <a:lnTo>
                    <a:pt x="0" y="642931"/>
                  </a:lnTo>
                  <a:close/>
                </a:path>
              </a:pathLst>
            </a:custGeom>
            <a:solidFill>
              <a:srgbClr val="F2F2F2"/>
            </a:solidFill>
            <a:ln w="7144" cap="flat">
              <a:noFill/>
              <a:prstDash val="solid"/>
              <a:miter/>
            </a:ln>
          </p:spPr>
          <p:txBody>
            <a:bodyPr rtlCol="0" anchor="ctr"/>
            <a:lstStyle/>
            <a:p>
              <a:endParaRPr lang="en-GB"/>
            </a:p>
          </p:txBody>
        </p:sp>
        <p:grpSp>
          <p:nvGrpSpPr>
            <p:cNvPr id="210" name="Graphic 5" descr="Graph paper with calculator, ruler, highlighter, and pencils">
              <a:extLst>
                <a:ext uri="{FF2B5EF4-FFF2-40B4-BE49-F238E27FC236}">
                  <a16:creationId xmlns:a16="http://schemas.microsoft.com/office/drawing/2014/main" id="{C3BF4C5E-513D-B6BF-2799-AA69593E80BA}"/>
                </a:ext>
              </a:extLst>
            </p:cNvPr>
            <p:cNvGrpSpPr/>
            <p:nvPr/>
          </p:nvGrpSpPr>
          <p:grpSpPr>
            <a:xfrm>
              <a:off x="6971648" y="1684993"/>
              <a:ext cx="646509" cy="642937"/>
              <a:chOff x="6971648" y="1684993"/>
              <a:chExt cx="646509" cy="642937"/>
            </a:xfrm>
          </p:grpSpPr>
          <p:sp>
            <p:nvSpPr>
              <p:cNvPr id="211" name="Freeform: Shape 210">
                <a:extLst>
                  <a:ext uri="{FF2B5EF4-FFF2-40B4-BE49-F238E27FC236}">
                    <a16:creationId xmlns:a16="http://schemas.microsoft.com/office/drawing/2014/main" id="{2D70802C-AA4C-BCA9-CC37-2FE32CA61D77}"/>
                  </a:ext>
                </a:extLst>
              </p:cNvPr>
              <p:cNvSpPr/>
              <p:nvPr/>
            </p:nvSpPr>
            <p:spPr>
              <a:xfrm>
                <a:off x="6971648" y="1684993"/>
                <a:ext cx="646509" cy="642937"/>
              </a:xfrm>
              <a:custGeom>
                <a:avLst/>
                <a:gdLst>
                  <a:gd name="connsiteX0" fmla="*/ 646509 w 646509"/>
                  <a:gd name="connsiteY0" fmla="*/ 642938 h 642937"/>
                  <a:gd name="connsiteX1" fmla="*/ 100091 w 646509"/>
                  <a:gd name="connsiteY1" fmla="*/ 625078 h 642937"/>
                  <a:gd name="connsiteX2" fmla="*/ 100020 w 646509"/>
                  <a:gd name="connsiteY2" fmla="*/ 625000 h 642937"/>
                  <a:gd name="connsiteX3" fmla="*/ 102163 w 646509"/>
                  <a:gd name="connsiteY3" fmla="*/ 623006 h 642937"/>
                  <a:gd name="connsiteX4" fmla="*/ 2729 w 646509"/>
                  <a:gd name="connsiteY4" fmla="*/ 286472 h 642937"/>
                  <a:gd name="connsiteX5" fmla="*/ 0 w 646509"/>
                  <a:gd name="connsiteY5" fmla="*/ 282178 h 642937"/>
                  <a:gd name="connsiteX6" fmla="*/ 3572 w 646509"/>
                  <a:gd name="connsiteY6" fmla="*/ 0 h 642937"/>
                  <a:gd name="connsiteX7" fmla="*/ 646509 w 646509"/>
                  <a:gd name="connsiteY7" fmla="*/ 0 h 642937"/>
                  <a:gd name="connsiteX8" fmla="*/ 646509 w 646509"/>
                  <a:gd name="connsiteY8" fmla="*/ 642938 h 64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509" h="642937">
                    <a:moveTo>
                      <a:pt x="646509" y="642938"/>
                    </a:moveTo>
                    <a:lnTo>
                      <a:pt x="100091" y="625078"/>
                    </a:lnTo>
                    <a:cubicBezTo>
                      <a:pt x="100048" y="625078"/>
                      <a:pt x="100020" y="625042"/>
                      <a:pt x="100020" y="625000"/>
                    </a:cubicBezTo>
                    <a:lnTo>
                      <a:pt x="102163" y="623006"/>
                    </a:lnTo>
                    <a:lnTo>
                      <a:pt x="2729" y="286472"/>
                    </a:lnTo>
                    <a:lnTo>
                      <a:pt x="0" y="282178"/>
                    </a:lnTo>
                    <a:lnTo>
                      <a:pt x="3572" y="0"/>
                    </a:lnTo>
                    <a:lnTo>
                      <a:pt x="646509" y="0"/>
                    </a:lnTo>
                    <a:lnTo>
                      <a:pt x="646509" y="642938"/>
                    </a:lnTo>
                    <a:close/>
                  </a:path>
                </a:pathLst>
              </a:custGeom>
              <a:solidFill>
                <a:schemeClr val="accent4"/>
              </a:solidFill>
              <a:ln w="7144" cap="flat">
                <a:noFill/>
                <a:prstDash val="solid"/>
                <a:miter/>
              </a:ln>
            </p:spPr>
            <p:txBody>
              <a:bodyPr rtlCol="0" anchor="ctr"/>
              <a:lstStyle/>
              <a:p>
                <a:endParaRPr lang="en-GB"/>
              </a:p>
            </p:txBody>
          </p:sp>
          <p:sp>
            <p:nvSpPr>
              <p:cNvPr id="212" name="Freeform: Shape 211">
                <a:extLst>
                  <a:ext uri="{FF2B5EF4-FFF2-40B4-BE49-F238E27FC236}">
                    <a16:creationId xmlns:a16="http://schemas.microsoft.com/office/drawing/2014/main" id="{BD306B01-F8AC-42FB-83EE-082BA49CF107}"/>
                  </a:ext>
                </a:extLst>
              </p:cNvPr>
              <p:cNvSpPr/>
              <p:nvPr/>
            </p:nvSpPr>
            <p:spPr>
              <a:xfrm>
                <a:off x="6971716" y="1967308"/>
                <a:ext cx="221288" cy="342708"/>
              </a:xfrm>
              <a:custGeom>
                <a:avLst/>
                <a:gdLst>
                  <a:gd name="connsiteX0" fmla="*/ 133 w 221288"/>
                  <a:gd name="connsiteY0" fmla="*/ 69 h 342708"/>
                  <a:gd name="connsiteX1" fmla="*/ 221289 w 221288"/>
                  <a:gd name="connsiteY1" fmla="*/ 228455 h 342708"/>
                  <a:gd name="connsiteX2" fmla="*/ 100031 w 221288"/>
                  <a:gd name="connsiteY2" fmla="*/ 342684 h 342708"/>
                  <a:gd name="connsiteX3" fmla="*/ 99917 w 221288"/>
                  <a:gd name="connsiteY3" fmla="*/ 342655 h 342708"/>
                  <a:gd name="connsiteX4" fmla="*/ 18 w 221288"/>
                  <a:gd name="connsiteY4" fmla="*/ 141 h 342708"/>
                  <a:gd name="connsiteX5" fmla="*/ 133 w 221288"/>
                  <a:gd name="connsiteY5" fmla="*/ 69 h 342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1288" h="342708">
                    <a:moveTo>
                      <a:pt x="133" y="69"/>
                    </a:moveTo>
                    <a:lnTo>
                      <a:pt x="221289" y="228455"/>
                    </a:lnTo>
                    <a:lnTo>
                      <a:pt x="100031" y="342684"/>
                    </a:lnTo>
                    <a:cubicBezTo>
                      <a:pt x="99981" y="342727"/>
                      <a:pt x="99931" y="342712"/>
                      <a:pt x="99917" y="342655"/>
                    </a:cubicBezTo>
                    <a:lnTo>
                      <a:pt x="18" y="141"/>
                    </a:lnTo>
                    <a:cubicBezTo>
                      <a:pt x="-32" y="-16"/>
                      <a:pt x="25" y="-45"/>
                      <a:pt x="133" y="69"/>
                    </a:cubicBezTo>
                    <a:close/>
                  </a:path>
                </a:pathLst>
              </a:custGeom>
              <a:solidFill>
                <a:srgbClr val="E6E6E6"/>
              </a:solidFill>
              <a:ln w="7144" cap="flat">
                <a:noFill/>
                <a:prstDash val="solid"/>
                <a:miter/>
              </a:ln>
            </p:spPr>
            <p:txBody>
              <a:bodyPr rtlCol="0" anchor="ctr"/>
              <a:lstStyle/>
              <a:p>
                <a:endParaRPr lang="en-GB"/>
              </a:p>
            </p:txBody>
          </p:sp>
        </p:grpSp>
      </p:grpSp>
      <p:grpSp>
        <p:nvGrpSpPr>
          <p:cNvPr id="213" name="Graphic 5" descr="Graph paper with calculator, ruler, highlighter, and pencils">
            <a:extLst>
              <a:ext uri="{FF2B5EF4-FFF2-40B4-BE49-F238E27FC236}">
                <a16:creationId xmlns:a16="http://schemas.microsoft.com/office/drawing/2014/main" id="{791DE334-A11B-DDA9-65AF-EDE1B81AD9FA}"/>
              </a:ext>
            </a:extLst>
          </p:cNvPr>
          <p:cNvGrpSpPr/>
          <p:nvPr/>
        </p:nvGrpSpPr>
        <p:grpSpPr>
          <a:xfrm>
            <a:off x="5631320" y="3975549"/>
            <a:ext cx="428046" cy="422388"/>
            <a:chOff x="7344366" y="2821513"/>
            <a:chExt cx="428046" cy="422388"/>
          </a:xfrm>
        </p:grpSpPr>
        <p:sp>
          <p:nvSpPr>
            <p:cNvPr id="214" name="Freeform: Shape 213">
              <a:extLst>
                <a:ext uri="{FF2B5EF4-FFF2-40B4-BE49-F238E27FC236}">
                  <a16:creationId xmlns:a16="http://schemas.microsoft.com/office/drawing/2014/main" id="{A41137FE-ADA9-0E91-473A-D1A32DCA1E39}"/>
                </a:ext>
              </a:extLst>
            </p:cNvPr>
            <p:cNvSpPr/>
            <p:nvPr/>
          </p:nvSpPr>
          <p:spPr>
            <a:xfrm>
              <a:off x="7344366" y="2821513"/>
              <a:ext cx="428046" cy="422388"/>
            </a:xfrm>
            <a:custGeom>
              <a:avLst/>
              <a:gdLst>
                <a:gd name="connsiteX0" fmla="*/ 419017 w 428046"/>
                <a:gd name="connsiteY0" fmla="*/ 182366 h 422388"/>
                <a:gd name="connsiteX1" fmla="*/ 415495 w 428046"/>
                <a:gd name="connsiteY1" fmla="*/ 125745 h 422388"/>
                <a:gd name="connsiteX2" fmla="*/ 302302 w 428046"/>
                <a:gd name="connsiteY2" fmla="*/ 12552 h 422388"/>
                <a:gd name="connsiteX3" fmla="*/ 245681 w 428046"/>
                <a:gd name="connsiteY3" fmla="*/ 9030 h 422388"/>
                <a:gd name="connsiteX4" fmla="*/ 0 w 428046"/>
                <a:gd name="connsiteY4" fmla="*/ 195025 h 422388"/>
                <a:gd name="connsiteX5" fmla="*/ 82425 w 428046"/>
                <a:gd name="connsiteY5" fmla="*/ 277442 h 422388"/>
                <a:gd name="connsiteX6" fmla="*/ 82339 w 428046"/>
                <a:gd name="connsiteY6" fmla="*/ 277521 h 422388"/>
                <a:gd name="connsiteX7" fmla="*/ 82339 w 428046"/>
                <a:gd name="connsiteY7" fmla="*/ 345715 h 422388"/>
                <a:gd name="connsiteX8" fmla="*/ 150533 w 428046"/>
                <a:gd name="connsiteY8" fmla="*/ 345715 h 422388"/>
                <a:gd name="connsiteX9" fmla="*/ 150605 w 428046"/>
                <a:gd name="connsiteY9" fmla="*/ 345629 h 422388"/>
                <a:gd name="connsiteX10" fmla="*/ 227371 w 428046"/>
                <a:gd name="connsiteY10" fmla="*/ 422389 h 422388"/>
                <a:gd name="connsiteX11" fmla="*/ 419017 w 428046"/>
                <a:gd name="connsiteY11" fmla="*/ 182366 h 422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8046" h="422388">
                  <a:moveTo>
                    <a:pt x="419017" y="182366"/>
                  </a:moveTo>
                  <a:cubicBezTo>
                    <a:pt x="432290" y="165299"/>
                    <a:pt x="430775" y="141025"/>
                    <a:pt x="415495" y="125745"/>
                  </a:cubicBezTo>
                  <a:lnTo>
                    <a:pt x="302302" y="12552"/>
                  </a:lnTo>
                  <a:cubicBezTo>
                    <a:pt x="287021" y="-2729"/>
                    <a:pt x="262747" y="-4243"/>
                    <a:pt x="245681" y="9030"/>
                  </a:cubicBezTo>
                  <a:lnTo>
                    <a:pt x="0" y="195025"/>
                  </a:lnTo>
                  <a:lnTo>
                    <a:pt x="82425" y="277442"/>
                  </a:lnTo>
                  <a:cubicBezTo>
                    <a:pt x="82396" y="277471"/>
                    <a:pt x="82367" y="277492"/>
                    <a:pt x="82339" y="277521"/>
                  </a:cubicBezTo>
                  <a:cubicBezTo>
                    <a:pt x="63508" y="296351"/>
                    <a:pt x="63508" y="326884"/>
                    <a:pt x="82339" y="345715"/>
                  </a:cubicBezTo>
                  <a:cubicBezTo>
                    <a:pt x="101170" y="364546"/>
                    <a:pt x="131702" y="364546"/>
                    <a:pt x="150533" y="345715"/>
                  </a:cubicBezTo>
                  <a:cubicBezTo>
                    <a:pt x="150562" y="345686"/>
                    <a:pt x="150583" y="345658"/>
                    <a:pt x="150605" y="345629"/>
                  </a:cubicBezTo>
                  <a:lnTo>
                    <a:pt x="227371" y="422389"/>
                  </a:lnTo>
                  <a:lnTo>
                    <a:pt x="419017" y="182366"/>
                  </a:lnTo>
                  <a:close/>
                </a:path>
              </a:pathLst>
            </a:custGeom>
            <a:solidFill>
              <a:srgbClr val="505050"/>
            </a:solidFill>
            <a:ln w="7144" cap="flat">
              <a:noFill/>
              <a:prstDash val="solid"/>
              <a:miter/>
            </a:ln>
          </p:spPr>
          <p:txBody>
            <a:bodyPr rtlCol="0" anchor="ctr"/>
            <a:lstStyle/>
            <a:p>
              <a:endParaRPr lang="en-GB"/>
            </a:p>
          </p:txBody>
        </p:sp>
        <p:sp>
          <p:nvSpPr>
            <p:cNvPr id="215" name="Freeform: Shape 214">
              <a:extLst>
                <a:ext uri="{FF2B5EF4-FFF2-40B4-BE49-F238E27FC236}">
                  <a16:creationId xmlns:a16="http://schemas.microsoft.com/office/drawing/2014/main" id="{43898992-7DC6-50BC-4866-00CA1BBE62EE}"/>
                </a:ext>
              </a:extLst>
            </p:cNvPr>
            <p:cNvSpPr/>
            <p:nvPr/>
          </p:nvSpPr>
          <p:spPr>
            <a:xfrm>
              <a:off x="7485834" y="2923726"/>
              <a:ext cx="182385" cy="182387"/>
            </a:xfrm>
            <a:custGeom>
              <a:avLst/>
              <a:gdLst>
                <a:gd name="connsiteX0" fmla="*/ 7844 w 182385"/>
                <a:gd name="connsiteY0" fmla="*/ 174543 h 182387"/>
                <a:gd name="connsiteX1" fmla="*/ 7844 w 182385"/>
                <a:gd name="connsiteY1" fmla="*/ 174543 h 182387"/>
                <a:gd name="connsiteX2" fmla="*/ 7844 w 182385"/>
                <a:gd name="connsiteY2" fmla="*/ 136660 h 182387"/>
                <a:gd name="connsiteX3" fmla="*/ 136653 w 182385"/>
                <a:gd name="connsiteY3" fmla="*/ 7844 h 182387"/>
                <a:gd name="connsiteX4" fmla="*/ 174536 w 182385"/>
                <a:gd name="connsiteY4" fmla="*/ 7844 h 182387"/>
                <a:gd name="connsiteX5" fmla="*/ 174536 w 182385"/>
                <a:gd name="connsiteY5" fmla="*/ 45734 h 182387"/>
                <a:gd name="connsiteX6" fmla="*/ 45727 w 182385"/>
                <a:gd name="connsiteY6" fmla="*/ 174543 h 182387"/>
                <a:gd name="connsiteX7" fmla="*/ 7844 w 182385"/>
                <a:gd name="connsiteY7" fmla="*/ 174543 h 18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385" h="182387">
                  <a:moveTo>
                    <a:pt x="7844" y="174543"/>
                  </a:moveTo>
                  <a:lnTo>
                    <a:pt x="7844" y="174543"/>
                  </a:lnTo>
                  <a:cubicBezTo>
                    <a:pt x="-2615" y="164078"/>
                    <a:pt x="-2615" y="147118"/>
                    <a:pt x="7844" y="136660"/>
                  </a:cubicBezTo>
                  <a:lnTo>
                    <a:pt x="136653" y="7844"/>
                  </a:lnTo>
                  <a:cubicBezTo>
                    <a:pt x="147119" y="-2615"/>
                    <a:pt x="164078" y="-2615"/>
                    <a:pt x="174536" y="7844"/>
                  </a:cubicBezTo>
                  <a:cubicBezTo>
                    <a:pt x="185002" y="18309"/>
                    <a:pt x="185002" y="35269"/>
                    <a:pt x="174536" y="45734"/>
                  </a:cubicBezTo>
                  <a:lnTo>
                    <a:pt x="45727" y="174543"/>
                  </a:lnTo>
                  <a:cubicBezTo>
                    <a:pt x="35269" y="185002"/>
                    <a:pt x="18310" y="185002"/>
                    <a:pt x="7844" y="174543"/>
                  </a:cubicBezTo>
                </a:path>
              </a:pathLst>
            </a:custGeom>
            <a:solidFill>
              <a:srgbClr val="2F2F2F"/>
            </a:solidFill>
            <a:ln w="7144" cap="flat">
              <a:noFill/>
              <a:prstDash val="solid"/>
              <a:miter/>
            </a:ln>
          </p:spPr>
          <p:txBody>
            <a:bodyPr rtlCol="0" anchor="ctr"/>
            <a:lstStyle/>
            <a:p>
              <a:endParaRPr lang="en-GB"/>
            </a:p>
          </p:txBody>
        </p:sp>
      </p:grpSp>
      <p:grpSp>
        <p:nvGrpSpPr>
          <p:cNvPr id="224" name="Graphic 5" descr="Graph paper with calculator, ruler, highlighter, and pencils">
            <a:extLst>
              <a:ext uri="{FF2B5EF4-FFF2-40B4-BE49-F238E27FC236}">
                <a16:creationId xmlns:a16="http://schemas.microsoft.com/office/drawing/2014/main" id="{A525E056-BF9B-7367-7636-C29024DCE78E}"/>
              </a:ext>
            </a:extLst>
          </p:cNvPr>
          <p:cNvGrpSpPr/>
          <p:nvPr/>
        </p:nvGrpSpPr>
        <p:grpSpPr>
          <a:xfrm>
            <a:off x="7574334" y="2196562"/>
            <a:ext cx="348553" cy="384292"/>
            <a:chOff x="7902612" y="1752087"/>
            <a:chExt cx="348553" cy="384292"/>
          </a:xfrm>
        </p:grpSpPr>
        <p:sp>
          <p:nvSpPr>
            <p:cNvPr id="225" name="Freeform: Shape 224">
              <a:extLst>
                <a:ext uri="{FF2B5EF4-FFF2-40B4-BE49-F238E27FC236}">
                  <a16:creationId xmlns:a16="http://schemas.microsoft.com/office/drawing/2014/main" id="{BB387AC8-A81C-4AFB-7927-72B31328E4D6}"/>
                </a:ext>
              </a:extLst>
            </p:cNvPr>
            <p:cNvSpPr/>
            <p:nvPr/>
          </p:nvSpPr>
          <p:spPr>
            <a:xfrm rot="-2700000">
              <a:off x="7980873" y="1813200"/>
              <a:ext cx="189843" cy="299991"/>
            </a:xfrm>
            <a:custGeom>
              <a:avLst/>
              <a:gdLst>
                <a:gd name="connsiteX0" fmla="*/ 0 w 189843"/>
                <a:gd name="connsiteY0" fmla="*/ 0 h 299991"/>
                <a:gd name="connsiteX1" fmla="*/ 189843 w 189843"/>
                <a:gd name="connsiteY1" fmla="*/ 0 h 299991"/>
                <a:gd name="connsiteX2" fmla="*/ 189843 w 189843"/>
                <a:gd name="connsiteY2" fmla="*/ 299992 h 299991"/>
                <a:gd name="connsiteX3" fmla="*/ 0 w 189843"/>
                <a:gd name="connsiteY3" fmla="*/ 299992 h 299991"/>
              </a:gdLst>
              <a:ahLst/>
              <a:cxnLst>
                <a:cxn ang="0">
                  <a:pos x="connsiteX0" y="connsiteY0"/>
                </a:cxn>
                <a:cxn ang="0">
                  <a:pos x="connsiteX1" y="connsiteY1"/>
                </a:cxn>
                <a:cxn ang="0">
                  <a:pos x="connsiteX2" y="connsiteY2"/>
                </a:cxn>
                <a:cxn ang="0">
                  <a:pos x="connsiteX3" y="connsiteY3"/>
                </a:cxn>
              </a:cxnLst>
              <a:rect l="l" t="t" r="r" b="b"/>
              <a:pathLst>
                <a:path w="189843" h="299991">
                  <a:moveTo>
                    <a:pt x="0" y="0"/>
                  </a:moveTo>
                  <a:lnTo>
                    <a:pt x="189843" y="0"/>
                  </a:lnTo>
                  <a:lnTo>
                    <a:pt x="189843" y="299992"/>
                  </a:lnTo>
                  <a:lnTo>
                    <a:pt x="0" y="299992"/>
                  </a:lnTo>
                  <a:close/>
                </a:path>
              </a:pathLst>
            </a:custGeom>
            <a:solidFill>
              <a:srgbClr val="737373"/>
            </a:solidFill>
            <a:ln w="7144" cap="flat">
              <a:noFill/>
              <a:prstDash val="solid"/>
              <a:miter/>
            </a:ln>
          </p:spPr>
          <p:txBody>
            <a:bodyPr rtlCol="0" anchor="ctr"/>
            <a:lstStyle/>
            <a:p>
              <a:endParaRPr lang="en-GB"/>
            </a:p>
          </p:txBody>
        </p:sp>
        <p:grpSp>
          <p:nvGrpSpPr>
            <p:cNvPr id="226" name="Graphic 5" descr="Graph paper with calculator, ruler, highlighter, and pencils">
              <a:extLst>
                <a:ext uri="{FF2B5EF4-FFF2-40B4-BE49-F238E27FC236}">
                  <a16:creationId xmlns:a16="http://schemas.microsoft.com/office/drawing/2014/main" id="{7647E42D-D9DA-0D7A-3399-4D13C79C3DCF}"/>
                </a:ext>
              </a:extLst>
            </p:cNvPr>
            <p:cNvGrpSpPr/>
            <p:nvPr/>
          </p:nvGrpSpPr>
          <p:grpSpPr>
            <a:xfrm>
              <a:off x="7902658" y="1752087"/>
              <a:ext cx="348507" cy="348529"/>
              <a:chOff x="7902658" y="1752087"/>
              <a:chExt cx="348507" cy="348529"/>
            </a:xfrm>
          </p:grpSpPr>
          <p:sp>
            <p:nvSpPr>
              <p:cNvPr id="227" name="Freeform: Shape 226">
                <a:extLst>
                  <a:ext uri="{FF2B5EF4-FFF2-40B4-BE49-F238E27FC236}">
                    <a16:creationId xmlns:a16="http://schemas.microsoft.com/office/drawing/2014/main" id="{3C646937-87EB-2A95-CFF0-D6D1C518F73C}"/>
                  </a:ext>
                </a:extLst>
              </p:cNvPr>
              <p:cNvSpPr/>
              <p:nvPr/>
            </p:nvSpPr>
            <p:spPr>
              <a:xfrm>
                <a:off x="7902658" y="1752087"/>
                <a:ext cx="348507" cy="348529"/>
              </a:xfrm>
              <a:custGeom>
                <a:avLst/>
                <a:gdLst>
                  <a:gd name="connsiteX0" fmla="*/ 348508 w 348507"/>
                  <a:gd name="connsiteY0" fmla="*/ 212141 h 348529"/>
                  <a:gd name="connsiteX1" fmla="*/ 306317 w 348507"/>
                  <a:gd name="connsiteY1" fmla="*/ 169943 h 348529"/>
                  <a:gd name="connsiteX2" fmla="*/ 224764 w 348507"/>
                  <a:gd name="connsiteY2" fmla="*/ 123751 h 348529"/>
                  <a:gd name="connsiteX3" fmla="*/ 178579 w 348507"/>
                  <a:gd name="connsiteY3" fmla="*/ 42198 h 348529"/>
                  <a:gd name="connsiteX4" fmla="*/ 136381 w 348507"/>
                  <a:gd name="connsiteY4" fmla="*/ 0 h 348529"/>
                  <a:gd name="connsiteX5" fmla="*/ 0 w 348507"/>
                  <a:gd name="connsiteY5" fmla="*/ 136389 h 348529"/>
                  <a:gd name="connsiteX6" fmla="*/ 42198 w 348507"/>
                  <a:gd name="connsiteY6" fmla="*/ 178587 h 348529"/>
                  <a:gd name="connsiteX7" fmla="*/ 123744 w 348507"/>
                  <a:gd name="connsiteY7" fmla="*/ 224778 h 348529"/>
                  <a:gd name="connsiteX8" fmla="*/ 169928 w 348507"/>
                  <a:gd name="connsiteY8" fmla="*/ 306331 h 348529"/>
                  <a:gd name="connsiteX9" fmla="*/ 212127 w 348507"/>
                  <a:gd name="connsiteY9" fmla="*/ 348529 h 348529"/>
                  <a:gd name="connsiteX10" fmla="*/ 348508 w 348507"/>
                  <a:gd name="connsiteY10" fmla="*/ 212141 h 3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07" h="348529">
                    <a:moveTo>
                      <a:pt x="348508" y="212141"/>
                    </a:moveTo>
                    <a:lnTo>
                      <a:pt x="306317" y="169943"/>
                    </a:lnTo>
                    <a:cubicBezTo>
                      <a:pt x="279763" y="165049"/>
                      <a:pt x="250167" y="149154"/>
                      <a:pt x="224764" y="123751"/>
                    </a:cubicBezTo>
                    <a:cubicBezTo>
                      <a:pt x="199375" y="98355"/>
                      <a:pt x="183473" y="68751"/>
                      <a:pt x="178579" y="42198"/>
                    </a:cubicBezTo>
                    <a:lnTo>
                      <a:pt x="136381" y="0"/>
                    </a:lnTo>
                    <a:lnTo>
                      <a:pt x="0" y="136389"/>
                    </a:lnTo>
                    <a:lnTo>
                      <a:pt x="42198" y="178587"/>
                    </a:lnTo>
                    <a:cubicBezTo>
                      <a:pt x="68744" y="183480"/>
                      <a:pt x="98348" y="199382"/>
                      <a:pt x="123744" y="224778"/>
                    </a:cubicBezTo>
                    <a:cubicBezTo>
                      <a:pt x="149147" y="250181"/>
                      <a:pt x="165042" y="279785"/>
                      <a:pt x="169928" y="306331"/>
                    </a:cubicBezTo>
                    <a:lnTo>
                      <a:pt x="212127" y="348529"/>
                    </a:lnTo>
                    <a:lnTo>
                      <a:pt x="348508" y="212141"/>
                    </a:lnTo>
                    <a:close/>
                  </a:path>
                </a:pathLst>
              </a:custGeom>
              <a:solidFill>
                <a:schemeClr val="accent4"/>
              </a:solidFill>
              <a:ln w="7144" cap="flat">
                <a:noFill/>
                <a:prstDash val="solid"/>
                <a:miter/>
              </a:ln>
            </p:spPr>
            <p:txBody>
              <a:bodyPr rtlCol="0" anchor="ctr"/>
              <a:lstStyle/>
              <a:p>
                <a:endParaRPr lang="en-GB"/>
              </a:p>
            </p:txBody>
          </p:sp>
          <p:sp>
            <p:nvSpPr>
              <p:cNvPr id="228" name="Freeform: Shape 227">
                <a:extLst>
                  <a:ext uri="{FF2B5EF4-FFF2-40B4-BE49-F238E27FC236}">
                    <a16:creationId xmlns:a16="http://schemas.microsoft.com/office/drawing/2014/main" id="{44D33602-5E45-2194-40D5-33AC9517E2B6}"/>
                  </a:ext>
                </a:extLst>
              </p:cNvPr>
              <p:cNvSpPr/>
              <p:nvPr/>
            </p:nvSpPr>
            <p:spPr>
              <a:xfrm rot="-2700000">
                <a:off x="8063625" y="1756985"/>
                <a:ext cx="64285" cy="300484"/>
              </a:xfrm>
              <a:custGeom>
                <a:avLst/>
                <a:gdLst>
                  <a:gd name="connsiteX0" fmla="*/ 0 w 64285"/>
                  <a:gd name="connsiteY0" fmla="*/ 0 h 300484"/>
                  <a:gd name="connsiteX1" fmla="*/ 64286 w 64285"/>
                  <a:gd name="connsiteY1" fmla="*/ 0 h 300484"/>
                  <a:gd name="connsiteX2" fmla="*/ 64286 w 64285"/>
                  <a:gd name="connsiteY2" fmla="*/ 300485 h 300484"/>
                  <a:gd name="connsiteX3" fmla="*/ 0 w 64285"/>
                  <a:gd name="connsiteY3" fmla="*/ 300485 h 300484"/>
                </a:gdLst>
                <a:ahLst/>
                <a:cxnLst>
                  <a:cxn ang="0">
                    <a:pos x="connsiteX0" y="connsiteY0"/>
                  </a:cxn>
                  <a:cxn ang="0">
                    <a:pos x="connsiteX1" y="connsiteY1"/>
                  </a:cxn>
                  <a:cxn ang="0">
                    <a:pos x="connsiteX2" y="connsiteY2"/>
                  </a:cxn>
                  <a:cxn ang="0">
                    <a:pos x="connsiteX3" y="connsiteY3"/>
                  </a:cxn>
                </a:cxnLst>
                <a:rect l="l" t="t" r="r" b="b"/>
                <a:pathLst>
                  <a:path w="64285" h="300484">
                    <a:moveTo>
                      <a:pt x="0" y="0"/>
                    </a:moveTo>
                    <a:lnTo>
                      <a:pt x="64286" y="0"/>
                    </a:lnTo>
                    <a:lnTo>
                      <a:pt x="64286" y="300485"/>
                    </a:lnTo>
                    <a:lnTo>
                      <a:pt x="0" y="300485"/>
                    </a:lnTo>
                    <a:close/>
                  </a:path>
                </a:pathLst>
              </a:custGeom>
              <a:solidFill>
                <a:srgbClr val="737373"/>
              </a:solidFill>
              <a:ln w="7144" cap="flat">
                <a:noFill/>
                <a:prstDash val="solid"/>
                <a:miter/>
              </a:ln>
            </p:spPr>
            <p:txBody>
              <a:bodyPr rtlCol="0" anchor="ctr"/>
              <a:lstStyle/>
              <a:p>
                <a:endParaRPr lang="en-GB"/>
              </a:p>
            </p:txBody>
          </p:sp>
          <p:sp>
            <p:nvSpPr>
              <p:cNvPr id="229" name="Freeform: Shape 228">
                <a:extLst>
                  <a:ext uri="{FF2B5EF4-FFF2-40B4-BE49-F238E27FC236}">
                    <a16:creationId xmlns:a16="http://schemas.microsoft.com/office/drawing/2014/main" id="{A0E9D55E-814F-C26F-304A-0310F91ED1F4}"/>
                  </a:ext>
                </a:extLst>
              </p:cNvPr>
              <p:cNvSpPr/>
              <p:nvPr/>
            </p:nvSpPr>
            <p:spPr>
              <a:xfrm rot="-2700000">
                <a:off x="8060852" y="1784793"/>
                <a:ext cx="14287" cy="300520"/>
              </a:xfrm>
              <a:custGeom>
                <a:avLst/>
                <a:gdLst>
                  <a:gd name="connsiteX0" fmla="*/ 0 w 14287"/>
                  <a:gd name="connsiteY0" fmla="*/ 0 h 300520"/>
                  <a:gd name="connsiteX1" fmla="*/ 14287 w 14287"/>
                  <a:gd name="connsiteY1" fmla="*/ 0 h 300520"/>
                  <a:gd name="connsiteX2" fmla="*/ 14287 w 14287"/>
                  <a:gd name="connsiteY2" fmla="*/ 300520 h 300520"/>
                  <a:gd name="connsiteX3" fmla="*/ 0 w 14287"/>
                  <a:gd name="connsiteY3" fmla="*/ 300520 h 300520"/>
                </a:gdLst>
                <a:ahLst/>
                <a:cxnLst>
                  <a:cxn ang="0">
                    <a:pos x="connsiteX0" y="connsiteY0"/>
                  </a:cxn>
                  <a:cxn ang="0">
                    <a:pos x="connsiteX1" y="connsiteY1"/>
                  </a:cxn>
                  <a:cxn ang="0">
                    <a:pos x="connsiteX2" y="connsiteY2"/>
                  </a:cxn>
                  <a:cxn ang="0">
                    <a:pos x="connsiteX3" y="connsiteY3"/>
                  </a:cxn>
                </a:cxnLst>
                <a:rect l="l" t="t" r="r" b="b"/>
                <a:pathLst>
                  <a:path w="14287" h="300520">
                    <a:moveTo>
                      <a:pt x="0" y="0"/>
                    </a:moveTo>
                    <a:lnTo>
                      <a:pt x="14287" y="0"/>
                    </a:lnTo>
                    <a:lnTo>
                      <a:pt x="14287" y="300520"/>
                    </a:lnTo>
                    <a:lnTo>
                      <a:pt x="0" y="300520"/>
                    </a:lnTo>
                    <a:close/>
                  </a:path>
                </a:pathLst>
              </a:custGeom>
              <a:solidFill>
                <a:srgbClr val="2F2F2F"/>
              </a:solidFill>
              <a:ln w="7144" cap="flat">
                <a:noFill/>
                <a:prstDash val="solid"/>
                <a:miter/>
              </a:ln>
            </p:spPr>
            <p:txBody>
              <a:bodyPr rtlCol="0" anchor="ctr"/>
              <a:lstStyle/>
              <a:p>
                <a:endParaRPr lang="en-GB"/>
              </a:p>
            </p:txBody>
          </p:sp>
          <p:sp>
            <p:nvSpPr>
              <p:cNvPr id="230" name="Freeform: Shape 229">
                <a:extLst>
                  <a:ext uri="{FF2B5EF4-FFF2-40B4-BE49-F238E27FC236}">
                    <a16:creationId xmlns:a16="http://schemas.microsoft.com/office/drawing/2014/main" id="{773E8C00-BCDB-E93F-8A8C-13E76100C164}"/>
                  </a:ext>
                </a:extLst>
              </p:cNvPr>
              <p:cNvSpPr/>
              <p:nvPr/>
            </p:nvSpPr>
            <p:spPr>
              <a:xfrm>
                <a:off x="8073377" y="1884930"/>
                <a:ext cx="50002" cy="50003"/>
              </a:xfrm>
              <a:custGeom>
                <a:avLst/>
                <a:gdLst>
                  <a:gd name="connsiteX0" fmla="*/ 7324 w 50002"/>
                  <a:gd name="connsiteY0" fmla="*/ 7324 h 50003"/>
                  <a:gd name="connsiteX1" fmla="*/ 7324 w 50002"/>
                  <a:gd name="connsiteY1" fmla="*/ 42686 h 50003"/>
                  <a:gd name="connsiteX2" fmla="*/ 42678 w 50002"/>
                  <a:gd name="connsiteY2" fmla="*/ 42679 h 50003"/>
                  <a:gd name="connsiteX3" fmla="*/ 42678 w 50002"/>
                  <a:gd name="connsiteY3" fmla="*/ 7324 h 50003"/>
                  <a:gd name="connsiteX4" fmla="*/ 7324 w 50002"/>
                  <a:gd name="connsiteY4" fmla="*/ 7324 h 500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002" h="50003">
                    <a:moveTo>
                      <a:pt x="7324" y="7324"/>
                    </a:moveTo>
                    <a:cubicBezTo>
                      <a:pt x="-2441" y="17090"/>
                      <a:pt x="-2441" y="32920"/>
                      <a:pt x="7324" y="42686"/>
                    </a:cubicBezTo>
                    <a:cubicBezTo>
                      <a:pt x="17083" y="52444"/>
                      <a:pt x="32913" y="52444"/>
                      <a:pt x="42678" y="42679"/>
                    </a:cubicBezTo>
                    <a:cubicBezTo>
                      <a:pt x="52444" y="32920"/>
                      <a:pt x="52444" y="17082"/>
                      <a:pt x="42678" y="7324"/>
                    </a:cubicBezTo>
                    <a:cubicBezTo>
                      <a:pt x="32920" y="-2441"/>
                      <a:pt x="17090" y="-2441"/>
                      <a:pt x="7324" y="7324"/>
                    </a:cubicBezTo>
                  </a:path>
                </a:pathLst>
              </a:custGeom>
              <a:solidFill>
                <a:srgbClr val="505050"/>
              </a:solidFill>
              <a:ln w="7144" cap="flat">
                <a:noFill/>
                <a:prstDash val="solid"/>
                <a:miter/>
              </a:ln>
            </p:spPr>
            <p:txBody>
              <a:bodyPr rtlCol="0" anchor="ctr"/>
              <a:lstStyle/>
              <a:p>
                <a:endParaRPr lang="en-GB"/>
              </a:p>
            </p:txBody>
          </p:sp>
        </p:grpSp>
      </p:grpSp>
      <p:grpSp>
        <p:nvGrpSpPr>
          <p:cNvPr id="231" name="Graphic 5" descr="Graph paper with calculator, ruler, highlighter, and pencils">
            <a:extLst>
              <a:ext uri="{FF2B5EF4-FFF2-40B4-BE49-F238E27FC236}">
                <a16:creationId xmlns:a16="http://schemas.microsoft.com/office/drawing/2014/main" id="{81A0DD9B-93F9-3259-49AF-D532F0462F86}"/>
              </a:ext>
            </a:extLst>
          </p:cNvPr>
          <p:cNvGrpSpPr/>
          <p:nvPr/>
        </p:nvGrpSpPr>
        <p:grpSpPr>
          <a:xfrm>
            <a:off x="7339348" y="2400003"/>
            <a:ext cx="166699" cy="183844"/>
            <a:chOff x="8478980" y="2114939"/>
            <a:chExt cx="166699" cy="183844"/>
          </a:xfrm>
        </p:grpSpPr>
        <p:sp>
          <p:nvSpPr>
            <p:cNvPr id="232" name="Freeform: Shape 231">
              <a:extLst>
                <a:ext uri="{FF2B5EF4-FFF2-40B4-BE49-F238E27FC236}">
                  <a16:creationId xmlns:a16="http://schemas.microsoft.com/office/drawing/2014/main" id="{61E6A683-5055-4739-032E-885A8C9DFCF5}"/>
                </a:ext>
              </a:extLst>
            </p:cNvPr>
            <p:cNvSpPr/>
            <p:nvPr/>
          </p:nvSpPr>
          <p:spPr>
            <a:xfrm>
              <a:off x="8485540" y="2121333"/>
              <a:ext cx="160138" cy="177450"/>
            </a:xfrm>
            <a:custGeom>
              <a:avLst/>
              <a:gdLst>
                <a:gd name="connsiteX0" fmla="*/ 160139 w 160138"/>
                <a:gd name="connsiteY0" fmla="*/ 113900 h 177450"/>
                <a:gd name="connsiteX1" fmla="*/ 150602 w 160138"/>
                <a:gd name="connsiteY1" fmla="*/ 0 h 177450"/>
                <a:gd name="connsiteX2" fmla="*/ 583 w 160138"/>
                <a:gd name="connsiteY2" fmla="*/ 177451 h 177450"/>
                <a:gd name="connsiteX3" fmla="*/ 114483 w 160138"/>
                <a:gd name="connsiteY3" fmla="*/ 167914 h 177450"/>
                <a:gd name="connsiteX4" fmla="*/ 160139 w 160138"/>
                <a:gd name="connsiteY4" fmla="*/ 113900 h 1774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0138" h="177450">
                  <a:moveTo>
                    <a:pt x="160139" y="113900"/>
                  </a:moveTo>
                  <a:lnTo>
                    <a:pt x="150602" y="0"/>
                  </a:lnTo>
                  <a:cubicBezTo>
                    <a:pt x="60177" y="7580"/>
                    <a:pt x="-6996" y="87025"/>
                    <a:pt x="583" y="177451"/>
                  </a:cubicBezTo>
                  <a:lnTo>
                    <a:pt x="114483" y="167914"/>
                  </a:lnTo>
                  <a:cubicBezTo>
                    <a:pt x="112176" y="140382"/>
                    <a:pt x="132614" y="116207"/>
                    <a:pt x="160139" y="113900"/>
                  </a:cubicBezTo>
                  <a:close/>
                </a:path>
              </a:pathLst>
            </a:custGeom>
            <a:solidFill>
              <a:srgbClr val="737373"/>
            </a:solidFill>
            <a:ln w="7144" cap="flat">
              <a:noFill/>
              <a:prstDash val="solid"/>
              <a:miter/>
            </a:ln>
          </p:spPr>
          <p:txBody>
            <a:bodyPr rtlCol="0" anchor="ctr"/>
            <a:lstStyle/>
            <a:p>
              <a:endParaRPr lang="en-GB"/>
            </a:p>
          </p:txBody>
        </p:sp>
        <p:grpSp>
          <p:nvGrpSpPr>
            <p:cNvPr id="233" name="Graphic 5" descr="Graph paper with calculator, ruler, highlighter, and pencils">
              <a:extLst>
                <a:ext uri="{FF2B5EF4-FFF2-40B4-BE49-F238E27FC236}">
                  <a16:creationId xmlns:a16="http://schemas.microsoft.com/office/drawing/2014/main" id="{B5B7E259-F90A-458B-785E-DF3DE98A0EF0}"/>
                </a:ext>
              </a:extLst>
            </p:cNvPr>
            <p:cNvGrpSpPr/>
            <p:nvPr/>
          </p:nvGrpSpPr>
          <p:grpSpPr>
            <a:xfrm>
              <a:off x="8478980" y="2114939"/>
              <a:ext cx="164306" cy="164306"/>
              <a:chOff x="8478980" y="2114939"/>
              <a:chExt cx="164306" cy="164306"/>
            </a:xfrm>
          </p:grpSpPr>
          <p:sp>
            <p:nvSpPr>
              <p:cNvPr id="234" name="Freeform: Shape 233">
                <a:extLst>
                  <a:ext uri="{FF2B5EF4-FFF2-40B4-BE49-F238E27FC236}">
                    <a16:creationId xmlns:a16="http://schemas.microsoft.com/office/drawing/2014/main" id="{5B077780-07E7-7A75-8E42-BA1432FE86A7}"/>
                  </a:ext>
                </a:extLst>
              </p:cNvPr>
              <p:cNvSpPr/>
              <p:nvPr/>
            </p:nvSpPr>
            <p:spPr>
              <a:xfrm>
                <a:off x="8493267" y="2129227"/>
                <a:ext cx="150018" cy="150018"/>
              </a:xfrm>
              <a:custGeom>
                <a:avLst/>
                <a:gdLst>
                  <a:gd name="connsiteX0" fmla="*/ 0 w 150018"/>
                  <a:gd name="connsiteY0" fmla="*/ 150019 h 150018"/>
                  <a:gd name="connsiteX1" fmla="*/ 100013 w 150018"/>
                  <a:gd name="connsiteY1" fmla="*/ 150019 h 150018"/>
                  <a:gd name="connsiteX2" fmla="*/ 150019 w 150018"/>
                  <a:gd name="connsiteY2" fmla="*/ 100013 h 150018"/>
                  <a:gd name="connsiteX3" fmla="*/ 150019 w 150018"/>
                  <a:gd name="connsiteY3" fmla="*/ 0 h 150018"/>
                  <a:gd name="connsiteX4" fmla="*/ 0 w 150018"/>
                  <a:gd name="connsiteY4" fmla="*/ 150019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0" y="150019"/>
                    </a:moveTo>
                    <a:lnTo>
                      <a:pt x="100013" y="150019"/>
                    </a:lnTo>
                    <a:cubicBezTo>
                      <a:pt x="100013" y="122401"/>
                      <a:pt x="122401" y="100013"/>
                      <a:pt x="150019" y="100013"/>
                    </a:cubicBezTo>
                    <a:lnTo>
                      <a:pt x="150019" y="0"/>
                    </a:lnTo>
                    <a:cubicBezTo>
                      <a:pt x="64294" y="0"/>
                      <a:pt x="0" y="68209"/>
                      <a:pt x="0" y="150019"/>
                    </a:cubicBezTo>
                    <a:close/>
                  </a:path>
                </a:pathLst>
              </a:custGeom>
              <a:solidFill>
                <a:srgbClr val="FFFFFF"/>
              </a:solidFill>
              <a:ln w="7144" cap="flat">
                <a:noFill/>
                <a:prstDash val="solid"/>
                <a:miter/>
              </a:ln>
            </p:spPr>
            <p:txBody>
              <a:bodyPr rtlCol="0" anchor="ctr"/>
              <a:lstStyle/>
              <a:p>
                <a:endParaRPr lang="en-GB"/>
              </a:p>
            </p:txBody>
          </p:sp>
          <p:sp>
            <p:nvSpPr>
              <p:cNvPr id="235" name="Freeform: Shape 234">
                <a:extLst>
                  <a:ext uri="{FF2B5EF4-FFF2-40B4-BE49-F238E27FC236}">
                    <a16:creationId xmlns:a16="http://schemas.microsoft.com/office/drawing/2014/main" id="{F375F11B-46E7-1D26-2C1D-56DB9FD7F64A}"/>
                  </a:ext>
                </a:extLst>
              </p:cNvPr>
              <p:cNvSpPr/>
              <p:nvPr/>
            </p:nvSpPr>
            <p:spPr>
              <a:xfrm>
                <a:off x="8478980" y="2114939"/>
                <a:ext cx="164306" cy="164306"/>
              </a:xfrm>
              <a:custGeom>
                <a:avLst/>
                <a:gdLst>
                  <a:gd name="connsiteX0" fmla="*/ 164306 w 164306"/>
                  <a:gd name="connsiteY0" fmla="*/ 21431 h 164306"/>
                  <a:gd name="connsiteX1" fmla="*/ 164306 w 164306"/>
                  <a:gd name="connsiteY1" fmla="*/ 0 h 164306"/>
                  <a:gd name="connsiteX2" fmla="*/ 0 w 164306"/>
                  <a:gd name="connsiteY2" fmla="*/ 164306 h 164306"/>
                  <a:gd name="connsiteX3" fmla="*/ 21431 w 164306"/>
                  <a:gd name="connsiteY3" fmla="*/ 164306 h 164306"/>
                  <a:gd name="connsiteX4" fmla="*/ 164306 w 164306"/>
                  <a:gd name="connsiteY4" fmla="*/ 21431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164306" y="21431"/>
                    </a:moveTo>
                    <a:lnTo>
                      <a:pt x="164306" y="0"/>
                    </a:lnTo>
                    <a:cubicBezTo>
                      <a:pt x="73566" y="0"/>
                      <a:pt x="0" y="73566"/>
                      <a:pt x="0" y="164306"/>
                    </a:cubicBezTo>
                    <a:lnTo>
                      <a:pt x="21431" y="164306"/>
                    </a:lnTo>
                    <a:cubicBezTo>
                      <a:pt x="21431" y="85396"/>
                      <a:pt x="85403" y="21431"/>
                      <a:pt x="164306" y="21431"/>
                    </a:cubicBezTo>
                  </a:path>
                </a:pathLst>
              </a:custGeom>
              <a:solidFill>
                <a:srgbClr val="505050"/>
              </a:solidFill>
              <a:ln w="7144" cap="flat">
                <a:noFill/>
                <a:prstDash val="solid"/>
                <a:miter/>
              </a:ln>
            </p:spPr>
            <p:txBody>
              <a:bodyPr rtlCol="0" anchor="ctr"/>
              <a:lstStyle/>
              <a:p>
                <a:endParaRPr lang="en-GB"/>
              </a:p>
            </p:txBody>
          </p:sp>
        </p:grpSp>
      </p:grpSp>
      <p:grpSp>
        <p:nvGrpSpPr>
          <p:cNvPr id="236" name="Graphic 5" descr="Graph paper with calculator, ruler, highlighter, and pencils">
            <a:extLst>
              <a:ext uri="{FF2B5EF4-FFF2-40B4-BE49-F238E27FC236}">
                <a16:creationId xmlns:a16="http://schemas.microsoft.com/office/drawing/2014/main" id="{33A7D631-57AD-2BBD-814C-ADE84E42CC46}"/>
              </a:ext>
            </a:extLst>
          </p:cNvPr>
          <p:cNvGrpSpPr/>
          <p:nvPr/>
        </p:nvGrpSpPr>
        <p:grpSpPr>
          <a:xfrm>
            <a:off x="7858605" y="2061973"/>
            <a:ext cx="232364" cy="128939"/>
            <a:chOff x="8502104" y="2794931"/>
            <a:chExt cx="232364" cy="128939"/>
          </a:xfrm>
        </p:grpSpPr>
        <p:sp>
          <p:nvSpPr>
            <p:cNvPr id="237" name="Freeform: Shape 236">
              <a:extLst>
                <a:ext uri="{FF2B5EF4-FFF2-40B4-BE49-F238E27FC236}">
                  <a16:creationId xmlns:a16="http://schemas.microsoft.com/office/drawing/2014/main" id="{5E3F2E18-9A61-4043-F936-1B1150E530D9}"/>
                </a:ext>
              </a:extLst>
            </p:cNvPr>
            <p:cNvSpPr/>
            <p:nvPr/>
          </p:nvSpPr>
          <p:spPr>
            <a:xfrm>
              <a:off x="8510112" y="2794931"/>
              <a:ext cx="216341" cy="118072"/>
            </a:xfrm>
            <a:custGeom>
              <a:avLst/>
              <a:gdLst>
                <a:gd name="connsiteX0" fmla="*/ 143532 w 216341"/>
                <a:gd name="connsiteY0" fmla="*/ 0 h 118072"/>
                <a:gd name="connsiteX1" fmla="*/ 72809 w 216341"/>
                <a:gd name="connsiteY1" fmla="*/ 0 h 118072"/>
                <a:gd name="connsiteX2" fmla="*/ 0 w 216341"/>
                <a:gd name="connsiteY2" fmla="*/ 72809 h 118072"/>
                <a:gd name="connsiteX3" fmla="*/ 216341 w 216341"/>
                <a:gd name="connsiteY3" fmla="*/ 72809 h 118072"/>
                <a:gd name="connsiteX4" fmla="*/ 143532 w 216341"/>
                <a:gd name="connsiteY4" fmla="*/ 0 h 11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1" h="118072">
                  <a:moveTo>
                    <a:pt x="143532" y="0"/>
                  </a:moveTo>
                  <a:cubicBezTo>
                    <a:pt x="124001" y="19524"/>
                    <a:pt x="92340" y="19524"/>
                    <a:pt x="72809" y="0"/>
                  </a:cubicBezTo>
                  <a:lnTo>
                    <a:pt x="0" y="72809"/>
                  </a:lnTo>
                  <a:cubicBezTo>
                    <a:pt x="59815" y="132624"/>
                    <a:pt x="155455" y="133695"/>
                    <a:pt x="216341" y="72809"/>
                  </a:cubicBezTo>
                  <a:lnTo>
                    <a:pt x="143532" y="0"/>
                  </a:lnTo>
                  <a:close/>
                </a:path>
              </a:pathLst>
            </a:custGeom>
            <a:solidFill>
              <a:srgbClr val="FFFFFF"/>
            </a:solidFill>
            <a:ln w="7144" cap="flat">
              <a:noFill/>
              <a:prstDash val="solid"/>
              <a:miter/>
            </a:ln>
          </p:spPr>
          <p:txBody>
            <a:bodyPr rtlCol="0" anchor="ctr"/>
            <a:lstStyle/>
            <a:p>
              <a:endParaRPr lang="en-GB"/>
            </a:p>
          </p:txBody>
        </p:sp>
        <p:sp>
          <p:nvSpPr>
            <p:cNvPr id="238" name="Freeform: Shape 237">
              <a:extLst>
                <a:ext uri="{FF2B5EF4-FFF2-40B4-BE49-F238E27FC236}">
                  <a16:creationId xmlns:a16="http://schemas.microsoft.com/office/drawing/2014/main" id="{7A45E3FF-B318-1AC1-A659-8F1CCFE12D61}"/>
                </a:ext>
              </a:extLst>
            </p:cNvPr>
            <p:cNvSpPr/>
            <p:nvPr/>
          </p:nvSpPr>
          <p:spPr>
            <a:xfrm>
              <a:off x="8502104" y="2860589"/>
              <a:ext cx="232364" cy="63281"/>
            </a:xfrm>
            <a:custGeom>
              <a:avLst/>
              <a:gdLst>
                <a:gd name="connsiteX0" fmla="*/ 15152 w 232364"/>
                <a:gd name="connsiteY0" fmla="*/ 0 h 63281"/>
                <a:gd name="connsiteX1" fmla="*/ 0 w 232364"/>
                <a:gd name="connsiteY1" fmla="*/ 15152 h 63281"/>
                <a:gd name="connsiteX2" fmla="*/ 232365 w 232364"/>
                <a:gd name="connsiteY2" fmla="*/ 15152 h 63281"/>
                <a:gd name="connsiteX3" fmla="*/ 217206 w 232364"/>
                <a:gd name="connsiteY3" fmla="*/ 0 h 63281"/>
                <a:gd name="connsiteX4" fmla="*/ 15152 w 232364"/>
                <a:gd name="connsiteY4" fmla="*/ 0 h 63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64" h="63281">
                  <a:moveTo>
                    <a:pt x="15152" y="0"/>
                  </a:moveTo>
                  <a:lnTo>
                    <a:pt x="0" y="15152"/>
                  </a:lnTo>
                  <a:cubicBezTo>
                    <a:pt x="64158" y="79324"/>
                    <a:pt x="168200" y="79324"/>
                    <a:pt x="232365" y="15152"/>
                  </a:cubicBezTo>
                  <a:lnTo>
                    <a:pt x="217206" y="0"/>
                  </a:lnTo>
                  <a:cubicBezTo>
                    <a:pt x="161413" y="55807"/>
                    <a:pt x="70945" y="55807"/>
                    <a:pt x="15152" y="0"/>
                  </a:cubicBezTo>
                </a:path>
              </a:pathLst>
            </a:custGeom>
            <a:solidFill>
              <a:srgbClr val="505050"/>
            </a:solidFill>
            <a:ln w="7144" cap="flat">
              <a:noFill/>
              <a:prstDash val="solid"/>
              <a:miter/>
            </a:ln>
          </p:spPr>
          <p:txBody>
            <a:bodyPr rtlCol="0" anchor="ctr"/>
            <a:lstStyle/>
            <a:p>
              <a:endParaRPr lang="en-GB"/>
            </a:p>
          </p:txBody>
        </p:sp>
      </p:grpSp>
      <p:grpSp>
        <p:nvGrpSpPr>
          <p:cNvPr id="239" name="Graphic 5" descr="Graph paper with calculator, ruler, highlighter, and pencils">
            <a:extLst>
              <a:ext uri="{FF2B5EF4-FFF2-40B4-BE49-F238E27FC236}">
                <a16:creationId xmlns:a16="http://schemas.microsoft.com/office/drawing/2014/main" id="{B37810A6-B4F3-285F-06A9-192886BC3011}"/>
              </a:ext>
            </a:extLst>
          </p:cNvPr>
          <p:cNvGrpSpPr/>
          <p:nvPr/>
        </p:nvGrpSpPr>
        <p:grpSpPr>
          <a:xfrm>
            <a:off x="8194991" y="2532005"/>
            <a:ext cx="232364" cy="148083"/>
            <a:chOff x="8698914" y="1477824"/>
            <a:chExt cx="232364" cy="148083"/>
          </a:xfrm>
        </p:grpSpPr>
        <p:sp>
          <p:nvSpPr>
            <p:cNvPr id="240" name="Freeform: Shape 239">
              <a:extLst>
                <a:ext uri="{FF2B5EF4-FFF2-40B4-BE49-F238E27FC236}">
                  <a16:creationId xmlns:a16="http://schemas.microsoft.com/office/drawing/2014/main" id="{ED4031B5-8059-AC76-D400-EE45F00AE1E1}"/>
                </a:ext>
              </a:extLst>
            </p:cNvPr>
            <p:cNvSpPr/>
            <p:nvPr/>
          </p:nvSpPr>
          <p:spPr>
            <a:xfrm>
              <a:off x="8700436" y="1492111"/>
              <a:ext cx="230435" cy="133795"/>
            </a:xfrm>
            <a:custGeom>
              <a:avLst/>
              <a:gdLst>
                <a:gd name="connsiteX0" fmla="*/ 139868 w 230435"/>
                <a:gd name="connsiteY0" fmla="*/ 0 h 133795"/>
                <a:gd name="connsiteX1" fmla="*/ 69737 w 230435"/>
                <a:gd name="connsiteY1" fmla="*/ 9101 h 133795"/>
                <a:gd name="connsiteX2" fmla="*/ 0 w 230435"/>
                <a:gd name="connsiteY2" fmla="*/ 99662 h 133795"/>
                <a:gd name="connsiteX3" fmla="*/ 230436 w 230435"/>
                <a:gd name="connsiteY3" fmla="*/ 69737 h 133795"/>
                <a:gd name="connsiteX4" fmla="*/ 139868 w 230435"/>
                <a:gd name="connsiteY4" fmla="*/ 0 h 1337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5" h="133795">
                  <a:moveTo>
                    <a:pt x="139868" y="0"/>
                  </a:moveTo>
                  <a:cubicBezTo>
                    <a:pt x="123015" y="21874"/>
                    <a:pt x="91611" y="25953"/>
                    <a:pt x="69737" y="9101"/>
                  </a:cubicBezTo>
                  <a:lnTo>
                    <a:pt x="0" y="99662"/>
                  </a:lnTo>
                  <a:cubicBezTo>
                    <a:pt x="71895" y="155027"/>
                    <a:pt x="175065" y="141625"/>
                    <a:pt x="230436" y="69737"/>
                  </a:cubicBezTo>
                  <a:lnTo>
                    <a:pt x="139868" y="0"/>
                  </a:lnTo>
                  <a:close/>
                </a:path>
              </a:pathLst>
            </a:custGeom>
            <a:solidFill>
              <a:srgbClr val="737373"/>
            </a:solidFill>
            <a:ln w="7144" cap="flat">
              <a:noFill/>
              <a:prstDash val="solid"/>
              <a:miter/>
            </a:ln>
          </p:spPr>
          <p:txBody>
            <a:bodyPr rtlCol="0" anchor="ctr"/>
            <a:lstStyle/>
            <a:p>
              <a:endParaRPr lang="en-GB"/>
            </a:p>
          </p:txBody>
        </p:sp>
        <p:grpSp>
          <p:nvGrpSpPr>
            <p:cNvPr id="241" name="Graphic 5" descr="Graph paper with calculator, ruler, highlighter, and pencils">
              <a:extLst>
                <a:ext uri="{FF2B5EF4-FFF2-40B4-BE49-F238E27FC236}">
                  <a16:creationId xmlns:a16="http://schemas.microsoft.com/office/drawing/2014/main" id="{C18342D8-0509-869C-588C-15C296F6F039}"/>
                </a:ext>
              </a:extLst>
            </p:cNvPr>
            <p:cNvGrpSpPr/>
            <p:nvPr/>
          </p:nvGrpSpPr>
          <p:grpSpPr>
            <a:xfrm>
              <a:off x="8698914" y="1477824"/>
              <a:ext cx="232364" cy="128941"/>
              <a:chOff x="8698914" y="1477824"/>
              <a:chExt cx="232364" cy="128941"/>
            </a:xfrm>
          </p:grpSpPr>
          <p:sp>
            <p:nvSpPr>
              <p:cNvPr id="242" name="Freeform: Shape 241">
                <a:extLst>
                  <a:ext uri="{FF2B5EF4-FFF2-40B4-BE49-F238E27FC236}">
                    <a16:creationId xmlns:a16="http://schemas.microsoft.com/office/drawing/2014/main" id="{36EFD853-9004-21E8-ED2A-5FDF7E3D431F}"/>
                  </a:ext>
                </a:extLst>
              </p:cNvPr>
              <p:cNvSpPr/>
              <p:nvPr/>
            </p:nvSpPr>
            <p:spPr>
              <a:xfrm>
                <a:off x="8706922" y="1477824"/>
                <a:ext cx="216341" cy="118444"/>
              </a:xfrm>
              <a:custGeom>
                <a:avLst/>
                <a:gdLst>
                  <a:gd name="connsiteX0" fmla="*/ 216341 w 216341"/>
                  <a:gd name="connsiteY0" fmla="*/ 72809 h 118444"/>
                  <a:gd name="connsiteX1" fmla="*/ 143532 w 216341"/>
                  <a:gd name="connsiteY1" fmla="*/ 0 h 118444"/>
                  <a:gd name="connsiteX2" fmla="*/ 72809 w 216341"/>
                  <a:gd name="connsiteY2" fmla="*/ 0 h 118444"/>
                  <a:gd name="connsiteX3" fmla="*/ 0 w 216341"/>
                  <a:gd name="connsiteY3" fmla="*/ 72809 h 118444"/>
                  <a:gd name="connsiteX4" fmla="*/ 216341 w 216341"/>
                  <a:gd name="connsiteY4" fmla="*/ 72809 h 118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341" h="118444">
                    <a:moveTo>
                      <a:pt x="216341" y="72809"/>
                    </a:moveTo>
                    <a:lnTo>
                      <a:pt x="143532" y="0"/>
                    </a:lnTo>
                    <a:cubicBezTo>
                      <a:pt x="124001" y="19524"/>
                      <a:pt x="92340" y="19524"/>
                      <a:pt x="72809" y="0"/>
                    </a:cubicBezTo>
                    <a:lnTo>
                      <a:pt x="0" y="72809"/>
                    </a:lnTo>
                    <a:cubicBezTo>
                      <a:pt x="59529" y="132338"/>
                      <a:pt x="154191" y="134960"/>
                      <a:pt x="216341" y="72809"/>
                    </a:cubicBezTo>
                    <a:close/>
                  </a:path>
                </a:pathLst>
              </a:custGeom>
              <a:solidFill>
                <a:srgbClr val="FFFFFF"/>
              </a:solidFill>
              <a:ln w="7144" cap="flat">
                <a:noFill/>
                <a:prstDash val="solid"/>
                <a:miter/>
              </a:ln>
            </p:spPr>
            <p:txBody>
              <a:bodyPr rtlCol="0" anchor="ctr"/>
              <a:lstStyle/>
              <a:p>
                <a:endParaRPr lang="en-GB"/>
              </a:p>
            </p:txBody>
          </p:sp>
          <p:sp>
            <p:nvSpPr>
              <p:cNvPr id="243" name="Freeform: Shape 242">
                <a:extLst>
                  <a:ext uri="{FF2B5EF4-FFF2-40B4-BE49-F238E27FC236}">
                    <a16:creationId xmlns:a16="http://schemas.microsoft.com/office/drawing/2014/main" id="{1C8D0026-69B0-D414-3FC3-C6CC15C7D414}"/>
                  </a:ext>
                </a:extLst>
              </p:cNvPr>
              <p:cNvSpPr/>
              <p:nvPr/>
            </p:nvSpPr>
            <p:spPr>
              <a:xfrm>
                <a:off x="8698914" y="1543489"/>
                <a:ext cx="232364" cy="63275"/>
              </a:xfrm>
              <a:custGeom>
                <a:avLst/>
                <a:gdLst>
                  <a:gd name="connsiteX0" fmla="*/ 15152 w 232364"/>
                  <a:gd name="connsiteY0" fmla="*/ 0 h 63275"/>
                  <a:gd name="connsiteX1" fmla="*/ 0 w 232364"/>
                  <a:gd name="connsiteY1" fmla="*/ 15152 h 63275"/>
                  <a:gd name="connsiteX2" fmla="*/ 232365 w 232364"/>
                  <a:gd name="connsiteY2" fmla="*/ 15152 h 63275"/>
                  <a:gd name="connsiteX3" fmla="*/ 217206 w 232364"/>
                  <a:gd name="connsiteY3" fmla="*/ 0 h 63275"/>
                  <a:gd name="connsiteX4" fmla="*/ 15152 w 232364"/>
                  <a:gd name="connsiteY4" fmla="*/ 0 h 632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64" h="63275">
                    <a:moveTo>
                      <a:pt x="15152" y="0"/>
                    </a:moveTo>
                    <a:lnTo>
                      <a:pt x="0" y="15152"/>
                    </a:lnTo>
                    <a:cubicBezTo>
                      <a:pt x="64158" y="79317"/>
                      <a:pt x="168200" y="79317"/>
                      <a:pt x="232365" y="15152"/>
                    </a:cubicBezTo>
                    <a:lnTo>
                      <a:pt x="217206" y="0"/>
                    </a:lnTo>
                    <a:cubicBezTo>
                      <a:pt x="161413" y="55800"/>
                      <a:pt x="70945" y="55800"/>
                      <a:pt x="15152" y="0"/>
                    </a:cubicBezTo>
                  </a:path>
                </a:pathLst>
              </a:custGeom>
              <a:solidFill>
                <a:schemeClr val="accent4"/>
              </a:solidFill>
              <a:ln w="7144" cap="flat">
                <a:noFill/>
                <a:prstDash val="solid"/>
                <a:miter/>
              </a:ln>
            </p:spPr>
            <p:txBody>
              <a:bodyPr rtlCol="0" anchor="ctr"/>
              <a:lstStyle/>
              <a:p>
                <a:endParaRPr lang="en-GB"/>
              </a:p>
            </p:txBody>
          </p:sp>
        </p:grpSp>
      </p:grpSp>
      <p:grpSp>
        <p:nvGrpSpPr>
          <p:cNvPr id="244" name="Graphic 5" descr="Graph paper with calculator, ruler, highlighter, and pencils">
            <a:extLst>
              <a:ext uri="{FF2B5EF4-FFF2-40B4-BE49-F238E27FC236}">
                <a16:creationId xmlns:a16="http://schemas.microsoft.com/office/drawing/2014/main" id="{3798F0D6-B1D8-4B15-223D-A443773E3C6F}"/>
              </a:ext>
            </a:extLst>
          </p:cNvPr>
          <p:cNvGrpSpPr/>
          <p:nvPr/>
        </p:nvGrpSpPr>
        <p:grpSpPr>
          <a:xfrm>
            <a:off x="8117689" y="2290177"/>
            <a:ext cx="164306" cy="164306"/>
            <a:chOff x="8079965" y="2178576"/>
            <a:chExt cx="164306" cy="164306"/>
          </a:xfrm>
        </p:grpSpPr>
        <p:sp>
          <p:nvSpPr>
            <p:cNvPr id="245" name="Freeform: Shape 244">
              <a:extLst>
                <a:ext uri="{FF2B5EF4-FFF2-40B4-BE49-F238E27FC236}">
                  <a16:creationId xmlns:a16="http://schemas.microsoft.com/office/drawing/2014/main" id="{2C74AEEA-F268-920A-2D9F-B8D284939237}"/>
                </a:ext>
              </a:extLst>
            </p:cNvPr>
            <p:cNvSpPr/>
            <p:nvPr/>
          </p:nvSpPr>
          <p:spPr>
            <a:xfrm>
              <a:off x="8094253" y="2178576"/>
              <a:ext cx="150018" cy="150018"/>
            </a:xfrm>
            <a:custGeom>
              <a:avLst/>
              <a:gdLst>
                <a:gd name="connsiteX0" fmla="*/ 150019 w 150018"/>
                <a:gd name="connsiteY0" fmla="*/ 50006 h 150018"/>
                <a:gd name="connsiteX1" fmla="*/ 100013 w 150018"/>
                <a:gd name="connsiteY1" fmla="*/ 0 h 150018"/>
                <a:gd name="connsiteX2" fmla="*/ 0 w 150018"/>
                <a:gd name="connsiteY2" fmla="*/ 0 h 150018"/>
                <a:gd name="connsiteX3" fmla="*/ 150019 w 150018"/>
                <a:gd name="connsiteY3" fmla="*/ 150019 h 150018"/>
                <a:gd name="connsiteX4" fmla="*/ 150019 w 150018"/>
                <a:gd name="connsiteY4" fmla="*/ 50006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150019" y="50006"/>
                  </a:moveTo>
                  <a:cubicBezTo>
                    <a:pt x="122401" y="50006"/>
                    <a:pt x="100013" y="27618"/>
                    <a:pt x="100013" y="0"/>
                  </a:cubicBezTo>
                  <a:lnTo>
                    <a:pt x="0" y="0"/>
                  </a:lnTo>
                  <a:cubicBezTo>
                    <a:pt x="0" y="83389"/>
                    <a:pt x="63494" y="150019"/>
                    <a:pt x="150019" y="150019"/>
                  </a:cubicBezTo>
                  <a:lnTo>
                    <a:pt x="150019" y="50006"/>
                  </a:lnTo>
                  <a:close/>
                </a:path>
              </a:pathLst>
            </a:custGeom>
            <a:solidFill>
              <a:srgbClr val="FFFFFF"/>
            </a:solidFill>
            <a:ln w="7144" cap="flat">
              <a:noFill/>
              <a:prstDash val="solid"/>
              <a:miter/>
            </a:ln>
          </p:spPr>
          <p:txBody>
            <a:bodyPr rtlCol="0" anchor="ctr"/>
            <a:lstStyle/>
            <a:p>
              <a:endParaRPr lang="en-GB"/>
            </a:p>
          </p:txBody>
        </p:sp>
        <p:sp>
          <p:nvSpPr>
            <p:cNvPr id="246" name="Freeform: Shape 245">
              <a:extLst>
                <a:ext uri="{FF2B5EF4-FFF2-40B4-BE49-F238E27FC236}">
                  <a16:creationId xmlns:a16="http://schemas.microsoft.com/office/drawing/2014/main" id="{9128B144-B2EC-836E-935A-7D2F012F8F87}"/>
                </a:ext>
              </a:extLst>
            </p:cNvPr>
            <p:cNvSpPr/>
            <p:nvPr/>
          </p:nvSpPr>
          <p:spPr>
            <a:xfrm>
              <a:off x="8079965" y="2178576"/>
              <a:ext cx="164306" cy="164306"/>
            </a:xfrm>
            <a:custGeom>
              <a:avLst/>
              <a:gdLst>
                <a:gd name="connsiteX0" fmla="*/ 21431 w 164306"/>
                <a:gd name="connsiteY0" fmla="*/ 0 h 164306"/>
                <a:gd name="connsiteX1" fmla="*/ 0 w 164306"/>
                <a:gd name="connsiteY1" fmla="*/ 0 h 164306"/>
                <a:gd name="connsiteX2" fmla="*/ 164306 w 164306"/>
                <a:gd name="connsiteY2" fmla="*/ 164306 h 164306"/>
                <a:gd name="connsiteX3" fmla="*/ 164306 w 164306"/>
                <a:gd name="connsiteY3" fmla="*/ 142875 h 164306"/>
                <a:gd name="connsiteX4" fmla="*/ 21431 w 164306"/>
                <a:gd name="connsiteY4" fmla="*/ 0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21431" y="0"/>
                  </a:moveTo>
                  <a:lnTo>
                    <a:pt x="0" y="0"/>
                  </a:lnTo>
                  <a:cubicBezTo>
                    <a:pt x="0" y="90740"/>
                    <a:pt x="73566" y="164306"/>
                    <a:pt x="164306" y="164306"/>
                  </a:cubicBezTo>
                  <a:lnTo>
                    <a:pt x="164306" y="142875"/>
                  </a:lnTo>
                  <a:cubicBezTo>
                    <a:pt x="85396" y="142875"/>
                    <a:pt x="21431" y="78910"/>
                    <a:pt x="21431" y="0"/>
                  </a:cubicBezTo>
                </a:path>
              </a:pathLst>
            </a:custGeom>
            <a:solidFill>
              <a:schemeClr val="accent4"/>
            </a:solidFill>
            <a:ln w="7144" cap="flat">
              <a:noFill/>
              <a:prstDash val="solid"/>
              <a:miter/>
            </a:ln>
          </p:spPr>
          <p:txBody>
            <a:bodyPr rtlCol="0" anchor="ctr"/>
            <a:lstStyle/>
            <a:p>
              <a:endParaRPr lang="en-GB"/>
            </a:p>
          </p:txBody>
        </p:sp>
      </p:grpSp>
      <p:pic>
        <p:nvPicPr>
          <p:cNvPr id="14" name="Graphic 13" descr="Graph and note paper pads with pencil">
            <a:extLst>
              <a:ext uri="{FF2B5EF4-FFF2-40B4-BE49-F238E27FC236}">
                <a16:creationId xmlns:a16="http://schemas.microsoft.com/office/drawing/2014/main" id="{41354D4F-0987-9256-2D9A-41F704BB604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889134" y="5058335"/>
            <a:ext cx="4572000" cy="4572000"/>
          </a:xfrm>
          <a:prstGeom prst="rect">
            <a:avLst/>
          </a:prstGeom>
        </p:spPr>
      </p:pic>
      <p:grpSp>
        <p:nvGrpSpPr>
          <p:cNvPr id="250" name="Graphic 5" descr="Graph paper with calculator, ruler, highlighter, and pencils">
            <a:extLst>
              <a:ext uri="{FF2B5EF4-FFF2-40B4-BE49-F238E27FC236}">
                <a16:creationId xmlns:a16="http://schemas.microsoft.com/office/drawing/2014/main" id="{F1D5728B-A5AA-9B7D-AC25-68E94163966E}"/>
              </a:ext>
            </a:extLst>
          </p:cNvPr>
          <p:cNvGrpSpPr/>
          <p:nvPr/>
        </p:nvGrpSpPr>
        <p:grpSpPr>
          <a:xfrm>
            <a:off x="6084127" y="4104006"/>
            <a:ext cx="742885" cy="810737"/>
            <a:chOff x="6507312" y="2905166"/>
            <a:chExt cx="742885" cy="810737"/>
          </a:xfrm>
        </p:grpSpPr>
        <p:sp>
          <p:nvSpPr>
            <p:cNvPr id="251" name="Freeform: Shape 250">
              <a:extLst>
                <a:ext uri="{FF2B5EF4-FFF2-40B4-BE49-F238E27FC236}">
                  <a16:creationId xmlns:a16="http://schemas.microsoft.com/office/drawing/2014/main" id="{A6A8DD08-EE0D-EBB7-D51C-FD6509D418A0}"/>
                </a:ext>
              </a:extLst>
            </p:cNvPr>
            <p:cNvSpPr/>
            <p:nvPr/>
          </p:nvSpPr>
          <p:spPr>
            <a:xfrm>
              <a:off x="6507312" y="2949436"/>
              <a:ext cx="742885" cy="766467"/>
            </a:xfrm>
            <a:custGeom>
              <a:avLst/>
              <a:gdLst>
                <a:gd name="connsiteX0" fmla="*/ 742886 w 742885"/>
                <a:gd name="connsiteY0" fmla="*/ 61465 h 766467"/>
                <a:gd name="connsiteX1" fmla="*/ 728577 w 742885"/>
                <a:gd name="connsiteY1" fmla="*/ 0 h 766467"/>
                <a:gd name="connsiteX2" fmla="*/ 682664 w 742885"/>
                <a:gd name="connsiteY2" fmla="*/ 45906 h 766467"/>
                <a:gd name="connsiteX3" fmla="*/ 675092 w 742885"/>
                <a:gd name="connsiteY3" fmla="*/ 38333 h 766467"/>
                <a:gd name="connsiteX4" fmla="*/ 648167 w 742885"/>
                <a:gd name="connsiteY4" fmla="*/ 65251 h 766467"/>
                <a:gd name="connsiteX5" fmla="*/ 640287 w 742885"/>
                <a:gd name="connsiteY5" fmla="*/ 69494 h 766467"/>
                <a:gd name="connsiteX6" fmla="*/ 447377 w 742885"/>
                <a:gd name="connsiteY6" fmla="*/ 129659 h 766467"/>
                <a:gd name="connsiteX7" fmla="*/ 424460 w 742885"/>
                <a:gd name="connsiteY7" fmla="*/ 152569 h 766467"/>
                <a:gd name="connsiteX8" fmla="*/ 405458 w 742885"/>
                <a:gd name="connsiteY8" fmla="*/ 133588 h 766467"/>
                <a:gd name="connsiteX9" fmla="*/ 42855 w 742885"/>
                <a:gd name="connsiteY9" fmla="*/ 564356 h 766467"/>
                <a:gd name="connsiteX10" fmla="*/ 17752 w 742885"/>
                <a:gd name="connsiteY10" fmla="*/ 642638 h 766467"/>
                <a:gd name="connsiteX11" fmla="*/ 10416 w 742885"/>
                <a:gd name="connsiteY11" fmla="*/ 649974 h 766467"/>
                <a:gd name="connsiteX12" fmla="*/ 10416 w 742885"/>
                <a:gd name="connsiteY12" fmla="*/ 700266 h 766467"/>
                <a:gd name="connsiteX13" fmla="*/ 66201 w 742885"/>
                <a:gd name="connsiteY13" fmla="*/ 756052 h 766467"/>
                <a:gd name="connsiteX14" fmla="*/ 116493 w 742885"/>
                <a:gd name="connsiteY14" fmla="*/ 756052 h 766467"/>
                <a:gd name="connsiteX15" fmla="*/ 117158 w 742885"/>
                <a:gd name="connsiteY15" fmla="*/ 755380 h 766467"/>
                <a:gd name="connsiteX16" fmla="*/ 123037 w 742885"/>
                <a:gd name="connsiteY16" fmla="*/ 750901 h 766467"/>
                <a:gd name="connsiteX17" fmla="*/ 202975 w 742885"/>
                <a:gd name="connsiteY17" fmla="*/ 737035 h 766467"/>
                <a:gd name="connsiteX18" fmla="*/ 632929 w 742885"/>
                <a:gd name="connsiteY18" fmla="*/ 360831 h 766467"/>
                <a:gd name="connsiteX19" fmla="*/ 613984 w 742885"/>
                <a:gd name="connsiteY19" fmla="*/ 341900 h 766467"/>
                <a:gd name="connsiteX20" fmla="*/ 636558 w 742885"/>
                <a:gd name="connsiteY20" fmla="*/ 319326 h 766467"/>
                <a:gd name="connsiteX21" fmla="*/ 636658 w 742885"/>
                <a:gd name="connsiteY21" fmla="*/ 318475 h 766467"/>
                <a:gd name="connsiteX22" fmla="*/ 696687 w 742885"/>
                <a:gd name="connsiteY22" fmla="*/ 126680 h 766467"/>
                <a:gd name="connsiteX23" fmla="*/ 701209 w 742885"/>
                <a:gd name="connsiteY23" fmla="*/ 118286 h 766467"/>
                <a:gd name="connsiteX24" fmla="*/ 728134 w 742885"/>
                <a:gd name="connsiteY24" fmla="*/ 91369 h 766467"/>
                <a:gd name="connsiteX25" fmla="*/ 720554 w 742885"/>
                <a:gd name="connsiteY25" fmla="*/ 83789 h 766467"/>
                <a:gd name="connsiteX26" fmla="*/ 742886 w 742885"/>
                <a:gd name="connsiteY26" fmla="*/ 61465 h 7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2885" h="766467">
                  <a:moveTo>
                    <a:pt x="742886" y="61465"/>
                  </a:moveTo>
                  <a:lnTo>
                    <a:pt x="728577" y="0"/>
                  </a:lnTo>
                  <a:lnTo>
                    <a:pt x="682664" y="45906"/>
                  </a:lnTo>
                  <a:lnTo>
                    <a:pt x="675092" y="38333"/>
                  </a:lnTo>
                  <a:lnTo>
                    <a:pt x="648167" y="65251"/>
                  </a:lnTo>
                  <a:lnTo>
                    <a:pt x="640287" y="69494"/>
                  </a:lnTo>
                  <a:cubicBezTo>
                    <a:pt x="580430" y="101727"/>
                    <a:pt x="514943" y="122151"/>
                    <a:pt x="447377" y="129659"/>
                  </a:cubicBezTo>
                  <a:lnTo>
                    <a:pt x="424460" y="152569"/>
                  </a:lnTo>
                  <a:lnTo>
                    <a:pt x="405458" y="133588"/>
                  </a:lnTo>
                  <a:lnTo>
                    <a:pt x="42855" y="564356"/>
                  </a:lnTo>
                  <a:cubicBezTo>
                    <a:pt x="23317" y="586695"/>
                    <a:pt x="11773" y="616720"/>
                    <a:pt x="17752" y="642638"/>
                  </a:cubicBezTo>
                  <a:lnTo>
                    <a:pt x="10416" y="649974"/>
                  </a:lnTo>
                  <a:cubicBezTo>
                    <a:pt x="-3472" y="663854"/>
                    <a:pt x="-3472" y="686379"/>
                    <a:pt x="10416" y="700266"/>
                  </a:cubicBezTo>
                  <a:lnTo>
                    <a:pt x="66201" y="756052"/>
                  </a:lnTo>
                  <a:cubicBezTo>
                    <a:pt x="80089" y="769939"/>
                    <a:pt x="102599" y="769939"/>
                    <a:pt x="116493" y="756052"/>
                  </a:cubicBezTo>
                  <a:lnTo>
                    <a:pt x="117158" y="755380"/>
                  </a:lnTo>
                  <a:lnTo>
                    <a:pt x="123037" y="750901"/>
                  </a:lnTo>
                  <a:cubicBezTo>
                    <a:pt x="149419" y="761245"/>
                    <a:pt x="180373" y="756816"/>
                    <a:pt x="202975" y="737035"/>
                  </a:cubicBezTo>
                  <a:lnTo>
                    <a:pt x="632929" y="360831"/>
                  </a:lnTo>
                  <a:lnTo>
                    <a:pt x="613984" y="341900"/>
                  </a:lnTo>
                  <a:lnTo>
                    <a:pt x="636558" y="319326"/>
                  </a:lnTo>
                  <a:lnTo>
                    <a:pt x="636658" y="318475"/>
                  </a:lnTo>
                  <a:cubicBezTo>
                    <a:pt x="644259" y="251303"/>
                    <a:pt x="664640" y="186202"/>
                    <a:pt x="696687" y="126680"/>
                  </a:cubicBezTo>
                  <a:lnTo>
                    <a:pt x="701209" y="118286"/>
                  </a:lnTo>
                  <a:lnTo>
                    <a:pt x="728134" y="91369"/>
                  </a:lnTo>
                  <a:lnTo>
                    <a:pt x="720554" y="83789"/>
                  </a:lnTo>
                  <a:lnTo>
                    <a:pt x="742886" y="61465"/>
                  </a:lnTo>
                  <a:close/>
                </a:path>
              </a:pathLst>
            </a:custGeom>
            <a:solidFill>
              <a:srgbClr val="737373"/>
            </a:solidFill>
            <a:ln w="7144" cap="flat">
              <a:noFill/>
              <a:prstDash val="solid"/>
              <a:miter/>
            </a:ln>
          </p:spPr>
          <p:txBody>
            <a:bodyPr rtlCol="0" anchor="ctr"/>
            <a:lstStyle/>
            <a:p>
              <a:endParaRPr lang="en-GB"/>
            </a:p>
          </p:txBody>
        </p:sp>
        <p:grpSp>
          <p:nvGrpSpPr>
            <p:cNvPr id="252" name="Graphic 5" descr="Graph paper with calculator, ruler, highlighter, and pencils">
              <a:extLst>
                <a:ext uri="{FF2B5EF4-FFF2-40B4-BE49-F238E27FC236}">
                  <a16:creationId xmlns:a16="http://schemas.microsoft.com/office/drawing/2014/main" id="{50D0E88A-9376-72F0-3618-3DFFDD44A8A5}"/>
                </a:ext>
              </a:extLst>
            </p:cNvPr>
            <p:cNvGrpSpPr/>
            <p:nvPr/>
          </p:nvGrpSpPr>
          <p:grpSpPr>
            <a:xfrm>
              <a:off x="6511612" y="2905166"/>
              <a:ext cx="734092" cy="766467"/>
              <a:chOff x="6511612" y="2905166"/>
              <a:chExt cx="734092" cy="766467"/>
            </a:xfrm>
          </p:grpSpPr>
          <p:sp>
            <p:nvSpPr>
              <p:cNvPr id="253" name="Freeform: Shape 252">
                <a:extLst>
                  <a:ext uri="{FF2B5EF4-FFF2-40B4-BE49-F238E27FC236}">
                    <a16:creationId xmlns:a16="http://schemas.microsoft.com/office/drawing/2014/main" id="{2A2CD42B-C5DA-5A2B-32BE-46DE4EA12854}"/>
                  </a:ext>
                </a:extLst>
              </p:cNvPr>
              <p:cNvSpPr/>
              <p:nvPr/>
            </p:nvSpPr>
            <p:spPr>
              <a:xfrm>
                <a:off x="7165958" y="2905166"/>
                <a:ext cx="79745" cy="103319"/>
              </a:xfrm>
              <a:custGeom>
                <a:avLst/>
                <a:gdLst>
                  <a:gd name="connsiteX0" fmla="*/ 37883 w 79745"/>
                  <a:gd name="connsiteY0" fmla="*/ 103320 h 103319"/>
                  <a:gd name="connsiteX1" fmla="*/ 79746 w 79745"/>
                  <a:gd name="connsiteY1" fmla="*/ 61465 h 103319"/>
                  <a:gd name="connsiteX2" fmla="*/ 65437 w 79745"/>
                  <a:gd name="connsiteY2" fmla="*/ 0 h 103319"/>
                  <a:gd name="connsiteX3" fmla="*/ 0 w 79745"/>
                  <a:gd name="connsiteY3" fmla="*/ 65437 h 103319"/>
                </a:gdLst>
                <a:ahLst/>
                <a:cxnLst>
                  <a:cxn ang="0">
                    <a:pos x="connsiteX0" y="connsiteY0"/>
                  </a:cxn>
                  <a:cxn ang="0">
                    <a:pos x="connsiteX1" y="connsiteY1"/>
                  </a:cxn>
                  <a:cxn ang="0">
                    <a:pos x="connsiteX2" y="connsiteY2"/>
                  </a:cxn>
                  <a:cxn ang="0">
                    <a:pos x="connsiteX3" y="connsiteY3"/>
                  </a:cxn>
                </a:cxnLst>
                <a:rect l="l" t="t" r="r" b="b"/>
                <a:pathLst>
                  <a:path w="79745" h="103319">
                    <a:moveTo>
                      <a:pt x="37883" y="103320"/>
                    </a:moveTo>
                    <a:lnTo>
                      <a:pt x="79746" y="61465"/>
                    </a:lnTo>
                    <a:lnTo>
                      <a:pt x="65437" y="0"/>
                    </a:lnTo>
                    <a:lnTo>
                      <a:pt x="0" y="65437"/>
                    </a:lnTo>
                    <a:close/>
                  </a:path>
                </a:pathLst>
              </a:custGeom>
              <a:solidFill>
                <a:schemeClr val="accent4"/>
              </a:solidFill>
              <a:ln w="7144" cap="flat">
                <a:noFill/>
                <a:prstDash val="solid"/>
                <a:miter/>
              </a:ln>
            </p:spPr>
            <p:txBody>
              <a:bodyPr rtlCol="0" anchor="ctr"/>
              <a:lstStyle/>
              <a:p>
                <a:endParaRPr lang="en-GB"/>
              </a:p>
            </p:txBody>
          </p:sp>
          <p:sp>
            <p:nvSpPr>
              <p:cNvPr id="254" name="Freeform: Shape 253">
                <a:extLst>
                  <a:ext uri="{FF2B5EF4-FFF2-40B4-BE49-F238E27FC236}">
                    <a16:creationId xmlns:a16="http://schemas.microsoft.com/office/drawing/2014/main" id="{13DF5F57-2BE4-9C3F-DDBC-EB02BD440924}"/>
                  </a:ext>
                </a:extLst>
              </p:cNvPr>
              <p:cNvSpPr/>
              <p:nvPr/>
            </p:nvSpPr>
            <p:spPr>
              <a:xfrm>
                <a:off x="6881023" y="2943500"/>
                <a:ext cx="349922" cy="349822"/>
              </a:xfrm>
              <a:custGeom>
                <a:avLst/>
                <a:gdLst>
                  <a:gd name="connsiteX0" fmla="*/ 296880 w 349922"/>
                  <a:gd name="connsiteY0" fmla="*/ 0 h 349822"/>
                  <a:gd name="connsiteX1" fmla="*/ 269962 w 349922"/>
                  <a:gd name="connsiteY1" fmla="*/ 26918 h 349822"/>
                  <a:gd name="connsiteX2" fmla="*/ 262076 w 349922"/>
                  <a:gd name="connsiteY2" fmla="*/ 31161 h 349822"/>
                  <a:gd name="connsiteX3" fmla="*/ 69166 w 349922"/>
                  <a:gd name="connsiteY3" fmla="*/ 91318 h 349822"/>
                  <a:gd name="connsiteX4" fmla="*/ 0 w 349922"/>
                  <a:gd name="connsiteY4" fmla="*/ 160484 h 349822"/>
                  <a:gd name="connsiteX5" fmla="*/ 189524 w 349922"/>
                  <a:gd name="connsiteY5" fmla="*/ 349822 h 349822"/>
                  <a:gd name="connsiteX6" fmla="*/ 258347 w 349922"/>
                  <a:gd name="connsiteY6" fmla="*/ 280999 h 349822"/>
                  <a:gd name="connsiteX7" fmla="*/ 258447 w 349922"/>
                  <a:gd name="connsiteY7" fmla="*/ 280142 h 349822"/>
                  <a:gd name="connsiteX8" fmla="*/ 318476 w 349922"/>
                  <a:gd name="connsiteY8" fmla="*/ 88354 h 349822"/>
                  <a:gd name="connsiteX9" fmla="*/ 322998 w 349922"/>
                  <a:gd name="connsiteY9" fmla="*/ 79953 h 349822"/>
                  <a:gd name="connsiteX10" fmla="*/ 349922 w 349922"/>
                  <a:gd name="connsiteY10" fmla="*/ 53035 h 349822"/>
                  <a:gd name="connsiteX11" fmla="*/ 296880 w 349922"/>
                  <a:gd name="connsiteY11" fmla="*/ 0 h 349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9922" h="349822">
                    <a:moveTo>
                      <a:pt x="296880" y="0"/>
                    </a:moveTo>
                    <a:lnTo>
                      <a:pt x="269962" y="26918"/>
                    </a:lnTo>
                    <a:lnTo>
                      <a:pt x="262076" y="31161"/>
                    </a:lnTo>
                    <a:cubicBezTo>
                      <a:pt x="202218" y="63394"/>
                      <a:pt x="136724" y="83818"/>
                      <a:pt x="69166" y="91318"/>
                    </a:cubicBezTo>
                    <a:lnTo>
                      <a:pt x="0" y="160484"/>
                    </a:lnTo>
                    <a:lnTo>
                      <a:pt x="189524" y="349822"/>
                    </a:lnTo>
                    <a:lnTo>
                      <a:pt x="258347" y="280999"/>
                    </a:lnTo>
                    <a:lnTo>
                      <a:pt x="258447" y="280142"/>
                    </a:lnTo>
                    <a:cubicBezTo>
                      <a:pt x="266048" y="212969"/>
                      <a:pt x="286429" y="147869"/>
                      <a:pt x="318476" y="88354"/>
                    </a:cubicBezTo>
                    <a:lnTo>
                      <a:pt x="322998" y="79953"/>
                    </a:lnTo>
                    <a:lnTo>
                      <a:pt x="349922" y="53035"/>
                    </a:lnTo>
                    <a:lnTo>
                      <a:pt x="296880" y="0"/>
                    </a:lnTo>
                    <a:close/>
                  </a:path>
                </a:pathLst>
              </a:custGeom>
              <a:solidFill>
                <a:srgbClr val="505050"/>
              </a:solidFill>
              <a:ln w="7144" cap="flat">
                <a:noFill/>
                <a:prstDash val="solid"/>
                <a:miter/>
              </a:ln>
            </p:spPr>
            <p:txBody>
              <a:bodyPr rtlCol="0" anchor="ctr"/>
              <a:lstStyle/>
              <a:p>
                <a:endParaRPr lang="en-GB"/>
              </a:p>
            </p:txBody>
          </p:sp>
          <p:sp>
            <p:nvSpPr>
              <p:cNvPr id="255" name="Freeform: Shape 254">
                <a:extLst>
                  <a:ext uri="{FF2B5EF4-FFF2-40B4-BE49-F238E27FC236}">
                    <a16:creationId xmlns:a16="http://schemas.microsoft.com/office/drawing/2014/main" id="{FAC4F4DF-6361-2D6D-CB25-A75DEA572346}"/>
                  </a:ext>
                </a:extLst>
              </p:cNvPr>
              <p:cNvSpPr/>
              <p:nvPr/>
            </p:nvSpPr>
            <p:spPr>
              <a:xfrm>
                <a:off x="6511612" y="3555691"/>
                <a:ext cx="119672" cy="115943"/>
              </a:xfrm>
              <a:custGeom>
                <a:avLst/>
                <a:gdLst>
                  <a:gd name="connsiteX0" fmla="*/ 9937 w 119672"/>
                  <a:gd name="connsiteY0" fmla="*/ 0 h 115943"/>
                  <a:gd name="connsiteX1" fmla="*/ 10387 w 119672"/>
                  <a:gd name="connsiteY1" fmla="*/ 49742 h 115943"/>
                  <a:gd name="connsiteX2" fmla="*/ 66173 w 119672"/>
                  <a:gd name="connsiteY2" fmla="*/ 105528 h 115943"/>
                  <a:gd name="connsiteX3" fmla="*/ 116472 w 119672"/>
                  <a:gd name="connsiteY3" fmla="*/ 105528 h 115943"/>
                  <a:gd name="connsiteX4" fmla="*/ 119672 w 119672"/>
                  <a:gd name="connsiteY4" fmla="*/ 102327 h 115943"/>
                  <a:gd name="connsiteX5" fmla="*/ 9937 w 119672"/>
                  <a:gd name="connsiteY5" fmla="*/ 0 h 1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672" h="115943">
                    <a:moveTo>
                      <a:pt x="9937" y="0"/>
                    </a:moveTo>
                    <a:cubicBezTo>
                      <a:pt x="-3443" y="13923"/>
                      <a:pt x="-3329" y="36026"/>
                      <a:pt x="10387" y="49742"/>
                    </a:cubicBezTo>
                    <a:lnTo>
                      <a:pt x="66173" y="105528"/>
                    </a:lnTo>
                    <a:cubicBezTo>
                      <a:pt x="80060" y="119415"/>
                      <a:pt x="102577" y="119415"/>
                      <a:pt x="116472" y="105528"/>
                    </a:cubicBezTo>
                    <a:lnTo>
                      <a:pt x="119672" y="102327"/>
                    </a:lnTo>
                    <a:cubicBezTo>
                      <a:pt x="109814" y="93297"/>
                      <a:pt x="16409" y="6144"/>
                      <a:pt x="9937" y="0"/>
                    </a:cubicBezTo>
                    <a:close/>
                  </a:path>
                </a:pathLst>
              </a:custGeom>
              <a:solidFill>
                <a:srgbClr val="505050"/>
              </a:solidFill>
              <a:ln w="7144" cap="flat">
                <a:noFill/>
                <a:prstDash val="solid"/>
                <a:miter/>
              </a:ln>
            </p:spPr>
            <p:txBody>
              <a:bodyPr rtlCol="0" anchor="ctr"/>
              <a:lstStyle/>
              <a:p>
                <a:endParaRPr lang="en-GB"/>
              </a:p>
            </p:txBody>
          </p:sp>
          <p:sp>
            <p:nvSpPr>
              <p:cNvPr id="256" name="Freeform: Shape 255">
                <a:extLst>
                  <a:ext uri="{FF2B5EF4-FFF2-40B4-BE49-F238E27FC236}">
                    <a16:creationId xmlns:a16="http://schemas.microsoft.com/office/drawing/2014/main" id="{9F35F957-0536-6604-63FE-55F2984FB516}"/>
                  </a:ext>
                </a:extLst>
              </p:cNvPr>
              <p:cNvSpPr/>
              <p:nvPr/>
            </p:nvSpPr>
            <p:spPr>
              <a:xfrm>
                <a:off x="6512905" y="3038748"/>
                <a:ext cx="622856" cy="622788"/>
              </a:xfrm>
              <a:custGeom>
                <a:avLst/>
                <a:gdLst>
                  <a:gd name="connsiteX0" fmla="*/ 546047 w 622856"/>
                  <a:gd name="connsiteY0" fmla="*/ 150526 h 622788"/>
                  <a:gd name="connsiteX1" fmla="*/ 477974 w 622856"/>
                  <a:gd name="connsiteY1" fmla="*/ 150419 h 622788"/>
                  <a:gd name="connsiteX2" fmla="*/ 477838 w 622856"/>
                  <a:gd name="connsiteY2" fmla="*/ 82382 h 622788"/>
                  <a:gd name="connsiteX3" fmla="*/ 395378 w 622856"/>
                  <a:gd name="connsiteY3" fmla="*/ 0 h 622788"/>
                  <a:gd name="connsiteX4" fmla="*/ 19317 w 622856"/>
                  <a:gd name="connsiteY4" fmla="*/ 429896 h 622788"/>
                  <a:gd name="connsiteX5" fmla="*/ 22867 w 622856"/>
                  <a:gd name="connsiteY5" fmla="*/ 536531 h 622788"/>
                  <a:gd name="connsiteX6" fmla="*/ 86261 w 622856"/>
                  <a:gd name="connsiteY6" fmla="*/ 599925 h 622788"/>
                  <a:gd name="connsiteX7" fmla="*/ 192895 w 622856"/>
                  <a:gd name="connsiteY7" fmla="*/ 603468 h 622788"/>
                  <a:gd name="connsiteX8" fmla="*/ 622856 w 622856"/>
                  <a:gd name="connsiteY8" fmla="*/ 227257 h 622788"/>
                  <a:gd name="connsiteX9" fmla="*/ 546047 w 622856"/>
                  <a:gd name="connsiteY9" fmla="*/ 150526 h 62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856" h="622788">
                    <a:moveTo>
                      <a:pt x="546047" y="150526"/>
                    </a:moveTo>
                    <a:cubicBezTo>
                      <a:pt x="527209" y="169242"/>
                      <a:pt x="496762" y="169214"/>
                      <a:pt x="477974" y="150419"/>
                    </a:cubicBezTo>
                    <a:cubicBezTo>
                      <a:pt x="459193" y="131638"/>
                      <a:pt x="459150" y="101220"/>
                      <a:pt x="477838" y="82382"/>
                    </a:cubicBezTo>
                    <a:lnTo>
                      <a:pt x="395378" y="0"/>
                    </a:lnTo>
                    <a:lnTo>
                      <a:pt x="19317" y="429896"/>
                    </a:lnTo>
                    <a:cubicBezTo>
                      <a:pt x="-7751" y="460836"/>
                      <a:pt x="-6194" y="507470"/>
                      <a:pt x="22867" y="536531"/>
                    </a:cubicBezTo>
                    <a:lnTo>
                      <a:pt x="86261" y="599925"/>
                    </a:lnTo>
                    <a:cubicBezTo>
                      <a:pt x="115328" y="628986"/>
                      <a:pt x="161956" y="630536"/>
                      <a:pt x="192895" y="603468"/>
                    </a:cubicBezTo>
                    <a:lnTo>
                      <a:pt x="622856" y="227257"/>
                    </a:lnTo>
                    <a:lnTo>
                      <a:pt x="546047" y="150526"/>
                    </a:lnTo>
                    <a:close/>
                  </a:path>
                </a:pathLst>
              </a:custGeom>
              <a:solidFill>
                <a:schemeClr val="accent4"/>
              </a:solidFill>
              <a:ln w="7144" cap="flat">
                <a:noFill/>
                <a:prstDash val="solid"/>
                <a:miter/>
              </a:ln>
            </p:spPr>
            <p:txBody>
              <a:bodyPr rtlCol="0" anchor="ctr"/>
              <a:lstStyle/>
              <a:p>
                <a:endParaRPr lang="en-GB"/>
              </a:p>
            </p:txBody>
          </p:sp>
          <p:sp>
            <p:nvSpPr>
              <p:cNvPr id="257" name="Freeform: Shape 256">
                <a:extLst>
                  <a:ext uri="{FF2B5EF4-FFF2-40B4-BE49-F238E27FC236}">
                    <a16:creationId xmlns:a16="http://schemas.microsoft.com/office/drawing/2014/main" id="{86A9BE8A-543E-76DF-70C0-CD2895F33DA8}"/>
                  </a:ext>
                </a:extLst>
              </p:cNvPr>
              <p:cNvSpPr/>
              <p:nvPr/>
            </p:nvSpPr>
            <p:spPr>
              <a:xfrm>
                <a:off x="6631679" y="3231557"/>
                <a:ext cx="311201" cy="311201"/>
              </a:xfrm>
              <a:custGeom>
                <a:avLst/>
                <a:gdLst>
                  <a:gd name="connsiteX0" fmla="*/ 7849 w 311201"/>
                  <a:gd name="connsiteY0" fmla="*/ 303352 h 311201"/>
                  <a:gd name="connsiteX1" fmla="*/ 7849 w 311201"/>
                  <a:gd name="connsiteY1" fmla="*/ 303352 h 311201"/>
                  <a:gd name="connsiteX2" fmla="*/ 7849 w 311201"/>
                  <a:gd name="connsiteY2" fmla="*/ 265469 h 311201"/>
                  <a:gd name="connsiteX3" fmla="*/ 265474 w 311201"/>
                  <a:gd name="connsiteY3" fmla="*/ 7844 h 311201"/>
                  <a:gd name="connsiteX4" fmla="*/ 303358 w 311201"/>
                  <a:gd name="connsiteY4" fmla="*/ 7844 h 311201"/>
                  <a:gd name="connsiteX5" fmla="*/ 303358 w 311201"/>
                  <a:gd name="connsiteY5" fmla="*/ 45727 h 311201"/>
                  <a:gd name="connsiteX6" fmla="*/ 45732 w 311201"/>
                  <a:gd name="connsiteY6" fmla="*/ 303352 h 311201"/>
                  <a:gd name="connsiteX7" fmla="*/ 7849 w 311201"/>
                  <a:gd name="connsiteY7" fmla="*/ 303352 h 311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201" h="311201">
                    <a:moveTo>
                      <a:pt x="7849" y="303352"/>
                    </a:moveTo>
                    <a:lnTo>
                      <a:pt x="7849" y="303352"/>
                    </a:lnTo>
                    <a:cubicBezTo>
                      <a:pt x="-2616" y="292887"/>
                      <a:pt x="-2616" y="275927"/>
                      <a:pt x="7849" y="265469"/>
                    </a:cubicBezTo>
                    <a:lnTo>
                      <a:pt x="265474" y="7844"/>
                    </a:lnTo>
                    <a:cubicBezTo>
                      <a:pt x="275933" y="-2615"/>
                      <a:pt x="292892" y="-2615"/>
                      <a:pt x="303358" y="7844"/>
                    </a:cubicBezTo>
                    <a:cubicBezTo>
                      <a:pt x="313816" y="18317"/>
                      <a:pt x="313816" y="35276"/>
                      <a:pt x="303358" y="45727"/>
                    </a:cubicBezTo>
                    <a:lnTo>
                      <a:pt x="45732" y="303352"/>
                    </a:lnTo>
                    <a:cubicBezTo>
                      <a:pt x="35274" y="313818"/>
                      <a:pt x="18308" y="313818"/>
                      <a:pt x="7849" y="303352"/>
                    </a:cubicBezTo>
                  </a:path>
                </a:pathLst>
              </a:custGeom>
              <a:solidFill>
                <a:srgbClr val="FFFFFF"/>
              </a:solidFill>
              <a:ln w="7144" cap="flat">
                <a:noFill/>
                <a:prstDash val="solid"/>
                <a:miter/>
              </a:ln>
            </p:spPr>
            <p:txBody>
              <a:bodyPr rtlCol="0" anchor="ctr"/>
              <a:lstStyle/>
              <a:p>
                <a:endParaRPr lang="en-GB"/>
              </a:p>
            </p:txBody>
          </p:sp>
        </p:grpSp>
      </p:grpSp>
      <p:grpSp>
        <p:nvGrpSpPr>
          <p:cNvPr id="258" name="Graphic 5" descr="Graph paper with calculator, ruler, highlighter, and pencils">
            <a:extLst>
              <a:ext uri="{FF2B5EF4-FFF2-40B4-BE49-F238E27FC236}">
                <a16:creationId xmlns:a16="http://schemas.microsoft.com/office/drawing/2014/main" id="{4C330410-2E12-54A2-8E7F-EE5772B3CAF8}"/>
              </a:ext>
            </a:extLst>
          </p:cNvPr>
          <p:cNvGrpSpPr/>
          <p:nvPr/>
        </p:nvGrpSpPr>
        <p:grpSpPr>
          <a:xfrm>
            <a:off x="6818043" y="3929083"/>
            <a:ext cx="164306" cy="164306"/>
            <a:chOff x="6952946" y="3816173"/>
            <a:chExt cx="164306" cy="164306"/>
          </a:xfrm>
        </p:grpSpPr>
        <p:sp>
          <p:nvSpPr>
            <p:cNvPr id="259" name="Freeform: Shape 258">
              <a:extLst>
                <a:ext uri="{FF2B5EF4-FFF2-40B4-BE49-F238E27FC236}">
                  <a16:creationId xmlns:a16="http://schemas.microsoft.com/office/drawing/2014/main" id="{3DF8F9EF-F766-129E-E96F-02C0C377E371}"/>
                </a:ext>
              </a:extLst>
            </p:cNvPr>
            <p:cNvSpPr/>
            <p:nvPr/>
          </p:nvSpPr>
          <p:spPr>
            <a:xfrm>
              <a:off x="6952946" y="3816173"/>
              <a:ext cx="150018" cy="150018"/>
            </a:xfrm>
            <a:custGeom>
              <a:avLst/>
              <a:gdLst>
                <a:gd name="connsiteX0" fmla="*/ 50006 w 150018"/>
                <a:gd name="connsiteY0" fmla="*/ 0 h 150018"/>
                <a:gd name="connsiteX1" fmla="*/ 0 w 150018"/>
                <a:gd name="connsiteY1" fmla="*/ 50006 h 150018"/>
                <a:gd name="connsiteX2" fmla="*/ 0 w 150018"/>
                <a:gd name="connsiteY2" fmla="*/ 150019 h 150018"/>
                <a:gd name="connsiteX3" fmla="*/ 150019 w 150018"/>
                <a:gd name="connsiteY3" fmla="*/ 0 h 150018"/>
                <a:gd name="connsiteX4" fmla="*/ 50006 w 150018"/>
                <a:gd name="connsiteY4" fmla="*/ 0 h 1500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18" h="150018">
                  <a:moveTo>
                    <a:pt x="50006" y="0"/>
                  </a:moveTo>
                  <a:cubicBezTo>
                    <a:pt x="50006" y="27618"/>
                    <a:pt x="27618" y="50006"/>
                    <a:pt x="0" y="50006"/>
                  </a:cubicBezTo>
                  <a:lnTo>
                    <a:pt x="0" y="150019"/>
                  </a:lnTo>
                  <a:cubicBezTo>
                    <a:pt x="84425" y="150019"/>
                    <a:pt x="150019" y="86004"/>
                    <a:pt x="150019" y="0"/>
                  </a:cubicBezTo>
                  <a:lnTo>
                    <a:pt x="50006" y="0"/>
                  </a:lnTo>
                  <a:close/>
                </a:path>
              </a:pathLst>
            </a:custGeom>
            <a:solidFill>
              <a:srgbClr val="FFFFFF"/>
            </a:solidFill>
            <a:ln w="7144" cap="flat">
              <a:noFill/>
              <a:prstDash val="solid"/>
              <a:miter/>
            </a:ln>
          </p:spPr>
          <p:txBody>
            <a:bodyPr rtlCol="0" anchor="ctr"/>
            <a:lstStyle/>
            <a:p>
              <a:endParaRPr lang="en-GB"/>
            </a:p>
          </p:txBody>
        </p:sp>
        <p:sp>
          <p:nvSpPr>
            <p:cNvPr id="260" name="Freeform: Shape 259">
              <a:extLst>
                <a:ext uri="{FF2B5EF4-FFF2-40B4-BE49-F238E27FC236}">
                  <a16:creationId xmlns:a16="http://schemas.microsoft.com/office/drawing/2014/main" id="{C637FE08-3493-10BE-810F-5361F3F2DB4C}"/>
                </a:ext>
              </a:extLst>
            </p:cNvPr>
            <p:cNvSpPr/>
            <p:nvPr/>
          </p:nvSpPr>
          <p:spPr>
            <a:xfrm>
              <a:off x="6952946" y="3816173"/>
              <a:ext cx="164306" cy="164306"/>
            </a:xfrm>
            <a:custGeom>
              <a:avLst/>
              <a:gdLst>
                <a:gd name="connsiteX0" fmla="*/ 0 w 164306"/>
                <a:gd name="connsiteY0" fmla="*/ 142875 h 164306"/>
                <a:gd name="connsiteX1" fmla="*/ 0 w 164306"/>
                <a:gd name="connsiteY1" fmla="*/ 164306 h 164306"/>
                <a:gd name="connsiteX2" fmla="*/ 164306 w 164306"/>
                <a:gd name="connsiteY2" fmla="*/ 0 h 164306"/>
                <a:gd name="connsiteX3" fmla="*/ 142875 w 164306"/>
                <a:gd name="connsiteY3" fmla="*/ 0 h 164306"/>
                <a:gd name="connsiteX4" fmla="*/ 0 w 164306"/>
                <a:gd name="connsiteY4" fmla="*/ 142875 h 1643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306" h="164306">
                  <a:moveTo>
                    <a:pt x="0" y="142875"/>
                  </a:moveTo>
                  <a:lnTo>
                    <a:pt x="0" y="164306"/>
                  </a:lnTo>
                  <a:cubicBezTo>
                    <a:pt x="90740" y="164306"/>
                    <a:pt x="164306" y="90740"/>
                    <a:pt x="164306" y="0"/>
                  </a:cubicBezTo>
                  <a:lnTo>
                    <a:pt x="142875" y="0"/>
                  </a:lnTo>
                  <a:cubicBezTo>
                    <a:pt x="142875" y="78910"/>
                    <a:pt x="78910" y="142875"/>
                    <a:pt x="0" y="142875"/>
                  </a:cubicBezTo>
                </a:path>
              </a:pathLst>
            </a:custGeom>
            <a:solidFill>
              <a:schemeClr val="accent4"/>
            </a:solidFill>
            <a:ln w="7144" cap="flat">
              <a:noFill/>
              <a:prstDash val="solid"/>
              <a:miter/>
            </a:ln>
          </p:spPr>
          <p:txBody>
            <a:bodyPr rtlCol="0" anchor="ctr"/>
            <a:lstStyle/>
            <a:p>
              <a:endParaRPr lang="en-GB"/>
            </a:p>
          </p:txBody>
        </p:sp>
      </p:grpSp>
      <p:pic>
        <p:nvPicPr>
          <p:cNvPr id="261" name="Graphic 260" descr="A stack of books">
            <a:extLst>
              <a:ext uri="{FF2B5EF4-FFF2-40B4-BE49-F238E27FC236}">
                <a16:creationId xmlns:a16="http://schemas.microsoft.com/office/drawing/2014/main" id="{28E7EB40-6D3E-A29C-64EB-83A643B6998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85421" y="4495513"/>
            <a:ext cx="2506580" cy="2506580"/>
          </a:xfrm>
          <a:prstGeom prst="rect">
            <a:avLst/>
          </a:prstGeom>
        </p:spPr>
      </p:pic>
    </p:spTree>
    <p:extLst>
      <p:ext uri="{BB962C8B-B14F-4D97-AF65-F5344CB8AC3E}">
        <p14:creationId xmlns:p14="http://schemas.microsoft.com/office/powerpoint/2010/main" val="381394816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9F0-B02C-F479-3755-F41439C1E147}"/>
              </a:ext>
            </a:extLst>
          </p:cNvPr>
          <p:cNvSpPr>
            <a:spLocks noGrp="1"/>
          </p:cNvSpPr>
          <p:nvPr>
            <p:ph type="title"/>
          </p:nvPr>
        </p:nvSpPr>
        <p:spPr>
          <a:xfrm>
            <a:off x="791151" y="441960"/>
            <a:ext cx="10946746" cy="3316893"/>
          </a:xfrm>
        </p:spPr>
        <p:txBody>
          <a:bodyPr/>
          <a:lstStyle/>
          <a:p>
            <a:r>
              <a:rPr lang="en-US"/>
              <a:t>Chosen Case study</a:t>
            </a:r>
            <a:r>
              <a:rPr lang="en-ZA"/>
              <a:t> </a:t>
            </a:r>
            <a:r>
              <a:rPr lang="en-US"/>
              <a:t>- Education</a:t>
            </a:r>
            <a:endParaRPr lang="en-ZA"/>
          </a:p>
        </p:txBody>
      </p:sp>
      <p:sp>
        <p:nvSpPr>
          <p:cNvPr id="4" name="Freeform: Shape 3">
            <a:extLst>
              <a:ext uri="{FF2B5EF4-FFF2-40B4-BE49-F238E27FC236}">
                <a16:creationId xmlns:a16="http://schemas.microsoft.com/office/drawing/2014/main" id="{0C4BA5DC-789E-5ABB-2C8A-7B98D7B1649F}"/>
              </a:ext>
            </a:extLst>
          </p:cNvPr>
          <p:cNvSpPr/>
          <p:nvPr/>
        </p:nvSpPr>
        <p:spPr>
          <a:xfrm rot="20092446">
            <a:off x="610042" y="550751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D97BDB46-B8F0-0D30-B5F8-1F1CB7396FFE}"/>
              </a:ext>
            </a:extLst>
          </p:cNvPr>
          <p:cNvSpPr/>
          <p:nvPr/>
        </p:nvSpPr>
        <p:spPr>
          <a:xfrm rot="20092446">
            <a:off x="2765854" y="715215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53E8A118-D8AD-3A93-22E0-6A6E72C27CFB}"/>
              </a:ext>
            </a:extLst>
          </p:cNvPr>
          <p:cNvSpPr/>
          <p:nvPr/>
        </p:nvSpPr>
        <p:spPr>
          <a:xfrm rot="20092446">
            <a:off x="13307471" y="15986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0B8938E-A2D7-4E0C-7E10-AED2226289E4}"/>
              </a:ext>
            </a:extLst>
          </p:cNvPr>
          <p:cNvSpPr/>
          <p:nvPr/>
        </p:nvSpPr>
        <p:spPr>
          <a:xfrm rot="21438097">
            <a:off x="10093689" y="52123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4591D6D7-59B7-7974-BDEC-217D88F9189C}"/>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B761D4-E045-D10D-2957-7708435780DE}"/>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6897E90-6F84-24BA-224F-95FDC7D7EE9C}"/>
              </a:ext>
            </a:extLst>
          </p:cNvPr>
          <p:cNvSpPr/>
          <p:nvPr/>
        </p:nvSpPr>
        <p:spPr>
          <a:xfrm rot="20092446">
            <a:off x="3790940" y="533718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1644B545-97A5-2306-D34E-68F05A8912CD}"/>
              </a:ext>
            </a:extLst>
          </p:cNvPr>
          <p:cNvSpPr/>
          <p:nvPr/>
        </p:nvSpPr>
        <p:spPr>
          <a:xfrm rot="20092446">
            <a:off x="12439013" y="288442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222F08D-6E2E-4570-5E9A-F2D7584A1B24}"/>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CD9F24E9-EBCC-14F9-8487-A12C5B99C2ED}"/>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D03AEC6F-9AA1-FCBE-A192-DDF8BB3FC485}"/>
              </a:ext>
            </a:extLst>
          </p:cNvPr>
          <p:cNvSpPr/>
          <p:nvPr/>
        </p:nvSpPr>
        <p:spPr>
          <a:xfrm rot="20092446">
            <a:off x="11163803" y="62606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96824E7C-7944-6DC6-64A8-B7D3C74EF269}"/>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942EBA3-A738-D92E-B003-487FFD2A9E09}"/>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766B3557-ACA0-4CA3-4185-96253745A74F}"/>
              </a:ext>
            </a:extLst>
          </p:cNvPr>
          <p:cNvSpPr/>
          <p:nvPr/>
        </p:nvSpPr>
        <p:spPr>
          <a:xfrm rot="20092446">
            <a:off x="10369550" y="-22429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63DC18C-7765-3411-984B-9CA3B3E45447}"/>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1FC056E-981F-2AFB-53D8-DDA24E42710F}"/>
              </a:ext>
            </a:extLst>
          </p:cNvPr>
          <p:cNvSpPr/>
          <p:nvPr/>
        </p:nvSpPr>
        <p:spPr>
          <a:xfrm rot="20092446">
            <a:off x="-4236355" y="-242474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E1812EE-C4D0-D67B-5EF2-E1829D2B77B3}"/>
              </a:ext>
            </a:extLst>
          </p:cNvPr>
          <p:cNvSpPr/>
          <p:nvPr/>
        </p:nvSpPr>
        <p:spPr>
          <a:xfrm rot="20092446">
            <a:off x="3074122" y="-28989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8BA7EC11-B32A-ECF1-7251-DFE0E9B88056}"/>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AE5E060-47E0-ADDB-9F6B-982F0C0E2404}"/>
              </a:ext>
            </a:extLst>
          </p:cNvPr>
          <p:cNvSpPr/>
          <p:nvPr/>
        </p:nvSpPr>
        <p:spPr>
          <a:xfrm rot="20092446">
            <a:off x="5326590" y="-9131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60701155-CEA5-4975-C01C-261D000AC055}"/>
              </a:ext>
            </a:extLst>
          </p:cNvPr>
          <p:cNvSpPr/>
          <p:nvPr/>
        </p:nvSpPr>
        <p:spPr>
          <a:xfrm rot="20092446">
            <a:off x="7705723" y="-188881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A89EEFEA-A0BE-D7E4-CCDE-B0D5A7298E19}"/>
              </a:ext>
            </a:extLst>
          </p:cNvPr>
          <p:cNvSpPr/>
          <p:nvPr/>
        </p:nvSpPr>
        <p:spPr>
          <a:xfrm rot="20092446">
            <a:off x="-311667" y="-14366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8" name="Graphic 27" descr="Graduation cap">
            <a:extLst>
              <a:ext uri="{FF2B5EF4-FFF2-40B4-BE49-F238E27FC236}">
                <a16:creationId xmlns:a16="http://schemas.microsoft.com/office/drawing/2014/main" id="{6E7FF926-65E8-E21E-4A4C-81C43B5524C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0261483">
            <a:off x="8048678" y="545067"/>
            <a:ext cx="3577170" cy="3577170"/>
          </a:xfrm>
          <a:prstGeom prst="rect">
            <a:avLst/>
          </a:prstGeom>
        </p:spPr>
      </p:pic>
    </p:spTree>
    <p:extLst>
      <p:ext uri="{BB962C8B-B14F-4D97-AF65-F5344CB8AC3E}">
        <p14:creationId xmlns:p14="http://schemas.microsoft.com/office/powerpoint/2010/main" val="404339097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6" presetClass="entr" presetSubtype="0" fill="hold" nodeType="afterEffect">
                                  <p:stCondLst>
                                    <p:cond delay="0"/>
                                  </p:stCondLst>
                                  <p:childTnLst>
                                    <p:set>
                                      <p:cBhvr>
                                        <p:cTn id="10" dur="1" fill="hold">
                                          <p:stCondLst>
                                            <p:cond delay="0"/>
                                          </p:stCondLst>
                                        </p:cTn>
                                        <p:tgtEl>
                                          <p:spTgt spid="28"/>
                                        </p:tgtEl>
                                        <p:attrNameLst>
                                          <p:attrName>style.visibility</p:attrName>
                                        </p:attrNameLst>
                                      </p:cBhvr>
                                      <p:to>
                                        <p:strVal val="visible"/>
                                      </p:to>
                                    </p:set>
                                    <p:animEffect transition="in" filter="wipe(down)">
                                      <p:cBhvr>
                                        <p:cTn id="11" dur="580">
                                          <p:stCondLst>
                                            <p:cond delay="0"/>
                                          </p:stCondLst>
                                        </p:cTn>
                                        <p:tgtEl>
                                          <p:spTgt spid="28"/>
                                        </p:tgtEl>
                                      </p:cBhvr>
                                    </p:animEffect>
                                    <p:anim calcmode="lin" valueType="num">
                                      <p:cBhvr>
                                        <p:cTn id="12" dur="1822" tmFilter="0,0; 0.14,0.36; 0.43,0.73; 0.71,0.91; 1.0,1.0">
                                          <p:stCondLst>
                                            <p:cond delay="0"/>
                                          </p:stCondLst>
                                        </p:cTn>
                                        <p:tgtEl>
                                          <p:spTgt spid="28"/>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28"/>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28"/>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28"/>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28"/>
                                        </p:tgtEl>
                                        <p:attrNameLst>
                                          <p:attrName>ppt_y</p:attrName>
                                        </p:attrNameLst>
                                      </p:cBhvr>
                                      <p:tavLst>
                                        <p:tav tm="0" fmla="#ppt_y-sin(pi*$)/81">
                                          <p:val>
                                            <p:fltVal val="0"/>
                                          </p:val>
                                        </p:tav>
                                        <p:tav tm="100000">
                                          <p:val>
                                            <p:fltVal val="1"/>
                                          </p:val>
                                        </p:tav>
                                      </p:tavLst>
                                    </p:anim>
                                    <p:animScale>
                                      <p:cBhvr>
                                        <p:cTn id="17" dur="26">
                                          <p:stCondLst>
                                            <p:cond delay="650"/>
                                          </p:stCondLst>
                                        </p:cTn>
                                        <p:tgtEl>
                                          <p:spTgt spid="28"/>
                                        </p:tgtEl>
                                      </p:cBhvr>
                                      <p:to x="100000" y="60000"/>
                                    </p:animScale>
                                    <p:animScale>
                                      <p:cBhvr>
                                        <p:cTn id="18" dur="166" decel="50000">
                                          <p:stCondLst>
                                            <p:cond delay="676"/>
                                          </p:stCondLst>
                                        </p:cTn>
                                        <p:tgtEl>
                                          <p:spTgt spid="28"/>
                                        </p:tgtEl>
                                      </p:cBhvr>
                                      <p:to x="100000" y="100000"/>
                                    </p:animScale>
                                    <p:animScale>
                                      <p:cBhvr>
                                        <p:cTn id="19" dur="26">
                                          <p:stCondLst>
                                            <p:cond delay="1312"/>
                                          </p:stCondLst>
                                        </p:cTn>
                                        <p:tgtEl>
                                          <p:spTgt spid="28"/>
                                        </p:tgtEl>
                                      </p:cBhvr>
                                      <p:to x="100000" y="80000"/>
                                    </p:animScale>
                                    <p:animScale>
                                      <p:cBhvr>
                                        <p:cTn id="20" dur="166" decel="50000">
                                          <p:stCondLst>
                                            <p:cond delay="1338"/>
                                          </p:stCondLst>
                                        </p:cTn>
                                        <p:tgtEl>
                                          <p:spTgt spid="28"/>
                                        </p:tgtEl>
                                      </p:cBhvr>
                                      <p:to x="100000" y="100000"/>
                                    </p:animScale>
                                    <p:animScale>
                                      <p:cBhvr>
                                        <p:cTn id="21" dur="26">
                                          <p:stCondLst>
                                            <p:cond delay="1642"/>
                                          </p:stCondLst>
                                        </p:cTn>
                                        <p:tgtEl>
                                          <p:spTgt spid="28"/>
                                        </p:tgtEl>
                                      </p:cBhvr>
                                      <p:to x="100000" y="90000"/>
                                    </p:animScale>
                                    <p:animScale>
                                      <p:cBhvr>
                                        <p:cTn id="22" dur="166" decel="50000">
                                          <p:stCondLst>
                                            <p:cond delay="1668"/>
                                          </p:stCondLst>
                                        </p:cTn>
                                        <p:tgtEl>
                                          <p:spTgt spid="28"/>
                                        </p:tgtEl>
                                      </p:cBhvr>
                                      <p:to x="100000" y="100000"/>
                                    </p:animScale>
                                    <p:animScale>
                                      <p:cBhvr>
                                        <p:cTn id="23" dur="26">
                                          <p:stCondLst>
                                            <p:cond delay="1808"/>
                                          </p:stCondLst>
                                        </p:cTn>
                                        <p:tgtEl>
                                          <p:spTgt spid="28"/>
                                        </p:tgtEl>
                                      </p:cBhvr>
                                      <p:to x="100000" y="95000"/>
                                    </p:animScale>
                                    <p:animScale>
                                      <p:cBhvr>
                                        <p:cTn id="24" dur="166" decel="50000">
                                          <p:stCondLst>
                                            <p:cond delay="1834"/>
                                          </p:stCondLst>
                                        </p:cTn>
                                        <p:tgtEl>
                                          <p:spTgt spid="2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7FD6F-907E-4936-405C-3C6D01B02A58}"/>
            </a:ext>
          </a:extLst>
        </p:cNvPr>
        <p:cNvGrpSpPr/>
        <p:nvPr/>
      </p:nvGrpSpPr>
      <p:grpSpPr>
        <a:xfrm>
          <a:off x="0" y="0"/>
          <a:ext cx="0" cy="0"/>
          <a:chOff x="0" y="0"/>
          <a:chExt cx="0" cy="0"/>
        </a:xfrm>
      </p:grpSpPr>
      <p:grpSp>
        <p:nvGrpSpPr>
          <p:cNvPr id="267" name="Group 266">
            <a:extLst>
              <a:ext uri="{FF2B5EF4-FFF2-40B4-BE49-F238E27FC236}">
                <a16:creationId xmlns:a16="http://schemas.microsoft.com/office/drawing/2014/main" id="{5BECDD34-8AF4-3492-D011-375B4C3F7C4E}"/>
              </a:ext>
            </a:extLst>
          </p:cNvPr>
          <p:cNvGrpSpPr/>
          <p:nvPr/>
        </p:nvGrpSpPr>
        <p:grpSpPr>
          <a:xfrm>
            <a:off x="3197382" y="5749286"/>
            <a:ext cx="5968752" cy="1119147"/>
            <a:chOff x="3197382" y="5749286"/>
            <a:chExt cx="5968752" cy="1119147"/>
          </a:xfrm>
        </p:grpSpPr>
        <p:grpSp>
          <p:nvGrpSpPr>
            <p:cNvPr id="55" name="Graphic 47" descr="A city block">
              <a:extLst>
                <a:ext uri="{FF2B5EF4-FFF2-40B4-BE49-F238E27FC236}">
                  <a16:creationId xmlns:a16="http://schemas.microsoft.com/office/drawing/2014/main" id="{DD1CA6A4-6744-3739-5B54-A441D5646690}"/>
                </a:ext>
              </a:extLst>
            </p:cNvPr>
            <p:cNvGrpSpPr/>
            <p:nvPr/>
          </p:nvGrpSpPr>
          <p:grpSpPr>
            <a:xfrm>
              <a:off x="3197382" y="5842554"/>
              <a:ext cx="559887" cy="1025879"/>
              <a:chOff x="3410027" y="5874555"/>
              <a:chExt cx="559887" cy="1025879"/>
            </a:xfrm>
          </p:grpSpPr>
          <p:sp>
            <p:nvSpPr>
              <p:cNvPr id="56" name="Freeform: Shape 55">
                <a:extLst>
                  <a:ext uri="{FF2B5EF4-FFF2-40B4-BE49-F238E27FC236}">
                    <a16:creationId xmlns:a16="http://schemas.microsoft.com/office/drawing/2014/main" id="{59591632-31C1-BA34-79FF-3FF3C2783CF8}"/>
                  </a:ext>
                </a:extLst>
              </p:cNvPr>
              <p:cNvSpPr/>
              <p:nvPr/>
            </p:nvSpPr>
            <p:spPr>
              <a:xfrm>
                <a:off x="3410027" y="5874555"/>
                <a:ext cx="559887" cy="1025879"/>
              </a:xfrm>
              <a:custGeom>
                <a:avLst/>
                <a:gdLst>
                  <a:gd name="connsiteX0" fmla="*/ 0 w 559887"/>
                  <a:gd name="connsiteY0" fmla="*/ 0 h 1025879"/>
                  <a:gd name="connsiteX1" fmla="*/ 559888 w 559887"/>
                  <a:gd name="connsiteY1" fmla="*/ 0 h 1025879"/>
                  <a:gd name="connsiteX2" fmla="*/ 559888 w 559887"/>
                  <a:gd name="connsiteY2" fmla="*/ 1025879 h 1025879"/>
                  <a:gd name="connsiteX3" fmla="*/ 0 w 559887"/>
                  <a:gd name="connsiteY3" fmla="*/ 1025879 h 1025879"/>
                </a:gdLst>
                <a:ahLst/>
                <a:cxnLst>
                  <a:cxn ang="0">
                    <a:pos x="connsiteX0" y="connsiteY0"/>
                  </a:cxn>
                  <a:cxn ang="0">
                    <a:pos x="connsiteX1" y="connsiteY1"/>
                  </a:cxn>
                  <a:cxn ang="0">
                    <a:pos x="connsiteX2" y="connsiteY2"/>
                  </a:cxn>
                  <a:cxn ang="0">
                    <a:pos x="connsiteX3" y="connsiteY3"/>
                  </a:cxn>
                </a:cxnLst>
                <a:rect l="l" t="t" r="r" b="b"/>
                <a:pathLst>
                  <a:path w="559887" h="1025879">
                    <a:moveTo>
                      <a:pt x="0" y="0"/>
                    </a:moveTo>
                    <a:lnTo>
                      <a:pt x="559888" y="0"/>
                    </a:lnTo>
                    <a:lnTo>
                      <a:pt x="559888" y="1025879"/>
                    </a:lnTo>
                    <a:lnTo>
                      <a:pt x="0" y="1025879"/>
                    </a:lnTo>
                    <a:close/>
                  </a:path>
                </a:pathLst>
              </a:custGeom>
              <a:solidFill>
                <a:srgbClr val="FFFFFF"/>
              </a:solidFill>
              <a:ln w="3106" cap="flat">
                <a:noFill/>
                <a:prstDash val="solid"/>
                <a:miter/>
              </a:ln>
            </p:spPr>
            <p:txBody>
              <a:bodyPr rtlCol="0" anchor="ctr"/>
              <a:lstStyle/>
              <a:p>
                <a:endParaRPr lang="en-GB"/>
              </a:p>
            </p:txBody>
          </p:sp>
          <p:grpSp>
            <p:nvGrpSpPr>
              <p:cNvPr id="58" name="Graphic 47" descr="A city block">
                <a:extLst>
                  <a:ext uri="{FF2B5EF4-FFF2-40B4-BE49-F238E27FC236}">
                    <a16:creationId xmlns:a16="http://schemas.microsoft.com/office/drawing/2014/main" id="{0E9379E7-793A-3F15-97E0-B30E4A9A73F7}"/>
                  </a:ext>
                </a:extLst>
              </p:cNvPr>
              <p:cNvGrpSpPr/>
              <p:nvPr/>
            </p:nvGrpSpPr>
            <p:grpSpPr>
              <a:xfrm>
                <a:off x="3410027" y="5967814"/>
                <a:ext cx="429004" cy="233154"/>
                <a:chOff x="3410027" y="5967814"/>
                <a:chExt cx="429004" cy="233154"/>
              </a:xfrm>
              <a:solidFill>
                <a:srgbClr val="D2D2D2"/>
              </a:solidFill>
            </p:grpSpPr>
            <p:sp>
              <p:nvSpPr>
                <p:cNvPr id="60" name="Freeform: Shape 59">
                  <a:extLst>
                    <a:ext uri="{FF2B5EF4-FFF2-40B4-BE49-F238E27FC236}">
                      <a16:creationId xmlns:a16="http://schemas.microsoft.com/office/drawing/2014/main" id="{823AFBC9-70C5-6655-C23E-15D4B9D9B64A}"/>
                    </a:ext>
                  </a:extLst>
                </p:cNvPr>
                <p:cNvSpPr/>
                <p:nvPr/>
              </p:nvSpPr>
              <p:spPr>
                <a:xfrm>
                  <a:off x="3652507" y="6191642"/>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2" name="Freeform: Shape 61">
                  <a:extLst>
                    <a:ext uri="{FF2B5EF4-FFF2-40B4-BE49-F238E27FC236}">
                      <a16:creationId xmlns:a16="http://schemas.microsoft.com/office/drawing/2014/main" id="{C41DCA9E-1D70-6324-0402-D61BDBE3B7B6}"/>
                    </a:ext>
                  </a:extLst>
                </p:cNvPr>
                <p:cNvSpPr/>
                <p:nvPr/>
              </p:nvSpPr>
              <p:spPr>
                <a:xfrm>
                  <a:off x="3410027" y="5967814"/>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3" name="Freeform: Shape 62">
                  <a:extLst>
                    <a:ext uri="{FF2B5EF4-FFF2-40B4-BE49-F238E27FC236}">
                      <a16:creationId xmlns:a16="http://schemas.microsoft.com/office/drawing/2014/main" id="{0C14B712-D583-4F86-032D-964F9B4EA894}"/>
                    </a:ext>
                  </a:extLst>
                </p:cNvPr>
                <p:cNvSpPr/>
                <p:nvPr/>
              </p:nvSpPr>
              <p:spPr>
                <a:xfrm>
                  <a:off x="3410027" y="6005119"/>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4" name="Freeform: Shape 63">
                  <a:extLst>
                    <a:ext uri="{FF2B5EF4-FFF2-40B4-BE49-F238E27FC236}">
                      <a16:creationId xmlns:a16="http://schemas.microsoft.com/office/drawing/2014/main" id="{4B690F80-7B93-A1A7-9935-0BD252EE4C81}"/>
                    </a:ext>
                  </a:extLst>
                </p:cNvPr>
                <p:cNvSpPr/>
                <p:nvPr/>
              </p:nvSpPr>
              <p:spPr>
                <a:xfrm>
                  <a:off x="3410027" y="6042423"/>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D2D2D2"/>
                </a:solidFill>
                <a:ln w="3106" cap="flat">
                  <a:noFill/>
                  <a:prstDash val="solid"/>
                  <a:miter/>
                </a:ln>
              </p:spPr>
              <p:txBody>
                <a:bodyPr rtlCol="0" anchor="ctr"/>
                <a:lstStyle/>
                <a:p>
                  <a:endParaRPr lang="en-GB"/>
                </a:p>
              </p:txBody>
            </p:sp>
            <p:sp>
              <p:nvSpPr>
                <p:cNvPr id="65" name="Freeform: Shape 64">
                  <a:extLst>
                    <a:ext uri="{FF2B5EF4-FFF2-40B4-BE49-F238E27FC236}">
                      <a16:creationId xmlns:a16="http://schemas.microsoft.com/office/drawing/2014/main" id="{B7486054-0A69-48C2-D2EE-92E8443CE558}"/>
                    </a:ext>
                  </a:extLst>
                </p:cNvPr>
                <p:cNvSpPr/>
                <p:nvPr/>
              </p:nvSpPr>
              <p:spPr>
                <a:xfrm>
                  <a:off x="3652507" y="6079728"/>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6" name="Freeform: Shape 65">
                  <a:extLst>
                    <a:ext uri="{FF2B5EF4-FFF2-40B4-BE49-F238E27FC236}">
                      <a16:creationId xmlns:a16="http://schemas.microsoft.com/office/drawing/2014/main" id="{A3FE0622-43E2-EB37-6F4D-4F689C27AF11}"/>
                    </a:ext>
                  </a:extLst>
                </p:cNvPr>
                <p:cNvSpPr/>
                <p:nvPr/>
              </p:nvSpPr>
              <p:spPr>
                <a:xfrm>
                  <a:off x="3652507" y="6117033"/>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sp>
              <p:nvSpPr>
                <p:cNvPr id="67" name="Freeform: Shape 66">
                  <a:extLst>
                    <a:ext uri="{FF2B5EF4-FFF2-40B4-BE49-F238E27FC236}">
                      <a16:creationId xmlns:a16="http://schemas.microsoft.com/office/drawing/2014/main" id="{119B7860-72D2-C0D7-7447-9EF64E2160D0}"/>
                    </a:ext>
                  </a:extLst>
                </p:cNvPr>
                <p:cNvSpPr/>
                <p:nvPr/>
              </p:nvSpPr>
              <p:spPr>
                <a:xfrm>
                  <a:off x="3652507" y="6154337"/>
                  <a:ext cx="186523" cy="9326"/>
                </a:xfrm>
                <a:custGeom>
                  <a:avLst/>
                  <a:gdLst>
                    <a:gd name="connsiteX0" fmla="*/ 0 w 186523"/>
                    <a:gd name="connsiteY0" fmla="*/ 0 h 9326"/>
                    <a:gd name="connsiteX1" fmla="*/ 186524 w 186523"/>
                    <a:gd name="connsiteY1" fmla="*/ 0 h 9326"/>
                    <a:gd name="connsiteX2" fmla="*/ 186524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4" y="0"/>
                      </a:lnTo>
                      <a:lnTo>
                        <a:pt x="186524" y="9326"/>
                      </a:lnTo>
                      <a:lnTo>
                        <a:pt x="0" y="9326"/>
                      </a:lnTo>
                      <a:close/>
                    </a:path>
                  </a:pathLst>
                </a:custGeom>
                <a:solidFill>
                  <a:srgbClr val="D2D2D2"/>
                </a:solidFill>
                <a:ln w="3106" cap="flat">
                  <a:noFill/>
                  <a:prstDash val="solid"/>
                  <a:miter/>
                </a:ln>
              </p:spPr>
              <p:txBody>
                <a:bodyPr rtlCol="0" anchor="ctr"/>
                <a:lstStyle/>
                <a:p>
                  <a:endParaRPr lang="en-GB"/>
                </a:p>
              </p:txBody>
            </p:sp>
          </p:grpSp>
        </p:grpSp>
        <p:grpSp>
          <p:nvGrpSpPr>
            <p:cNvPr id="68" name="Graphic 47" descr="A city block">
              <a:extLst>
                <a:ext uri="{FF2B5EF4-FFF2-40B4-BE49-F238E27FC236}">
                  <a16:creationId xmlns:a16="http://schemas.microsoft.com/office/drawing/2014/main" id="{FF00605A-9C90-38D7-2E1D-5E0FCAFB3749}"/>
                </a:ext>
              </a:extLst>
            </p:cNvPr>
            <p:cNvGrpSpPr/>
            <p:nvPr/>
          </p:nvGrpSpPr>
          <p:grpSpPr>
            <a:xfrm>
              <a:off x="4875278" y="5935396"/>
              <a:ext cx="569984" cy="933037"/>
              <a:chOff x="5087923" y="5967397"/>
              <a:chExt cx="569984" cy="933037"/>
            </a:xfrm>
          </p:grpSpPr>
          <p:sp>
            <p:nvSpPr>
              <p:cNvPr id="69" name="Freeform: Shape 68">
                <a:extLst>
                  <a:ext uri="{FF2B5EF4-FFF2-40B4-BE49-F238E27FC236}">
                    <a16:creationId xmlns:a16="http://schemas.microsoft.com/office/drawing/2014/main" id="{2439DE2E-70E8-50E8-D399-F401776B7F4E}"/>
                  </a:ext>
                </a:extLst>
              </p:cNvPr>
              <p:cNvSpPr/>
              <p:nvPr/>
            </p:nvSpPr>
            <p:spPr>
              <a:xfrm>
                <a:off x="5125228" y="6702542"/>
                <a:ext cx="532680" cy="104630"/>
              </a:xfrm>
              <a:custGeom>
                <a:avLst/>
                <a:gdLst>
                  <a:gd name="connsiteX0" fmla="*/ 0 w 532680"/>
                  <a:gd name="connsiteY0" fmla="*/ 0 h 104630"/>
                  <a:gd name="connsiteX1" fmla="*/ 532680 w 532680"/>
                  <a:gd name="connsiteY1" fmla="*/ 0 h 104630"/>
                  <a:gd name="connsiteX2" fmla="*/ 532680 w 532680"/>
                  <a:gd name="connsiteY2" fmla="*/ 104630 h 104630"/>
                  <a:gd name="connsiteX3" fmla="*/ 0 w 532680"/>
                  <a:gd name="connsiteY3" fmla="*/ 104630 h 104630"/>
                </a:gdLst>
                <a:ahLst/>
                <a:cxnLst>
                  <a:cxn ang="0">
                    <a:pos x="connsiteX0" y="connsiteY0"/>
                  </a:cxn>
                  <a:cxn ang="0">
                    <a:pos x="connsiteX1" y="connsiteY1"/>
                  </a:cxn>
                  <a:cxn ang="0">
                    <a:pos x="connsiteX2" y="connsiteY2"/>
                  </a:cxn>
                  <a:cxn ang="0">
                    <a:pos x="connsiteX3" y="connsiteY3"/>
                  </a:cxn>
                </a:cxnLst>
                <a:rect l="l" t="t" r="r" b="b"/>
                <a:pathLst>
                  <a:path w="532680" h="104630">
                    <a:moveTo>
                      <a:pt x="0" y="0"/>
                    </a:moveTo>
                    <a:lnTo>
                      <a:pt x="532680" y="0"/>
                    </a:lnTo>
                    <a:lnTo>
                      <a:pt x="532680" y="104630"/>
                    </a:lnTo>
                    <a:lnTo>
                      <a:pt x="0" y="104630"/>
                    </a:lnTo>
                    <a:close/>
                  </a:path>
                </a:pathLst>
              </a:custGeom>
              <a:solidFill>
                <a:srgbClr val="737373"/>
              </a:solidFill>
              <a:ln w="3106" cap="flat">
                <a:noFill/>
                <a:prstDash val="solid"/>
                <a:miter/>
              </a:ln>
            </p:spPr>
            <p:txBody>
              <a:bodyPr rtlCol="0" anchor="ctr"/>
              <a:lstStyle/>
              <a:p>
                <a:endParaRPr lang="en-GB"/>
              </a:p>
            </p:txBody>
          </p:sp>
          <p:sp>
            <p:nvSpPr>
              <p:cNvPr id="70" name="Freeform: Shape 69">
                <a:extLst>
                  <a:ext uri="{FF2B5EF4-FFF2-40B4-BE49-F238E27FC236}">
                    <a16:creationId xmlns:a16="http://schemas.microsoft.com/office/drawing/2014/main" id="{55146EF1-5689-8E0E-A002-32E6B11F8A3E}"/>
                  </a:ext>
                </a:extLst>
              </p:cNvPr>
              <p:cNvSpPr/>
              <p:nvPr/>
            </p:nvSpPr>
            <p:spPr>
              <a:xfrm>
                <a:off x="5087923" y="5967397"/>
                <a:ext cx="559570" cy="933037"/>
              </a:xfrm>
              <a:custGeom>
                <a:avLst/>
                <a:gdLst>
                  <a:gd name="connsiteX0" fmla="*/ 559571 w 559570"/>
                  <a:gd name="connsiteY0" fmla="*/ 0 h 933037"/>
                  <a:gd name="connsiteX1" fmla="*/ 0 w 559570"/>
                  <a:gd name="connsiteY1" fmla="*/ 0 h 933037"/>
                  <a:gd name="connsiteX2" fmla="*/ 0 w 559570"/>
                  <a:gd name="connsiteY2" fmla="*/ 933037 h 933037"/>
                  <a:gd name="connsiteX3" fmla="*/ 50884 w 559570"/>
                  <a:gd name="connsiteY3" fmla="*/ 933037 h 933037"/>
                  <a:gd name="connsiteX4" fmla="*/ 50884 w 559570"/>
                  <a:gd name="connsiteY4" fmla="*/ 746514 h 933037"/>
                  <a:gd name="connsiteX5" fmla="*/ 323307 w 559570"/>
                  <a:gd name="connsiteY5" fmla="*/ 746514 h 933037"/>
                  <a:gd name="connsiteX6" fmla="*/ 323307 w 559570"/>
                  <a:gd name="connsiteY6" fmla="*/ 933037 h 933037"/>
                  <a:gd name="connsiteX7" fmla="*/ 374191 w 559570"/>
                  <a:gd name="connsiteY7" fmla="*/ 933037 h 933037"/>
                  <a:gd name="connsiteX8" fmla="*/ 374191 w 559570"/>
                  <a:gd name="connsiteY8" fmla="*/ 746514 h 933037"/>
                  <a:gd name="connsiteX9" fmla="*/ 415425 w 559570"/>
                  <a:gd name="connsiteY9" fmla="*/ 746514 h 933037"/>
                  <a:gd name="connsiteX10" fmla="*/ 415425 w 559570"/>
                  <a:gd name="connsiteY10" fmla="*/ 933037 h 933037"/>
                  <a:gd name="connsiteX11" fmla="*/ 466309 w 559570"/>
                  <a:gd name="connsiteY11" fmla="*/ 933037 h 933037"/>
                  <a:gd name="connsiteX12" fmla="*/ 466309 w 559570"/>
                  <a:gd name="connsiteY12" fmla="*/ 746514 h 933037"/>
                  <a:gd name="connsiteX13" fmla="*/ 559571 w 559570"/>
                  <a:gd name="connsiteY13" fmla="*/ 746514 h 933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9570" h="933037">
                    <a:moveTo>
                      <a:pt x="559571" y="0"/>
                    </a:moveTo>
                    <a:lnTo>
                      <a:pt x="0" y="0"/>
                    </a:lnTo>
                    <a:lnTo>
                      <a:pt x="0" y="933037"/>
                    </a:lnTo>
                    <a:lnTo>
                      <a:pt x="50884" y="933037"/>
                    </a:lnTo>
                    <a:lnTo>
                      <a:pt x="50884" y="746514"/>
                    </a:lnTo>
                    <a:lnTo>
                      <a:pt x="323307" y="746514"/>
                    </a:lnTo>
                    <a:lnTo>
                      <a:pt x="323307" y="933037"/>
                    </a:lnTo>
                    <a:lnTo>
                      <a:pt x="374191" y="933037"/>
                    </a:lnTo>
                    <a:lnTo>
                      <a:pt x="374191" y="746514"/>
                    </a:lnTo>
                    <a:lnTo>
                      <a:pt x="415425" y="746514"/>
                    </a:lnTo>
                    <a:lnTo>
                      <a:pt x="415425" y="933037"/>
                    </a:lnTo>
                    <a:lnTo>
                      <a:pt x="466309" y="933037"/>
                    </a:lnTo>
                    <a:lnTo>
                      <a:pt x="466309" y="746514"/>
                    </a:lnTo>
                    <a:lnTo>
                      <a:pt x="559571" y="746514"/>
                    </a:lnTo>
                    <a:close/>
                  </a:path>
                </a:pathLst>
              </a:custGeom>
              <a:solidFill>
                <a:srgbClr val="E6E6E6"/>
              </a:solidFill>
              <a:ln w="3106" cap="flat">
                <a:noFill/>
                <a:prstDash val="solid"/>
                <a:miter/>
              </a:ln>
            </p:spPr>
            <p:txBody>
              <a:bodyPr rtlCol="0" anchor="ctr"/>
              <a:lstStyle/>
              <a:p>
                <a:endParaRPr lang="en-GB"/>
              </a:p>
            </p:txBody>
          </p:sp>
          <p:sp>
            <p:nvSpPr>
              <p:cNvPr id="71" name="Freeform: Shape 70">
                <a:extLst>
                  <a:ext uri="{FF2B5EF4-FFF2-40B4-BE49-F238E27FC236}">
                    <a16:creationId xmlns:a16="http://schemas.microsoft.com/office/drawing/2014/main" id="{C3724E98-284F-0E46-9FB2-318994F80636}"/>
                  </a:ext>
                </a:extLst>
              </p:cNvPr>
              <p:cNvSpPr/>
              <p:nvPr/>
            </p:nvSpPr>
            <p:spPr>
              <a:xfrm>
                <a:off x="5087924" y="6197863"/>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2" name="Freeform: Shape 71">
                <a:extLst>
                  <a:ext uri="{FF2B5EF4-FFF2-40B4-BE49-F238E27FC236}">
                    <a16:creationId xmlns:a16="http://schemas.microsoft.com/office/drawing/2014/main" id="{C801954B-2A6E-E664-D990-53FA967465E8}"/>
                  </a:ext>
                </a:extLst>
              </p:cNvPr>
              <p:cNvSpPr/>
              <p:nvPr/>
            </p:nvSpPr>
            <p:spPr>
              <a:xfrm>
                <a:off x="5087924" y="6384386"/>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3" name="Freeform: Shape 72">
                <a:extLst>
                  <a:ext uri="{FF2B5EF4-FFF2-40B4-BE49-F238E27FC236}">
                    <a16:creationId xmlns:a16="http://schemas.microsoft.com/office/drawing/2014/main" id="{05D7A487-D053-644B-BF11-408926A81FD5}"/>
                  </a:ext>
                </a:extLst>
              </p:cNvPr>
              <p:cNvSpPr/>
              <p:nvPr/>
            </p:nvSpPr>
            <p:spPr>
              <a:xfrm>
                <a:off x="5087924" y="6570910"/>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74" name="Freeform: Shape 73">
                <a:extLst>
                  <a:ext uri="{FF2B5EF4-FFF2-40B4-BE49-F238E27FC236}">
                    <a16:creationId xmlns:a16="http://schemas.microsoft.com/office/drawing/2014/main" id="{F4092534-8B86-57BA-DC27-937942A6C845}"/>
                  </a:ext>
                </a:extLst>
              </p:cNvPr>
              <p:cNvSpPr/>
              <p:nvPr/>
            </p:nvSpPr>
            <p:spPr>
              <a:xfrm>
                <a:off x="5212363" y="6477648"/>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75" name="Freeform: Shape 74">
                <a:extLst>
                  <a:ext uri="{FF2B5EF4-FFF2-40B4-BE49-F238E27FC236}">
                    <a16:creationId xmlns:a16="http://schemas.microsoft.com/office/drawing/2014/main" id="{8342B041-9E5D-8BF3-82D1-06483880EAEF}"/>
                  </a:ext>
                </a:extLst>
              </p:cNvPr>
              <p:cNvSpPr/>
              <p:nvPr/>
            </p:nvSpPr>
            <p:spPr>
              <a:xfrm>
                <a:off x="5212363" y="6291124"/>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76" name="Freeform: Shape 75">
                <a:extLst>
                  <a:ext uri="{FF2B5EF4-FFF2-40B4-BE49-F238E27FC236}">
                    <a16:creationId xmlns:a16="http://schemas.microsoft.com/office/drawing/2014/main" id="{7FFA8EF2-2F66-947C-C76B-60AD0AF892E1}"/>
                  </a:ext>
                </a:extLst>
              </p:cNvPr>
              <p:cNvSpPr/>
              <p:nvPr/>
            </p:nvSpPr>
            <p:spPr>
              <a:xfrm>
                <a:off x="5305534" y="6104601"/>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grpSp>
        <p:grpSp>
          <p:nvGrpSpPr>
            <p:cNvPr id="77" name="Graphic 47" descr="A city block">
              <a:extLst>
                <a:ext uri="{FF2B5EF4-FFF2-40B4-BE49-F238E27FC236}">
                  <a16:creationId xmlns:a16="http://schemas.microsoft.com/office/drawing/2014/main" id="{BAB744B2-8F89-CA42-CB88-7B13BF8699A2}"/>
                </a:ext>
              </a:extLst>
            </p:cNvPr>
            <p:cNvGrpSpPr/>
            <p:nvPr/>
          </p:nvGrpSpPr>
          <p:grpSpPr>
            <a:xfrm>
              <a:off x="6553996" y="5749292"/>
              <a:ext cx="559570" cy="1119141"/>
              <a:chOff x="6766641" y="5781293"/>
              <a:chExt cx="559570" cy="1119141"/>
            </a:xfrm>
          </p:grpSpPr>
          <p:sp>
            <p:nvSpPr>
              <p:cNvPr id="78" name="Freeform: Shape 77">
                <a:extLst>
                  <a:ext uri="{FF2B5EF4-FFF2-40B4-BE49-F238E27FC236}">
                    <a16:creationId xmlns:a16="http://schemas.microsoft.com/office/drawing/2014/main" id="{B601BBC3-43CE-EF75-878F-5089280BEF53}"/>
                  </a:ext>
                </a:extLst>
              </p:cNvPr>
              <p:cNvSpPr/>
              <p:nvPr/>
            </p:nvSpPr>
            <p:spPr>
              <a:xfrm>
                <a:off x="6766641" y="5781293"/>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79" name="Graphic 47" descr="A city block">
                <a:extLst>
                  <a:ext uri="{FF2B5EF4-FFF2-40B4-BE49-F238E27FC236}">
                    <a16:creationId xmlns:a16="http://schemas.microsoft.com/office/drawing/2014/main" id="{3222FF3A-1A54-C0DF-366F-13970CAB401C}"/>
                  </a:ext>
                </a:extLst>
              </p:cNvPr>
              <p:cNvGrpSpPr/>
              <p:nvPr/>
            </p:nvGrpSpPr>
            <p:grpSpPr>
              <a:xfrm>
                <a:off x="6835251" y="5874555"/>
                <a:ext cx="404432" cy="186523"/>
                <a:chOff x="6835251" y="5874555"/>
                <a:chExt cx="404432" cy="186523"/>
              </a:xfrm>
              <a:solidFill>
                <a:srgbClr val="E6E6E6"/>
              </a:solidFill>
            </p:grpSpPr>
            <p:sp>
              <p:nvSpPr>
                <p:cNvPr id="80" name="Freeform: Shape 79">
                  <a:extLst>
                    <a:ext uri="{FF2B5EF4-FFF2-40B4-BE49-F238E27FC236}">
                      <a16:creationId xmlns:a16="http://schemas.microsoft.com/office/drawing/2014/main" id="{F280B05A-76BD-E9ED-4DC6-6A74723CB138}"/>
                    </a:ext>
                  </a:extLst>
                </p:cNvPr>
                <p:cNvSpPr/>
                <p:nvPr/>
              </p:nvSpPr>
              <p:spPr>
                <a:xfrm>
                  <a:off x="6835251"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81" name="Freeform: Shape 80">
                  <a:extLst>
                    <a:ext uri="{FF2B5EF4-FFF2-40B4-BE49-F238E27FC236}">
                      <a16:creationId xmlns:a16="http://schemas.microsoft.com/office/drawing/2014/main" id="{958B439C-8297-84D6-D755-D0CA6C4BB479}"/>
                    </a:ext>
                  </a:extLst>
                </p:cNvPr>
                <p:cNvSpPr/>
                <p:nvPr/>
              </p:nvSpPr>
              <p:spPr>
                <a:xfrm>
                  <a:off x="7052551" y="5874555"/>
                  <a:ext cx="87342" cy="186523"/>
                </a:xfrm>
                <a:custGeom>
                  <a:avLst/>
                  <a:gdLst>
                    <a:gd name="connsiteX0" fmla="*/ 0 w 87342"/>
                    <a:gd name="connsiteY0" fmla="*/ 0 h 186523"/>
                    <a:gd name="connsiteX1" fmla="*/ 87342 w 87342"/>
                    <a:gd name="connsiteY1" fmla="*/ 0 h 186523"/>
                    <a:gd name="connsiteX2" fmla="*/ 87342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2" y="0"/>
                      </a:lnTo>
                      <a:lnTo>
                        <a:pt x="87342"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82" name="Freeform: Shape 81">
                  <a:extLst>
                    <a:ext uri="{FF2B5EF4-FFF2-40B4-BE49-F238E27FC236}">
                      <a16:creationId xmlns:a16="http://schemas.microsoft.com/office/drawing/2014/main" id="{160AD9AC-5CEA-6CE2-84A6-2F43CF4E66F2}"/>
                    </a:ext>
                  </a:extLst>
                </p:cNvPr>
                <p:cNvSpPr/>
                <p:nvPr/>
              </p:nvSpPr>
              <p:spPr>
                <a:xfrm>
                  <a:off x="7152341"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83" name="Graphic 47" descr="A city block">
                <a:extLst>
                  <a:ext uri="{FF2B5EF4-FFF2-40B4-BE49-F238E27FC236}">
                    <a16:creationId xmlns:a16="http://schemas.microsoft.com/office/drawing/2014/main" id="{5064D56F-8F89-EE29-C087-186B00DCB1B9}"/>
                  </a:ext>
                </a:extLst>
              </p:cNvPr>
              <p:cNvGrpSpPr/>
              <p:nvPr/>
            </p:nvGrpSpPr>
            <p:grpSpPr>
              <a:xfrm>
                <a:off x="6834971" y="6104601"/>
                <a:ext cx="404734" cy="49739"/>
                <a:chOff x="6834971" y="6104601"/>
                <a:chExt cx="404734" cy="49739"/>
              </a:xfrm>
              <a:solidFill>
                <a:srgbClr val="E6E6E6"/>
              </a:solidFill>
            </p:grpSpPr>
            <p:sp>
              <p:nvSpPr>
                <p:cNvPr id="84" name="Freeform: Shape 83">
                  <a:extLst>
                    <a:ext uri="{FF2B5EF4-FFF2-40B4-BE49-F238E27FC236}">
                      <a16:creationId xmlns:a16="http://schemas.microsoft.com/office/drawing/2014/main" id="{75ADAEA0-4763-24A9-4B2E-D1E11E32B948}"/>
                    </a:ext>
                  </a:extLst>
                </p:cNvPr>
                <p:cNvSpPr/>
                <p:nvPr/>
              </p:nvSpPr>
              <p:spPr>
                <a:xfrm>
                  <a:off x="6834971"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5" name="Freeform: Shape 84">
                  <a:extLst>
                    <a:ext uri="{FF2B5EF4-FFF2-40B4-BE49-F238E27FC236}">
                      <a16:creationId xmlns:a16="http://schemas.microsoft.com/office/drawing/2014/main" id="{09EAD018-183A-147F-DE42-485EC70CBD23}"/>
                    </a:ext>
                  </a:extLst>
                </p:cNvPr>
                <p:cNvSpPr/>
                <p:nvPr/>
              </p:nvSpPr>
              <p:spPr>
                <a:xfrm>
                  <a:off x="7052644"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6" name="Freeform: Shape 85">
                  <a:extLst>
                    <a:ext uri="{FF2B5EF4-FFF2-40B4-BE49-F238E27FC236}">
                      <a16:creationId xmlns:a16="http://schemas.microsoft.com/office/drawing/2014/main" id="{36672604-E003-F328-FABB-FECEB1AE18C0}"/>
                    </a:ext>
                  </a:extLst>
                </p:cNvPr>
                <p:cNvSpPr/>
                <p:nvPr/>
              </p:nvSpPr>
              <p:spPr>
                <a:xfrm>
                  <a:off x="7152434"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87" name="Graphic 47" descr="A city block">
                <a:extLst>
                  <a:ext uri="{FF2B5EF4-FFF2-40B4-BE49-F238E27FC236}">
                    <a16:creationId xmlns:a16="http://schemas.microsoft.com/office/drawing/2014/main" id="{39A36855-A50F-0920-2375-80AC9395FA0D}"/>
                  </a:ext>
                </a:extLst>
              </p:cNvPr>
              <p:cNvGrpSpPr/>
              <p:nvPr/>
            </p:nvGrpSpPr>
            <p:grpSpPr>
              <a:xfrm>
                <a:off x="6835251" y="6197863"/>
                <a:ext cx="404454" cy="49739"/>
                <a:chOff x="6835251" y="6197863"/>
                <a:chExt cx="404454" cy="49739"/>
              </a:xfrm>
              <a:solidFill>
                <a:srgbClr val="E6E6E6"/>
              </a:solidFill>
            </p:grpSpPr>
            <p:sp>
              <p:nvSpPr>
                <p:cNvPr id="88" name="Freeform: Shape 87">
                  <a:extLst>
                    <a:ext uri="{FF2B5EF4-FFF2-40B4-BE49-F238E27FC236}">
                      <a16:creationId xmlns:a16="http://schemas.microsoft.com/office/drawing/2014/main" id="{3265253F-B52A-E56A-529A-4E22951DD41A}"/>
                    </a:ext>
                  </a:extLst>
                </p:cNvPr>
                <p:cNvSpPr/>
                <p:nvPr/>
              </p:nvSpPr>
              <p:spPr>
                <a:xfrm>
                  <a:off x="6835251"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89" name="Freeform: Shape 88">
                  <a:extLst>
                    <a:ext uri="{FF2B5EF4-FFF2-40B4-BE49-F238E27FC236}">
                      <a16:creationId xmlns:a16="http://schemas.microsoft.com/office/drawing/2014/main" id="{6FB52EF2-2F05-8092-05B2-79C0A5B5C8F9}"/>
                    </a:ext>
                  </a:extLst>
                </p:cNvPr>
                <p:cNvSpPr/>
                <p:nvPr/>
              </p:nvSpPr>
              <p:spPr>
                <a:xfrm>
                  <a:off x="7052551" y="6197863"/>
                  <a:ext cx="86447" cy="49739"/>
                </a:xfrm>
                <a:custGeom>
                  <a:avLst/>
                  <a:gdLst>
                    <a:gd name="connsiteX0" fmla="*/ 0 w 86447"/>
                    <a:gd name="connsiteY0" fmla="*/ 0 h 49739"/>
                    <a:gd name="connsiteX1" fmla="*/ 86447 w 86447"/>
                    <a:gd name="connsiteY1" fmla="*/ 0 h 49739"/>
                    <a:gd name="connsiteX2" fmla="*/ 86447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7" y="0"/>
                      </a:lnTo>
                      <a:lnTo>
                        <a:pt x="8644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0" name="Freeform: Shape 89">
                  <a:extLst>
                    <a:ext uri="{FF2B5EF4-FFF2-40B4-BE49-F238E27FC236}">
                      <a16:creationId xmlns:a16="http://schemas.microsoft.com/office/drawing/2014/main" id="{277DB513-6B42-6A70-2A2E-3564182E81B1}"/>
                    </a:ext>
                  </a:extLst>
                </p:cNvPr>
                <p:cNvSpPr/>
                <p:nvPr/>
              </p:nvSpPr>
              <p:spPr>
                <a:xfrm>
                  <a:off x="7152434"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1" name="Graphic 47" descr="A city block">
                <a:extLst>
                  <a:ext uri="{FF2B5EF4-FFF2-40B4-BE49-F238E27FC236}">
                    <a16:creationId xmlns:a16="http://schemas.microsoft.com/office/drawing/2014/main" id="{4677151E-97AB-B891-6F86-1E9FE2089653}"/>
                  </a:ext>
                </a:extLst>
              </p:cNvPr>
              <p:cNvGrpSpPr/>
              <p:nvPr/>
            </p:nvGrpSpPr>
            <p:grpSpPr>
              <a:xfrm>
                <a:off x="6952916" y="6291124"/>
                <a:ext cx="186999" cy="49739"/>
                <a:chOff x="6952916" y="6291124"/>
                <a:chExt cx="186999" cy="49739"/>
              </a:xfrm>
              <a:solidFill>
                <a:srgbClr val="E6E6E6"/>
              </a:solidFill>
            </p:grpSpPr>
            <p:sp>
              <p:nvSpPr>
                <p:cNvPr id="92" name="Freeform: Shape 91">
                  <a:extLst>
                    <a:ext uri="{FF2B5EF4-FFF2-40B4-BE49-F238E27FC236}">
                      <a16:creationId xmlns:a16="http://schemas.microsoft.com/office/drawing/2014/main" id="{1683A499-1BC6-4C3C-470A-9599D6794D46}"/>
                    </a:ext>
                  </a:extLst>
                </p:cNvPr>
                <p:cNvSpPr/>
                <p:nvPr/>
              </p:nvSpPr>
              <p:spPr>
                <a:xfrm>
                  <a:off x="6952916"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3" name="Freeform: Shape 92">
                  <a:extLst>
                    <a:ext uri="{FF2B5EF4-FFF2-40B4-BE49-F238E27FC236}">
                      <a16:creationId xmlns:a16="http://schemas.microsoft.com/office/drawing/2014/main" id="{C635BF6B-C68F-1C28-FA5B-083B3D575E38}"/>
                    </a:ext>
                  </a:extLst>
                </p:cNvPr>
                <p:cNvSpPr/>
                <p:nvPr/>
              </p:nvSpPr>
              <p:spPr>
                <a:xfrm>
                  <a:off x="7052644"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4" name="Graphic 47" descr="A city block">
                <a:extLst>
                  <a:ext uri="{FF2B5EF4-FFF2-40B4-BE49-F238E27FC236}">
                    <a16:creationId xmlns:a16="http://schemas.microsoft.com/office/drawing/2014/main" id="{E792BA04-1F99-4701-A4E0-4AA9716CC064}"/>
                  </a:ext>
                </a:extLst>
              </p:cNvPr>
              <p:cNvGrpSpPr/>
              <p:nvPr/>
            </p:nvGrpSpPr>
            <p:grpSpPr>
              <a:xfrm>
                <a:off x="6835562" y="6477648"/>
                <a:ext cx="304331" cy="49739"/>
                <a:chOff x="6835562" y="6477648"/>
                <a:chExt cx="304331" cy="49739"/>
              </a:xfrm>
              <a:solidFill>
                <a:srgbClr val="E6E6E6"/>
              </a:solidFill>
            </p:grpSpPr>
            <p:sp>
              <p:nvSpPr>
                <p:cNvPr id="95" name="Freeform: Shape 94">
                  <a:extLst>
                    <a:ext uri="{FF2B5EF4-FFF2-40B4-BE49-F238E27FC236}">
                      <a16:creationId xmlns:a16="http://schemas.microsoft.com/office/drawing/2014/main" id="{575B6381-9EA6-03D0-5EF5-863E0F6091D5}"/>
                    </a:ext>
                  </a:extLst>
                </p:cNvPr>
                <p:cNvSpPr/>
                <p:nvPr/>
              </p:nvSpPr>
              <p:spPr>
                <a:xfrm>
                  <a:off x="6835562"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6" name="Freeform: Shape 95">
                  <a:extLst>
                    <a:ext uri="{FF2B5EF4-FFF2-40B4-BE49-F238E27FC236}">
                      <a16:creationId xmlns:a16="http://schemas.microsoft.com/office/drawing/2014/main" id="{8886F2C7-2720-6B53-05B4-9EAA599FC11B}"/>
                    </a:ext>
                  </a:extLst>
                </p:cNvPr>
                <p:cNvSpPr/>
                <p:nvPr/>
              </p:nvSpPr>
              <p:spPr>
                <a:xfrm>
                  <a:off x="7052551" y="6477648"/>
                  <a:ext cx="87342" cy="49739"/>
                </a:xfrm>
                <a:custGeom>
                  <a:avLst/>
                  <a:gdLst>
                    <a:gd name="connsiteX0" fmla="*/ 0 w 87342"/>
                    <a:gd name="connsiteY0" fmla="*/ 0 h 49739"/>
                    <a:gd name="connsiteX1" fmla="*/ 87342 w 87342"/>
                    <a:gd name="connsiteY1" fmla="*/ 0 h 49739"/>
                    <a:gd name="connsiteX2" fmla="*/ 87342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2" y="0"/>
                      </a:lnTo>
                      <a:lnTo>
                        <a:pt x="87342"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97" name="Graphic 47" descr="A city block">
                <a:extLst>
                  <a:ext uri="{FF2B5EF4-FFF2-40B4-BE49-F238E27FC236}">
                    <a16:creationId xmlns:a16="http://schemas.microsoft.com/office/drawing/2014/main" id="{F3DB3DFF-9BD8-C6F0-32F1-189F9854EA3E}"/>
                  </a:ext>
                </a:extLst>
              </p:cNvPr>
              <p:cNvGrpSpPr/>
              <p:nvPr/>
            </p:nvGrpSpPr>
            <p:grpSpPr>
              <a:xfrm>
                <a:off x="6953134" y="6384386"/>
                <a:ext cx="286506" cy="49739"/>
                <a:chOff x="6953134" y="6384386"/>
                <a:chExt cx="286506" cy="49739"/>
              </a:xfrm>
            </p:grpSpPr>
            <p:sp>
              <p:nvSpPr>
                <p:cNvPr id="98" name="Freeform: Shape 97">
                  <a:extLst>
                    <a:ext uri="{FF2B5EF4-FFF2-40B4-BE49-F238E27FC236}">
                      <a16:creationId xmlns:a16="http://schemas.microsoft.com/office/drawing/2014/main" id="{458921B2-8104-B757-7C32-18738A9831A2}"/>
                    </a:ext>
                  </a:extLst>
                </p:cNvPr>
                <p:cNvSpPr/>
                <p:nvPr/>
              </p:nvSpPr>
              <p:spPr>
                <a:xfrm>
                  <a:off x="6953134"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99" name="Freeform: Shape 98">
                  <a:extLst>
                    <a:ext uri="{FF2B5EF4-FFF2-40B4-BE49-F238E27FC236}">
                      <a16:creationId xmlns:a16="http://schemas.microsoft.com/office/drawing/2014/main" id="{C1F27C60-313A-3D28-863B-95F075D030C1}"/>
                    </a:ext>
                  </a:extLst>
                </p:cNvPr>
                <p:cNvSpPr/>
                <p:nvPr/>
              </p:nvSpPr>
              <p:spPr>
                <a:xfrm>
                  <a:off x="7052644"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00" name="Freeform: Shape 99">
                  <a:extLst>
                    <a:ext uri="{FF2B5EF4-FFF2-40B4-BE49-F238E27FC236}">
                      <a16:creationId xmlns:a16="http://schemas.microsoft.com/office/drawing/2014/main" id="{8CF6F218-C747-7C36-0CBA-2FF3AEB2AC9C}"/>
                    </a:ext>
                  </a:extLst>
                </p:cNvPr>
                <p:cNvSpPr/>
                <p:nvPr/>
              </p:nvSpPr>
              <p:spPr>
                <a:xfrm>
                  <a:off x="7152341"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chemeClr val="accent4"/>
                </a:solidFill>
                <a:ln w="3106" cap="flat">
                  <a:noFill/>
                  <a:prstDash val="solid"/>
                  <a:miter/>
                </a:ln>
              </p:spPr>
              <p:txBody>
                <a:bodyPr rtlCol="0" anchor="ctr"/>
                <a:lstStyle/>
                <a:p>
                  <a:endParaRPr lang="en-GB"/>
                </a:p>
              </p:txBody>
            </p:sp>
          </p:grpSp>
          <p:sp>
            <p:nvSpPr>
              <p:cNvPr id="101" name="Freeform: Shape 100">
                <a:extLst>
                  <a:ext uri="{FF2B5EF4-FFF2-40B4-BE49-F238E27FC236}">
                    <a16:creationId xmlns:a16="http://schemas.microsoft.com/office/drawing/2014/main" id="{BE24239B-1D1A-1443-7BBA-A53FDBE0DD63}"/>
                  </a:ext>
                </a:extLst>
              </p:cNvPr>
              <p:cNvSpPr/>
              <p:nvPr/>
            </p:nvSpPr>
            <p:spPr>
              <a:xfrm>
                <a:off x="7052644"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02" name="Freeform: Shape 101">
                <a:extLst>
                  <a:ext uri="{FF2B5EF4-FFF2-40B4-BE49-F238E27FC236}">
                    <a16:creationId xmlns:a16="http://schemas.microsoft.com/office/drawing/2014/main" id="{736123DA-6788-629A-4D24-CF7BD52EA03D}"/>
                  </a:ext>
                </a:extLst>
              </p:cNvPr>
              <p:cNvSpPr/>
              <p:nvPr/>
            </p:nvSpPr>
            <p:spPr>
              <a:xfrm>
                <a:off x="6952823"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103" name="Graphic 47" descr="A city block">
                <a:extLst>
                  <a:ext uri="{FF2B5EF4-FFF2-40B4-BE49-F238E27FC236}">
                    <a16:creationId xmlns:a16="http://schemas.microsoft.com/office/drawing/2014/main" id="{64CD86DA-2BD0-5A04-37CC-03D8968F3E02}"/>
                  </a:ext>
                </a:extLst>
              </p:cNvPr>
              <p:cNvGrpSpPr/>
              <p:nvPr/>
            </p:nvGrpSpPr>
            <p:grpSpPr>
              <a:xfrm>
                <a:off x="6834971" y="6664171"/>
                <a:ext cx="404435" cy="49739"/>
                <a:chOff x="6834971" y="6664171"/>
                <a:chExt cx="404435" cy="49739"/>
              </a:xfrm>
            </p:grpSpPr>
            <p:sp>
              <p:nvSpPr>
                <p:cNvPr id="104" name="Freeform: Shape 103">
                  <a:extLst>
                    <a:ext uri="{FF2B5EF4-FFF2-40B4-BE49-F238E27FC236}">
                      <a16:creationId xmlns:a16="http://schemas.microsoft.com/office/drawing/2014/main" id="{B1692A3D-1A0C-4298-6957-8402435B72DB}"/>
                    </a:ext>
                  </a:extLst>
                </p:cNvPr>
                <p:cNvSpPr/>
                <p:nvPr/>
              </p:nvSpPr>
              <p:spPr>
                <a:xfrm>
                  <a:off x="6834971"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05" name="Freeform: Shape 104">
                  <a:extLst>
                    <a:ext uri="{FF2B5EF4-FFF2-40B4-BE49-F238E27FC236}">
                      <a16:creationId xmlns:a16="http://schemas.microsoft.com/office/drawing/2014/main" id="{0C9578F3-1357-5B6F-A036-C76696F23D3C}"/>
                    </a:ext>
                  </a:extLst>
                </p:cNvPr>
                <p:cNvSpPr/>
                <p:nvPr/>
              </p:nvSpPr>
              <p:spPr>
                <a:xfrm>
                  <a:off x="7052644"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06" name="Freeform: Shape 105">
                  <a:extLst>
                    <a:ext uri="{FF2B5EF4-FFF2-40B4-BE49-F238E27FC236}">
                      <a16:creationId xmlns:a16="http://schemas.microsoft.com/office/drawing/2014/main" id="{758FDC4B-E919-4592-F632-D17250334A4D}"/>
                    </a:ext>
                  </a:extLst>
                </p:cNvPr>
                <p:cNvSpPr/>
                <p:nvPr/>
              </p:nvSpPr>
              <p:spPr>
                <a:xfrm>
                  <a:off x="7153242"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07" name="Freeform: Shape 106">
                <a:extLst>
                  <a:ext uri="{FF2B5EF4-FFF2-40B4-BE49-F238E27FC236}">
                    <a16:creationId xmlns:a16="http://schemas.microsoft.com/office/drawing/2014/main" id="{B1EE3A52-8688-7AF8-02DB-B3FD66E76693}"/>
                  </a:ext>
                </a:extLst>
              </p:cNvPr>
              <p:cNvSpPr/>
              <p:nvPr/>
            </p:nvSpPr>
            <p:spPr>
              <a:xfrm>
                <a:off x="7052644"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108" name="Graphic 47" descr="A city block">
              <a:extLst>
                <a:ext uri="{FF2B5EF4-FFF2-40B4-BE49-F238E27FC236}">
                  <a16:creationId xmlns:a16="http://schemas.microsoft.com/office/drawing/2014/main" id="{47A6D858-3221-6434-4005-B61C40B2E6BF}"/>
                </a:ext>
              </a:extLst>
            </p:cNvPr>
            <p:cNvGrpSpPr/>
            <p:nvPr/>
          </p:nvGrpSpPr>
          <p:grpSpPr>
            <a:xfrm>
              <a:off x="5434849" y="5842554"/>
              <a:ext cx="509722" cy="1025879"/>
              <a:chOff x="5647494" y="5874555"/>
              <a:chExt cx="509722" cy="1025879"/>
            </a:xfrm>
          </p:grpSpPr>
          <p:sp>
            <p:nvSpPr>
              <p:cNvPr id="109" name="Freeform: Shape 108">
                <a:extLst>
                  <a:ext uri="{FF2B5EF4-FFF2-40B4-BE49-F238E27FC236}">
                    <a16:creationId xmlns:a16="http://schemas.microsoft.com/office/drawing/2014/main" id="{6F832418-1014-C6DF-DC0E-953C05050F34}"/>
                  </a:ext>
                </a:extLst>
              </p:cNvPr>
              <p:cNvSpPr/>
              <p:nvPr/>
            </p:nvSpPr>
            <p:spPr>
              <a:xfrm>
                <a:off x="5647494" y="5874555"/>
                <a:ext cx="509722" cy="1025879"/>
              </a:xfrm>
              <a:custGeom>
                <a:avLst/>
                <a:gdLst>
                  <a:gd name="connsiteX0" fmla="*/ 0 w 509722"/>
                  <a:gd name="connsiteY0" fmla="*/ 0 h 1025879"/>
                  <a:gd name="connsiteX1" fmla="*/ 509722 w 509722"/>
                  <a:gd name="connsiteY1" fmla="*/ 0 h 1025879"/>
                  <a:gd name="connsiteX2" fmla="*/ 509722 w 509722"/>
                  <a:gd name="connsiteY2" fmla="*/ 1025879 h 1025879"/>
                  <a:gd name="connsiteX3" fmla="*/ 0 w 509722"/>
                  <a:gd name="connsiteY3" fmla="*/ 1025879 h 1025879"/>
                </a:gdLst>
                <a:ahLst/>
                <a:cxnLst>
                  <a:cxn ang="0">
                    <a:pos x="connsiteX0" y="connsiteY0"/>
                  </a:cxn>
                  <a:cxn ang="0">
                    <a:pos x="connsiteX1" y="connsiteY1"/>
                  </a:cxn>
                  <a:cxn ang="0">
                    <a:pos x="connsiteX2" y="connsiteY2"/>
                  </a:cxn>
                  <a:cxn ang="0">
                    <a:pos x="connsiteX3" y="connsiteY3"/>
                  </a:cxn>
                </a:cxnLst>
                <a:rect l="l" t="t" r="r" b="b"/>
                <a:pathLst>
                  <a:path w="509722" h="1025879">
                    <a:moveTo>
                      <a:pt x="0" y="0"/>
                    </a:moveTo>
                    <a:lnTo>
                      <a:pt x="509722" y="0"/>
                    </a:lnTo>
                    <a:lnTo>
                      <a:pt x="509722" y="1025879"/>
                    </a:lnTo>
                    <a:lnTo>
                      <a:pt x="0" y="1025879"/>
                    </a:lnTo>
                    <a:close/>
                  </a:path>
                </a:pathLst>
              </a:custGeom>
              <a:solidFill>
                <a:srgbClr val="D2D2D2"/>
              </a:solidFill>
              <a:ln w="3106" cap="flat">
                <a:noFill/>
                <a:prstDash val="solid"/>
                <a:miter/>
              </a:ln>
            </p:spPr>
            <p:txBody>
              <a:bodyPr rtlCol="0" anchor="ctr"/>
              <a:lstStyle/>
              <a:p>
                <a:endParaRPr lang="en-GB"/>
              </a:p>
            </p:txBody>
          </p:sp>
          <p:grpSp>
            <p:nvGrpSpPr>
              <p:cNvPr id="110" name="Graphic 47" descr="A city block">
                <a:extLst>
                  <a:ext uri="{FF2B5EF4-FFF2-40B4-BE49-F238E27FC236}">
                    <a16:creationId xmlns:a16="http://schemas.microsoft.com/office/drawing/2014/main" id="{B8CE05E6-6238-F739-5919-4BC153E3FD56}"/>
                  </a:ext>
                </a:extLst>
              </p:cNvPr>
              <p:cNvGrpSpPr/>
              <p:nvPr/>
            </p:nvGrpSpPr>
            <p:grpSpPr>
              <a:xfrm>
                <a:off x="5647494" y="5967814"/>
                <a:ext cx="429004" cy="233154"/>
                <a:chOff x="5647494" y="5967814"/>
                <a:chExt cx="429004" cy="233154"/>
              </a:xfrm>
              <a:solidFill>
                <a:srgbClr val="FFFFFF"/>
              </a:solidFill>
            </p:grpSpPr>
            <p:sp>
              <p:nvSpPr>
                <p:cNvPr id="111" name="Freeform: Shape 110">
                  <a:extLst>
                    <a:ext uri="{FF2B5EF4-FFF2-40B4-BE49-F238E27FC236}">
                      <a16:creationId xmlns:a16="http://schemas.microsoft.com/office/drawing/2014/main" id="{5743E85B-6B0A-E569-35AA-4C3CBCB888A1}"/>
                    </a:ext>
                  </a:extLst>
                </p:cNvPr>
                <p:cNvSpPr/>
                <p:nvPr/>
              </p:nvSpPr>
              <p:spPr>
                <a:xfrm>
                  <a:off x="5647494" y="5967814"/>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2" name="Freeform: Shape 111">
                  <a:extLst>
                    <a:ext uri="{FF2B5EF4-FFF2-40B4-BE49-F238E27FC236}">
                      <a16:creationId xmlns:a16="http://schemas.microsoft.com/office/drawing/2014/main" id="{8471208A-0F3E-831D-66FE-F05B90DA00F0}"/>
                    </a:ext>
                  </a:extLst>
                </p:cNvPr>
                <p:cNvSpPr/>
                <p:nvPr/>
              </p:nvSpPr>
              <p:spPr>
                <a:xfrm>
                  <a:off x="5647494" y="6005119"/>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3" name="Freeform: Shape 112">
                  <a:extLst>
                    <a:ext uri="{FF2B5EF4-FFF2-40B4-BE49-F238E27FC236}">
                      <a16:creationId xmlns:a16="http://schemas.microsoft.com/office/drawing/2014/main" id="{52D1FCBC-AAE1-5010-A838-D0F600B03AAC}"/>
                    </a:ext>
                  </a:extLst>
                </p:cNvPr>
                <p:cNvSpPr/>
                <p:nvPr/>
              </p:nvSpPr>
              <p:spPr>
                <a:xfrm>
                  <a:off x="5647494" y="6042423"/>
                  <a:ext cx="429004" cy="9326"/>
                </a:xfrm>
                <a:custGeom>
                  <a:avLst/>
                  <a:gdLst>
                    <a:gd name="connsiteX0" fmla="*/ 0 w 429004"/>
                    <a:gd name="connsiteY0" fmla="*/ 0 h 9326"/>
                    <a:gd name="connsiteX1" fmla="*/ 429004 w 429004"/>
                    <a:gd name="connsiteY1" fmla="*/ 0 h 9326"/>
                    <a:gd name="connsiteX2" fmla="*/ 429004 w 429004"/>
                    <a:gd name="connsiteY2" fmla="*/ 9326 h 9326"/>
                    <a:gd name="connsiteX3" fmla="*/ 0 w 429004"/>
                    <a:gd name="connsiteY3" fmla="*/ 9326 h 9326"/>
                  </a:gdLst>
                  <a:ahLst/>
                  <a:cxnLst>
                    <a:cxn ang="0">
                      <a:pos x="connsiteX0" y="connsiteY0"/>
                    </a:cxn>
                    <a:cxn ang="0">
                      <a:pos x="connsiteX1" y="connsiteY1"/>
                    </a:cxn>
                    <a:cxn ang="0">
                      <a:pos x="connsiteX2" y="connsiteY2"/>
                    </a:cxn>
                    <a:cxn ang="0">
                      <a:pos x="connsiteX3" y="connsiteY3"/>
                    </a:cxn>
                  </a:cxnLst>
                  <a:rect l="l" t="t" r="r" b="b"/>
                  <a:pathLst>
                    <a:path w="429004" h="9326">
                      <a:moveTo>
                        <a:pt x="0" y="0"/>
                      </a:moveTo>
                      <a:lnTo>
                        <a:pt x="429004" y="0"/>
                      </a:lnTo>
                      <a:lnTo>
                        <a:pt x="429004" y="9326"/>
                      </a:lnTo>
                      <a:lnTo>
                        <a:pt x="0" y="9326"/>
                      </a:lnTo>
                      <a:close/>
                    </a:path>
                  </a:pathLst>
                </a:custGeom>
                <a:solidFill>
                  <a:srgbClr val="FFFFFF"/>
                </a:solidFill>
                <a:ln w="3106" cap="flat">
                  <a:noFill/>
                  <a:prstDash val="solid"/>
                  <a:miter/>
                </a:ln>
              </p:spPr>
              <p:txBody>
                <a:bodyPr rtlCol="0" anchor="ctr"/>
                <a:lstStyle/>
                <a:p>
                  <a:endParaRPr lang="en-GB"/>
                </a:p>
              </p:txBody>
            </p:sp>
            <p:sp>
              <p:nvSpPr>
                <p:cNvPr id="114" name="Freeform: Shape 113">
                  <a:extLst>
                    <a:ext uri="{FF2B5EF4-FFF2-40B4-BE49-F238E27FC236}">
                      <a16:creationId xmlns:a16="http://schemas.microsoft.com/office/drawing/2014/main" id="{718F7FB9-A958-8AC4-22FD-B24259CD9A24}"/>
                    </a:ext>
                  </a:extLst>
                </p:cNvPr>
                <p:cNvSpPr/>
                <p:nvPr/>
              </p:nvSpPr>
              <p:spPr>
                <a:xfrm>
                  <a:off x="5889975" y="6079728"/>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5" name="Freeform: Shape 114">
                  <a:extLst>
                    <a:ext uri="{FF2B5EF4-FFF2-40B4-BE49-F238E27FC236}">
                      <a16:creationId xmlns:a16="http://schemas.microsoft.com/office/drawing/2014/main" id="{07D482F4-2791-6902-92E7-C33F6488541A}"/>
                    </a:ext>
                  </a:extLst>
                </p:cNvPr>
                <p:cNvSpPr/>
                <p:nvPr/>
              </p:nvSpPr>
              <p:spPr>
                <a:xfrm>
                  <a:off x="5889975" y="6117033"/>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6" name="Freeform: Shape 115">
                  <a:extLst>
                    <a:ext uri="{FF2B5EF4-FFF2-40B4-BE49-F238E27FC236}">
                      <a16:creationId xmlns:a16="http://schemas.microsoft.com/office/drawing/2014/main" id="{47C04037-6049-1484-2354-CE46C1EC9403}"/>
                    </a:ext>
                  </a:extLst>
                </p:cNvPr>
                <p:cNvSpPr/>
                <p:nvPr/>
              </p:nvSpPr>
              <p:spPr>
                <a:xfrm>
                  <a:off x="5889975" y="6154337"/>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sp>
              <p:nvSpPr>
                <p:cNvPr id="117" name="Freeform: Shape 116">
                  <a:extLst>
                    <a:ext uri="{FF2B5EF4-FFF2-40B4-BE49-F238E27FC236}">
                      <a16:creationId xmlns:a16="http://schemas.microsoft.com/office/drawing/2014/main" id="{9742BF45-8508-509D-872B-72C47B6FB93A}"/>
                    </a:ext>
                  </a:extLst>
                </p:cNvPr>
                <p:cNvSpPr/>
                <p:nvPr/>
              </p:nvSpPr>
              <p:spPr>
                <a:xfrm>
                  <a:off x="5889975" y="6191642"/>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FFFFFF"/>
                </a:solidFill>
                <a:ln w="3106" cap="flat">
                  <a:noFill/>
                  <a:prstDash val="solid"/>
                  <a:miter/>
                </a:ln>
              </p:spPr>
              <p:txBody>
                <a:bodyPr rtlCol="0" anchor="ctr"/>
                <a:lstStyle/>
                <a:p>
                  <a:endParaRPr lang="en-GB"/>
                </a:p>
              </p:txBody>
            </p:sp>
          </p:grpSp>
        </p:grpSp>
        <p:grpSp>
          <p:nvGrpSpPr>
            <p:cNvPr id="118" name="Graphic 47" descr="A city block">
              <a:extLst>
                <a:ext uri="{FF2B5EF4-FFF2-40B4-BE49-F238E27FC236}">
                  <a16:creationId xmlns:a16="http://schemas.microsoft.com/office/drawing/2014/main" id="{271AC14A-D0F2-D692-018C-C7AF1C1AC7EC}"/>
                </a:ext>
              </a:extLst>
            </p:cNvPr>
            <p:cNvGrpSpPr/>
            <p:nvPr/>
          </p:nvGrpSpPr>
          <p:grpSpPr>
            <a:xfrm>
              <a:off x="5435079" y="5935816"/>
              <a:ext cx="1119134" cy="932617"/>
              <a:chOff x="5647724" y="5967817"/>
              <a:chExt cx="1119134" cy="932617"/>
            </a:xfrm>
          </p:grpSpPr>
          <p:sp>
            <p:nvSpPr>
              <p:cNvPr id="119" name="Freeform: Shape 118">
                <a:extLst>
                  <a:ext uri="{FF2B5EF4-FFF2-40B4-BE49-F238E27FC236}">
                    <a16:creationId xmlns:a16="http://schemas.microsoft.com/office/drawing/2014/main" id="{BF02E9D9-B5A0-5C88-0CA6-B5B586A04B96}"/>
                  </a:ext>
                </a:extLst>
              </p:cNvPr>
              <p:cNvSpPr/>
              <p:nvPr/>
            </p:nvSpPr>
            <p:spPr>
              <a:xfrm>
                <a:off x="5647724" y="6061079"/>
                <a:ext cx="1119134" cy="839355"/>
              </a:xfrm>
              <a:custGeom>
                <a:avLst/>
                <a:gdLst>
                  <a:gd name="connsiteX0" fmla="*/ 559571 w 1119134"/>
                  <a:gd name="connsiteY0" fmla="*/ 0 h 839355"/>
                  <a:gd name="connsiteX1" fmla="*/ 559571 w 1119134"/>
                  <a:gd name="connsiteY1" fmla="*/ 93262 h 839355"/>
                  <a:gd name="connsiteX2" fmla="*/ 509492 w 1119134"/>
                  <a:gd name="connsiteY2" fmla="*/ 93262 h 839355"/>
                  <a:gd name="connsiteX3" fmla="*/ 509492 w 1119134"/>
                  <a:gd name="connsiteY3" fmla="*/ 279785 h 839355"/>
                  <a:gd name="connsiteX4" fmla="*/ 186524 w 1119134"/>
                  <a:gd name="connsiteY4" fmla="*/ 279785 h 839355"/>
                  <a:gd name="connsiteX5" fmla="*/ 186524 w 1119134"/>
                  <a:gd name="connsiteY5" fmla="*/ 466309 h 839355"/>
                  <a:gd name="connsiteX6" fmla="*/ 0 w 1119134"/>
                  <a:gd name="connsiteY6" fmla="*/ 466803 h 839355"/>
                  <a:gd name="connsiteX7" fmla="*/ 0 w 1119134"/>
                  <a:gd name="connsiteY7" fmla="*/ 839151 h 839355"/>
                  <a:gd name="connsiteX8" fmla="*/ 1119135 w 1119134"/>
                  <a:gd name="connsiteY8" fmla="*/ 839356 h 839355"/>
                  <a:gd name="connsiteX9" fmla="*/ 1119135 w 1119134"/>
                  <a:gd name="connsiteY9" fmla="*/ 0 h 839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9134" h="839355">
                    <a:moveTo>
                      <a:pt x="559571" y="0"/>
                    </a:moveTo>
                    <a:lnTo>
                      <a:pt x="559571" y="93262"/>
                    </a:lnTo>
                    <a:lnTo>
                      <a:pt x="509492" y="93262"/>
                    </a:lnTo>
                    <a:lnTo>
                      <a:pt x="509492" y="279785"/>
                    </a:lnTo>
                    <a:lnTo>
                      <a:pt x="186524" y="279785"/>
                    </a:lnTo>
                    <a:lnTo>
                      <a:pt x="186524" y="466309"/>
                    </a:lnTo>
                    <a:lnTo>
                      <a:pt x="0" y="466803"/>
                    </a:lnTo>
                    <a:lnTo>
                      <a:pt x="0" y="839151"/>
                    </a:lnTo>
                    <a:lnTo>
                      <a:pt x="1119135" y="839356"/>
                    </a:lnTo>
                    <a:lnTo>
                      <a:pt x="1119135" y="0"/>
                    </a:lnTo>
                    <a:close/>
                  </a:path>
                </a:pathLst>
              </a:custGeom>
              <a:solidFill>
                <a:srgbClr val="E6E6E6"/>
              </a:solidFill>
              <a:ln w="3106" cap="flat">
                <a:noFill/>
                <a:prstDash val="solid"/>
                <a:miter/>
              </a:ln>
            </p:spPr>
            <p:txBody>
              <a:bodyPr rtlCol="0" anchor="ctr"/>
              <a:lstStyle/>
              <a:p>
                <a:endParaRPr lang="en-GB"/>
              </a:p>
            </p:txBody>
          </p:sp>
          <p:grpSp>
            <p:nvGrpSpPr>
              <p:cNvPr id="120" name="Graphic 47" descr="A city block">
                <a:extLst>
                  <a:ext uri="{FF2B5EF4-FFF2-40B4-BE49-F238E27FC236}">
                    <a16:creationId xmlns:a16="http://schemas.microsoft.com/office/drawing/2014/main" id="{01BDA0BA-8B76-060E-B343-D574D0268B83}"/>
                  </a:ext>
                </a:extLst>
              </p:cNvPr>
              <p:cNvGrpSpPr/>
              <p:nvPr/>
            </p:nvGrpSpPr>
            <p:grpSpPr>
              <a:xfrm>
                <a:off x="5964559" y="6621715"/>
                <a:ext cx="87299" cy="184390"/>
                <a:chOff x="5964559" y="6621715"/>
                <a:chExt cx="87299" cy="184390"/>
              </a:xfrm>
            </p:grpSpPr>
            <p:sp>
              <p:nvSpPr>
                <p:cNvPr id="121" name="Freeform: Shape 120">
                  <a:extLst>
                    <a:ext uri="{FF2B5EF4-FFF2-40B4-BE49-F238E27FC236}">
                      <a16:creationId xmlns:a16="http://schemas.microsoft.com/office/drawing/2014/main" id="{091BC78A-0B84-FE7D-BC79-E03BD561271F}"/>
                    </a:ext>
                  </a:extLst>
                </p:cNvPr>
                <p:cNvSpPr/>
                <p:nvPr/>
              </p:nvSpPr>
              <p:spPr>
                <a:xfrm>
                  <a:off x="5964559"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2" name="Freeform: Shape 121">
                  <a:extLst>
                    <a:ext uri="{FF2B5EF4-FFF2-40B4-BE49-F238E27FC236}">
                      <a16:creationId xmlns:a16="http://schemas.microsoft.com/office/drawing/2014/main" id="{538D1A4B-4D2F-8AC4-65B7-6650CC83C16B}"/>
                    </a:ext>
                  </a:extLst>
                </p:cNvPr>
                <p:cNvSpPr/>
                <p:nvPr/>
              </p:nvSpPr>
              <p:spPr>
                <a:xfrm>
                  <a:off x="5964559"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3" name="Graphic 47" descr="A city block">
                <a:extLst>
                  <a:ext uri="{FF2B5EF4-FFF2-40B4-BE49-F238E27FC236}">
                    <a16:creationId xmlns:a16="http://schemas.microsoft.com/office/drawing/2014/main" id="{EFE483A6-A197-55BD-7DF0-21CDB6442C84}"/>
                  </a:ext>
                </a:extLst>
              </p:cNvPr>
              <p:cNvGrpSpPr/>
              <p:nvPr/>
            </p:nvGrpSpPr>
            <p:grpSpPr>
              <a:xfrm>
                <a:off x="5834248" y="6621715"/>
                <a:ext cx="92335" cy="184390"/>
                <a:chOff x="5834248" y="6621715"/>
                <a:chExt cx="92335" cy="184390"/>
              </a:xfrm>
            </p:grpSpPr>
            <p:sp>
              <p:nvSpPr>
                <p:cNvPr id="124" name="Freeform: Shape 123">
                  <a:extLst>
                    <a:ext uri="{FF2B5EF4-FFF2-40B4-BE49-F238E27FC236}">
                      <a16:creationId xmlns:a16="http://schemas.microsoft.com/office/drawing/2014/main" id="{0745735C-CD0F-AE69-361B-52A3C862A250}"/>
                    </a:ext>
                  </a:extLst>
                </p:cNvPr>
                <p:cNvSpPr/>
                <p:nvPr/>
              </p:nvSpPr>
              <p:spPr>
                <a:xfrm>
                  <a:off x="5834248" y="6621715"/>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5" name="Freeform: Shape 124">
                  <a:extLst>
                    <a:ext uri="{FF2B5EF4-FFF2-40B4-BE49-F238E27FC236}">
                      <a16:creationId xmlns:a16="http://schemas.microsoft.com/office/drawing/2014/main" id="{1F62C5D4-3728-BE66-A7D1-5AAC5C2E8618}"/>
                    </a:ext>
                  </a:extLst>
                </p:cNvPr>
                <p:cNvSpPr/>
                <p:nvPr/>
              </p:nvSpPr>
              <p:spPr>
                <a:xfrm>
                  <a:off x="5834248" y="6713911"/>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6" name="Graphic 47" descr="A city block">
                <a:extLst>
                  <a:ext uri="{FF2B5EF4-FFF2-40B4-BE49-F238E27FC236}">
                    <a16:creationId xmlns:a16="http://schemas.microsoft.com/office/drawing/2014/main" id="{6CAEE0AF-076C-1AD5-4BC7-8A01F8047B12}"/>
                  </a:ext>
                </a:extLst>
              </p:cNvPr>
              <p:cNvGrpSpPr/>
              <p:nvPr/>
            </p:nvGrpSpPr>
            <p:grpSpPr>
              <a:xfrm>
                <a:off x="6555217" y="6716044"/>
                <a:ext cx="87299" cy="184390"/>
                <a:chOff x="6555217" y="6716044"/>
                <a:chExt cx="87299" cy="184390"/>
              </a:xfrm>
            </p:grpSpPr>
            <p:sp>
              <p:nvSpPr>
                <p:cNvPr id="127" name="Freeform: Shape 126">
                  <a:extLst>
                    <a:ext uri="{FF2B5EF4-FFF2-40B4-BE49-F238E27FC236}">
                      <a16:creationId xmlns:a16="http://schemas.microsoft.com/office/drawing/2014/main" id="{8BCDB372-E3BC-4896-AC01-3E13F00504EA}"/>
                    </a:ext>
                  </a:extLst>
                </p:cNvPr>
                <p:cNvSpPr/>
                <p:nvPr/>
              </p:nvSpPr>
              <p:spPr>
                <a:xfrm>
                  <a:off x="6555217"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28" name="Freeform: Shape 127">
                  <a:extLst>
                    <a:ext uri="{FF2B5EF4-FFF2-40B4-BE49-F238E27FC236}">
                      <a16:creationId xmlns:a16="http://schemas.microsoft.com/office/drawing/2014/main" id="{00693E15-DF98-B50F-C8A8-D90F842B1373}"/>
                    </a:ext>
                  </a:extLst>
                </p:cNvPr>
                <p:cNvSpPr/>
                <p:nvPr/>
              </p:nvSpPr>
              <p:spPr>
                <a:xfrm>
                  <a:off x="6555217"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29" name="Graphic 47" descr="A city block">
                <a:extLst>
                  <a:ext uri="{FF2B5EF4-FFF2-40B4-BE49-F238E27FC236}">
                    <a16:creationId xmlns:a16="http://schemas.microsoft.com/office/drawing/2014/main" id="{2753D809-1B0A-7DEC-7F8E-80E231BC0146}"/>
                  </a:ext>
                </a:extLst>
              </p:cNvPr>
              <p:cNvGrpSpPr/>
              <p:nvPr/>
            </p:nvGrpSpPr>
            <p:grpSpPr>
              <a:xfrm>
                <a:off x="6430868" y="6716044"/>
                <a:ext cx="87299" cy="184390"/>
                <a:chOff x="6430868" y="6716044"/>
                <a:chExt cx="87299" cy="184390"/>
              </a:xfrm>
            </p:grpSpPr>
            <p:sp>
              <p:nvSpPr>
                <p:cNvPr id="130" name="Freeform: Shape 129">
                  <a:extLst>
                    <a:ext uri="{FF2B5EF4-FFF2-40B4-BE49-F238E27FC236}">
                      <a16:creationId xmlns:a16="http://schemas.microsoft.com/office/drawing/2014/main" id="{8D156884-7B4C-5A4D-ECBB-B24453C27CC6}"/>
                    </a:ext>
                  </a:extLst>
                </p:cNvPr>
                <p:cNvSpPr/>
                <p:nvPr/>
              </p:nvSpPr>
              <p:spPr>
                <a:xfrm>
                  <a:off x="6430868"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31" name="Freeform: Shape 130">
                  <a:extLst>
                    <a:ext uri="{FF2B5EF4-FFF2-40B4-BE49-F238E27FC236}">
                      <a16:creationId xmlns:a16="http://schemas.microsoft.com/office/drawing/2014/main" id="{DD6E2415-2F7F-CED4-B664-AEF0CED7C867}"/>
                    </a:ext>
                  </a:extLst>
                </p:cNvPr>
                <p:cNvSpPr/>
                <p:nvPr/>
              </p:nvSpPr>
              <p:spPr>
                <a:xfrm>
                  <a:off x="6430868"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32" name="Graphic 47" descr="A city block">
                <a:extLst>
                  <a:ext uri="{FF2B5EF4-FFF2-40B4-BE49-F238E27FC236}">
                    <a16:creationId xmlns:a16="http://schemas.microsoft.com/office/drawing/2014/main" id="{7CC154F2-2A87-73A6-D5F5-E9E75C3B4B8B}"/>
                  </a:ext>
                </a:extLst>
              </p:cNvPr>
              <p:cNvGrpSpPr/>
              <p:nvPr/>
            </p:nvGrpSpPr>
            <p:grpSpPr>
              <a:xfrm>
                <a:off x="6207295" y="6716044"/>
                <a:ext cx="185597" cy="184390"/>
                <a:chOff x="6207295" y="6716044"/>
                <a:chExt cx="185597" cy="184390"/>
              </a:xfrm>
            </p:grpSpPr>
            <p:sp>
              <p:nvSpPr>
                <p:cNvPr id="133" name="Freeform: Shape 132">
                  <a:extLst>
                    <a:ext uri="{FF2B5EF4-FFF2-40B4-BE49-F238E27FC236}">
                      <a16:creationId xmlns:a16="http://schemas.microsoft.com/office/drawing/2014/main" id="{675ED728-8C6C-D82E-57DD-3493DA292C5E}"/>
                    </a:ext>
                  </a:extLst>
                </p:cNvPr>
                <p:cNvSpPr/>
                <p:nvPr/>
              </p:nvSpPr>
              <p:spPr>
                <a:xfrm>
                  <a:off x="6207295"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34" name="Freeform: Shape 133">
                  <a:extLst>
                    <a:ext uri="{FF2B5EF4-FFF2-40B4-BE49-F238E27FC236}">
                      <a16:creationId xmlns:a16="http://schemas.microsoft.com/office/drawing/2014/main" id="{B5941B60-01B3-8E86-D5A6-57BB792905DA}"/>
                    </a:ext>
                  </a:extLst>
                </p:cNvPr>
                <p:cNvSpPr/>
                <p:nvPr/>
              </p:nvSpPr>
              <p:spPr>
                <a:xfrm>
                  <a:off x="6207295"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135" name="Freeform: Shape 134">
                <a:extLst>
                  <a:ext uri="{FF2B5EF4-FFF2-40B4-BE49-F238E27FC236}">
                    <a16:creationId xmlns:a16="http://schemas.microsoft.com/office/drawing/2014/main" id="{F013C853-6717-08E3-B7DE-0E1A0A6B7AFB}"/>
                  </a:ext>
                </a:extLst>
              </p:cNvPr>
              <p:cNvSpPr/>
              <p:nvPr/>
            </p:nvSpPr>
            <p:spPr>
              <a:xfrm>
                <a:off x="6207295" y="652738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6" name="Freeform: Shape 135">
                <a:extLst>
                  <a:ext uri="{FF2B5EF4-FFF2-40B4-BE49-F238E27FC236}">
                    <a16:creationId xmlns:a16="http://schemas.microsoft.com/office/drawing/2014/main" id="{1FCB7FD8-0EA4-AA69-3DA2-B48659863159}"/>
                  </a:ext>
                </a:extLst>
              </p:cNvPr>
              <p:cNvSpPr/>
              <p:nvPr/>
            </p:nvSpPr>
            <p:spPr>
              <a:xfrm>
                <a:off x="6207295" y="6340864"/>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7" name="Freeform: Shape 136">
                <a:extLst>
                  <a:ext uri="{FF2B5EF4-FFF2-40B4-BE49-F238E27FC236}">
                    <a16:creationId xmlns:a16="http://schemas.microsoft.com/office/drawing/2014/main" id="{B18A68E6-5EBA-72BA-9CED-CEF95C9EED10}"/>
                  </a:ext>
                </a:extLst>
              </p:cNvPr>
              <p:cNvSpPr/>
              <p:nvPr/>
            </p:nvSpPr>
            <p:spPr>
              <a:xfrm>
                <a:off x="6207295" y="6154340"/>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8" name="Freeform: Shape 137">
                <a:extLst>
                  <a:ext uri="{FF2B5EF4-FFF2-40B4-BE49-F238E27FC236}">
                    <a16:creationId xmlns:a16="http://schemas.microsoft.com/office/drawing/2014/main" id="{80F68830-A72F-82D2-6738-914F3592DC04}"/>
                  </a:ext>
                </a:extLst>
              </p:cNvPr>
              <p:cNvSpPr/>
              <p:nvPr/>
            </p:nvSpPr>
            <p:spPr>
              <a:xfrm>
                <a:off x="6207295" y="596781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39" name="Freeform: Shape 138">
                <a:extLst>
                  <a:ext uri="{FF2B5EF4-FFF2-40B4-BE49-F238E27FC236}">
                    <a16:creationId xmlns:a16="http://schemas.microsoft.com/office/drawing/2014/main" id="{353408E9-97D9-620D-63E3-711C10D4D978}"/>
                  </a:ext>
                </a:extLst>
              </p:cNvPr>
              <p:cNvSpPr/>
              <p:nvPr/>
            </p:nvSpPr>
            <p:spPr>
              <a:xfrm>
                <a:off x="6020771" y="649630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140" name="Freeform: Shape 139">
                <a:extLst>
                  <a:ext uri="{FF2B5EF4-FFF2-40B4-BE49-F238E27FC236}">
                    <a16:creationId xmlns:a16="http://schemas.microsoft.com/office/drawing/2014/main" id="{8BCAD294-F012-FCEC-01E6-CF993F569BE6}"/>
                  </a:ext>
                </a:extLst>
              </p:cNvPr>
              <p:cNvSpPr/>
              <p:nvPr/>
            </p:nvSpPr>
            <p:spPr>
              <a:xfrm>
                <a:off x="6020771" y="6309777"/>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nvGrpSpPr>
            <p:cNvPr id="141" name="Graphic 47" descr="A city block">
              <a:extLst>
                <a:ext uri="{FF2B5EF4-FFF2-40B4-BE49-F238E27FC236}">
                  <a16:creationId xmlns:a16="http://schemas.microsoft.com/office/drawing/2014/main" id="{07BA6787-9F04-8C3C-CF67-BFD2B49E8804}"/>
                </a:ext>
              </a:extLst>
            </p:cNvPr>
            <p:cNvGrpSpPr/>
            <p:nvPr/>
          </p:nvGrpSpPr>
          <p:grpSpPr>
            <a:xfrm>
              <a:off x="4315708" y="5749292"/>
              <a:ext cx="559570" cy="1119141"/>
              <a:chOff x="4528353" y="5781293"/>
              <a:chExt cx="559570" cy="1119141"/>
            </a:xfrm>
          </p:grpSpPr>
          <p:sp>
            <p:nvSpPr>
              <p:cNvPr id="142" name="Freeform: Shape 141">
                <a:extLst>
                  <a:ext uri="{FF2B5EF4-FFF2-40B4-BE49-F238E27FC236}">
                    <a16:creationId xmlns:a16="http://schemas.microsoft.com/office/drawing/2014/main" id="{280A1313-0228-4241-0204-6911F2111433}"/>
                  </a:ext>
                </a:extLst>
              </p:cNvPr>
              <p:cNvSpPr/>
              <p:nvPr/>
            </p:nvSpPr>
            <p:spPr>
              <a:xfrm>
                <a:off x="4528353" y="5781293"/>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143" name="Graphic 47" descr="A city block">
                <a:extLst>
                  <a:ext uri="{FF2B5EF4-FFF2-40B4-BE49-F238E27FC236}">
                    <a16:creationId xmlns:a16="http://schemas.microsoft.com/office/drawing/2014/main" id="{60F9C1EE-BC56-BE76-8A77-F3B167962FE7}"/>
                  </a:ext>
                </a:extLst>
              </p:cNvPr>
              <p:cNvGrpSpPr/>
              <p:nvPr/>
            </p:nvGrpSpPr>
            <p:grpSpPr>
              <a:xfrm>
                <a:off x="4596745" y="5874555"/>
                <a:ext cx="404432" cy="186523"/>
                <a:chOff x="4596745" y="5874555"/>
                <a:chExt cx="404432" cy="186523"/>
              </a:xfrm>
              <a:solidFill>
                <a:srgbClr val="E6E6E6"/>
              </a:solidFill>
            </p:grpSpPr>
            <p:sp>
              <p:nvSpPr>
                <p:cNvPr id="144" name="Freeform: Shape 143">
                  <a:extLst>
                    <a:ext uri="{FF2B5EF4-FFF2-40B4-BE49-F238E27FC236}">
                      <a16:creationId xmlns:a16="http://schemas.microsoft.com/office/drawing/2014/main" id="{9B80832B-4B55-4D10-B379-2325446D96E7}"/>
                    </a:ext>
                  </a:extLst>
                </p:cNvPr>
                <p:cNvSpPr/>
                <p:nvPr/>
              </p:nvSpPr>
              <p:spPr>
                <a:xfrm>
                  <a:off x="4596745"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145" name="Freeform: Shape 144">
                  <a:extLst>
                    <a:ext uri="{FF2B5EF4-FFF2-40B4-BE49-F238E27FC236}">
                      <a16:creationId xmlns:a16="http://schemas.microsoft.com/office/drawing/2014/main" id="{5C158888-602D-A031-032C-9F05845784D3}"/>
                    </a:ext>
                  </a:extLst>
                </p:cNvPr>
                <p:cNvSpPr/>
                <p:nvPr/>
              </p:nvSpPr>
              <p:spPr>
                <a:xfrm>
                  <a:off x="4814057"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146" name="Freeform: Shape 145">
                  <a:extLst>
                    <a:ext uri="{FF2B5EF4-FFF2-40B4-BE49-F238E27FC236}">
                      <a16:creationId xmlns:a16="http://schemas.microsoft.com/office/drawing/2014/main" id="{5819B535-EC52-4C32-4413-C625B4964260}"/>
                    </a:ext>
                  </a:extLst>
                </p:cNvPr>
                <p:cNvSpPr/>
                <p:nvPr/>
              </p:nvSpPr>
              <p:spPr>
                <a:xfrm>
                  <a:off x="4913835"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147" name="Graphic 47" descr="A city block">
                <a:extLst>
                  <a:ext uri="{FF2B5EF4-FFF2-40B4-BE49-F238E27FC236}">
                    <a16:creationId xmlns:a16="http://schemas.microsoft.com/office/drawing/2014/main" id="{B4ADD015-6433-8024-FDB4-8228BBA420FF}"/>
                  </a:ext>
                </a:extLst>
              </p:cNvPr>
              <p:cNvGrpSpPr/>
              <p:nvPr/>
            </p:nvGrpSpPr>
            <p:grpSpPr>
              <a:xfrm>
                <a:off x="4596450" y="6104601"/>
                <a:ext cx="404728" cy="49739"/>
                <a:chOff x="4596450" y="6104601"/>
                <a:chExt cx="404728" cy="49739"/>
              </a:xfrm>
              <a:solidFill>
                <a:srgbClr val="E6E6E6"/>
              </a:solidFill>
            </p:grpSpPr>
            <p:sp>
              <p:nvSpPr>
                <p:cNvPr id="148" name="Freeform: Shape 147">
                  <a:extLst>
                    <a:ext uri="{FF2B5EF4-FFF2-40B4-BE49-F238E27FC236}">
                      <a16:creationId xmlns:a16="http://schemas.microsoft.com/office/drawing/2014/main" id="{5D8A0A1A-E8C8-D4A9-1C85-C352CC888515}"/>
                    </a:ext>
                  </a:extLst>
                </p:cNvPr>
                <p:cNvSpPr/>
                <p:nvPr/>
              </p:nvSpPr>
              <p:spPr>
                <a:xfrm>
                  <a:off x="4596450"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49" name="Freeform: Shape 148">
                  <a:extLst>
                    <a:ext uri="{FF2B5EF4-FFF2-40B4-BE49-F238E27FC236}">
                      <a16:creationId xmlns:a16="http://schemas.microsoft.com/office/drawing/2014/main" id="{2EFB22F8-B97F-809D-4A0E-CFEAB8F98EE4}"/>
                    </a:ext>
                  </a:extLst>
                </p:cNvPr>
                <p:cNvSpPr/>
                <p:nvPr/>
              </p:nvSpPr>
              <p:spPr>
                <a:xfrm>
                  <a:off x="4814129"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50" name="Freeform: Shape 149">
                  <a:extLst>
                    <a:ext uri="{FF2B5EF4-FFF2-40B4-BE49-F238E27FC236}">
                      <a16:creationId xmlns:a16="http://schemas.microsoft.com/office/drawing/2014/main" id="{DFD8C170-BBAA-43C9-A781-092A51F0ECF7}"/>
                    </a:ext>
                  </a:extLst>
                </p:cNvPr>
                <p:cNvSpPr/>
                <p:nvPr/>
              </p:nvSpPr>
              <p:spPr>
                <a:xfrm>
                  <a:off x="4913906"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51" name="Graphic 47" descr="A city block">
                <a:extLst>
                  <a:ext uri="{FF2B5EF4-FFF2-40B4-BE49-F238E27FC236}">
                    <a16:creationId xmlns:a16="http://schemas.microsoft.com/office/drawing/2014/main" id="{84EA2FFD-A0EF-BF4D-48CB-4C87980BCBF9}"/>
                  </a:ext>
                </a:extLst>
              </p:cNvPr>
              <p:cNvGrpSpPr/>
              <p:nvPr/>
            </p:nvGrpSpPr>
            <p:grpSpPr>
              <a:xfrm>
                <a:off x="4596745" y="6197863"/>
                <a:ext cx="404432" cy="49739"/>
                <a:chOff x="4596745" y="6197863"/>
                <a:chExt cx="404432" cy="49739"/>
              </a:xfrm>
              <a:solidFill>
                <a:schemeClr val="accent4"/>
              </a:solidFill>
            </p:grpSpPr>
            <p:sp>
              <p:nvSpPr>
                <p:cNvPr id="152" name="Freeform: Shape 151">
                  <a:extLst>
                    <a:ext uri="{FF2B5EF4-FFF2-40B4-BE49-F238E27FC236}">
                      <a16:creationId xmlns:a16="http://schemas.microsoft.com/office/drawing/2014/main" id="{8FCDCBC7-2201-2B41-ADC0-BFD44EB12326}"/>
                    </a:ext>
                  </a:extLst>
                </p:cNvPr>
                <p:cNvSpPr/>
                <p:nvPr/>
              </p:nvSpPr>
              <p:spPr>
                <a:xfrm>
                  <a:off x="4596745"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53" name="Freeform: Shape 152">
                  <a:extLst>
                    <a:ext uri="{FF2B5EF4-FFF2-40B4-BE49-F238E27FC236}">
                      <a16:creationId xmlns:a16="http://schemas.microsoft.com/office/drawing/2014/main" id="{F332BF17-682E-3650-718F-3C3ACAAE887F}"/>
                    </a:ext>
                  </a:extLst>
                </p:cNvPr>
                <p:cNvSpPr/>
                <p:nvPr/>
              </p:nvSpPr>
              <p:spPr>
                <a:xfrm>
                  <a:off x="4814057" y="6197863"/>
                  <a:ext cx="86447" cy="49739"/>
                </a:xfrm>
                <a:custGeom>
                  <a:avLst/>
                  <a:gdLst>
                    <a:gd name="connsiteX0" fmla="*/ 0 w 86447"/>
                    <a:gd name="connsiteY0" fmla="*/ 0 h 49739"/>
                    <a:gd name="connsiteX1" fmla="*/ 86447 w 86447"/>
                    <a:gd name="connsiteY1" fmla="*/ 0 h 49739"/>
                    <a:gd name="connsiteX2" fmla="*/ 86447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7" y="0"/>
                      </a:lnTo>
                      <a:lnTo>
                        <a:pt x="86447" y="49740"/>
                      </a:lnTo>
                      <a:lnTo>
                        <a:pt x="0" y="49740"/>
                      </a:lnTo>
                      <a:close/>
                    </a:path>
                  </a:pathLst>
                </a:custGeom>
                <a:solidFill>
                  <a:schemeClr val="accent4"/>
                </a:solidFill>
                <a:ln w="3106" cap="flat">
                  <a:noFill/>
                  <a:prstDash val="solid"/>
                  <a:miter/>
                </a:ln>
              </p:spPr>
              <p:txBody>
                <a:bodyPr rtlCol="0" anchor="ctr"/>
                <a:lstStyle/>
                <a:p>
                  <a:endParaRPr lang="en-GB"/>
                </a:p>
              </p:txBody>
            </p:sp>
            <p:sp>
              <p:nvSpPr>
                <p:cNvPr id="154" name="Freeform: Shape 153">
                  <a:extLst>
                    <a:ext uri="{FF2B5EF4-FFF2-40B4-BE49-F238E27FC236}">
                      <a16:creationId xmlns:a16="http://schemas.microsoft.com/office/drawing/2014/main" id="{492F644D-097C-34CF-7B1C-2EEBA1B9B877}"/>
                    </a:ext>
                  </a:extLst>
                </p:cNvPr>
                <p:cNvSpPr/>
                <p:nvPr/>
              </p:nvSpPr>
              <p:spPr>
                <a:xfrm>
                  <a:off x="4913906"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chemeClr val="accent4"/>
                </a:solidFill>
                <a:ln w="3106" cap="flat">
                  <a:noFill/>
                  <a:prstDash val="solid"/>
                  <a:miter/>
                </a:ln>
              </p:spPr>
              <p:txBody>
                <a:bodyPr rtlCol="0" anchor="ctr"/>
                <a:lstStyle/>
                <a:p>
                  <a:endParaRPr lang="en-GB"/>
                </a:p>
              </p:txBody>
            </p:sp>
          </p:grpSp>
          <p:grpSp>
            <p:nvGrpSpPr>
              <p:cNvPr id="155" name="Graphic 47" descr="A city block">
                <a:extLst>
                  <a:ext uri="{FF2B5EF4-FFF2-40B4-BE49-F238E27FC236}">
                    <a16:creationId xmlns:a16="http://schemas.microsoft.com/office/drawing/2014/main" id="{320FEDDF-7249-545D-64F9-4F890DA09F3D}"/>
                  </a:ext>
                </a:extLst>
              </p:cNvPr>
              <p:cNvGrpSpPr/>
              <p:nvPr/>
            </p:nvGrpSpPr>
            <p:grpSpPr>
              <a:xfrm>
                <a:off x="4714410" y="6291124"/>
                <a:ext cx="186989" cy="49739"/>
                <a:chOff x="4714410" y="6291124"/>
                <a:chExt cx="186989" cy="49739"/>
              </a:xfrm>
              <a:solidFill>
                <a:srgbClr val="E6E6E6"/>
              </a:solidFill>
            </p:grpSpPr>
            <p:sp>
              <p:nvSpPr>
                <p:cNvPr id="156" name="Freeform: Shape 155">
                  <a:extLst>
                    <a:ext uri="{FF2B5EF4-FFF2-40B4-BE49-F238E27FC236}">
                      <a16:creationId xmlns:a16="http://schemas.microsoft.com/office/drawing/2014/main" id="{CAA9C99C-51A9-E37D-32C0-62CEF8DD5549}"/>
                    </a:ext>
                  </a:extLst>
                </p:cNvPr>
                <p:cNvSpPr/>
                <p:nvPr/>
              </p:nvSpPr>
              <p:spPr>
                <a:xfrm>
                  <a:off x="4714410"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57" name="Freeform: Shape 156">
                  <a:extLst>
                    <a:ext uri="{FF2B5EF4-FFF2-40B4-BE49-F238E27FC236}">
                      <a16:creationId xmlns:a16="http://schemas.microsoft.com/office/drawing/2014/main" id="{4004D387-823C-DC7B-74BE-413EF171BE45}"/>
                    </a:ext>
                  </a:extLst>
                </p:cNvPr>
                <p:cNvSpPr/>
                <p:nvPr/>
              </p:nvSpPr>
              <p:spPr>
                <a:xfrm>
                  <a:off x="4814129"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58" name="Graphic 47" descr="A city block">
                <a:extLst>
                  <a:ext uri="{FF2B5EF4-FFF2-40B4-BE49-F238E27FC236}">
                    <a16:creationId xmlns:a16="http://schemas.microsoft.com/office/drawing/2014/main" id="{51A3E354-C9F7-60D0-EE45-DEB0E3252FC2}"/>
                  </a:ext>
                </a:extLst>
              </p:cNvPr>
              <p:cNvGrpSpPr/>
              <p:nvPr/>
            </p:nvGrpSpPr>
            <p:grpSpPr>
              <a:xfrm>
                <a:off x="4597065" y="6477648"/>
                <a:ext cx="304334" cy="49739"/>
                <a:chOff x="4597065" y="6477648"/>
                <a:chExt cx="304334" cy="49739"/>
              </a:xfrm>
              <a:solidFill>
                <a:srgbClr val="E6E6E6"/>
              </a:solidFill>
            </p:grpSpPr>
            <p:sp>
              <p:nvSpPr>
                <p:cNvPr id="159" name="Freeform: Shape 158">
                  <a:extLst>
                    <a:ext uri="{FF2B5EF4-FFF2-40B4-BE49-F238E27FC236}">
                      <a16:creationId xmlns:a16="http://schemas.microsoft.com/office/drawing/2014/main" id="{D0A546FD-17AA-A51D-2710-A4AF5A571E7E}"/>
                    </a:ext>
                  </a:extLst>
                </p:cNvPr>
                <p:cNvSpPr/>
                <p:nvPr/>
              </p:nvSpPr>
              <p:spPr>
                <a:xfrm>
                  <a:off x="4597065"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0" name="Freeform: Shape 159">
                  <a:extLst>
                    <a:ext uri="{FF2B5EF4-FFF2-40B4-BE49-F238E27FC236}">
                      <a16:creationId xmlns:a16="http://schemas.microsoft.com/office/drawing/2014/main" id="{7AFFDD03-30CA-B9EF-8D46-93AFE6720B7A}"/>
                    </a:ext>
                  </a:extLst>
                </p:cNvPr>
                <p:cNvSpPr/>
                <p:nvPr/>
              </p:nvSpPr>
              <p:spPr>
                <a:xfrm>
                  <a:off x="4814057" y="6477648"/>
                  <a:ext cx="87342" cy="49739"/>
                </a:xfrm>
                <a:custGeom>
                  <a:avLst/>
                  <a:gdLst>
                    <a:gd name="connsiteX0" fmla="*/ 0 w 87342"/>
                    <a:gd name="connsiteY0" fmla="*/ 0 h 49739"/>
                    <a:gd name="connsiteX1" fmla="*/ 87343 w 87342"/>
                    <a:gd name="connsiteY1" fmla="*/ 0 h 49739"/>
                    <a:gd name="connsiteX2" fmla="*/ 87343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3" y="0"/>
                      </a:lnTo>
                      <a:lnTo>
                        <a:pt x="87343"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161" name="Graphic 47" descr="A city block">
                <a:extLst>
                  <a:ext uri="{FF2B5EF4-FFF2-40B4-BE49-F238E27FC236}">
                    <a16:creationId xmlns:a16="http://schemas.microsoft.com/office/drawing/2014/main" id="{64F78D5F-5045-132C-0799-DE278C2651C9}"/>
                  </a:ext>
                </a:extLst>
              </p:cNvPr>
              <p:cNvGrpSpPr/>
              <p:nvPr/>
            </p:nvGrpSpPr>
            <p:grpSpPr>
              <a:xfrm>
                <a:off x="4714631" y="6384386"/>
                <a:ext cx="286503" cy="49739"/>
                <a:chOff x="4714631" y="6384386"/>
                <a:chExt cx="286503" cy="49739"/>
              </a:xfrm>
              <a:solidFill>
                <a:srgbClr val="E6E6E6"/>
              </a:solidFill>
            </p:grpSpPr>
            <p:sp>
              <p:nvSpPr>
                <p:cNvPr id="162" name="Freeform: Shape 161">
                  <a:extLst>
                    <a:ext uri="{FF2B5EF4-FFF2-40B4-BE49-F238E27FC236}">
                      <a16:creationId xmlns:a16="http://schemas.microsoft.com/office/drawing/2014/main" id="{7C784108-2B69-4D90-DE95-C4743B4AFE8F}"/>
                    </a:ext>
                  </a:extLst>
                </p:cNvPr>
                <p:cNvSpPr/>
                <p:nvPr/>
              </p:nvSpPr>
              <p:spPr>
                <a:xfrm>
                  <a:off x="4714631"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3" name="Freeform: Shape 162">
                  <a:extLst>
                    <a:ext uri="{FF2B5EF4-FFF2-40B4-BE49-F238E27FC236}">
                      <a16:creationId xmlns:a16="http://schemas.microsoft.com/office/drawing/2014/main" id="{0B4CA9E8-A3F8-5797-EC35-55BEBB7FFC46}"/>
                    </a:ext>
                  </a:extLst>
                </p:cNvPr>
                <p:cNvSpPr/>
                <p:nvPr/>
              </p:nvSpPr>
              <p:spPr>
                <a:xfrm>
                  <a:off x="4814129"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4" name="Freeform: Shape 163">
                  <a:extLst>
                    <a:ext uri="{FF2B5EF4-FFF2-40B4-BE49-F238E27FC236}">
                      <a16:creationId xmlns:a16="http://schemas.microsoft.com/office/drawing/2014/main" id="{35A3DB6C-AED0-EDFA-4299-C1ACE454A735}"/>
                    </a:ext>
                  </a:extLst>
                </p:cNvPr>
                <p:cNvSpPr/>
                <p:nvPr/>
              </p:nvSpPr>
              <p:spPr>
                <a:xfrm>
                  <a:off x="4913835"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65" name="Freeform: Shape 164">
                <a:extLst>
                  <a:ext uri="{FF2B5EF4-FFF2-40B4-BE49-F238E27FC236}">
                    <a16:creationId xmlns:a16="http://schemas.microsoft.com/office/drawing/2014/main" id="{D0B06143-934C-3354-269C-F5158EBACD02}"/>
                  </a:ext>
                </a:extLst>
              </p:cNvPr>
              <p:cNvSpPr/>
              <p:nvPr/>
            </p:nvSpPr>
            <p:spPr>
              <a:xfrm>
                <a:off x="4814129"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6" name="Freeform: Shape 165">
                <a:extLst>
                  <a:ext uri="{FF2B5EF4-FFF2-40B4-BE49-F238E27FC236}">
                    <a16:creationId xmlns:a16="http://schemas.microsoft.com/office/drawing/2014/main" id="{219A8F41-85C7-DA80-927B-8D52620650C2}"/>
                  </a:ext>
                </a:extLst>
              </p:cNvPr>
              <p:cNvSpPr/>
              <p:nvPr/>
            </p:nvSpPr>
            <p:spPr>
              <a:xfrm>
                <a:off x="4714326"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167" name="Graphic 47" descr="A city block">
                <a:extLst>
                  <a:ext uri="{FF2B5EF4-FFF2-40B4-BE49-F238E27FC236}">
                    <a16:creationId xmlns:a16="http://schemas.microsoft.com/office/drawing/2014/main" id="{9937297F-774E-DCA1-1F14-9C8A63E2A132}"/>
                  </a:ext>
                </a:extLst>
              </p:cNvPr>
              <p:cNvGrpSpPr/>
              <p:nvPr/>
            </p:nvGrpSpPr>
            <p:grpSpPr>
              <a:xfrm>
                <a:off x="4596450" y="6664171"/>
                <a:ext cx="404429" cy="49739"/>
                <a:chOff x="4596450" y="6664171"/>
                <a:chExt cx="404429" cy="49739"/>
              </a:xfrm>
              <a:solidFill>
                <a:srgbClr val="E6E6E6"/>
              </a:solidFill>
            </p:grpSpPr>
            <p:sp>
              <p:nvSpPr>
                <p:cNvPr id="168" name="Freeform: Shape 167">
                  <a:extLst>
                    <a:ext uri="{FF2B5EF4-FFF2-40B4-BE49-F238E27FC236}">
                      <a16:creationId xmlns:a16="http://schemas.microsoft.com/office/drawing/2014/main" id="{D6019747-11D1-8A23-B15A-7F9E423194FB}"/>
                    </a:ext>
                  </a:extLst>
                </p:cNvPr>
                <p:cNvSpPr/>
                <p:nvPr/>
              </p:nvSpPr>
              <p:spPr>
                <a:xfrm>
                  <a:off x="4596450"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69" name="Freeform: Shape 168">
                  <a:extLst>
                    <a:ext uri="{FF2B5EF4-FFF2-40B4-BE49-F238E27FC236}">
                      <a16:creationId xmlns:a16="http://schemas.microsoft.com/office/drawing/2014/main" id="{A11DBEC7-10E6-FCDD-858D-316364C87074}"/>
                    </a:ext>
                  </a:extLst>
                </p:cNvPr>
                <p:cNvSpPr/>
                <p:nvPr/>
              </p:nvSpPr>
              <p:spPr>
                <a:xfrm>
                  <a:off x="4814129"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170" name="Freeform: Shape 169">
                  <a:extLst>
                    <a:ext uri="{FF2B5EF4-FFF2-40B4-BE49-F238E27FC236}">
                      <a16:creationId xmlns:a16="http://schemas.microsoft.com/office/drawing/2014/main" id="{4D22485F-7EB1-9666-4859-16F2920D3640}"/>
                    </a:ext>
                  </a:extLst>
                </p:cNvPr>
                <p:cNvSpPr/>
                <p:nvPr/>
              </p:nvSpPr>
              <p:spPr>
                <a:xfrm>
                  <a:off x="4914715"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171" name="Freeform: Shape 170">
                <a:extLst>
                  <a:ext uri="{FF2B5EF4-FFF2-40B4-BE49-F238E27FC236}">
                    <a16:creationId xmlns:a16="http://schemas.microsoft.com/office/drawing/2014/main" id="{B29E3345-5E90-6EFD-0152-6C6C5503B6F8}"/>
                  </a:ext>
                </a:extLst>
              </p:cNvPr>
              <p:cNvSpPr/>
              <p:nvPr/>
            </p:nvSpPr>
            <p:spPr>
              <a:xfrm>
                <a:off x="4814129"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172" name="Graphic 47" descr="A city block">
              <a:extLst>
                <a:ext uri="{FF2B5EF4-FFF2-40B4-BE49-F238E27FC236}">
                  <a16:creationId xmlns:a16="http://schemas.microsoft.com/office/drawing/2014/main" id="{CE29DEF7-2132-869E-5C16-94EE0998DBF0}"/>
                </a:ext>
              </a:extLst>
            </p:cNvPr>
            <p:cNvGrpSpPr/>
            <p:nvPr/>
          </p:nvGrpSpPr>
          <p:grpSpPr>
            <a:xfrm>
              <a:off x="3197382" y="6165862"/>
              <a:ext cx="1119141" cy="702571"/>
              <a:chOff x="3410027" y="6197863"/>
              <a:chExt cx="1119141" cy="702571"/>
            </a:xfrm>
          </p:grpSpPr>
          <p:sp>
            <p:nvSpPr>
              <p:cNvPr id="173" name="Freeform: Shape 172">
                <a:extLst>
                  <a:ext uri="{FF2B5EF4-FFF2-40B4-BE49-F238E27FC236}">
                    <a16:creationId xmlns:a16="http://schemas.microsoft.com/office/drawing/2014/main" id="{1C6020A2-5F64-70EC-4712-AE1B87AAEA8B}"/>
                  </a:ext>
                </a:extLst>
              </p:cNvPr>
              <p:cNvSpPr/>
              <p:nvPr/>
            </p:nvSpPr>
            <p:spPr>
              <a:xfrm>
                <a:off x="3410027" y="6197863"/>
                <a:ext cx="1119141" cy="702571"/>
              </a:xfrm>
              <a:custGeom>
                <a:avLst/>
                <a:gdLst>
                  <a:gd name="connsiteX0" fmla="*/ 559571 w 1119141"/>
                  <a:gd name="connsiteY0" fmla="*/ 0 h 702571"/>
                  <a:gd name="connsiteX1" fmla="*/ 559571 w 1119141"/>
                  <a:gd name="connsiteY1" fmla="*/ 143001 h 702571"/>
                  <a:gd name="connsiteX2" fmla="*/ 186524 w 1119141"/>
                  <a:gd name="connsiteY2" fmla="*/ 143001 h 702571"/>
                  <a:gd name="connsiteX3" fmla="*/ 186524 w 1119141"/>
                  <a:gd name="connsiteY3" fmla="*/ 329525 h 702571"/>
                  <a:gd name="connsiteX4" fmla="*/ 0 w 1119141"/>
                  <a:gd name="connsiteY4" fmla="*/ 330019 h 702571"/>
                  <a:gd name="connsiteX5" fmla="*/ 0 w 1119141"/>
                  <a:gd name="connsiteY5" fmla="*/ 702367 h 702571"/>
                  <a:gd name="connsiteX6" fmla="*/ 1119141 w 1119141"/>
                  <a:gd name="connsiteY6" fmla="*/ 702572 h 702571"/>
                  <a:gd name="connsiteX7" fmla="*/ 1119141 w 1119141"/>
                  <a:gd name="connsiteY7" fmla="*/ 0 h 702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9141" h="702571">
                    <a:moveTo>
                      <a:pt x="559571" y="0"/>
                    </a:moveTo>
                    <a:lnTo>
                      <a:pt x="559571" y="143001"/>
                    </a:lnTo>
                    <a:lnTo>
                      <a:pt x="186524" y="143001"/>
                    </a:lnTo>
                    <a:lnTo>
                      <a:pt x="186524" y="329525"/>
                    </a:lnTo>
                    <a:lnTo>
                      <a:pt x="0" y="330019"/>
                    </a:lnTo>
                    <a:lnTo>
                      <a:pt x="0" y="702367"/>
                    </a:lnTo>
                    <a:lnTo>
                      <a:pt x="1119141" y="702572"/>
                    </a:lnTo>
                    <a:lnTo>
                      <a:pt x="1119141" y="0"/>
                    </a:lnTo>
                    <a:close/>
                  </a:path>
                </a:pathLst>
              </a:custGeom>
              <a:solidFill>
                <a:srgbClr val="E6E6E6"/>
              </a:solidFill>
              <a:ln w="3106" cap="flat">
                <a:noFill/>
                <a:prstDash val="solid"/>
                <a:miter/>
              </a:ln>
            </p:spPr>
            <p:txBody>
              <a:bodyPr rtlCol="0" anchor="ctr"/>
              <a:lstStyle/>
              <a:p>
                <a:endParaRPr lang="en-GB"/>
              </a:p>
            </p:txBody>
          </p:sp>
          <p:grpSp>
            <p:nvGrpSpPr>
              <p:cNvPr id="174" name="Graphic 47" descr="A city block">
                <a:extLst>
                  <a:ext uri="{FF2B5EF4-FFF2-40B4-BE49-F238E27FC236}">
                    <a16:creationId xmlns:a16="http://schemas.microsoft.com/office/drawing/2014/main" id="{3919251A-82C7-9B9C-6667-6F737A6562E3}"/>
                  </a:ext>
                </a:extLst>
              </p:cNvPr>
              <p:cNvGrpSpPr/>
              <p:nvPr/>
            </p:nvGrpSpPr>
            <p:grpSpPr>
              <a:xfrm>
                <a:off x="3726050" y="6621715"/>
                <a:ext cx="87299" cy="184390"/>
                <a:chOff x="3726050" y="6621715"/>
                <a:chExt cx="87299" cy="184390"/>
              </a:xfrm>
            </p:grpSpPr>
            <p:sp>
              <p:nvSpPr>
                <p:cNvPr id="175" name="Freeform: Shape 174">
                  <a:extLst>
                    <a:ext uri="{FF2B5EF4-FFF2-40B4-BE49-F238E27FC236}">
                      <a16:creationId xmlns:a16="http://schemas.microsoft.com/office/drawing/2014/main" id="{F0EEA8E4-7FBF-5827-B124-4FAAE2E914CD}"/>
                    </a:ext>
                  </a:extLst>
                </p:cNvPr>
                <p:cNvSpPr/>
                <p:nvPr/>
              </p:nvSpPr>
              <p:spPr>
                <a:xfrm>
                  <a:off x="3726050"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76" name="Freeform: Shape 175">
                  <a:extLst>
                    <a:ext uri="{FF2B5EF4-FFF2-40B4-BE49-F238E27FC236}">
                      <a16:creationId xmlns:a16="http://schemas.microsoft.com/office/drawing/2014/main" id="{451EA57A-F9B6-41FA-F285-B1A3E9EA3801}"/>
                    </a:ext>
                  </a:extLst>
                </p:cNvPr>
                <p:cNvSpPr/>
                <p:nvPr/>
              </p:nvSpPr>
              <p:spPr>
                <a:xfrm>
                  <a:off x="3726050"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77" name="Graphic 47" descr="A city block">
                <a:extLst>
                  <a:ext uri="{FF2B5EF4-FFF2-40B4-BE49-F238E27FC236}">
                    <a16:creationId xmlns:a16="http://schemas.microsoft.com/office/drawing/2014/main" id="{537B7A30-E795-54A7-A741-FCB8BE4F0392}"/>
                  </a:ext>
                </a:extLst>
              </p:cNvPr>
              <p:cNvGrpSpPr/>
              <p:nvPr/>
            </p:nvGrpSpPr>
            <p:grpSpPr>
              <a:xfrm>
                <a:off x="3595736" y="6621715"/>
                <a:ext cx="92335" cy="184390"/>
                <a:chOff x="3595736" y="6621715"/>
                <a:chExt cx="92335" cy="184390"/>
              </a:xfrm>
            </p:grpSpPr>
            <p:sp>
              <p:nvSpPr>
                <p:cNvPr id="178" name="Freeform: Shape 177">
                  <a:extLst>
                    <a:ext uri="{FF2B5EF4-FFF2-40B4-BE49-F238E27FC236}">
                      <a16:creationId xmlns:a16="http://schemas.microsoft.com/office/drawing/2014/main" id="{7B4CBD13-9828-AE34-891F-C38BFE78CF87}"/>
                    </a:ext>
                  </a:extLst>
                </p:cNvPr>
                <p:cNvSpPr/>
                <p:nvPr/>
              </p:nvSpPr>
              <p:spPr>
                <a:xfrm>
                  <a:off x="3595736" y="6621715"/>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79" name="Freeform: Shape 178">
                  <a:extLst>
                    <a:ext uri="{FF2B5EF4-FFF2-40B4-BE49-F238E27FC236}">
                      <a16:creationId xmlns:a16="http://schemas.microsoft.com/office/drawing/2014/main" id="{3CBC4F71-2124-5A1E-BBD3-503B911259B0}"/>
                    </a:ext>
                  </a:extLst>
                </p:cNvPr>
                <p:cNvSpPr/>
                <p:nvPr/>
              </p:nvSpPr>
              <p:spPr>
                <a:xfrm>
                  <a:off x="3595736" y="6713911"/>
                  <a:ext cx="92335" cy="92195"/>
                </a:xfrm>
                <a:custGeom>
                  <a:avLst/>
                  <a:gdLst>
                    <a:gd name="connsiteX0" fmla="*/ 0 w 92335"/>
                    <a:gd name="connsiteY0" fmla="*/ 0 h 92195"/>
                    <a:gd name="connsiteX1" fmla="*/ 92335 w 92335"/>
                    <a:gd name="connsiteY1" fmla="*/ 0 h 92195"/>
                    <a:gd name="connsiteX2" fmla="*/ 92335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5" y="0"/>
                      </a:lnTo>
                      <a:lnTo>
                        <a:pt x="92335"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0" name="Graphic 47" descr="A city block">
                <a:extLst>
                  <a:ext uri="{FF2B5EF4-FFF2-40B4-BE49-F238E27FC236}">
                    <a16:creationId xmlns:a16="http://schemas.microsoft.com/office/drawing/2014/main" id="{F064A88C-22B6-E868-986C-571CD5A07EE0}"/>
                  </a:ext>
                </a:extLst>
              </p:cNvPr>
              <p:cNvGrpSpPr/>
              <p:nvPr/>
            </p:nvGrpSpPr>
            <p:grpSpPr>
              <a:xfrm>
                <a:off x="4316708" y="6716044"/>
                <a:ext cx="87299" cy="184390"/>
                <a:chOff x="4316708" y="6716044"/>
                <a:chExt cx="87299" cy="184390"/>
              </a:xfrm>
            </p:grpSpPr>
            <p:sp>
              <p:nvSpPr>
                <p:cNvPr id="181" name="Freeform: Shape 180">
                  <a:extLst>
                    <a:ext uri="{FF2B5EF4-FFF2-40B4-BE49-F238E27FC236}">
                      <a16:creationId xmlns:a16="http://schemas.microsoft.com/office/drawing/2014/main" id="{77670E7F-EF67-6E78-272D-DFAE7899D136}"/>
                    </a:ext>
                  </a:extLst>
                </p:cNvPr>
                <p:cNvSpPr/>
                <p:nvPr/>
              </p:nvSpPr>
              <p:spPr>
                <a:xfrm>
                  <a:off x="4316708"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2" name="Freeform: Shape 181">
                  <a:extLst>
                    <a:ext uri="{FF2B5EF4-FFF2-40B4-BE49-F238E27FC236}">
                      <a16:creationId xmlns:a16="http://schemas.microsoft.com/office/drawing/2014/main" id="{E6739225-D944-0116-81F5-5F2E522F9808}"/>
                    </a:ext>
                  </a:extLst>
                </p:cNvPr>
                <p:cNvSpPr/>
                <p:nvPr/>
              </p:nvSpPr>
              <p:spPr>
                <a:xfrm>
                  <a:off x="4316708"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3" name="Graphic 47" descr="A city block">
                <a:extLst>
                  <a:ext uri="{FF2B5EF4-FFF2-40B4-BE49-F238E27FC236}">
                    <a16:creationId xmlns:a16="http://schemas.microsoft.com/office/drawing/2014/main" id="{8996EA25-0F4B-769B-7FA5-FE8C99D3E897}"/>
                  </a:ext>
                </a:extLst>
              </p:cNvPr>
              <p:cNvGrpSpPr/>
              <p:nvPr/>
            </p:nvGrpSpPr>
            <p:grpSpPr>
              <a:xfrm>
                <a:off x="4192359" y="6716044"/>
                <a:ext cx="87299" cy="184390"/>
                <a:chOff x="4192359" y="6716044"/>
                <a:chExt cx="87299" cy="184390"/>
              </a:xfrm>
            </p:grpSpPr>
            <p:sp>
              <p:nvSpPr>
                <p:cNvPr id="184" name="Freeform: Shape 183">
                  <a:extLst>
                    <a:ext uri="{FF2B5EF4-FFF2-40B4-BE49-F238E27FC236}">
                      <a16:creationId xmlns:a16="http://schemas.microsoft.com/office/drawing/2014/main" id="{D17A1BDE-5994-747F-4337-BE6DF7026E75}"/>
                    </a:ext>
                  </a:extLst>
                </p:cNvPr>
                <p:cNvSpPr/>
                <p:nvPr/>
              </p:nvSpPr>
              <p:spPr>
                <a:xfrm>
                  <a:off x="4192359"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5" name="Freeform: Shape 184">
                  <a:extLst>
                    <a:ext uri="{FF2B5EF4-FFF2-40B4-BE49-F238E27FC236}">
                      <a16:creationId xmlns:a16="http://schemas.microsoft.com/office/drawing/2014/main" id="{537F4D78-CB24-8886-FB1D-44B665A91F4E}"/>
                    </a:ext>
                  </a:extLst>
                </p:cNvPr>
                <p:cNvSpPr/>
                <p:nvPr/>
              </p:nvSpPr>
              <p:spPr>
                <a:xfrm>
                  <a:off x="4192359"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186" name="Graphic 47" descr="A city block">
                <a:extLst>
                  <a:ext uri="{FF2B5EF4-FFF2-40B4-BE49-F238E27FC236}">
                    <a16:creationId xmlns:a16="http://schemas.microsoft.com/office/drawing/2014/main" id="{B666005A-3DBF-D9F1-A98F-1BFAEF2C52B9}"/>
                  </a:ext>
                </a:extLst>
              </p:cNvPr>
              <p:cNvGrpSpPr/>
              <p:nvPr/>
            </p:nvGrpSpPr>
            <p:grpSpPr>
              <a:xfrm>
                <a:off x="3968783" y="6716044"/>
                <a:ext cx="185597" cy="184390"/>
                <a:chOff x="3968783" y="6716044"/>
                <a:chExt cx="185597" cy="184390"/>
              </a:xfrm>
            </p:grpSpPr>
            <p:sp>
              <p:nvSpPr>
                <p:cNvPr id="187" name="Freeform: Shape 186">
                  <a:extLst>
                    <a:ext uri="{FF2B5EF4-FFF2-40B4-BE49-F238E27FC236}">
                      <a16:creationId xmlns:a16="http://schemas.microsoft.com/office/drawing/2014/main" id="{8291E63C-7FF8-BF32-A813-C7A2B2A753A5}"/>
                    </a:ext>
                  </a:extLst>
                </p:cNvPr>
                <p:cNvSpPr/>
                <p:nvPr/>
              </p:nvSpPr>
              <p:spPr>
                <a:xfrm>
                  <a:off x="3968783"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188" name="Freeform: Shape 187">
                  <a:extLst>
                    <a:ext uri="{FF2B5EF4-FFF2-40B4-BE49-F238E27FC236}">
                      <a16:creationId xmlns:a16="http://schemas.microsoft.com/office/drawing/2014/main" id="{BAE0B7FC-FAA3-5AB1-1105-7186E6A603C6}"/>
                    </a:ext>
                  </a:extLst>
                </p:cNvPr>
                <p:cNvSpPr/>
                <p:nvPr/>
              </p:nvSpPr>
              <p:spPr>
                <a:xfrm>
                  <a:off x="3968783"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189" name="Freeform: Shape 188">
                <a:extLst>
                  <a:ext uri="{FF2B5EF4-FFF2-40B4-BE49-F238E27FC236}">
                    <a16:creationId xmlns:a16="http://schemas.microsoft.com/office/drawing/2014/main" id="{BD913A36-5731-2F67-C37F-0DAB2DFF9570}"/>
                  </a:ext>
                </a:extLst>
              </p:cNvPr>
              <p:cNvSpPr/>
              <p:nvPr/>
            </p:nvSpPr>
            <p:spPr>
              <a:xfrm>
                <a:off x="3968783" y="6527387"/>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0" name="Freeform: Shape 189">
                <a:extLst>
                  <a:ext uri="{FF2B5EF4-FFF2-40B4-BE49-F238E27FC236}">
                    <a16:creationId xmlns:a16="http://schemas.microsoft.com/office/drawing/2014/main" id="{328622BD-0338-0A5D-759E-3CDDF0B50F0C}"/>
                  </a:ext>
                </a:extLst>
              </p:cNvPr>
              <p:cNvSpPr/>
              <p:nvPr/>
            </p:nvSpPr>
            <p:spPr>
              <a:xfrm>
                <a:off x="3968783" y="6340864"/>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1" name="Freeform: Shape 190">
                <a:extLst>
                  <a:ext uri="{FF2B5EF4-FFF2-40B4-BE49-F238E27FC236}">
                    <a16:creationId xmlns:a16="http://schemas.microsoft.com/office/drawing/2014/main" id="{83F6F364-7A8F-4A94-2795-900A442449AC}"/>
                  </a:ext>
                </a:extLst>
              </p:cNvPr>
              <p:cNvSpPr/>
              <p:nvPr/>
            </p:nvSpPr>
            <p:spPr>
              <a:xfrm>
                <a:off x="3782259" y="649630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192" name="Freeform: Shape 191">
                <a:extLst>
                  <a:ext uri="{FF2B5EF4-FFF2-40B4-BE49-F238E27FC236}">
                    <a16:creationId xmlns:a16="http://schemas.microsoft.com/office/drawing/2014/main" id="{A5FD00AE-A788-E986-EFB1-55B6B4F9154A}"/>
                  </a:ext>
                </a:extLst>
              </p:cNvPr>
              <p:cNvSpPr/>
              <p:nvPr/>
            </p:nvSpPr>
            <p:spPr>
              <a:xfrm>
                <a:off x="3782259" y="6309777"/>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nvGrpSpPr>
            <p:cNvPr id="193" name="Graphic 47" descr="A city block">
              <a:extLst>
                <a:ext uri="{FF2B5EF4-FFF2-40B4-BE49-F238E27FC236}">
                  <a16:creationId xmlns:a16="http://schemas.microsoft.com/office/drawing/2014/main" id="{4D170057-EE81-623D-EFA8-EB664301FFD2}"/>
                </a:ext>
              </a:extLst>
            </p:cNvPr>
            <p:cNvGrpSpPr/>
            <p:nvPr/>
          </p:nvGrpSpPr>
          <p:grpSpPr>
            <a:xfrm>
              <a:off x="7113784" y="6122339"/>
              <a:ext cx="559570" cy="746093"/>
              <a:chOff x="7326429" y="6154340"/>
              <a:chExt cx="559570" cy="746093"/>
            </a:xfrm>
          </p:grpSpPr>
          <p:sp>
            <p:nvSpPr>
              <p:cNvPr id="194" name="Freeform: Shape 193">
                <a:extLst>
                  <a:ext uri="{FF2B5EF4-FFF2-40B4-BE49-F238E27FC236}">
                    <a16:creationId xmlns:a16="http://schemas.microsoft.com/office/drawing/2014/main" id="{2319305F-B4FE-CD7A-6418-E07142814BAF}"/>
                  </a:ext>
                </a:extLst>
              </p:cNvPr>
              <p:cNvSpPr/>
              <p:nvPr/>
            </p:nvSpPr>
            <p:spPr>
              <a:xfrm>
                <a:off x="7369951" y="6708760"/>
                <a:ext cx="377800" cy="98412"/>
              </a:xfrm>
              <a:custGeom>
                <a:avLst/>
                <a:gdLst>
                  <a:gd name="connsiteX0" fmla="*/ 0 w 377800"/>
                  <a:gd name="connsiteY0" fmla="*/ 0 h 98412"/>
                  <a:gd name="connsiteX1" fmla="*/ 377801 w 377800"/>
                  <a:gd name="connsiteY1" fmla="*/ 0 h 98412"/>
                  <a:gd name="connsiteX2" fmla="*/ 377801 w 377800"/>
                  <a:gd name="connsiteY2" fmla="*/ 98413 h 98412"/>
                  <a:gd name="connsiteX3" fmla="*/ 0 w 377800"/>
                  <a:gd name="connsiteY3" fmla="*/ 98413 h 98412"/>
                </a:gdLst>
                <a:ahLst/>
                <a:cxnLst>
                  <a:cxn ang="0">
                    <a:pos x="connsiteX0" y="connsiteY0"/>
                  </a:cxn>
                  <a:cxn ang="0">
                    <a:pos x="connsiteX1" y="connsiteY1"/>
                  </a:cxn>
                  <a:cxn ang="0">
                    <a:pos x="connsiteX2" y="connsiteY2"/>
                  </a:cxn>
                  <a:cxn ang="0">
                    <a:pos x="connsiteX3" y="connsiteY3"/>
                  </a:cxn>
                </a:cxnLst>
                <a:rect l="l" t="t" r="r" b="b"/>
                <a:pathLst>
                  <a:path w="377800" h="98412">
                    <a:moveTo>
                      <a:pt x="0" y="0"/>
                    </a:moveTo>
                    <a:lnTo>
                      <a:pt x="377801" y="0"/>
                    </a:lnTo>
                    <a:lnTo>
                      <a:pt x="377801" y="98413"/>
                    </a:lnTo>
                    <a:lnTo>
                      <a:pt x="0" y="98413"/>
                    </a:lnTo>
                    <a:close/>
                  </a:path>
                </a:pathLst>
              </a:custGeom>
              <a:solidFill>
                <a:srgbClr val="737373"/>
              </a:solidFill>
              <a:ln w="3106" cap="flat">
                <a:noFill/>
                <a:prstDash val="solid"/>
                <a:miter/>
              </a:ln>
            </p:spPr>
            <p:txBody>
              <a:bodyPr rtlCol="0" anchor="ctr"/>
              <a:lstStyle/>
              <a:p>
                <a:endParaRPr lang="en-GB"/>
              </a:p>
            </p:txBody>
          </p:sp>
          <p:sp>
            <p:nvSpPr>
              <p:cNvPr id="195" name="Freeform: Shape 194">
                <a:extLst>
                  <a:ext uri="{FF2B5EF4-FFF2-40B4-BE49-F238E27FC236}">
                    <a16:creationId xmlns:a16="http://schemas.microsoft.com/office/drawing/2014/main" id="{CABC0C5A-287D-533E-F78A-38FF26D7C885}"/>
                  </a:ext>
                </a:extLst>
              </p:cNvPr>
              <p:cNvSpPr/>
              <p:nvPr/>
            </p:nvSpPr>
            <p:spPr>
              <a:xfrm>
                <a:off x="7326430" y="6154340"/>
                <a:ext cx="559570" cy="746093"/>
              </a:xfrm>
              <a:custGeom>
                <a:avLst/>
                <a:gdLst>
                  <a:gd name="connsiteX0" fmla="*/ 559571 w 559570"/>
                  <a:gd name="connsiteY0" fmla="*/ 0 h 746093"/>
                  <a:gd name="connsiteX1" fmla="*/ 0 w 559570"/>
                  <a:gd name="connsiteY1" fmla="*/ 0 h 746093"/>
                  <a:gd name="connsiteX2" fmla="*/ 0 w 559570"/>
                  <a:gd name="connsiteY2" fmla="*/ 746094 h 746093"/>
                  <a:gd name="connsiteX3" fmla="*/ 50890 w 559570"/>
                  <a:gd name="connsiteY3" fmla="*/ 746094 h 746093"/>
                  <a:gd name="connsiteX4" fmla="*/ 50890 w 559570"/>
                  <a:gd name="connsiteY4" fmla="*/ 559570 h 746093"/>
                  <a:gd name="connsiteX5" fmla="*/ 323307 w 559570"/>
                  <a:gd name="connsiteY5" fmla="*/ 559570 h 746093"/>
                  <a:gd name="connsiteX6" fmla="*/ 323307 w 559570"/>
                  <a:gd name="connsiteY6" fmla="*/ 746094 h 746093"/>
                  <a:gd name="connsiteX7" fmla="*/ 374197 w 559570"/>
                  <a:gd name="connsiteY7" fmla="*/ 746094 h 746093"/>
                  <a:gd name="connsiteX8" fmla="*/ 374197 w 559570"/>
                  <a:gd name="connsiteY8" fmla="*/ 559570 h 746093"/>
                  <a:gd name="connsiteX9" fmla="*/ 415419 w 559570"/>
                  <a:gd name="connsiteY9" fmla="*/ 559570 h 746093"/>
                  <a:gd name="connsiteX10" fmla="*/ 415419 w 559570"/>
                  <a:gd name="connsiteY10" fmla="*/ 746094 h 746093"/>
                  <a:gd name="connsiteX11" fmla="*/ 466309 w 559570"/>
                  <a:gd name="connsiteY11" fmla="*/ 746094 h 746093"/>
                  <a:gd name="connsiteX12" fmla="*/ 466309 w 559570"/>
                  <a:gd name="connsiteY12" fmla="*/ 559570 h 746093"/>
                  <a:gd name="connsiteX13" fmla="*/ 558762 w 559570"/>
                  <a:gd name="connsiteY13" fmla="*/ 559570 h 746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9570" h="746093">
                    <a:moveTo>
                      <a:pt x="559571" y="0"/>
                    </a:moveTo>
                    <a:lnTo>
                      <a:pt x="0" y="0"/>
                    </a:lnTo>
                    <a:lnTo>
                      <a:pt x="0" y="746094"/>
                    </a:lnTo>
                    <a:lnTo>
                      <a:pt x="50890" y="746094"/>
                    </a:lnTo>
                    <a:lnTo>
                      <a:pt x="50890" y="559570"/>
                    </a:lnTo>
                    <a:lnTo>
                      <a:pt x="323307" y="559570"/>
                    </a:lnTo>
                    <a:lnTo>
                      <a:pt x="323307" y="746094"/>
                    </a:lnTo>
                    <a:lnTo>
                      <a:pt x="374197" y="746094"/>
                    </a:lnTo>
                    <a:lnTo>
                      <a:pt x="374197" y="559570"/>
                    </a:lnTo>
                    <a:lnTo>
                      <a:pt x="415419" y="559570"/>
                    </a:lnTo>
                    <a:lnTo>
                      <a:pt x="415419" y="746094"/>
                    </a:lnTo>
                    <a:lnTo>
                      <a:pt x="466309" y="746094"/>
                    </a:lnTo>
                    <a:lnTo>
                      <a:pt x="466309" y="559570"/>
                    </a:lnTo>
                    <a:lnTo>
                      <a:pt x="558762" y="559570"/>
                    </a:lnTo>
                    <a:close/>
                  </a:path>
                </a:pathLst>
              </a:custGeom>
              <a:solidFill>
                <a:srgbClr val="E6E6E6"/>
              </a:solidFill>
              <a:ln w="3106" cap="flat">
                <a:noFill/>
                <a:prstDash val="solid"/>
                <a:miter/>
              </a:ln>
            </p:spPr>
            <p:txBody>
              <a:bodyPr rtlCol="0" anchor="ctr"/>
              <a:lstStyle/>
              <a:p>
                <a:endParaRPr lang="en-GB"/>
              </a:p>
            </p:txBody>
          </p:sp>
          <p:sp>
            <p:nvSpPr>
              <p:cNvPr id="196" name="Freeform: Shape 195">
                <a:extLst>
                  <a:ext uri="{FF2B5EF4-FFF2-40B4-BE49-F238E27FC236}">
                    <a16:creationId xmlns:a16="http://schemas.microsoft.com/office/drawing/2014/main" id="{17FE674E-DB47-1D5B-B172-6E0718F69F5A}"/>
                  </a:ext>
                </a:extLst>
              </p:cNvPr>
              <p:cNvSpPr/>
              <p:nvPr/>
            </p:nvSpPr>
            <p:spPr>
              <a:xfrm>
                <a:off x="7326429" y="6197863"/>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7" name="Freeform: Shape 196">
                <a:extLst>
                  <a:ext uri="{FF2B5EF4-FFF2-40B4-BE49-F238E27FC236}">
                    <a16:creationId xmlns:a16="http://schemas.microsoft.com/office/drawing/2014/main" id="{1D36B7A2-141E-AB7D-FFBE-A96374228ECC}"/>
                  </a:ext>
                </a:extLst>
              </p:cNvPr>
              <p:cNvSpPr/>
              <p:nvPr/>
            </p:nvSpPr>
            <p:spPr>
              <a:xfrm>
                <a:off x="7326429" y="6384386"/>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8" name="Freeform: Shape 197">
                <a:extLst>
                  <a:ext uri="{FF2B5EF4-FFF2-40B4-BE49-F238E27FC236}">
                    <a16:creationId xmlns:a16="http://schemas.microsoft.com/office/drawing/2014/main" id="{FFF8D873-9134-5E92-F164-6864AC287AB2}"/>
                  </a:ext>
                </a:extLst>
              </p:cNvPr>
              <p:cNvSpPr/>
              <p:nvPr/>
            </p:nvSpPr>
            <p:spPr>
              <a:xfrm>
                <a:off x="7326429" y="6570910"/>
                <a:ext cx="279785" cy="93261"/>
              </a:xfrm>
              <a:custGeom>
                <a:avLst/>
                <a:gdLst>
                  <a:gd name="connsiteX0" fmla="*/ 0 w 279785"/>
                  <a:gd name="connsiteY0" fmla="*/ 0 h 93261"/>
                  <a:gd name="connsiteX1" fmla="*/ 279785 w 279785"/>
                  <a:gd name="connsiteY1" fmla="*/ 0 h 93261"/>
                  <a:gd name="connsiteX2" fmla="*/ 279785 w 279785"/>
                  <a:gd name="connsiteY2" fmla="*/ 93262 h 93261"/>
                  <a:gd name="connsiteX3" fmla="*/ 0 w 279785"/>
                  <a:gd name="connsiteY3" fmla="*/ 93262 h 93261"/>
                </a:gdLst>
                <a:ahLst/>
                <a:cxnLst>
                  <a:cxn ang="0">
                    <a:pos x="connsiteX0" y="connsiteY0"/>
                  </a:cxn>
                  <a:cxn ang="0">
                    <a:pos x="connsiteX1" y="connsiteY1"/>
                  </a:cxn>
                  <a:cxn ang="0">
                    <a:pos x="connsiteX2" y="connsiteY2"/>
                  </a:cxn>
                  <a:cxn ang="0">
                    <a:pos x="connsiteX3" y="connsiteY3"/>
                  </a:cxn>
                </a:cxnLst>
                <a:rect l="l" t="t" r="r" b="b"/>
                <a:pathLst>
                  <a:path w="279785" h="93261">
                    <a:moveTo>
                      <a:pt x="0" y="0"/>
                    </a:moveTo>
                    <a:lnTo>
                      <a:pt x="279785" y="0"/>
                    </a:lnTo>
                    <a:lnTo>
                      <a:pt x="279785" y="93262"/>
                    </a:lnTo>
                    <a:lnTo>
                      <a:pt x="0" y="93262"/>
                    </a:lnTo>
                    <a:close/>
                  </a:path>
                </a:pathLst>
              </a:custGeom>
              <a:solidFill>
                <a:srgbClr val="D2D2D2"/>
              </a:solidFill>
              <a:ln w="3106" cap="flat">
                <a:noFill/>
                <a:prstDash val="solid"/>
                <a:miter/>
              </a:ln>
            </p:spPr>
            <p:txBody>
              <a:bodyPr rtlCol="0" anchor="ctr"/>
              <a:lstStyle/>
              <a:p>
                <a:endParaRPr lang="en-GB"/>
              </a:p>
            </p:txBody>
          </p:sp>
          <p:sp>
            <p:nvSpPr>
              <p:cNvPr id="199" name="Freeform: Shape 198">
                <a:extLst>
                  <a:ext uri="{FF2B5EF4-FFF2-40B4-BE49-F238E27FC236}">
                    <a16:creationId xmlns:a16="http://schemas.microsoft.com/office/drawing/2014/main" id="{03D22CE3-1D67-AA3C-36B4-3D73F54456E1}"/>
                  </a:ext>
                </a:extLst>
              </p:cNvPr>
              <p:cNvSpPr/>
              <p:nvPr/>
            </p:nvSpPr>
            <p:spPr>
              <a:xfrm>
                <a:off x="7450872" y="6477648"/>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sp>
            <p:nvSpPr>
              <p:cNvPr id="200" name="Freeform: Shape 199">
                <a:extLst>
                  <a:ext uri="{FF2B5EF4-FFF2-40B4-BE49-F238E27FC236}">
                    <a16:creationId xmlns:a16="http://schemas.microsoft.com/office/drawing/2014/main" id="{9D33A874-0A3C-5E94-75DA-E99003DA2CFD}"/>
                  </a:ext>
                </a:extLst>
              </p:cNvPr>
              <p:cNvSpPr/>
              <p:nvPr/>
            </p:nvSpPr>
            <p:spPr>
              <a:xfrm>
                <a:off x="7450872" y="6291124"/>
                <a:ext cx="341959" cy="49739"/>
              </a:xfrm>
              <a:custGeom>
                <a:avLst/>
                <a:gdLst>
                  <a:gd name="connsiteX0" fmla="*/ 0 w 341959"/>
                  <a:gd name="connsiteY0" fmla="*/ 0 h 49739"/>
                  <a:gd name="connsiteX1" fmla="*/ 341960 w 341959"/>
                  <a:gd name="connsiteY1" fmla="*/ 0 h 49739"/>
                  <a:gd name="connsiteX2" fmla="*/ 341960 w 341959"/>
                  <a:gd name="connsiteY2" fmla="*/ 49740 h 49739"/>
                  <a:gd name="connsiteX3" fmla="*/ 0 w 34195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341959" h="49739">
                    <a:moveTo>
                      <a:pt x="0" y="0"/>
                    </a:moveTo>
                    <a:lnTo>
                      <a:pt x="341960" y="0"/>
                    </a:lnTo>
                    <a:lnTo>
                      <a:pt x="341960" y="49740"/>
                    </a:lnTo>
                    <a:lnTo>
                      <a:pt x="0" y="49740"/>
                    </a:lnTo>
                    <a:close/>
                  </a:path>
                </a:pathLst>
              </a:custGeom>
              <a:solidFill>
                <a:srgbClr val="737373"/>
              </a:solidFill>
              <a:ln w="3106" cap="flat">
                <a:noFill/>
                <a:prstDash val="solid"/>
                <a:miter/>
              </a:ln>
            </p:spPr>
            <p:txBody>
              <a:bodyPr rtlCol="0" anchor="ctr"/>
              <a:lstStyle/>
              <a:p>
                <a:endParaRPr lang="en-GB"/>
              </a:p>
            </p:txBody>
          </p:sp>
        </p:grpSp>
        <p:grpSp>
          <p:nvGrpSpPr>
            <p:cNvPr id="201" name="Graphic 47" descr="A city block">
              <a:extLst>
                <a:ext uri="{FF2B5EF4-FFF2-40B4-BE49-F238E27FC236}">
                  <a16:creationId xmlns:a16="http://schemas.microsoft.com/office/drawing/2014/main" id="{2B626646-40F4-A0F7-2195-5A7064897F29}"/>
                </a:ext>
              </a:extLst>
            </p:cNvPr>
            <p:cNvGrpSpPr/>
            <p:nvPr/>
          </p:nvGrpSpPr>
          <p:grpSpPr>
            <a:xfrm>
              <a:off x="8793087" y="5749286"/>
              <a:ext cx="373047" cy="1119141"/>
              <a:chOff x="9005732" y="5781287"/>
              <a:chExt cx="373047" cy="1119141"/>
            </a:xfrm>
          </p:grpSpPr>
          <p:sp>
            <p:nvSpPr>
              <p:cNvPr id="202" name="Freeform: Shape 201">
                <a:extLst>
                  <a:ext uri="{FF2B5EF4-FFF2-40B4-BE49-F238E27FC236}">
                    <a16:creationId xmlns:a16="http://schemas.microsoft.com/office/drawing/2014/main" id="{F137A9F0-E7FC-C661-440F-F6E9BBB9F45C}"/>
                  </a:ext>
                </a:extLst>
              </p:cNvPr>
              <p:cNvSpPr/>
              <p:nvPr/>
            </p:nvSpPr>
            <p:spPr>
              <a:xfrm rot="-10800000">
                <a:off x="9005732" y="5781287"/>
                <a:ext cx="373047" cy="1119141"/>
              </a:xfrm>
              <a:custGeom>
                <a:avLst/>
                <a:gdLst>
                  <a:gd name="connsiteX0" fmla="*/ 0 w 373047"/>
                  <a:gd name="connsiteY0" fmla="*/ 0 h 1119141"/>
                  <a:gd name="connsiteX1" fmla="*/ 373047 w 373047"/>
                  <a:gd name="connsiteY1" fmla="*/ 0 h 1119141"/>
                  <a:gd name="connsiteX2" fmla="*/ 373047 w 373047"/>
                  <a:gd name="connsiteY2" fmla="*/ 1119141 h 1119141"/>
                  <a:gd name="connsiteX3" fmla="*/ 0 w 373047"/>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373047" h="1119141">
                    <a:moveTo>
                      <a:pt x="0" y="0"/>
                    </a:moveTo>
                    <a:lnTo>
                      <a:pt x="373047" y="0"/>
                    </a:lnTo>
                    <a:lnTo>
                      <a:pt x="373047" y="1119141"/>
                    </a:lnTo>
                    <a:lnTo>
                      <a:pt x="0" y="1119141"/>
                    </a:lnTo>
                    <a:close/>
                  </a:path>
                </a:pathLst>
              </a:custGeom>
              <a:solidFill>
                <a:srgbClr val="FFFFFF"/>
              </a:solidFill>
              <a:ln w="3106" cap="flat">
                <a:noFill/>
                <a:prstDash val="solid"/>
                <a:miter/>
              </a:ln>
            </p:spPr>
            <p:txBody>
              <a:bodyPr rtlCol="0" anchor="ctr"/>
              <a:lstStyle/>
              <a:p>
                <a:endParaRPr lang="en-GB"/>
              </a:p>
            </p:txBody>
          </p:sp>
          <p:grpSp>
            <p:nvGrpSpPr>
              <p:cNvPr id="203" name="Graphic 47" descr="A city block">
                <a:extLst>
                  <a:ext uri="{FF2B5EF4-FFF2-40B4-BE49-F238E27FC236}">
                    <a16:creationId xmlns:a16="http://schemas.microsoft.com/office/drawing/2014/main" id="{DDD7EA6D-F25E-B5E0-E176-8BD693EB7D90}"/>
                  </a:ext>
                </a:extLst>
              </p:cNvPr>
              <p:cNvGrpSpPr/>
              <p:nvPr/>
            </p:nvGrpSpPr>
            <p:grpSpPr>
              <a:xfrm>
                <a:off x="9135490" y="5967814"/>
                <a:ext cx="242480" cy="233154"/>
                <a:chOff x="9135490" y="5967814"/>
                <a:chExt cx="242480" cy="233154"/>
              </a:xfrm>
              <a:solidFill>
                <a:srgbClr val="D2D2D2"/>
              </a:solidFill>
            </p:grpSpPr>
            <p:sp>
              <p:nvSpPr>
                <p:cNvPr id="204" name="Freeform: Shape 203">
                  <a:extLst>
                    <a:ext uri="{FF2B5EF4-FFF2-40B4-BE49-F238E27FC236}">
                      <a16:creationId xmlns:a16="http://schemas.microsoft.com/office/drawing/2014/main" id="{64658AC5-9BB4-14BF-279B-CDCEAD71CBBE}"/>
                    </a:ext>
                  </a:extLst>
                </p:cNvPr>
                <p:cNvSpPr/>
                <p:nvPr/>
              </p:nvSpPr>
              <p:spPr>
                <a:xfrm>
                  <a:off x="9135490" y="5967814"/>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5" name="Freeform: Shape 204">
                  <a:extLst>
                    <a:ext uri="{FF2B5EF4-FFF2-40B4-BE49-F238E27FC236}">
                      <a16:creationId xmlns:a16="http://schemas.microsoft.com/office/drawing/2014/main" id="{D9B9947B-CCEC-C1B6-590D-487551AAFC7C}"/>
                    </a:ext>
                  </a:extLst>
                </p:cNvPr>
                <p:cNvSpPr/>
                <p:nvPr/>
              </p:nvSpPr>
              <p:spPr>
                <a:xfrm>
                  <a:off x="9135490" y="6005119"/>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6" name="Freeform: Shape 205">
                  <a:extLst>
                    <a:ext uri="{FF2B5EF4-FFF2-40B4-BE49-F238E27FC236}">
                      <a16:creationId xmlns:a16="http://schemas.microsoft.com/office/drawing/2014/main" id="{C356EBFD-16FD-D50E-8466-F26CDAA8A3EE}"/>
                    </a:ext>
                  </a:extLst>
                </p:cNvPr>
                <p:cNvSpPr/>
                <p:nvPr/>
              </p:nvSpPr>
              <p:spPr>
                <a:xfrm>
                  <a:off x="9135490" y="6042423"/>
                  <a:ext cx="242480" cy="9326"/>
                </a:xfrm>
                <a:custGeom>
                  <a:avLst/>
                  <a:gdLst>
                    <a:gd name="connsiteX0" fmla="*/ 0 w 242480"/>
                    <a:gd name="connsiteY0" fmla="*/ 0 h 9326"/>
                    <a:gd name="connsiteX1" fmla="*/ 242481 w 242480"/>
                    <a:gd name="connsiteY1" fmla="*/ 0 h 9326"/>
                    <a:gd name="connsiteX2" fmla="*/ 242481 w 242480"/>
                    <a:gd name="connsiteY2" fmla="*/ 9326 h 9326"/>
                    <a:gd name="connsiteX3" fmla="*/ 0 w 242480"/>
                    <a:gd name="connsiteY3" fmla="*/ 9326 h 9326"/>
                  </a:gdLst>
                  <a:ahLst/>
                  <a:cxnLst>
                    <a:cxn ang="0">
                      <a:pos x="connsiteX0" y="connsiteY0"/>
                    </a:cxn>
                    <a:cxn ang="0">
                      <a:pos x="connsiteX1" y="connsiteY1"/>
                    </a:cxn>
                    <a:cxn ang="0">
                      <a:pos x="connsiteX2" y="connsiteY2"/>
                    </a:cxn>
                    <a:cxn ang="0">
                      <a:pos x="connsiteX3" y="connsiteY3"/>
                    </a:cxn>
                  </a:cxnLst>
                  <a:rect l="l" t="t" r="r" b="b"/>
                  <a:pathLst>
                    <a:path w="242480" h="9326">
                      <a:moveTo>
                        <a:pt x="0" y="0"/>
                      </a:moveTo>
                      <a:lnTo>
                        <a:pt x="242481" y="0"/>
                      </a:lnTo>
                      <a:lnTo>
                        <a:pt x="242481" y="9326"/>
                      </a:lnTo>
                      <a:lnTo>
                        <a:pt x="0" y="9326"/>
                      </a:lnTo>
                      <a:close/>
                    </a:path>
                  </a:pathLst>
                </a:custGeom>
                <a:solidFill>
                  <a:srgbClr val="D2D2D2"/>
                </a:solidFill>
                <a:ln w="3106" cap="flat">
                  <a:noFill/>
                  <a:prstDash val="solid"/>
                  <a:miter/>
                </a:ln>
              </p:spPr>
              <p:txBody>
                <a:bodyPr rtlCol="0" anchor="ctr"/>
                <a:lstStyle/>
                <a:p>
                  <a:endParaRPr lang="en-GB"/>
                </a:p>
              </p:txBody>
            </p:sp>
            <p:sp>
              <p:nvSpPr>
                <p:cNvPr id="207" name="Freeform: Shape 206">
                  <a:extLst>
                    <a:ext uri="{FF2B5EF4-FFF2-40B4-BE49-F238E27FC236}">
                      <a16:creationId xmlns:a16="http://schemas.microsoft.com/office/drawing/2014/main" id="{3CA3E3DA-4061-9088-F7DC-849780651799}"/>
                    </a:ext>
                  </a:extLst>
                </p:cNvPr>
                <p:cNvSpPr/>
                <p:nvPr/>
              </p:nvSpPr>
              <p:spPr>
                <a:xfrm>
                  <a:off x="9135490" y="6079728"/>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08" name="Freeform: Shape 207">
                  <a:extLst>
                    <a:ext uri="{FF2B5EF4-FFF2-40B4-BE49-F238E27FC236}">
                      <a16:creationId xmlns:a16="http://schemas.microsoft.com/office/drawing/2014/main" id="{83B91C8C-0CC4-B925-5415-2570AEA7708F}"/>
                    </a:ext>
                  </a:extLst>
                </p:cNvPr>
                <p:cNvSpPr/>
                <p:nvPr/>
              </p:nvSpPr>
              <p:spPr>
                <a:xfrm>
                  <a:off x="9135490" y="6117033"/>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09" name="Freeform: Shape 208">
                  <a:extLst>
                    <a:ext uri="{FF2B5EF4-FFF2-40B4-BE49-F238E27FC236}">
                      <a16:creationId xmlns:a16="http://schemas.microsoft.com/office/drawing/2014/main" id="{27015959-4497-1EE2-FF84-DD33050EF5BF}"/>
                    </a:ext>
                  </a:extLst>
                </p:cNvPr>
                <p:cNvSpPr/>
                <p:nvPr/>
              </p:nvSpPr>
              <p:spPr>
                <a:xfrm>
                  <a:off x="9135490" y="6154337"/>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sp>
              <p:nvSpPr>
                <p:cNvPr id="210" name="Freeform: Shape 209">
                  <a:extLst>
                    <a:ext uri="{FF2B5EF4-FFF2-40B4-BE49-F238E27FC236}">
                      <a16:creationId xmlns:a16="http://schemas.microsoft.com/office/drawing/2014/main" id="{ED972865-852E-CC23-4DC0-B56FBD28D07C}"/>
                    </a:ext>
                  </a:extLst>
                </p:cNvPr>
                <p:cNvSpPr/>
                <p:nvPr/>
              </p:nvSpPr>
              <p:spPr>
                <a:xfrm>
                  <a:off x="9135490" y="6191642"/>
                  <a:ext cx="186523" cy="9326"/>
                </a:xfrm>
                <a:custGeom>
                  <a:avLst/>
                  <a:gdLst>
                    <a:gd name="connsiteX0" fmla="*/ 0 w 186523"/>
                    <a:gd name="connsiteY0" fmla="*/ 0 h 9326"/>
                    <a:gd name="connsiteX1" fmla="*/ 186523 w 186523"/>
                    <a:gd name="connsiteY1" fmla="*/ 0 h 9326"/>
                    <a:gd name="connsiteX2" fmla="*/ 186523 w 186523"/>
                    <a:gd name="connsiteY2" fmla="*/ 9326 h 9326"/>
                    <a:gd name="connsiteX3" fmla="*/ 0 w 186523"/>
                    <a:gd name="connsiteY3" fmla="*/ 9326 h 9326"/>
                  </a:gdLst>
                  <a:ahLst/>
                  <a:cxnLst>
                    <a:cxn ang="0">
                      <a:pos x="connsiteX0" y="connsiteY0"/>
                    </a:cxn>
                    <a:cxn ang="0">
                      <a:pos x="connsiteX1" y="connsiteY1"/>
                    </a:cxn>
                    <a:cxn ang="0">
                      <a:pos x="connsiteX2" y="connsiteY2"/>
                    </a:cxn>
                    <a:cxn ang="0">
                      <a:pos x="connsiteX3" y="connsiteY3"/>
                    </a:cxn>
                  </a:cxnLst>
                  <a:rect l="l" t="t" r="r" b="b"/>
                  <a:pathLst>
                    <a:path w="186523" h="9326">
                      <a:moveTo>
                        <a:pt x="0" y="0"/>
                      </a:moveTo>
                      <a:lnTo>
                        <a:pt x="186523" y="0"/>
                      </a:lnTo>
                      <a:lnTo>
                        <a:pt x="186523" y="9326"/>
                      </a:lnTo>
                      <a:lnTo>
                        <a:pt x="0" y="9326"/>
                      </a:lnTo>
                      <a:close/>
                    </a:path>
                  </a:pathLst>
                </a:custGeom>
                <a:solidFill>
                  <a:srgbClr val="D2D2D2"/>
                </a:solidFill>
                <a:ln w="3106" cap="flat">
                  <a:noFill/>
                  <a:prstDash val="solid"/>
                  <a:miter/>
                </a:ln>
              </p:spPr>
              <p:txBody>
                <a:bodyPr rtlCol="0" anchor="ctr"/>
                <a:lstStyle/>
                <a:p>
                  <a:endParaRPr lang="en-GB"/>
                </a:p>
              </p:txBody>
            </p:sp>
          </p:grpSp>
        </p:grpSp>
        <p:grpSp>
          <p:nvGrpSpPr>
            <p:cNvPr id="211" name="Graphic 47" descr="A city block">
              <a:extLst>
                <a:ext uri="{FF2B5EF4-FFF2-40B4-BE49-F238E27FC236}">
                  <a16:creationId xmlns:a16="http://schemas.microsoft.com/office/drawing/2014/main" id="{F91B9C7A-6730-0B3D-90E0-0DEACB18ED2C}"/>
                </a:ext>
              </a:extLst>
            </p:cNvPr>
            <p:cNvGrpSpPr/>
            <p:nvPr/>
          </p:nvGrpSpPr>
          <p:grpSpPr>
            <a:xfrm>
              <a:off x="7673137" y="5749286"/>
              <a:ext cx="559570" cy="1119147"/>
              <a:chOff x="7885782" y="5781287"/>
              <a:chExt cx="559570" cy="1119147"/>
            </a:xfrm>
          </p:grpSpPr>
          <p:sp>
            <p:nvSpPr>
              <p:cNvPr id="212" name="Freeform: Shape 211">
                <a:extLst>
                  <a:ext uri="{FF2B5EF4-FFF2-40B4-BE49-F238E27FC236}">
                    <a16:creationId xmlns:a16="http://schemas.microsoft.com/office/drawing/2014/main" id="{24A355A7-727D-38AB-C10B-E7765491DBF8}"/>
                  </a:ext>
                </a:extLst>
              </p:cNvPr>
              <p:cNvSpPr/>
              <p:nvPr/>
            </p:nvSpPr>
            <p:spPr>
              <a:xfrm rot="-10800000">
                <a:off x="7885782" y="5781287"/>
                <a:ext cx="559570" cy="1119141"/>
              </a:xfrm>
              <a:custGeom>
                <a:avLst/>
                <a:gdLst>
                  <a:gd name="connsiteX0" fmla="*/ 0 w 559570"/>
                  <a:gd name="connsiteY0" fmla="*/ 0 h 1119141"/>
                  <a:gd name="connsiteX1" fmla="*/ 559571 w 559570"/>
                  <a:gd name="connsiteY1" fmla="*/ 0 h 1119141"/>
                  <a:gd name="connsiteX2" fmla="*/ 559571 w 559570"/>
                  <a:gd name="connsiteY2" fmla="*/ 1119141 h 1119141"/>
                  <a:gd name="connsiteX3" fmla="*/ 0 w 559570"/>
                  <a:gd name="connsiteY3" fmla="*/ 1119141 h 1119141"/>
                </a:gdLst>
                <a:ahLst/>
                <a:cxnLst>
                  <a:cxn ang="0">
                    <a:pos x="connsiteX0" y="connsiteY0"/>
                  </a:cxn>
                  <a:cxn ang="0">
                    <a:pos x="connsiteX1" y="connsiteY1"/>
                  </a:cxn>
                  <a:cxn ang="0">
                    <a:pos x="connsiteX2" y="connsiteY2"/>
                  </a:cxn>
                  <a:cxn ang="0">
                    <a:pos x="connsiteX3" y="connsiteY3"/>
                  </a:cxn>
                </a:cxnLst>
                <a:rect l="l" t="t" r="r" b="b"/>
                <a:pathLst>
                  <a:path w="559570" h="1119141">
                    <a:moveTo>
                      <a:pt x="0" y="0"/>
                    </a:moveTo>
                    <a:lnTo>
                      <a:pt x="559571" y="0"/>
                    </a:lnTo>
                    <a:lnTo>
                      <a:pt x="559571" y="1119141"/>
                    </a:lnTo>
                    <a:lnTo>
                      <a:pt x="0" y="1119141"/>
                    </a:lnTo>
                    <a:close/>
                  </a:path>
                </a:pathLst>
              </a:custGeom>
              <a:solidFill>
                <a:srgbClr val="D2D2D2"/>
              </a:solidFill>
              <a:ln w="3106" cap="flat">
                <a:noFill/>
                <a:prstDash val="solid"/>
                <a:miter/>
              </a:ln>
            </p:spPr>
            <p:txBody>
              <a:bodyPr rtlCol="0" anchor="ctr"/>
              <a:lstStyle/>
              <a:p>
                <a:endParaRPr lang="en-GB"/>
              </a:p>
            </p:txBody>
          </p:sp>
          <p:grpSp>
            <p:nvGrpSpPr>
              <p:cNvPr id="213" name="Graphic 47" descr="A city block">
                <a:extLst>
                  <a:ext uri="{FF2B5EF4-FFF2-40B4-BE49-F238E27FC236}">
                    <a16:creationId xmlns:a16="http://schemas.microsoft.com/office/drawing/2014/main" id="{A8AA98D9-A6BD-DFD2-B9D5-3FCC5DF079F9}"/>
                  </a:ext>
                </a:extLst>
              </p:cNvPr>
              <p:cNvGrpSpPr/>
              <p:nvPr/>
            </p:nvGrpSpPr>
            <p:grpSpPr>
              <a:xfrm>
                <a:off x="7966391" y="5874555"/>
                <a:ext cx="404414" cy="186523"/>
                <a:chOff x="7966391" y="5874555"/>
                <a:chExt cx="404414" cy="186523"/>
              </a:xfrm>
              <a:solidFill>
                <a:srgbClr val="E6E6E6"/>
              </a:solidFill>
            </p:grpSpPr>
            <p:sp>
              <p:nvSpPr>
                <p:cNvPr id="214" name="Freeform: Shape 213">
                  <a:extLst>
                    <a:ext uri="{FF2B5EF4-FFF2-40B4-BE49-F238E27FC236}">
                      <a16:creationId xmlns:a16="http://schemas.microsoft.com/office/drawing/2014/main" id="{29B1B787-404D-AD52-5366-32327DA2CAD9}"/>
                    </a:ext>
                  </a:extLst>
                </p:cNvPr>
                <p:cNvSpPr/>
                <p:nvPr/>
              </p:nvSpPr>
              <p:spPr>
                <a:xfrm>
                  <a:off x="8165630" y="5874555"/>
                  <a:ext cx="205175" cy="186523"/>
                </a:xfrm>
                <a:custGeom>
                  <a:avLst/>
                  <a:gdLst>
                    <a:gd name="connsiteX0" fmla="*/ 0 w 205175"/>
                    <a:gd name="connsiteY0" fmla="*/ 0 h 186523"/>
                    <a:gd name="connsiteX1" fmla="*/ 205176 w 205175"/>
                    <a:gd name="connsiteY1" fmla="*/ 0 h 186523"/>
                    <a:gd name="connsiteX2" fmla="*/ 205176 w 205175"/>
                    <a:gd name="connsiteY2" fmla="*/ 186524 h 186523"/>
                    <a:gd name="connsiteX3" fmla="*/ 0 w 205175"/>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205175" h="186523">
                      <a:moveTo>
                        <a:pt x="0" y="0"/>
                      </a:moveTo>
                      <a:lnTo>
                        <a:pt x="205176" y="0"/>
                      </a:lnTo>
                      <a:lnTo>
                        <a:pt x="205176"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215" name="Freeform: Shape 214">
                  <a:extLst>
                    <a:ext uri="{FF2B5EF4-FFF2-40B4-BE49-F238E27FC236}">
                      <a16:creationId xmlns:a16="http://schemas.microsoft.com/office/drawing/2014/main" id="{3B5054FA-6A2D-3C8E-4A7F-4485EF4C5A8A}"/>
                    </a:ext>
                  </a:extLst>
                </p:cNvPr>
                <p:cNvSpPr/>
                <p:nvPr/>
              </p:nvSpPr>
              <p:spPr>
                <a:xfrm>
                  <a:off x="8066150"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sp>
              <p:nvSpPr>
                <p:cNvPr id="216" name="Freeform: Shape 215">
                  <a:extLst>
                    <a:ext uri="{FF2B5EF4-FFF2-40B4-BE49-F238E27FC236}">
                      <a16:creationId xmlns:a16="http://schemas.microsoft.com/office/drawing/2014/main" id="{81DDDFAF-FE1E-0B13-002E-305F5C920DB0}"/>
                    </a:ext>
                  </a:extLst>
                </p:cNvPr>
                <p:cNvSpPr/>
                <p:nvPr/>
              </p:nvSpPr>
              <p:spPr>
                <a:xfrm>
                  <a:off x="7966391" y="5874555"/>
                  <a:ext cx="87342" cy="186523"/>
                </a:xfrm>
                <a:custGeom>
                  <a:avLst/>
                  <a:gdLst>
                    <a:gd name="connsiteX0" fmla="*/ 0 w 87342"/>
                    <a:gd name="connsiteY0" fmla="*/ 0 h 186523"/>
                    <a:gd name="connsiteX1" fmla="*/ 87343 w 87342"/>
                    <a:gd name="connsiteY1" fmla="*/ 0 h 186523"/>
                    <a:gd name="connsiteX2" fmla="*/ 87343 w 87342"/>
                    <a:gd name="connsiteY2" fmla="*/ 186524 h 186523"/>
                    <a:gd name="connsiteX3" fmla="*/ 0 w 87342"/>
                    <a:gd name="connsiteY3" fmla="*/ 186524 h 186523"/>
                  </a:gdLst>
                  <a:ahLst/>
                  <a:cxnLst>
                    <a:cxn ang="0">
                      <a:pos x="connsiteX0" y="connsiteY0"/>
                    </a:cxn>
                    <a:cxn ang="0">
                      <a:pos x="connsiteX1" y="connsiteY1"/>
                    </a:cxn>
                    <a:cxn ang="0">
                      <a:pos x="connsiteX2" y="connsiteY2"/>
                    </a:cxn>
                    <a:cxn ang="0">
                      <a:pos x="connsiteX3" y="connsiteY3"/>
                    </a:cxn>
                  </a:cxnLst>
                  <a:rect l="l" t="t" r="r" b="b"/>
                  <a:pathLst>
                    <a:path w="87342" h="186523">
                      <a:moveTo>
                        <a:pt x="0" y="0"/>
                      </a:moveTo>
                      <a:lnTo>
                        <a:pt x="87343" y="0"/>
                      </a:lnTo>
                      <a:lnTo>
                        <a:pt x="87343" y="186524"/>
                      </a:lnTo>
                      <a:lnTo>
                        <a:pt x="0" y="186524"/>
                      </a:lnTo>
                      <a:close/>
                    </a:path>
                  </a:pathLst>
                </a:custGeom>
                <a:solidFill>
                  <a:srgbClr val="E6E6E6"/>
                </a:solidFill>
                <a:ln w="3106" cap="flat">
                  <a:noFill/>
                  <a:prstDash val="solid"/>
                  <a:miter/>
                </a:ln>
              </p:spPr>
              <p:txBody>
                <a:bodyPr rtlCol="0" anchor="ctr"/>
                <a:lstStyle/>
                <a:p>
                  <a:endParaRPr lang="en-GB"/>
                </a:p>
              </p:txBody>
            </p:sp>
          </p:grpSp>
          <p:grpSp>
            <p:nvGrpSpPr>
              <p:cNvPr id="217" name="Graphic 47" descr="A city block">
                <a:extLst>
                  <a:ext uri="{FF2B5EF4-FFF2-40B4-BE49-F238E27FC236}">
                    <a16:creationId xmlns:a16="http://schemas.microsoft.com/office/drawing/2014/main" id="{BB5DC089-94E2-0317-0E1C-2A024A30F550}"/>
                  </a:ext>
                </a:extLst>
              </p:cNvPr>
              <p:cNvGrpSpPr/>
              <p:nvPr/>
            </p:nvGrpSpPr>
            <p:grpSpPr>
              <a:xfrm>
                <a:off x="7966391" y="6104601"/>
                <a:ext cx="404709" cy="49739"/>
                <a:chOff x="7966391" y="6104601"/>
                <a:chExt cx="404709" cy="49739"/>
              </a:xfrm>
              <a:solidFill>
                <a:srgbClr val="E6E6E6"/>
              </a:solidFill>
            </p:grpSpPr>
            <p:sp>
              <p:nvSpPr>
                <p:cNvPr id="218" name="Freeform: Shape 217">
                  <a:extLst>
                    <a:ext uri="{FF2B5EF4-FFF2-40B4-BE49-F238E27FC236}">
                      <a16:creationId xmlns:a16="http://schemas.microsoft.com/office/drawing/2014/main" id="{3F20E464-E556-63D7-AF87-A35917B94E5F}"/>
                    </a:ext>
                  </a:extLst>
                </p:cNvPr>
                <p:cNvSpPr/>
                <p:nvPr/>
              </p:nvSpPr>
              <p:spPr>
                <a:xfrm>
                  <a:off x="8164852" y="610460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19" name="Freeform: Shape 218">
                  <a:extLst>
                    <a:ext uri="{FF2B5EF4-FFF2-40B4-BE49-F238E27FC236}">
                      <a16:creationId xmlns:a16="http://schemas.microsoft.com/office/drawing/2014/main" id="{64D326E3-3BEB-9E57-76BE-2409B2D1835C}"/>
                    </a:ext>
                  </a:extLst>
                </p:cNvPr>
                <p:cNvSpPr/>
                <p:nvPr/>
              </p:nvSpPr>
              <p:spPr>
                <a:xfrm>
                  <a:off x="8066150"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20" name="Freeform: Shape 219">
                  <a:extLst>
                    <a:ext uri="{FF2B5EF4-FFF2-40B4-BE49-F238E27FC236}">
                      <a16:creationId xmlns:a16="http://schemas.microsoft.com/office/drawing/2014/main" id="{B18DA482-0076-8EC8-6E17-F769E4CAA421}"/>
                    </a:ext>
                  </a:extLst>
                </p:cNvPr>
                <p:cNvSpPr/>
                <p:nvPr/>
              </p:nvSpPr>
              <p:spPr>
                <a:xfrm>
                  <a:off x="7966391" y="6104601"/>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21" name="Graphic 47" descr="A city block">
                <a:extLst>
                  <a:ext uri="{FF2B5EF4-FFF2-40B4-BE49-F238E27FC236}">
                    <a16:creationId xmlns:a16="http://schemas.microsoft.com/office/drawing/2014/main" id="{07FB8130-2951-E1D5-CF99-A6D05140A86F}"/>
                  </a:ext>
                </a:extLst>
              </p:cNvPr>
              <p:cNvGrpSpPr/>
              <p:nvPr/>
            </p:nvGrpSpPr>
            <p:grpSpPr>
              <a:xfrm>
                <a:off x="7966391" y="6197863"/>
                <a:ext cx="404420" cy="49739"/>
                <a:chOff x="7966391" y="6197863"/>
                <a:chExt cx="404420" cy="49739"/>
              </a:xfrm>
              <a:solidFill>
                <a:srgbClr val="FFFFFF"/>
              </a:solidFill>
            </p:grpSpPr>
            <p:sp>
              <p:nvSpPr>
                <p:cNvPr id="222" name="Freeform: Shape 221">
                  <a:extLst>
                    <a:ext uri="{FF2B5EF4-FFF2-40B4-BE49-F238E27FC236}">
                      <a16:creationId xmlns:a16="http://schemas.microsoft.com/office/drawing/2014/main" id="{48F7C19A-C1ED-BF54-F903-CB579B565F7A}"/>
                    </a:ext>
                  </a:extLst>
                </p:cNvPr>
                <p:cNvSpPr/>
                <p:nvPr/>
              </p:nvSpPr>
              <p:spPr>
                <a:xfrm>
                  <a:off x="8165941" y="6197863"/>
                  <a:ext cx="204871" cy="49739"/>
                </a:xfrm>
                <a:custGeom>
                  <a:avLst/>
                  <a:gdLst>
                    <a:gd name="connsiteX0" fmla="*/ 0 w 204871"/>
                    <a:gd name="connsiteY0" fmla="*/ 0 h 49739"/>
                    <a:gd name="connsiteX1" fmla="*/ 204871 w 204871"/>
                    <a:gd name="connsiteY1" fmla="*/ 0 h 49739"/>
                    <a:gd name="connsiteX2" fmla="*/ 204871 w 204871"/>
                    <a:gd name="connsiteY2" fmla="*/ 49740 h 49739"/>
                    <a:gd name="connsiteX3" fmla="*/ 0 w 2048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871" h="49739">
                      <a:moveTo>
                        <a:pt x="0" y="0"/>
                      </a:moveTo>
                      <a:lnTo>
                        <a:pt x="204871" y="0"/>
                      </a:lnTo>
                      <a:lnTo>
                        <a:pt x="204871" y="49740"/>
                      </a:lnTo>
                      <a:lnTo>
                        <a:pt x="0" y="49740"/>
                      </a:lnTo>
                      <a:close/>
                    </a:path>
                  </a:pathLst>
                </a:custGeom>
                <a:solidFill>
                  <a:srgbClr val="FFFFFF"/>
                </a:solidFill>
                <a:ln w="3106" cap="flat">
                  <a:noFill/>
                  <a:prstDash val="solid"/>
                  <a:miter/>
                </a:ln>
              </p:spPr>
              <p:txBody>
                <a:bodyPr rtlCol="0" anchor="ctr"/>
                <a:lstStyle/>
                <a:p>
                  <a:endParaRPr lang="en-GB"/>
                </a:p>
              </p:txBody>
            </p:sp>
            <p:sp>
              <p:nvSpPr>
                <p:cNvPr id="223" name="Freeform: Shape 222">
                  <a:extLst>
                    <a:ext uri="{FF2B5EF4-FFF2-40B4-BE49-F238E27FC236}">
                      <a16:creationId xmlns:a16="http://schemas.microsoft.com/office/drawing/2014/main" id="{F2381B2C-479C-8711-92F7-1E8325A123EB}"/>
                    </a:ext>
                  </a:extLst>
                </p:cNvPr>
                <p:cNvSpPr/>
                <p:nvPr/>
              </p:nvSpPr>
              <p:spPr>
                <a:xfrm>
                  <a:off x="8067052" y="6197863"/>
                  <a:ext cx="86447" cy="49739"/>
                </a:xfrm>
                <a:custGeom>
                  <a:avLst/>
                  <a:gdLst>
                    <a:gd name="connsiteX0" fmla="*/ 0 w 86447"/>
                    <a:gd name="connsiteY0" fmla="*/ 0 h 49739"/>
                    <a:gd name="connsiteX1" fmla="*/ 86448 w 86447"/>
                    <a:gd name="connsiteY1" fmla="*/ 0 h 49739"/>
                    <a:gd name="connsiteX2" fmla="*/ 86448 w 86447"/>
                    <a:gd name="connsiteY2" fmla="*/ 49740 h 49739"/>
                    <a:gd name="connsiteX3" fmla="*/ 0 w 8644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447" h="49739">
                      <a:moveTo>
                        <a:pt x="0" y="0"/>
                      </a:moveTo>
                      <a:lnTo>
                        <a:pt x="86448" y="0"/>
                      </a:lnTo>
                      <a:lnTo>
                        <a:pt x="86448" y="49740"/>
                      </a:lnTo>
                      <a:lnTo>
                        <a:pt x="0" y="49740"/>
                      </a:lnTo>
                      <a:close/>
                    </a:path>
                  </a:pathLst>
                </a:custGeom>
                <a:solidFill>
                  <a:srgbClr val="FFFFFF"/>
                </a:solidFill>
                <a:ln w="3106" cap="flat">
                  <a:noFill/>
                  <a:prstDash val="solid"/>
                  <a:miter/>
                </a:ln>
              </p:spPr>
              <p:txBody>
                <a:bodyPr rtlCol="0" anchor="ctr"/>
                <a:lstStyle/>
                <a:p>
                  <a:endParaRPr lang="en-GB"/>
                </a:p>
              </p:txBody>
            </p:sp>
            <p:sp>
              <p:nvSpPr>
                <p:cNvPr id="224" name="Freeform: Shape 223">
                  <a:extLst>
                    <a:ext uri="{FF2B5EF4-FFF2-40B4-BE49-F238E27FC236}">
                      <a16:creationId xmlns:a16="http://schemas.microsoft.com/office/drawing/2014/main" id="{C1984D76-3DD3-170F-3DE5-309A4C5FDBE9}"/>
                    </a:ext>
                  </a:extLst>
                </p:cNvPr>
                <p:cNvSpPr/>
                <p:nvPr/>
              </p:nvSpPr>
              <p:spPr>
                <a:xfrm>
                  <a:off x="7966391" y="6197863"/>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FFFFFF"/>
                </a:solidFill>
                <a:ln w="3106" cap="flat">
                  <a:noFill/>
                  <a:prstDash val="solid"/>
                  <a:miter/>
                </a:ln>
              </p:spPr>
              <p:txBody>
                <a:bodyPr rtlCol="0" anchor="ctr"/>
                <a:lstStyle/>
                <a:p>
                  <a:endParaRPr lang="en-GB"/>
                </a:p>
              </p:txBody>
            </p:sp>
          </p:grpSp>
          <p:grpSp>
            <p:nvGrpSpPr>
              <p:cNvPr id="225" name="Graphic 47" descr="A city block">
                <a:extLst>
                  <a:ext uri="{FF2B5EF4-FFF2-40B4-BE49-F238E27FC236}">
                    <a16:creationId xmlns:a16="http://schemas.microsoft.com/office/drawing/2014/main" id="{FF1DB571-2CA9-33F6-F250-26ACC24DC250}"/>
                  </a:ext>
                </a:extLst>
              </p:cNvPr>
              <p:cNvGrpSpPr/>
              <p:nvPr/>
            </p:nvGrpSpPr>
            <p:grpSpPr>
              <a:xfrm>
                <a:off x="8066150" y="6291124"/>
                <a:ext cx="186992" cy="49739"/>
                <a:chOff x="8066150" y="6291124"/>
                <a:chExt cx="186992" cy="49739"/>
              </a:xfrm>
              <a:solidFill>
                <a:srgbClr val="E6E6E6"/>
              </a:solidFill>
            </p:grpSpPr>
            <p:sp>
              <p:nvSpPr>
                <p:cNvPr id="226" name="Freeform: Shape 225">
                  <a:extLst>
                    <a:ext uri="{FF2B5EF4-FFF2-40B4-BE49-F238E27FC236}">
                      <a16:creationId xmlns:a16="http://schemas.microsoft.com/office/drawing/2014/main" id="{031DF625-436B-1CF0-FDED-368976A1B9C5}"/>
                    </a:ext>
                  </a:extLst>
                </p:cNvPr>
                <p:cNvSpPr/>
                <p:nvPr/>
              </p:nvSpPr>
              <p:spPr>
                <a:xfrm>
                  <a:off x="8164852" y="6291124"/>
                  <a:ext cx="88290" cy="49739"/>
                </a:xfrm>
                <a:custGeom>
                  <a:avLst/>
                  <a:gdLst>
                    <a:gd name="connsiteX0" fmla="*/ 0 w 88290"/>
                    <a:gd name="connsiteY0" fmla="*/ 0 h 49739"/>
                    <a:gd name="connsiteX1" fmla="*/ 88291 w 88290"/>
                    <a:gd name="connsiteY1" fmla="*/ 0 h 49739"/>
                    <a:gd name="connsiteX2" fmla="*/ 88291 w 88290"/>
                    <a:gd name="connsiteY2" fmla="*/ 49740 h 49739"/>
                    <a:gd name="connsiteX3" fmla="*/ 0 w 8829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290" h="49739">
                      <a:moveTo>
                        <a:pt x="0" y="0"/>
                      </a:moveTo>
                      <a:lnTo>
                        <a:pt x="88291" y="0"/>
                      </a:lnTo>
                      <a:lnTo>
                        <a:pt x="8829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27" name="Freeform: Shape 226">
                  <a:extLst>
                    <a:ext uri="{FF2B5EF4-FFF2-40B4-BE49-F238E27FC236}">
                      <a16:creationId xmlns:a16="http://schemas.microsoft.com/office/drawing/2014/main" id="{39794A05-83EC-ECC4-11B6-E6ED5A67D10C}"/>
                    </a:ext>
                  </a:extLst>
                </p:cNvPr>
                <p:cNvSpPr/>
                <p:nvPr/>
              </p:nvSpPr>
              <p:spPr>
                <a:xfrm>
                  <a:off x="8066150" y="6291124"/>
                  <a:ext cx="87271" cy="49739"/>
                </a:xfrm>
                <a:custGeom>
                  <a:avLst/>
                  <a:gdLst>
                    <a:gd name="connsiteX0" fmla="*/ 0 w 87271"/>
                    <a:gd name="connsiteY0" fmla="*/ 0 h 49739"/>
                    <a:gd name="connsiteX1" fmla="*/ 87271 w 87271"/>
                    <a:gd name="connsiteY1" fmla="*/ 0 h 49739"/>
                    <a:gd name="connsiteX2" fmla="*/ 87271 w 87271"/>
                    <a:gd name="connsiteY2" fmla="*/ 49740 h 49739"/>
                    <a:gd name="connsiteX3" fmla="*/ 0 w 87271"/>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71" h="49739">
                      <a:moveTo>
                        <a:pt x="0" y="0"/>
                      </a:moveTo>
                      <a:lnTo>
                        <a:pt x="87271" y="0"/>
                      </a:lnTo>
                      <a:lnTo>
                        <a:pt x="87271"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28" name="Graphic 47" descr="A city block">
                <a:extLst>
                  <a:ext uri="{FF2B5EF4-FFF2-40B4-BE49-F238E27FC236}">
                    <a16:creationId xmlns:a16="http://schemas.microsoft.com/office/drawing/2014/main" id="{D8EBB70E-D3E5-428E-2208-B14FE557B640}"/>
                  </a:ext>
                </a:extLst>
              </p:cNvPr>
              <p:cNvGrpSpPr/>
              <p:nvPr/>
            </p:nvGrpSpPr>
            <p:grpSpPr>
              <a:xfrm>
                <a:off x="8066150" y="6477648"/>
                <a:ext cx="304341" cy="49739"/>
                <a:chOff x="8066150" y="6477648"/>
                <a:chExt cx="304341" cy="49739"/>
              </a:xfrm>
              <a:solidFill>
                <a:srgbClr val="E6E6E6"/>
              </a:solidFill>
            </p:grpSpPr>
            <p:sp>
              <p:nvSpPr>
                <p:cNvPr id="229" name="Freeform: Shape 228">
                  <a:extLst>
                    <a:ext uri="{FF2B5EF4-FFF2-40B4-BE49-F238E27FC236}">
                      <a16:creationId xmlns:a16="http://schemas.microsoft.com/office/drawing/2014/main" id="{E67FB552-8697-D262-718C-2D5535D97EA3}"/>
                    </a:ext>
                  </a:extLst>
                </p:cNvPr>
                <p:cNvSpPr/>
                <p:nvPr/>
              </p:nvSpPr>
              <p:spPr>
                <a:xfrm>
                  <a:off x="8165941" y="6477648"/>
                  <a:ext cx="204550" cy="49739"/>
                </a:xfrm>
                <a:custGeom>
                  <a:avLst/>
                  <a:gdLst>
                    <a:gd name="connsiteX0" fmla="*/ 0 w 204550"/>
                    <a:gd name="connsiteY0" fmla="*/ 0 h 49739"/>
                    <a:gd name="connsiteX1" fmla="*/ 204551 w 204550"/>
                    <a:gd name="connsiteY1" fmla="*/ 0 h 49739"/>
                    <a:gd name="connsiteX2" fmla="*/ 204551 w 204550"/>
                    <a:gd name="connsiteY2" fmla="*/ 49740 h 49739"/>
                    <a:gd name="connsiteX3" fmla="*/ 0 w 204550"/>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4550" h="49739">
                      <a:moveTo>
                        <a:pt x="0" y="0"/>
                      </a:moveTo>
                      <a:lnTo>
                        <a:pt x="204551" y="0"/>
                      </a:lnTo>
                      <a:lnTo>
                        <a:pt x="204551"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0" name="Freeform: Shape 229">
                  <a:extLst>
                    <a:ext uri="{FF2B5EF4-FFF2-40B4-BE49-F238E27FC236}">
                      <a16:creationId xmlns:a16="http://schemas.microsoft.com/office/drawing/2014/main" id="{0F697817-E79E-D3DD-5077-8363659E3BEC}"/>
                    </a:ext>
                  </a:extLst>
                </p:cNvPr>
                <p:cNvSpPr/>
                <p:nvPr/>
              </p:nvSpPr>
              <p:spPr>
                <a:xfrm>
                  <a:off x="8066150" y="6477648"/>
                  <a:ext cx="87342" cy="49739"/>
                </a:xfrm>
                <a:custGeom>
                  <a:avLst/>
                  <a:gdLst>
                    <a:gd name="connsiteX0" fmla="*/ 0 w 87342"/>
                    <a:gd name="connsiteY0" fmla="*/ 0 h 49739"/>
                    <a:gd name="connsiteX1" fmla="*/ 87343 w 87342"/>
                    <a:gd name="connsiteY1" fmla="*/ 0 h 49739"/>
                    <a:gd name="connsiteX2" fmla="*/ 87343 w 87342"/>
                    <a:gd name="connsiteY2" fmla="*/ 49740 h 49739"/>
                    <a:gd name="connsiteX3" fmla="*/ 0 w 87342"/>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342" h="49739">
                      <a:moveTo>
                        <a:pt x="0" y="0"/>
                      </a:moveTo>
                      <a:lnTo>
                        <a:pt x="87343" y="0"/>
                      </a:lnTo>
                      <a:lnTo>
                        <a:pt x="87343" y="49740"/>
                      </a:lnTo>
                      <a:lnTo>
                        <a:pt x="0" y="49740"/>
                      </a:lnTo>
                      <a:close/>
                    </a:path>
                  </a:pathLst>
                </a:custGeom>
                <a:solidFill>
                  <a:srgbClr val="E6E6E6"/>
                </a:solidFill>
                <a:ln w="3106" cap="flat">
                  <a:noFill/>
                  <a:prstDash val="solid"/>
                  <a:miter/>
                </a:ln>
              </p:spPr>
              <p:txBody>
                <a:bodyPr rtlCol="0" anchor="ctr"/>
                <a:lstStyle/>
                <a:p>
                  <a:endParaRPr lang="en-GB"/>
                </a:p>
              </p:txBody>
            </p:sp>
          </p:grpSp>
          <p:grpSp>
            <p:nvGrpSpPr>
              <p:cNvPr id="231" name="Graphic 47" descr="A city block">
                <a:extLst>
                  <a:ext uri="{FF2B5EF4-FFF2-40B4-BE49-F238E27FC236}">
                    <a16:creationId xmlns:a16="http://schemas.microsoft.com/office/drawing/2014/main" id="{1A0564E5-B9B4-1706-5628-B01B7FFE1A9A}"/>
                  </a:ext>
                </a:extLst>
              </p:cNvPr>
              <p:cNvGrpSpPr/>
              <p:nvPr/>
            </p:nvGrpSpPr>
            <p:grpSpPr>
              <a:xfrm>
                <a:off x="7966423" y="6384386"/>
                <a:ext cx="286496" cy="49739"/>
                <a:chOff x="7966423" y="6384386"/>
                <a:chExt cx="286496" cy="49739"/>
              </a:xfrm>
              <a:solidFill>
                <a:srgbClr val="E6E6E6"/>
              </a:solidFill>
            </p:grpSpPr>
            <p:sp>
              <p:nvSpPr>
                <p:cNvPr id="232" name="Freeform: Shape 231">
                  <a:extLst>
                    <a:ext uri="{FF2B5EF4-FFF2-40B4-BE49-F238E27FC236}">
                      <a16:creationId xmlns:a16="http://schemas.microsoft.com/office/drawing/2014/main" id="{C08FF27A-C5B3-41BD-9D38-595108FA5346}"/>
                    </a:ext>
                  </a:extLst>
                </p:cNvPr>
                <p:cNvSpPr/>
                <p:nvPr/>
              </p:nvSpPr>
              <p:spPr>
                <a:xfrm>
                  <a:off x="8164852" y="6384386"/>
                  <a:ext cx="88067" cy="49739"/>
                </a:xfrm>
                <a:custGeom>
                  <a:avLst/>
                  <a:gdLst>
                    <a:gd name="connsiteX0" fmla="*/ 0 w 88067"/>
                    <a:gd name="connsiteY0" fmla="*/ 0 h 49739"/>
                    <a:gd name="connsiteX1" fmla="*/ 88067 w 88067"/>
                    <a:gd name="connsiteY1" fmla="*/ 0 h 49739"/>
                    <a:gd name="connsiteX2" fmla="*/ 88067 w 88067"/>
                    <a:gd name="connsiteY2" fmla="*/ 49740 h 49739"/>
                    <a:gd name="connsiteX3" fmla="*/ 0 w 88067"/>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8067" h="49739">
                      <a:moveTo>
                        <a:pt x="0" y="0"/>
                      </a:moveTo>
                      <a:lnTo>
                        <a:pt x="88067" y="0"/>
                      </a:lnTo>
                      <a:lnTo>
                        <a:pt x="88067"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3" name="Freeform: Shape 232">
                  <a:extLst>
                    <a:ext uri="{FF2B5EF4-FFF2-40B4-BE49-F238E27FC236}">
                      <a16:creationId xmlns:a16="http://schemas.microsoft.com/office/drawing/2014/main" id="{DE93F959-DC01-19BF-BD84-79689C0CA45C}"/>
                    </a:ext>
                  </a:extLst>
                </p:cNvPr>
                <p:cNvSpPr/>
                <p:nvPr/>
              </p:nvSpPr>
              <p:spPr>
                <a:xfrm>
                  <a:off x="8066119"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4" name="Freeform: Shape 233">
                  <a:extLst>
                    <a:ext uri="{FF2B5EF4-FFF2-40B4-BE49-F238E27FC236}">
                      <a16:creationId xmlns:a16="http://schemas.microsoft.com/office/drawing/2014/main" id="{E8940403-AEE6-4118-3698-E9FD15A4F61B}"/>
                    </a:ext>
                  </a:extLst>
                </p:cNvPr>
                <p:cNvSpPr/>
                <p:nvPr/>
              </p:nvSpPr>
              <p:spPr>
                <a:xfrm>
                  <a:off x="7966423" y="6384386"/>
                  <a:ext cx="87299" cy="49739"/>
                </a:xfrm>
                <a:custGeom>
                  <a:avLst/>
                  <a:gdLst>
                    <a:gd name="connsiteX0" fmla="*/ 0 w 87299"/>
                    <a:gd name="connsiteY0" fmla="*/ 0 h 49739"/>
                    <a:gd name="connsiteX1" fmla="*/ 87299 w 87299"/>
                    <a:gd name="connsiteY1" fmla="*/ 0 h 49739"/>
                    <a:gd name="connsiteX2" fmla="*/ 87299 w 87299"/>
                    <a:gd name="connsiteY2" fmla="*/ 49740 h 49739"/>
                    <a:gd name="connsiteX3" fmla="*/ 0 w 8729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99" h="49739">
                      <a:moveTo>
                        <a:pt x="0" y="0"/>
                      </a:moveTo>
                      <a:lnTo>
                        <a:pt x="87299" y="0"/>
                      </a:lnTo>
                      <a:lnTo>
                        <a:pt x="87299"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235" name="Freeform: Shape 234">
                <a:extLst>
                  <a:ext uri="{FF2B5EF4-FFF2-40B4-BE49-F238E27FC236}">
                    <a16:creationId xmlns:a16="http://schemas.microsoft.com/office/drawing/2014/main" id="{4FC325DD-1208-A15C-C25E-DCE116121603}"/>
                  </a:ext>
                </a:extLst>
              </p:cNvPr>
              <p:cNvSpPr/>
              <p:nvPr/>
            </p:nvSpPr>
            <p:spPr>
              <a:xfrm>
                <a:off x="8067270" y="6570910"/>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6" name="Freeform: Shape 235">
                <a:extLst>
                  <a:ext uri="{FF2B5EF4-FFF2-40B4-BE49-F238E27FC236}">
                    <a16:creationId xmlns:a16="http://schemas.microsoft.com/office/drawing/2014/main" id="{37B70411-D8DB-93D7-41C6-7CD834F69092}"/>
                  </a:ext>
                </a:extLst>
              </p:cNvPr>
              <p:cNvSpPr/>
              <p:nvPr/>
            </p:nvSpPr>
            <p:spPr>
              <a:xfrm>
                <a:off x="8165941" y="6757433"/>
                <a:ext cx="87289" cy="49739"/>
              </a:xfrm>
              <a:custGeom>
                <a:avLst/>
                <a:gdLst>
                  <a:gd name="connsiteX0" fmla="*/ 0 w 87289"/>
                  <a:gd name="connsiteY0" fmla="*/ 0 h 49739"/>
                  <a:gd name="connsiteX1" fmla="*/ 87290 w 87289"/>
                  <a:gd name="connsiteY1" fmla="*/ 0 h 49739"/>
                  <a:gd name="connsiteX2" fmla="*/ 87290 w 87289"/>
                  <a:gd name="connsiteY2" fmla="*/ 49740 h 49739"/>
                  <a:gd name="connsiteX3" fmla="*/ 0 w 87289"/>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7289" h="49739">
                    <a:moveTo>
                      <a:pt x="0" y="0"/>
                    </a:moveTo>
                    <a:lnTo>
                      <a:pt x="87290" y="0"/>
                    </a:lnTo>
                    <a:lnTo>
                      <a:pt x="87290" y="49740"/>
                    </a:lnTo>
                    <a:lnTo>
                      <a:pt x="0" y="49740"/>
                    </a:lnTo>
                    <a:close/>
                  </a:path>
                </a:pathLst>
              </a:custGeom>
              <a:solidFill>
                <a:srgbClr val="E6E6E6"/>
              </a:solidFill>
              <a:ln w="3106" cap="flat">
                <a:noFill/>
                <a:prstDash val="solid"/>
                <a:miter/>
              </a:ln>
            </p:spPr>
            <p:txBody>
              <a:bodyPr rtlCol="0" anchor="ctr"/>
              <a:lstStyle/>
              <a:p>
                <a:endParaRPr lang="en-GB"/>
              </a:p>
            </p:txBody>
          </p:sp>
          <p:grpSp>
            <p:nvGrpSpPr>
              <p:cNvPr id="237" name="Graphic 47" descr="A city block">
                <a:extLst>
                  <a:ext uri="{FF2B5EF4-FFF2-40B4-BE49-F238E27FC236}">
                    <a16:creationId xmlns:a16="http://schemas.microsoft.com/office/drawing/2014/main" id="{EFA66AD8-BF25-3E3D-2530-E8655261DDF6}"/>
                  </a:ext>
                </a:extLst>
              </p:cNvPr>
              <p:cNvGrpSpPr/>
              <p:nvPr/>
            </p:nvGrpSpPr>
            <p:grpSpPr>
              <a:xfrm>
                <a:off x="7966671" y="6664171"/>
                <a:ext cx="404429" cy="49739"/>
                <a:chOff x="7966671" y="6664171"/>
                <a:chExt cx="404429" cy="49739"/>
              </a:xfrm>
              <a:solidFill>
                <a:srgbClr val="E6E6E6"/>
              </a:solidFill>
            </p:grpSpPr>
            <p:sp>
              <p:nvSpPr>
                <p:cNvPr id="238" name="Freeform: Shape 237">
                  <a:extLst>
                    <a:ext uri="{FF2B5EF4-FFF2-40B4-BE49-F238E27FC236}">
                      <a16:creationId xmlns:a16="http://schemas.microsoft.com/office/drawing/2014/main" id="{E6FDCFF2-9C86-FFE8-995E-7245255AB363}"/>
                    </a:ext>
                  </a:extLst>
                </p:cNvPr>
                <p:cNvSpPr/>
                <p:nvPr/>
              </p:nvSpPr>
              <p:spPr>
                <a:xfrm>
                  <a:off x="8164852" y="6664171"/>
                  <a:ext cx="206248" cy="49739"/>
                </a:xfrm>
                <a:custGeom>
                  <a:avLst/>
                  <a:gdLst>
                    <a:gd name="connsiteX0" fmla="*/ 0 w 206248"/>
                    <a:gd name="connsiteY0" fmla="*/ 0 h 49739"/>
                    <a:gd name="connsiteX1" fmla="*/ 206248 w 206248"/>
                    <a:gd name="connsiteY1" fmla="*/ 0 h 49739"/>
                    <a:gd name="connsiteX2" fmla="*/ 206248 w 206248"/>
                    <a:gd name="connsiteY2" fmla="*/ 49740 h 49739"/>
                    <a:gd name="connsiteX3" fmla="*/ 0 w 206248"/>
                    <a:gd name="connsiteY3" fmla="*/ 49740 h 49739"/>
                  </a:gdLst>
                  <a:ahLst/>
                  <a:cxnLst>
                    <a:cxn ang="0">
                      <a:pos x="connsiteX0" y="connsiteY0"/>
                    </a:cxn>
                    <a:cxn ang="0">
                      <a:pos x="connsiteX1" y="connsiteY1"/>
                    </a:cxn>
                    <a:cxn ang="0">
                      <a:pos x="connsiteX2" y="connsiteY2"/>
                    </a:cxn>
                    <a:cxn ang="0">
                      <a:pos x="connsiteX3" y="connsiteY3"/>
                    </a:cxn>
                  </a:cxnLst>
                  <a:rect l="l" t="t" r="r" b="b"/>
                  <a:pathLst>
                    <a:path w="206248" h="49739">
                      <a:moveTo>
                        <a:pt x="0" y="0"/>
                      </a:moveTo>
                      <a:lnTo>
                        <a:pt x="206248" y="0"/>
                      </a:lnTo>
                      <a:lnTo>
                        <a:pt x="206248"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39" name="Freeform: Shape 238">
                  <a:extLst>
                    <a:ext uri="{FF2B5EF4-FFF2-40B4-BE49-F238E27FC236}">
                      <a16:creationId xmlns:a16="http://schemas.microsoft.com/office/drawing/2014/main" id="{6FAAE923-DFBC-9434-0650-566216F4B62D}"/>
                    </a:ext>
                  </a:extLst>
                </p:cNvPr>
                <p:cNvSpPr/>
                <p:nvPr/>
              </p:nvSpPr>
              <p:spPr>
                <a:xfrm>
                  <a:off x="8067270"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sp>
              <p:nvSpPr>
                <p:cNvPr id="240" name="Freeform: Shape 239">
                  <a:extLst>
                    <a:ext uri="{FF2B5EF4-FFF2-40B4-BE49-F238E27FC236}">
                      <a16:creationId xmlns:a16="http://schemas.microsoft.com/office/drawing/2014/main" id="{79FD9DFF-78D8-6746-ADB5-8395A48E0560}"/>
                    </a:ext>
                  </a:extLst>
                </p:cNvPr>
                <p:cNvSpPr/>
                <p:nvPr/>
              </p:nvSpPr>
              <p:spPr>
                <a:xfrm>
                  <a:off x="7966671" y="6664171"/>
                  <a:ext cx="86164" cy="49739"/>
                </a:xfrm>
                <a:custGeom>
                  <a:avLst/>
                  <a:gdLst>
                    <a:gd name="connsiteX0" fmla="*/ 0 w 86164"/>
                    <a:gd name="connsiteY0" fmla="*/ 0 h 49739"/>
                    <a:gd name="connsiteX1" fmla="*/ 86165 w 86164"/>
                    <a:gd name="connsiteY1" fmla="*/ 0 h 49739"/>
                    <a:gd name="connsiteX2" fmla="*/ 86165 w 86164"/>
                    <a:gd name="connsiteY2" fmla="*/ 49740 h 49739"/>
                    <a:gd name="connsiteX3" fmla="*/ 0 w 86164"/>
                    <a:gd name="connsiteY3" fmla="*/ 49740 h 49739"/>
                  </a:gdLst>
                  <a:ahLst/>
                  <a:cxnLst>
                    <a:cxn ang="0">
                      <a:pos x="connsiteX0" y="connsiteY0"/>
                    </a:cxn>
                    <a:cxn ang="0">
                      <a:pos x="connsiteX1" y="connsiteY1"/>
                    </a:cxn>
                    <a:cxn ang="0">
                      <a:pos x="connsiteX2" y="connsiteY2"/>
                    </a:cxn>
                    <a:cxn ang="0">
                      <a:pos x="connsiteX3" y="connsiteY3"/>
                    </a:cxn>
                  </a:cxnLst>
                  <a:rect l="l" t="t" r="r" b="b"/>
                  <a:pathLst>
                    <a:path w="86164" h="49739">
                      <a:moveTo>
                        <a:pt x="0" y="0"/>
                      </a:moveTo>
                      <a:lnTo>
                        <a:pt x="86165" y="0"/>
                      </a:lnTo>
                      <a:lnTo>
                        <a:pt x="86165" y="49740"/>
                      </a:lnTo>
                      <a:lnTo>
                        <a:pt x="0" y="49740"/>
                      </a:lnTo>
                      <a:close/>
                    </a:path>
                  </a:pathLst>
                </a:custGeom>
                <a:solidFill>
                  <a:srgbClr val="E6E6E6"/>
                </a:solidFill>
                <a:ln w="3106" cap="flat">
                  <a:noFill/>
                  <a:prstDash val="solid"/>
                  <a:miter/>
                </a:ln>
              </p:spPr>
              <p:txBody>
                <a:bodyPr rtlCol="0" anchor="ctr"/>
                <a:lstStyle/>
                <a:p>
                  <a:endParaRPr lang="en-GB"/>
                </a:p>
              </p:txBody>
            </p:sp>
          </p:grpSp>
          <p:sp>
            <p:nvSpPr>
              <p:cNvPr id="241" name="Freeform: Shape 240">
                <a:extLst>
                  <a:ext uri="{FF2B5EF4-FFF2-40B4-BE49-F238E27FC236}">
                    <a16:creationId xmlns:a16="http://schemas.microsoft.com/office/drawing/2014/main" id="{A73FDD60-4B42-2F6A-D5BA-D3D0824470EF}"/>
                  </a:ext>
                </a:extLst>
              </p:cNvPr>
              <p:cNvSpPr/>
              <p:nvPr/>
            </p:nvSpPr>
            <p:spPr>
              <a:xfrm>
                <a:off x="8066119" y="6757091"/>
                <a:ext cx="87299" cy="143343"/>
              </a:xfrm>
              <a:custGeom>
                <a:avLst/>
                <a:gdLst>
                  <a:gd name="connsiteX0" fmla="*/ 0 w 87299"/>
                  <a:gd name="connsiteY0" fmla="*/ 0 h 143343"/>
                  <a:gd name="connsiteX1" fmla="*/ 87299 w 87299"/>
                  <a:gd name="connsiteY1" fmla="*/ 0 h 143343"/>
                  <a:gd name="connsiteX2" fmla="*/ 87299 w 87299"/>
                  <a:gd name="connsiteY2" fmla="*/ 143343 h 143343"/>
                  <a:gd name="connsiteX3" fmla="*/ 0 w 87299"/>
                  <a:gd name="connsiteY3" fmla="*/ 143343 h 143343"/>
                </a:gdLst>
                <a:ahLst/>
                <a:cxnLst>
                  <a:cxn ang="0">
                    <a:pos x="connsiteX0" y="connsiteY0"/>
                  </a:cxn>
                  <a:cxn ang="0">
                    <a:pos x="connsiteX1" y="connsiteY1"/>
                  </a:cxn>
                  <a:cxn ang="0">
                    <a:pos x="connsiteX2" y="connsiteY2"/>
                  </a:cxn>
                  <a:cxn ang="0">
                    <a:pos x="connsiteX3" y="connsiteY3"/>
                  </a:cxn>
                </a:cxnLst>
                <a:rect l="l" t="t" r="r" b="b"/>
                <a:pathLst>
                  <a:path w="87299" h="143343">
                    <a:moveTo>
                      <a:pt x="0" y="0"/>
                    </a:moveTo>
                    <a:lnTo>
                      <a:pt x="87299" y="0"/>
                    </a:lnTo>
                    <a:lnTo>
                      <a:pt x="87299" y="143343"/>
                    </a:lnTo>
                    <a:lnTo>
                      <a:pt x="0" y="143343"/>
                    </a:lnTo>
                    <a:close/>
                  </a:path>
                </a:pathLst>
              </a:custGeom>
              <a:solidFill>
                <a:srgbClr val="E6E6E6"/>
              </a:solidFill>
              <a:ln w="3106" cap="flat">
                <a:noFill/>
                <a:prstDash val="solid"/>
                <a:miter/>
              </a:ln>
            </p:spPr>
            <p:txBody>
              <a:bodyPr rtlCol="0" anchor="ctr"/>
              <a:lstStyle/>
              <a:p>
                <a:endParaRPr lang="en-GB"/>
              </a:p>
            </p:txBody>
          </p:sp>
        </p:grpSp>
        <p:grpSp>
          <p:nvGrpSpPr>
            <p:cNvPr id="242" name="Graphic 47" descr="A city block">
              <a:extLst>
                <a:ext uri="{FF2B5EF4-FFF2-40B4-BE49-F238E27FC236}">
                  <a16:creationId xmlns:a16="http://schemas.microsoft.com/office/drawing/2014/main" id="{13662DCC-B07F-9B96-2F6B-C49F9E3E42DE}"/>
                </a:ext>
              </a:extLst>
            </p:cNvPr>
            <p:cNvGrpSpPr/>
            <p:nvPr/>
          </p:nvGrpSpPr>
          <p:grpSpPr>
            <a:xfrm>
              <a:off x="8232490" y="5844224"/>
              <a:ext cx="932617" cy="1024209"/>
              <a:chOff x="8445135" y="5876225"/>
              <a:chExt cx="932617" cy="1024209"/>
            </a:xfrm>
          </p:grpSpPr>
          <p:sp>
            <p:nvSpPr>
              <p:cNvPr id="243" name="Freeform: Shape 242">
                <a:extLst>
                  <a:ext uri="{FF2B5EF4-FFF2-40B4-BE49-F238E27FC236}">
                    <a16:creationId xmlns:a16="http://schemas.microsoft.com/office/drawing/2014/main" id="{3CA77A87-AED8-8FBD-832A-CD4604E98969}"/>
                  </a:ext>
                </a:extLst>
              </p:cNvPr>
              <p:cNvSpPr/>
              <p:nvPr/>
            </p:nvSpPr>
            <p:spPr>
              <a:xfrm>
                <a:off x="8445135" y="5876225"/>
                <a:ext cx="932617" cy="1024209"/>
              </a:xfrm>
              <a:custGeom>
                <a:avLst/>
                <a:gdLst>
                  <a:gd name="connsiteX0" fmla="*/ 560845 w 932617"/>
                  <a:gd name="connsiteY0" fmla="*/ 0 h 1024209"/>
                  <a:gd name="connsiteX1" fmla="*/ 560845 w 932617"/>
                  <a:gd name="connsiteY1" fmla="*/ 464639 h 1024209"/>
                  <a:gd name="connsiteX2" fmla="*/ 932618 w 932617"/>
                  <a:gd name="connsiteY2" fmla="*/ 464639 h 1024209"/>
                  <a:gd name="connsiteX3" fmla="*/ 932618 w 932617"/>
                  <a:gd name="connsiteY3" fmla="*/ 1024210 h 1024209"/>
                  <a:gd name="connsiteX4" fmla="*/ 0 w 932617"/>
                  <a:gd name="connsiteY4" fmla="*/ 1024210 h 1024209"/>
                  <a:gd name="connsiteX5" fmla="*/ 0 w 932617"/>
                  <a:gd name="connsiteY5" fmla="*/ 0 h 1024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2617" h="1024209">
                    <a:moveTo>
                      <a:pt x="560845" y="0"/>
                    </a:moveTo>
                    <a:lnTo>
                      <a:pt x="560845" y="464639"/>
                    </a:lnTo>
                    <a:lnTo>
                      <a:pt x="932618" y="464639"/>
                    </a:lnTo>
                    <a:lnTo>
                      <a:pt x="932618" y="1024210"/>
                    </a:lnTo>
                    <a:lnTo>
                      <a:pt x="0" y="1024210"/>
                    </a:lnTo>
                    <a:lnTo>
                      <a:pt x="0" y="0"/>
                    </a:lnTo>
                    <a:close/>
                  </a:path>
                </a:pathLst>
              </a:custGeom>
              <a:solidFill>
                <a:srgbClr val="E6E6E6"/>
              </a:solidFill>
              <a:ln w="3106" cap="flat">
                <a:noFill/>
                <a:prstDash val="solid"/>
                <a:miter/>
              </a:ln>
            </p:spPr>
            <p:txBody>
              <a:bodyPr rtlCol="0" anchor="ctr"/>
              <a:lstStyle/>
              <a:p>
                <a:endParaRPr lang="en-GB"/>
              </a:p>
            </p:txBody>
          </p:sp>
          <p:grpSp>
            <p:nvGrpSpPr>
              <p:cNvPr id="244" name="Graphic 47" descr="A city block">
                <a:extLst>
                  <a:ext uri="{FF2B5EF4-FFF2-40B4-BE49-F238E27FC236}">
                    <a16:creationId xmlns:a16="http://schemas.microsoft.com/office/drawing/2014/main" id="{3116CADE-F0A1-5B46-550E-D07B3BB34809}"/>
                  </a:ext>
                </a:extLst>
              </p:cNvPr>
              <p:cNvGrpSpPr/>
              <p:nvPr/>
            </p:nvGrpSpPr>
            <p:grpSpPr>
              <a:xfrm>
                <a:off x="8569453" y="6104601"/>
                <a:ext cx="435227" cy="92195"/>
                <a:chOff x="8569453" y="6104601"/>
                <a:chExt cx="435227" cy="92195"/>
              </a:xfrm>
              <a:solidFill>
                <a:srgbClr val="D2D2D2"/>
              </a:solidFill>
            </p:grpSpPr>
            <p:sp>
              <p:nvSpPr>
                <p:cNvPr id="245" name="Freeform: Shape 244">
                  <a:extLst>
                    <a:ext uri="{FF2B5EF4-FFF2-40B4-BE49-F238E27FC236}">
                      <a16:creationId xmlns:a16="http://schemas.microsoft.com/office/drawing/2014/main" id="{37127039-6CDF-14F2-9F2A-73F7722EF79B}"/>
                    </a:ext>
                  </a:extLst>
                </p:cNvPr>
                <p:cNvSpPr/>
                <p:nvPr/>
              </p:nvSpPr>
              <p:spPr>
                <a:xfrm>
                  <a:off x="8569453" y="6104601"/>
                  <a:ext cx="87299" cy="92195"/>
                </a:xfrm>
                <a:custGeom>
                  <a:avLst/>
                  <a:gdLst>
                    <a:gd name="connsiteX0" fmla="*/ 0 w 87299"/>
                    <a:gd name="connsiteY0" fmla="*/ 0 h 92195"/>
                    <a:gd name="connsiteX1" fmla="*/ 87299 w 87299"/>
                    <a:gd name="connsiteY1" fmla="*/ 0 h 92195"/>
                    <a:gd name="connsiteX2" fmla="*/ 87299 w 87299"/>
                    <a:gd name="connsiteY2" fmla="*/ 92196 h 92195"/>
                    <a:gd name="connsiteX3" fmla="*/ 0 w 87299"/>
                    <a:gd name="connsiteY3" fmla="*/ 92196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6"/>
                      </a:lnTo>
                      <a:lnTo>
                        <a:pt x="0" y="92196"/>
                      </a:lnTo>
                      <a:close/>
                    </a:path>
                  </a:pathLst>
                </a:custGeom>
                <a:solidFill>
                  <a:srgbClr val="D2D2D2"/>
                </a:solidFill>
                <a:ln w="3106" cap="flat">
                  <a:noFill/>
                  <a:prstDash val="solid"/>
                  <a:miter/>
                </a:ln>
              </p:spPr>
              <p:txBody>
                <a:bodyPr rtlCol="0" anchor="ctr"/>
                <a:lstStyle/>
                <a:p>
                  <a:endParaRPr lang="en-GB"/>
                </a:p>
              </p:txBody>
            </p:sp>
            <p:sp>
              <p:nvSpPr>
                <p:cNvPr id="246" name="Freeform: Shape 245">
                  <a:extLst>
                    <a:ext uri="{FF2B5EF4-FFF2-40B4-BE49-F238E27FC236}">
                      <a16:creationId xmlns:a16="http://schemas.microsoft.com/office/drawing/2014/main" id="{C9917D7D-5CAF-6D9B-3DE0-C915E0816C46}"/>
                    </a:ext>
                  </a:extLst>
                </p:cNvPr>
                <p:cNvSpPr/>
                <p:nvPr/>
              </p:nvSpPr>
              <p:spPr>
                <a:xfrm>
                  <a:off x="8693802" y="6104601"/>
                  <a:ext cx="87299" cy="92195"/>
                </a:xfrm>
                <a:custGeom>
                  <a:avLst/>
                  <a:gdLst>
                    <a:gd name="connsiteX0" fmla="*/ 0 w 87299"/>
                    <a:gd name="connsiteY0" fmla="*/ 0 h 92195"/>
                    <a:gd name="connsiteX1" fmla="*/ 87299 w 87299"/>
                    <a:gd name="connsiteY1" fmla="*/ 0 h 92195"/>
                    <a:gd name="connsiteX2" fmla="*/ 87299 w 87299"/>
                    <a:gd name="connsiteY2" fmla="*/ 92196 h 92195"/>
                    <a:gd name="connsiteX3" fmla="*/ 0 w 87299"/>
                    <a:gd name="connsiteY3" fmla="*/ 92196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6"/>
                      </a:lnTo>
                      <a:lnTo>
                        <a:pt x="0" y="92196"/>
                      </a:lnTo>
                      <a:close/>
                    </a:path>
                  </a:pathLst>
                </a:custGeom>
                <a:solidFill>
                  <a:srgbClr val="D2D2D2"/>
                </a:solidFill>
                <a:ln w="3106" cap="flat">
                  <a:noFill/>
                  <a:prstDash val="solid"/>
                  <a:miter/>
                </a:ln>
              </p:spPr>
              <p:txBody>
                <a:bodyPr rtlCol="0" anchor="ctr"/>
                <a:lstStyle/>
                <a:p>
                  <a:endParaRPr lang="en-GB"/>
                </a:p>
              </p:txBody>
            </p:sp>
            <p:sp>
              <p:nvSpPr>
                <p:cNvPr id="247" name="Freeform: Shape 246">
                  <a:extLst>
                    <a:ext uri="{FF2B5EF4-FFF2-40B4-BE49-F238E27FC236}">
                      <a16:creationId xmlns:a16="http://schemas.microsoft.com/office/drawing/2014/main" id="{839B798B-92FC-788C-B703-84332D7D80A4}"/>
                    </a:ext>
                  </a:extLst>
                </p:cNvPr>
                <p:cNvSpPr/>
                <p:nvPr/>
              </p:nvSpPr>
              <p:spPr>
                <a:xfrm>
                  <a:off x="8819084" y="6104601"/>
                  <a:ext cx="185597" cy="92195"/>
                </a:xfrm>
                <a:custGeom>
                  <a:avLst/>
                  <a:gdLst>
                    <a:gd name="connsiteX0" fmla="*/ 0 w 185597"/>
                    <a:gd name="connsiteY0" fmla="*/ 0 h 92195"/>
                    <a:gd name="connsiteX1" fmla="*/ 185597 w 185597"/>
                    <a:gd name="connsiteY1" fmla="*/ 0 h 92195"/>
                    <a:gd name="connsiteX2" fmla="*/ 185597 w 185597"/>
                    <a:gd name="connsiteY2" fmla="*/ 92196 h 92195"/>
                    <a:gd name="connsiteX3" fmla="*/ 0 w 185597"/>
                    <a:gd name="connsiteY3" fmla="*/ 92196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6"/>
                      </a:lnTo>
                      <a:lnTo>
                        <a:pt x="0" y="92196"/>
                      </a:lnTo>
                      <a:close/>
                    </a:path>
                  </a:pathLst>
                </a:custGeom>
                <a:solidFill>
                  <a:srgbClr val="D2D2D2"/>
                </a:solidFill>
                <a:ln w="3106" cap="flat">
                  <a:noFill/>
                  <a:prstDash val="solid"/>
                  <a:miter/>
                </a:ln>
              </p:spPr>
              <p:txBody>
                <a:bodyPr rtlCol="0" anchor="ctr"/>
                <a:lstStyle/>
                <a:p>
                  <a:endParaRPr lang="en-GB"/>
                </a:p>
              </p:txBody>
            </p:sp>
          </p:grpSp>
          <p:grpSp>
            <p:nvGrpSpPr>
              <p:cNvPr id="248" name="Graphic 47" descr="A city block">
                <a:extLst>
                  <a:ext uri="{FF2B5EF4-FFF2-40B4-BE49-F238E27FC236}">
                    <a16:creationId xmlns:a16="http://schemas.microsoft.com/office/drawing/2014/main" id="{A85F9FB1-1EB9-091F-31B7-0063B700866F}"/>
                  </a:ext>
                </a:extLst>
              </p:cNvPr>
              <p:cNvGrpSpPr/>
              <p:nvPr/>
            </p:nvGrpSpPr>
            <p:grpSpPr>
              <a:xfrm>
                <a:off x="9104402" y="6621715"/>
                <a:ext cx="87299" cy="184390"/>
                <a:chOff x="9104402" y="6621715"/>
                <a:chExt cx="87299" cy="184390"/>
              </a:xfrm>
            </p:grpSpPr>
            <p:sp>
              <p:nvSpPr>
                <p:cNvPr id="249" name="Freeform: Shape 248">
                  <a:extLst>
                    <a:ext uri="{FF2B5EF4-FFF2-40B4-BE49-F238E27FC236}">
                      <a16:creationId xmlns:a16="http://schemas.microsoft.com/office/drawing/2014/main" id="{FC0A68B2-D007-2DCC-478D-CC156FA53201}"/>
                    </a:ext>
                  </a:extLst>
                </p:cNvPr>
                <p:cNvSpPr/>
                <p:nvPr/>
              </p:nvSpPr>
              <p:spPr>
                <a:xfrm>
                  <a:off x="9104402" y="6621715"/>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0" name="Freeform: Shape 249">
                  <a:extLst>
                    <a:ext uri="{FF2B5EF4-FFF2-40B4-BE49-F238E27FC236}">
                      <a16:creationId xmlns:a16="http://schemas.microsoft.com/office/drawing/2014/main" id="{3F09957E-CE7E-08FD-DCAE-411D2980C5A3}"/>
                    </a:ext>
                  </a:extLst>
                </p:cNvPr>
                <p:cNvSpPr/>
                <p:nvPr/>
              </p:nvSpPr>
              <p:spPr>
                <a:xfrm>
                  <a:off x="9104402" y="6713911"/>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1" name="Graphic 47" descr="A city block">
                <a:extLst>
                  <a:ext uri="{FF2B5EF4-FFF2-40B4-BE49-F238E27FC236}">
                    <a16:creationId xmlns:a16="http://schemas.microsoft.com/office/drawing/2014/main" id="{D6F55F87-0E05-D682-39D8-C82A6FAC0115}"/>
                  </a:ext>
                </a:extLst>
              </p:cNvPr>
              <p:cNvGrpSpPr/>
              <p:nvPr/>
            </p:nvGrpSpPr>
            <p:grpSpPr>
              <a:xfrm>
                <a:off x="9229684" y="6621715"/>
                <a:ext cx="92335" cy="184390"/>
                <a:chOff x="9229684" y="6621715"/>
                <a:chExt cx="92335" cy="184390"/>
              </a:xfrm>
            </p:grpSpPr>
            <p:sp>
              <p:nvSpPr>
                <p:cNvPr id="252" name="Freeform: Shape 251">
                  <a:extLst>
                    <a:ext uri="{FF2B5EF4-FFF2-40B4-BE49-F238E27FC236}">
                      <a16:creationId xmlns:a16="http://schemas.microsoft.com/office/drawing/2014/main" id="{5E6088CE-7F39-183D-300A-8C30C91B4976}"/>
                    </a:ext>
                  </a:extLst>
                </p:cNvPr>
                <p:cNvSpPr/>
                <p:nvPr/>
              </p:nvSpPr>
              <p:spPr>
                <a:xfrm>
                  <a:off x="9229684" y="6621715"/>
                  <a:ext cx="92335" cy="92195"/>
                </a:xfrm>
                <a:custGeom>
                  <a:avLst/>
                  <a:gdLst>
                    <a:gd name="connsiteX0" fmla="*/ 0 w 92335"/>
                    <a:gd name="connsiteY0" fmla="*/ 0 h 92195"/>
                    <a:gd name="connsiteX1" fmla="*/ 92336 w 92335"/>
                    <a:gd name="connsiteY1" fmla="*/ 0 h 92195"/>
                    <a:gd name="connsiteX2" fmla="*/ 92336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6" y="0"/>
                      </a:lnTo>
                      <a:lnTo>
                        <a:pt x="92336"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3" name="Freeform: Shape 252">
                  <a:extLst>
                    <a:ext uri="{FF2B5EF4-FFF2-40B4-BE49-F238E27FC236}">
                      <a16:creationId xmlns:a16="http://schemas.microsoft.com/office/drawing/2014/main" id="{752BC8E1-B743-E133-0CF0-D73C1A3D75BB}"/>
                    </a:ext>
                  </a:extLst>
                </p:cNvPr>
                <p:cNvSpPr/>
                <p:nvPr/>
              </p:nvSpPr>
              <p:spPr>
                <a:xfrm>
                  <a:off x="9229684" y="6713911"/>
                  <a:ext cx="92335" cy="92195"/>
                </a:xfrm>
                <a:custGeom>
                  <a:avLst/>
                  <a:gdLst>
                    <a:gd name="connsiteX0" fmla="*/ 0 w 92335"/>
                    <a:gd name="connsiteY0" fmla="*/ 0 h 92195"/>
                    <a:gd name="connsiteX1" fmla="*/ 92336 w 92335"/>
                    <a:gd name="connsiteY1" fmla="*/ 0 h 92195"/>
                    <a:gd name="connsiteX2" fmla="*/ 92336 w 92335"/>
                    <a:gd name="connsiteY2" fmla="*/ 92195 h 92195"/>
                    <a:gd name="connsiteX3" fmla="*/ 0 w 92335"/>
                    <a:gd name="connsiteY3" fmla="*/ 92195 h 92195"/>
                  </a:gdLst>
                  <a:ahLst/>
                  <a:cxnLst>
                    <a:cxn ang="0">
                      <a:pos x="connsiteX0" y="connsiteY0"/>
                    </a:cxn>
                    <a:cxn ang="0">
                      <a:pos x="connsiteX1" y="connsiteY1"/>
                    </a:cxn>
                    <a:cxn ang="0">
                      <a:pos x="connsiteX2" y="connsiteY2"/>
                    </a:cxn>
                    <a:cxn ang="0">
                      <a:pos x="connsiteX3" y="connsiteY3"/>
                    </a:cxn>
                  </a:cxnLst>
                  <a:rect l="l" t="t" r="r" b="b"/>
                  <a:pathLst>
                    <a:path w="92335" h="92195">
                      <a:moveTo>
                        <a:pt x="0" y="0"/>
                      </a:moveTo>
                      <a:lnTo>
                        <a:pt x="92336" y="0"/>
                      </a:lnTo>
                      <a:lnTo>
                        <a:pt x="92336"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4" name="Graphic 47" descr="A city block">
                <a:extLst>
                  <a:ext uri="{FF2B5EF4-FFF2-40B4-BE49-F238E27FC236}">
                    <a16:creationId xmlns:a16="http://schemas.microsoft.com/office/drawing/2014/main" id="{0F575039-041A-4254-9935-A0DC3C2CB35B}"/>
                  </a:ext>
                </a:extLst>
              </p:cNvPr>
              <p:cNvGrpSpPr/>
              <p:nvPr/>
            </p:nvGrpSpPr>
            <p:grpSpPr>
              <a:xfrm>
                <a:off x="8569453" y="6716044"/>
                <a:ext cx="87299" cy="184390"/>
                <a:chOff x="8569453" y="6716044"/>
                <a:chExt cx="87299" cy="184390"/>
              </a:xfrm>
            </p:grpSpPr>
            <p:sp>
              <p:nvSpPr>
                <p:cNvPr id="255" name="Freeform: Shape 254">
                  <a:extLst>
                    <a:ext uri="{FF2B5EF4-FFF2-40B4-BE49-F238E27FC236}">
                      <a16:creationId xmlns:a16="http://schemas.microsoft.com/office/drawing/2014/main" id="{7A1AEAFC-4100-4F4D-E88A-461B358C20CD}"/>
                    </a:ext>
                  </a:extLst>
                </p:cNvPr>
                <p:cNvSpPr/>
                <p:nvPr/>
              </p:nvSpPr>
              <p:spPr>
                <a:xfrm>
                  <a:off x="8569453"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6" name="Freeform: Shape 255">
                  <a:extLst>
                    <a:ext uri="{FF2B5EF4-FFF2-40B4-BE49-F238E27FC236}">
                      <a16:creationId xmlns:a16="http://schemas.microsoft.com/office/drawing/2014/main" id="{04B54ED2-DC27-08B9-9CE7-682E53160F2E}"/>
                    </a:ext>
                  </a:extLst>
                </p:cNvPr>
                <p:cNvSpPr/>
                <p:nvPr/>
              </p:nvSpPr>
              <p:spPr>
                <a:xfrm>
                  <a:off x="8569453"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57" name="Graphic 47" descr="A city block">
                <a:extLst>
                  <a:ext uri="{FF2B5EF4-FFF2-40B4-BE49-F238E27FC236}">
                    <a16:creationId xmlns:a16="http://schemas.microsoft.com/office/drawing/2014/main" id="{36583ACA-125B-61F1-E715-0BD4DA07A99A}"/>
                  </a:ext>
                </a:extLst>
              </p:cNvPr>
              <p:cNvGrpSpPr/>
              <p:nvPr/>
            </p:nvGrpSpPr>
            <p:grpSpPr>
              <a:xfrm>
                <a:off x="8693802" y="6716044"/>
                <a:ext cx="87299" cy="184390"/>
                <a:chOff x="8693802" y="6716044"/>
                <a:chExt cx="87299" cy="184390"/>
              </a:xfrm>
            </p:grpSpPr>
            <p:sp>
              <p:nvSpPr>
                <p:cNvPr id="258" name="Freeform: Shape 257">
                  <a:extLst>
                    <a:ext uri="{FF2B5EF4-FFF2-40B4-BE49-F238E27FC236}">
                      <a16:creationId xmlns:a16="http://schemas.microsoft.com/office/drawing/2014/main" id="{6A5284D3-A6FB-27D7-F28B-65B06B733A4F}"/>
                    </a:ext>
                  </a:extLst>
                </p:cNvPr>
                <p:cNvSpPr/>
                <p:nvPr/>
              </p:nvSpPr>
              <p:spPr>
                <a:xfrm>
                  <a:off x="8693802" y="6716044"/>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59" name="Freeform: Shape 258">
                  <a:extLst>
                    <a:ext uri="{FF2B5EF4-FFF2-40B4-BE49-F238E27FC236}">
                      <a16:creationId xmlns:a16="http://schemas.microsoft.com/office/drawing/2014/main" id="{44926805-F3F3-746F-B238-F4F30571A4BF}"/>
                    </a:ext>
                  </a:extLst>
                </p:cNvPr>
                <p:cNvSpPr/>
                <p:nvPr/>
              </p:nvSpPr>
              <p:spPr>
                <a:xfrm>
                  <a:off x="8693802" y="6808239"/>
                  <a:ext cx="87299" cy="92195"/>
                </a:xfrm>
                <a:custGeom>
                  <a:avLst/>
                  <a:gdLst>
                    <a:gd name="connsiteX0" fmla="*/ 0 w 87299"/>
                    <a:gd name="connsiteY0" fmla="*/ 0 h 92195"/>
                    <a:gd name="connsiteX1" fmla="*/ 87299 w 87299"/>
                    <a:gd name="connsiteY1" fmla="*/ 0 h 92195"/>
                    <a:gd name="connsiteX2" fmla="*/ 87299 w 87299"/>
                    <a:gd name="connsiteY2" fmla="*/ 92195 h 92195"/>
                    <a:gd name="connsiteX3" fmla="*/ 0 w 87299"/>
                    <a:gd name="connsiteY3" fmla="*/ 92195 h 92195"/>
                  </a:gdLst>
                  <a:ahLst/>
                  <a:cxnLst>
                    <a:cxn ang="0">
                      <a:pos x="connsiteX0" y="connsiteY0"/>
                    </a:cxn>
                    <a:cxn ang="0">
                      <a:pos x="connsiteX1" y="connsiteY1"/>
                    </a:cxn>
                    <a:cxn ang="0">
                      <a:pos x="connsiteX2" y="connsiteY2"/>
                    </a:cxn>
                    <a:cxn ang="0">
                      <a:pos x="connsiteX3" y="connsiteY3"/>
                    </a:cxn>
                  </a:cxnLst>
                  <a:rect l="l" t="t" r="r" b="b"/>
                  <a:pathLst>
                    <a:path w="87299" h="92195">
                      <a:moveTo>
                        <a:pt x="0" y="0"/>
                      </a:moveTo>
                      <a:lnTo>
                        <a:pt x="87299" y="0"/>
                      </a:lnTo>
                      <a:lnTo>
                        <a:pt x="87299" y="92195"/>
                      </a:lnTo>
                      <a:lnTo>
                        <a:pt x="0" y="92195"/>
                      </a:lnTo>
                      <a:close/>
                    </a:path>
                  </a:pathLst>
                </a:custGeom>
                <a:solidFill>
                  <a:srgbClr val="D2D2D2"/>
                </a:solidFill>
                <a:ln w="3106" cap="flat">
                  <a:noFill/>
                  <a:prstDash val="solid"/>
                  <a:miter/>
                </a:ln>
              </p:spPr>
              <p:txBody>
                <a:bodyPr rtlCol="0" anchor="ctr"/>
                <a:lstStyle/>
                <a:p>
                  <a:endParaRPr lang="en-GB"/>
                </a:p>
              </p:txBody>
            </p:sp>
          </p:grpSp>
          <p:grpSp>
            <p:nvGrpSpPr>
              <p:cNvPr id="260" name="Graphic 47" descr="A city block">
                <a:extLst>
                  <a:ext uri="{FF2B5EF4-FFF2-40B4-BE49-F238E27FC236}">
                    <a16:creationId xmlns:a16="http://schemas.microsoft.com/office/drawing/2014/main" id="{46745EAA-B06C-998A-F011-5A90C9AFB67A}"/>
                  </a:ext>
                </a:extLst>
              </p:cNvPr>
              <p:cNvGrpSpPr/>
              <p:nvPr/>
            </p:nvGrpSpPr>
            <p:grpSpPr>
              <a:xfrm>
                <a:off x="8819084" y="6716044"/>
                <a:ext cx="185597" cy="184390"/>
                <a:chOff x="8819084" y="6716044"/>
                <a:chExt cx="185597" cy="184390"/>
              </a:xfrm>
            </p:grpSpPr>
            <p:sp>
              <p:nvSpPr>
                <p:cNvPr id="261" name="Freeform: Shape 260">
                  <a:extLst>
                    <a:ext uri="{FF2B5EF4-FFF2-40B4-BE49-F238E27FC236}">
                      <a16:creationId xmlns:a16="http://schemas.microsoft.com/office/drawing/2014/main" id="{4666E397-B949-7B6F-F6C9-FF40D48F9F76}"/>
                    </a:ext>
                  </a:extLst>
                </p:cNvPr>
                <p:cNvSpPr/>
                <p:nvPr/>
              </p:nvSpPr>
              <p:spPr>
                <a:xfrm>
                  <a:off x="8819084" y="6716044"/>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737373"/>
                </a:solidFill>
                <a:ln w="3106" cap="flat">
                  <a:noFill/>
                  <a:prstDash val="solid"/>
                  <a:miter/>
                </a:ln>
              </p:spPr>
              <p:txBody>
                <a:bodyPr rtlCol="0" anchor="ctr"/>
                <a:lstStyle/>
                <a:p>
                  <a:endParaRPr lang="en-GB"/>
                </a:p>
              </p:txBody>
            </p:sp>
            <p:sp>
              <p:nvSpPr>
                <p:cNvPr id="262" name="Freeform: Shape 261">
                  <a:extLst>
                    <a:ext uri="{FF2B5EF4-FFF2-40B4-BE49-F238E27FC236}">
                      <a16:creationId xmlns:a16="http://schemas.microsoft.com/office/drawing/2014/main" id="{8F393A8E-DE20-CBB6-FB68-13A94704800D}"/>
                    </a:ext>
                  </a:extLst>
                </p:cNvPr>
                <p:cNvSpPr/>
                <p:nvPr/>
              </p:nvSpPr>
              <p:spPr>
                <a:xfrm>
                  <a:off x="8819084" y="6808239"/>
                  <a:ext cx="185597" cy="92195"/>
                </a:xfrm>
                <a:custGeom>
                  <a:avLst/>
                  <a:gdLst>
                    <a:gd name="connsiteX0" fmla="*/ 0 w 185597"/>
                    <a:gd name="connsiteY0" fmla="*/ 0 h 92195"/>
                    <a:gd name="connsiteX1" fmla="*/ 185597 w 185597"/>
                    <a:gd name="connsiteY1" fmla="*/ 0 h 92195"/>
                    <a:gd name="connsiteX2" fmla="*/ 185597 w 185597"/>
                    <a:gd name="connsiteY2" fmla="*/ 92195 h 92195"/>
                    <a:gd name="connsiteX3" fmla="*/ 0 w 185597"/>
                    <a:gd name="connsiteY3" fmla="*/ 92195 h 92195"/>
                  </a:gdLst>
                  <a:ahLst/>
                  <a:cxnLst>
                    <a:cxn ang="0">
                      <a:pos x="connsiteX0" y="connsiteY0"/>
                    </a:cxn>
                    <a:cxn ang="0">
                      <a:pos x="connsiteX1" y="connsiteY1"/>
                    </a:cxn>
                    <a:cxn ang="0">
                      <a:pos x="connsiteX2" y="connsiteY2"/>
                    </a:cxn>
                    <a:cxn ang="0">
                      <a:pos x="connsiteX3" y="connsiteY3"/>
                    </a:cxn>
                  </a:cxnLst>
                  <a:rect l="l" t="t" r="r" b="b"/>
                  <a:pathLst>
                    <a:path w="185597" h="92195">
                      <a:moveTo>
                        <a:pt x="0" y="0"/>
                      </a:moveTo>
                      <a:lnTo>
                        <a:pt x="185597" y="0"/>
                      </a:lnTo>
                      <a:lnTo>
                        <a:pt x="185597" y="92195"/>
                      </a:lnTo>
                      <a:lnTo>
                        <a:pt x="0" y="92195"/>
                      </a:lnTo>
                      <a:close/>
                    </a:path>
                  </a:pathLst>
                </a:custGeom>
                <a:solidFill>
                  <a:srgbClr val="D2D2D2"/>
                </a:solidFill>
                <a:ln w="3106" cap="flat">
                  <a:noFill/>
                  <a:prstDash val="solid"/>
                  <a:miter/>
                </a:ln>
              </p:spPr>
              <p:txBody>
                <a:bodyPr rtlCol="0" anchor="ctr"/>
                <a:lstStyle/>
                <a:p>
                  <a:endParaRPr lang="en-GB"/>
                </a:p>
              </p:txBody>
            </p:sp>
          </p:grpSp>
          <p:sp>
            <p:nvSpPr>
              <p:cNvPr id="263" name="Freeform: Shape 262">
                <a:extLst>
                  <a:ext uri="{FF2B5EF4-FFF2-40B4-BE49-F238E27FC236}">
                    <a16:creationId xmlns:a16="http://schemas.microsoft.com/office/drawing/2014/main" id="{C3150155-AF88-5019-06AA-0C594039E330}"/>
                  </a:ext>
                </a:extLst>
              </p:cNvPr>
              <p:cNvSpPr/>
              <p:nvPr/>
            </p:nvSpPr>
            <p:spPr>
              <a:xfrm rot="-10800000">
                <a:off x="8569484" y="6527381"/>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264" name="Freeform: Shape 263">
                <a:extLst>
                  <a:ext uri="{FF2B5EF4-FFF2-40B4-BE49-F238E27FC236}">
                    <a16:creationId xmlns:a16="http://schemas.microsoft.com/office/drawing/2014/main" id="{F36342DB-526D-C7A5-315C-3C17451FA917}"/>
                  </a:ext>
                </a:extLst>
              </p:cNvPr>
              <p:cNvSpPr/>
              <p:nvPr/>
            </p:nvSpPr>
            <p:spPr>
              <a:xfrm rot="-10800000">
                <a:off x="8569484" y="6340858"/>
                <a:ext cx="435221" cy="93261"/>
              </a:xfrm>
              <a:custGeom>
                <a:avLst/>
                <a:gdLst>
                  <a:gd name="connsiteX0" fmla="*/ 0 w 435221"/>
                  <a:gd name="connsiteY0" fmla="*/ 0 h 93261"/>
                  <a:gd name="connsiteX1" fmla="*/ 435222 w 435221"/>
                  <a:gd name="connsiteY1" fmla="*/ 0 h 93261"/>
                  <a:gd name="connsiteX2" fmla="*/ 435222 w 435221"/>
                  <a:gd name="connsiteY2" fmla="*/ 93262 h 93261"/>
                  <a:gd name="connsiteX3" fmla="*/ 0 w 435221"/>
                  <a:gd name="connsiteY3" fmla="*/ 93262 h 93261"/>
                </a:gdLst>
                <a:ahLst/>
                <a:cxnLst>
                  <a:cxn ang="0">
                    <a:pos x="connsiteX0" y="connsiteY0"/>
                  </a:cxn>
                  <a:cxn ang="0">
                    <a:pos x="connsiteX1" y="connsiteY1"/>
                  </a:cxn>
                  <a:cxn ang="0">
                    <a:pos x="connsiteX2" y="connsiteY2"/>
                  </a:cxn>
                  <a:cxn ang="0">
                    <a:pos x="connsiteX3" y="connsiteY3"/>
                  </a:cxn>
                </a:cxnLst>
                <a:rect l="l" t="t" r="r" b="b"/>
                <a:pathLst>
                  <a:path w="435221" h="93261">
                    <a:moveTo>
                      <a:pt x="0" y="0"/>
                    </a:moveTo>
                    <a:lnTo>
                      <a:pt x="435222" y="0"/>
                    </a:lnTo>
                    <a:lnTo>
                      <a:pt x="435222" y="93262"/>
                    </a:lnTo>
                    <a:lnTo>
                      <a:pt x="0" y="93262"/>
                    </a:lnTo>
                    <a:close/>
                  </a:path>
                </a:pathLst>
              </a:custGeom>
              <a:solidFill>
                <a:srgbClr val="D2D2D2"/>
              </a:solidFill>
              <a:ln w="3106" cap="flat">
                <a:noFill/>
                <a:prstDash val="solid"/>
                <a:miter/>
              </a:ln>
            </p:spPr>
            <p:txBody>
              <a:bodyPr rtlCol="0" anchor="ctr"/>
              <a:lstStyle/>
              <a:p>
                <a:endParaRPr lang="en-GB"/>
              </a:p>
            </p:txBody>
          </p:sp>
          <p:sp>
            <p:nvSpPr>
              <p:cNvPr id="265" name="Freeform: Shape 264">
                <a:extLst>
                  <a:ext uri="{FF2B5EF4-FFF2-40B4-BE49-F238E27FC236}">
                    <a16:creationId xmlns:a16="http://schemas.microsoft.com/office/drawing/2014/main" id="{2ABC90C5-742C-59BC-A7E7-D8378F6A16A8}"/>
                  </a:ext>
                </a:extLst>
              </p:cNvPr>
              <p:cNvSpPr/>
              <p:nvPr/>
            </p:nvSpPr>
            <p:spPr>
              <a:xfrm rot="-10800000">
                <a:off x="8756008" y="6496294"/>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sp>
            <p:nvSpPr>
              <p:cNvPr id="266" name="Freeform: Shape 265">
                <a:extLst>
                  <a:ext uri="{FF2B5EF4-FFF2-40B4-BE49-F238E27FC236}">
                    <a16:creationId xmlns:a16="http://schemas.microsoft.com/office/drawing/2014/main" id="{F95D5016-0385-8124-4F8D-E2D743022419}"/>
                  </a:ext>
                </a:extLst>
              </p:cNvPr>
              <p:cNvSpPr/>
              <p:nvPr/>
            </p:nvSpPr>
            <p:spPr>
              <a:xfrm rot="-10800000">
                <a:off x="8756008" y="6309770"/>
                <a:ext cx="435221" cy="31087"/>
              </a:xfrm>
              <a:custGeom>
                <a:avLst/>
                <a:gdLst>
                  <a:gd name="connsiteX0" fmla="*/ 0 w 435221"/>
                  <a:gd name="connsiteY0" fmla="*/ 0 h 31087"/>
                  <a:gd name="connsiteX1" fmla="*/ 435222 w 435221"/>
                  <a:gd name="connsiteY1" fmla="*/ 0 h 31087"/>
                  <a:gd name="connsiteX2" fmla="*/ 435222 w 435221"/>
                  <a:gd name="connsiteY2" fmla="*/ 31087 h 31087"/>
                  <a:gd name="connsiteX3" fmla="*/ 0 w 435221"/>
                  <a:gd name="connsiteY3" fmla="*/ 31087 h 31087"/>
                </a:gdLst>
                <a:ahLst/>
                <a:cxnLst>
                  <a:cxn ang="0">
                    <a:pos x="connsiteX0" y="connsiteY0"/>
                  </a:cxn>
                  <a:cxn ang="0">
                    <a:pos x="connsiteX1" y="connsiteY1"/>
                  </a:cxn>
                  <a:cxn ang="0">
                    <a:pos x="connsiteX2" y="connsiteY2"/>
                  </a:cxn>
                  <a:cxn ang="0">
                    <a:pos x="connsiteX3" y="connsiteY3"/>
                  </a:cxn>
                </a:cxnLst>
                <a:rect l="l" t="t" r="r" b="b"/>
                <a:pathLst>
                  <a:path w="435221" h="31087">
                    <a:moveTo>
                      <a:pt x="0" y="0"/>
                    </a:moveTo>
                    <a:lnTo>
                      <a:pt x="435222" y="0"/>
                    </a:lnTo>
                    <a:lnTo>
                      <a:pt x="435222" y="31087"/>
                    </a:lnTo>
                    <a:lnTo>
                      <a:pt x="0" y="31087"/>
                    </a:lnTo>
                    <a:close/>
                  </a:path>
                </a:pathLst>
              </a:custGeom>
              <a:solidFill>
                <a:srgbClr val="737373"/>
              </a:solidFill>
              <a:ln w="3106" cap="flat">
                <a:noFill/>
                <a:prstDash val="solid"/>
                <a:miter/>
              </a:ln>
            </p:spPr>
            <p:txBody>
              <a:bodyPr rtlCol="0" anchor="ctr"/>
              <a:lstStyle/>
              <a:p>
                <a:endParaRPr lang="en-GB"/>
              </a:p>
            </p:txBody>
          </p:sp>
        </p:grpSp>
      </p:grpSp>
      <p:sp>
        <p:nvSpPr>
          <p:cNvPr id="51" name="TextBox 50">
            <a:extLst>
              <a:ext uri="{FF2B5EF4-FFF2-40B4-BE49-F238E27FC236}">
                <a16:creationId xmlns:a16="http://schemas.microsoft.com/office/drawing/2014/main" id="{EEF10C9D-290E-DFB8-BDD0-DF11710FE5B1}"/>
              </a:ext>
            </a:extLst>
          </p:cNvPr>
          <p:cNvSpPr txBox="1"/>
          <p:nvPr/>
        </p:nvSpPr>
        <p:spPr>
          <a:xfrm>
            <a:off x="4979594" y="4830944"/>
            <a:ext cx="3501505" cy="923330"/>
          </a:xfrm>
          <a:prstGeom prst="rect">
            <a:avLst/>
          </a:prstGeom>
          <a:noFill/>
        </p:spPr>
        <p:txBody>
          <a:bodyPr wrap="square">
            <a:spAutoFit/>
          </a:bodyPr>
          <a:lstStyle/>
          <a:p>
            <a:r>
              <a:rPr lang="en-US"/>
              <a:t>Are there noticeable differences when comparing rural areas with urban areas?</a:t>
            </a:r>
            <a:endParaRPr lang="en-GB"/>
          </a:p>
        </p:txBody>
      </p:sp>
      <p:sp>
        <p:nvSpPr>
          <p:cNvPr id="30" name="Text Placeholder 4">
            <a:extLst>
              <a:ext uri="{FF2B5EF4-FFF2-40B4-BE49-F238E27FC236}">
                <a16:creationId xmlns:a16="http://schemas.microsoft.com/office/drawing/2014/main" id="{F4C1EF1E-336D-4F1C-2EA5-A0E65A1AFB8A}"/>
              </a:ext>
            </a:extLst>
          </p:cNvPr>
          <p:cNvSpPr txBox="1">
            <a:spLocks/>
          </p:cNvSpPr>
          <p:nvPr/>
        </p:nvSpPr>
        <p:spPr>
          <a:xfrm>
            <a:off x="887109" y="1389152"/>
            <a:ext cx="6337300" cy="219759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t>We chose Education as a group as our apprenticeship was something we all had in common for data gathering</a:t>
            </a:r>
          </a:p>
        </p:txBody>
      </p:sp>
      <p:sp>
        <p:nvSpPr>
          <p:cNvPr id="3" name="TextBox 2">
            <a:extLst>
              <a:ext uri="{FF2B5EF4-FFF2-40B4-BE49-F238E27FC236}">
                <a16:creationId xmlns:a16="http://schemas.microsoft.com/office/drawing/2014/main" id="{9250C5B2-F972-A78D-4B27-C04A92822D9C}"/>
              </a:ext>
            </a:extLst>
          </p:cNvPr>
          <p:cNvSpPr txBox="1"/>
          <p:nvPr/>
        </p:nvSpPr>
        <p:spPr>
          <a:xfrm>
            <a:off x="783972" y="3468262"/>
            <a:ext cx="10033411" cy="1785104"/>
          </a:xfrm>
          <a:prstGeom prst="rect">
            <a:avLst/>
          </a:prstGeom>
          <a:noFill/>
        </p:spPr>
        <p:txBody>
          <a:bodyPr wrap="square" rtlCol="0">
            <a:spAutoFit/>
          </a:bodyPr>
          <a:lstStyle/>
          <a:p>
            <a:r>
              <a:rPr lang="en-US" b="1"/>
              <a:t>We’re interested in potential prospects linked with education level</a:t>
            </a:r>
          </a:p>
          <a:p>
            <a:endParaRPr lang="en-US"/>
          </a:p>
          <a:p>
            <a:endParaRPr lang="en-US"/>
          </a:p>
          <a:p>
            <a:endParaRPr lang="en-US"/>
          </a:p>
          <a:p>
            <a:endParaRPr lang="en-US"/>
          </a:p>
          <a:p>
            <a:endParaRPr lang="en-GB"/>
          </a:p>
        </p:txBody>
      </p:sp>
      <p:sp>
        <p:nvSpPr>
          <p:cNvPr id="29" name="Rectangle 28">
            <a:extLst>
              <a:ext uri="{FF2B5EF4-FFF2-40B4-BE49-F238E27FC236}">
                <a16:creationId xmlns:a16="http://schemas.microsoft.com/office/drawing/2014/main" id="{4A03D91E-B5C7-7242-AAB4-0BC17B2C9E3E}"/>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9843886D-5FC7-BD66-A1DC-052DEB501F2D}"/>
              </a:ext>
            </a:extLst>
          </p:cNvPr>
          <p:cNvSpPr/>
          <p:nvPr/>
        </p:nvSpPr>
        <p:spPr>
          <a:xfrm rot="20092446">
            <a:off x="1467708" y="488557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C8443F9F-5F1D-204D-02E9-B895F7EE9308}"/>
              </a:ext>
            </a:extLst>
          </p:cNvPr>
          <p:cNvSpPr/>
          <p:nvPr/>
        </p:nvSpPr>
        <p:spPr>
          <a:xfrm rot="20092446">
            <a:off x="2954263" y="791586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29C3849-1555-1E3E-1C4B-F5DBE66B128D}"/>
              </a:ext>
            </a:extLst>
          </p:cNvPr>
          <p:cNvSpPr/>
          <p:nvPr/>
        </p:nvSpPr>
        <p:spPr>
          <a:xfrm rot="20092446">
            <a:off x="13307471" y="15986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1DFBBCB3-8D20-20AB-7FAF-340C35786088}"/>
              </a:ext>
            </a:extLst>
          </p:cNvPr>
          <p:cNvSpPr/>
          <p:nvPr/>
        </p:nvSpPr>
        <p:spPr>
          <a:xfrm rot="21438097">
            <a:off x="9021073" y="536693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C41F2EC-E404-D3CD-98C9-702A39407F17}"/>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43610C20-A0C9-89B4-432C-DD61ADFAFF5B}"/>
              </a:ext>
            </a:extLst>
          </p:cNvPr>
          <p:cNvSpPr/>
          <p:nvPr/>
        </p:nvSpPr>
        <p:spPr>
          <a:xfrm rot="20092446">
            <a:off x="8015479" y="755763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F92F8058-AB59-4389-FEAB-40CB14211DED}"/>
              </a:ext>
            </a:extLst>
          </p:cNvPr>
          <p:cNvSpPr/>
          <p:nvPr/>
        </p:nvSpPr>
        <p:spPr>
          <a:xfrm rot="20092446">
            <a:off x="3997822" y="440577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72C0DE2B-1A21-15DB-BD7D-D2AFCC79FC3F}"/>
              </a:ext>
            </a:extLst>
          </p:cNvPr>
          <p:cNvSpPr/>
          <p:nvPr/>
        </p:nvSpPr>
        <p:spPr>
          <a:xfrm rot="20092446">
            <a:off x="12439013" y="288442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F9A747F9-021C-8FE5-9956-73B0ABDE0E6C}"/>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3D02FFB9-15BC-35E8-7BAA-8E4674BECB98}"/>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1215406F-B1B2-45A4-782E-81FAFE5C0AA8}"/>
              </a:ext>
            </a:extLst>
          </p:cNvPr>
          <p:cNvSpPr/>
          <p:nvPr/>
        </p:nvSpPr>
        <p:spPr>
          <a:xfrm rot="20092446">
            <a:off x="11009682" y="2721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4520EF52-C6B8-2478-DE05-412E218B4493}"/>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6AA5939A-DC97-B6F3-36D8-4B7B8898CFE7}"/>
              </a:ext>
            </a:extLst>
          </p:cNvPr>
          <p:cNvSpPr/>
          <p:nvPr/>
        </p:nvSpPr>
        <p:spPr>
          <a:xfrm rot="20092446">
            <a:off x="14058013" y="523822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D0BDF35-CC2F-FAA2-3248-4F97095A1B35}"/>
              </a:ext>
            </a:extLst>
          </p:cNvPr>
          <p:cNvSpPr/>
          <p:nvPr/>
        </p:nvSpPr>
        <p:spPr>
          <a:xfrm rot="20092446">
            <a:off x="11268246" y="137142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4AAE17F-B06D-69C5-4AEE-5BA6F7ACD43F}"/>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9FD4903-C8C0-AB01-CE17-E5CE67F7DD81}"/>
              </a:ext>
            </a:extLst>
          </p:cNvPr>
          <p:cNvSpPr/>
          <p:nvPr/>
        </p:nvSpPr>
        <p:spPr>
          <a:xfrm rot="20092446">
            <a:off x="11114879" y="-326784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8E571834-0543-C2ED-DCC2-62D39A4B6E76}"/>
              </a:ext>
            </a:extLst>
          </p:cNvPr>
          <p:cNvSpPr/>
          <p:nvPr/>
        </p:nvSpPr>
        <p:spPr>
          <a:xfrm rot="20092446">
            <a:off x="5663187" y="-359898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92AE57A-CB19-33A8-7E82-7680A976C3A6}"/>
              </a:ext>
            </a:extLst>
          </p:cNvPr>
          <p:cNvSpPr/>
          <p:nvPr/>
        </p:nvSpPr>
        <p:spPr>
          <a:xfrm rot="20092446">
            <a:off x="153109" y="-24037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0B301E2F-2D9D-0E95-CC88-F74733489C45}"/>
              </a:ext>
            </a:extLst>
          </p:cNvPr>
          <p:cNvSpPr/>
          <p:nvPr/>
        </p:nvSpPr>
        <p:spPr>
          <a:xfrm rot="20092446">
            <a:off x="7631362" y="-351670"/>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B21629B-D6D5-9309-B73F-5B5D50D2794B}"/>
              </a:ext>
            </a:extLst>
          </p:cNvPr>
          <p:cNvSpPr/>
          <p:nvPr/>
        </p:nvSpPr>
        <p:spPr>
          <a:xfrm rot="20092446">
            <a:off x="7705723" y="-188881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0B8CA660-233A-788D-D635-2CDA220C9C1D}"/>
              </a:ext>
            </a:extLst>
          </p:cNvPr>
          <p:cNvSpPr/>
          <p:nvPr/>
        </p:nvSpPr>
        <p:spPr>
          <a:xfrm rot="20092446">
            <a:off x="907390" y="-76916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itle 1">
            <a:extLst>
              <a:ext uri="{FF2B5EF4-FFF2-40B4-BE49-F238E27FC236}">
                <a16:creationId xmlns:a16="http://schemas.microsoft.com/office/drawing/2014/main" id="{E81B62DD-27CD-A81C-0275-EFF86000021B}"/>
              </a:ext>
            </a:extLst>
          </p:cNvPr>
          <p:cNvSpPr txBox="1">
            <a:spLocks/>
          </p:cNvSpPr>
          <p:nvPr/>
        </p:nvSpPr>
        <p:spPr>
          <a:xfrm>
            <a:off x="454103" y="454313"/>
            <a:ext cx="5723958" cy="331689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endParaRPr lang="en-ZA"/>
          </a:p>
        </p:txBody>
      </p:sp>
      <p:sp>
        <p:nvSpPr>
          <p:cNvPr id="39" name="TextBox 38">
            <a:extLst>
              <a:ext uri="{FF2B5EF4-FFF2-40B4-BE49-F238E27FC236}">
                <a16:creationId xmlns:a16="http://schemas.microsoft.com/office/drawing/2014/main" id="{F94106FF-EB52-2F97-D945-2F6341D32A5F}"/>
              </a:ext>
            </a:extLst>
          </p:cNvPr>
          <p:cNvSpPr txBox="1"/>
          <p:nvPr/>
        </p:nvSpPr>
        <p:spPr>
          <a:xfrm>
            <a:off x="8309266" y="1417453"/>
            <a:ext cx="2082800" cy="369332"/>
          </a:xfrm>
          <a:prstGeom prst="rect">
            <a:avLst/>
          </a:prstGeom>
          <a:noFill/>
        </p:spPr>
        <p:txBody>
          <a:bodyPr wrap="square">
            <a:spAutoFit/>
          </a:bodyPr>
          <a:lstStyle/>
          <a:p>
            <a:r>
              <a:rPr lang="en-US"/>
              <a:t>Employability</a:t>
            </a:r>
          </a:p>
        </p:txBody>
      </p:sp>
      <p:sp>
        <p:nvSpPr>
          <p:cNvPr id="41" name="TextBox 40">
            <a:extLst>
              <a:ext uri="{FF2B5EF4-FFF2-40B4-BE49-F238E27FC236}">
                <a16:creationId xmlns:a16="http://schemas.microsoft.com/office/drawing/2014/main" id="{41A1EF0C-C157-D1EF-22FE-EFE4F5136688}"/>
              </a:ext>
            </a:extLst>
          </p:cNvPr>
          <p:cNvSpPr txBox="1"/>
          <p:nvPr/>
        </p:nvSpPr>
        <p:spPr>
          <a:xfrm>
            <a:off x="7180977" y="2623319"/>
            <a:ext cx="3907795" cy="646331"/>
          </a:xfrm>
          <a:prstGeom prst="rect">
            <a:avLst/>
          </a:prstGeom>
          <a:noFill/>
        </p:spPr>
        <p:txBody>
          <a:bodyPr wrap="square">
            <a:spAutoFit/>
          </a:bodyPr>
          <a:lstStyle/>
          <a:p>
            <a:r>
              <a:rPr lang="en-US"/>
              <a:t>Travel Distance To Work? (Commute)</a:t>
            </a:r>
            <a:endParaRPr lang="en-GB"/>
          </a:p>
        </p:txBody>
      </p:sp>
      <p:sp>
        <p:nvSpPr>
          <p:cNvPr id="45" name="TextBox 44">
            <a:extLst>
              <a:ext uri="{FF2B5EF4-FFF2-40B4-BE49-F238E27FC236}">
                <a16:creationId xmlns:a16="http://schemas.microsoft.com/office/drawing/2014/main" id="{1CC8976A-C119-0767-49FB-A945038CB30D}"/>
              </a:ext>
            </a:extLst>
          </p:cNvPr>
          <p:cNvSpPr txBox="1"/>
          <p:nvPr/>
        </p:nvSpPr>
        <p:spPr>
          <a:xfrm>
            <a:off x="9637264" y="923360"/>
            <a:ext cx="982740" cy="369332"/>
          </a:xfrm>
          <a:prstGeom prst="rect">
            <a:avLst/>
          </a:prstGeom>
          <a:noFill/>
        </p:spPr>
        <p:txBody>
          <a:bodyPr wrap="square">
            <a:spAutoFit/>
          </a:bodyPr>
          <a:lstStyle/>
          <a:p>
            <a:r>
              <a:rPr lang="en-US"/>
              <a:t>Health?</a:t>
            </a:r>
            <a:endParaRPr lang="en-GB"/>
          </a:p>
        </p:txBody>
      </p:sp>
      <p:sp>
        <p:nvSpPr>
          <p:cNvPr id="47" name="TextBox 46">
            <a:extLst>
              <a:ext uri="{FF2B5EF4-FFF2-40B4-BE49-F238E27FC236}">
                <a16:creationId xmlns:a16="http://schemas.microsoft.com/office/drawing/2014/main" id="{FD9654A4-3BEE-0866-8271-B5B6EBD9FC3C}"/>
              </a:ext>
            </a:extLst>
          </p:cNvPr>
          <p:cNvSpPr txBox="1"/>
          <p:nvPr/>
        </p:nvSpPr>
        <p:spPr>
          <a:xfrm>
            <a:off x="9221460" y="2143588"/>
            <a:ext cx="2246287" cy="369332"/>
          </a:xfrm>
          <a:prstGeom prst="rect">
            <a:avLst/>
          </a:prstGeom>
          <a:noFill/>
        </p:spPr>
        <p:txBody>
          <a:bodyPr wrap="square">
            <a:spAutoFit/>
          </a:bodyPr>
          <a:lstStyle/>
          <a:p>
            <a:r>
              <a:rPr lang="en-US"/>
              <a:t>Life Expectancy?</a:t>
            </a:r>
            <a:endParaRPr lang="en-GB"/>
          </a:p>
        </p:txBody>
      </p:sp>
      <p:sp>
        <p:nvSpPr>
          <p:cNvPr id="49" name="TextBox 48">
            <a:extLst>
              <a:ext uri="{FF2B5EF4-FFF2-40B4-BE49-F238E27FC236}">
                <a16:creationId xmlns:a16="http://schemas.microsoft.com/office/drawing/2014/main" id="{751307A3-7C0A-B4A8-9738-4C3A20A5B5E3}"/>
              </a:ext>
            </a:extLst>
          </p:cNvPr>
          <p:cNvSpPr txBox="1"/>
          <p:nvPr/>
        </p:nvSpPr>
        <p:spPr>
          <a:xfrm>
            <a:off x="7934182" y="3500168"/>
            <a:ext cx="3076633" cy="369332"/>
          </a:xfrm>
          <a:prstGeom prst="rect">
            <a:avLst/>
          </a:prstGeom>
          <a:noFill/>
        </p:spPr>
        <p:txBody>
          <a:bodyPr wrap="square">
            <a:spAutoFit/>
          </a:bodyPr>
          <a:lstStyle/>
          <a:p>
            <a:r>
              <a:rPr lang="en-US"/>
              <a:t>Alcoholism And Addiction?</a:t>
            </a:r>
            <a:endParaRPr lang="en-GB"/>
          </a:p>
        </p:txBody>
      </p:sp>
      <p:sp>
        <p:nvSpPr>
          <p:cNvPr id="53" name="TextBox 52">
            <a:extLst>
              <a:ext uri="{FF2B5EF4-FFF2-40B4-BE49-F238E27FC236}">
                <a16:creationId xmlns:a16="http://schemas.microsoft.com/office/drawing/2014/main" id="{9B6420AD-DFA0-AD79-CA88-CFD7C8AABB8E}"/>
              </a:ext>
            </a:extLst>
          </p:cNvPr>
          <p:cNvSpPr txBox="1"/>
          <p:nvPr/>
        </p:nvSpPr>
        <p:spPr>
          <a:xfrm>
            <a:off x="7454664" y="4227558"/>
            <a:ext cx="2425740" cy="369332"/>
          </a:xfrm>
          <a:prstGeom prst="rect">
            <a:avLst/>
          </a:prstGeom>
          <a:noFill/>
        </p:spPr>
        <p:txBody>
          <a:bodyPr wrap="square">
            <a:spAutoFit/>
          </a:bodyPr>
          <a:lstStyle/>
          <a:p>
            <a:r>
              <a:rPr lang="en-US"/>
              <a:t>Economic Results?</a:t>
            </a:r>
          </a:p>
        </p:txBody>
      </p:sp>
      <p:sp>
        <p:nvSpPr>
          <p:cNvPr id="57" name="TextBox 56">
            <a:extLst>
              <a:ext uri="{FF2B5EF4-FFF2-40B4-BE49-F238E27FC236}">
                <a16:creationId xmlns:a16="http://schemas.microsoft.com/office/drawing/2014/main" id="{910E5309-9624-FB56-9B73-AB73B8054865}"/>
              </a:ext>
            </a:extLst>
          </p:cNvPr>
          <p:cNvSpPr txBox="1"/>
          <p:nvPr/>
        </p:nvSpPr>
        <p:spPr>
          <a:xfrm>
            <a:off x="830172" y="3861338"/>
            <a:ext cx="7210176" cy="369332"/>
          </a:xfrm>
          <a:prstGeom prst="rect">
            <a:avLst/>
          </a:prstGeom>
          <a:noFill/>
        </p:spPr>
        <p:txBody>
          <a:bodyPr wrap="square">
            <a:spAutoFit/>
          </a:bodyPr>
          <a:lstStyle/>
          <a:p>
            <a:r>
              <a:rPr lang="en-US"/>
              <a:t>Does an individual's level of Education have any influence on… </a:t>
            </a:r>
          </a:p>
        </p:txBody>
      </p:sp>
      <p:sp>
        <p:nvSpPr>
          <p:cNvPr id="59" name="TextBox 58">
            <a:extLst>
              <a:ext uri="{FF2B5EF4-FFF2-40B4-BE49-F238E27FC236}">
                <a16:creationId xmlns:a16="http://schemas.microsoft.com/office/drawing/2014/main" id="{AA024AAF-6D0C-52A1-2F99-9A98DA065637}"/>
              </a:ext>
            </a:extLst>
          </p:cNvPr>
          <p:cNvSpPr txBox="1"/>
          <p:nvPr/>
        </p:nvSpPr>
        <p:spPr>
          <a:xfrm>
            <a:off x="9323150" y="4700297"/>
            <a:ext cx="1817745" cy="369332"/>
          </a:xfrm>
          <a:prstGeom prst="rect">
            <a:avLst/>
          </a:prstGeom>
          <a:noFill/>
        </p:spPr>
        <p:txBody>
          <a:bodyPr wrap="square">
            <a:spAutoFit/>
          </a:bodyPr>
          <a:lstStyle/>
          <a:p>
            <a:r>
              <a:rPr lang="en-US"/>
              <a:t>Affluence?</a:t>
            </a:r>
          </a:p>
        </p:txBody>
      </p:sp>
      <p:sp>
        <p:nvSpPr>
          <p:cNvPr id="61" name="TextBox 60">
            <a:extLst>
              <a:ext uri="{FF2B5EF4-FFF2-40B4-BE49-F238E27FC236}">
                <a16:creationId xmlns:a16="http://schemas.microsoft.com/office/drawing/2014/main" id="{A867B09D-21E5-73E4-8FF5-6E054C986159}"/>
              </a:ext>
            </a:extLst>
          </p:cNvPr>
          <p:cNvSpPr txBox="1"/>
          <p:nvPr/>
        </p:nvSpPr>
        <p:spPr>
          <a:xfrm>
            <a:off x="7898320" y="1908186"/>
            <a:ext cx="982346" cy="369332"/>
          </a:xfrm>
          <a:prstGeom prst="rect">
            <a:avLst/>
          </a:prstGeom>
          <a:noFill/>
        </p:spPr>
        <p:txBody>
          <a:bodyPr wrap="square">
            <a:spAutoFit/>
          </a:bodyPr>
          <a:lstStyle/>
          <a:p>
            <a:r>
              <a:rPr lang="en-US"/>
              <a:t>Crime? </a:t>
            </a:r>
            <a:endParaRPr lang="en-GB"/>
          </a:p>
        </p:txBody>
      </p:sp>
      <p:sp>
        <p:nvSpPr>
          <p:cNvPr id="46" name="Title 45">
            <a:extLst>
              <a:ext uri="{FF2B5EF4-FFF2-40B4-BE49-F238E27FC236}">
                <a16:creationId xmlns:a16="http://schemas.microsoft.com/office/drawing/2014/main" id="{9F5E5A81-3AB5-FDC9-E6ED-722B92E1EE57}"/>
              </a:ext>
            </a:extLst>
          </p:cNvPr>
          <p:cNvSpPr>
            <a:spLocks noGrp="1"/>
          </p:cNvSpPr>
          <p:nvPr>
            <p:ph type="title"/>
          </p:nvPr>
        </p:nvSpPr>
        <p:spPr>
          <a:xfrm>
            <a:off x="899160" y="137160"/>
            <a:ext cx="8912874" cy="1249680"/>
          </a:xfrm>
        </p:spPr>
        <p:txBody>
          <a:bodyPr/>
          <a:lstStyle/>
          <a:p>
            <a:r>
              <a:rPr lang="en-US"/>
              <a:t>Chosen Case study</a:t>
            </a:r>
            <a:r>
              <a:rPr lang="en-ZA"/>
              <a:t> - </a:t>
            </a:r>
            <a:r>
              <a:rPr lang="en-US"/>
              <a:t>Education</a:t>
            </a:r>
            <a:endParaRPr lang="en-GB"/>
          </a:p>
        </p:txBody>
      </p:sp>
    </p:spTree>
    <p:extLst>
      <p:ext uri="{BB962C8B-B14F-4D97-AF65-F5344CB8AC3E}">
        <p14:creationId xmlns:p14="http://schemas.microsoft.com/office/powerpoint/2010/main" val="28984376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0"/>
                                  </p:stCondLst>
                                  <p:endCondLst>
                                    <p:cond evt="begin" delay="0">
                                      <p:tn val="5"/>
                                    </p:cond>
                                  </p:endCondLst>
                                  <p:childTnLst>
                                    <p:set>
                                      <p:cBhvr>
                                        <p:cTn id="6" dur="1" fill="hold">
                                          <p:stCondLst>
                                            <p:cond delay="0"/>
                                          </p:stCondLst>
                                        </p:cTn>
                                        <p:tgtEl>
                                          <p:spTgt spid="37"/>
                                        </p:tgtEl>
                                        <p:attrNameLst>
                                          <p:attrName>style.visibility</p:attrName>
                                        </p:attrNameLst>
                                      </p:cBhvr>
                                      <p:to>
                                        <p:strVal val="visible"/>
                                      </p:to>
                                    </p:set>
                                    <p:animEffect transition="in" filter="fade">
                                      <p:cBhvr>
                                        <p:cTn id="7" dur="250"/>
                                        <p:tgtEl>
                                          <p:spTgt spid="37"/>
                                        </p:tgtEl>
                                      </p:cBhvr>
                                    </p:animEffect>
                                  </p:childTnLst>
                                </p:cTn>
                              </p:par>
                            </p:childTnLst>
                          </p:cTn>
                        </p:par>
                        <p:par>
                          <p:cTn id="8" fill="hold">
                            <p:stCondLst>
                              <p:cond delay="250"/>
                            </p:stCondLst>
                            <p:childTnLst>
                              <p:par>
                                <p:cTn id="9" presetID="10" presetClass="entr" presetSubtype="0" fill="hold" nodeType="afterEffect">
                                  <p:stCondLst>
                                    <p:cond delay="0"/>
                                  </p:stCondLst>
                                  <p:childTnLst>
                                    <p:set>
                                      <p:cBhvr>
                                        <p:cTn id="10" dur="1" fill="hold">
                                          <p:stCondLst>
                                            <p:cond delay="0"/>
                                          </p:stCondLst>
                                        </p:cTn>
                                        <p:tgtEl>
                                          <p:spTgt spid="267"/>
                                        </p:tgtEl>
                                        <p:attrNameLst>
                                          <p:attrName>style.visibility</p:attrName>
                                        </p:attrNameLst>
                                      </p:cBhvr>
                                      <p:to>
                                        <p:strVal val="visible"/>
                                      </p:to>
                                    </p:set>
                                    <p:animEffect transition="in" filter="fade">
                                      <p:cBhvr>
                                        <p:cTn id="11" dur="500"/>
                                        <p:tgtEl>
                                          <p:spTgt spid="267"/>
                                        </p:tgtEl>
                                      </p:cBhvr>
                                    </p:animEffect>
                                  </p:childTnLst>
                                </p:cTn>
                              </p:par>
                            </p:childTnLst>
                          </p:cTn>
                        </p:par>
                        <p:par>
                          <p:cTn id="12" fill="hold">
                            <p:stCondLst>
                              <p:cond delay="750"/>
                            </p:stCondLst>
                            <p:childTnLst>
                              <p:par>
                                <p:cTn id="13" presetID="10" presetClass="entr" presetSubtype="0" fill="hold" grpId="0" nodeType="after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Effect transition="in" filter="fade">
                                      <p:cBhvr>
                                        <p:cTn id="15" dur="500"/>
                                        <p:tgtEl>
                                          <p:spTgt spid="30">
                                            <p:txEl>
                                              <p:pRg st="0" end="0"/>
                                            </p:txEl>
                                          </p:spTgt>
                                        </p:tgtEl>
                                      </p:cBhvr>
                                    </p:animEffect>
                                  </p:childTnLst>
                                </p:cTn>
                              </p:par>
                            </p:childTnLst>
                          </p:cTn>
                        </p:par>
                        <p:par>
                          <p:cTn id="16" fill="hold">
                            <p:stCondLst>
                              <p:cond delay="1250"/>
                            </p:stCondLst>
                            <p:childTnLst>
                              <p:par>
                                <p:cTn id="17" presetID="10" presetClass="entr" presetSubtype="0" fill="hold" grpId="0" nodeType="afterEffect">
                                  <p:stCondLst>
                                    <p:cond delay="25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250"/>
                                        <p:tgtEl>
                                          <p:spTgt spid="3"/>
                                        </p:tgtEl>
                                      </p:cBhvr>
                                    </p:animEffect>
                                  </p:childTnLst>
                                </p:cTn>
                              </p:par>
                            </p:childTnLst>
                          </p:cTn>
                        </p:par>
                        <p:par>
                          <p:cTn id="20" fill="hold">
                            <p:stCondLst>
                              <p:cond delay="1750"/>
                            </p:stCondLst>
                            <p:childTnLst>
                              <p:par>
                                <p:cTn id="21" presetID="10" presetClass="entr" presetSubtype="0" fill="hold" grpId="0" nodeType="afterEffect">
                                  <p:stCondLst>
                                    <p:cond delay="250"/>
                                  </p:stCondLst>
                                  <p:childTnLst>
                                    <p:set>
                                      <p:cBhvr>
                                        <p:cTn id="22" dur="1" fill="hold">
                                          <p:stCondLst>
                                            <p:cond delay="0"/>
                                          </p:stCondLst>
                                        </p:cTn>
                                        <p:tgtEl>
                                          <p:spTgt spid="57"/>
                                        </p:tgtEl>
                                        <p:attrNameLst>
                                          <p:attrName>style.visibility</p:attrName>
                                        </p:attrNameLst>
                                      </p:cBhvr>
                                      <p:to>
                                        <p:strVal val="visible"/>
                                      </p:to>
                                    </p:set>
                                    <p:animEffect transition="in" filter="fade">
                                      <p:cBhvr>
                                        <p:cTn id="23" dur="250"/>
                                        <p:tgtEl>
                                          <p:spTgt spid="57"/>
                                        </p:tgtEl>
                                      </p:cBhvr>
                                    </p:animEffect>
                                  </p:childTnLst>
                                </p:cTn>
                              </p:par>
                            </p:childTnLst>
                          </p:cTn>
                        </p:par>
                        <p:par>
                          <p:cTn id="24" fill="hold">
                            <p:stCondLst>
                              <p:cond delay="2250"/>
                            </p:stCondLst>
                            <p:childTnLst>
                              <p:par>
                                <p:cTn id="25" presetID="10" presetClass="entr" presetSubtype="0" fill="hold" grpId="0" nodeType="afterEffect">
                                  <p:stCondLst>
                                    <p:cond delay="2000"/>
                                  </p:stCondLst>
                                  <p:childTnLst>
                                    <p:set>
                                      <p:cBhvr>
                                        <p:cTn id="26" dur="1" fill="hold">
                                          <p:stCondLst>
                                            <p:cond delay="0"/>
                                          </p:stCondLst>
                                        </p:cTn>
                                        <p:tgtEl>
                                          <p:spTgt spid="61"/>
                                        </p:tgtEl>
                                        <p:attrNameLst>
                                          <p:attrName>style.visibility</p:attrName>
                                        </p:attrNameLst>
                                      </p:cBhvr>
                                      <p:to>
                                        <p:strVal val="visible"/>
                                      </p:to>
                                    </p:set>
                                    <p:animEffect transition="in" filter="fade">
                                      <p:cBhvr>
                                        <p:cTn id="27" dur="500"/>
                                        <p:tgtEl>
                                          <p:spTgt spid="61"/>
                                        </p:tgtEl>
                                      </p:cBhvr>
                                    </p:animEffect>
                                  </p:childTnLst>
                                </p:cTn>
                              </p:par>
                            </p:childTnLst>
                          </p:cTn>
                        </p:par>
                        <p:par>
                          <p:cTn id="28" fill="hold">
                            <p:stCondLst>
                              <p:cond delay="4750"/>
                            </p:stCondLst>
                            <p:childTnLst>
                              <p:par>
                                <p:cTn id="29" presetID="10" presetClass="entr" presetSubtype="0" fill="hold" grpId="0" nodeType="afterEffect">
                                  <p:stCondLst>
                                    <p:cond delay="0"/>
                                  </p:stCondLst>
                                  <p:childTnLst>
                                    <p:set>
                                      <p:cBhvr>
                                        <p:cTn id="30" dur="1" fill="hold">
                                          <p:stCondLst>
                                            <p:cond delay="0"/>
                                          </p:stCondLst>
                                        </p:cTn>
                                        <p:tgtEl>
                                          <p:spTgt spid="47"/>
                                        </p:tgtEl>
                                        <p:attrNameLst>
                                          <p:attrName>style.visibility</p:attrName>
                                        </p:attrNameLst>
                                      </p:cBhvr>
                                      <p:to>
                                        <p:strVal val="visible"/>
                                      </p:to>
                                    </p:set>
                                    <p:animEffect transition="in" filter="fade">
                                      <p:cBhvr>
                                        <p:cTn id="31" dur="500"/>
                                        <p:tgtEl>
                                          <p:spTgt spid="47"/>
                                        </p:tgtEl>
                                      </p:cBhvr>
                                    </p:animEffect>
                                  </p:childTnLst>
                                </p:cTn>
                              </p:par>
                            </p:childTnLst>
                          </p:cTn>
                        </p:par>
                        <p:par>
                          <p:cTn id="32" fill="hold">
                            <p:stCondLst>
                              <p:cond delay="5250"/>
                            </p:stCondLst>
                            <p:childTnLst>
                              <p:par>
                                <p:cTn id="33" presetID="10" presetClass="entr" presetSubtype="0"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fade">
                                      <p:cBhvr>
                                        <p:cTn id="35" dur="500"/>
                                        <p:tgtEl>
                                          <p:spTgt spid="41"/>
                                        </p:tgtEl>
                                      </p:cBhvr>
                                    </p:animEffect>
                                  </p:childTnLst>
                                </p:cTn>
                              </p:par>
                            </p:childTnLst>
                          </p:cTn>
                        </p:par>
                        <p:par>
                          <p:cTn id="36" fill="hold">
                            <p:stCondLst>
                              <p:cond delay="5750"/>
                            </p:stCondLst>
                            <p:childTnLst>
                              <p:par>
                                <p:cTn id="37" presetID="10" presetClass="entr" presetSubtype="0" fill="hold" grpId="0" nodeType="afterEffect">
                                  <p:stCondLst>
                                    <p:cond delay="0"/>
                                  </p:stCondLst>
                                  <p:childTnLst>
                                    <p:set>
                                      <p:cBhvr>
                                        <p:cTn id="38" dur="1" fill="hold">
                                          <p:stCondLst>
                                            <p:cond delay="0"/>
                                          </p:stCondLst>
                                        </p:cTn>
                                        <p:tgtEl>
                                          <p:spTgt spid="39"/>
                                        </p:tgtEl>
                                        <p:attrNameLst>
                                          <p:attrName>style.visibility</p:attrName>
                                        </p:attrNameLst>
                                      </p:cBhvr>
                                      <p:to>
                                        <p:strVal val="visible"/>
                                      </p:to>
                                    </p:set>
                                    <p:animEffect transition="in" filter="fade">
                                      <p:cBhvr>
                                        <p:cTn id="39" dur="500"/>
                                        <p:tgtEl>
                                          <p:spTgt spid="39"/>
                                        </p:tgtEl>
                                      </p:cBhvr>
                                    </p:animEffect>
                                  </p:childTnLst>
                                </p:cTn>
                              </p:par>
                            </p:childTnLst>
                          </p:cTn>
                        </p:par>
                        <p:par>
                          <p:cTn id="40" fill="hold">
                            <p:stCondLst>
                              <p:cond delay="6250"/>
                            </p:stCondLst>
                            <p:childTnLst>
                              <p:par>
                                <p:cTn id="41" presetID="10" presetClass="entr" presetSubtype="0" fill="hold" grpId="0" nodeType="afterEffect">
                                  <p:stCondLst>
                                    <p:cond delay="0"/>
                                  </p:stCondLst>
                                  <p:childTnLst>
                                    <p:set>
                                      <p:cBhvr>
                                        <p:cTn id="42" dur="1" fill="hold">
                                          <p:stCondLst>
                                            <p:cond delay="0"/>
                                          </p:stCondLst>
                                        </p:cTn>
                                        <p:tgtEl>
                                          <p:spTgt spid="45"/>
                                        </p:tgtEl>
                                        <p:attrNameLst>
                                          <p:attrName>style.visibility</p:attrName>
                                        </p:attrNameLst>
                                      </p:cBhvr>
                                      <p:to>
                                        <p:strVal val="visible"/>
                                      </p:to>
                                    </p:set>
                                    <p:animEffect transition="in" filter="fade">
                                      <p:cBhvr>
                                        <p:cTn id="43" dur="500"/>
                                        <p:tgtEl>
                                          <p:spTgt spid="45"/>
                                        </p:tgtEl>
                                      </p:cBhvr>
                                    </p:animEffect>
                                  </p:childTnLst>
                                </p:cTn>
                              </p:par>
                            </p:childTnLst>
                          </p:cTn>
                        </p:par>
                        <p:par>
                          <p:cTn id="44" fill="hold">
                            <p:stCondLst>
                              <p:cond delay="6750"/>
                            </p:stCondLst>
                            <p:childTnLst>
                              <p:par>
                                <p:cTn id="45" presetID="10" presetClass="entr" presetSubtype="0" fill="hold" grpId="0" nodeType="afterEffect">
                                  <p:stCondLst>
                                    <p:cond delay="0"/>
                                  </p:stCondLst>
                                  <p:childTnLst>
                                    <p:set>
                                      <p:cBhvr>
                                        <p:cTn id="46" dur="1" fill="hold">
                                          <p:stCondLst>
                                            <p:cond delay="0"/>
                                          </p:stCondLst>
                                        </p:cTn>
                                        <p:tgtEl>
                                          <p:spTgt spid="49"/>
                                        </p:tgtEl>
                                        <p:attrNameLst>
                                          <p:attrName>style.visibility</p:attrName>
                                        </p:attrNameLst>
                                      </p:cBhvr>
                                      <p:to>
                                        <p:strVal val="visible"/>
                                      </p:to>
                                    </p:set>
                                    <p:animEffect transition="in" filter="fade">
                                      <p:cBhvr>
                                        <p:cTn id="47" dur="500"/>
                                        <p:tgtEl>
                                          <p:spTgt spid="49"/>
                                        </p:tgtEl>
                                      </p:cBhvr>
                                    </p:animEffect>
                                  </p:childTnLst>
                                </p:cTn>
                              </p:par>
                            </p:childTnLst>
                          </p:cTn>
                        </p:par>
                        <p:par>
                          <p:cTn id="48" fill="hold">
                            <p:stCondLst>
                              <p:cond delay="7250"/>
                            </p:stCondLst>
                            <p:childTnLst>
                              <p:par>
                                <p:cTn id="49" presetID="10" presetClass="entr" presetSubtype="0" fill="hold" grpId="0" nodeType="afterEffect">
                                  <p:stCondLst>
                                    <p:cond delay="0"/>
                                  </p:stCondLst>
                                  <p:childTnLst>
                                    <p:set>
                                      <p:cBhvr>
                                        <p:cTn id="50" dur="1" fill="hold">
                                          <p:stCondLst>
                                            <p:cond delay="0"/>
                                          </p:stCondLst>
                                        </p:cTn>
                                        <p:tgtEl>
                                          <p:spTgt spid="53"/>
                                        </p:tgtEl>
                                        <p:attrNameLst>
                                          <p:attrName>style.visibility</p:attrName>
                                        </p:attrNameLst>
                                      </p:cBhvr>
                                      <p:to>
                                        <p:strVal val="visible"/>
                                      </p:to>
                                    </p:set>
                                    <p:animEffect transition="in" filter="fade">
                                      <p:cBhvr>
                                        <p:cTn id="51" dur="500"/>
                                        <p:tgtEl>
                                          <p:spTgt spid="53"/>
                                        </p:tgtEl>
                                      </p:cBhvr>
                                    </p:animEffect>
                                  </p:childTnLst>
                                </p:cTn>
                              </p:par>
                            </p:childTnLst>
                          </p:cTn>
                        </p:par>
                        <p:par>
                          <p:cTn id="52" fill="hold">
                            <p:stCondLst>
                              <p:cond delay="7750"/>
                            </p:stCondLst>
                            <p:childTnLst>
                              <p:par>
                                <p:cTn id="53" presetID="10" presetClass="entr" presetSubtype="0" fill="hold" grpId="0" nodeType="afterEffect">
                                  <p:stCondLst>
                                    <p:cond delay="0"/>
                                  </p:stCondLst>
                                  <p:childTnLst>
                                    <p:set>
                                      <p:cBhvr>
                                        <p:cTn id="54" dur="1" fill="hold">
                                          <p:stCondLst>
                                            <p:cond delay="0"/>
                                          </p:stCondLst>
                                        </p:cTn>
                                        <p:tgtEl>
                                          <p:spTgt spid="59"/>
                                        </p:tgtEl>
                                        <p:attrNameLst>
                                          <p:attrName>style.visibility</p:attrName>
                                        </p:attrNameLst>
                                      </p:cBhvr>
                                      <p:to>
                                        <p:strVal val="visible"/>
                                      </p:to>
                                    </p:set>
                                    <p:animEffect transition="in" filter="fade">
                                      <p:cBhvr>
                                        <p:cTn id="55" dur="500"/>
                                        <p:tgtEl>
                                          <p:spTgt spid="59"/>
                                        </p:tgtEl>
                                      </p:cBhvr>
                                    </p:animEffect>
                                  </p:childTnLst>
                                </p:cTn>
                              </p:par>
                            </p:childTnLst>
                          </p:cTn>
                        </p:par>
                        <p:par>
                          <p:cTn id="56" fill="hold">
                            <p:stCondLst>
                              <p:cond delay="8250"/>
                            </p:stCondLst>
                            <p:childTnLst>
                              <p:par>
                                <p:cTn id="57" presetID="10" presetClass="entr" presetSubtype="0" fill="hold" grpId="0" nodeType="afterEffect">
                                  <p:stCondLst>
                                    <p:cond delay="2000"/>
                                  </p:stCondLst>
                                  <p:childTnLst>
                                    <p:set>
                                      <p:cBhvr>
                                        <p:cTn id="58" dur="1" fill="hold">
                                          <p:stCondLst>
                                            <p:cond delay="0"/>
                                          </p:stCondLst>
                                        </p:cTn>
                                        <p:tgtEl>
                                          <p:spTgt spid="51"/>
                                        </p:tgtEl>
                                        <p:attrNameLst>
                                          <p:attrName>style.visibility</p:attrName>
                                        </p:attrNameLst>
                                      </p:cBhvr>
                                      <p:to>
                                        <p:strVal val="visible"/>
                                      </p:to>
                                    </p:set>
                                    <p:animEffect transition="in" filter="fade">
                                      <p:cBhvr>
                                        <p:cTn id="59" dur="500"/>
                                        <p:tgtEl>
                                          <p:spTgt spid="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30" grpId="0" build="p"/>
      <p:bldP spid="3" grpId="0"/>
      <p:bldP spid="37" grpId="0"/>
      <p:bldP spid="39" grpId="0"/>
      <p:bldP spid="41" grpId="0"/>
      <p:bldP spid="45" grpId="0"/>
      <p:bldP spid="47" grpId="0"/>
      <p:bldP spid="49" grpId="0"/>
      <p:bldP spid="53" grpId="0"/>
      <p:bldP spid="57" grpId="0"/>
      <p:bldP spid="59" grpId="0"/>
      <p:bldP spid="6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E894E3-5C0C-2AAC-1674-15358800C97F}"/>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311875BF-46B5-F156-47E3-CE888F8343C9}"/>
              </a:ext>
            </a:extLst>
          </p:cNvPr>
          <p:cNvSpPr/>
          <p:nvPr/>
        </p:nvSpPr>
        <p:spPr>
          <a:xfrm>
            <a:off x="0" y="6591300"/>
            <a:ext cx="2181860" cy="28702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E517D75-65A2-FB88-1A52-724E578C1B57}"/>
              </a:ext>
            </a:extLst>
          </p:cNvPr>
          <p:cNvSpPr>
            <a:spLocks noGrp="1"/>
          </p:cNvSpPr>
          <p:nvPr>
            <p:ph type="title"/>
          </p:nvPr>
        </p:nvSpPr>
        <p:spPr>
          <a:xfrm>
            <a:off x="899160" y="137160"/>
            <a:ext cx="6172200" cy="1249680"/>
          </a:xfrm>
        </p:spPr>
        <p:txBody>
          <a:bodyPr/>
          <a:lstStyle/>
          <a:p>
            <a:r>
              <a:rPr lang="en-US"/>
              <a:t>Why Wales</a:t>
            </a:r>
            <a:endParaRPr lang="en-ZA"/>
          </a:p>
        </p:txBody>
      </p:sp>
      <p:sp>
        <p:nvSpPr>
          <p:cNvPr id="4" name="Text Placeholder 3">
            <a:extLst>
              <a:ext uri="{FF2B5EF4-FFF2-40B4-BE49-F238E27FC236}">
                <a16:creationId xmlns:a16="http://schemas.microsoft.com/office/drawing/2014/main" id="{17D37D42-9A17-4889-846B-E429AF199AD2}"/>
              </a:ext>
            </a:extLst>
          </p:cNvPr>
          <p:cNvSpPr>
            <a:spLocks noGrp="1"/>
          </p:cNvSpPr>
          <p:nvPr>
            <p:ph type="body" sz="quarter" idx="11"/>
          </p:nvPr>
        </p:nvSpPr>
        <p:spPr>
          <a:xfrm>
            <a:off x="899161" y="1722755"/>
            <a:ext cx="7439496" cy="4044472"/>
          </a:xfrm>
        </p:spPr>
        <p:txBody>
          <a:bodyPr vert="horz" lIns="91440" tIns="45720" rIns="91440" bIns="45720" rtlCol="0" anchor="t">
            <a:normAutofit/>
          </a:bodyPr>
          <a:lstStyle/>
          <a:p>
            <a:r>
              <a:rPr lang="en-US"/>
              <a:t>We decided on </a:t>
            </a:r>
            <a:r>
              <a:rPr lang="en-US" b="1"/>
              <a:t>Wales </a:t>
            </a:r>
            <a:r>
              <a:rPr lang="en-US"/>
              <a:t>because:</a:t>
            </a:r>
          </a:p>
          <a:p>
            <a:pPr marL="342900" indent="-342900">
              <a:buChar char="•"/>
            </a:pPr>
            <a:r>
              <a:rPr lang="en-US"/>
              <a:t>Manageable size versus UK wide</a:t>
            </a:r>
          </a:p>
          <a:p>
            <a:pPr marL="342900" indent="-342900">
              <a:buFont typeface="Arial" panose="020B0604020202020204" pitchFamily="34" charset="0"/>
              <a:buChar char="•"/>
            </a:pPr>
            <a:r>
              <a:rPr lang="en-US"/>
              <a:t>Future scalability for further research</a:t>
            </a:r>
          </a:p>
          <a:p>
            <a:pPr marL="342900" indent="-342900">
              <a:buFont typeface="Arial" panose="020B0604020202020204" pitchFamily="34" charset="0"/>
              <a:buChar char="•"/>
            </a:pPr>
            <a:r>
              <a:rPr lang="en-US"/>
              <a:t>Understanding of issues faced within Wales</a:t>
            </a:r>
          </a:p>
          <a:p>
            <a:pPr marL="342900" indent="-342900">
              <a:buFont typeface="Arial" panose="020B0604020202020204" pitchFamily="34" charset="0"/>
              <a:buChar char="•"/>
            </a:pPr>
            <a:r>
              <a:rPr lang="en-US"/>
              <a:t>Diverse rural and urban landscape</a:t>
            </a:r>
          </a:p>
          <a:p>
            <a:pPr marL="342900" indent="-342900">
              <a:buFont typeface="Arial" panose="020B0604020202020204" pitchFamily="34" charset="0"/>
              <a:buChar char="•"/>
            </a:pPr>
            <a:r>
              <a:rPr lang="en-US"/>
              <a:t>Data insights at a more regional or local level </a:t>
            </a:r>
          </a:p>
          <a:p>
            <a:endParaRPr lang="en-US"/>
          </a:p>
        </p:txBody>
      </p:sp>
      <p:sp>
        <p:nvSpPr>
          <p:cNvPr id="27" name="Freeform: Shape 26">
            <a:extLst>
              <a:ext uri="{FF2B5EF4-FFF2-40B4-BE49-F238E27FC236}">
                <a16:creationId xmlns:a16="http://schemas.microsoft.com/office/drawing/2014/main" id="{67D942CB-F4C8-5876-2FF1-77ADAC2BFEF9}"/>
              </a:ext>
            </a:extLst>
          </p:cNvPr>
          <p:cNvSpPr/>
          <p:nvPr/>
        </p:nvSpPr>
        <p:spPr>
          <a:xfrm rot="20955207">
            <a:off x="2295142" y="745172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4324A5B6-E9F2-479D-C2FD-F66A0576682A}"/>
              </a:ext>
            </a:extLst>
          </p:cNvPr>
          <p:cNvSpPr/>
          <p:nvPr/>
        </p:nvSpPr>
        <p:spPr>
          <a:xfrm rot="870510">
            <a:off x="7017832" y="489533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F8031EDA-76B7-C9D4-61A6-8F4D2E7C68CA}"/>
              </a:ext>
            </a:extLst>
          </p:cNvPr>
          <p:cNvSpPr/>
          <p:nvPr/>
        </p:nvSpPr>
        <p:spPr>
          <a:xfrm rot="20955207">
            <a:off x="12241076" y="-75414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BD522EA5-7CCA-EFBA-D218-7EC9B899C6B1}"/>
              </a:ext>
            </a:extLst>
          </p:cNvPr>
          <p:cNvSpPr/>
          <p:nvPr/>
        </p:nvSpPr>
        <p:spPr>
          <a:xfrm rot="700858">
            <a:off x="12278442" y="594947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E5C33BF6-A1EA-769A-5A28-598C29B59BB6}"/>
              </a:ext>
            </a:extLst>
          </p:cNvPr>
          <p:cNvSpPr/>
          <p:nvPr/>
        </p:nvSpPr>
        <p:spPr>
          <a:xfrm rot="20955207">
            <a:off x="9962593" y="286593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3E6265DD-E4BA-5E10-13C8-BF4CBDAEFC7F}"/>
              </a:ext>
            </a:extLst>
          </p:cNvPr>
          <p:cNvSpPr/>
          <p:nvPr/>
        </p:nvSpPr>
        <p:spPr>
          <a:xfrm rot="20955207">
            <a:off x="10962437" y="574940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32">
            <a:extLst>
              <a:ext uri="{FF2B5EF4-FFF2-40B4-BE49-F238E27FC236}">
                <a16:creationId xmlns:a16="http://schemas.microsoft.com/office/drawing/2014/main" id="{27CE1F9B-68D1-6755-E11E-A74D616A498A}"/>
              </a:ext>
            </a:extLst>
          </p:cNvPr>
          <p:cNvSpPr/>
          <p:nvPr/>
        </p:nvSpPr>
        <p:spPr>
          <a:xfrm rot="20955207">
            <a:off x="8561643" y="80575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33">
            <a:extLst>
              <a:ext uri="{FF2B5EF4-FFF2-40B4-BE49-F238E27FC236}">
                <a16:creationId xmlns:a16="http://schemas.microsoft.com/office/drawing/2014/main" id="{9D99FE29-DEE0-CC86-2932-04E76807B9AA}"/>
              </a:ext>
            </a:extLst>
          </p:cNvPr>
          <p:cNvSpPr/>
          <p:nvPr/>
        </p:nvSpPr>
        <p:spPr>
          <a:xfrm rot="20955207">
            <a:off x="13693497" y="3758135"/>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34">
            <a:extLst>
              <a:ext uri="{FF2B5EF4-FFF2-40B4-BE49-F238E27FC236}">
                <a16:creationId xmlns:a16="http://schemas.microsoft.com/office/drawing/2014/main" id="{67C74070-7531-E58C-337D-50FFB04C1AF1}"/>
              </a:ext>
            </a:extLst>
          </p:cNvPr>
          <p:cNvSpPr/>
          <p:nvPr/>
        </p:nvSpPr>
        <p:spPr>
          <a:xfrm rot="20955207">
            <a:off x="2129915" y="650128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4B73533B-7CF8-B2B0-952F-6A96C269EB6D}"/>
              </a:ext>
            </a:extLst>
          </p:cNvPr>
          <p:cNvSpPr/>
          <p:nvPr/>
        </p:nvSpPr>
        <p:spPr>
          <a:xfrm rot="20955207">
            <a:off x="10409714" y="793411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3634D357-3AEC-46D8-DE98-67485B0E33EA}"/>
              </a:ext>
            </a:extLst>
          </p:cNvPr>
          <p:cNvSpPr/>
          <p:nvPr/>
        </p:nvSpPr>
        <p:spPr>
          <a:xfrm rot="20955207">
            <a:off x="13110321" y="26424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37">
            <a:extLst>
              <a:ext uri="{FF2B5EF4-FFF2-40B4-BE49-F238E27FC236}">
                <a16:creationId xmlns:a16="http://schemas.microsoft.com/office/drawing/2014/main" id="{57182F6E-E318-A619-AE7F-9C29D5E8B22D}"/>
              </a:ext>
            </a:extLst>
          </p:cNvPr>
          <p:cNvSpPr/>
          <p:nvPr/>
        </p:nvSpPr>
        <p:spPr>
          <a:xfrm rot="20955207">
            <a:off x="12356650" y="513497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38">
            <a:extLst>
              <a:ext uri="{FF2B5EF4-FFF2-40B4-BE49-F238E27FC236}">
                <a16:creationId xmlns:a16="http://schemas.microsoft.com/office/drawing/2014/main" id="{77184303-EA6A-F65D-87FA-6A773932389B}"/>
              </a:ext>
            </a:extLst>
          </p:cNvPr>
          <p:cNvSpPr/>
          <p:nvPr/>
        </p:nvSpPr>
        <p:spPr>
          <a:xfrm rot="20955207">
            <a:off x="11634784" y="469240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39">
            <a:extLst>
              <a:ext uri="{FF2B5EF4-FFF2-40B4-BE49-F238E27FC236}">
                <a16:creationId xmlns:a16="http://schemas.microsoft.com/office/drawing/2014/main" id="{FE1B0EF0-48A5-8868-DDB6-D63FBFA5B491}"/>
              </a:ext>
            </a:extLst>
          </p:cNvPr>
          <p:cNvSpPr/>
          <p:nvPr/>
        </p:nvSpPr>
        <p:spPr>
          <a:xfrm rot="20955207">
            <a:off x="13764174" y="116293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40">
            <a:extLst>
              <a:ext uri="{FF2B5EF4-FFF2-40B4-BE49-F238E27FC236}">
                <a16:creationId xmlns:a16="http://schemas.microsoft.com/office/drawing/2014/main" id="{12A96507-24C8-9BF9-98A5-9F1D0A197E5E}"/>
              </a:ext>
            </a:extLst>
          </p:cNvPr>
          <p:cNvSpPr/>
          <p:nvPr/>
        </p:nvSpPr>
        <p:spPr>
          <a:xfrm rot="20955207">
            <a:off x="11149898" y="705641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8F1FC0B3-1502-5806-3219-5E4DBF0E9097}"/>
              </a:ext>
            </a:extLst>
          </p:cNvPr>
          <p:cNvSpPr/>
          <p:nvPr/>
        </p:nvSpPr>
        <p:spPr>
          <a:xfrm rot="20955207">
            <a:off x="9547678" y="329808"/>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42">
            <a:extLst>
              <a:ext uri="{FF2B5EF4-FFF2-40B4-BE49-F238E27FC236}">
                <a16:creationId xmlns:a16="http://schemas.microsoft.com/office/drawing/2014/main" id="{153B8BB0-B93F-0E8A-1ABC-902831DC4A9F}"/>
              </a:ext>
            </a:extLst>
          </p:cNvPr>
          <p:cNvSpPr/>
          <p:nvPr/>
        </p:nvSpPr>
        <p:spPr>
          <a:xfrm rot="20955207">
            <a:off x="988286" y="-268426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43">
            <a:extLst>
              <a:ext uri="{FF2B5EF4-FFF2-40B4-BE49-F238E27FC236}">
                <a16:creationId xmlns:a16="http://schemas.microsoft.com/office/drawing/2014/main" id="{2A18EB3E-3ECC-0AB3-BE00-B462ADA2D472}"/>
              </a:ext>
            </a:extLst>
          </p:cNvPr>
          <p:cNvSpPr/>
          <p:nvPr/>
        </p:nvSpPr>
        <p:spPr>
          <a:xfrm rot="20955207">
            <a:off x="7624357" y="-366882"/>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44">
            <a:extLst>
              <a:ext uri="{FF2B5EF4-FFF2-40B4-BE49-F238E27FC236}">
                <a16:creationId xmlns:a16="http://schemas.microsoft.com/office/drawing/2014/main" id="{A37F8414-F7B0-34B1-96CB-B4A22D407D06}"/>
              </a:ext>
            </a:extLst>
          </p:cNvPr>
          <p:cNvSpPr/>
          <p:nvPr/>
        </p:nvSpPr>
        <p:spPr>
          <a:xfrm rot="20955207">
            <a:off x="6814844" y="-234723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6EB23447-F319-4AB8-F6E3-C12D4C92A189}"/>
              </a:ext>
            </a:extLst>
          </p:cNvPr>
          <p:cNvSpPr/>
          <p:nvPr/>
        </p:nvSpPr>
        <p:spPr>
          <a:xfrm rot="20955207">
            <a:off x="10214264" y="-185560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9D5EA4C4-A0A5-0283-B10A-738C6B5191A3}"/>
              </a:ext>
            </a:extLst>
          </p:cNvPr>
          <p:cNvSpPr/>
          <p:nvPr/>
        </p:nvSpPr>
        <p:spPr>
          <a:xfrm rot="20955207">
            <a:off x="-1238871" y="-20167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Dragon with solid fill">
            <a:extLst>
              <a:ext uri="{FF2B5EF4-FFF2-40B4-BE49-F238E27FC236}">
                <a16:creationId xmlns:a16="http://schemas.microsoft.com/office/drawing/2014/main" id="{6435834C-D84B-F4D8-5D86-2D4B8EE8901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055119" y="5649696"/>
            <a:ext cx="1370338" cy="1370338"/>
          </a:xfrm>
          <a:prstGeom prst="rect">
            <a:avLst/>
          </a:prstGeom>
        </p:spPr>
      </p:pic>
    </p:spTree>
    <p:extLst>
      <p:ext uri="{BB962C8B-B14F-4D97-AF65-F5344CB8AC3E}">
        <p14:creationId xmlns:p14="http://schemas.microsoft.com/office/powerpoint/2010/main" val="2369277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par>
                                <p:cTn id="12" presetID="2" presetClass="entr" presetSubtype="4" fill="hold" nodeType="with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par>
                          <p:cTn id="16" fill="hold">
                            <p:stCondLst>
                              <p:cond delay="1000"/>
                            </p:stCondLst>
                            <p:childTnLst>
                              <p:par>
                                <p:cTn id="17" presetID="10" presetClass="entr" presetSubtype="0" fill="hold" grpId="0" nodeType="after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500"/>
                                        <p:tgtEl>
                                          <p:spTgt spid="4">
                                            <p:txEl>
                                              <p:pRg st="1" end="1"/>
                                            </p:txEl>
                                          </p:spTgt>
                                        </p:tgtEl>
                                      </p:cBhvr>
                                    </p:animEffect>
                                  </p:childTnLst>
                                </p:cTn>
                              </p:par>
                            </p:childTnLst>
                          </p:cTn>
                        </p:par>
                        <p:par>
                          <p:cTn id="20" fill="hold">
                            <p:stCondLst>
                              <p:cond delay="1500"/>
                            </p:stCondLst>
                            <p:childTnLst>
                              <p:par>
                                <p:cTn id="21" presetID="10" presetClass="entr" presetSubtype="0" fill="hold" grpId="0" nodeType="after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par>
                          <p:cTn id="24" fill="hold">
                            <p:stCondLst>
                              <p:cond delay="2000"/>
                            </p:stCondLst>
                            <p:childTnLst>
                              <p:par>
                                <p:cTn id="25" presetID="10" presetClass="entr" presetSubtype="0" fill="hold" grpId="0" nodeType="after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par>
                          <p:cTn id="28" fill="hold">
                            <p:stCondLst>
                              <p:cond delay="2500"/>
                            </p:stCondLst>
                            <p:childTnLst>
                              <p:par>
                                <p:cTn id="29" presetID="10" presetClass="entr" presetSubtype="0"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par>
                          <p:cTn id="32" fill="hold">
                            <p:stCondLst>
                              <p:cond delay="3000"/>
                            </p:stCondLst>
                            <p:childTnLst>
                              <p:par>
                                <p:cTn id="33" presetID="10" presetClass="entr" presetSubtype="0" fill="hold" grpId="0" nodeType="after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Effect transition="in" filter="fade">
                                      <p:cBhvr>
                                        <p:cTn id="35"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02B56DE2-7936-7C1C-D655-8A27CD15DB59}"/>
              </a:ext>
            </a:extLst>
          </p:cNvPr>
          <p:cNvSpPr/>
          <p:nvPr/>
        </p:nvSpPr>
        <p:spPr>
          <a:xfrm>
            <a:off x="0" y="6591300"/>
            <a:ext cx="2181860" cy="28702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8D33975-5B1E-4F3E-86E2-04881CBC9720}"/>
              </a:ext>
            </a:extLst>
          </p:cNvPr>
          <p:cNvSpPr>
            <a:spLocks noGrp="1"/>
          </p:cNvSpPr>
          <p:nvPr>
            <p:ph type="title"/>
          </p:nvPr>
        </p:nvSpPr>
        <p:spPr/>
        <p:txBody>
          <a:bodyPr/>
          <a:lstStyle/>
          <a:p>
            <a:r>
              <a:rPr lang="en-US"/>
              <a:t>Middle Layer Super Output Areas (MSOA)</a:t>
            </a:r>
            <a:endParaRPr lang="en-GB"/>
          </a:p>
        </p:txBody>
      </p:sp>
      <p:sp>
        <p:nvSpPr>
          <p:cNvPr id="3" name="Content Placeholder 2">
            <a:extLst>
              <a:ext uri="{FF2B5EF4-FFF2-40B4-BE49-F238E27FC236}">
                <a16:creationId xmlns:a16="http://schemas.microsoft.com/office/drawing/2014/main" id="{9B8E8D8C-533D-4575-9048-6F255ADFB497}"/>
              </a:ext>
            </a:extLst>
          </p:cNvPr>
          <p:cNvSpPr>
            <a:spLocks noGrp="1"/>
          </p:cNvSpPr>
          <p:nvPr>
            <p:ph sz="quarter" idx="13"/>
          </p:nvPr>
        </p:nvSpPr>
        <p:spPr>
          <a:xfrm>
            <a:off x="893760" y="1686187"/>
            <a:ext cx="7721733" cy="4345497"/>
          </a:xfrm>
        </p:spPr>
        <p:txBody>
          <a:bodyPr vert="horz" lIns="91440" tIns="45720" rIns="91440" bIns="45720" rtlCol="0" anchor="t">
            <a:normAutofit/>
          </a:bodyPr>
          <a:lstStyle/>
          <a:p>
            <a:r>
              <a:rPr lang="en-US">
                <a:ea typeface="+mn-lt"/>
                <a:cs typeface="+mn-lt"/>
              </a:rPr>
              <a:t>We opted for </a:t>
            </a:r>
            <a:r>
              <a:rPr lang="en-US" b="1">
                <a:ea typeface="+mn-lt"/>
                <a:cs typeface="+mn-lt"/>
              </a:rPr>
              <a:t>MSOA </a:t>
            </a:r>
            <a:r>
              <a:rPr lang="en-US">
                <a:ea typeface="+mn-lt"/>
                <a:cs typeface="+mn-lt"/>
              </a:rPr>
              <a:t>because:</a:t>
            </a:r>
          </a:p>
          <a:p>
            <a:pPr marL="342900" indent="-342900">
              <a:buChar char="•"/>
            </a:pPr>
            <a:r>
              <a:rPr lang="en-US">
                <a:ea typeface="+mn-lt"/>
                <a:cs typeface="+mn-lt"/>
              </a:rPr>
              <a:t>Adequate detail for analysis without too much noise</a:t>
            </a:r>
          </a:p>
          <a:p>
            <a:pPr marL="342900" indent="-342900">
              <a:buChar char="•"/>
            </a:pPr>
            <a:r>
              <a:rPr lang="en-US">
                <a:ea typeface="+mn-lt"/>
                <a:cs typeface="+mn-lt"/>
              </a:rPr>
              <a:t>Privacy by anonymising data</a:t>
            </a:r>
          </a:p>
          <a:p>
            <a:pPr marL="342900" indent="-342900">
              <a:buChar char="•"/>
            </a:pPr>
            <a:r>
              <a:rPr lang="en-US">
                <a:ea typeface="+mn-lt"/>
                <a:cs typeface="+mn-lt"/>
              </a:rPr>
              <a:t>Better data availability</a:t>
            </a:r>
          </a:p>
          <a:p>
            <a:pPr marL="342900" indent="-342900">
              <a:buChar char="•"/>
            </a:pPr>
            <a:r>
              <a:rPr lang="en-US">
                <a:ea typeface="+mn-lt"/>
                <a:cs typeface="+mn-lt"/>
              </a:rPr>
              <a:t>Compatible with a wider range of data sets</a:t>
            </a:r>
          </a:p>
          <a:p>
            <a:pPr marL="342900" indent="-342900">
              <a:buChar char="•"/>
            </a:pPr>
            <a:r>
              <a:rPr lang="en-US">
                <a:ea typeface="+mn-lt"/>
                <a:cs typeface="+mn-lt"/>
              </a:rPr>
              <a:t>Provides more insightful geodemographic data</a:t>
            </a:r>
          </a:p>
          <a:p>
            <a:pPr marL="342900" indent="-342900">
              <a:buChar char="•"/>
            </a:pPr>
            <a:r>
              <a:rPr lang="en-US">
                <a:ea typeface="+mn-lt"/>
                <a:cs typeface="+mn-lt"/>
              </a:rPr>
              <a:t>Provides more consistent data</a:t>
            </a:r>
            <a:endParaRPr lang="en-US"/>
          </a:p>
          <a:p>
            <a:endParaRPr lang="en-US"/>
          </a:p>
        </p:txBody>
      </p:sp>
      <p:sp>
        <p:nvSpPr>
          <p:cNvPr id="7" name="Freeform: Shape 6">
            <a:extLst>
              <a:ext uri="{FF2B5EF4-FFF2-40B4-BE49-F238E27FC236}">
                <a16:creationId xmlns:a16="http://schemas.microsoft.com/office/drawing/2014/main" id="{0CA22EB4-AAE7-E61C-F963-4730446FB625}"/>
              </a:ext>
            </a:extLst>
          </p:cNvPr>
          <p:cNvSpPr/>
          <p:nvPr/>
        </p:nvSpPr>
        <p:spPr>
          <a:xfrm rot="1025041">
            <a:off x="5825955" y="619548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D0006E46-A4A6-FB24-AD73-780FFFF876F3}"/>
              </a:ext>
            </a:extLst>
          </p:cNvPr>
          <p:cNvSpPr/>
          <p:nvPr/>
        </p:nvSpPr>
        <p:spPr>
          <a:xfrm rot="1025041">
            <a:off x="-281713" y="5951528"/>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799675A-464B-B919-3F05-ABDCFB4DBD0C}"/>
              </a:ext>
            </a:extLst>
          </p:cNvPr>
          <p:cNvSpPr/>
          <p:nvPr/>
        </p:nvSpPr>
        <p:spPr>
          <a:xfrm rot="1025041">
            <a:off x="11178249" y="365422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6EEC5A15-BF88-159F-F6AF-862FD6D20357}"/>
              </a:ext>
            </a:extLst>
          </p:cNvPr>
          <p:cNvSpPr/>
          <p:nvPr/>
        </p:nvSpPr>
        <p:spPr>
          <a:xfrm rot="2370692">
            <a:off x="10768979" y="739252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AF51CDEF-2920-736F-41AC-26340CC8A8CA}"/>
              </a:ext>
            </a:extLst>
          </p:cNvPr>
          <p:cNvSpPr/>
          <p:nvPr/>
        </p:nvSpPr>
        <p:spPr>
          <a:xfrm rot="1025041">
            <a:off x="7486939" y="8846233"/>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9D3A965C-2011-3DBE-7EE9-74FDDF09BCF9}"/>
              </a:ext>
            </a:extLst>
          </p:cNvPr>
          <p:cNvSpPr/>
          <p:nvPr/>
        </p:nvSpPr>
        <p:spPr>
          <a:xfrm rot="1025041">
            <a:off x="4136304" y="673234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607FFB12-D196-3EA1-D419-5544055D625A}"/>
              </a:ext>
            </a:extLst>
          </p:cNvPr>
          <p:cNvSpPr/>
          <p:nvPr/>
        </p:nvSpPr>
        <p:spPr>
          <a:xfrm rot="1025041">
            <a:off x="6441537" y="9247415"/>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5D4F26F4-BDB9-E658-44DC-6CF4EA984950}"/>
              </a:ext>
            </a:extLst>
          </p:cNvPr>
          <p:cNvSpPr/>
          <p:nvPr/>
        </p:nvSpPr>
        <p:spPr>
          <a:xfrm rot="1025041">
            <a:off x="11406545" y="616261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E2E8977C-86AF-5D9A-5289-9C9157368733}"/>
              </a:ext>
            </a:extLst>
          </p:cNvPr>
          <p:cNvSpPr/>
          <p:nvPr/>
        </p:nvSpPr>
        <p:spPr>
          <a:xfrm rot="1025041">
            <a:off x="8852707" y="8137749"/>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D1FB4F3A-1186-FFFE-5F1D-02293E379932}"/>
              </a:ext>
            </a:extLst>
          </p:cNvPr>
          <p:cNvSpPr/>
          <p:nvPr/>
        </p:nvSpPr>
        <p:spPr>
          <a:xfrm rot="1025041">
            <a:off x="8841171" y="681596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B618622-C970-1B0B-3128-2890E6F8B9B4}"/>
              </a:ext>
            </a:extLst>
          </p:cNvPr>
          <p:cNvSpPr/>
          <p:nvPr/>
        </p:nvSpPr>
        <p:spPr>
          <a:xfrm rot="1025041">
            <a:off x="9761486" y="583499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4873968E-F8A0-6E29-20E3-3D237B1F26D8}"/>
              </a:ext>
            </a:extLst>
          </p:cNvPr>
          <p:cNvSpPr/>
          <p:nvPr/>
        </p:nvSpPr>
        <p:spPr>
          <a:xfrm rot="1025041">
            <a:off x="10548248" y="812380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ED317A62-4228-4C55-F24F-8AD99D409392}"/>
              </a:ext>
            </a:extLst>
          </p:cNvPr>
          <p:cNvSpPr/>
          <p:nvPr/>
        </p:nvSpPr>
        <p:spPr>
          <a:xfrm rot="1025041">
            <a:off x="10326727" y="5138317"/>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0986AE19-DF14-FF02-28F0-E71DB04FAC72}"/>
              </a:ext>
            </a:extLst>
          </p:cNvPr>
          <p:cNvSpPr/>
          <p:nvPr/>
        </p:nvSpPr>
        <p:spPr>
          <a:xfrm rot="1025041">
            <a:off x="9476096" y="338888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BD23BAC-7AF2-2173-614C-E403E38E0008}"/>
              </a:ext>
            </a:extLst>
          </p:cNvPr>
          <p:cNvSpPr/>
          <p:nvPr/>
        </p:nvSpPr>
        <p:spPr>
          <a:xfrm rot="1025041">
            <a:off x="9716002" y="884858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4A34127-849C-6686-EC87-FA248C2D1406}"/>
              </a:ext>
            </a:extLst>
          </p:cNvPr>
          <p:cNvSpPr/>
          <p:nvPr/>
        </p:nvSpPr>
        <p:spPr>
          <a:xfrm rot="1025041">
            <a:off x="9568716" y="-119502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0B6ACA7A-FC8B-BA2F-5770-FEBF8B5B3410}"/>
              </a:ext>
            </a:extLst>
          </p:cNvPr>
          <p:cNvSpPr/>
          <p:nvPr/>
        </p:nvSpPr>
        <p:spPr>
          <a:xfrm rot="1025041">
            <a:off x="4453846" y="-191832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08C8C2B2-6E3B-851E-0A75-5B87A0ADA6ED}"/>
              </a:ext>
            </a:extLst>
          </p:cNvPr>
          <p:cNvSpPr/>
          <p:nvPr/>
        </p:nvSpPr>
        <p:spPr>
          <a:xfrm rot="1025041">
            <a:off x="7695744" y="-156395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F573625B-13AA-6D34-68DE-8D0EA3589CF1}"/>
              </a:ext>
            </a:extLst>
          </p:cNvPr>
          <p:cNvSpPr/>
          <p:nvPr/>
        </p:nvSpPr>
        <p:spPr>
          <a:xfrm rot="1025041">
            <a:off x="-432046" y="-534445"/>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2228E13A-F908-BA3E-9A6C-8F43845CFEFE}"/>
              </a:ext>
            </a:extLst>
          </p:cNvPr>
          <p:cNvSpPr/>
          <p:nvPr/>
        </p:nvSpPr>
        <p:spPr>
          <a:xfrm rot="1025041">
            <a:off x="11131551" y="187889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C8F12F57-01C7-0432-3D55-F80B1C30C07A}"/>
              </a:ext>
            </a:extLst>
          </p:cNvPr>
          <p:cNvSpPr/>
          <p:nvPr/>
        </p:nvSpPr>
        <p:spPr>
          <a:xfrm rot="1025041">
            <a:off x="2309146" y="-407675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64039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par>
                          <p:cTn id="12" fill="hold">
                            <p:stCondLst>
                              <p:cond delay="1000"/>
                            </p:stCondLst>
                            <p:childTnLst>
                              <p:par>
                                <p:cTn id="13" presetID="22" presetClass="entr" presetSubtype="4"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childTnLst>
                          </p:cTn>
                        </p:par>
                        <p:par>
                          <p:cTn id="16" fill="hold">
                            <p:stCondLst>
                              <p:cond delay="1500"/>
                            </p:stCondLst>
                            <p:childTnLst>
                              <p:par>
                                <p:cTn id="17" presetID="22" presetClass="entr" presetSubtype="4"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wipe(down)">
                                      <p:cBhvr>
                                        <p:cTn id="19" dur="500"/>
                                        <p:tgtEl>
                                          <p:spTgt spid="3">
                                            <p:txEl>
                                              <p:pRg st="2" end="2"/>
                                            </p:txEl>
                                          </p:spTgt>
                                        </p:tgtEl>
                                      </p:cBhvr>
                                    </p:animEffect>
                                  </p:childTnLst>
                                </p:cTn>
                              </p:par>
                            </p:childTnLst>
                          </p:cTn>
                        </p:par>
                        <p:par>
                          <p:cTn id="20" fill="hold">
                            <p:stCondLst>
                              <p:cond delay="2000"/>
                            </p:stCondLst>
                            <p:childTnLst>
                              <p:par>
                                <p:cTn id="21" presetID="22" presetClass="entr" presetSubtype="4"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wipe(down)">
                                      <p:cBhvr>
                                        <p:cTn id="23" dur="500"/>
                                        <p:tgtEl>
                                          <p:spTgt spid="3">
                                            <p:txEl>
                                              <p:pRg st="3" end="3"/>
                                            </p:txEl>
                                          </p:spTgt>
                                        </p:tgtEl>
                                      </p:cBhvr>
                                    </p:animEffect>
                                  </p:childTnLst>
                                </p:cTn>
                              </p:par>
                            </p:childTnLst>
                          </p:cTn>
                        </p:par>
                        <p:par>
                          <p:cTn id="24" fill="hold">
                            <p:stCondLst>
                              <p:cond delay="2500"/>
                            </p:stCondLst>
                            <p:childTnLst>
                              <p:par>
                                <p:cTn id="25" presetID="2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par>
                          <p:cTn id="28" fill="hold">
                            <p:stCondLst>
                              <p:cond delay="3000"/>
                            </p:stCondLst>
                            <p:childTnLst>
                              <p:par>
                                <p:cTn id="29" presetID="22" presetClass="entr" presetSubtype="4"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wipe(down)">
                                      <p:cBhvr>
                                        <p:cTn id="31" dur="500"/>
                                        <p:tgtEl>
                                          <p:spTgt spid="3">
                                            <p:txEl>
                                              <p:pRg st="5" end="5"/>
                                            </p:txEl>
                                          </p:spTgt>
                                        </p:tgtEl>
                                      </p:cBhvr>
                                    </p:animEffect>
                                  </p:childTnLst>
                                </p:cTn>
                              </p:par>
                            </p:childTnLst>
                          </p:cTn>
                        </p:par>
                        <p:par>
                          <p:cTn id="32" fill="hold">
                            <p:stCondLst>
                              <p:cond delay="3500"/>
                            </p:stCondLst>
                            <p:childTnLst>
                              <p:par>
                                <p:cTn id="33" presetID="22" presetClass="entr" presetSubtype="4" fill="hold" grpId="0"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wipe(down)">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1BCF3-2D16-4FC8-BAB3-1C2EBCE0B3DC}"/>
              </a:ext>
            </a:extLst>
          </p:cNvPr>
          <p:cNvSpPr>
            <a:spLocks noGrp="1"/>
          </p:cNvSpPr>
          <p:nvPr>
            <p:ph type="title"/>
          </p:nvPr>
        </p:nvSpPr>
        <p:spPr/>
        <p:txBody>
          <a:bodyPr/>
          <a:lstStyle/>
          <a:p>
            <a:r>
              <a:rPr lang="en-US"/>
              <a:t>Townsend Deprivation Index</a:t>
            </a:r>
            <a:endParaRPr lang="en-GB"/>
          </a:p>
        </p:txBody>
      </p:sp>
      <p:sp>
        <p:nvSpPr>
          <p:cNvPr id="3" name="Text Placeholder 2">
            <a:extLst>
              <a:ext uri="{FF2B5EF4-FFF2-40B4-BE49-F238E27FC236}">
                <a16:creationId xmlns:a16="http://schemas.microsoft.com/office/drawing/2014/main" id="{F51C672B-84DB-45E0-A714-A360A2406539}"/>
              </a:ext>
            </a:extLst>
          </p:cNvPr>
          <p:cNvSpPr>
            <a:spLocks noGrp="1"/>
          </p:cNvSpPr>
          <p:nvPr>
            <p:ph type="body" sz="quarter" idx="13"/>
          </p:nvPr>
        </p:nvSpPr>
        <p:spPr>
          <a:xfrm>
            <a:off x="891906" y="1713537"/>
            <a:ext cx="8297814" cy="4307559"/>
          </a:xfrm>
        </p:spPr>
        <p:txBody>
          <a:bodyPr vert="horz" lIns="91440" tIns="45720" rIns="91440" bIns="45720" rtlCol="0" anchor="t">
            <a:normAutofit lnSpcReduction="10000"/>
          </a:bodyPr>
          <a:lstStyle/>
          <a:p>
            <a:pPr>
              <a:lnSpc>
                <a:spcPct val="120000"/>
              </a:lnSpc>
            </a:pPr>
            <a:r>
              <a:rPr lang="en-US" sz="1800"/>
              <a:t> Named after Prof Peter Townsend</a:t>
            </a:r>
          </a:p>
          <a:p>
            <a:pPr>
              <a:lnSpc>
                <a:spcPct val="120000"/>
              </a:lnSpc>
            </a:pPr>
            <a:r>
              <a:rPr lang="en-US" sz="1800"/>
              <a:t> Census-based index of 4 material indicators of deprivation</a:t>
            </a:r>
          </a:p>
          <a:p>
            <a:pPr marL="857250" lvl="1" indent="-285750">
              <a:lnSpc>
                <a:spcPct val="120000"/>
              </a:lnSpc>
            </a:pPr>
            <a:r>
              <a:rPr lang="en-US" sz="1800"/>
              <a:t> Non-car ownership</a:t>
            </a:r>
          </a:p>
          <a:p>
            <a:pPr marL="857250" lvl="1" indent="-285750">
              <a:lnSpc>
                <a:spcPct val="120000"/>
              </a:lnSpc>
            </a:pPr>
            <a:r>
              <a:rPr lang="en-US" sz="1800"/>
              <a:t> Non-home ownership</a:t>
            </a:r>
          </a:p>
          <a:p>
            <a:pPr marL="857250" lvl="1" indent="-285750">
              <a:lnSpc>
                <a:spcPct val="120000"/>
              </a:lnSpc>
            </a:pPr>
            <a:r>
              <a:rPr lang="en-US" sz="1800"/>
              <a:t> Unemployment</a:t>
            </a:r>
          </a:p>
          <a:p>
            <a:pPr marL="857250" lvl="1" indent="-285750">
              <a:lnSpc>
                <a:spcPct val="120000"/>
              </a:lnSpc>
            </a:pPr>
            <a:r>
              <a:rPr lang="en-US" sz="1800"/>
              <a:t> Overcrowding</a:t>
            </a:r>
            <a:br>
              <a:rPr lang="en-US" sz="1800"/>
            </a:br>
            <a:endParaRPr lang="en-US" sz="1800"/>
          </a:p>
          <a:p>
            <a:pPr>
              <a:lnSpc>
                <a:spcPct val="120000"/>
              </a:lnSpc>
            </a:pPr>
            <a:r>
              <a:rPr lang="en-US" sz="1800"/>
              <a:t> Unemployment and Overcrowding percentages normalized</a:t>
            </a:r>
          </a:p>
          <a:p>
            <a:pPr>
              <a:lnSpc>
                <a:spcPct val="120000"/>
              </a:lnSpc>
            </a:pPr>
            <a:r>
              <a:rPr lang="en-US" sz="1800"/>
              <a:t> Z scores calculated on each indicator for each ward</a:t>
            </a:r>
          </a:p>
          <a:p>
            <a:pPr>
              <a:lnSpc>
                <a:spcPct val="120000"/>
              </a:lnSpc>
            </a:pPr>
            <a:r>
              <a:rPr lang="en-US" sz="1800"/>
              <a:t> Total sum of indicator Z scores = Townsend Deprivation Index</a:t>
            </a:r>
            <a:br>
              <a:rPr lang="en-US" sz="1400"/>
            </a:br>
            <a:endParaRPr lang="en-GB" sz="1400"/>
          </a:p>
        </p:txBody>
      </p:sp>
      <p:sp>
        <p:nvSpPr>
          <p:cNvPr id="5" name="Freeform: Shape 4">
            <a:extLst>
              <a:ext uri="{FF2B5EF4-FFF2-40B4-BE49-F238E27FC236}">
                <a16:creationId xmlns:a16="http://schemas.microsoft.com/office/drawing/2014/main" id="{AB2ADAE2-76FC-66BF-0A77-0795AF7066F8}"/>
              </a:ext>
            </a:extLst>
          </p:cNvPr>
          <p:cNvSpPr/>
          <p:nvPr/>
        </p:nvSpPr>
        <p:spPr>
          <a:xfrm rot="20092446">
            <a:off x="8903329" y="761637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1F9A5417-FAD9-E7E3-3E9C-5893AA543FED}"/>
              </a:ext>
            </a:extLst>
          </p:cNvPr>
          <p:cNvSpPr/>
          <p:nvPr/>
        </p:nvSpPr>
        <p:spPr>
          <a:xfrm rot="20092446">
            <a:off x="6781893" y="618383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8A0E05F3-7A5B-1FAC-B4EF-2D8BAD90D0FC}"/>
              </a:ext>
            </a:extLst>
          </p:cNvPr>
          <p:cNvSpPr/>
          <p:nvPr/>
        </p:nvSpPr>
        <p:spPr>
          <a:xfrm rot="20092446">
            <a:off x="8976984" y="398268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5CB92A6E-41DF-5605-6878-16731769D07F}"/>
              </a:ext>
            </a:extLst>
          </p:cNvPr>
          <p:cNvSpPr/>
          <p:nvPr/>
        </p:nvSpPr>
        <p:spPr>
          <a:xfrm rot="21438097">
            <a:off x="10850028" y="-2364308"/>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9CCEB179-7B13-B0EE-E917-5709AE83F664}"/>
              </a:ext>
            </a:extLst>
          </p:cNvPr>
          <p:cNvSpPr/>
          <p:nvPr/>
        </p:nvSpPr>
        <p:spPr>
          <a:xfrm rot="20092446">
            <a:off x="12892036" y="8235820"/>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B010F7E-0A71-2823-6495-AD5C4B8D79FF}"/>
              </a:ext>
            </a:extLst>
          </p:cNvPr>
          <p:cNvSpPr/>
          <p:nvPr/>
        </p:nvSpPr>
        <p:spPr>
          <a:xfrm rot="20092446">
            <a:off x="10070854" y="617490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8C58088-4931-28A8-0C27-18F4892CC426}"/>
              </a:ext>
            </a:extLst>
          </p:cNvPr>
          <p:cNvSpPr/>
          <p:nvPr/>
        </p:nvSpPr>
        <p:spPr>
          <a:xfrm rot="20092446">
            <a:off x="11518098" y="9156339"/>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C3AD1F4C-05E3-042C-A2A7-2DD50C658412}"/>
              </a:ext>
            </a:extLst>
          </p:cNvPr>
          <p:cNvSpPr/>
          <p:nvPr/>
        </p:nvSpPr>
        <p:spPr>
          <a:xfrm rot="20092446">
            <a:off x="11905954" y="269459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013C7BC0-4A78-7BF8-6D71-794493E9F100}"/>
              </a:ext>
            </a:extLst>
          </p:cNvPr>
          <p:cNvSpPr/>
          <p:nvPr/>
        </p:nvSpPr>
        <p:spPr>
          <a:xfrm rot="20092446">
            <a:off x="11705972" y="530861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0ED3C467-8944-35A8-719E-B0BD2B7E063E}"/>
              </a:ext>
            </a:extLst>
          </p:cNvPr>
          <p:cNvSpPr/>
          <p:nvPr/>
        </p:nvSpPr>
        <p:spPr>
          <a:xfrm rot="20092446">
            <a:off x="13211317" y="643283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73CE5A9-A240-FD1E-2E64-24E8A6BDDC8B}"/>
              </a:ext>
            </a:extLst>
          </p:cNvPr>
          <p:cNvSpPr/>
          <p:nvPr/>
        </p:nvSpPr>
        <p:spPr>
          <a:xfrm rot="20092446">
            <a:off x="13074867" y="753388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36E0E760-C287-F1A0-08C5-438986943B9B}"/>
              </a:ext>
            </a:extLst>
          </p:cNvPr>
          <p:cNvSpPr/>
          <p:nvPr/>
        </p:nvSpPr>
        <p:spPr>
          <a:xfrm rot="20092446">
            <a:off x="12100557" y="465999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C6493071-3EF1-1C27-D23F-204FB6177693}"/>
              </a:ext>
            </a:extLst>
          </p:cNvPr>
          <p:cNvSpPr/>
          <p:nvPr/>
        </p:nvSpPr>
        <p:spPr>
          <a:xfrm rot="20092446">
            <a:off x="12065337" y="824295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BF989B0-94E9-49E6-EB5F-C1C9BC25D084}"/>
              </a:ext>
            </a:extLst>
          </p:cNvPr>
          <p:cNvSpPr/>
          <p:nvPr/>
        </p:nvSpPr>
        <p:spPr>
          <a:xfrm rot="20092446">
            <a:off x="11398198" y="656913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EE7BD5B7-8215-3E00-82EF-8F703136F1E1}"/>
              </a:ext>
            </a:extLst>
          </p:cNvPr>
          <p:cNvSpPr/>
          <p:nvPr/>
        </p:nvSpPr>
        <p:spPr>
          <a:xfrm rot="20092446">
            <a:off x="14752282" y="611426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26C341A-0555-4A3B-0987-54A8BD2E46D4}"/>
              </a:ext>
            </a:extLst>
          </p:cNvPr>
          <p:cNvSpPr/>
          <p:nvPr/>
        </p:nvSpPr>
        <p:spPr>
          <a:xfrm rot="20092446">
            <a:off x="14026380" y="596407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0CB22405-F8A6-EF52-AC5B-C5DBF83D7A9F}"/>
              </a:ext>
            </a:extLst>
          </p:cNvPr>
          <p:cNvSpPr/>
          <p:nvPr/>
        </p:nvSpPr>
        <p:spPr>
          <a:xfrm rot="20092446">
            <a:off x="-2835623" y="530410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F6B56EC-E91E-3C1E-7B0D-82B82C3A60BB}"/>
              </a:ext>
            </a:extLst>
          </p:cNvPr>
          <p:cNvSpPr/>
          <p:nvPr/>
        </p:nvSpPr>
        <p:spPr>
          <a:xfrm rot="20092446">
            <a:off x="3300205" y="-174662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3A8AAE63-77BE-2FC2-9B70-EECFC91CBB46}"/>
              </a:ext>
            </a:extLst>
          </p:cNvPr>
          <p:cNvSpPr/>
          <p:nvPr/>
        </p:nvSpPr>
        <p:spPr>
          <a:xfrm rot="20092446">
            <a:off x="-17612" y="-150987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D7C9F05-7DAD-3624-D08C-0F20FC154911}"/>
              </a:ext>
            </a:extLst>
          </p:cNvPr>
          <p:cNvSpPr/>
          <p:nvPr/>
        </p:nvSpPr>
        <p:spPr>
          <a:xfrm rot="20092446">
            <a:off x="5236647" y="-141723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3BF74A00-DEEB-10E4-0595-0E34D0424D21}"/>
              </a:ext>
            </a:extLst>
          </p:cNvPr>
          <p:cNvSpPr/>
          <p:nvPr/>
        </p:nvSpPr>
        <p:spPr>
          <a:xfrm rot="20092446">
            <a:off x="8994062" y="1995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6C344F9D-A5E0-6B57-1E93-5CAA34D5A53D}"/>
              </a:ext>
            </a:extLst>
          </p:cNvPr>
          <p:cNvSpPr/>
          <p:nvPr/>
        </p:nvSpPr>
        <p:spPr>
          <a:xfrm rot="20092446">
            <a:off x="-949382" y="60845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Graphic 28" descr="A city block with various buildings, skyscrapers and trees">
            <a:extLst>
              <a:ext uri="{FF2B5EF4-FFF2-40B4-BE49-F238E27FC236}">
                <a16:creationId xmlns:a16="http://schemas.microsoft.com/office/drawing/2014/main" id="{2014C2E0-390B-8DD9-84C3-6A9330EDADD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58012" y="2469079"/>
            <a:ext cx="2374093" cy="2374093"/>
          </a:xfrm>
          <a:prstGeom prst="rect">
            <a:avLst/>
          </a:prstGeom>
        </p:spPr>
      </p:pic>
    </p:spTree>
    <p:extLst>
      <p:ext uri="{BB962C8B-B14F-4D97-AF65-F5344CB8AC3E}">
        <p14:creationId xmlns:p14="http://schemas.microsoft.com/office/powerpoint/2010/main" val="32331235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par>
                          <p:cTn id="7" fill="hold">
                            <p:stCondLst>
                              <p:cond delay="0"/>
                            </p:stCondLst>
                            <p:childTnLst>
                              <p:par>
                                <p:cTn id="8" presetID="10" presetClass="entr" presetSubtype="0" fill="hold" grpId="0" nodeType="after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29"/>
                                        </p:tgtEl>
                                        <p:attrNameLst>
                                          <p:attrName>style.visibility</p:attrName>
                                        </p:attrNameLst>
                                      </p:cBhvr>
                                      <p:to>
                                        <p:strVal val="visible"/>
                                      </p:to>
                                    </p:set>
                                    <p:animEffect transition="in" filter="fade">
                                      <p:cBhvr>
                                        <p:cTn id="21" dur="500"/>
                                        <p:tgtEl>
                                          <p:spTgt spid="29"/>
                                        </p:tgtEl>
                                      </p:cBhvr>
                                    </p:animEffect>
                                  </p:childTnLst>
                                </p:cTn>
                              </p:par>
                            </p:childTnLst>
                          </p:cTn>
                        </p:par>
                        <p:par>
                          <p:cTn id="22" fill="hold">
                            <p:stCondLst>
                              <p:cond delay="1500"/>
                            </p:stCondLst>
                            <p:childTnLst>
                              <p:par>
                                <p:cTn id="23" presetID="10" presetClass="entr" presetSubtype="0"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500"/>
                                        <p:tgtEl>
                                          <p:spTgt spid="3">
                                            <p:txEl>
                                              <p:pRg st="3" end="3"/>
                                            </p:txEl>
                                          </p:spTgt>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500"/>
                                        <p:tgtEl>
                                          <p:spTgt spid="3">
                                            <p:txEl>
                                              <p:pRg st="4" end="4"/>
                                            </p:txEl>
                                          </p:spTgt>
                                        </p:tgtEl>
                                      </p:cBhvr>
                                    </p:animEffect>
                                  </p:childTnLst>
                                </p:cTn>
                              </p:par>
                            </p:childTnLst>
                          </p:cTn>
                        </p:par>
                        <p:par>
                          <p:cTn id="30" fill="hold">
                            <p:stCondLst>
                              <p:cond delay="2500"/>
                            </p:stCondLst>
                            <p:childTnLst>
                              <p:par>
                                <p:cTn id="31" presetID="10" presetClass="entr" presetSubtype="0" fill="hold" grpId="0" nodeType="after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500"/>
                                        <p:tgtEl>
                                          <p:spTgt spid="3">
                                            <p:txEl>
                                              <p:pRg st="5" end="5"/>
                                            </p:txEl>
                                          </p:spTgt>
                                        </p:tgtEl>
                                      </p:cBhvr>
                                    </p:animEffect>
                                  </p:childTnLst>
                                </p:cTn>
                              </p:par>
                            </p:childTnLst>
                          </p:cTn>
                        </p:par>
                        <p:par>
                          <p:cTn id="34" fill="hold">
                            <p:stCondLst>
                              <p:cond delay="3000"/>
                            </p:stCondLst>
                            <p:childTnLst>
                              <p:par>
                                <p:cTn id="35" presetID="10" presetClass="entr" presetSubtype="0"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par>
                          <p:cTn id="38" fill="hold">
                            <p:stCondLst>
                              <p:cond delay="3500"/>
                            </p:stCondLst>
                            <p:childTnLst>
                              <p:par>
                                <p:cTn id="39" presetID="10" presetClass="entr" presetSubtype="0"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fade">
                                      <p:cBhvr>
                                        <p:cTn id="41" dur="500"/>
                                        <p:tgtEl>
                                          <p:spTgt spid="3">
                                            <p:txEl>
                                              <p:pRg st="7" end="7"/>
                                            </p:txEl>
                                          </p:spTgt>
                                        </p:tgtEl>
                                      </p:cBhvr>
                                    </p:animEffect>
                                  </p:childTnLst>
                                </p:cTn>
                              </p:par>
                            </p:childTnLst>
                          </p:cTn>
                        </p:par>
                        <p:par>
                          <p:cTn id="42" fill="hold">
                            <p:stCondLst>
                              <p:cond delay="4000"/>
                            </p:stCondLst>
                            <p:childTnLst>
                              <p:par>
                                <p:cTn id="43" presetID="10" presetClass="entr" presetSubtype="0" fill="hold" grpId="0" nodeType="after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B9500548-459F-BBD0-66CE-DE836EE4B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33392F-FD3C-AF93-63A5-AC6166E34CED}"/>
              </a:ext>
            </a:extLst>
          </p:cNvPr>
          <p:cNvSpPr>
            <a:spLocks noGrp="1"/>
          </p:cNvSpPr>
          <p:nvPr>
            <p:ph type="title"/>
          </p:nvPr>
        </p:nvSpPr>
        <p:spPr/>
        <p:txBody>
          <a:bodyPr/>
          <a:lstStyle/>
          <a:p>
            <a:r>
              <a:rPr lang="en-US"/>
              <a:t>Data Acquisition</a:t>
            </a:r>
            <a:endParaRPr lang="en-GB"/>
          </a:p>
        </p:txBody>
      </p:sp>
      <p:sp>
        <p:nvSpPr>
          <p:cNvPr id="3" name="Freeform: Shape 2">
            <a:extLst>
              <a:ext uri="{FF2B5EF4-FFF2-40B4-BE49-F238E27FC236}">
                <a16:creationId xmlns:a16="http://schemas.microsoft.com/office/drawing/2014/main" id="{E2C32EE3-4017-63DB-4D52-FC0E7F056F40}"/>
              </a:ext>
            </a:extLst>
          </p:cNvPr>
          <p:cNvSpPr/>
          <p:nvPr/>
        </p:nvSpPr>
        <p:spPr>
          <a:xfrm rot="15230548">
            <a:off x="11572865" y="597123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3">
            <a:extLst>
              <a:ext uri="{FF2B5EF4-FFF2-40B4-BE49-F238E27FC236}">
                <a16:creationId xmlns:a16="http://schemas.microsoft.com/office/drawing/2014/main" id="{6CA56171-1737-74C5-4E96-3E2AA58908FA}"/>
              </a:ext>
            </a:extLst>
          </p:cNvPr>
          <p:cNvSpPr/>
          <p:nvPr/>
        </p:nvSpPr>
        <p:spPr>
          <a:xfrm rot="15230548">
            <a:off x="4390438" y="713375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A4537F26-3227-A1AC-5797-1B778E80132D}"/>
              </a:ext>
            </a:extLst>
          </p:cNvPr>
          <p:cNvSpPr/>
          <p:nvPr/>
        </p:nvSpPr>
        <p:spPr>
          <a:xfrm rot="15230548">
            <a:off x="6864218" y="79150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82C8893D-108D-7F94-FF44-75AC09468ECF}"/>
              </a:ext>
            </a:extLst>
          </p:cNvPr>
          <p:cNvSpPr/>
          <p:nvPr/>
        </p:nvSpPr>
        <p:spPr>
          <a:xfrm rot="16576199">
            <a:off x="4221192" y="3094943"/>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6D1EB081-91D7-AF60-8595-DA264340A730}"/>
              </a:ext>
            </a:extLst>
          </p:cNvPr>
          <p:cNvSpPr/>
          <p:nvPr/>
        </p:nvSpPr>
        <p:spPr>
          <a:xfrm rot="15230548">
            <a:off x="11700672" y="4163438"/>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0C17A9A-29CF-D063-30FA-D3491C9E937A}"/>
              </a:ext>
            </a:extLst>
          </p:cNvPr>
          <p:cNvSpPr/>
          <p:nvPr/>
        </p:nvSpPr>
        <p:spPr>
          <a:xfrm rot="15230548">
            <a:off x="10207888" y="598794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C0AE9921-D373-E974-69D2-8CA863EEB1E9}"/>
              </a:ext>
            </a:extLst>
          </p:cNvPr>
          <p:cNvSpPr/>
          <p:nvPr/>
        </p:nvSpPr>
        <p:spPr>
          <a:xfrm rot="15230548">
            <a:off x="10901267" y="478020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740F1B9F-6512-CD78-BA37-9AB14A7C1129}"/>
              </a:ext>
            </a:extLst>
          </p:cNvPr>
          <p:cNvSpPr/>
          <p:nvPr/>
        </p:nvSpPr>
        <p:spPr>
          <a:xfrm rot="15230548">
            <a:off x="9063627" y="134632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BF105A22-7E4C-FC1D-A022-1EE624D3A46D}"/>
              </a:ext>
            </a:extLst>
          </p:cNvPr>
          <p:cNvSpPr/>
          <p:nvPr/>
        </p:nvSpPr>
        <p:spPr>
          <a:xfrm rot="15230548">
            <a:off x="8453653" y="568993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82039101-B883-A055-C93D-958A36956009}"/>
              </a:ext>
            </a:extLst>
          </p:cNvPr>
          <p:cNvSpPr/>
          <p:nvPr/>
        </p:nvSpPr>
        <p:spPr>
          <a:xfrm rot="15230548">
            <a:off x="10046917" y="4523713"/>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A3334AF-27E1-4647-D661-306BFB9CF804}"/>
              </a:ext>
            </a:extLst>
          </p:cNvPr>
          <p:cNvSpPr/>
          <p:nvPr/>
        </p:nvSpPr>
        <p:spPr>
          <a:xfrm rot="15230548">
            <a:off x="8828561" y="443116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6D1CC137-FE4D-9811-1041-395A3C25C04A}"/>
              </a:ext>
            </a:extLst>
          </p:cNvPr>
          <p:cNvSpPr/>
          <p:nvPr/>
        </p:nvSpPr>
        <p:spPr>
          <a:xfrm rot="15230548">
            <a:off x="9819862" y="311963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9FDD52DC-2115-A22B-A412-62D81B070832}"/>
              </a:ext>
            </a:extLst>
          </p:cNvPr>
          <p:cNvSpPr/>
          <p:nvPr/>
        </p:nvSpPr>
        <p:spPr>
          <a:xfrm rot="15230548">
            <a:off x="10652569" y="297290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D452D92A-D89A-812E-CD8B-1BECAA08A0B1}"/>
              </a:ext>
            </a:extLst>
          </p:cNvPr>
          <p:cNvSpPr/>
          <p:nvPr/>
        </p:nvSpPr>
        <p:spPr>
          <a:xfrm rot="15230548">
            <a:off x="11051986" y="42907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71A9C07-4C4F-11E1-A80F-E3D8AF104194}"/>
              </a:ext>
            </a:extLst>
          </p:cNvPr>
          <p:cNvSpPr/>
          <p:nvPr/>
        </p:nvSpPr>
        <p:spPr>
          <a:xfrm rot="15230548">
            <a:off x="10959341" y="149035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56422380-AA37-8A5D-0538-CE3474D25F69}"/>
              </a:ext>
            </a:extLst>
          </p:cNvPr>
          <p:cNvSpPr/>
          <p:nvPr/>
        </p:nvSpPr>
        <p:spPr>
          <a:xfrm rot="15230548">
            <a:off x="9027660" y="337956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6C4A1D33-505D-766A-D0B9-D874812AF92B}"/>
              </a:ext>
            </a:extLst>
          </p:cNvPr>
          <p:cNvSpPr/>
          <p:nvPr/>
        </p:nvSpPr>
        <p:spPr>
          <a:xfrm rot="15230548">
            <a:off x="-3957084" y="-12332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DCC9D9C9-CF00-6767-CAEC-F1AD627D41AA}"/>
              </a:ext>
            </a:extLst>
          </p:cNvPr>
          <p:cNvSpPr/>
          <p:nvPr/>
        </p:nvSpPr>
        <p:spPr>
          <a:xfrm rot="15230548">
            <a:off x="329514" y="579918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630025EA-B921-38A2-12C3-2B43D789ACC0}"/>
              </a:ext>
            </a:extLst>
          </p:cNvPr>
          <p:cNvSpPr/>
          <p:nvPr/>
        </p:nvSpPr>
        <p:spPr>
          <a:xfrm rot="15230548">
            <a:off x="-2229048" y="4060210"/>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6E64A92D-8C1E-012E-3193-1CA4AFEC2578}"/>
              </a:ext>
            </a:extLst>
          </p:cNvPr>
          <p:cNvSpPr/>
          <p:nvPr/>
        </p:nvSpPr>
        <p:spPr>
          <a:xfrm rot="15230548">
            <a:off x="-313882" y="541120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271BE96-F352-171C-4326-8D75D906EDC2}"/>
              </a:ext>
            </a:extLst>
          </p:cNvPr>
          <p:cNvSpPr/>
          <p:nvPr/>
        </p:nvSpPr>
        <p:spPr>
          <a:xfrm rot="15230548">
            <a:off x="1052404" y="494227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61468B8C-FDBD-8482-DC80-02151A53CA4E}"/>
              </a:ext>
            </a:extLst>
          </p:cNvPr>
          <p:cNvSpPr/>
          <p:nvPr/>
        </p:nvSpPr>
        <p:spPr>
          <a:xfrm rot="15230548">
            <a:off x="740583" y="927241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83894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913940" y="72518"/>
            <a:ext cx="10384298" cy="1128186"/>
          </a:xfrm>
        </p:spPr>
        <p:txBody>
          <a:bodyPr/>
          <a:lstStyle/>
          <a:p>
            <a:r>
              <a:rPr lang="en-US"/>
              <a:t>Data sets</a:t>
            </a:r>
            <a:endParaRPr lang="en-ZA"/>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918418" y="1519966"/>
            <a:ext cx="3614940" cy="3044422"/>
          </a:xfrm>
        </p:spPr>
        <p:txBody>
          <a:bodyPr vert="horz" lIns="91440" tIns="45720" rIns="91440" bIns="45720" numCol="1" rtlCol="0" anchor="t">
            <a:noAutofit/>
          </a:bodyPr>
          <a:lstStyle/>
          <a:p>
            <a:pPr>
              <a:spcAft>
                <a:spcPts val="800"/>
              </a:spcAft>
            </a:pPr>
            <a:r>
              <a:rPr lang="en-US" sz="1600"/>
              <a:t>The data has been acquired from:</a:t>
            </a:r>
          </a:p>
          <a:p>
            <a:pPr marL="285750" indent="-285750">
              <a:spcAft>
                <a:spcPts val="800"/>
              </a:spcAft>
              <a:buFont typeface="Arial" panose="020B0604020202020204" pitchFamily="34" charset="0"/>
              <a:buChar char="•"/>
            </a:pPr>
            <a:r>
              <a:rPr lang="en-US" sz="1600"/>
              <a:t>Office for National Statistics</a:t>
            </a:r>
          </a:p>
          <a:p>
            <a:pPr marL="285750" indent="-285750">
              <a:spcAft>
                <a:spcPts val="800"/>
              </a:spcAft>
              <a:buFont typeface="Arial" panose="020B0604020202020204" pitchFamily="34" charset="0"/>
              <a:buChar char="•"/>
            </a:pPr>
            <a:r>
              <a:rPr lang="en-US" sz="1600" err="1"/>
              <a:t>Digimap</a:t>
            </a:r>
            <a:endParaRPr lang="en-US" sz="1600"/>
          </a:p>
          <a:p>
            <a:pPr marL="285750" indent="-285750">
              <a:spcAft>
                <a:spcPts val="800"/>
              </a:spcAft>
              <a:buFont typeface="Arial" panose="020B0604020202020204" pitchFamily="34" charset="0"/>
              <a:buChar char="•"/>
            </a:pPr>
            <a:r>
              <a:rPr lang="en-US" sz="1600"/>
              <a:t>UK Data Services</a:t>
            </a:r>
          </a:p>
          <a:p>
            <a:pPr marL="285750" indent="-285750">
              <a:spcAft>
                <a:spcPts val="800"/>
              </a:spcAft>
              <a:buFont typeface="Arial" panose="020B0604020202020204" pitchFamily="34" charset="0"/>
              <a:buChar char="•"/>
            </a:pPr>
            <a:r>
              <a:rPr lang="en-US" sz="1600"/>
              <a:t>UK Police Data</a:t>
            </a:r>
          </a:p>
          <a:p>
            <a:pPr marL="285750" indent="-285750">
              <a:spcAft>
                <a:spcPts val="800"/>
              </a:spcAft>
              <a:buFont typeface="Arial" panose="020B0604020202020204" pitchFamily="34" charset="0"/>
              <a:buChar char="•"/>
            </a:pPr>
            <a:r>
              <a:rPr lang="en-US" sz="1600"/>
              <a:t>Open Data Wales</a:t>
            </a:r>
          </a:p>
          <a:p>
            <a:pPr marL="285750" indent="-285750">
              <a:spcAft>
                <a:spcPts val="800"/>
              </a:spcAft>
              <a:buFont typeface="Arial" panose="020B0604020202020204" pitchFamily="34" charset="0"/>
              <a:buChar char="•"/>
            </a:pPr>
            <a:r>
              <a:rPr lang="en-US" sz="1600"/>
              <a:t>Stats Wales</a:t>
            </a:r>
          </a:p>
          <a:p>
            <a:endParaRPr lang="en-US" sz="1600"/>
          </a:p>
          <a:p>
            <a:endParaRPr lang="en-US" sz="1600"/>
          </a:p>
          <a:p>
            <a:pPr lvl="1"/>
            <a:endParaRPr lang="en-US" sz="1600"/>
          </a:p>
        </p:txBody>
      </p:sp>
      <p:sp>
        <p:nvSpPr>
          <p:cNvPr id="12" name="Content Placeholder 4">
            <a:extLst>
              <a:ext uri="{FF2B5EF4-FFF2-40B4-BE49-F238E27FC236}">
                <a16:creationId xmlns:a16="http://schemas.microsoft.com/office/drawing/2014/main" id="{B13A6CE2-E56F-444E-567D-69F756793915}"/>
              </a:ext>
            </a:extLst>
          </p:cNvPr>
          <p:cNvSpPr txBox="1">
            <a:spLocks/>
          </p:cNvSpPr>
          <p:nvPr/>
        </p:nvSpPr>
        <p:spPr>
          <a:xfrm>
            <a:off x="4872417" y="1525105"/>
            <a:ext cx="3980940" cy="3342028"/>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spcAft>
                <a:spcPts val="1200"/>
              </a:spcAft>
              <a:buFont typeface="Arial" panose="020B0604020202020204" pitchFamily="34" charset="0"/>
              <a:buNone/>
              <a:defRPr sz="2000" kern="1200">
                <a:solidFill>
                  <a:schemeClr val="tx1"/>
                </a:solidFill>
                <a:latin typeface="+mn-lt"/>
                <a:ea typeface="+mn-ea"/>
                <a:cs typeface="+mn-cs"/>
              </a:defRPr>
            </a:lvl1pPr>
            <a:lvl2pPr marL="2286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2pPr>
            <a:lvl3pPr marL="6858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4pPr>
            <a:lvl5pPr marL="16002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a:t>Topics Include:</a:t>
            </a:r>
          </a:p>
          <a:p>
            <a:pPr lvl="1"/>
            <a:r>
              <a:rPr lang="en-US" sz="1600"/>
              <a:t>Wales MSOA</a:t>
            </a:r>
          </a:p>
          <a:p>
            <a:pPr lvl="1"/>
            <a:r>
              <a:rPr lang="en-US" sz="1600"/>
              <a:t>Various Levels of Qualifications</a:t>
            </a:r>
          </a:p>
          <a:p>
            <a:pPr lvl="1"/>
            <a:r>
              <a:rPr lang="en-US" sz="1600"/>
              <a:t>Economical Activity Status </a:t>
            </a:r>
          </a:p>
          <a:p>
            <a:pPr lvl="2"/>
            <a:r>
              <a:rPr lang="en-US" sz="1600"/>
              <a:t>Employed or Unemployed?</a:t>
            </a:r>
          </a:p>
          <a:p>
            <a:pPr lvl="2"/>
            <a:r>
              <a:rPr lang="en-US" sz="1600"/>
              <a:t>In education or not in education?</a:t>
            </a:r>
          </a:p>
          <a:p>
            <a:pPr lvl="1"/>
            <a:r>
              <a:rPr lang="en-US" sz="1600"/>
              <a:t>Townsend Index</a:t>
            </a:r>
          </a:p>
          <a:p>
            <a:pPr lvl="1"/>
            <a:r>
              <a:rPr lang="en-US" sz="1600"/>
              <a:t>Crime </a:t>
            </a:r>
          </a:p>
          <a:p>
            <a:pPr marL="0" lvl="1" indent="0">
              <a:spcAft>
                <a:spcPts val="800"/>
              </a:spcAft>
              <a:buNone/>
            </a:pPr>
            <a:endParaRPr lang="en-US" sz="1600"/>
          </a:p>
        </p:txBody>
      </p:sp>
      <p:sp>
        <p:nvSpPr>
          <p:cNvPr id="4" name="TextBox 3">
            <a:extLst>
              <a:ext uri="{FF2B5EF4-FFF2-40B4-BE49-F238E27FC236}">
                <a16:creationId xmlns:a16="http://schemas.microsoft.com/office/drawing/2014/main" id="{64055317-8FB2-F0D3-2B15-99292D8742A6}"/>
              </a:ext>
            </a:extLst>
          </p:cNvPr>
          <p:cNvSpPr txBox="1"/>
          <p:nvPr/>
        </p:nvSpPr>
        <p:spPr>
          <a:xfrm>
            <a:off x="5117284" y="5688417"/>
            <a:ext cx="6507448" cy="923330"/>
          </a:xfrm>
          <a:prstGeom prst="rect">
            <a:avLst/>
          </a:prstGeom>
          <a:noFill/>
        </p:spPr>
        <p:txBody>
          <a:bodyPr wrap="square" rtlCol="0">
            <a:spAutoFit/>
          </a:bodyPr>
          <a:lstStyle/>
          <a:p>
            <a:r>
              <a:rPr lang="en-US" sz="1800" i="1"/>
              <a:t>Will the correlation of the influence of education on people’s prospective futures match our expectations or perhaps not?</a:t>
            </a:r>
          </a:p>
          <a:p>
            <a:endParaRPr lang="en-GB" i="1"/>
          </a:p>
        </p:txBody>
      </p:sp>
      <p:sp>
        <p:nvSpPr>
          <p:cNvPr id="7" name="Rectangle 6">
            <a:extLst>
              <a:ext uri="{FF2B5EF4-FFF2-40B4-BE49-F238E27FC236}">
                <a16:creationId xmlns:a16="http://schemas.microsoft.com/office/drawing/2014/main" id="{D51249C8-61A4-A372-AB29-A2CE9CF1868A}"/>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7">
            <a:extLst>
              <a:ext uri="{FF2B5EF4-FFF2-40B4-BE49-F238E27FC236}">
                <a16:creationId xmlns:a16="http://schemas.microsoft.com/office/drawing/2014/main" id="{03CA8C54-30A3-3553-626E-52909A83C86B}"/>
              </a:ext>
            </a:extLst>
          </p:cNvPr>
          <p:cNvSpPr txBox="1">
            <a:spLocks/>
          </p:cNvSpPr>
          <p:nvPr/>
        </p:nvSpPr>
        <p:spPr>
          <a:xfrm>
            <a:off x="903502" y="-125810"/>
            <a:ext cx="10039833" cy="132651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800" b="1" kern="1200" cap="all" baseline="0">
                <a:solidFill>
                  <a:schemeClr val="tx1"/>
                </a:solidFill>
                <a:latin typeface="+mj-lt"/>
                <a:ea typeface="+mj-ea"/>
                <a:cs typeface="+mj-cs"/>
              </a:defRPr>
            </a:lvl1pPr>
          </a:lstStyle>
          <a:p>
            <a:pPr algn="r"/>
            <a:r>
              <a:rPr lang="en-US"/>
              <a:t>File Types</a:t>
            </a:r>
            <a:endParaRPr lang="en-ZA"/>
          </a:p>
        </p:txBody>
      </p:sp>
      <p:sp>
        <p:nvSpPr>
          <p:cNvPr id="9" name="TextBox 8">
            <a:extLst>
              <a:ext uri="{FF2B5EF4-FFF2-40B4-BE49-F238E27FC236}">
                <a16:creationId xmlns:a16="http://schemas.microsoft.com/office/drawing/2014/main" id="{0559CC44-BD2C-87D1-2BBB-FBE33608B90A}"/>
              </a:ext>
            </a:extLst>
          </p:cNvPr>
          <p:cNvSpPr txBox="1"/>
          <p:nvPr/>
        </p:nvSpPr>
        <p:spPr>
          <a:xfrm>
            <a:off x="8748101" y="1519966"/>
            <a:ext cx="2195233" cy="1754326"/>
          </a:xfrm>
          <a:prstGeom prst="rect">
            <a:avLst/>
          </a:prstGeom>
          <a:noFill/>
        </p:spPr>
        <p:txBody>
          <a:bodyPr wrap="square">
            <a:spAutoFit/>
          </a:bodyPr>
          <a:lstStyle/>
          <a:p>
            <a:pPr marL="285750" indent="-285750">
              <a:buFont typeface="Arial" panose="020B0604020202020204" pitchFamily="34" charset="0"/>
              <a:buChar char="•"/>
            </a:pPr>
            <a:r>
              <a:rPr lang="en-US"/>
              <a:t>Map </a:t>
            </a:r>
          </a:p>
          <a:p>
            <a:pPr marL="285750" indent="-285750">
              <a:buFont typeface="Arial" panose="020B0604020202020204" pitchFamily="34" charset="0"/>
              <a:buChar char="•"/>
            </a:pPr>
            <a:r>
              <a:rPr lang="en-US"/>
              <a:t>Shape</a:t>
            </a:r>
          </a:p>
          <a:p>
            <a:pPr marL="285750" indent="-285750">
              <a:buFont typeface="Arial" panose="020B0604020202020204" pitchFamily="34" charset="0"/>
              <a:buChar char="•"/>
            </a:pPr>
            <a:r>
              <a:rPr lang="en-US"/>
              <a:t>Spreadsheets:</a:t>
            </a:r>
          </a:p>
          <a:p>
            <a:pPr marL="742950" lvl="1" indent="-285750">
              <a:buFont typeface="Courier New" panose="02070309020205020404" pitchFamily="49" charset="0"/>
              <a:buChar char="o"/>
            </a:pPr>
            <a:r>
              <a:rPr lang="en-US"/>
              <a:t>CSV</a:t>
            </a:r>
          </a:p>
          <a:p>
            <a:pPr marL="742950" lvl="1" indent="-285750">
              <a:buFont typeface="Courier New" panose="02070309020205020404" pitchFamily="49" charset="0"/>
              <a:buChar char="o"/>
            </a:pPr>
            <a:r>
              <a:rPr lang="en-US"/>
              <a:t>xlsx</a:t>
            </a:r>
          </a:p>
          <a:p>
            <a:pPr marL="285750" indent="-285750">
              <a:buFont typeface="Arial" panose="020B0604020202020204" pitchFamily="34" charset="0"/>
              <a:buChar char="•"/>
            </a:pPr>
            <a:endParaRPr lang="en-US"/>
          </a:p>
        </p:txBody>
      </p:sp>
      <p:sp>
        <p:nvSpPr>
          <p:cNvPr id="13" name="Freeform: Shape 12">
            <a:extLst>
              <a:ext uri="{FF2B5EF4-FFF2-40B4-BE49-F238E27FC236}">
                <a16:creationId xmlns:a16="http://schemas.microsoft.com/office/drawing/2014/main" id="{1AEA78E5-3D1C-2C62-D552-85B7707D4DB2}"/>
              </a:ext>
            </a:extLst>
          </p:cNvPr>
          <p:cNvSpPr/>
          <p:nvPr/>
        </p:nvSpPr>
        <p:spPr>
          <a:xfrm rot="1448747">
            <a:off x="1397767" y="588154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B91EBD59-737D-29BE-BD78-A7ED6C20FE99}"/>
              </a:ext>
            </a:extLst>
          </p:cNvPr>
          <p:cNvSpPr/>
          <p:nvPr/>
        </p:nvSpPr>
        <p:spPr>
          <a:xfrm rot="3346136">
            <a:off x="-1955679" y="373005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4D047060-26BE-9CB7-DF17-8F6C3B3F560B}"/>
              </a:ext>
            </a:extLst>
          </p:cNvPr>
          <p:cNvSpPr/>
          <p:nvPr/>
        </p:nvSpPr>
        <p:spPr>
          <a:xfrm rot="1448747">
            <a:off x="10474369" y="36984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FAFC6286-E7B0-A8B9-673C-5F98601FD465}"/>
              </a:ext>
            </a:extLst>
          </p:cNvPr>
          <p:cNvSpPr/>
          <p:nvPr/>
        </p:nvSpPr>
        <p:spPr>
          <a:xfrm rot="1448747">
            <a:off x="5047335" y="972923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E231D2B1-1D0D-D2A1-914C-E3900DD20753}"/>
              </a:ext>
            </a:extLst>
          </p:cNvPr>
          <p:cNvSpPr/>
          <p:nvPr/>
        </p:nvSpPr>
        <p:spPr>
          <a:xfrm rot="1448747">
            <a:off x="1324650" y="8377428"/>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0E4A71D9-D90D-9818-E5A9-11AA277D75DC}"/>
              </a:ext>
            </a:extLst>
          </p:cNvPr>
          <p:cNvSpPr/>
          <p:nvPr/>
        </p:nvSpPr>
        <p:spPr>
          <a:xfrm rot="1448747">
            <a:off x="4079274" y="946633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2B19CE9-54EA-5A7A-595C-02B68E592EC6}"/>
              </a:ext>
            </a:extLst>
          </p:cNvPr>
          <p:cNvSpPr/>
          <p:nvPr/>
        </p:nvSpPr>
        <p:spPr>
          <a:xfrm rot="1448747">
            <a:off x="9384287" y="657599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B895317-E54A-A2A1-85F8-9783E81B251A}"/>
              </a:ext>
            </a:extLst>
          </p:cNvPr>
          <p:cNvSpPr/>
          <p:nvPr/>
        </p:nvSpPr>
        <p:spPr>
          <a:xfrm rot="1448747">
            <a:off x="6609509" y="8646388"/>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3E233774-DC6B-51A0-3626-4CFA52119547}"/>
              </a:ext>
            </a:extLst>
          </p:cNvPr>
          <p:cNvSpPr/>
          <p:nvPr/>
        </p:nvSpPr>
        <p:spPr>
          <a:xfrm rot="1448747">
            <a:off x="7206186" y="663952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F9DCAF8-473B-44B8-B2BC-47D2B7ABEE08}"/>
              </a:ext>
            </a:extLst>
          </p:cNvPr>
          <p:cNvSpPr/>
          <p:nvPr/>
        </p:nvSpPr>
        <p:spPr>
          <a:xfrm rot="1448747">
            <a:off x="8311144" y="889565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7D9CC2CB-41C3-3273-A633-3F8F8BF2AF3C}"/>
              </a:ext>
            </a:extLst>
          </p:cNvPr>
          <p:cNvSpPr/>
          <p:nvPr/>
        </p:nvSpPr>
        <p:spPr>
          <a:xfrm rot="1448747">
            <a:off x="11010534" y="666526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BFF88179-AF18-680D-B1C3-607454D156E0}"/>
              </a:ext>
            </a:extLst>
          </p:cNvPr>
          <p:cNvSpPr/>
          <p:nvPr/>
        </p:nvSpPr>
        <p:spPr>
          <a:xfrm rot="1448747">
            <a:off x="8010599" y="463095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8511D7DD-5A29-3878-492E-9F07FEA784AE}"/>
              </a:ext>
            </a:extLst>
          </p:cNvPr>
          <p:cNvSpPr/>
          <p:nvPr/>
        </p:nvSpPr>
        <p:spPr>
          <a:xfrm rot="1448747">
            <a:off x="7374841" y="9462042"/>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BB0629CE-515D-12FC-3410-D1B8CA70E3BF}"/>
              </a:ext>
            </a:extLst>
          </p:cNvPr>
          <p:cNvSpPr/>
          <p:nvPr/>
        </p:nvSpPr>
        <p:spPr>
          <a:xfrm rot="4308041">
            <a:off x="-2148525" y="-138310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9C238BF9-7AFA-9FF4-79CB-12B9CFF5B271}"/>
              </a:ext>
            </a:extLst>
          </p:cNvPr>
          <p:cNvSpPr/>
          <p:nvPr/>
        </p:nvSpPr>
        <p:spPr>
          <a:xfrm rot="1448747">
            <a:off x="5598683" y="-160500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473AEDC0-636B-50DF-C055-E3BB178B6A1F}"/>
              </a:ext>
            </a:extLst>
          </p:cNvPr>
          <p:cNvSpPr/>
          <p:nvPr/>
        </p:nvSpPr>
        <p:spPr>
          <a:xfrm rot="1448747">
            <a:off x="10866806" y="-135935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62F70404-EBB6-6B5B-9641-D860FD3DC194}"/>
              </a:ext>
            </a:extLst>
          </p:cNvPr>
          <p:cNvSpPr/>
          <p:nvPr/>
        </p:nvSpPr>
        <p:spPr>
          <a:xfrm rot="1448747">
            <a:off x="7416740" y="-1078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6708E2A8-FCFC-E35B-4870-0F8C21D93662}"/>
              </a:ext>
            </a:extLst>
          </p:cNvPr>
          <p:cNvSpPr/>
          <p:nvPr/>
        </p:nvSpPr>
        <p:spPr>
          <a:xfrm rot="1448747">
            <a:off x="10956980" y="110104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488DD5D4-F77C-D6F0-088D-621CF77087A1}"/>
              </a:ext>
            </a:extLst>
          </p:cNvPr>
          <p:cNvSpPr/>
          <p:nvPr/>
        </p:nvSpPr>
        <p:spPr>
          <a:xfrm rot="1448747">
            <a:off x="3369937" y="-104733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B14F47EF-FD89-C378-63D0-E0E0225F69B0}"/>
              </a:ext>
            </a:extLst>
          </p:cNvPr>
          <p:cNvSpPr/>
          <p:nvPr/>
        </p:nvSpPr>
        <p:spPr>
          <a:xfrm rot="16576199">
            <a:off x="4352308" y="601007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4147110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0"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animEffect transition="in" filter="fade">
                                      <p:cBhvr>
                                        <p:cTn id="9" dur="500"/>
                                        <p:tgtEl>
                                          <p:spTgt spid="4"/>
                                        </p:tgtEl>
                                      </p:cBhvr>
                                    </p:animEffect>
                                  </p:childTnLst>
                                </p:cTn>
                              </p:par>
                            </p:childTnLst>
                          </p:cTn>
                        </p:par>
                        <p:par>
                          <p:cTn id="10" fill="hold">
                            <p:stCondLst>
                              <p:cond delay="500"/>
                            </p:stCondLst>
                            <p:childTnLst>
                              <p:par>
                                <p:cTn id="11" presetID="1" presetClass="entr" presetSubtype="0" fill="hold" grpId="0" nodeType="after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par>
                          <p:cTn id="13" fill="hold">
                            <p:stCondLst>
                              <p:cond delay="500"/>
                            </p:stCondLst>
                            <p:childTnLst>
                              <p:par>
                                <p:cTn id="14" presetID="22" presetClass="entr" presetSubtype="4" fill="hold" grpId="0" nodeType="afterEffect">
                                  <p:stCondLst>
                                    <p:cond delay="0"/>
                                  </p:stCondLst>
                                  <p:childTnLst>
                                    <p:set>
                                      <p:cBhvr>
                                        <p:cTn id="15" dur="1" fill="hold">
                                          <p:stCondLst>
                                            <p:cond delay="0"/>
                                          </p:stCondLst>
                                        </p:cTn>
                                        <p:tgtEl>
                                          <p:spTgt spid="5">
                                            <p:txEl>
                                              <p:pRg st="1" end="1"/>
                                            </p:txEl>
                                          </p:spTgt>
                                        </p:tgtEl>
                                        <p:attrNameLst>
                                          <p:attrName>style.visibility</p:attrName>
                                        </p:attrNameLst>
                                      </p:cBhvr>
                                      <p:to>
                                        <p:strVal val="visible"/>
                                      </p:to>
                                    </p:set>
                                    <p:animEffect transition="in" filter="wipe(down)">
                                      <p:cBhvr>
                                        <p:cTn id="16" dur="500"/>
                                        <p:tgtEl>
                                          <p:spTgt spid="5">
                                            <p:txEl>
                                              <p:pRg st="1" end="1"/>
                                            </p:txEl>
                                          </p:spTgt>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Effect transition="in" filter="fade">
                                      <p:cBhvr>
                                        <p:cTn id="20" dur="500"/>
                                        <p:tgtEl>
                                          <p:spTgt spid="5">
                                            <p:txEl>
                                              <p:pRg st="2" end="2"/>
                                            </p:txEl>
                                          </p:spTgt>
                                        </p:tgtEl>
                                      </p:cBhvr>
                                    </p:animEffect>
                                  </p:childTnLst>
                                </p:cTn>
                              </p:par>
                            </p:childTnLst>
                          </p:cTn>
                        </p:par>
                        <p:par>
                          <p:cTn id="21" fill="hold">
                            <p:stCondLst>
                              <p:cond delay="1500"/>
                            </p:stCondLst>
                            <p:childTnLst>
                              <p:par>
                                <p:cTn id="22" presetID="22" presetClass="entr" presetSubtype="4" fill="hold" grpId="0" nodeType="after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wipe(down)">
                                      <p:cBhvr>
                                        <p:cTn id="24" dur="500"/>
                                        <p:tgtEl>
                                          <p:spTgt spid="5">
                                            <p:txEl>
                                              <p:pRg st="3" end="3"/>
                                            </p:txEl>
                                          </p:spTgt>
                                        </p:tgtEl>
                                      </p:cBhvr>
                                    </p:animEffect>
                                  </p:childTnLst>
                                </p:cTn>
                              </p:par>
                            </p:childTnLst>
                          </p:cTn>
                        </p:par>
                        <p:par>
                          <p:cTn id="25" fill="hold">
                            <p:stCondLst>
                              <p:cond delay="2000"/>
                            </p:stCondLst>
                            <p:childTnLst>
                              <p:par>
                                <p:cTn id="26" presetID="22" presetClass="entr" presetSubtype="4" fill="hold" grpId="0" nodeType="after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wipe(down)">
                                      <p:cBhvr>
                                        <p:cTn id="28" dur="500"/>
                                        <p:tgtEl>
                                          <p:spTgt spid="5">
                                            <p:txEl>
                                              <p:pRg st="4" end="4"/>
                                            </p:txEl>
                                          </p:spTgt>
                                        </p:tgtEl>
                                      </p:cBhvr>
                                    </p:animEffect>
                                  </p:childTnLst>
                                </p:cTn>
                              </p:par>
                            </p:childTnLst>
                          </p:cTn>
                        </p:par>
                        <p:par>
                          <p:cTn id="29" fill="hold">
                            <p:stCondLst>
                              <p:cond delay="2500"/>
                            </p:stCondLst>
                            <p:childTnLst>
                              <p:par>
                                <p:cTn id="30" presetID="22" presetClass="entr" presetSubtype="4" fill="hold" grpId="0" nodeType="after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wipe(down)">
                                      <p:cBhvr>
                                        <p:cTn id="32" dur="500"/>
                                        <p:tgtEl>
                                          <p:spTgt spid="5">
                                            <p:txEl>
                                              <p:pRg st="5" end="5"/>
                                            </p:txEl>
                                          </p:spTgt>
                                        </p:tgtEl>
                                      </p:cBhvr>
                                    </p:animEffect>
                                  </p:childTnLst>
                                </p:cTn>
                              </p:par>
                            </p:childTnLst>
                          </p:cTn>
                        </p:par>
                        <p:par>
                          <p:cTn id="33" fill="hold">
                            <p:stCondLst>
                              <p:cond delay="3000"/>
                            </p:stCondLst>
                            <p:childTnLst>
                              <p:par>
                                <p:cTn id="34" presetID="22" presetClass="entr" presetSubtype="4" fill="hold" grpId="0" nodeType="after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Effect transition="in" filter="wipe(down)">
                                      <p:cBhvr>
                                        <p:cTn id="36" dur="500"/>
                                        <p:tgtEl>
                                          <p:spTgt spid="5">
                                            <p:txEl>
                                              <p:pRg st="6" end="6"/>
                                            </p:txEl>
                                          </p:spTgt>
                                        </p:tgtEl>
                                      </p:cBhvr>
                                    </p:animEffect>
                                  </p:childTnLst>
                                </p:cTn>
                              </p:par>
                            </p:childTnLst>
                          </p:cTn>
                        </p:par>
                        <p:par>
                          <p:cTn id="37" fill="hold">
                            <p:stCondLst>
                              <p:cond delay="3500"/>
                            </p:stCondLst>
                            <p:childTnLst>
                              <p:par>
                                <p:cTn id="38" presetID="1" presetClass="entr" presetSubtype="0" fill="hold" grpId="0" nodeType="afterEffect">
                                  <p:stCondLst>
                                    <p:cond delay="0"/>
                                  </p:stCondLst>
                                  <p:childTnLst>
                                    <p:set>
                                      <p:cBhvr>
                                        <p:cTn id="39" dur="1" fill="hold">
                                          <p:stCondLst>
                                            <p:cond delay="0"/>
                                          </p:stCondLst>
                                        </p:cTn>
                                        <p:tgtEl>
                                          <p:spTgt spid="12">
                                            <p:txEl>
                                              <p:pRg st="0" end="0"/>
                                            </p:txEl>
                                          </p:spTgt>
                                        </p:tgtEl>
                                        <p:attrNameLst>
                                          <p:attrName>style.visibility</p:attrName>
                                        </p:attrNameLst>
                                      </p:cBhvr>
                                      <p:to>
                                        <p:strVal val="visible"/>
                                      </p:to>
                                    </p:set>
                                  </p:childTnLst>
                                </p:cTn>
                              </p:par>
                            </p:childTnLst>
                          </p:cTn>
                        </p:par>
                        <p:par>
                          <p:cTn id="40" fill="hold">
                            <p:stCondLst>
                              <p:cond delay="3500"/>
                            </p:stCondLst>
                            <p:childTnLst>
                              <p:par>
                                <p:cTn id="41" presetID="22" presetClass="entr" presetSubtype="4" fill="hold" grpId="0" nodeType="afterEffect">
                                  <p:stCondLst>
                                    <p:cond delay="0"/>
                                  </p:stCondLst>
                                  <p:childTnLst>
                                    <p:set>
                                      <p:cBhvr>
                                        <p:cTn id="42" dur="1" fill="hold">
                                          <p:stCondLst>
                                            <p:cond delay="0"/>
                                          </p:stCondLst>
                                        </p:cTn>
                                        <p:tgtEl>
                                          <p:spTgt spid="12">
                                            <p:txEl>
                                              <p:pRg st="1" end="1"/>
                                            </p:txEl>
                                          </p:spTgt>
                                        </p:tgtEl>
                                        <p:attrNameLst>
                                          <p:attrName>style.visibility</p:attrName>
                                        </p:attrNameLst>
                                      </p:cBhvr>
                                      <p:to>
                                        <p:strVal val="visible"/>
                                      </p:to>
                                    </p:set>
                                    <p:animEffect transition="in" filter="wipe(down)">
                                      <p:cBhvr>
                                        <p:cTn id="43" dur="500"/>
                                        <p:tgtEl>
                                          <p:spTgt spid="12">
                                            <p:txEl>
                                              <p:pRg st="1" end="1"/>
                                            </p:txEl>
                                          </p:spTgt>
                                        </p:tgtEl>
                                      </p:cBhvr>
                                    </p:animEffect>
                                  </p:childTnLst>
                                </p:cTn>
                              </p:par>
                            </p:childTnLst>
                          </p:cTn>
                        </p:par>
                        <p:par>
                          <p:cTn id="44" fill="hold">
                            <p:stCondLst>
                              <p:cond delay="4000"/>
                            </p:stCondLst>
                            <p:childTnLst>
                              <p:par>
                                <p:cTn id="45" presetID="22" presetClass="entr" presetSubtype="4" fill="hold" grpId="0" nodeType="afterEffect">
                                  <p:stCondLst>
                                    <p:cond delay="0"/>
                                  </p:stCondLst>
                                  <p:childTnLst>
                                    <p:set>
                                      <p:cBhvr>
                                        <p:cTn id="46" dur="1" fill="hold">
                                          <p:stCondLst>
                                            <p:cond delay="0"/>
                                          </p:stCondLst>
                                        </p:cTn>
                                        <p:tgtEl>
                                          <p:spTgt spid="12">
                                            <p:txEl>
                                              <p:pRg st="2" end="2"/>
                                            </p:txEl>
                                          </p:spTgt>
                                        </p:tgtEl>
                                        <p:attrNameLst>
                                          <p:attrName>style.visibility</p:attrName>
                                        </p:attrNameLst>
                                      </p:cBhvr>
                                      <p:to>
                                        <p:strVal val="visible"/>
                                      </p:to>
                                    </p:set>
                                    <p:animEffect transition="in" filter="wipe(down)">
                                      <p:cBhvr>
                                        <p:cTn id="47" dur="500"/>
                                        <p:tgtEl>
                                          <p:spTgt spid="12">
                                            <p:txEl>
                                              <p:pRg st="2" end="2"/>
                                            </p:txEl>
                                          </p:spTgt>
                                        </p:tgtEl>
                                      </p:cBhvr>
                                    </p:animEffect>
                                  </p:childTnLst>
                                </p:cTn>
                              </p:par>
                            </p:childTnLst>
                          </p:cTn>
                        </p:par>
                        <p:par>
                          <p:cTn id="48" fill="hold">
                            <p:stCondLst>
                              <p:cond delay="4500"/>
                            </p:stCondLst>
                            <p:childTnLst>
                              <p:par>
                                <p:cTn id="49" presetID="22" presetClass="entr" presetSubtype="4" fill="hold" grpId="0" nodeType="afterEffect">
                                  <p:stCondLst>
                                    <p:cond delay="0"/>
                                  </p:stCondLst>
                                  <p:childTnLst>
                                    <p:set>
                                      <p:cBhvr>
                                        <p:cTn id="50" dur="1" fill="hold">
                                          <p:stCondLst>
                                            <p:cond delay="0"/>
                                          </p:stCondLst>
                                        </p:cTn>
                                        <p:tgtEl>
                                          <p:spTgt spid="12">
                                            <p:txEl>
                                              <p:pRg st="3" end="3"/>
                                            </p:txEl>
                                          </p:spTgt>
                                        </p:tgtEl>
                                        <p:attrNameLst>
                                          <p:attrName>style.visibility</p:attrName>
                                        </p:attrNameLst>
                                      </p:cBhvr>
                                      <p:to>
                                        <p:strVal val="visible"/>
                                      </p:to>
                                    </p:set>
                                    <p:animEffect transition="in" filter="wipe(down)">
                                      <p:cBhvr>
                                        <p:cTn id="51" dur="500"/>
                                        <p:tgtEl>
                                          <p:spTgt spid="12">
                                            <p:txEl>
                                              <p:pRg st="3" end="3"/>
                                            </p:txEl>
                                          </p:spTgt>
                                        </p:tgtEl>
                                      </p:cBhvr>
                                    </p:animEffect>
                                  </p:childTnLst>
                                </p:cTn>
                              </p:par>
                            </p:childTnLst>
                          </p:cTn>
                        </p:par>
                        <p:par>
                          <p:cTn id="52" fill="hold">
                            <p:stCondLst>
                              <p:cond delay="5000"/>
                            </p:stCondLst>
                            <p:childTnLst>
                              <p:par>
                                <p:cTn id="53" presetID="22" presetClass="entr" presetSubtype="4" fill="hold" grpId="0" nodeType="afterEffect">
                                  <p:stCondLst>
                                    <p:cond delay="0"/>
                                  </p:stCondLst>
                                  <p:childTnLst>
                                    <p:set>
                                      <p:cBhvr>
                                        <p:cTn id="54" dur="1" fill="hold">
                                          <p:stCondLst>
                                            <p:cond delay="0"/>
                                          </p:stCondLst>
                                        </p:cTn>
                                        <p:tgtEl>
                                          <p:spTgt spid="12">
                                            <p:txEl>
                                              <p:pRg st="4" end="4"/>
                                            </p:txEl>
                                          </p:spTgt>
                                        </p:tgtEl>
                                        <p:attrNameLst>
                                          <p:attrName>style.visibility</p:attrName>
                                        </p:attrNameLst>
                                      </p:cBhvr>
                                      <p:to>
                                        <p:strVal val="visible"/>
                                      </p:to>
                                    </p:set>
                                    <p:animEffect transition="in" filter="wipe(down)">
                                      <p:cBhvr>
                                        <p:cTn id="55" dur="500"/>
                                        <p:tgtEl>
                                          <p:spTgt spid="12">
                                            <p:txEl>
                                              <p:pRg st="4" end="4"/>
                                            </p:txEl>
                                          </p:spTgt>
                                        </p:tgtEl>
                                      </p:cBhvr>
                                    </p:animEffect>
                                  </p:childTnLst>
                                </p:cTn>
                              </p:par>
                            </p:childTnLst>
                          </p:cTn>
                        </p:par>
                        <p:par>
                          <p:cTn id="56" fill="hold">
                            <p:stCondLst>
                              <p:cond delay="5500"/>
                            </p:stCondLst>
                            <p:childTnLst>
                              <p:par>
                                <p:cTn id="57" presetID="22" presetClass="entr" presetSubtype="4" fill="hold" grpId="0" nodeType="afterEffect">
                                  <p:stCondLst>
                                    <p:cond delay="0"/>
                                  </p:stCondLst>
                                  <p:childTnLst>
                                    <p:set>
                                      <p:cBhvr>
                                        <p:cTn id="58" dur="1" fill="hold">
                                          <p:stCondLst>
                                            <p:cond delay="0"/>
                                          </p:stCondLst>
                                        </p:cTn>
                                        <p:tgtEl>
                                          <p:spTgt spid="12">
                                            <p:txEl>
                                              <p:pRg st="5" end="5"/>
                                            </p:txEl>
                                          </p:spTgt>
                                        </p:tgtEl>
                                        <p:attrNameLst>
                                          <p:attrName>style.visibility</p:attrName>
                                        </p:attrNameLst>
                                      </p:cBhvr>
                                      <p:to>
                                        <p:strVal val="visible"/>
                                      </p:to>
                                    </p:set>
                                    <p:animEffect transition="in" filter="wipe(down)">
                                      <p:cBhvr>
                                        <p:cTn id="59" dur="500"/>
                                        <p:tgtEl>
                                          <p:spTgt spid="12">
                                            <p:txEl>
                                              <p:pRg st="5" end="5"/>
                                            </p:txEl>
                                          </p:spTgt>
                                        </p:tgtEl>
                                      </p:cBhvr>
                                    </p:animEffect>
                                  </p:childTnLst>
                                </p:cTn>
                              </p:par>
                            </p:childTnLst>
                          </p:cTn>
                        </p:par>
                        <p:par>
                          <p:cTn id="60" fill="hold">
                            <p:stCondLst>
                              <p:cond delay="6000"/>
                            </p:stCondLst>
                            <p:childTnLst>
                              <p:par>
                                <p:cTn id="61" presetID="22" presetClass="entr" presetSubtype="4" fill="hold" grpId="0" nodeType="afterEffect">
                                  <p:stCondLst>
                                    <p:cond delay="0"/>
                                  </p:stCondLst>
                                  <p:childTnLst>
                                    <p:set>
                                      <p:cBhvr>
                                        <p:cTn id="62" dur="1" fill="hold">
                                          <p:stCondLst>
                                            <p:cond delay="0"/>
                                          </p:stCondLst>
                                        </p:cTn>
                                        <p:tgtEl>
                                          <p:spTgt spid="12">
                                            <p:txEl>
                                              <p:pRg st="6" end="6"/>
                                            </p:txEl>
                                          </p:spTgt>
                                        </p:tgtEl>
                                        <p:attrNameLst>
                                          <p:attrName>style.visibility</p:attrName>
                                        </p:attrNameLst>
                                      </p:cBhvr>
                                      <p:to>
                                        <p:strVal val="visible"/>
                                      </p:to>
                                    </p:set>
                                    <p:animEffect transition="in" filter="wipe(down)">
                                      <p:cBhvr>
                                        <p:cTn id="63" dur="500"/>
                                        <p:tgtEl>
                                          <p:spTgt spid="12">
                                            <p:txEl>
                                              <p:pRg st="6" end="6"/>
                                            </p:txEl>
                                          </p:spTgt>
                                        </p:tgtEl>
                                      </p:cBhvr>
                                    </p:animEffect>
                                  </p:childTnLst>
                                </p:cTn>
                              </p:par>
                            </p:childTnLst>
                          </p:cTn>
                        </p:par>
                        <p:par>
                          <p:cTn id="64" fill="hold">
                            <p:stCondLst>
                              <p:cond delay="6500"/>
                            </p:stCondLst>
                            <p:childTnLst>
                              <p:par>
                                <p:cTn id="65" presetID="22" presetClass="entr" presetSubtype="4" fill="hold" grpId="0" nodeType="afterEffect">
                                  <p:stCondLst>
                                    <p:cond delay="0"/>
                                  </p:stCondLst>
                                  <p:childTnLst>
                                    <p:set>
                                      <p:cBhvr>
                                        <p:cTn id="66" dur="1" fill="hold">
                                          <p:stCondLst>
                                            <p:cond delay="0"/>
                                          </p:stCondLst>
                                        </p:cTn>
                                        <p:tgtEl>
                                          <p:spTgt spid="12">
                                            <p:txEl>
                                              <p:pRg st="7" end="7"/>
                                            </p:txEl>
                                          </p:spTgt>
                                        </p:tgtEl>
                                        <p:attrNameLst>
                                          <p:attrName>style.visibility</p:attrName>
                                        </p:attrNameLst>
                                      </p:cBhvr>
                                      <p:to>
                                        <p:strVal val="visible"/>
                                      </p:to>
                                    </p:set>
                                    <p:animEffect transition="in" filter="wipe(down)">
                                      <p:cBhvr>
                                        <p:cTn id="67" dur="500"/>
                                        <p:tgtEl>
                                          <p:spTgt spid="12">
                                            <p:txEl>
                                              <p:pRg st="7" end="7"/>
                                            </p:txEl>
                                          </p:spTgt>
                                        </p:tgtEl>
                                      </p:cBhvr>
                                    </p:animEffect>
                                  </p:childTnLst>
                                </p:cTn>
                              </p:par>
                            </p:childTnLst>
                          </p:cTn>
                        </p:par>
                        <p:par>
                          <p:cTn id="68" fill="hold">
                            <p:stCondLst>
                              <p:cond delay="7000"/>
                            </p:stCondLst>
                            <p:childTnLst>
                              <p:par>
                                <p:cTn id="69" presetID="1" presetClass="entr" presetSubtype="0" fill="hold" grpId="0" nodeType="afterEffect">
                                  <p:stCondLst>
                                    <p:cond delay="0"/>
                                  </p:stCondLst>
                                  <p:childTnLst>
                                    <p:set>
                                      <p:cBhvr>
                                        <p:cTn id="70" dur="1" fill="hold">
                                          <p:stCondLst>
                                            <p:cond delay="0"/>
                                          </p:stCondLst>
                                        </p:cTn>
                                        <p:tgtEl>
                                          <p:spTgt spid="8"/>
                                        </p:tgtEl>
                                        <p:attrNameLst>
                                          <p:attrName>style.visibility</p:attrName>
                                        </p:attrNameLst>
                                      </p:cBhvr>
                                      <p:to>
                                        <p:strVal val="visible"/>
                                      </p:to>
                                    </p:set>
                                  </p:childTnLst>
                                </p:cTn>
                              </p:par>
                            </p:childTnLst>
                          </p:cTn>
                        </p:par>
                        <p:par>
                          <p:cTn id="71" fill="hold">
                            <p:stCondLst>
                              <p:cond delay="7000"/>
                            </p:stCondLst>
                            <p:childTnLst>
                              <p:par>
                                <p:cTn id="72" presetID="22" presetClass="entr" presetSubtype="4" fill="hold" grpId="0" nodeType="afterEffect">
                                  <p:stCondLst>
                                    <p:cond delay="0"/>
                                  </p:stCondLst>
                                  <p:childTnLst>
                                    <p:set>
                                      <p:cBhvr>
                                        <p:cTn id="73" dur="1" fill="hold">
                                          <p:stCondLst>
                                            <p:cond delay="0"/>
                                          </p:stCondLst>
                                        </p:cTn>
                                        <p:tgtEl>
                                          <p:spTgt spid="9">
                                            <p:txEl>
                                              <p:pRg st="0" end="0"/>
                                            </p:txEl>
                                          </p:spTgt>
                                        </p:tgtEl>
                                        <p:attrNameLst>
                                          <p:attrName>style.visibility</p:attrName>
                                        </p:attrNameLst>
                                      </p:cBhvr>
                                      <p:to>
                                        <p:strVal val="visible"/>
                                      </p:to>
                                    </p:set>
                                    <p:animEffect transition="in" filter="wipe(down)">
                                      <p:cBhvr>
                                        <p:cTn id="74" dur="500"/>
                                        <p:tgtEl>
                                          <p:spTgt spid="9">
                                            <p:txEl>
                                              <p:pRg st="0" end="0"/>
                                            </p:txEl>
                                          </p:spTgt>
                                        </p:tgtEl>
                                      </p:cBhvr>
                                    </p:animEffect>
                                  </p:childTnLst>
                                </p:cTn>
                              </p:par>
                            </p:childTnLst>
                          </p:cTn>
                        </p:par>
                        <p:par>
                          <p:cTn id="75" fill="hold">
                            <p:stCondLst>
                              <p:cond delay="7500"/>
                            </p:stCondLst>
                            <p:childTnLst>
                              <p:par>
                                <p:cTn id="76" presetID="22" presetClass="entr" presetSubtype="4" fill="hold" grpId="0" nodeType="afterEffect">
                                  <p:stCondLst>
                                    <p:cond delay="0"/>
                                  </p:stCondLst>
                                  <p:childTnLst>
                                    <p:set>
                                      <p:cBhvr>
                                        <p:cTn id="77" dur="1" fill="hold">
                                          <p:stCondLst>
                                            <p:cond delay="0"/>
                                          </p:stCondLst>
                                        </p:cTn>
                                        <p:tgtEl>
                                          <p:spTgt spid="9">
                                            <p:txEl>
                                              <p:pRg st="1" end="1"/>
                                            </p:txEl>
                                          </p:spTgt>
                                        </p:tgtEl>
                                        <p:attrNameLst>
                                          <p:attrName>style.visibility</p:attrName>
                                        </p:attrNameLst>
                                      </p:cBhvr>
                                      <p:to>
                                        <p:strVal val="visible"/>
                                      </p:to>
                                    </p:set>
                                    <p:animEffect transition="in" filter="wipe(down)">
                                      <p:cBhvr>
                                        <p:cTn id="78" dur="500"/>
                                        <p:tgtEl>
                                          <p:spTgt spid="9">
                                            <p:txEl>
                                              <p:pRg st="1" end="1"/>
                                            </p:txEl>
                                          </p:spTgt>
                                        </p:tgtEl>
                                      </p:cBhvr>
                                    </p:animEffect>
                                  </p:childTnLst>
                                </p:cTn>
                              </p:par>
                            </p:childTnLst>
                          </p:cTn>
                        </p:par>
                        <p:par>
                          <p:cTn id="79" fill="hold">
                            <p:stCondLst>
                              <p:cond delay="8000"/>
                            </p:stCondLst>
                            <p:childTnLst>
                              <p:par>
                                <p:cTn id="80" presetID="22" presetClass="entr" presetSubtype="4" fill="hold" grpId="0" nodeType="afterEffect">
                                  <p:stCondLst>
                                    <p:cond delay="0"/>
                                  </p:stCondLst>
                                  <p:childTnLst>
                                    <p:set>
                                      <p:cBhvr>
                                        <p:cTn id="81" dur="1" fill="hold">
                                          <p:stCondLst>
                                            <p:cond delay="0"/>
                                          </p:stCondLst>
                                        </p:cTn>
                                        <p:tgtEl>
                                          <p:spTgt spid="9">
                                            <p:txEl>
                                              <p:pRg st="2" end="2"/>
                                            </p:txEl>
                                          </p:spTgt>
                                        </p:tgtEl>
                                        <p:attrNameLst>
                                          <p:attrName>style.visibility</p:attrName>
                                        </p:attrNameLst>
                                      </p:cBhvr>
                                      <p:to>
                                        <p:strVal val="visible"/>
                                      </p:to>
                                    </p:set>
                                    <p:animEffect transition="in" filter="wipe(down)">
                                      <p:cBhvr>
                                        <p:cTn id="82" dur="500"/>
                                        <p:tgtEl>
                                          <p:spTgt spid="9">
                                            <p:txEl>
                                              <p:pRg st="2" end="2"/>
                                            </p:txEl>
                                          </p:spTgt>
                                        </p:tgtEl>
                                      </p:cBhvr>
                                    </p:animEffect>
                                  </p:childTnLst>
                                </p:cTn>
                              </p:par>
                            </p:childTnLst>
                          </p:cTn>
                        </p:par>
                        <p:par>
                          <p:cTn id="83" fill="hold">
                            <p:stCondLst>
                              <p:cond delay="8500"/>
                            </p:stCondLst>
                            <p:childTnLst>
                              <p:par>
                                <p:cTn id="84" presetID="22" presetClass="entr" presetSubtype="4" fill="hold" grpId="0" nodeType="afterEffect">
                                  <p:stCondLst>
                                    <p:cond delay="0"/>
                                  </p:stCondLst>
                                  <p:childTnLst>
                                    <p:set>
                                      <p:cBhvr>
                                        <p:cTn id="85" dur="1" fill="hold">
                                          <p:stCondLst>
                                            <p:cond delay="0"/>
                                          </p:stCondLst>
                                        </p:cTn>
                                        <p:tgtEl>
                                          <p:spTgt spid="9">
                                            <p:txEl>
                                              <p:pRg st="3" end="3"/>
                                            </p:txEl>
                                          </p:spTgt>
                                        </p:tgtEl>
                                        <p:attrNameLst>
                                          <p:attrName>style.visibility</p:attrName>
                                        </p:attrNameLst>
                                      </p:cBhvr>
                                      <p:to>
                                        <p:strVal val="visible"/>
                                      </p:to>
                                    </p:set>
                                    <p:animEffect transition="in" filter="wipe(down)">
                                      <p:cBhvr>
                                        <p:cTn id="86" dur="500"/>
                                        <p:tgtEl>
                                          <p:spTgt spid="9">
                                            <p:txEl>
                                              <p:pRg st="3" end="3"/>
                                            </p:txEl>
                                          </p:spTgt>
                                        </p:tgtEl>
                                      </p:cBhvr>
                                    </p:animEffect>
                                  </p:childTnLst>
                                </p:cTn>
                              </p:par>
                              <p:par>
                                <p:cTn id="87" presetID="22" presetClass="entr" presetSubtype="4" fill="hold" grpId="0" nodeType="withEffect">
                                  <p:stCondLst>
                                    <p:cond delay="0"/>
                                  </p:stCondLst>
                                  <p:childTnLst>
                                    <p:set>
                                      <p:cBhvr>
                                        <p:cTn id="88" dur="1" fill="hold">
                                          <p:stCondLst>
                                            <p:cond delay="0"/>
                                          </p:stCondLst>
                                        </p:cTn>
                                        <p:tgtEl>
                                          <p:spTgt spid="9">
                                            <p:txEl>
                                              <p:pRg st="4" end="4"/>
                                            </p:txEl>
                                          </p:spTgt>
                                        </p:tgtEl>
                                        <p:attrNameLst>
                                          <p:attrName>style.visibility</p:attrName>
                                        </p:attrNameLst>
                                      </p:cBhvr>
                                      <p:to>
                                        <p:strVal val="visible"/>
                                      </p:to>
                                    </p:set>
                                    <p:animEffect transition="in" filter="wipe(down)">
                                      <p:cBhvr>
                                        <p:cTn id="89"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uiExpand="1" build="p"/>
      <p:bldP spid="12" grpId="0" uiExpand="1" build="p"/>
      <p:bldP spid="4" grpId="0"/>
      <p:bldP spid="8" grpId="0"/>
      <p:bldP spid="9"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6C7EB436-3340-3925-4E75-5C229E139D3D}"/>
              </a:ext>
            </a:extLst>
          </p:cNvPr>
          <p:cNvPicPr>
            <a:picLocks noChangeAspect="1"/>
          </p:cNvPicPr>
          <p:nvPr/>
        </p:nvPicPr>
        <p:blipFill>
          <a:blip r:embed="rId3"/>
          <a:stretch>
            <a:fillRect/>
          </a:stretch>
        </p:blipFill>
        <p:spPr>
          <a:xfrm>
            <a:off x="215949" y="241801"/>
            <a:ext cx="11760102" cy="6369946"/>
          </a:xfrm>
          <a:prstGeom prst="rect">
            <a:avLst/>
          </a:prstGeom>
        </p:spPr>
      </p:pic>
      <p:sp>
        <p:nvSpPr>
          <p:cNvPr id="2" name="Title 1">
            <a:extLst>
              <a:ext uri="{FF2B5EF4-FFF2-40B4-BE49-F238E27FC236}">
                <a16:creationId xmlns:a16="http://schemas.microsoft.com/office/drawing/2014/main" id="{55273120-AD3F-26B4-3081-5AACFA072394}"/>
              </a:ext>
            </a:extLst>
          </p:cNvPr>
          <p:cNvSpPr>
            <a:spLocks noGrp="1"/>
          </p:cNvSpPr>
          <p:nvPr>
            <p:ph type="title"/>
          </p:nvPr>
        </p:nvSpPr>
        <p:spPr/>
        <p:txBody>
          <a:bodyPr/>
          <a:lstStyle/>
          <a:p>
            <a:pPr algn="r"/>
            <a:r>
              <a:rPr lang="en-GB">
                <a:solidFill>
                  <a:schemeClr val="bg1"/>
                </a:solidFill>
              </a:rPr>
              <a:t>UK Data Service</a:t>
            </a:r>
          </a:p>
        </p:txBody>
      </p:sp>
      <p:sp>
        <p:nvSpPr>
          <p:cNvPr id="6" name="Freeform: Shape 5">
            <a:extLst>
              <a:ext uri="{FF2B5EF4-FFF2-40B4-BE49-F238E27FC236}">
                <a16:creationId xmlns:a16="http://schemas.microsoft.com/office/drawing/2014/main" id="{21B83ECC-FCAE-C2B3-C830-AA226FEFB4FD}"/>
              </a:ext>
            </a:extLst>
          </p:cNvPr>
          <p:cNvSpPr/>
          <p:nvPr/>
        </p:nvSpPr>
        <p:spPr>
          <a:xfrm rot="17886155">
            <a:off x="9644332" y="683015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927F213B-2D7E-6A5F-1A77-862C92C10EDC}"/>
              </a:ext>
            </a:extLst>
          </p:cNvPr>
          <p:cNvSpPr/>
          <p:nvPr/>
        </p:nvSpPr>
        <p:spPr>
          <a:xfrm rot="17886155">
            <a:off x="-2310587" y="-112186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C8281678-5D18-F9C9-3372-F804B34DA973}"/>
              </a:ext>
            </a:extLst>
          </p:cNvPr>
          <p:cNvSpPr/>
          <p:nvPr/>
        </p:nvSpPr>
        <p:spPr>
          <a:xfrm rot="17886155">
            <a:off x="5199047" y="770979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F92F7A00-C9E8-29D5-08CF-D29A1DFD8067}"/>
              </a:ext>
            </a:extLst>
          </p:cNvPr>
          <p:cNvSpPr/>
          <p:nvPr/>
        </p:nvSpPr>
        <p:spPr>
          <a:xfrm rot="19231806">
            <a:off x="4801470" y="-527665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A3F69C6F-D265-6A6A-0298-4ACED688125C}"/>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CA05A142-3A86-D6DE-3C67-7E541186041F}"/>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4DE9ED1D-6ED0-0897-3135-6EC28390D3C1}"/>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A31C1A5-38DC-292B-AE5B-8B28854EEE7A}"/>
              </a:ext>
            </a:extLst>
          </p:cNvPr>
          <p:cNvSpPr/>
          <p:nvPr/>
        </p:nvSpPr>
        <p:spPr>
          <a:xfrm rot="17886155">
            <a:off x="9311475" y="-164687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C261B8A2-B3E8-BE82-7954-E273FBD37A40}"/>
              </a:ext>
            </a:extLst>
          </p:cNvPr>
          <p:cNvSpPr/>
          <p:nvPr/>
        </p:nvSpPr>
        <p:spPr>
          <a:xfrm rot="17886155">
            <a:off x="12335673" y="535908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583B3B4C-1101-ECF1-97EA-C6B84BE7DBA6}"/>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3070799C-ABA2-C166-AD51-54AA3DC86333}"/>
              </a:ext>
            </a:extLst>
          </p:cNvPr>
          <p:cNvSpPr/>
          <p:nvPr/>
        </p:nvSpPr>
        <p:spPr>
          <a:xfrm rot="17886155">
            <a:off x="12103055" y="202313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3783113E-E0EE-5167-2DCE-CBC52116F6AC}"/>
              </a:ext>
            </a:extLst>
          </p:cNvPr>
          <p:cNvSpPr/>
          <p:nvPr/>
        </p:nvSpPr>
        <p:spPr>
          <a:xfrm rot="17886155">
            <a:off x="12639072" y="287353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FB3E7B88-C7D1-D37E-FFA1-C672E0ABAF79}"/>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6DB67CBB-F21F-D3FE-F7B3-FB47292CD96C}"/>
              </a:ext>
            </a:extLst>
          </p:cNvPr>
          <p:cNvSpPr/>
          <p:nvPr/>
        </p:nvSpPr>
        <p:spPr>
          <a:xfrm rot="17886155">
            <a:off x="12718579"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A40472EC-81E8-6449-FE52-F31C233122AB}"/>
              </a:ext>
            </a:extLst>
          </p:cNvPr>
          <p:cNvSpPr/>
          <p:nvPr/>
        </p:nvSpPr>
        <p:spPr>
          <a:xfrm rot="17886155">
            <a:off x="12298944" y="-49825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6AAE457D-EED8-118C-DB3B-5A47E7654F97}"/>
              </a:ext>
            </a:extLst>
          </p:cNvPr>
          <p:cNvSpPr/>
          <p:nvPr/>
        </p:nvSpPr>
        <p:spPr>
          <a:xfrm rot="17886155">
            <a:off x="12725418" y="7608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71032FAD-B047-F721-AA15-37D1299D63DA}"/>
              </a:ext>
            </a:extLst>
          </p:cNvPr>
          <p:cNvSpPr/>
          <p:nvPr/>
        </p:nvSpPr>
        <p:spPr>
          <a:xfrm rot="17886155">
            <a:off x="-3520999" y="44848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38EE5C2B-E2DF-3DC5-BF2D-D6B3EE1775FF}"/>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93F45515-8D60-DDB8-164A-CCF111B2C5ED}"/>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87599320-ECE7-593C-B9F3-50ED77075CD4}"/>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364080DA-54E5-B988-14D0-963E471F8E2F}"/>
              </a:ext>
            </a:extLst>
          </p:cNvPr>
          <p:cNvSpPr/>
          <p:nvPr/>
        </p:nvSpPr>
        <p:spPr>
          <a:xfrm rot="17886155">
            <a:off x="2151221" y="-15915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ECDDE819-8029-79BE-7FC4-B4D7EA1F7B73}"/>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710117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F409938E-0E3B-08D6-D688-2DD03B8C52A5}"/>
              </a:ext>
            </a:extLst>
          </p:cNvPr>
          <p:cNvPicPr>
            <a:picLocks noChangeAspect="1"/>
          </p:cNvPicPr>
          <p:nvPr/>
        </p:nvPicPr>
        <p:blipFill>
          <a:blip r:embed="rId3"/>
          <a:stretch>
            <a:fillRect/>
          </a:stretch>
        </p:blipFill>
        <p:spPr>
          <a:xfrm>
            <a:off x="220059" y="246253"/>
            <a:ext cx="11751881" cy="6365494"/>
          </a:xfrm>
          <a:prstGeom prst="rect">
            <a:avLst/>
          </a:prstGeom>
        </p:spPr>
      </p:pic>
      <p:sp>
        <p:nvSpPr>
          <p:cNvPr id="2" name="Title 1">
            <a:extLst>
              <a:ext uri="{FF2B5EF4-FFF2-40B4-BE49-F238E27FC236}">
                <a16:creationId xmlns:a16="http://schemas.microsoft.com/office/drawing/2014/main" id="{E5DF34FB-9AD1-30D7-0ACF-BA76F886E0E0}"/>
              </a:ext>
            </a:extLst>
          </p:cNvPr>
          <p:cNvSpPr>
            <a:spLocks noGrp="1"/>
          </p:cNvSpPr>
          <p:nvPr>
            <p:ph type="title"/>
          </p:nvPr>
        </p:nvSpPr>
        <p:spPr/>
        <p:txBody>
          <a:bodyPr/>
          <a:lstStyle/>
          <a:p>
            <a:pPr algn="r"/>
            <a:r>
              <a:rPr lang="en-GB">
                <a:solidFill>
                  <a:schemeClr val="bg1"/>
                </a:solidFill>
              </a:rPr>
              <a:t>Case Studies</a:t>
            </a:r>
          </a:p>
        </p:txBody>
      </p:sp>
      <p:sp>
        <p:nvSpPr>
          <p:cNvPr id="6" name="Freeform: Shape 5">
            <a:extLst>
              <a:ext uri="{FF2B5EF4-FFF2-40B4-BE49-F238E27FC236}">
                <a16:creationId xmlns:a16="http://schemas.microsoft.com/office/drawing/2014/main" id="{E1F02BFE-9150-CC2B-5FD2-0B6C38686C84}"/>
              </a:ext>
            </a:extLst>
          </p:cNvPr>
          <p:cNvSpPr/>
          <p:nvPr/>
        </p:nvSpPr>
        <p:spPr>
          <a:xfrm rot="17886155">
            <a:off x="9614803" y="718934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1D19CD6F-A090-1F44-2AEF-78288F1B7D57}"/>
              </a:ext>
            </a:extLst>
          </p:cNvPr>
          <p:cNvSpPr/>
          <p:nvPr/>
        </p:nvSpPr>
        <p:spPr>
          <a:xfrm rot="17886155">
            <a:off x="-2862165" y="-88975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214AAA7E-B172-7CB8-AD25-3156311E8EBE}"/>
              </a:ext>
            </a:extLst>
          </p:cNvPr>
          <p:cNvSpPr/>
          <p:nvPr/>
        </p:nvSpPr>
        <p:spPr>
          <a:xfrm rot="17886155">
            <a:off x="4734462" y="771086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0C3BDEEF-4D2A-7455-E488-7E1AE8AD8773}"/>
              </a:ext>
            </a:extLst>
          </p:cNvPr>
          <p:cNvSpPr/>
          <p:nvPr/>
        </p:nvSpPr>
        <p:spPr>
          <a:xfrm rot="19231806">
            <a:off x="4747134" y="-579114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754B8FDE-E446-9EB1-A684-78C04B4C60C5}"/>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583DADC1-E08B-9871-F83A-114B99178A87}"/>
              </a:ext>
            </a:extLst>
          </p:cNvPr>
          <p:cNvSpPr/>
          <p:nvPr/>
        </p:nvSpPr>
        <p:spPr>
          <a:xfrm rot="17886155">
            <a:off x="11487990" y="656024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74DD1B7A-FF90-552C-BB5C-5365B7A14EFE}"/>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75DF4340-6219-6D1E-76A5-FED4C79F9FF9}"/>
              </a:ext>
            </a:extLst>
          </p:cNvPr>
          <p:cNvSpPr/>
          <p:nvPr/>
        </p:nvSpPr>
        <p:spPr>
          <a:xfrm rot="17886155">
            <a:off x="9185172" y="-2021612"/>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62E100B1-9A3F-9721-483D-6A7FDDCEC637}"/>
              </a:ext>
            </a:extLst>
          </p:cNvPr>
          <p:cNvSpPr/>
          <p:nvPr/>
        </p:nvSpPr>
        <p:spPr>
          <a:xfrm rot="17886155">
            <a:off x="12835046" y="539759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BDC57CE9-3F39-0C91-33B9-799DC0F673A1}"/>
              </a:ext>
            </a:extLst>
          </p:cNvPr>
          <p:cNvSpPr/>
          <p:nvPr/>
        </p:nvSpPr>
        <p:spPr>
          <a:xfrm rot="17886155">
            <a:off x="12251781" y="427985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B28C51BD-5D0E-BF2A-AFFB-04EF71395DE2}"/>
              </a:ext>
            </a:extLst>
          </p:cNvPr>
          <p:cNvSpPr/>
          <p:nvPr/>
        </p:nvSpPr>
        <p:spPr>
          <a:xfrm rot="17886155">
            <a:off x="12587076" y="205971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5AA4C3DD-04F9-7F8D-D3AF-BA18D21D7512}"/>
              </a:ext>
            </a:extLst>
          </p:cNvPr>
          <p:cNvSpPr/>
          <p:nvPr/>
        </p:nvSpPr>
        <p:spPr>
          <a:xfrm rot="10800000">
            <a:off x="11941352" y="276968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1F71A04D-594D-651B-A9C5-88550AC44F2E}"/>
              </a:ext>
            </a:extLst>
          </p:cNvPr>
          <p:cNvSpPr/>
          <p:nvPr/>
        </p:nvSpPr>
        <p:spPr>
          <a:xfrm rot="17886155">
            <a:off x="2462842" y="701424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092FFB40-3783-7DA7-8AB1-9B30FE2D0A1D}"/>
              </a:ext>
            </a:extLst>
          </p:cNvPr>
          <p:cNvSpPr/>
          <p:nvPr/>
        </p:nvSpPr>
        <p:spPr>
          <a:xfrm rot="17886155">
            <a:off x="12391641" y="124999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5C74851E-0D91-9C35-38E8-D0B9A7DF4021}"/>
              </a:ext>
            </a:extLst>
          </p:cNvPr>
          <p:cNvSpPr/>
          <p:nvPr/>
        </p:nvSpPr>
        <p:spPr>
          <a:xfrm rot="17886155">
            <a:off x="12496553" y="-21784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1F23E12A-35E9-7267-BE80-8864B7F08900}"/>
              </a:ext>
            </a:extLst>
          </p:cNvPr>
          <p:cNvSpPr/>
          <p:nvPr/>
        </p:nvSpPr>
        <p:spPr>
          <a:xfrm rot="17886155">
            <a:off x="12297218" y="230979"/>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1FA3EFFB-1C79-5D9D-2FB2-AA60B4385340}"/>
              </a:ext>
            </a:extLst>
          </p:cNvPr>
          <p:cNvSpPr/>
          <p:nvPr/>
        </p:nvSpPr>
        <p:spPr>
          <a:xfrm rot="17886155">
            <a:off x="-3767261" y="449503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59422418-591B-D372-C10E-32CA1A53065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7E07FF1F-F735-F326-F489-1E3B6E03B050}"/>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60964105-FE31-06E0-3A2B-20C2D08EBE91}"/>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F05853D1-98F6-1004-93E4-5EE1FAB6818B}"/>
              </a:ext>
            </a:extLst>
          </p:cNvPr>
          <p:cNvSpPr/>
          <p:nvPr/>
        </p:nvSpPr>
        <p:spPr>
          <a:xfrm rot="17886155">
            <a:off x="2038128" y="-158466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0C53C628-1FEF-FD35-B79B-C0D52AC757ED}"/>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020385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4A74E3A5-F379-C969-327D-7AB81398EDF4}"/>
              </a:ext>
            </a:extLst>
          </p:cNvPr>
          <p:cNvPicPr>
            <a:picLocks noChangeAspect="1"/>
          </p:cNvPicPr>
          <p:nvPr/>
        </p:nvPicPr>
        <p:blipFill>
          <a:blip r:embed="rId3"/>
          <a:stretch>
            <a:fillRect/>
          </a:stretch>
        </p:blipFill>
        <p:spPr>
          <a:xfrm>
            <a:off x="215765" y="227965"/>
            <a:ext cx="11785643" cy="6383782"/>
          </a:xfrm>
          <a:prstGeom prst="rect">
            <a:avLst/>
          </a:prstGeom>
        </p:spPr>
      </p:pic>
      <p:sp>
        <p:nvSpPr>
          <p:cNvPr id="2" name="Title 1">
            <a:extLst>
              <a:ext uri="{FF2B5EF4-FFF2-40B4-BE49-F238E27FC236}">
                <a16:creationId xmlns:a16="http://schemas.microsoft.com/office/drawing/2014/main" id="{D5576502-7C1C-BABB-BFD1-1B712A80C6EA}"/>
              </a:ext>
            </a:extLst>
          </p:cNvPr>
          <p:cNvSpPr>
            <a:spLocks noGrp="1"/>
          </p:cNvSpPr>
          <p:nvPr>
            <p:ph type="title"/>
          </p:nvPr>
        </p:nvSpPr>
        <p:spPr/>
        <p:txBody>
          <a:bodyPr/>
          <a:lstStyle/>
          <a:p>
            <a:pPr algn="r"/>
            <a:r>
              <a:rPr lang="en-GB">
                <a:solidFill>
                  <a:schemeClr val="bg1"/>
                </a:solidFill>
              </a:rPr>
              <a:t>Census 2021</a:t>
            </a:r>
          </a:p>
        </p:txBody>
      </p:sp>
      <p:sp>
        <p:nvSpPr>
          <p:cNvPr id="6" name="Freeform: Shape 5">
            <a:extLst>
              <a:ext uri="{FF2B5EF4-FFF2-40B4-BE49-F238E27FC236}">
                <a16:creationId xmlns:a16="http://schemas.microsoft.com/office/drawing/2014/main" id="{C678E603-3706-34A2-60AF-C3867D9710B8}"/>
              </a:ext>
            </a:extLst>
          </p:cNvPr>
          <p:cNvSpPr/>
          <p:nvPr/>
        </p:nvSpPr>
        <p:spPr>
          <a:xfrm rot="17886155">
            <a:off x="9353103" y="72489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2D4FC8B4-8750-C83E-C0FF-45E4032E8062}"/>
              </a:ext>
            </a:extLst>
          </p:cNvPr>
          <p:cNvSpPr/>
          <p:nvPr/>
        </p:nvSpPr>
        <p:spPr>
          <a:xfrm rot="17886155">
            <a:off x="-2719490" y="-17895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2D4F834-AAF5-E524-779A-5052189741D7}"/>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DF420493-BA9D-1291-6291-0B3F59871B96}"/>
              </a:ext>
            </a:extLst>
          </p:cNvPr>
          <p:cNvSpPr/>
          <p:nvPr/>
        </p:nvSpPr>
        <p:spPr>
          <a:xfrm rot="19231806">
            <a:off x="5272477" y="-561702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00C9E6BD-294A-5417-3BEE-2D296C9DDC69}"/>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5CD9F022-C654-87D6-2789-FC70C220EDD3}"/>
              </a:ext>
            </a:extLst>
          </p:cNvPr>
          <p:cNvSpPr/>
          <p:nvPr/>
        </p:nvSpPr>
        <p:spPr>
          <a:xfrm rot="17886155">
            <a:off x="11389610" y="684182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C42EC78-588F-B79C-EEE2-489EB0E0AB6D}"/>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064F5838-5BB1-0FC1-B2DE-1569C969520D}"/>
              </a:ext>
            </a:extLst>
          </p:cNvPr>
          <p:cNvSpPr/>
          <p:nvPr/>
        </p:nvSpPr>
        <p:spPr>
          <a:xfrm rot="17886155">
            <a:off x="9052520" y="-146947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0F9A710-E35F-9EB2-40A2-94EEBD312E24}"/>
              </a:ext>
            </a:extLst>
          </p:cNvPr>
          <p:cNvSpPr/>
          <p:nvPr/>
        </p:nvSpPr>
        <p:spPr>
          <a:xfrm rot="17886155">
            <a:off x="11282572" y="621543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1DFCF972-8E17-4724-7D17-1DF46DE7CD1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6D1006DB-7545-A80F-26D8-DD9276469BFE}"/>
              </a:ext>
            </a:extLst>
          </p:cNvPr>
          <p:cNvSpPr/>
          <p:nvPr/>
        </p:nvSpPr>
        <p:spPr>
          <a:xfrm rot="17886155">
            <a:off x="12217214" y="342693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B365C88D-BFEE-D8C5-9265-644037F2EC81}"/>
              </a:ext>
            </a:extLst>
          </p:cNvPr>
          <p:cNvSpPr/>
          <p:nvPr/>
        </p:nvSpPr>
        <p:spPr>
          <a:xfrm rot="17886155">
            <a:off x="12825203" y="276586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B9385BCA-3862-9B9D-2BC1-5371F0B7A6A6}"/>
              </a:ext>
            </a:extLst>
          </p:cNvPr>
          <p:cNvSpPr/>
          <p:nvPr/>
        </p:nvSpPr>
        <p:spPr>
          <a:xfrm rot="17886155">
            <a:off x="1181541" y="742848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4696A83D-7342-E2EA-85BC-494EDD1072DD}"/>
              </a:ext>
            </a:extLst>
          </p:cNvPr>
          <p:cNvSpPr/>
          <p:nvPr/>
        </p:nvSpPr>
        <p:spPr>
          <a:xfrm rot="17886155">
            <a:off x="12232617" y="88116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3622086C-E35B-188F-BF64-5901137F4840}"/>
              </a:ext>
            </a:extLst>
          </p:cNvPr>
          <p:cNvSpPr/>
          <p:nvPr/>
        </p:nvSpPr>
        <p:spPr>
          <a:xfrm rot="17886155">
            <a:off x="12393176" y="-23275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47676D37-6430-AE81-6BCA-0D6844F95E92}"/>
              </a:ext>
            </a:extLst>
          </p:cNvPr>
          <p:cNvSpPr/>
          <p:nvPr/>
        </p:nvSpPr>
        <p:spPr>
          <a:xfrm rot="17886155">
            <a:off x="11625359" y="-48246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1648041B-2D86-DDD5-BFE1-831C97B0E515}"/>
              </a:ext>
            </a:extLst>
          </p:cNvPr>
          <p:cNvSpPr/>
          <p:nvPr/>
        </p:nvSpPr>
        <p:spPr>
          <a:xfrm rot="17886155">
            <a:off x="-4259056" y="465078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1C95E9B0-6F44-6483-A2A7-46F3E03CA42E}"/>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2F374DEC-37DD-1FF5-A25E-DF7D5F2E32E2}"/>
              </a:ext>
            </a:extLst>
          </p:cNvPr>
          <p:cNvSpPr/>
          <p:nvPr/>
        </p:nvSpPr>
        <p:spPr>
          <a:xfrm rot="17886155">
            <a:off x="12075793" y="1254758"/>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3724319A-276C-3DE5-E5C2-9A5A6E886A89}"/>
              </a:ext>
            </a:extLst>
          </p:cNvPr>
          <p:cNvSpPr/>
          <p:nvPr/>
        </p:nvSpPr>
        <p:spPr>
          <a:xfrm rot="17886155">
            <a:off x="3795913" y="650802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B84FF562-2AD0-0BEF-3E48-93C754CEDC2C}"/>
              </a:ext>
            </a:extLst>
          </p:cNvPr>
          <p:cNvSpPr/>
          <p:nvPr/>
        </p:nvSpPr>
        <p:spPr>
          <a:xfrm rot="17886155">
            <a:off x="1141927" y="-179260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1000FE3C-DE13-99DA-DDC2-2DF4DC06CDE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671298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57552F4B-0450-2B8D-9692-6EB03F3EEDE3}"/>
              </a:ext>
            </a:extLst>
          </p:cNvPr>
          <p:cNvPicPr>
            <a:picLocks noChangeAspect="1"/>
          </p:cNvPicPr>
          <p:nvPr/>
        </p:nvPicPr>
        <p:blipFill>
          <a:blip r:embed="rId2"/>
          <a:srcRect l="491" t="1230" b="-1"/>
          <a:stretch/>
        </p:blipFill>
        <p:spPr>
          <a:xfrm>
            <a:off x="241585" y="246253"/>
            <a:ext cx="11708132" cy="6365494"/>
          </a:xfrm>
          <a:prstGeom prst="rect">
            <a:avLst/>
          </a:prstGeom>
        </p:spPr>
      </p:pic>
      <p:sp>
        <p:nvSpPr>
          <p:cNvPr id="6" name="Freeform: Shape 5">
            <a:extLst>
              <a:ext uri="{FF2B5EF4-FFF2-40B4-BE49-F238E27FC236}">
                <a16:creationId xmlns:a16="http://schemas.microsoft.com/office/drawing/2014/main" id="{42CFC0E4-9FB9-C5DE-4624-402F2B28F24E}"/>
              </a:ext>
            </a:extLst>
          </p:cNvPr>
          <p:cNvSpPr/>
          <p:nvPr/>
        </p:nvSpPr>
        <p:spPr>
          <a:xfrm rot="13967004">
            <a:off x="8205932" y="649155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44393C5A-8FBC-11E7-FA4A-5C5053C030ED}"/>
              </a:ext>
            </a:extLst>
          </p:cNvPr>
          <p:cNvSpPr/>
          <p:nvPr/>
        </p:nvSpPr>
        <p:spPr>
          <a:xfrm rot="17886155">
            <a:off x="204476" y="-352458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A3587026-2F71-180D-7501-12BD9E3881BF}"/>
              </a:ext>
            </a:extLst>
          </p:cNvPr>
          <p:cNvSpPr/>
          <p:nvPr/>
        </p:nvSpPr>
        <p:spPr>
          <a:xfrm rot="17886155">
            <a:off x="2486386" y="787813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8AD9B0E5-4CE4-F626-ECDD-B93F8F62CE0D}"/>
              </a:ext>
            </a:extLst>
          </p:cNvPr>
          <p:cNvSpPr/>
          <p:nvPr/>
        </p:nvSpPr>
        <p:spPr>
          <a:xfrm rot="19231806">
            <a:off x="3321168" y="-572443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B0D3BB86-6136-B01B-A542-0ABBBE5D69A6}"/>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653D8704-5587-4D7F-8A1F-7DD9EA48B2A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F00F61A4-B50E-6EF7-2FB8-DF5543A8184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5E3282C-B769-AAAD-976D-B497EC577B05}"/>
              </a:ext>
            </a:extLst>
          </p:cNvPr>
          <p:cNvSpPr/>
          <p:nvPr/>
        </p:nvSpPr>
        <p:spPr>
          <a:xfrm rot="17886155">
            <a:off x="12097546" y="1548358"/>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D5DC5180-7A9E-59B2-42A7-3048A3C3A02F}"/>
              </a:ext>
            </a:extLst>
          </p:cNvPr>
          <p:cNvSpPr/>
          <p:nvPr/>
        </p:nvSpPr>
        <p:spPr>
          <a:xfrm rot="17886155">
            <a:off x="12846043" y="582371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B4B9BF5B-8F9D-F06B-0ADF-D9F9315C820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E824B8EF-0C54-8C60-734F-3D6ED739C95C}"/>
              </a:ext>
            </a:extLst>
          </p:cNvPr>
          <p:cNvSpPr/>
          <p:nvPr/>
        </p:nvSpPr>
        <p:spPr>
          <a:xfrm rot="17886155">
            <a:off x="13285693" y="300414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647064E-E0EE-C17C-E3B0-64AAA6653B52}"/>
              </a:ext>
            </a:extLst>
          </p:cNvPr>
          <p:cNvSpPr/>
          <p:nvPr/>
        </p:nvSpPr>
        <p:spPr>
          <a:xfrm rot="12849056">
            <a:off x="11816340" y="334174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97A2A7DF-B1B1-2A6A-BB29-1C0A6FA877DD}"/>
              </a:ext>
            </a:extLst>
          </p:cNvPr>
          <p:cNvSpPr/>
          <p:nvPr/>
        </p:nvSpPr>
        <p:spPr>
          <a:xfrm rot="17886155">
            <a:off x="1041652"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51F6BCF5-50EA-3854-25F8-82F5808D4AB5}"/>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0BA1287-91B9-8F7D-4107-74E37F66D2E5}"/>
              </a:ext>
            </a:extLst>
          </p:cNvPr>
          <p:cNvSpPr/>
          <p:nvPr/>
        </p:nvSpPr>
        <p:spPr>
          <a:xfrm rot="17886155">
            <a:off x="9488364" y="-52237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28A94A6D-DA28-8587-CBCB-8F8BE63AE4BB}"/>
              </a:ext>
            </a:extLst>
          </p:cNvPr>
          <p:cNvSpPr/>
          <p:nvPr/>
        </p:nvSpPr>
        <p:spPr>
          <a:xfrm rot="17886155">
            <a:off x="11761728" y="-40429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0DEA846B-1E5A-0282-F28E-B4225001E4F5}"/>
              </a:ext>
            </a:extLst>
          </p:cNvPr>
          <p:cNvSpPr/>
          <p:nvPr/>
        </p:nvSpPr>
        <p:spPr>
          <a:xfrm rot="17886155">
            <a:off x="-2859000" y="6108827"/>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6AA6917E-26AF-621B-7FC8-4313F541395D}"/>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52FC4127-414A-38B7-327E-A3DD90F2751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4554FE9A-4443-AE59-083B-383DED60BC1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1795CC49-EDA9-CE56-9DBF-E03B2EE7C5B6}"/>
              </a:ext>
            </a:extLst>
          </p:cNvPr>
          <p:cNvSpPr/>
          <p:nvPr/>
        </p:nvSpPr>
        <p:spPr>
          <a:xfrm rot="17886155">
            <a:off x="-430574" y="-154099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D83675F2-9D50-43DD-E726-EECEB79AA42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288151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A7E739AB-61E5-138C-25BB-FB5E814D7ADA}"/>
              </a:ext>
            </a:extLst>
          </p:cNvPr>
          <p:cNvPicPr>
            <a:picLocks noChangeAspect="1"/>
          </p:cNvPicPr>
          <p:nvPr/>
        </p:nvPicPr>
        <p:blipFill>
          <a:blip r:embed="rId3"/>
          <a:srcRect l="491" t="1230" r="17426" b="52777"/>
          <a:stretch/>
        </p:blipFill>
        <p:spPr>
          <a:xfrm>
            <a:off x="241585" y="246252"/>
            <a:ext cx="17591961" cy="5399174"/>
          </a:xfrm>
          <a:prstGeom prst="rect">
            <a:avLst/>
          </a:prstGeom>
        </p:spPr>
      </p:pic>
      <p:sp>
        <p:nvSpPr>
          <p:cNvPr id="5" name="Freeform: Shape 5">
            <a:extLst>
              <a:ext uri="{FF2B5EF4-FFF2-40B4-BE49-F238E27FC236}">
                <a16:creationId xmlns:a16="http://schemas.microsoft.com/office/drawing/2014/main" id="{2CD5FB66-A321-F0F9-6F34-EF2EDAE6A750}"/>
              </a:ext>
            </a:extLst>
          </p:cNvPr>
          <p:cNvSpPr/>
          <p:nvPr/>
        </p:nvSpPr>
        <p:spPr>
          <a:xfrm rot="17886155">
            <a:off x="8999228" y="598230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F80500A9-8C76-D97F-6DA1-4E6CE758414F}"/>
              </a:ext>
            </a:extLst>
          </p:cNvPr>
          <p:cNvSpPr/>
          <p:nvPr/>
        </p:nvSpPr>
        <p:spPr>
          <a:xfrm rot="17886155">
            <a:off x="-2903883" y="185823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E9C534A9-4B1B-86F7-F8BD-CBF014788A8B}"/>
              </a:ext>
            </a:extLst>
          </p:cNvPr>
          <p:cNvSpPr/>
          <p:nvPr/>
        </p:nvSpPr>
        <p:spPr>
          <a:xfrm rot="752262">
            <a:off x="2570761" y="589179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D0D91605-12BC-25DF-ABCE-C5C989FBFFFC}"/>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C921E004-C834-CEF7-1165-2E6E7614113A}"/>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BB807B6A-5122-A096-90B0-9C9C05A9073D}"/>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9ADF2263-ED2C-9C2B-83BD-B3D9786922F2}"/>
              </a:ext>
            </a:extLst>
          </p:cNvPr>
          <p:cNvSpPr/>
          <p:nvPr/>
        </p:nvSpPr>
        <p:spPr>
          <a:xfrm rot="17886155">
            <a:off x="-486606" y="381662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BB732E4C-4526-5420-0647-12546B998DC9}"/>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E92A51F-D8AE-8C3A-9CBB-E95733CDF904}"/>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3AE33874-9EF5-5E6E-04F3-91C257D6D479}"/>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656968E1-19A8-470C-E79B-F0AB3123E1D4}"/>
              </a:ext>
            </a:extLst>
          </p:cNvPr>
          <p:cNvSpPr/>
          <p:nvPr/>
        </p:nvSpPr>
        <p:spPr>
          <a:xfrm rot="17886155">
            <a:off x="13071293" y="242550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7B37979-6F7D-554F-6F26-BF1BC4D822CC}"/>
              </a:ext>
            </a:extLst>
          </p:cNvPr>
          <p:cNvSpPr/>
          <p:nvPr/>
        </p:nvSpPr>
        <p:spPr>
          <a:xfrm rot="17886155">
            <a:off x="12615925" y="292896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0351F3FD-ACA5-4012-C280-2AA3D32DBAB5}"/>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624D0E29-EFDE-54CA-A954-F4B9F71FB785}"/>
              </a:ext>
            </a:extLst>
          </p:cNvPr>
          <p:cNvSpPr/>
          <p:nvPr/>
        </p:nvSpPr>
        <p:spPr>
          <a:xfrm rot="17886155">
            <a:off x="12686901" y="-38916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67693CB7-A049-3BFB-5FE3-577FA87FAEB5}"/>
              </a:ext>
            </a:extLst>
          </p:cNvPr>
          <p:cNvSpPr/>
          <p:nvPr/>
        </p:nvSpPr>
        <p:spPr>
          <a:xfrm rot="17886155">
            <a:off x="11678991" y="-66264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61025293-BEA2-56CC-6B5F-9C7D5BF0188D}"/>
              </a:ext>
            </a:extLst>
          </p:cNvPr>
          <p:cNvSpPr/>
          <p:nvPr/>
        </p:nvSpPr>
        <p:spPr>
          <a:xfrm rot="17886155">
            <a:off x="12722754" y="9661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343D2350-4ACC-0361-C305-C7D2A1207326}"/>
              </a:ext>
            </a:extLst>
          </p:cNvPr>
          <p:cNvSpPr/>
          <p:nvPr/>
        </p:nvSpPr>
        <p:spPr>
          <a:xfrm rot="17886155">
            <a:off x="-4061555" y="466949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ECE98137-90F5-6AEE-C48A-177782C5A9EE}"/>
              </a:ext>
            </a:extLst>
          </p:cNvPr>
          <p:cNvSpPr/>
          <p:nvPr/>
        </p:nvSpPr>
        <p:spPr>
          <a:xfrm rot="17886155">
            <a:off x="-1382589" y="-100293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8E67298B-3D79-8690-DED1-A0A5BEE8DAA6}"/>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64011AD1-20F0-69AF-2D67-F964B4BB4D8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3CAD873D-8661-F4E9-71DB-E3FD64142C14}"/>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1EE0A490-231E-032B-09DA-DE3389553CA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02889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0924F-1035-5A63-4EA3-767C9FFAD40A}"/>
            </a:ext>
          </a:extLst>
        </p:cNvPr>
        <p:cNvGrpSpPr/>
        <p:nvPr/>
      </p:nvGrpSpPr>
      <p:grpSpPr>
        <a:xfrm>
          <a:off x="0" y="0"/>
          <a:ext cx="0" cy="0"/>
          <a:chOff x="0" y="0"/>
          <a:chExt cx="0" cy="0"/>
        </a:xfrm>
      </p:grpSpPr>
      <p:pic>
        <p:nvPicPr>
          <p:cNvPr id="7" name="Picture 6" descr="A screenshot of a computer&#10;&#10;Description automatically generated">
            <a:extLst>
              <a:ext uri="{FF2B5EF4-FFF2-40B4-BE49-F238E27FC236}">
                <a16:creationId xmlns:a16="http://schemas.microsoft.com/office/drawing/2014/main" id="{2BCE4A39-E940-7F7C-F663-5D88E1F54EA1}"/>
              </a:ext>
            </a:extLst>
          </p:cNvPr>
          <p:cNvPicPr>
            <a:picLocks noChangeAspect="1"/>
          </p:cNvPicPr>
          <p:nvPr/>
        </p:nvPicPr>
        <p:blipFill>
          <a:blip r:embed="rId3"/>
          <a:srcRect l="491" t="1230" r="17426" b="52777"/>
          <a:stretch/>
        </p:blipFill>
        <p:spPr>
          <a:xfrm>
            <a:off x="-4605398" y="246253"/>
            <a:ext cx="17591961" cy="5399174"/>
          </a:xfrm>
          <a:prstGeom prst="rect">
            <a:avLst/>
          </a:prstGeom>
        </p:spPr>
      </p:pic>
      <p:sp>
        <p:nvSpPr>
          <p:cNvPr id="5" name="Freeform: Shape 5">
            <a:extLst>
              <a:ext uri="{FF2B5EF4-FFF2-40B4-BE49-F238E27FC236}">
                <a16:creationId xmlns:a16="http://schemas.microsoft.com/office/drawing/2014/main" id="{B14A7AF1-F901-BF7E-8F8C-1BD144BD90DD}"/>
              </a:ext>
            </a:extLst>
          </p:cNvPr>
          <p:cNvSpPr/>
          <p:nvPr/>
        </p:nvSpPr>
        <p:spPr>
          <a:xfrm rot="17886155">
            <a:off x="9023138" y="757184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7">
            <a:extLst>
              <a:ext uri="{FF2B5EF4-FFF2-40B4-BE49-F238E27FC236}">
                <a16:creationId xmlns:a16="http://schemas.microsoft.com/office/drawing/2014/main" id="{16CC6191-4459-0725-4469-5F95DB619EF3}"/>
              </a:ext>
            </a:extLst>
          </p:cNvPr>
          <p:cNvSpPr/>
          <p:nvPr/>
        </p:nvSpPr>
        <p:spPr>
          <a:xfrm rot="17886155">
            <a:off x="-2738234" y="-98588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045D9626-7DF9-53EA-5CB2-AC5001EB8417}"/>
              </a:ext>
            </a:extLst>
          </p:cNvPr>
          <p:cNvSpPr/>
          <p:nvPr/>
        </p:nvSpPr>
        <p:spPr>
          <a:xfrm rot="17886155">
            <a:off x="3908154" y="840629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3DACDA77-689C-A034-5806-0CE8E19262F4}"/>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2F5428D2-01A8-968B-627F-EAE5494B1A0E}"/>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F2FC126C-3D08-1A0C-382F-759B4B6B5C27}"/>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51651858-4DC3-167E-2180-D19E990286FD}"/>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E3376D35-5D03-472E-2D62-9968D4BABF54}"/>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51192B66-7E48-1B4F-58D5-5151A720BF07}"/>
              </a:ext>
            </a:extLst>
          </p:cNvPr>
          <p:cNvSpPr/>
          <p:nvPr/>
        </p:nvSpPr>
        <p:spPr>
          <a:xfrm rot="4275335">
            <a:off x="11453951" y="573806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936EEEA8-4274-8CA6-DFBF-31F048D53205}"/>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B87A01CE-FAD2-22BA-BA47-A5BBBF7B6B33}"/>
              </a:ext>
            </a:extLst>
          </p:cNvPr>
          <p:cNvSpPr/>
          <p:nvPr/>
        </p:nvSpPr>
        <p:spPr>
          <a:xfrm rot="17886155">
            <a:off x="12529220" y="207582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7E2D213B-27E6-3F71-5EDF-FBD83CAE419F}"/>
              </a:ext>
            </a:extLst>
          </p:cNvPr>
          <p:cNvSpPr/>
          <p:nvPr/>
        </p:nvSpPr>
        <p:spPr>
          <a:xfrm rot="17886155">
            <a:off x="12730069" y="429775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20316981-DF12-5A68-E271-0F8134340D2C}"/>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F568C27A-DC46-3317-2045-F101B40B400D}"/>
              </a:ext>
            </a:extLst>
          </p:cNvPr>
          <p:cNvSpPr/>
          <p:nvPr/>
        </p:nvSpPr>
        <p:spPr>
          <a:xfrm rot="17886155">
            <a:off x="12718268" y="288573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3ABCFEF5-A002-B0F7-4590-3C7B8D3E0A29}"/>
              </a:ext>
            </a:extLst>
          </p:cNvPr>
          <p:cNvSpPr/>
          <p:nvPr/>
        </p:nvSpPr>
        <p:spPr>
          <a:xfrm rot="17886155">
            <a:off x="12085297" y="-57637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01731722-F9B9-F44A-C05A-6F55B14B3AE2}"/>
              </a:ext>
            </a:extLst>
          </p:cNvPr>
          <p:cNvSpPr/>
          <p:nvPr/>
        </p:nvSpPr>
        <p:spPr>
          <a:xfrm rot="17886155">
            <a:off x="12234520" y="112409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8CF825A2-63B0-C948-8AB0-E5C7A61233A6}"/>
              </a:ext>
            </a:extLst>
          </p:cNvPr>
          <p:cNvSpPr/>
          <p:nvPr/>
        </p:nvSpPr>
        <p:spPr>
          <a:xfrm rot="17886155">
            <a:off x="-2859251" y="517650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6BD7CB3A-1EF2-A9C9-737D-96F5F26C417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CEB86264-F4AA-AD49-AA86-5402ADF11A4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F0205A1C-99B6-B021-72A3-23B089582456}"/>
              </a:ext>
            </a:extLst>
          </p:cNvPr>
          <p:cNvSpPr/>
          <p:nvPr/>
        </p:nvSpPr>
        <p:spPr>
          <a:xfrm rot="17886155">
            <a:off x="5148452" y="6244782"/>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E135FB6F-86A6-421F-4884-2D7B1C5EAFA5}"/>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820AA636-0536-815E-0A0E-D033AB90840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564571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33A2BA50-85DB-B059-3259-E1461DCC193A}"/>
              </a:ext>
            </a:extLst>
          </p:cNvPr>
          <p:cNvPicPr>
            <a:picLocks noChangeAspect="1"/>
          </p:cNvPicPr>
          <p:nvPr/>
        </p:nvPicPr>
        <p:blipFill>
          <a:blip r:embed="rId3"/>
          <a:srcRect l="763" t="1701"/>
          <a:stretch/>
        </p:blipFill>
        <p:spPr>
          <a:xfrm>
            <a:off x="228599" y="246253"/>
            <a:ext cx="11731982" cy="6365494"/>
          </a:xfrm>
          <a:prstGeom prst="rect">
            <a:avLst/>
          </a:prstGeom>
        </p:spPr>
      </p:pic>
      <p:sp>
        <p:nvSpPr>
          <p:cNvPr id="6" name="Freeform: Shape 5">
            <a:extLst>
              <a:ext uri="{FF2B5EF4-FFF2-40B4-BE49-F238E27FC236}">
                <a16:creationId xmlns:a16="http://schemas.microsoft.com/office/drawing/2014/main" id="{7DCDF257-ECD5-ACA9-FC60-60EBB88CE37E}"/>
              </a:ext>
            </a:extLst>
          </p:cNvPr>
          <p:cNvSpPr/>
          <p:nvPr/>
        </p:nvSpPr>
        <p:spPr>
          <a:xfrm rot="17886155">
            <a:off x="9867920" y="725840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B5BE3132-7779-0DA3-E951-BD735E054389}"/>
              </a:ext>
            </a:extLst>
          </p:cNvPr>
          <p:cNvSpPr/>
          <p:nvPr/>
        </p:nvSpPr>
        <p:spPr>
          <a:xfrm rot="17886155">
            <a:off x="-2114086" y="-213341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47287E6-66CA-2B3C-51B3-79C9612C77B3}"/>
              </a:ext>
            </a:extLst>
          </p:cNvPr>
          <p:cNvSpPr/>
          <p:nvPr/>
        </p:nvSpPr>
        <p:spPr>
          <a:xfrm rot="17886155">
            <a:off x="5059424" y="835583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97CD5581-74FA-B38F-6E46-E65FA74E6E8D}"/>
              </a:ext>
            </a:extLst>
          </p:cNvPr>
          <p:cNvSpPr/>
          <p:nvPr/>
        </p:nvSpPr>
        <p:spPr>
          <a:xfrm rot="16200000">
            <a:off x="4305430" y="-375505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8CBDCF1F-F84D-3363-DAAB-B411BEFBC656}"/>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3D0E4B84-BC35-EADD-37BD-9FFA5B8435D4}"/>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EEC51191-9DA5-64AF-299B-1E1012D6073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4E4D9916-C287-8F30-06B4-F10A7FB4B99D}"/>
              </a:ext>
            </a:extLst>
          </p:cNvPr>
          <p:cNvSpPr/>
          <p:nvPr/>
        </p:nvSpPr>
        <p:spPr>
          <a:xfrm rot="17886155">
            <a:off x="8717519" y="-208118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0FAC85BD-44E5-42B6-302C-BB55A847577E}"/>
              </a:ext>
            </a:extLst>
          </p:cNvPr>
          <p:cNvSpPr/>
          <p:nvPr/>
        </p:nvSpPr>
        <p:spPr>
          <a:xfrm rot="17886155">
            <a:off x="12903106" y="640054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5458665E-20E6-1442-1CEB-D7E18BC6271E}"/>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586C4ED5-6303-3FD9-B65C-72269AB98A84}"/>
              </a:ext>
            </a:extLst>
          </p:cNvPr>
          <p:cNvSpPr/>
          <p:nvPr/>
        </p:nvSpPr>
        <p:spPr>
          <a:xfrm rot="17886155">
            <a:off x="12087813" y="336177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B157153D-DD8B-5668-58F0-80B3CFCD151B}"/>
              </a:ext>
            </a:extLst>
          </p:cNvPr>
          <p:cNvSpPr/>
          <p:nvPr/>
        </p:nvSpPr>
        <p:spPr>
          <a:xfrm rot="1963091">
            <a:off x="12085872" y="485843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3673DE03-2A33-66B7-5629-B70D8C5484F4}"/>
              </a:ext>
            </a:extLst>
          </p:cNvPr>
          <p:cNvSpPr/>
          <p:nvPr/>
        </p:nvSpPr>
        <p:spPr>
          <a:xfrm rot="17886155">
            <a:off x="4348944" y="690659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6CC0C9D-5E0C-9071-007B-F6DD7C7C453F}"/>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EADED0C-41EF-0DCD-C2CB-ADAA05C32D2B}"/>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280C5E3B-21FF-70B6-E200-1CA3C4390F8D}"/>
              </a:ext>
            </a:extLst>
          </p:cNvPr>
          <p:cNvSpPr/>
          <p:nvPr/>
        </p:nvSpPr>
        <p:spPr>
          <a:xfrm rot="17886155">
            <a:off x="11143019" y="-143853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2B8E0902-1E77-46AF-4880-415A09B21C38}"/>
              </a:ext>
            </a:extLst>
          </p:cNvPr>
          <p:cNvSpPr/>
          <p:nvPr/>
        </p:nvSpPr>
        <p:spPr>
          <a:xfrm rot="17886155">
            <a:off x="-1781372" y="674274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CCF6F218-36B1-3018-9C38-EB9CD93A24A0}"/>
              </a:ext>
            </a:extLst>
          </p:cNvPr>
          <p:cNvSpPr/>
          <p:nvPr/>
        </p:nvSpPr>
        <p:spPr>
          <a:xfrm rot="17886155">
            <a:off x="-1494582" y="141678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A3C3CA56-F278-7112-F719-C86BBF3849E2}"/>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81060B0A-6548-0448-907E-EF8CEDD0AD6F}"/>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6C53FAE2-DDE1-07D9-306A-20D2E959CBC6}"/>
              </a:ext>
            </a:extLst>
          </p:cNvPr>
          <p:cNvSpPr/>
          <p:nvPr/>
        </p:nvSpPr>
        <p:spPr>
          <a:xfrm rot="17886155">
            <a:off x="1702011" y="-203905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2C58B907-088B-3994-4D2F-A1BDD5AC07AD}"/>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09213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F75592-CD5B-2169-74CD-D65C7733CC9C}"/>
            </a:ext>
          </a:extLst>
        </p:cNvPr>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A3696A75-25AA-E91A-A038-F045ED6937AA}"/>
              </a:ext>
            </a:extLst>
          </p:cNvPr>
          <p:cNvPicPr>
            <a:picLocks noChangeAspect="1"/>
          </p:cNvPicPr>
          <p:nvPr/>
        </p:nvPicPr>
        <p:blipFill>
          <a:blip r:embed="rId3"/>
          <a:srcRect l="763" t="1700" r="28264" b="26519"/>
          <a:stretch/>
        </p:blipFill>
        <p:spPr>
          <a:xfrm>
            <a:off x="228599" y="246252"/>
            <a:ext cx="11804074" cy="6539230"/>
          </a:xfrm>
          <a:prstGeom prst="rect">
            <a:avLst/>
          </a:prstGeom>
        </p:spPr>
      </p:pic>
      <p:sp>
        <p:nvSpPr>
          <p:cNvPr id="6" name="Freeform: Shape 5">
            <a:extLst>
              <a:ext uri="{FF2B5EF4-FFF2-40B4-BE49-F238E27FC236}">
                <a16:creationId xmlns:a16="http://schemas.microsoft.com/office/drawing/2014/main" id="{B79B0F47-A0EF-C3B2-B04F-AC2DE913BF2C}"/>
              </a:ext>
            </a:extLst>
          </p:cNvPr>
          <p:cNvSpPr/>
          <p:nvPr/>
        </p:nvSpPr>
        <p:spPr>
          <a:xfrm rot="17886155">
            <a:off x="2835459" y="708466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22DC04D2-C50B-BED3-463E-CC950F15BFA8}"/>
              </a:ext>
            </a:extLst>
          </p:cNvPr>
          <p:cNvSpPr/>
          <p:nvPr/>
        </p:nvSpPr>
        <p:spPr>
          <a:xfrm rot="17886155">
            <a:off x="-2837534" y="-215789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23ED20C0-DD33-2B09-B0F8-679647ECC7A9}"/>
              </a:ext>
            </a:extLst>
          </p:cNvPr>
          <p:cNvSpPr/>
          <p:nvPr/>
        </p:nvSpPr>
        <p:spPr>
          <a:xfrm rot="17886155">
            <a:off x="5241550" y="802998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10EA4660-80F3-5466-41B7-320360E65360}"/>
              </a:ext>
            </a:extLst>
          </p:cNvPr>
          <p:cNvSpPr/>
          <p:nvPr/>
        </p:nvSpPr>
        <p:spPr>
          <a:xfrm rot="19231806">
            <a:off x="5329336" y="-598221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552DAB17-59EF-B2C6-1C3E-6444C08385A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BFC9A1C1-7A71-B0BF-9373-BE18E57EA368}"/>
              </a:ext>
            </a:extLst>
          </p:cNvPr>
          <p:cNvSpPr/>
          <p:nvPr/>
        </p:nvSpPr>
        <p:spPr>
          <a:xfrm rot="17886155">
            <a:off x="10857078" y="6507230"/>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C7614708-2357-F821-0C56-5FE1DB335675}"/>
              </a:ext>
            </a:extLst>
          </p:cNvPr>
          <p:cNvSpPr/>
          <p:nvPr/>
        </p:nvSpPr>
        <p:spPr>
          <a:xfrm rot="17886155">
            <a:off x="-557117" y="494780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E3745C55-BBBC-BBE5-E099-72C43048B059}"/>
              </a:ext>
            </a:extLst>
          </p:cNvPr>
          <p:cNvSpPr/>
          <p:nvPr/>
        </p:nvSpPr>
        <p:spPr>
          <a:xfrm rot="17886155">
            <a:off x="4548121" y="-142256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13AC2DED-F9FA-7534-8FFC-EFF2E29885EB}"/>
              </a:ext>
            </a:extLst>
          </p:cNvPr>
          <p:cNvSpPr/>
          <p:nvPr/>
        </p:nvSpPr>
        <p:spPr>
          <a:xfrm rot="17886155">
            <a:off x="5332623" y="623241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8CF67FFB-973C-7ABA-A815-133AAAF4A25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39D912D1-03B2-9336-1621-EA4A32B045CA}"/>
              </a:ext>
            </a:extLst>
          </p:cNvPr>
          <p:cNvSpPr/>
          <p:nvPr/>
        </p:nvSpPr>
        <p:spPr>
          <a:xfrm rot="17886155">
            <a:off x="12679881" y="185398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4BACE4AD-07F7-DD7B-5B40-472DB403551A}"/>
              </a:ext>
            </a:extLst>
          </p:cNvPr>
          <p:cNvSpPr/>
          <p:nvPr/>
        </p:nvSpPr>
        <p:spPr>
          <a:xfrm rot="17886155">
            <a:off x="12375043" y="461005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FEF1392F-6DF0-942E-1180-F06713806D1E}"/>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56B35D58-04FE-F31B-6820-223A74DE6E11}"/>
              </a:ext>
            </a:extLst>
          </p:cNvPr>
          <p:cNvSpPr/>
          <p:nvPr/>
        </p:nvSpPr>
        <p:spPr>
          <a:xfrm rot="17886155">
            <a:off x="12793411" y="222871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FF677C4-68D4-A806-921C-1CD3A76A3DB5}"/>
              </a:ext>
            </a:extLst>
          </p:cNvPr>
          <p:cNvSpPr/>
          <p:nvPr/>
        </p:nvSpPr>
        <p:spPr>
          <a:xfrm rot="17886155">
            <a:off x="10262094" y="-39182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E3723C32-91E4-E29B-EF5F-1B87829E4B1A}"/>
              </a:ext>
            </a:extLst>
          </p:cNvPr>
          <p:cNvSpPr/>
          <p:nvPr/>
        </p:nvSpPr>
        <p:spPr>
          <a:xfrm rot="17886155">
            <a:off x="13643338" y="-1566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74267259-3085-1E72-6AC0-691261040F8E}"/>
              </a:ext>
            </a:extLst>
          </p:cNvPr>
          <p:cNvSpPr/>
          <p:nvPr/>
        </p:nvSpPr>
        <p:spPr>
          <a:xfrm rot="17886155">
            <a:off x="-5098360" y="-171100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26C49D35-154B-D162-C28A-36617CE83B9E}"/>
              </a:ext>
            </a:extLst>
          </p:cNvPr>
          <p:cNvSpPr/>
          <p:nvPr/>
        </p:nvSpPr>
        <p:spPr>
          <a:xfrm rot="17886155">
            <a:off x="-1494861" y="132234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688A4BBB-5334-4F5F-4851-1FCC5A16973D}"/>
              </a:ext>
            </a:extLst>
          </p:cNvPr>
          <p:cNvSpPr/>
          <p:nvPr/>
        </p:nvSpPr>
        <p:spPr>
          <a:xfrm rot="17886155">
            <a:off x="11882220" y="120422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5AC0C0E8-2CA6-E98D-AB53-E4A27A5D250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C495B50F-FE44-C0AD-E9CE-F2D465407BC2}"/>
              </a:ext>
            </a:extLst>
          </p:cNvPr>
          <p:cNvSpPr/>
          <p:nvPr/>
        </p:nvSpPr>
        <p:spPr>
          <a:xfrm rot="17886155">
            <a:off x="2545786" y="-269105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8EB756B6-FAD9-BC9C-22AD-EDBBB91DF32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73502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9E124E01-2CC0-7EF4-A542-B51610BF8037}"/>
              </a:ext>
            </a:extLst>
          </p:cNvPr>
          <p:cNvPicPr>
            <a:picLocks noChangeAspect="1"/>
          </p:cNvPicPr>
          <p:nvPr/>
        </p:nvPicPr>
        <p:blipFill>
          <a:blip r:embed="rId3"/>
          <a:stretch>
            <a:fillRect/>
          </a:stretch>
        </p:blipFill>
        <p:spPr>
          <a:xfrm>
            <a:off x="231972" y="198026"/>
            <a:ext cx="11720856" cy="6348689"/>
          </a:xfrm>
          <a:prstGeom prst="rect">
            <a:avLst/>
          </a:prstGeom>
        </p:spPr>
      </p:pic>
      <p:sp>
        <p:nvSpPr>
          <p:cNvPr id="25" name="Freeform: Shape 24">
            <a:extLst>
              <a:ext uri="{FF2B5EF4-FFF2-40B4-BE49-F238E27FC236}">
                <a16:creationId xmlns:a16="http://schemas.microsoft.com/office/drawing/2014/main" id="{9B8E8988-6027-8F15-E361-2D567D88F87F}"/>
              </a:ext>
            </a:extLst>
          </p:cNvPr>
          <p:cNvSpPr/>
          <p:nvPr/>
        </p:nvSpPr>
        <p:spPr>
          <a:xfrm rot="17886155">
            <a:off x="2412557" y="725974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7">
            <a:extLst>
              <a:ext uri="{FF2B5EF4-FFF2-40B4-BE49-F238E27FC236}">
                <a16:creationId xmlns:a16="http://schemas.microsoft.com/office/drawing/2014/main" id="{98E8917F-0037-D4AF-1092-688584E961F1}"/>
              </a:ext>
            </a:extLst>
          </p:cNvPr>
          <p:cNvSpPr/>
          <p:nvPr/>
        </p:nvSpPr>
        <p:spPr>
          <a:xfrm rot="17886155">
            <a:off x="-1013007" y="-353014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7" name="Freeform: Shape 8">
            <a:extLst>
              <a:ext uri="{FF2B5EF4-FFF2-40B4-BE49-F238E27FC236}">
                <a16:creationId xmlns:a16="http://schemas.microsoft.com/office/drawing/2014/main" id="{B4C58518-E672-5249-B528-B8A320234823}"/>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8" name="Freeform: Shape 9">
            <a:extLst>
              <a:ext uri="{FF2B5EF4-FFF2-40B4-BE49-F238E27FC236}">
                <a16:creationId xmlns:a16="http://schemas.microsoft.com/office/drawing/2014/main" id="{7965E333-027A-9431-E004-DB9C36A23B63}"/>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10">
            <a:extLst>
              <a:ext uri="{FF2B5EF4-FFF2-40B4-BE49-F238E27FC236}">
                <a16:creationId xmlns:a16="http://schemas.microsoft.com/office/drawing/2014/main" id="{37CB0404-82E1-D383-68E3-D6981ABAB58D}"/>
              </a:ext>
            </a:extLst>
          </p:cNvPr>
          <p:cNvSpPr/>
          <p:nvPr/>
        </p:nvSpPr>
        <p:spPr>
          <a:xfrm rot="17886155">
            <a:off x="610008" y="8785261"/>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Freeform: Shape 11">
            <a:extLst>
              <a:ext uri="{FF2B5EF4-FFF2-40B4-BE49-F238E27FC236}">
                <a16:creationId xmlns:a16="http://schemas.microsoft.com/office/drawing/2014/main" id="{5F47E969-7A5E-C88D-35DF-1F93EE023EB0}"/>
              </a:ext>
            </a:extLst>
          </p:cNvPr>
          <p:cNvSpPr/>
          <p:nvPr/>
        </p:nvSpPr>
        <p:spPr>
          <a:xfrm rot="17886155">
            <a:off x="-1535548" y="6431044"/>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1" name="Freeform: Shape 12">
            <a:extLst>
              <a:ext uri="{FF2B5EF4-FFF2-40B4-BE49-F238E27FC236}">
                <a16:creationId xmlns:a16="http://schemas.microsoft.com/office/drawing/2014/main" id="{0D6FF73C-757A-F4DC-B2D7-B4D79760992A}"/>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2" name="Freeform: Shape 13">
            <a:extLst>
              <a:ext uri="{FF2B5EF4-FFF2-40B4-BE49-F238E27FC236}">
                <a16:creationId xmlns:a16="http://schemas.microsoft.com/office/drawing/2014/main" id="{DB874EAE-BEC5-4E51-4EA1-9955624DE920}"/>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14">
            <a:extLst>
              <a:ext uri="{FF2B5EF4-FFF2-40B4-BE49-F238E27FC236}">
                <a16:creationId xmlns:a16="http://schemas.microsoft.com/office/drawing/2014/main" id="{3208123C-4541-BD69-1E37-66D7C0664A5A}"/>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4" name="Freeform: Shape 15">
            <a:extLst>
              <a:ext uri="{FF2B5EF4-FFF2-40B4-BE49-F238E27FC236}">
                <a16:creationId xmlns:a16="http://schemas.microsoft.com/office/drawing/2014/main" id="{791603C4-3B50-5385-005F-32B2ABC710FE}"/>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5" name="Freeform: Shape 16">
            <a:extLst>
              <a:ext uri="{FF2B5EF4-FFF2-40B4-BE49-F238E27FC236}">
                <a16:creationId xmlns:a16="http://schemas.microsoft.com/office/drawing/2014/main" id="{19B43DAF-5ED7-7CEB-D24A-46D7440F5AA5}"/>
              </a:ext>
            </a:extLst>
          </p:cNvPr>
          <p:cNvSpPr/>
          <p:nvPr/>
        </p:nvSpPr>
        <p:spPr>
          <a:xfrm rot="17886155">
            <a:off x="11129395" y="-77123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6" name="Freeform: Shape 17">
            <a:extLst>
              <a:ext uri="{FF2B5EF4-FFF2-40B4-BE49-F238E27FC236}">
                <a16:creationId xmlns:a16="http://schemas.microsoft.com/office/drawing/2014/main" id="{557FC314-F7CA-7874-0619-5F7BE9BFBD9A}"/>
              </a:ext>
            </a:extLst>
          </p:cNvPr>
          <p:cNvSpPr/>
          <p:nvPr/>
        </p:nvSpPr>
        <p:spPr>
          <a:xfrm rot="17886155">
            <a:off x="12734144" y="2607657"/>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7" name="Freeform: Shape 18">
            <a:extLst>
              <a:ext uri="{FF2B5EF4-FFF2-40B4-BE49-F238E27FC236}">
                <a16:creationId xmlns:a16="http://schemas.microsoft.com/office/drawing/2014/main" id="{67589D49-370E-C6DF-7EF1-27EE253F5C42}"/>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8" name="Freeform: Shape 19">
            <a:extLst>
              <a:ext uri="{FF2B5EF4-FFF2-40B4-BE49-F238E27FC236}">
                <a16:creationId xmlns:a16="http://schemas.microsoft.com/office/drawing/2014/main" id="{9936FE0D-A7CA-8C60-D017-24225AA5F66E}"/>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9" name="Freeform: Shape 20">
            <a:extLst>
              <a:ext uri="{FF2B5EF4-FFF2-40B4-BE49-F238E27FC236}">
                <a16:creationId xmlns:a16="http://schemas.microsoft.com/office/drawing/2014/main" id="{2F29868D-83BF-824E-F81D-6723BCFB1C3A}"/>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Freeform: Shape 21">
            <a:extLst>
              <a:ext uri="{FF2B5EF4-FFF2-40B4-BE49-F238E27FC236}">
                <a16:creationId xmlns:a16="http://schemas.microsoft.com/office/drawing/2014/main" id="{67ECA147-3BB7-FCCB-4458-C0396585F1A5}"/>
              </a:ext>
            </a:extLst>
          </p:cNvPr>
          <p:cNvSpPr/>
          <p:nvPr/>
        </p:nvSpPr>
        <p:spPr>
          <a:xfrm rot="17886155">
            <a:off x="12213678" y="39409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1" name="Freeform: Shape 22">
            <a:extLst>
              <a:ext uri="{FF2B5EF4-FFF2-40B4-BE49-F238E27FC236}">
                <a16:creationId xmlns:a16="http://schemas.microsoft.com/office/drawing/2014/main" id="{FF02D141-556E-E8BB-123B-BD0859F0EC4A}"/>
              </a:ext>
            </a:extLst>
          </p:cNvPr>
          <p:cNvSpPr/>
          <p:nvPr/>
        </p:nvSpPr>
        <p:spPr>
          <a:xfrm rot="17886155">
            <a:off x="10602887" y="-457230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2" name="Freeform: Shape 23">
            <a:extLst>
              <a:ext uri="{FF2B5EF4-FFF2-40B4-BE49-F238E27FC236}">
                <a16:creationId xmlns:a16="http://schemas.microsoft.com/office/drawing/2014/main" id="{29A57F56-96BA-C098-9742-61F1BE31BEEA}"/>
              </a:ext>
            </a:extLst>
          </p:cNvPr>
          <p:cNvSpPr/>
          <p:nvPr/>
        </p:nvSpPr>
        <p:spPr>
          <a:xfrm rot="17886155">
            <a:off x="-802986" y="686163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3" name="Freeform: Shape 24">
            <a:extLst>
              <a:ext uri="{FF2B5EF4-FFF2-40B4-BE49-F238E27FC236}">
                <a16:creationId xmlns:a16="http://schemas.microsoft.com/office/drawing/2014/main" id="{04AAB9A2-B7FA-1B49-1BDE-2460E4D8AEB8}"/>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4" name="Freeform: Shape 25">
            <a:extLst>
              <a:ext uri="{FF2B5EF4-FFF2-40B4-BE49-F238E27FC236}">
                <a16:creationId xmlns:a16="http://schemas.microsoft.com/office/drawing/2014/main" id="{AE65420B-CB27-101D-D632-4900A7A0BCE3}"/>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5" name="Freeform: Shape 26">
            <a:extLst>
              <a:ext uri="{FF2B5EF4-FFF2-40B4-BE49-F238E27FC236}">
                <a16:creationId xmlns:a16="http://schemas.microsoft.com/office/drawing/2014/main" id="{1BE6EB7B-6153-2390-4496-4C450B1FB9E5}"/>
              </a:ext>
            </a:extLst>
          </p:cNvPr>
          <p:cNvSpPr/>
          <p:nvPr/>
        </p:nvSpPr>
        <p:spPr>
          <a:xfrm rot="17886155">
            <a:off x="-2020268" y="-74552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6" name="Freeform: Shape 27">
            <a:extLst>
              <a:ext uri="{FF2B5EF4-FFF2-40B4-BE49-F238E27FC236}">
                <a16:creationId xmlns:a16="http://schemas.microsoft.com/office/drawing/2014/main" id="{9FC19A54-B05F-5C01-E302-53A7DF530A9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90845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CF2A2AD3-773D-8DB6-C277-ACEA2C396D29}"/>
              </a:ext>
            </a:extLst>
          </p:cNvPr>
          <p:cNvPicPr>
            <a:picLocks noChangeAspect="1"/>
          </p:cNvPicPr>
          <p:nvPr/>
        </p:nvPicPr>
        <p:blipFill>
          <a:blip r:embed="rId3"/>
          <a:stretch>
            <a:fillRect/>
          </a:stretch>
        </p:blipFill>
        <p:spPr>
          <a:xfrm>
            <a:off x="281032" y="279279"/>
            <a:ext cx="11629936" cy="6299441"/>
          </a:xfrm>
          <a:prstGeom prst="rect">
            <a:avLst/>
          </a:prstGeom>
        </p:spPr>
      </p:pic>
      <p:sp>
        <p:nvSpPr>
          <p:cNvPr id="4" name="Freeform: Shape 5">
            <a:extLst>
              <a:ext uri="{FF2B5EF4-FFF2-40B4-BE49-F238E27FC236}">
                <a16:creationId xmlns:a16="http://schemas.microsoft.com/office/drawing/2014/main" id="{9159061A-2FB4-5C2D-DF78-D5A63BEAEE62}"/>
              </a:ext>
            </a:extLst>
          </p:cNvPr>
          <p:cNvSpPr/>
          <p:nvPr/>
        </p:nvSpPr>
        <p:spPr>
          <a:xfrm rot="17886155">
            <a:off x="9346432" y="725001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EE73D8FE-1E14-7D18-924F-D0120DD86B05}"/>
              </a:ext>
            </a:extLst>
          </p:cNvPr>
          <p:cNvSpPr/>
          <p:nvPr/>
        </p:nvSpPr>
        <p:spPr>
          <a:xfrm rot="17886155">
            <a:off x="-2867757" y="-127070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8A461697-A544-DAEE-D4D0-D7034BAD1D82}"/>
              </a:ext>
            </a:extLst>
          </p:cNvPr>
          <p:cNvSpPr/>
          <p:nvPr/>
        </p:nvSpPr>
        <p:spPr>
          <a:xfrm rot="17886155">
            <a:off x="5013243" y="7700916"/>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F7C7B5E7-63BD-29B8-A390-647B7CD7AC6A}"/>
              </a:ext>
            </a:extLst>
          </p:cNvPr>
          <p:cNvSpPr/>
          <p:nvPr/>
        </p:nvSpPr>
        <p:spPr>
          <a:xfrm rot="19231806">
            <a:off x="4835408" y="-583065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537489F1-B2CF-08F9-47C3-556E6DDE445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C2B66D7C-3552-FEF8-6878-E80139261684}"/>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032D1185-C258-67AA-7F86-813041B93D3A}"/>
              </a:ext>
            </a:extLst>
          </p:cNvPr>
          <p:cNvSpPr/>
          <p:nvPr/>
        </p:nvSpPr>
        <p:spPr>
          <a:xfrm rot="17886155">
            <a:off x="-585819" y="507191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E3387FE7-91FB-F1D5-EEFD-13CA58F7427B}"/>
              </a:ext>
            </a:extLst>
          </p:cNvPr>
          <p:cNvSpPr/>
          <p:nvPr/>
        </p:nvSpPr>
        <p:spPr>
          <a:xfrm rot="17886155">
            <a:off x="7740053" y="-132551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6AA245C-B882-C327-9A1F-79A503090A49}"/>
              </a:ext>
            </a:extLst>
          </p:cNvPr>
          <p:cNvSpPr/>
          <p:nvPr/>
        </p:nvSpPr>
        <p:spPr>
          <a:xfrm rot="17886155">
            <a:off x="12201231" y="535908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750C08FB-7F88-0395-1ECE-6A97C404F0F1}"/>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7F3B3319-1E86-B49A-43F6-5CDF2256D773}"/>
              </a:ext>
            </a:extLst>
          </p:cNvPr>
          <p:cNvSpPr/>
          <p:nvPr/>
        </p:nvSpPr>
        <p:spPr>
          <a:xfrm rot="17886155">
            <a:off x="12714109" y="223706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35AB2B4-C30C-766F-EB79-2BA703B054F8}"/>
              </a:ext>
            </a:extLst>
          </p:cNvPr>
          <p:cNvSpPr/>
          <p:nvPr/>
        </p:nvSpPr>
        <p:spPr>
          <a:xfrm rot="17886155">
            <a:off x="13357013" y="353826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6C4BFA24-BE20-525C-95A4-253F2CFFA0A5}"/>
              </a:ext>
            </a:extLst>
          </p:cNvPr>
          <p:cNvSpPr/>
          <p:nvPr/>
        </p:nvSpPr>
        <p:spPr>
          <a:xfrm rot="17886155">
            <a:off x="1529600" y="6874143"/>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F3B274AE-F75B-136B-C1E9-081319126905}"/>
              </a:ext>
            </a:extLst>
          </p:cNvPr>
          <p:cNvSpPr/>
          <p:nvPr/>
        </p:nvSpPr>
        <p:spPr>
          <a:xfrm rot="17886155">
            <a:off x="12693097" y="126230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4CA9D456-BF96-EB60-A185-D9AFAC3257CF}"/>
              </a:ext>
            </a:extLst>
          </p:cNvPr>
          <p:cNvSpPr/>
          <p:nvPr/>
        </p:nvSpPr>
        <p:spPr>
          <a:xfrm rot="17886155">
            <a:off x="12399683" y="-29989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DF3815E1-F558-6828-51FE-784AA623BB16}"/>
              </a:ext>
            </a:extLst>
          </p:cNvPr>
          <p:cNvSpPr/>
          <p:nvPr/>
        </p:nvSpPr>
        <p:spPr>
          <a:xfrm rot="17886155">
            <a:off x="11318767" y="-93014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0E2FFD3E-D9D3-1848-46A2-C21E4F81E9C5}"/>
              </a:ext>
            </a:extLst>
          </p:cNvPr>
          <p:cNvSpPr/>
          <p:nvPr/>
        </p:nvSpPr>
        <p:spPr>
          <a:xfrm rot="17886155">
            <a:off x="-3842015" y="539580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FFDA4458-08E5-403F-ADA8-06940AF026F9}"/>
              </a:ext>
            </a:extLst>
          </p:cNvPr>
          <p:cNvSpPr/>
          <p:nvPr/>
        </p:nvSpPr>
        <p:spPr>
          <a:xfrm rot="17886155">
            <a:off x="-1516000" y="94136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9E6BEEC2-58D2-DDD0-D37C-AB4E9922053B}"/>
              </a:ext>
            </a:extLst>
          </p:cNvPr>
          <p:cNvSpPr/>
          <p:nvPr/>
        </p:nvSpPr>
        <p:spPr>
          <a:xfrm rot="17886155">
            <a:off x="12111846" y="257094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74A97D75-2B25-0E40-83BB-0A90A2F545B4}"/>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2A9F5CF5-9687-C800-6A16-1CED407B1418}"/>
              </a:ext>
            </a:extLst>
          </p:cNvPr>
          <p:cNvSpPr/>
          <p:nvPr/>
        </p:nvSpPr>
        <p:spPr>
          <a:xfrm rot="17886155">
            <a:off x="1795342" y="-2199312"/>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8D0E8786-FC46-6D1E-D9D9-7D923306CF93}"/>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05274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Description automatically generated">
            <a:extLst>
              <a:ext uri="{FF2B5EF4-FFF2-40B4-BE49-F238E27FC236}">
                <a16:creationId xmlns:a16="http://schemas.microsoft.com/office/drawing/2014/main" id="{1B78CC8B-7E06-2FCC-DAEE-C33081E045DD}"/>
              </a:ext>
            </a:extLst>
          </p:cNvPr>
          <p:cNvPicPr>
            <a:picLocks noChangeAspect="1"/>
          </p:cNvPicPr>
          <p:nvPr/>
        </p:nvPicPr>
        <p:blipFill>
          <a:blip r:embed="rId2"/>
          <a:stretch>
            <a:fillRect/>
          </a:stretch>
        </p:blipFill>
        <p:spPr>
          <a:xfrm>
            <a:off x="235826" y="236941"/>
            <a:ext cx="11684930" cy="6329229"/>
          </a:xfrm>
          <a:prstGeom prst="rect">
            <a:avLst/>
          </a:prstGeom>
        </p:spPr>
      </p:pic>
      <p:sp>
        <p:nvSpPr>
          <p:cNvPr id="4" name="Freeform: Shape 5">
            <a:extLst>
              <a:ext uri="{FF2B5EF4-FFF2-40B4-BE49-F238E27FC236}">
                <a16:creationId xmlns:a16="http://schemas.microsoft.com/office/drawing/2014/main" id="{E3390987-F603-B4FF-17DE-F3EC5830DC19}"/>
              </a:ext>
            </a:extLst>
          </p:cNvPr>
          <p:cNvSpPr/>
          <p:nvPr/>
        </p:nvSpPr>
        <p:spPr>
          <a:xfrm rot="17886155">
            <a:off x="12157596" y="615151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69DF14A9-AF59-D39B-FA0B-C35666E65801}"/>
              </a:ext>
            </a:extLst>
          </p:cNvPr>
          <p:cNvSpPr/>
          <p:nvPr/>
        </p:nvSpPr>
        <p:spPr>
          <a:xfrm rot="17886155">
            <a:off x="-2811149" y="-117591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4B882866-2E86-C502-45E0-9862389849F0}"/>
              </a:ext>
            </a:extLst>
          </p:cNvPr>
          <p:cNvSpPr/>
          <p:nvPr/>
        </p:nvSpPr>
        <p:spPr>
          <a:xfrm rot="17886155">
            <a:off x="5204306" y="779582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253D888F-3D34-8BC9-1DE1-44982005216B}"/>
              </a:ext>
            </a:extLst>
          </p:cNvPr>
          <p:cNvSpPr/>
          <p:nvPr/>
        </p:nvSpPr>
        <p:spPr>
          <a:xfrm rot="19231806">
            <a:off x="4318134" y="-6355909"/>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99416DEE-8B61-F466-4B00-8113502CEE3D}"/>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E057132F-DD15-8340-90CC-F6993C79AF49}"/>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45F787CC-5B73-F1C6-745E-8535FF852542}"/>
              </a:ext>
            </a:extLst>
          </p:cNvPr>
          <p:cNvSpPr/>
          <p:nvPr/>
        </p:nvSpPr>
        <p:spPr>
          <a:xfrm rot="17886155">
            <a:off x="-895098" y="469954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8019CC4A-12D1-9B19-947C-99E6C4C3F78E}"/>
              </a:ext>
            </a:extLst>
          </p:cNvPr>
          <p:cNvSpPr/>
          <p:nvPr/>
        </p:nvSpPr>
        <p:spPr>
          <a:xfrm rot="17886155">
            <a:off x="9265188" y="-2080010"/>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5CE4B302-0B8F-69CE-7191-FE8A1F0B7177}"/>
              </a:ext>
            </a:extLst>
          </p:cNvPr>
          <p:cNvSpPr/>
          <p:nvPr/>
        </p:nvSpPr>
        <p:spPr>
          <a:xfrm rot="17886155">
            <a:off x="12980353" y="454964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79EE9E09-94D1-E6AF-3C95-33B692B8DB80}"/>
              </a:ext>
            </a:extLst>
          </p:cNvPr>
          <p:cNvSpPr/>
          <p:nvPr/>
        </p:nvSpPr>
        <p:spPr>
          <a:xfrm rot="17886155">
            <a:off x="12299549" y="3985546"/>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0E881AAE-2337-C832-305B-61A34A16B68A}"/>
              </a:ext>
            </a:extLst>
          </p:cNvPr>
          <p:cNvSpPr/>
          <p:nvPr/>
        </p:nvSpPr>
        <p:spPr>
          <a:xfrm rot="17886155">
            <a:off x="13129330" y="357734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B87F3708-01C8-BA65-C75E-B0CD941BD582}"/>
              </a:ext>
            </a:extLst>
          </p:cNvPr>
          <p:cNvSpPr/>
          <p:nvPr/>
        </p:nvSpPr>
        <p:spPr>
          <a:xfrm rot="17886155">
            <a:off x="13097866" y="242139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F71772A8-7D80-BC2B-50D5-D30FC3649A75}"/>
              </a:ext>
            </a:extLst>
          </p:cNvPr>
          <p:cNvSpPr/>
          <p:nvPr/>
        </p:nvSpPr>
        <p:spPr>
          <a:xfrm rot="17886155">
            <a:off x="2958361" y="7046627"/>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3A02503-90B1-5C92-D4C8-AA6494E7E164}"/>
              </a:ext>
            </a:extLst>
          </p:cNvPr>
          <p:cNvSpPr/>
          <p:nvPr/>
        </p:nvSpPr>
        <p:spPr>
          <a:xfrm rot="17886155">
            <a:off x="12348652" y="121192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4F7A42C8-F65E-0C89-B4B6-86600ED340D2}"/>
              </a:ext>
            </a:extLst>
          </p:cNvPr>
          <p:cNvSpPr/>
          <p:nvPr/>
        </p:nvSpPr>
        <p:spPr>
          <a:xfrm rot="17886155">
            <a:off x="11957278" y="71948"/>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F4D29956-6388-4645-1980-1401F86BC896}"/>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C76E65D9-6B52-1889-2F16-0BB2A228D1D9}"/>
              </a:ext>
            </a:extLst>
          </p:cNvPr>
          <p:cNvSpPr/>
          <p:nvPr/>
        </p:nvSpPr>
        <p:spPr>
          <a:xfrm rot="17886155">
            <a:off x="-2329369" y="644706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54D11BCF-00DC-68B9-068C-52386D276CD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383E3793-86C4-1043-0377-B59B4F2C6170}"/>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C09F6A07-1A91-F3DD-F2EE-641525022432}"/>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8A070B4-4717-BA95-FE3C-E1770C23D419}"/>
              </a:ext>
            </a:extLst>
          </p:cNvPr>
          <p:cNvSpPr/>
          <p:nvPr/>
        </p:nvSpPr>
        <p:spPr>
          <a:xfrm rot="938644">
            <a:off x="1309833" y="-99609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AD1E7E42-825C-1BE8-86B8-F2913F859BBC}"/>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74463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5000">
        <p159:morph option="byObject"/>
      </p:transition>
    </mc:Choice>
    <mc:Fallback>
      <p:transition spd="slow" advClick="0" advTm="500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 screen&#10;&#10;Description automatically generated">
            <a:extLst>
              <a:ext uri="{FF2B5EF4-FFF2-40B4-BE49-F238E27FC236}">
                <a16:creationId xmlns:a16="http://schemas.microsoft.com/office/drawing/2014/main" id="{D2DB089D-FA1D-2837-9559-F7410E7E08D5}"/>
              </a:ext>
            </a:extLst>
          </p:cNvPr>
          <p:cNvPicPr>
            <a:picLocks noChangeAspect="1"/>
          </p:cNvPicPr>
          <p:nvPr/>
        </p:nvPicPr>
        <p:blipFill>
          <a:blip r:embed="rId2"/>
          <a:stretch>
            <a:fillRect/>
          </a:stretch>
        </p:blipFill>
        <p:spPr>
          <a:xfrm>
            <a:off x="245023" y="259775"/>
            <a:ext cx="11701953" cy="6338449"/>
          </a:xfrm>
          <a:prstGeom prst="rect">
            <a:avLst/>
          </a:prstGeom>
        </p:spPr>
      </p:pic>
      <p:sp>
        <p:nvSpPr>
          <p:cNvPr id="4" name="Freeform: Shape 5">
            <a:extLst>
              <a:ext uri="{FF2B5EF4-FFF2-40B4-BE49-F238E27FC236}">
                <a16:creationId xmlns:a16="http://schemas.microsoft.com/office/drawing/2014/main" id="{34E3FE4C-1ECD-34E6-DCB9-F28633969F74}"/>
              </a:ext>
            </a:extLst>
          </p:cNvPr>
          <p:cNvSpPr/>
          <p:nvPr/>
        </p:nvSpPr>
        <p:spPr>
          <a:xfrm rot="17886155">
            <a:off x="9491905" y="726400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9B4C1368-F6D6-E423-91FD-A4B4D0935666}"/>
              </a:ext>
            </a:extLst>
          </p:cNvPr>
          <p:cNvSpPr/>
          <p:nvPr/>
        </p:nvSpPr>
        <p:spPr>
          <a:xfrm rot="17886155">
            <a:off x="-2253318" y="-145074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42670F01-885A-D08F-460E-CD7FB116E2EB}"/>
              </a:ext>
            </a:extLst>
          </p:cNvPr>
          <p:cNvSpPr/>
          <p:nvPr/>
        </p:nvSpPr>
        <p:spPr>
          <a:xfrm rot="17886155">
            <a:off x="4341695" y="763873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CE40B663-879B-46FA-B453-E7795A504D1B}"/>
              </a:ext>
            </a:extLst>
          </p:cNvPr>
          <p:cNvSpPr/>
          <p:nvPr/>
        </p:nvSpPr>
        <p:spPr>
          <a:xfrm>
            <a:off x="5254469" y="-513286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E6F08A1E-6A48-89AE-C4CC-719136E01B9E}"/>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19145339-9BC2-51BD-FA9E-F96BEEEB97F6}"/>
              </a:ext>
            </a:extLst>
          </p:cNvPr>
          <p:cNvSpPr/>
          <p:nvPr/>
        </p:nvSpPr>
        <p:spPr>
          <a:xfrm rot="17886155">
            <a:off x="7963017" y="6542223"/>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4EA804D-C7F6-072A-BE5F-40065428E205}"/>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0F22AD68-35D9-F720-4E6F-11158AAD91F6}"/>
              </a:ext>
            </a:extLst>
          </p:cNvPr>
          <p:cNvSpPr/>
          <p:nvPr/>
        </p:nvSpPr>
        <p:spPr>
          <a:xfrm rot="17886155">
            <a:off x="9935175" y="-232129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38338585-2063-E10D-D315-141F77BBDF67}"/>
              </a:ext>
            </a:extLst>
          </p:cNvPr>
          <p:cNvSpPr/>
          <p:nvPr/>
        </p:nvSpPr>
        <p:spPr>
          <a:xfrm rot="17886155">
            <a:off x="12325746" y="535908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4FFBF447-B35F-C616-5AD9-23A22BEB10CD}"/>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DC345CDA-2A72-B923-D6E4-5B46777A4547}"/>
              </a:ext>
            </a:extLst>
          </p:cNvPr>
          <p:cNvSpPr/>
          <p:nvPr/>
        </p:nvSpPr>
        <p:spPr>
          <a:xfrm rot="17886155">
            <a:off x="12487051" y="2146710"/>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4AAC35B0-F85E-762B-D777-A49E6F66410A}"/>
              </a:ext>
            </a:extLst>
          </p:cNvPr>
          <p:cNvSpPr/>
          <p:nvPr/>
        </p:nvSpPr>
        <p:spPr>
          <a:xfrm rot="17886155">
            <a:off x="12397839" y="336392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ECF12C44-1B85-DFAB-6BD3-A93FC06FD8C9}"/>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46B0331A-77AF-AAF1-4F37-3DDEA7204879}"/>
              </a:ext>
            </a:extLst>
          </p:cNvPr>
          <p:cNvSpPr/>
          <p:nvPr/>
        </p:nvSpPr>
        <p:spPr>
          <a:xfrm rot="17886155">
            <a:off x="11952935" y="49654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B2E93CCA-DED2-D616-0389-309D00B28A88}"/>
              </a:ext>
            </a:extLst>
          </p:cNvPr>
          <p:cNvSpPr/>
          <p:nvPr/>
        </p:nvSpPr>
        <p:spPr>
          <a:xfrm rot="17886155">
            <a:off x="12207775" y="-62343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02284422-B60A-1406-02AD-C9DBF2B1F077}"/>
              </a:ext>
            </a:extLst>
          </p:cNvPr>
          <p:cNvSpPr/>
          <p:nvPr/>
        </p:nvSpPr>
        <p:spPr>
          <a:xfrm rot="17886155">
            <a:off x="9852126" y="-58059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A91851BC-6928-2218-0AF9-F85F35CE147B}"/>
              </a:ext>
            </a:extLst>
          </p:cNvPr>
          <p:cNvSpPr/>
          <p:nvPr/>
        </p:nvSpPr>
        <p:spPr>
          <a:xfrm rot="17886155">
            <a:off x="-3239201" y="45030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93784126-57B8-D4A9-5786-C2FD385F47F4}"/>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BCC45003-F234-76C6-3ABF-3F24615E0C1C}"/>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CD765D5-ED61-7D04-EAF0-BE372A1BD3C3}"/>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C9221BD8-6924-BA6D-712C-8B6AE059211E}"/>
              </a:ext>
            </a:extLst>
          </p:cNvPr>
          <p:cNvSpPr/>
          <p:nvPr/>
        </p:nvSpPr>
        <p:spPr>
          <a:xfrm rot="14770674">
            <a:off x="2011549" y="-113855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25722E9D-7288-94F0-A338-D89766B1DCD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13692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3B7A328-F593-2EF2-DD38-491EBC5A8914}"/>
              </a:ext>
            </a:extLst>
          </p:cNvPr>
          <p:cNvPicPr>
            <a:picLocks noChangeAspect="1"/>
          </p:cNvPicPr>
          <p:nvPr/>
        </p:nvPicPr>
        <p:blipFill>
          <a:blip r:embed="rId3"/>
          <a:stretch>
            <a:fillRect/>
          </a:stretch>
        </p:blipFill>
        <p:spPr>
          <a:xfrm>
            <a:off x="0" y="127000"/>
            <a:ext cx="12192000" cy="6604000"/>
          </a:xfrm>
          <a:prstGeom prst="rect">
            <a:avLst/>
          </a:prstGeom>
        </p:spPr>
      </p:pic>
      <p:sp>
        <p:nvSpPr>
          <p:cNvPr id="3" name="Freeform: Shape 5">
            <a:extLst>
              <a:ext uri="{FF2B5EF4-FFF2-40B4-BE49-F238E27FC236}">
                <a16:creationId xmlns:a16="http://schemas.microsoft.com/office/drawing/2014/main" id="{CE752FE9-A365-3E23-F7D3-A243E9EFB304}"/>
              </a:ext>
            </a:extLst>
          </p:cNvPr>
          <p:cNvSpPr/>
          <p:nvPr/>
        </p:nvSpPr>
        <p:spPr>
          <a:xfrm rot="17886155">
            <a:off x="9589827" y="7339048"/>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7">
            <a:extLst>
              <a:ext uri="{FF2B5EF4-FFF2-40B4-BE49-F238E27FC236}">
                <a16:creationId xmlns:a16="http://schemas.microsoft.com/office/drawing/2014/main" id="{4A832AE6-D433-EFC4-2CE7-097B5C9AA2F8}"/>
              </a:ext>
            </a:extLst>
          </p:cNvPr>
          <p:cNvSpPr/>
          <p:nvPr/>
        </p:nvSpPr>
        <p:spPr>
          <a:xfrm rot="17886155">
            <a:off x="-2975710" y="-170274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1E9D0F32-1F09-03CE-F893-B6290033A5FE}"/>
              </a:ext>
            </a:extLst>
          </p:cNvPr>
          <p:cNvSpPr/>
          <p:nvPr/>
        </p:nvSpPr>
        <p:spPr>
          <a:xfrm rot="17886155">
            <a:off x="5320469" y="799940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34F4935E-CA33-7CCB-D96E-71118FD3DD78}"/>
              </a:ext>
            </a:extLst>
          </p:cNvPr>
          <p:cNvSpPr/>
          <p:nvPr/>
        </p:nvSpPr>
        <p:spPr>
          <a:xfrm rot="19231806">
            <a:off x="4608901" y="-6158964"/>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93EF9620-3BCF-11F4-7C56-47D73D4CD4F8}"/>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40405797-EAD1-317F-7B9F-C3AC69BDBEA6}"/>
              </a:ext>
            </a:extLst>
          </p:cNvPr>
          <p:cNvSpPr/>
          <p:nvPr/>
        </p:nvSpPr>
        <p:spPr>
          <a:xfrm rot="17886155">
            <a:off x="10840741" y="5084728"/>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5F2A4ED-F9FE-D703-6029-6B86C5D5021A}"/>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94BFA1DD-5543-392B-E5BE-E1D3E54FA33E}"/>
              </a:ext>
            </a:extLst>
          </p:cNvPr>
          <p:cNvSpPr/>
          <p:nvPr/>
        </p:nvSpPr>
        <p:spPr>
          <a:xfrm rot="17886155">
            <a:off x="9008845" y="-192121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6BCEC76D-1093-C501-209F-FCE9FDBFEDD0}"/>
              </a:ext>
            </a:extLst>
          </p:cNvPr>
          <p:cNvSpPr/>
          <p:nvPr/>
        </p:nvSpPr>
        <p:spPr>
          <a:xfrm rot="17886155">
            <a:off x="12755863" y="649983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02371C7C-5CAD-610A-1E52-A69E89CB2117}"/>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7EB2DDFA-A46A-D55A-A903-958802FBB8AB}"/>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096136B9-059E-DB06-CAE6-A7008E674019}"/>
              </a:ext>
            </a:extLst>
          </p:cNvPr>
          <p:cNvSpPr/>
          <p:nvPr/>
        </p:nvSpPr>
        <p:spPr>
          <a:xfrm rot="17886155">
            <a:off x="12643559" y="264462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BF03D9A-4B80-6B52-854F-3A1AB86211FF}"/>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6C34316-1775-B2D0-CB94-A4EAA89A2B00}"/>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3DA7DBF5-3A0C-DB28-2346-34FF603D3FB5}"/>
              </a:ext>
            </a:extLst>
          </p:cNvPr>
          <p:cNvSpPr/>
          <p:nvPr/>
        </p:nvSpPr>
        <p:spPr>
          <a:xfrm rot="17886155">
            <a:off x="11224791" y="390673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59DD0916-97CB-1E2F-CAF1-293B8F2FB1C8}"/>
              </a:ext>
            </a:extLst>
          </p:cNvPr>
          <p:cNvSpPr/>
          <p:nvPr/>
        </p:nvSpPr>
        <p:spPr>
          <a:xfrm rot="17886155">
            <a:off x="11934871" y="-93906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FDCB2609-3573-3AB6-C368-E95529F6E66B}"/>
              </a:ext>
            </a:extLst>
          </p:cNvPr>
          <p:cNvSpPr/>
          <p:nvPr/>
        </p:nvSpPr>
        <p:spPr>
          <a:xfrm rot="17886155">
            <a:off x="-2669741" y="354801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0A0C00BB-4DD4-7201-742E-350774A29170}"/>
              </a:ext>
            </a:extLst>
          </p:cNvPr>
          <p:cNvSpPr/>
          <p:nvPr/>
        </p:nvSpPr>
        <p:spPr>
          <a:xfrm rot="17886155">
            <a:off x="280096" y="-26000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ACE1D888-EA8D-5844-34A0-BA39C668FB3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0D185E8-737C-B69E-FC0B-AF428888097A}"/>
              </a:ext>
            </a:extLst>
          </p:cNvPr>
          <p:cNvSpPr/>
          <p:nvPr/>
        </p:nvSpPr>
        <p:spPr>
          <a:xfrm rot="17886155">
            <a:off x="8790011" y="540525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AE45A185-3F75-DA35-6A72-ADB868F90940}"/>
              </a:ext>
            </a:extLst>
          </p:cNvPr>
          <p:cNvSpPr/>
          <p:nvPr/>
        </p:nvSpPr>
        <p:spPr>
          <a:xfrm rot="17886155">
            <a:off x="1140732" y="-227072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0E7FCFB1-1367-D319-BF1F-49BBF833644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725370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18397-752A-4AEF-04B0-D83FA024D79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3017B85-E22B-D938-3EE7-64DB37D8B6AB}"/>
              </a:ext>
            </a:extLst>
          </p:cNvPr>
          <p:cNvPicPr>
            <a:picLocks noChangeAspect="1"/>
          </p:cNvPicPr>
          <p:nvPr/>
        </p:nvPicPr>
        <p:blipFill>
          <a:blip r:embed="rId2"/>
          <a:stretch>
            <a:fillRect/>
          </a:stretch>
        </p:blipFill>
        <p:spPr>
          <a:xfrm>
            <a:off x="0" y="90112"/>
            <a:ext cx="12192000" cy="6677776"/>
          </a:xfrm>
          <a:prstGeom prst="rect">
            <a:avLst/>
          </a:prstGeom>
        </p:spPr>
      </p:pic>
      <p:sp>
        <p:nvSpPr>
          <p:cNvPr id="3" name="Freeform: Shape 5">
            <a:extLst>
              <a:ext uri="{FF2B5EF4-FFF2-40B4-BE49-F238E27FC236}">
                <a16:creationId xmlns:a16="http://schemas.microsoft.com/office/drawing/2014/main" id="{EA8BA770-9F41-036E-E8E9-ABF081AFF46E}"/>
              </a:ext>
            </a:extLst>
          </p:cNvPr>
          <p:cNvSpPr/>
          <p:nvPr/>
        </p:nvSpPr>
        <p:spPr>
          <a:xfrm rot="17886155">
            <a:off x="9232565" y="819926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reeform: Shape 7">
            <a:extLst>
              <a:ext uri="{FF2B5EF4-FFF2-40B4-BE49-F238E27FC236}">
                <a16:creationId xmlns:a16="http://schemas.microsoft.com/office/drawing/2014/main" id="{E9618140-1A6E-BD67-E68C-33CFCE48AF66}"/>
              </a:ext>
            </a:extLst>
          </p:cNvPr>
          <p:cNvSpPr/>
          <p:nvPr/>
        </p:nvSpPr>
        <p:spPr>
          <a:xfrm rot="17886155">
            <a:off x="-2614906" y="-158174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11A63DAC-3840-D081-40AF-2234617D8A09}"/>
              </a:ext>
            </a:extLst>
          </p:cNvPr>
          <p:cNvSpPr/>
          <p:nvPr/>
        </p:nvSpPr>
        <p:spPr>
          <a:xfrm rot="17886155">
            <a:off x="2571032" y="8219912"/>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09B9B2D1-2E56-56BC-B5AD-A674B4039246}"/>
              </a:ext>
            </a:extLst>
          </p:cNvPr>
          <p:cNvSpPr/>
          <p:nvPr/>
        </p:nvSpPr>
        <p:spPr>
          <a:xfrm rot="19231806">
            <a:off x="2476789" y="-579772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75253456-8B66-76E5-F8CF-62C05F918A00}"/>
              </a:ext>
            </a:extLst>
          </p:cNvPr>
          <p:cNvSpPr/>
          <p:nvPr/>
        </p:nvSpPr>
        <p:spPr>
          <a:xfrm rot="17886155">
            <a:off x="7755898" y="682084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07229376-58BC-20DB-EFF2-2672815CF028}"/>
              </a:ext>
            </a:extLst>
          </p:cNvPr>
          <p:cNvSpPr/>
          <p:nvPr/>
        </p:nvSpPr>
        <p:spPr>
          <a:xfrm rot="17886155">
            <a:off x="12204247" y="533315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6FE79055-BC21-2F39-6D5D-132956A0C13B}"/>
              </a:ext>
            </a:extLst>
          </p:cNvPr>
          <p:cNvSpPr/>
          <p:nvPr/>
        </p:nvSpPr>
        <p:spPr>
          <a:xfrm rot="17886155">
            <a:off x="-605064" y="3111921"/>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92D26137-5C75-A98E-FAAF-BF234B92AA2E}"/>
              </a:ext>
            </a:extLst>
          </p:cNvPr>
          <p:cNvSpPr/>
          <p:nvPr/>
        </p:nvSpPr>
        <p:spPr>
          <a:xfrm rot="17886155">
            <a:off x="9135725" y="-227578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CD00670-D770-526A-3186-8784E981D839}"/>
              </a:ext>
            </a:extLst>
          </p:cNvPr>
          <p:cNvSpPr/>
          <p:nvPr/>
        </p:nvSpPr>
        <p:spPr>
          <a:xfrm rot="17886155">
            <a:off x="12643253" y="6796766"/>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43516D00-AC5F-C422-F07F-65D2D5B86919}"/>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F426CE33-B7FC-EC78-9BAA-CB10339439CB}"/>
              </a:ext>
            </a:extLst>
          </p:cNvPr>
          <p:cNvSpPr/>
          <p:nvPr/>
        </p:nvSpPr>
        <p:spPr>
          <a:xfrm rot="17886155">
            <a:off x="12199138" y="440356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1E4CDAC3-8D58-916A-AE16-18737AEDC431}"/>
              </a:ext>
            </a:extLst>
          </p:cNvPr>
          <p:cNvSpPr/>
          <p:nvPr/>
        </p:nvSpPr>
        <p:spPr>
          <a:xfrm rot="2711010">
            <a:off x="12095090" y="1418687"/>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4F4A70C9-638C-F205-92FC-1D73A9EC6406}"/>
              </a:ext>
            </a:extLst>
          </p:cNvPr>
          <p:cNvSpPr/>
          <p:nvPr/>
        </p:nvSpPr>
        <p:spPr>
          <a:xfrm rot="1020560">
            <a:off x="2171436" y="654546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224E0568-F601-5039-ADC4-211494F71F73}"/>
              </a:ext>
            </a:extLst>
          </p:cNvPr>
          <p:cNvSpPr/>
          <p:nvPr/>
        </p:nvSpPr>
        <p:spPr>
          <a:xfrm rot="17886155">
            <a:off x="10475966" y="-52808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5361A9A-F06D-0B46-86DE-6E1AB1FE805E}"/>
              </a:ext>
            </a:extLst>
          </p:cNvPr>
          <p:cNvSpPr/>
          <p:nvPr/>
        </p:nvSpPr>
        <p:spPr>
          <a:xfrm rot="17886155">
            <a:off x="7085987" y="-528999"/>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9D7FBB02-9E23-99F9-6FA5-7021F027BFFB}"/>
              </a:ext>
            </a:extLst>
          </p:cNvPr>
          <p:cNvSpPr/>
          <p:nvPr/>
        </p:nvSpPr>
        <p:spPr>
          <a:xfrm rot="17886155">
            <a:off x="11990628" y="-46008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D0CA22AE-0F20-6E59-12EE-A9D1A5B868EF}"/>
              </a:ext>
            </a:extLst>
          </p:cNvPr>
          <p:cNvSpPr/>
          <p:nvPr/>
        </p:nvSpPr>
        <p:spPr>
          <a:xfrm rot="17886155">
            <a:off x="-3940610" y="488620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C62A4480-A17F-484A-90E1-1BA6E76E37C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64DB6F90-1465-0757-0176-A3C589DCFFA1}"/>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3466CCCE-C363-BD45-DF31-48C4B85976A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03610B93-9B7E-8EF1-2341-8CDEBA120A73}"/>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66E0DD4A-2BDC-9800-8E73-362E6655EA9B}"/>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4810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26C11-DCF5-D376-779F-D101CB42285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726FD72-8A0A-CB54-3A96-665F003062F1}"/>
              </a:ext>
            </a:extLst>
          </p:cNvPr>
          <p:cNvPicPr>
            <a:picLocks noChangeAspect="1"/>
          </p:cNvPicPr>
          <p:nvPr/>
        </p:nvPicPr>
        <p:blipFill>
          <a:blip r:embed="rId3"/>
          <a:srcRect t="7575" r="41539" b="35176"/>
          <a:stretch/>
        </p:blipFill>
        <p:spPr>
          <a:xfrm>
            <a:off x="240831" y="214008"/>
            <a:ext cx="11698527" cy="6274702"/>
          </a:xfrm>
          <a:prstGeom prst="rect">
            <a:avLst/>
          </a:prstGeom>
        </p:spPr>
      </p:pic>
      <p:sp>
        <p:nvSpPr>
          <p:cNvPr id="4" name="Freeform: Shape 5">
            <a:extLst>
              <a:ext uri="{FF2B5EF4-FFF2-40B4-BE49-F238E27FC236}">
                <a16:creationId xmlns:a16="http://schemas.microsoft.com/office/drawing/2014/main" id="{DFBA58CF-B49D-0F79-1CA8-5586EEF00D11}"/>
              </a:ext>
            </a:extLst>
          </p:cNvPr>
          <p:cNvSpPr/>
          <p:nvPr/>
        </p:nvSpPr>
        <p:spPr>
          <a:xfrm rot="17886155">
            <a:off x="9658058" y="733092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F7701A20-A693-0AE3-97ED-F164C2C10834}"/>
              </a:ext>
            </a:extLst>
          </p:cNvPr>
          <p:cNvSpPr/>
          <p:nvPr/>
        </p:nvSpPr>
        <p:spPr>
          <a:xfrm rot="17886155">
            <a:off x="-3098831" y="-1801408"/>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B065FCBE-9CD1-3703-FD92-FA7812A6466D}"/>
              </a:ext>
            </a:extLst>
          </p:cNvPr>
          <p:cNvSpPr/>
          <p:nvPr/>
        </p:nvSpPr>
        <p:spPr>
          <a:xfrm rot="17886155">
            <a:off x="6564542" y="73327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9822D01C-C0CA-3499-EEFF-FE18E1B3065F}"/>
              </a:ext>
            </a:extLst>
          </p:cNvPr>
          <p:cNvSpPr/>
          <p:nvPr/>
        </p:nvSpPr>
        <p:spPr>
          <a:xfrm rot="19231806">
            <a:off x="5263772" y="-6448652"/>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1E6C1504-D16E-796B-6582-D6E292B4B137}"/>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66F92BE8-B6AF-730A-6F60-C12EB443F422}"/>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F97E5081-28A0-D616-91DD-31E399FF0013}"/>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6113C80D-7B27-9612-6FA3-9B466998A4BC}"/>
              </a:ext>
            </a:extLst>
          </p:cNvPr>
          <p:cNvSpPr/>
          <p:nvPr/>
        </p:nvSpPr>
        <p:spPr>
          <a:xfrm rot="17886155">
            <a:off x="11884014" y="-208134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D8FB82D9-D2B1-C996-9014-40A110E458F7}"/>
              </a:ext>
            </a:extLst>
          </p:cNvPr>
          <p:cNvSpPr/>
          <p:nvPr/>
        </p:nvSpPr>
        <p:spPr>
          <a:xfrm rot="17886155">
            <a:off x="6132010" y="615885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CB3D6366-56EE-C98C-06B8-6B67FDFC8A2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B4107156-11CD-3A32-9B08-9D6D97D07DD6}"/>
              </a:ext>
            </a:extLst>
          </p:cNvPr>
          <p:cNvSpPr/>
          <p:nvPr/>
        </p:nvSpPr>
        <p:spPr>
          <a:xfrm rot="17886155">
            <a:off x="13263924" y="24595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78801E00-E737-4171-C8BC-B8F25BD46A43}"/>
              </a:ext>
            </a:extLst>
          </p:cNvPr>
          <p:cNvSpPr/>
          <p:nvPr/>
        </p:nvSpPr>
        <p:spPr>
          <a:xfrm rot="17886155">
            <a:off x="12828435" y="292497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102AA1E-0225-7C93-6670-DB1F9D90550F}"/>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CAA81A6C-34AE-4EA9-5551-2D5E5EE84611}"/>
              </a:ext>
            </a:extLst>
          </p:cNvPr>
          <p:cNvSpPr/>
          <p:nvPr/>
        </p:nvSpPr>
        <p:spPr>
          <a:xfrm rot="17886155">
            <a:off x="11400963" y="-93021"/>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11E5C508-75A3-C31E-D596-C078CB2BB3A6}"/>
              </a:ext>
            </a:extLst>
          </p:cNvPr>
          <p:cNvSpPr/>
          <p:nvPr/>
        </p:nvSpPr>
        <p:spPr>
          <a:xfrm rot="17886155">
            <a:off x="11043724" y="-146999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D98B86BB-4269-5BCA-C2E8-0C64773872AB}"/>
              </a:ext>
            </a:extLst>
          </p:cNvPr>
          <p:cNvSpPr/>
          <p:nvPr/>
        </p:nvSpPr>
        <p:spPr>
          <a:xfrm rot="17886155">
            <a:off x="11308645" y="-148598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5D3C1DA0-3008-23AB-7333-2921D8CAF550}"/>
              </a:ext>
            </a:extLst>
          </p:cNvPr>
          <p:cNvSpPr/>
          <p:nvPr/>
        </p:nvSpPr>
        <p:spPr>
          <a:xfrm rot="17886155">
            <a:off x="-4045493" y="456241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B0D0B5B6-A2C1-19AB-CC69-CD3AF5C03175}"/>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0E147755-8754-224C-A118-2741C22C6861}"/>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C833C91B-5DA9-BD69-1F02-26C2E7E10C29}"/>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FB158AE5-AD0D-7810-32C3-D0BEA8445206}"/>
              </a:ext>
            </a:extLst>
          </p:cNvPr>
          <p:cNvSpPr/>
          <p:nvPr/>
        </p:nvSpPr>
        <p:spPr>
          <a:xfrm rot="912494">
            <a:off x="2573797" y="-96941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67A48BCE-2599-5E06-4F01-10F403FBF092}"/>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5659DD4C-5E88-99FE-9A87-24AA399A086C}"/>
              </a:ext>
            </a:extLst>
          </p:cNvPr>
          <p:cNvSpPr/>
          <p:nvPr/>
        </p:nvSpPr>
        <p:spPr>
          <a:xfrm rot="3242434">
            <a:off x="1329985" y="657605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AC9C2DD6-08BF-64E6-8A7E-E12DADB95D51}"/>
              </a:ext>
            </a:extLst>
          </p:cNvPr>
          <p:cNvSpPr/>
          <p:nvPr/>
        </p:nvSpPr>
        <p:spPr>
          <a:xfrm rot="3242434">
            <a:off x="-3290152" y="326519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4815761C-5171-D1B1-1846-76334389BD0F}"/>
              </a:ext>
            </a:extLst>
          </p:cNvPr>
          <p:cNvSpPr/>
          <p:nvPr/>
        </p:nvSpPr>
        <p:spPr>
          <a:xfrm rot="3242434">
            <a:off x="5024389" y="759407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1599A2F9-AD18-1C16-3ED4-4C40BEF37515}"/>
              </a:ext>
            </a:extLst>
          </p:cNvPr>
          <p:cNvSpPr/>
          <p:nvPr/>
        </p:nvSpPr>
        <p:spPr>
          <a:xfrm rot="4588085">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A0CE6ED7-D91D-5360-9D0B-56B8E1EA02E9}"/>
              </a:ext>
            </a:extLst>
          </p:cNvPr>
          <p:cNvSpPr/>
          <p:nvPr/>
        </p:nvSpPr>
        <p:spPr>
          <a:xfrm rot="3242434">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D2EE96AD-B097-4109-D4C8-87CBC3AEDB57}"/>
              </a:ext>
            </a:extLst>
          </p:cNvPr>
          <p:cNvSpPr/>
          <p:nvPr/>
        </p:nvSpPr>
        <p:spPr>
          <a:xfrm rot="3242434">
            <a:off x="-388549" y="575479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3" name="Freeform: Shape 52">
            <a:extLst>
              <a:ext uri="{FF2B5EF4-FFF2-40B4-BE49-F238E27FC236}">
                <a16:creationId xmlns:a16="http://schemas.microsoft.com/office/drawing/2014/main" id="{AD4B1B43-D30C-BDF9-F5A3-5F6A9DB9EB44}"/>
              </a:ext>
            </a:extLst>
          </p:cNvPr>
          <p:cNvSpPr/>
          <p:nvPr/>
        </p:nvSpPr>
        <p:spPr>
          <a:xfrm rot="3242434">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Freeform: Shape 53">
            <a:extLst>
              <a:ext uri="{FF2B5EF4-FFF2-40B4-BE49-F238E27FC236}">
                <a16:creationId xmlns:a16="http://schemas.microsoft.com/office/drawing/2014/main" id="{AA1B8ECA-D442-7727-0DD9-BD06C41B8181}"/>
              </a:ext>
            </a:extLst>
          </p:cNvPr>
          <p:cNvSpPr/>
          <p:nvPr/>
        </p:nvSpPr>
        <p:spPr>
          <a:xfrm rot="3242434">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D5AAFCB1-27B6-350F-F7A7-CC8BA395B167}"/>
              </a:ext>
            </a:extLst>
          </p:cNvPr>
          <p:cNvSpPr/>
          <p:nvPr/>
        </p:nvSpPr>
        <p:spPr>
          <a:xfrm rot="3242434">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Freeform: Shape 55">
            <a:extLst>
              <a:ext uri="{FF2B5EF4-FFF2-40B4-BE49-F238E27FC236}">
                <a16:creationId xmlns:a16="http://schemas.microsoft.com/office/drawing/2014/main" id="{2323E895-4D99-675D-5BCC-36B479F38C8C}"/>
              </a:ext>
            </a:extLst>
          </p:cNvPr>
          <p:cNvSpPr/>
          <p:nvPr/>
        </p:nvSpPr>
        <p:spPr>
          <a:xfrm rot="3242434">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7" name="Freeform: Shape 56">
            <a:extLst>
              <a:ext uri="{FF2B5EF4-FFF2-40B4-BE49-F238E27FC236}">
                <a16:creationId xmlns:a16="http://schemas.microsoft.com/office/drawing/2014/main" id="{75F6A293-023C-61DD-DB5E-D5370B87DE6F}"/>
              </a:ext>
            </a:extLst>
          </p:cNvPr>
          <p:cNvSpPr/>
          <p:nvPr/>
        </p:nvSpPr>
        <p:spPr>
          <a:xfrm rot="3242434">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8" name="Freeform: Shape 57">
            <a:extLst>
              <a:ext uri="{FF2B5EF4-FFF2-40B4-BE49-F238E27FC236}">
                <a16:creationId xmlns:a16="http://schemas.microsoft.com/office/drawing/2014/main" id="{F158EB21-489B-FC1F-455C-634C77C5AF64}"/>
              </a:ext>
            </a:extLst>
          </p:cNvPr>
          <p:cNvSpPr/>
          <p:nvPr/>
        </p:nvSpPr>
        <p:spPr>
          <a:xfrm rot="3242434">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58">
            <a:extLst>
              <a:ext uri="{FF2B5EF4-FFF2-40B4-BE49-F238E27FC236}">
                <a16:creationId xmlns:a16="http://schemas.microsoft.com/office/drawing/2014/main" id="{C1E37C97-0B29-0567-2E52-370EAF0C8354}"/>
              </a:ext>
            </a:extLst>
          </p:cNvPr>
          <p:cNvSpPr/>
          <p:nvPr/>
        </p:nvSpPr>
        <p:spPr>
          <a:xfrm rot="3242434">
            <a:off x="12595654" y="2080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0" name="Freeform: Shape 59">
            <a:extLst>
              <a:ext uri="{FF2B5EF4-FFF2-40B4-BE49-F238E27FC236}">
                <a16:creationId xmlns:a16="http://schemas.microsoft.com/office/drawing/2014/main" id="{356C94F5-2C68-02E4-0F44-5FE25B53DC33}"/>
              </a:ext>
            </a:extLst>
          </p:cNvPr>
          <p:cNvSpPr/>
          <p:nvPr/>
        </p:nvSpPr>
        <p:spPr>
          <a:xfrm rot="3242434">
            <a:off x="9343018" y="728886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Freeform: Shape 60">
            <a:extLst>
              <a:ext uri="{FF2B5EF4-FFF2-40B4-BE49-F238E27FC236}">
                <a16:creationId xmlns:a16="http://schemas.microsoft.com/office/drawing/2014/main" id="{88D8AB5F-D89E-5F6F-3963-5ACDB5C820C0}"/>
              </a:ext>
            </a:extLst>
          </p:cNvPr>
          <p:cNvSpPr/>
          <p:nvPr/>
        </p:nvSpPr>
        <p:spPr>
          <a:xfrm rot="3242434">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Freeform: Shape 61">
            <a:extLst>
              <a:ext uri="{FF2B5EF4-FFF2-40B4-BE49-F238E27FC236}">
                <a16:creationId xmlns:a16="http://schemas.microsoft.com/office/drawing/2014/main" id="{2589F050-8F1E-AC10-0E1F-D0A0ABAE846F}"/>
              </a:ext>
            </a:extLst>
          </p:cNvPr>
          <p:cNvSpPr/>
          <p:nvPr/>
        </p:nvSpPr>
        <p:spPr>
          <a:xfrm rot="3242434">
            <a:off x="-489726" y="-364587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71D87EA-0187-0C15-A848-04B41E50E46D}"/>
              </a:ext>
            </a:extLst>
          </p:cNvPr>
          <p:cNvSpPr/>
          <p:nvPr/>
        </p:nvSpPr>
        <p:spPr>
          <a:xfrm rot="3242434">
            <a:off x="9036835" y="-241279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29004E9B-BDFA-3685-A5EC-46BB669453D0}"/>
              </a:ext>
            </a:extLst>
          </p:cNvPr>
          <p:cNvSpPr/>
          <p:nvPr/>
        </p:nvSpPr>
        <p:spPr>
          <a:xfrm rot="3242434">
            <a:off x="12728324" y="-56219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5" name="Freeform: Shape 64">
            <a:extLst>
              <a:ext uri="{FF2B5EF4-FFF2-40B4-BE49-F238E27FC236}">
                <a16:creationId xmlns:a16="http://schemas.microsoft.com/office/drawing/2014/main" id="{7BE38477-170D-5B83-A314-19B275BD2C3C}"/>
              </a:ext>
            </a:extLst>
          </p:cNvPr>
          <p:cNvSpPr/>
          <p:nvPr/>
        </p:nvSpPr>
        <p:spPr>
          <a:xfrm rot="3242434">
            <a:off x="11481443" y="53515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995FCD9-0396-E363-5DE8-225B880426CD}"/>
              </a:ext>
            </a:extLst>
          </p:cNvPr>
          <p:cNvSpPr/>
          <p:nvPr/>
        </p:nvSpPr>
        <p:spPr>
          <a:xfrm rot="3242434">
            <a:off x="12706435" y="63067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Freeform: Shape 66">
            <a:extLst>
              <a:ext uri="{FF2B5EF4-FFF2-40B4-BE49-F238E27FC236}">
                <a16:creationId xmlns:a16="http://schemas.microsoft.com/office/drawing/2014/main" id="{07565566-919D-DDEB-5EFB-531412E97AF3}"/>
              </a:ext>
            </a:extLst>
          </p:cNvPr>
          <p:cNvSpPr/>
          <p:nvPr/>
        </p:nvSpPr>
        <p:spPr>
          <a:xfrm rot="3242434">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894390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6E055-5878-B7A6-AA6D-BC90CB34154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A3BFEEF-3B4A-EBE5-D267-7F85704DF8AC}"/>
              </a:ext>
            </a:extLst>
          </p:cNvPr>
          <p:cNvPicPr>
            <a:picLocks noChangeAspect="1"/>
          </p:cNvPicPr>
          <p:nvPr/>
        </p:nvPicPr>
        <p:blipFill>
          <a:blip r:embed="rId2"/>
          <a:srcRect l="39127" t="7575" r="2412" b="35210"/>
          <a:stretch/>
        </p:blipFill>
        <p:spPr>
          <a:xfrm>
            <a:off x="240831" y="214008"/>
            <a:ext cx="11698527" cy="6271040"/>
          </a:xfrm>
          <a:prstGeom prst="rect">
            <a:avLst/>
          </a:prstGeom>
        </p:spPr>
      </p:pic>
      <p:sp>
        <p:nvSpPr>
          <p:cNvPr id="4" name="Freeform: Shape 5">
            <a:extLst>
              <a:ext uri="{FF2B5EF4-FFF2-40B4-BE49-F238E27FC236}">
                <a16:creationId xmlns:a16="http://schemas.microsoft.com/office/drawing/2014/main" id="{CDDCECFF-2C4E-A4AE-E0B1-CD5531807ED9}"/>
              </a:ext>
            </a:extLst>
          </p:cNvPr>
          <p:cNvSpPr/>
          <p:nvPr/>
        </p:nvSpPr>
        <p:spPr>
          <a:xfrm rot="17886155">
            <a:off x="9970658" y="708298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67E045AD-A0E7-1E6F-D6AD-29DDDAD2FE9F}"/>
              </a:ext>
            </a:extLst>
          </p:cNvPr>
          <p:cNvSpPr/>
          <p:nvPr/>
        </p:nvSpPr>
        <p:spPr>
          <a:xfrm rot="17886155">
            <a:off x="-2761233" y="-1075683"/>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D6FEFE49-4C72-2517-2763-3ADA9D61F84D}"/>
              </a:ext>
            </a:extLst>
          </p:cNvPr>
          <p:cNvSpPr/>
          <p:nvPr/>
        </p:nvSpPr>
        <p:spPr>
          <a:xfrm rot="17886155">
            <a:off x="5568331" y="802417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D78D9126-1F8C-619B-579D-D3C85DD12B50}"/>
              </a:ext>
            </a:extLst>
          </p:cNvPr>
          <p:cNvSpPr/>
          <p:nvPr/>
        </p:nvSpPr>
        <p:spPr>
          <a:xfrm rot="19231806">
            <a:off x="4005690" y="-660650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C2BF7DF1-2FCC-023D-FD5E-8F6113E2CF47}"/>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7F0030C2-480D-BEAB-0945-EEDF15E68DA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D2193485-4A1D-00D8-1AFB-5693A277D0AB}"/>
              </a:ext>
            </a:extLst>
          </p:cNvPr>
          <p:cNvSpPr/>
          <p:nvPr/>
        </p:nvSpPr>
        <p:spPr>
          <a:xfrm rot="17886155">
            <a:off x="-464689" y="1105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18C7607F-EEFD-9E90-3119-8B054C2A5191}"/>
              </a:ext>
            </a:extLst>
          </p:cNvPr>
          <p:cNvSpPr/>
          <p:nvPr/>
        </p:nvSpPr>
        <p:spPr>
          <a:xfrm rot="17886155">
            <a:off x="10880743" y="-1962439"/>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E08424BC-151F-053D-D48F-DB0B132E6790}"/>
              </a:ext>
            </a:extLst>
          </p:cNvPr>
          <p:cNvSpPr/>
          <p:nvPr/>
        </p:nvSpPr>
        <p:spPr>
          <a:xfrm rot="17886155">
            <a:off x="12025340" y="655116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26D65744-A183-8883-0BAF-28E007B07DB8}"/>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43049850-D66A-C98A-AF26-FC08F262C3D1}"/>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55BFD9E-8441-E6AB-1C08-2802184070CF}"/>
              </a:ext>
            </a:extLst>
          </p:cNvPr>
          <p:cNvSpPr/>
          <p:nvPr/>
        </p:nvSpPr>
        <p:spPr>
          <a:xfrm rot="17886155">
            <a:off x="12683886" y="271251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38A547FB-DDB2-6BD1-C40E-EDC5BF67005A}"/>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BA9D7EF4-4C84-E238-8790-9FA0FF0F744C}"/>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1996865-10DC-6A99-829D-E64A60A9D8FC}"/>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9A4C061F-3B11-5532-08CB-ACC2A25A31CF}"/>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E591A07B-45CF-6FA5-AE50-F68C2E87B622}"/>
              </a:ext>
            </a:extLst>
          </p:cNvPr>
          <p:cNvSpPr/>
          <p:nvPr/>
        </p:nvSpPr>
        <p:spPr>
          <a:xfrm rot="17886155">
            <a:off x="-3916294" y="527284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2C3B7DF6-9889-6154-F2D2-FB643BD179F2}"/>
              </a:ext>
            </a:extLst>
          </p:cNvPr>
          <p:cNvSpPr/>
          <p:nvPr/>
        </p:nvSpPr>
        <p:spPr>
          <a:xfrm rot="17886155">
            <a:off x="-1922333" y="819536"/>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4163084E-F9C6-CC51-8632-F72A540402C2}"/>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4AF2D7EF-FAE6-1E14-9474-3ACC77F943A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011CE679-9893-804E-A86E-9D56603AAE4D}"/>
              </a:ext>
            </a:extLst>
          </p:cNvPr>
          <p:cNvSpPr/>
          <p:nvPr/>
        </p:nvSpPr>
        <p:spPr>
          <a:xfrm rot="17886155">
            <a:off x="2892375" y="-207442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EA73743E-FB78-986F-85AA-F79DFD0F17E9}"/>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373ECB97-A6B2-D77B-8241-30ED2394702A}"/>
              </a:ext>
            </a:extLst>
          </p:cNvPr>
          <p:cNvSpPr/>
          <p:nvPr/>
        </p:nvSpPr>
        <p:spPr>
          <a:xfrm rot="3242434">
            <a:off x="369892" y="732120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47">
            <a:extLst>
              <a:ext uri="{FF2B5EF4-FFF2-40B4-BE49-F238E27FC236}">
                <a16:creationId xmlns:a16="http://schemas.microsoft.com/office/drawing/2014/main" id="{00C41C2B-181A-E25E-67EB-8E00DA877143}"/>
              </a:ext>
            </a:extLst>
          </p:cNvPr>
          <p:cNvSpPr/>
          <p:nvPr/>
        </p:nvSpPr>
        <p:spPr>
          <a:xfrm rot="3242434">
            <a:off x="-3719549" y="219718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CD016320-6DC5-02F8-1387-3F475D337341}"/>
              </a:ext>
            </a:extLst>
          </p:cNvPr>
          <p:cNvSpPr/>
          <p:nvPr/>
        </p:nvSpPr>
        <p:spPr>
          <a:xfrm rot="3242434">
            <a:off x="3411332" y="776758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84C65914-1E6B-AD62-2BD9-780E5CAC1E8B}"/>
              </a:ext>
            </a:extLst>
          </p:cNvPr>
          <p:cNvSpPr/>
          <p:nvPr/>
        </p:nvSpPr>
        <p:spPr>
          <a:xfrm rot="4588085">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4FEE48F4-3F9C-3F54-E37B-D7320C0DD64D}"/>
              </a:ext>
            </a:extLst>
          </p:cNvPr>
          <p:cNvSpPr/>
          <p:nvPr/>
        </p:nvSpPr>
        <p:spPr>
          <a:xfrm rot="3242434">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2" name="Freeform: Shape 51">
            <a:extLst>
              <a:ext uri="{FF2B5EF4-FFF2-40B4-BE49-F238E27FC236}">
                <a16:creationId xmlns:a16="http://schemas.microsoft.com/office/drawing/2014/main" id="{64C688D3-1C12-645D-78C5-510DAF346EAF}"/>
              </a:ext>
            </a:extLst>
          </p:cNvPr>
          <p:cNvSpPr/>
          <p:nvPr/>
        </p:nvSpPr>
        <p:spPr>
          <a:xfrm rot="3242434">
            <a:off x="-203625" y="586885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3" name="Freeform: Shape 52">
            <a:extLst>
              <a:ext uri="{FF2B5EF4-FFF2-40B4-BE49-F238E27FC236}">
                <a16:creationId xmlns:a16="http://schemas.microsoft.com/office/drawing/2014/main" id="{725AA5D9-ADC5-82F8-2217-CBB55A5AC8CD}"/>
              </a:ext>
            </a:extLst>
          </p:cNvPr>
          <p:cNvSpPr/>
          <p:nvPr/>
        </p:nvSpPr>
        <p:spPr>
          <a:xfrm rot="3242434">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4" name="Freeform: Shape 53">
            <a:extLst>
              <a:ext uri="{FF2B5EF4-FFF2-40B4-BE49-F238E27FC236}">
                <a16:creationId xmlns:a16="http://schemas.microsoft.com/office/drawing/2014/main" id="{E11E2976-1FCD-7662-A6B9-10C081762109}"/>
              </a:ext>
            </a:extLst>
          </p:cNvPr>
          <p:cNvSpPr/>
          <p:nvPr/>
        </p:nvSpPr>
        <p:spPr>
          <a:xfrm rot="3242434">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5" name="Freeform: Shape 54">
            <a:extLst>
              <a:ext uri="{FF2B5EF4-FFF2-40B4-BE49-F238E27FC236}">
                <a16:creationId xmlns:a16="http://schemas.microsoft.com/office/drawing/2014/main" id="{5B3F9C0A-1446-F5F0-EEAB-0DE003464762}"/>
              </a:ext>
            </a:extLst>
          </p:cNvPr>
          <p:cNvSpPr/>
          <p:nvPr/>
        </p:nvSpPr>
        <p:spPr>
          <a:xfrm rot="3242434">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Freeform: Shape 55">
            <a:extLst>
              <a:ext uri="{FF2B5EF4-FFF2-40B4-BE49-F238E27FC236}">
                <a16:creationId xmlns:a16="http://schemas.microsoft.com/office/drawing/2014/main" id="{71CC6EE8-8183-746F-2697-6988DC006A84}"/>
              </a:ext>
            </a:extLst>
          </p:cNvPr>
          <p:cNvSpPr/>
          <p:nvPr/>
        </p:nvSpPr>
        <p:spPr>
          <a:xfrm rot="3242434">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7" name="Freeform: Shape 56">
            <a:extLst>
              <a:ext uri="{FF2B5EF4-FFF2-40B4-BE49-F238E27FC236}">
                <a16:creationId xmlns:a16="http://schemas.microsoft.com/office/drawing/2014/main" id="{2A8F2109-21E3-DEDE-06A7-5E9431EFC465}"/>
              </a:ext>
            </a:extLst>
          </p:cNvPr>
          <p:cNvSpPr/>
          <p:nvPr/>
        </p:nvSpPr>
        <p:spPr>
          <a:xfrm rot="3242434">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8" name="Freeform: Shape 57">
            <a:extLst>
              <a:ext uri="{FF2B5EF4-FFF2-40B4-BE49-F238E27FC236}">
                <a16:creationId xmlns:a16="http://schemas.microsoft.com/office/drawing/2014/main" id="{090B3604-3944-C24F-AA43-E9F489587AC8}"/>
              </a:ext>
            </a:extLst>
          </p:cNvPr>
          <p:cNvSpPr/>
          <p:nvPr/>
        </p:nvSpPr>
        <p:spPr>
          <a:xfrm rot="3242434">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58">
            <a:extLst>
              <a:ext uri="{FF2B5EF4-FFF2-40B4-BE49-F238E27FC236}">
                <a16:creationId xmlns:a16="http://schemas.microsoft.com/office/drawing/2014/main" id="{4A1B4BB9-A903-D683-4BD3-7269ABDFCB58}"/>
              </a:ext>
            </a:extLst>
          </p:cNvPr>
          <p:cNvSpPr/>
          <p:nvPr/>
        </p:nvSpPr>
        <p:spPr>
          <a:xfrm rot="3242434">
            <a:off x="11602584" y="375358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0" name="Freeform: Shape 59">
            <a:extLst>
              <a:ext uri="{FF2B5EF4-FFF2-40B4-BE49-F238E27FC236}">
                <a16:creationId xmlns:a16="http://schemas.microsoft.com/office/drawing/2014/main" id="{9F067BC5-F51D-517A-C45E-C97BEDCCFB3A}"/>
              </a:ext>
            </a:extLst>
          </p:cNvPr>
          <p:cNvSpPr/>
          <p:nvPr/>
        </p:nvSpPr>
        <p:spPr>
          <a:xfrm rot="3242434">
            <a:off x="9488846" y="748813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Freeform: Shape 60">
            <a:extLst>
              <a:ext uri="{FF2B5EF4-FFF2-40B4-BE49-F238E27FC236}">
                <a16:creationId xmlns:a16="http://schemas.microsoft.com/office/drawing/2014/main" id="{4C8705E7-F348-DB1B-3F10-67EC188A6E16}"/>
              </a:ext>
            </a:extLst>
          </p:cNvPr>
          <p:cNvSpPr/>
          <p:nvPr/>
        </p:nvSpPr>
        <p:spPr>
          <a:xfrm rot="3242434">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2" name="Freeform: Shape 61">
            <a:extLst>
              <a:ext uri="{FF2B5EF4-FFF2-40B4-BE49-F238E27FC236}">
                <a16:creationId xmlns:a16="http://schemas.microsoft.com/office/drawing/2014/main" id="{E468B1F8-6B95-16D3-BE64-550F7D736849}"/>
              </a:ext>
            </a:extLst>
          </p:cNvPr>
          <p:cNvSpPr/>
          <p:nvPr/>
        </p:nvSpPr>
        <p:spPr>
          <a:xfrm rot="3242434">
            <a:off x="-504531" y="-3991734"/>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D5AC1839-F17B-DB22-6EFF-4F4A2B09762A}"/>
              </a:ext>
            </a:extLst>
          </p:cNvPr>
          <p:cNvSpPr/>
          <p:nvPr/>
        </p:nvSpPr>
        <p:spPr>
          <a:xfrm rot="3242434">
            <a:off x="9237082" y="-168590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C4DCE8B3-C008-4FF9-88A6-E0D257BCB448}"/>
              </a:ext>
            </a:extLst>
          </p:cNvPr>
          <p:cNvSpPr/>
          <p:nvPr/>
        </p:nvSpPr>
        <p:spPr>
          <a:xfrm rot="3242434">
            <a:off x="12105198" y="-328434"/>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5" name="Freeform: Shape 64">
            <a:extLst>
              <a:ext uri="{FF2B5EF4-FFF2-40B4-BE49-F238E27FC236}">
                <a16:creationId xmlns:a16="http://schemas.microsoft.com/office/drawing/2014/main" id="{2E90968C-C1F2-9E51-A8FB-E70279F6AB52}"/>
              </a:ext>
            </a:extLst>
          </p:cNvPr>
          <p:cNvSpPr/>
          <p:nvPr/>
        </p:nvSpPr>
        <p:spPr>
          <a:xfrm rot="3242434">
            <a:off x="11388392" y="544439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4C7AF7F4-10D2-4B62-95D2-8E709DD8DB8E}"/>
              </a:ext>
            </a:extLst>
          </p:cNvPr>
          <p:cNvSpPr/>
          <p:nvPr/>
        </p:nvSpPr>
        <p:spPr>
          <a:xfrm rot="3242434">
            <a:off x="12871078" y="710500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7" name="Freeform: Shape 66">
            <a:extLst>
              <a:ext uri="{FF2B5EF4-FFF2-40B4-BE49-F238E27FC236}">
                <a16:creationId xmlns:a16="http://schemas.microsoft.com/office/drawing/2014/main" id="{6D80D30F-7CF0-A753-4914-C819D1C65792}"/>
              </a:ext>
            </a:extLst>
          </p:cNvPr>
          <p:cNvSpPr/>
          <p:nvPr/>
        </p:nvSpPr>
        <p:spPr>
          <a:xfrm rot="3242434">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176087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33975-5B1E-4F3E-86E2-04881CBC9720}"/>
              </a:ext>
            </a:extLst>
          </p:cNvPr>
          <p:cNvSpPr>
            <a:spLocks noGrp="1"/>
          </p:cNvSpPr>
          <p:nvPr>
            <p:ph type="title"/>
          </p:nvPr>
        </p:nvSpPr>
        <p:spPr/>
        <p:txBody>
          <a:bodyPr/>
          <a:lstStyle/>
          <a:p>
            <a:r>
              <a:rPr lang="en-US"/>
              <a:t>level of education received</a:t>
            </a:r>
            <a:endParaRPr lang="en-GB"/>
          </a:p>
        </p:txBody>
      </p:sp>
      <p:sp>
        <p:nvSpPr>
          <p:cNvPr id="3" name="Content Placeholder 2">
            <a:extLst>
              <a:ext uri="{FF2B5EF4-FFF2-40B4-BE49-F238E27FC236}">
                <a16:creationId xmlns:a16="http://schemas.microsoft.com/office/drawing/2014/main" id="{9B8E8D8C-533D-4575-9048-6F255ADFB497}"/>
              </a:ext>
            </a:extLst>
          </p:cNvPr>
          <p:cNvSpPr>
            <a:spLocks noGrp="1"/>
          </p:cNvSpPr>
          <p:nvPr>
            <p:ph sz="quarter" idx="13"/>
          </p:nvPr>
        </p:nvSpPr>
        <p:spPr>
          <a:xfrm>
            <a:off x="821208" y="1723375"/>
            <a:ext cx="4887594" cy="3687763"/>
          </a:xfrm>
        </p:spPr>
        <p:txBody>
          <a:bodyPr vert="horz" lIns="91440" tIns="45720" rIns="91440" bIns="45720" rtlCol="0" anchor="t">
            <a:noAutofit/>
          </a:bodyPr>
          <a:lstStyle/>
          <a:p>
            <a:r>
              <a:rPr lang="en-US" sz="1600"/>
              <a:t>8 Categories of Filters</a:t>
            </a:r>
          </a:p>
          <a:p>
            <a:pPr marL="285750" indent="-285750">
              <a:buChar char="•"/>
            </a:pPr>
            <a:r>
              <a:rPr lang="en-US" sz="1600"/>
              <a:t>No formal qualifications</a:t>
            </a:r>
          </a:p>
          <a:p>
            <a:pPr marL="285750" indent="-285750">
              <a:buChar char="•"/>
            </a:pPr>
            <a:r>
              <a:rPr lang="en-US" sz="1600"/>
              <a:t>Level 1 and entry level qualifications e.g. Up to 4 GCSEs, NVQ level 1 etc.</a:t>
            </a:r>
          </a:p>
          <a:p>
            <a:pPr lvl="1"/>
            <a:r>
              <a:rPr lang="en-US" sz="1600"/>
              <a:t>Level 2 and intermediate qualifications e.g. 5 or more GCSEs, Intermediate or Higher Diploma, NVQ level 2 etc.</a:t>
            </a:r>
          </a:p>
          <a:p>
            <a:pPr marL="285750" indent="-285750">
              <a:buChar char="•"/>
            </a:pPr>
            <a:r>
              <a:rPr lang="en-US" sz="1600"/>
              <a:t>Apprenticeship</a:t>
            </a:r>
          </a:p>
          <a:p>
            <a:pPr marL="285750" indent="-285750">
              <a:buChar char="•"/>
            </a:pPr>
            <a:r>
              <a:rPr lang="en-US" sz="1600"/>
              <a:t>Level 3 and advanced qualifications e.g. A levels, Advanced Diploma, NVQ level 3 etc.</a:t>
            </a:r>
          </a:p>
          <a:p>
            <a:pPr marL="342900" indent="-342900">
              <a:buChar char="•"/>
            </a:pPr>
            <a:endParaRPr lang="en-GB" sz="1600"/>
          </a:p>
        </p:txBody>
      </p:sp>
      <p:sp>
        <p:nvSpPr>
          <p:cNvPr id="4" name="Content Placeholder 3">
            <a:extLst>
              <a:ext uri="{FF2B5EF4-FFF2-40B4-BE49-F238E27FC236}">
                <a16:creationId xmlns:a16="http://schemas.microsoft.com/office/drawing/2014/main" id="{1307DDAF-8D49-4CAD-92E4-2805FD10770A}"/>
              </a:ext>
            </a:extLst>
          </p:cNvPr>
          <p:cNvSpPr>
            <a:spLocks noGrp="1"/>
          </p:cNvSpPr>
          <p:nvPr>
            <p:ph sz="quarter" idx="14"/>
          </p:nvPr>
        </p:nvSpPr>
        <p:spPr>
          <a:xfrm>
            <a:off x="5821986" y="1913777"/>
            <a:ext cx="4843801" cy="3495074"/>
          </a:xfrm>
        </p:spPr>
        <p:txBody>
          <a:bodyPr vert="horz" lIns="91440" tIns="45720" rIns="91440" bIns="45720" rtlCol="0" anchor="t">
            <a:normAutofit/>
          </a:bodyPr>
          <a:lstStyle/>
          <a:p>
            <a:pPr marL="285750" indent="-285750">
              <a:lnSpc>
                <a:spcPct val="120000"/>
              </a:lnSpc>
              <a:buFont typeface="Arial" panose="020B0604020202020204" pitchFamily="34" charset="0"/>
              <a:buChar char="•"/>
            </a:pPr>
            <a:r>
              <a:rPr lang="en-US" sz="1600"/>
              <a:t>Level 4 qualifications or above: University degrees (BA, BSc, MA, PhD, PGCE), professional qualifications etc.</a:t>
            </a:r>
            <a:endParaRPr lang="en-US"/>
          </a:p>
          <a:p>
            <a:pPr marL="285750" indent="-285750">
              <a:lnSpc>
                <a:spcPct val="120000"/>
              </a:lnSpc>
              <a:buFont typeface="Arial" panose="020B0604020202020204" pitchFamily="34" charset="0"/>
              <a:buChar char="•"/>
            </a:pPr>
            <a:r>
              <a:rPr lang="en-US" sz="1600"/>
              <a:t>Other: Vocational, work-related or qualifications achieved outside of the UK</a:t>
            </a:r>
          </a:p>
          <a:p>
            <a:pPr marL="285750" indent="-285750">
              <a:lnSpc>
                <a:spcPct val="120000"/>
              </a:lnSpc>
              <a:buFont typeface="Arial" panose="020B0604020202020204" pitchFamily="34" charset="0"/>
              <a:buChar char="•"/>
            </a:pPr>
            <a:r>
              <a:rPr lang="en-US" sz="1600"/>
              <a:t>Does not apply</a:t>
            </a:r>
          </a:p>
        </p:txBody>
      </p:sp>
      <p:sp>
        <p:nvSpPr>
          <p:cNvPr id="8" name="Freeform: Shape 7">
            <a:extLst>
              <a:ext uri="{FF2B5EF4-FFF2-40B4-BE49-F238E27FC236}">
                <a16:creationId xmlns:a16="http://schemas.microsoft.com/office/drawing/2014/main" id="{9A605396-C98D-32AD-6E64-047B5C629656}"/>
              </a:ext>
            </a:extLst>
          </p:cNvPr>
          <p:cNvSpPr/>
          <p:nvPr/>
        </p:nvSpPr>
        <p:spPr>
          <a:xfrm rot="2766150">
            <a:off x="3619019" y="614559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024911AD-37EF-DC6D-AFC3-096277474EAF}"/>
              </a:ext>
            </a:extLst>
          </p:cNvPr>
          <p:cNvSpPr/>
          <p:nvPr/>
        </p:nvSpPr>
        <p:spPr>
          <a:xfrm rot="2766150">
            <a:off x="-2390670" y="426411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98558740-BA57-EB21-569D-2F4FA9A20F3D}"/>
              </a:ext>
            </a:extLst>
          </p:cNvPr>
          <p:cNvSpPr/>
          <p:nvPr/>
        </p:nvSpPr>
        <p:spPr>
          <a:xfrm rot="2766150">
            <a:off x="10135739" y="629404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FDFDE89-2F19-3D28-2167-A57806F3FFBA}"/>
              </a:ext>
            </a:extLst>
          </p:cNvPr>
          <p:cNvSpPr/>
          <p:nvPr/>
        </p:nvSpPr>
        <p:spPr>
          <a:xfrm rot="4111801">
            <a:off x="15618992" y="-407101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0027B96F-9A5A-C626-DB9F-5E00BAB6D0E0}"/>
              </a:ext>
            </a:extLst>
          </p:cNvPr>
          <p:cNvSpPr/>
          <p:nvPr/>
        </p:nvSpPr>
        <p:spPr>
          <a:xfrm rot="2766150">
            <a:off x="12714713" y="71161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3C46E9A2-1A9A-F007-E53F-ED8701BD75B8}"/>
              </a:ext>
            </a:extLst>
          </p:cNvPr>
          <p:cNvSpPr/>
          <p:nvPr/>
        </p:nvSpPr>
        <p:spPr>
          <a:xfrm rot="2766150">
            <a:off x="1462977" y="700882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456A17BF-1775-9F84-5EF5-2C0D3E34D1B6}"/>
              </a:ext>
            </a:extLst>
          </p:cNvPr>
          <p:cNvSpPr/>
          <p:nvPr/>
        </p:nvSpPr>
        <p:spPr>
          <a:xfrm rot="2766150">
            <a:off x="3736829" y="899814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2B306F3B-54F9-2435-0D16-B1DE2CCD6026}"/>
              </a:ext>
            </a:extLst>
          </p:cNvPr>
          <p:cNvSpPr/>
          <p:nvPr/>
        </p:nvSpPr>
        <p:spPr>
          <a:xfrm rot="2766150">
            <a:off x="9415818" y="872076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71038B7-5B9A-D2AC-BE3D-3F2A3AAA0AF0}"/>
              </a:ext>
            </a:extLst>
          </p:cNvPr>
          <p:cNvSpPr/>
          <p:nvPr/>
        </p:nvSpPr>
        <p:spPr>
          <a:xfrm rot="2766150">
            <a:off x="13275349" y="287954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A44E7304-AA42-0F4E-CC07-75B712DD360B}"/>
              </a:ext>
            </a:extLst>
          </p:cNvPr>
          <p:cNvSpPr/>
          <p:nvPr/>
        </p:nvSpPr>
        <p:spPr>
          <a:xfrm rot="2766150">
            <a:off x="12751676" y="4355882"/>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F9EB33F3-8362-F700-6C9F-3D64DDE80689}"/>
              </a:ext>
            </a:extLst>
          </p:cNvPr>
          <p:cNvSpPr/>
          <p:nvPr/>
        </p:nvSpPr>
        <p:spPr>
          <a:xfrm rot="2766150">
            <a:off x="13635725" y="55545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5390BBC2-5FE7-DBF3-9ECB-4680BBFC51E5}"/>
              </a:ext>
            </a:extLst>
          </p:cNvPr>
          <p:cNvSpPr/>
          <p:nvPr/>
        </p:nvSpPr>
        <p:spPr>
          <a:xfrm rot="2766150">
            <a:off x="13413908" y="426910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5804EC2-B8E5-15C5-2086-06C9883DF41B}"/>
              </a:ext>
            </a:extLst>
          </p:cNvPr>
          <p:cNvSpPr/>
          <p:nvPr/>
        </p:nvSpPr>
        <p:spPr>
          <a:xfrm rot="2766150">
            <a:off x="12595654" y="2080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5BF14EA-FF72-CA94-8C39-D922F0932B69}"/>
              </a:ext>
            </a:extLst>
          </p:cNvPr>
          <p:cNvSpPr/>
          <p:nvPr/>
        </p:nvSpPr>
        <p:spPr>
          <a:xfrm rot="2766150">
            <a:off x="9252017" y="6019029"/>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76321268-9AF0-4D9A-3576-0617F8901649}"/>
              </a:ext>
            </a:extLst>
          </p:cNvPr>
          <p:cNvSpPr/>
          <p:nvPr/>
        </p:nvSpPr>
        <p:spPr>
          <a:xfrm rot="2766150">
            <a:off x="6789917" y="1019127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6E08FEB7-376A-1E29-8AC0-52641085CE6B}"/>
              </a:ext>
            </a:extLst>
          </p:cNvPr>
          <p:cNvSpPr/>
          <p:nvPr/>
        </p:nvSpPr>
        <p:spPr>
          <a:xfrm rot="2766150">
            <a:off x="783513" y="-285575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9FAF983-C4E9-9BDD-26BC-74F52B452966}"/>
              </a:ext>
            </a:extLst>
          </p:cNvPr>
          <p:cNvSpPr/>
          <p:nvPr/>
        </p:nvSpPr>
        <p:spPr>
          <a:xfrm rot="2766150">
            <a:off x="7694441" y="-94611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A12CF999-9C75-D586-AAA1-49A7ADCE36BC}"/>
              </a:ext>
            </a:extLst>
          </p:cNvPr>
          <p:cNvSpPr/>
          <p:nvPr/>
        </p:nvSpPr>
        <p:spPr>
          <a:xfrm rot="2766150">
            <a:off x="11057809" y="-57151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76AFBB5D-C44D-A02D-8CA7-33EA122CBDEB}"/>
              </a:ext>
            </a:extLst>
          </p:cNvPr>
          <p:cNvSpPr/>
          <p:nvPr/>
        </p:nvSpPr>
        <p:spPr>
          <a:xfrm rot="2766150">
            <a:off x="11671677" y="2704208"/>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340037CE-72CF-B4D0-3B90-89561207C952}"/>
              </a:ext>
            </a:extLst>
          </p:cNvPr>
          <p:cNvSpPr/>
          <p:nvPr/>
        </p:nvSpPr>
        <p:spPr>
          <a:xfrm rot="2766150">
            <a:off x="11353537" y="485794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C70F641D-94F9-DAE6-9B69-0049CFDD1702}"/>
              </a:ext>
            </a:extLst>
          </p:cNvPr>
          <p:cNvSpPr/>
          <p:nvPr/>
        </p:nvSpPr>
        <p:spPr>
          <a:xfrm rot="2766150">
            <a:off x="6409083" y="-4492696"/>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1DC27A3-3D1A-E955-0CB0-71C2BAA2A08B}"/>
              </a:ext>
            </a:extLst>
          </p:cNvPr>
          <p:cNvSpPr/>
          <p:nvPr/>
        </p:nvSpPr>
        <p:spPr>
          <a:xfrm>
            <a:off x="0" y="6591300"/>
            <a:ext cx="2181860" cy="2870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Backpack with stack of books and pear">
            <a:extLst>
              <a:ext uri="{FF2B5EF4-FFF2-40B4-BE49-F238E27FC236}">
                <a16:creationId xmlns:a16="http://schemas.microsoft.com/office/drawing/2014/main" id="{0A093EA9-B5F0-B88E-29EC-726EDB10ABF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70986" y="3634360"/>
            <a:ext cx="2447958" cy="2500509"/>
          </a:xfrm>
          <a:prstGeom prst="rect">
            <a:avLst/>
          </a:prstGeom>
        </p:spPr>
      </p:pic>
    </p:spTree>
    <p:extLst>
      <p:ext uri="{BB962C8B-B14F-4D97-AF65-F5344CB8AC3E}">
        <p14:creationId xmlns:p14="http://schemas.microsoft.com/office/powerpoint/2010/main" val="15350054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43D267E2-32E2-D92D-62F3-51ECAFFE7165}"/>
              </a:ext>
            </a:extLst>
          </p:cNvPr>
          <p:cNvPicPr>
            <a:picLocks noChangeAspect="1"/>
          </p:cNvPicPr>
          <p:nvPr/>
        </p:nvPicPr>
        <p:blipFill>
          <a:blip r:embed="rId2"/>
          <a:stretch>
            <a:fillRect/>
          </a:stretch>
        </p:blipFill>
        <p:spPr>
          <a:xfrm>
            <a:off x="248642" y="195334"/>
            <a:ext cx="11671950" cy="6322198"/>
          </a:xfrm>
          <a:prstGeom prst="rect">
            <a:avLst/>
          </a:prstGeom>
        </p:spPr>
      </p:pic>
      <p:sp>
        <p:nvSpPr>
          <p:cNvPr id="4" name="Freeform: Shape 5">
            <a:extLst>
              <a:ext uri="{FF2B5EF4-FFF2-40B4-BE49-F238E27FC236}">
                <a16:creationId xmlns:a16="http://schemas.microsoft.com/office/drawing/2014/main" id="{4AF20A45-D388-103D-2E73-5A19A40A559F}"/>
              </a:ext>
            </a:extLst>
          </p:cNvPr>
          <p:cNvSpPr/>
          <p:nvPr/>
        </p:nvSpPr>
        <p:spPr>
          <a:xfrm rot="17886155">
            <a:off x="9364492" y="725974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38FC024D-F178-2E82-D34E-10CB021A438F}"/>
              </a:ext>
            </a:extLst>
          </p:cNvPr>
          <p:cNvSpPr/>
          <p:nvPr/>
        </p:nvSpPr>
        <p:spPr>
          <a:xfrm rot="17886155">
            <a:off x="-2241256" y="-1224502"/>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5CE2FB74-AAC7-CC7B-8110-D58D6B6CD817}"/>
              </a:ext>
            </a:extLst>
          </p:cNvPr>
          <p:cNvSpPr/>
          <p:nvPr/>
        </p:nvSpPr>
        <p:spPr>
          <a:xfrm rot="17886155">
            <a:off x="2728545" y="7296976"/>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01535D85-8D3A-07BF-18B8-CE8B0D515973}"/>
              </a:ext>
            </a:extLst>
          </p:cNvPr>
          <p:cNvSpPr/>
          <p:nvPr/>
        </p:nvSpPr>
        <p:spPr>
          <a:xfrm rot="19231806">
            <a:off x="5075423" y="-533341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EEB2B3D7-9DA0-6FEB-4203-9C086DAF1222}"/>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A879E531-1009-5F0C-A6DE-8FAD929C4170}"/>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2327F908-F48B-92D1-7E03-BCA0ED21C20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FBD3D122-05DD-9E25-4C50-DC19C3773C89}"/>
              </a:ext>
            </a:extLst>
          </p:cNvPr>
          <p:cNvSpPr/>
          <p:nvPr/>
        </p:nvSpPr>
        <p:spPr>
          <a:xfrm rot="17886155">
            <a:off x="9777366" y="-145632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9E589491-D03C-52F6-5FDF-5119F052A62F}"/>
              </a:ext>
            </a:extLst>
          </p:cNvPr>
          <p:cNvSpPr/>
          <p:nvPr/>
        </p:nvSpPr>
        <p:spPr>
          <a:xfrm rot="17886155">
            <a:off x="13032940" y="6638979"/>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2F9CBAEF-AAA9-C64A-D5E4-93F16BE8059F}"/>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0F116759-A990-A560-E319-A157D61E4BDB}"/>
              </a:ext>
            </a:extLst>
          </p:cNvPr>
          <p:cNvSpPr/>
          <p:nvPr/>
        </p:nvSpPr>
        <p:spPr>
          <a:xfrm rot="17886155">
            <a:off x="12235389" y="255736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6A28F1C6-29F9-4F4B-C05D-5043049FACF9}"/>
              </a:ext>
            </a:extLst>
          </p:cNvPr>
          <p:cNvSpPr/>
          <p:nvPr/>
        </p:nvSpPr>
        <p:spPr>
          <a:xfrm rot="17886155">
            <a:off x="12234183" y="3568186"/>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CB875F33-2315-6537-208F-AB752678E96A}"/>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A84AF1B2-7F43-8F62-94BB-60BC5F9B5D94}"/>
              </a:ext>
            </a:extLst>
          </p:cNvPr>
          <p:cNvSpPr/>
          <p:nvPr/>
        </p:nvSpPr>
        <p:spPr>
          <a:xfrm rot="17886155">
            <a:off x="11936378" y="132124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E797999B-E3AD-DDEF-7A62-0FCB0807FB96}"/>
              </a:ext>
            </a:extLst>
          </p:cNvPr>
          <p:cNvSpPr/>
          <p:nvPr/>
        </p:nvSpPr>
        <p:spPr>
          <a:xfrm rot="17886155">
            <a:off x="11959133" y="2946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52AD7085-DB41-DE2E-379A-9D04DD87AA6D}"/>
              </a:ext>
            </a:extLst>
          </p:cNvPr>
          <p:cNvSpPr/>
          <p:nvPr/>
        </p:nvSpPr>
        <p:spPr>
          <a:xfrm rot="17886155">
            <a:off x="12897409" y="577378"/>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A2A3384F-0EBA-51EA-2E05-C14ED4FFC9DD}"/>
              </a:ext>
            </a:extLst>
          </p:cNvPr>
          <p:cNvSpPr/>
          <p:nvPr/>
        </p:nvSpPr>
        <p:spPr>
          <a:xfrm rot="17886155">
            <a:off x="-5032749" y="-191032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BD408EDD-E318-03BE-CB43-EA6399920AC1}"/>
              </a:ext>
            </a:extLst>
          </p:cNvPr>
          <p:cNvSpPr/>
          <p:nvPr/>
        </p:nvSpPr>
        <p:spPr>
          <a:xfrm rot="17886155">
            <a:off x="1958390" y="-254667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CB1F8582-BA77-427F-08A0-33CE6778871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D48AB361-3757-B384-E3B7-77B2668B6B06}"/>
              </a:ext>
            </a:extLst>
          </p:cNvPr>
          <p:cNvSpPr/>
          <p:nvPr/>
        </p:nvSpPr>
        <p:spPr>
          <a:xfrm rot="17886155">
            <a:off x="11471939" y="7137341"/>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568F337-1FE7-DB8E-5F00-29C75B95C4EA}"/>
              </a:ext>
            </a:extLst>
          </p:cNvPr>
          <p:cNvSpPr/>
          <p:nvPr/>
        </p:nvSpPr>
        <p:spPr>
          <a:xfrm rot="17886155">
            <a:off x="11944406" y="-211070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91709AB3-E5E9-3B22-7262-B04AF6BA6E77}"/>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43561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53F5DC-10E9-7E93-E36B-E705A35CA83B}"/>
              </a:ext>
            </a:extLst>
          </p:cNvPr>
          <p:cNvPicPr>
            <a:picLocks noChangeAspect="1"/>
          </p:cNvPicPr>
          <p:nvPr/>
        </p:nvPicPr>
        <p:blipFill>
          <a:blip r:embed="rId2"/>
          <a:srcRect t="453" b="453"/>
          <a:stretch/>
        </p:blipFill>
        <p:spPr>
          <a:xfrm>
            <a:off x="253682" y="204280"/>
            <a:ext cx="11684635" cy="6293797"/>
          </a:xfrm>
          <a:prstGeom prst="rect">
            <a:avLst/>
          </a:prstGeom>
        </p:spPr>
      </p:pic>
      <p:sp>
        <p:nvSpPr>
          <p:cNvPr id="4" name="Freeform: Shape 5">
            <a:extLst>
              <a:ext uri="{FF2B5EF4-FFF2-40B4-BE49-F238E27FC236}">
                <a16:creationId xmlns:a16="http://schemas.microsoft.com/office/drawing/2014/main" id="{36D645BE-A618-0934-13BA-F803E81B24B7}"/>
              </a:ext>
            </a:extLst>
          </p:cNvPr>
          <p:cNvSpPr/>
          <p:nvPr/>
        </p:nvSpPr>
        <p:spPr>
          <a:xfrm rot="17886155">
            <a:off x="9005750" y="671954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7">
            <a:extLst>
              <a:ext uri="{FF2B5EF4-FFF2-40B4-BE49-F238E27FC236}">
                <a16:creationId xmlns:a16="http://schemas.microsoft.com/office/drawing/2014/main" id="{4CAFE093-508B-6D32-C9E0-A71C4FA188C6}"/>
              </a:ext>
            </a:extLst>
          </p:cNvPr>
          <p:cNvSpPr/>
          <p:nvPr/>
        </p:nvSpPr>
        <p:spPr>
          <a:xfrm rot="17886155">
            <a:off x="-2643052" y="-46280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8">
            <a:extLst>
              <a:ext uri="{FF2B5EF4-FFF2-40B4-BE49-F238E27FC236}">
                <a16:creationId xmlns:a16="http://schemas.microsoft.com/office/drawing/2014/main" id="{B153AE71-EB29-2113-B908-7B22710B4AD5}"/>
              </a:ext>
            </a:extLst>
          </p:cNvPr>
          <p:cNvSpPr/>
          <p:nvPr/>
        </p:nvSpPr>
        <p:spPr>
          <a:xfrm rot="17886155">
            <a:off x="3787892" y="7319378"/>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9">
            <a:extLst>
              <a:ext uri="{FF2B5EF4-FFF2-40B4-BE49-F238E27FC236}">
                <a16:creationId xmlns:a16="http://schemas.microsoft.com/office/drawing/2014/main" id="{E6874DC3-9A4C-9518-A4DE-D9CD09DA04B5}"/>
              </a:ext>
            </a:extLst>
          </p:cNvPr>
          <p:cNvSpPr/>
          <p:nvPr/>
        </p:nvSpPr>
        <p:spPr>
          <a:xfrm rot="15106101">
            <a:off x="7203699" y="-4088781"/>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10">
            <a:extLst>
              <a:ext uri="{FF2B5EF4-FFF2-40B4-BE49-F238E27FC236}">
                <a16:creationId xmlns:a16="http://schemas.microsoft.com/office/drawing/2014/main" id="{51F0A8B4-8B17-AF97-49E7-C9115A6171C3}"/>
              </a:ext>
            </a:extLst>
          </p:cNvPr>
          <p:cNvSpPr/>
          <p:nvPr/>
        </p:nvSpPr>
        <p:spPr>
          <a:xfrm rot="17886155">
            <a:off x="5675383" y="999477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11">
            <a:extLst>
              <a:ext uri="{FF2B5EF4-FFF2-40B4-BE49-F238E27FC236}">
                <a16:creationId xmlns:a16="http://schemas.microsoft.com/office/drawing/2014/main" id="{A1727771-0FD7-C529-2F2E-8BF4EE06E02B}"/>
              </a:ext>
            </a:extLst>
          </p:cNvPr>
          <p:cNvSpPr/>
          <p:nvPr/>
        </p:nvSpPr>
        <p:spPr>
          <a:xfrm rot="17886155">
            <a:off x="-1056346" y="759819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12">
            <a:extLst>
              <a:ext uri="{FF2B5EF4-FFF2-40B4-BE49-F238E27FC236}">
                <a16:creationId xmlns:a16="http://schemas.microsoft.com/office/drawing/2014/main" id="{3CFDF64E-47D0-70F6-0EF2-31769C465ADF}"/>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3">
            <a:extLst>
              <a:ext uri="{FF2B5EF4-FFF2-40B4-BE49-F238E27FC236}">
                <a16:creationId xmlns:a16="http://schemas.microsoft.com/office/drawing/2014/main" id="{CF894DDD-EB71-3365-63A0-7D510AE7E88D}"/>
              </a:ext>
            </a:extLst>
          </p:cNvPr>
          <p:cNvSpPr/>
          <p:nvPr/>
        </p:nvSpPr>
        <p:spPr>
          <a:xfrm rot="17886155">
            <a:off x="10475391" y="-1949352"/>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4">
            <a:extLst>
              <a:ext uri="{FF2B5EF4-FFF2-40B4-BE49-F238E27FC236}">
                <a16:creationId xmlns:a16="http://schemas.microsoft.com/office/drawing/2014/main" id="{E892F9F5-298C-437B-4DFA-0BF3E10BDDFB}"/>
              </a:ext>
            </a:extLst>
          </p:cNvPr>
          <p:cNvSpPr/>
          <p:nvPr/>
        </p:nvSpPr>
        <p:spPr>
          <a:xfrm rot="11172363">
            <a:off x="11920709" y="543100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5">
            <a:extLst>
              <a:ext uri="{FF2B5EF4-FFF2-40B4-BE49-F238E27FC236}">
                <a16:creationId xmlns:a16="http://schemas.microsoft.com/office/drawing/2014/main" id="{B20D3F11-F88F-3FD6-7DED-DF9092345428}"/>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6">
            <a:extLst>
              <a:ext uri="{FF2B5EF4-FFF2-40B4-BE49-F238E27FC236}">
                <a16:creationId xmlns:a16="http://schemas.microsoft.com/office/drawing/2014/main" id="{115ACBD2-FEF7-BCDB-FDFC-D38741E30DF6}"/>
              </a:ext>
            </a:extLst>
          </p:cNvPr>
          <p:cNvSpPr/>
          <p:nvPr/>
        </p:nvSpPr>
        <p:spPr>
          <a:xfrm rot="17886155">
            <a:off x="12098524" y="57659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7">
            <a:extLst>
              <a:ext uri="{FF2B5EF4-FFF2-40B4-BE49-F238E27FC236}">
                <a16:creationId xmlns:a16="http://schemas.microsoft.com/office/drawing/2014/main" id="{4EC19C54-54BD-71F0-94E8-80997B43A03E}"/>
              </a:ext>
            </a:extLst>
          </p:cNvPr>
          <p:cNvSpPr/>
          <p:nvPr/>
        </p:nvSpPr>
        <p:spPr>
          <a:xfrm rot="20905995">
            <a:off x="13691768" y="668361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8">
            <a:extLst>
              <a:ext uri="{FF2B5EF4-FFF2-40B4-BE49-F238E27FC236}">
                <a16:creationId xmlns:a16="http://schemas.microsoft.com/office/drawing/2014/main" id="{C1912E4B-D159-ECAC-BC46-E0F6ED551335}"/>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9">
            <a:extLst>
              <a:ext uri="{FF2B5EF4-FFF2-40B4-BE49-F238E27FC236}">
                <a16:creationId xmlns:a16="http://schemas.microsoft.com/office/drawing/2014/main" id="{393F9E3F-9C6C-105B-B7EC-DA72381BBADD}"/>
              </a:ext>
            </a:extLst>
          </p:cNvPr>
          <p:cNvSpPr/>
          <p:nvPr/>
        </p:nvSpPr>
        <p:spPr>
          <a:xfrm rot="17886155">
            <a:off x="12548141" y="140327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20">
            <a:extLst>
              <a:ext uri="{FF2B5EF4-FFF2-40B4-BE49-F238E27FC236}">
                <a16:creationId xmlns:a16="http://schemas.microsoft.com/office/drawing/2014/main" id="{334AE0E1-1AC0-F8DE-282D-21AE285533CC}"/>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21">
            <a:extLst>
              <a:ext uri="{FF2B5EF4-FFF2-40B4-BE49-F238E27FC236}">
                <a16:creationId xmlns:a16="http://schemas.microsoft.com/office/drawing/2014/main" id="{4D8E202D-9D27-D327-3936-CB5377F7D19B}"/>
              </a:ext>
            </a:extLst>
          </p:cNvPr>
          <p:cNvSpPr/>
          <p:nvPr/>
        </p:nvSpPr>
        <p:spPr>
          <a:xfrm rot="17886155">
            <a:off x="10153587" y="-676026"/>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22">
            <a:extLst>
              <a:ext uri="{FF2B5EF4-FFF2-40B4-BE49-F238E27FC236}">
                <a16:creationId xmlns:a16="http://schemas.microsoft.com/office/drawing/2014/main" id="{FFF2A273-6DCB-48B2-B69A-86E6189B7A5E}"/>
              </a:ext>
            </a:extLst>
          </p:cNvPr>
          <p:cNvSpPr/>
          <p:nvPr/>
        </p:nvSpPr>
        <p:spPr>
          <a:xfrm rot="20496803">
            <a:off x="-1119956" y="-354550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3">
            <a:extLst>
              <a:ext uri="{FF2B5EF4-FFF2-40B4-BE49-F238E27FC236}">
                <a16:creationId xmlns:a16="http://schemas.microsoft.com/office/drawing/2014/main" id="{8682A2B2-CBB6-28A3-12A4-E3009F406AA8}"/>
              </a:ext>
            </a:extLst>
          </p:cNvPr>
          <p:cNvSpPr/>
          <p:nvPr/>
        </p:nvSpPr>
        <p:spPr>
          <a:xfrm rot="17886155">
            <a:off x="-1113253" y="-317929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4">
            <a:extLst>
              <a:ext uri="{FF2B5EF4-FFF2-40B4-BE49-F238E27FC236}">
                <a16:creationId xmlns:a16="http://schemas.microsoft.com/office/drawing/2014/main" id="{CD4BF3D0-47E5-CBE3-F19E-468F86B54567}"/>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5">
            <a:extLst>
              <a:ext uri="{FF2B5EF4-FFF2-40B4-BE49-F238E27FC236}">
                <a16:creationId xmlns:a16="http://schemas.microsoft.com/office/drawing/2014/main" id="{24C019D9-9A86-272A-6EE8-FF5BD7CCD470}"/>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6">
            <a:extLst>
              <a:ext uri="{FF2B5EF4-FFF2-40B4-BE49-F238E27FC236}">
                <a16:creationId xmlns:a16="http://schemas.microsoft.com/office/drawing/2014/main" id="{6C1D3410-25B4-AA70-7EE3-1538BB8676C0}"/>
              </a:ext>
            </a:extLst>
          </p:cNvPr>
          <p:cNvSpPr/>
          <p:nvPr/>
        </p:nvSpPr>
        <p:spPr>
          <a:xfrm rot="819201">
            <a:off x="3958644" y="-965600"/>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7">
            <a:extLst>
              <a:ext uri="{FF2B5EF4-FFF2-40B4-BE49-F238E27FC236}">
                <a16:creationId xmlns:a16="http://schemas.microsoft.com/office/drawing/2014/main" id="{A011B5C4-ED43-03E6-C62A-9B702CB5BA43}"/>
              </a:ext>
            </a:extLst>
          </p:cNvPr>
          <p:cNvSpPr/>
          <p:nvPr/>
        </p:nvSpPr>
        <p:spPr>
          <a:xfrm rot="17886155">
            <a:off x="11951308" y="183756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796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018C8-6D0D-24B1-1C2A-4FB5FD7F607E}"/>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D214ADB-0464-8F7C-F35B-78DD7525135E}"/>
              </a:ext>
            </a:extLst>
          </p:cNvPr>
          <p:cNvPicPr>
            <a:picLocks noChangeAspect="1"/>
          </p:cNvPicPr>
          <p:nvPr/>
        </p:nvPicPr>
        <p:blipFill>
          <a:blip r:embed="rId2"/>
          <a:srcRect l="170" t="16106" r="47498" b="42789"/>
          <a:stretch/>
        </p:blipFill>
        <p:spPr>
          <a:xfrm>
            <a:off x="253683" y="204280"/>
            <a:ext cx="11710714" cy="5000017"/>
          </a:xfrm>
          <a:prstGeom prst="rect">
            <a:avLst/>
          </a:prstGeom>
        </p:spPr>
      </p:pic>
      <p:sp>
        <p:nvSpPr>
          <p:cNvPr id="4" name="Freeform: Shape 3">
            <a:extLst>
              <a:ext uri="{FF2B5EF4-FFF2-40B4-BE49-F238E27FC236}">
                <a16:creationId xmlns:a16="http://schemas.microsoft.com/office/drawing/2014/main" id="{3B60DE68-5C35-7474-6B4A-CE64FA42F7B5}"/>
              </a:ext>
            </a:extLst>
          </p:cNvPr>
          <p:cNvSpPr/>
          <p:nvPr/>
        </p:nvSpPr>
        <p:spPr>
          <a:xfrm rot="7626464">
            <a:off x="9213532" y="70183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E337960E-3C9C-1664-2C26-B61E95FB43E4}"/>
              </a:ext>
            </a:extLst>
          </p:cNvPr>
          <p:cNvSpPr/>
          <p:nvPr/>
        </p:nvSpPr>
        <p:spPr>
          <a:xfrm rot="4105741">
            <a:off x="-1836365" y="-3162136"/>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7BC9EAB3-6D92-8F9B-3FBC-A8C168F81907}"/>
              </a:ext>
            </a:extLst>
          </p:cNvPr>
          <p:cNvSpPr/>
          <p:nvPr/>
        </p:nvSpPr>
        <p:spPr>
          <a:xfrm rot="7626464">
            <a:off x="4189111" y="7322529"/>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151D4DA8-93C6-5543-49C2-2FB8C680A9C3}"/>
              </a:ext>
            </a:extLst>
          </p:cNvPr>
          <p:cNvSpPr/>
          <p:nvPr/>
        </p:nvSpPr>
        <p:spPr>
          <a:xfrm rot="7626464">
            <a:off x="-2235606" y="603450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3D8E7C02-22F1-F0FF-485C-AE1D127C4776}"/>
              </a:ext>
            </a:extLst>
          </p:cNvPr>
          <p:cNvSpPr/>
          <p:nvPr/>
        </p:nvSpPr>
        <p:spPr>
          <a:xfrm rot="7626464">
            <a:off x="-1187990" y="2140602"/>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5C58C3F0-7EA8-EDBF-87B1-7E19A96964ED}"/>
              </a:ext>
            </a:extLst>
          </p:cNvPr>
          <p:cNvSpPr/>
          <p:nvPr/>
        </p:nvSpPr>
        <p:spPr>
          <a:xfrm rot="7626464">
            <a:off x="-638629" y="1169382"/>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525A3EBD-C859-EA96-0AAC-F32E4ADE89A0}"/>
              </a:ext>
            </a:extLst>
          </p:cNvPr>
          <p:cNvSpPr/>
          <p:nvPr/>
        </p:nvSpPr>
        <p:spPr>
          <a:xfrm rot="7626464">
            <a:off x="3375072" y="800312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0BE7B5B-71B6-8B46-980C-53C4BFABE1F5}"/>
              </a:ext>
            </a:extLst>
          </p:cNvPr>
          <p:cNvSpPr/>
          <p:nvPr/>
        </p:nvSpPr>
        <p:spPr>
          <a:xfrm rot="7626464">
            <a:off x="3524341" y="9624207"/>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0446687F-A387-D7A6-A191-F322D0C03EB0}"/>
              </a:ext>
            </a:extLst>
          </p:cNvPr>
          <p:cNvSpPr/>
          <p:nvPr/>
        </p:nvSpPr>
        <p:spPr>
          <a:xfrm rot="7626464">
            <a:off x="11327513" y="939050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5B81C9F7-BEFD-7295-9683-7158A1A9B2BB}"/>
              </a:ext>
            </a:extLst>
          </p:cNvPr>
          <p:cNvSpPr/>
          <p:nvPr/>
        </p:nvSpPr>
        <p:spPr>
          <a:xfrm rot="7626464">
            <a:off x="2989997" y="6433631"/>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2CB7F2B6-C4E2-6D02-CC56-D86D4E9261E7}"/>
              </a:ext>
            </a:extLst>
          </p:cNvPr>
          <p:cNvSpPr/>
          <p:nvPr/>
        </p:nvSpPr>
        <p:spPr>
          <a:xfrm rot="7626464">
            <a:off x="11276223" y="840661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04ED4192-3B61-5044-7A06-C8664E336C98}"/>
              </a:ext>
            </a:extLst>
          </p:cNvPr>
          <p:cNvSpPr/>
          <p:nvPr/>
        </p:nvSpPr>
        <p:spPr>
          <a:xfrm rot="7626464">
            <a:off x="12018647" y="8887593"/>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0FFF3A98-DD15-1549-5949-A0B4C4375C62}"/>
              </a:ext>
            </a:extLst>
          </p:cNvPr>
          <p:cNvSpPr/>
          <p:nvPr/>
        </p:nvSpPr>
        <p:spPr>
          <a:xfrm rot="7626464">
            <a:off x="12316546" y="7961407"/>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8BD14512-A297-CE42-244F-2C6F6E76409D}"/>
              </a:ext>
            </a:extLst>
          </p:cNvPr>
          <p:cNvSpPr/>
          <p:nvPr/>
        </p:nvSpPr>
        <p:spPr>
          <a:xfrm rot="7626464">
            <a:off x="13975404" y="203455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E81FF8A1-2ABA-3378-8CAB-8D15E758C143}"/>
              </a:ext>
            </a:extLst>
          </p:cNvPr>
          <p:cNvSpPr/>
          <p:nvPr/>
        </p:nvSpPr>
        <p:spPr>
          <a:xfrm rot="7626464">
            <a:off x="6281903" y="-29996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FDBEA1A8-325C-8C36-305F-EF8E62228C14}"/>
              </a:ext>
            </a:extLst>
          </p:cNvPr>
          <p:cNvSpPr/>
          <p:nvPr/>
        </p:nvSpPr>
        <p:spPr>
          <a:xfrm rot="7626464">
            <a:off x="13345340" y="-143887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F2870C9-24D2-85BF-64CE-3BFBD44A4F0C}"/>
              </a:ext>
            </a:extLst>
          </p:cNvPr>
          <p:cNvSpPr/>
          <p:nvPr/>
        </p:nvSpPr>
        <p:spPr>
          <a:xfrm rot="7626464">
            <a:off x="13051651" y="6208743"/>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F1100C34-5948-E4C4-FF82-0E599EA845FB}"/>
              </a:ext>
            </a:extLst>
          </p:cNvPr>
          <p:cNvSpPr/>
          <p:nvPr/>
        </p:nvSpPr>
        <p:spPr>
          <a:xfrm rot="7626464">
            <a:off x="8085596" y="628734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A537DBB-DD99-9292-0EDC-88C83BFB6C2F}"/>
              </a:ext>
            </a:extLst>
          </p:cNvPr>
          <p:cNvSpPr/>
          <p:nvPr/>
        </p:nvSpPr>
        <p:spPr>
          <a:xfrm rot="7626464">
            <a:off x="-3001959" y="-880144"/>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8CCA279-2ECA-A42F-CCDE-D43F301004CF}"/>
              </a:ext>
            </a:extLst>
          </p:cNvPr>
          <p:cNvSpPr/>
          <p:nvPr/>
        </p:nvSpPr>
        <p:spPr>
          <a:xfrm rot="7626464">
            <a:off x="11769724" y="1270367"/>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05850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2000">
        <p159:morph option="byObject"/>
      </p:transition>
    </mc:Choice>
    <mc:Fallback>
      <p:transition spd="slow" advClick="0" advTm="200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0C28DF-0E93-84E9-652E-7CC5F76E6AB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03D7B9E8-EFC2-7ADD-0583-6D91B8F0F149}"/>
              </a:ext>
            </a:extLst>
          </p:cNvPr>
          <p:cNvPicPr>
            <a:picLocks noChangeAspect="1"/>
          </p:cNvPicPr>
          <p:nvPr/>
        </p:nvPicPr>
        <p:blipFill>
          <a:blip r:embed="rId2"/>
          <a:srcRect l="41969" t="17515" r="5699" b="41380"/>
          <a:stretch/>
        </p:blipFill>
        <p:spPr>
          <a:xfrm>
            <a:off x="253683" y="204280"/>
            <a:ext cx="11710714" cy="5000017"/>
          </a:xfrm>
          <a:prstGeom prst="rect">
            <a:avLst/>
          </a:prstGeom>
        </p:spPr>
      </p:pic>
      <p:sp>
        <p:nvSpPr>
          <p:cNvPr id="6" name="Freeform: Shape 5">
            <a:extLst>
              <a:ext uri="{FF2B5EF4-FFF2-40B4-BE49-F238E27FC236}">
                <a16:creationId xmlns:a16="http://schemas.microsoft.com/office/drawing/2014/main" id="{82C14DA0-BF30-D0C0-4235-273D3CD9EA95}"/>
              </a:ext>
            </a:extLst>
          </p:cNvPr>
          <p:cNvSpPr/>
          <p:nvPr/>
        </p:nvSpPr>
        <p:spPr>
          <a:xfrm rot="8553940">
            <a:off x="7111615" y="654620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7D72141E-219B-F652-A742-56388BFF8F2A}"/>
              </a:ext>
            </a:extLst>
          </p:cNvPr>
          <p:cNvSpPr/>
          <p:nvPr/>
        </p:nvSpPr>
        <p:spPr>
          <a:xfrm rot="8553940">
            <a:off x="4293216" y="-337948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0E3075CE-DCB4-7C68-4E7F-B5EE37E01BB9}"/>
              </a:ext>
            </a:extLst>
          </p:cNvPr>
          <p:cNvSpPr/>
          <p:nvPr/>
        </p:nvSpPr>
        <p:spPr>
          <a:xfrm rot="8553940">
            <a:off x="2913609" y="6817874"/>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B0B72F0A-5A00-FEBD-1C03-D0EE6CFE94C4}"/>
              </a:ext>
            </a:extLst>
          </p:cNvPr>
          <p:cNvSpPr/>
          <p:nvPr/>
        </p:nvSpPr>
        <p:spPr>
          <a:xfrm rot="8553940">
            <a:off x="-1669271" y="844619"/>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9F3DE88-B3DB-F484-3D04-B359E772BCBF}"/>
              </a:ext>
            </a:extLst>
          </p:cNvPr>
          <p:cNvSpPr/>
          <p:nvPr/>
        </p:nvSpPr>
        <p:spPr>
          <a:xfrm rot="8553940">
            <a:off x="-1061013" y="1790687"/>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CCB99753-CB77-6FB5-9C91-29E2051BFFCF}"/>
              </a:ext>
            </a:extLst>
          </p:cNvPr>
          <p:cNvSpPr/>
          <p:nvPr/>
        </p:nvSpPr>
        <p:spPr>
          <a:xfrm rot="8553940">
            <a:off x="1457650" y="-79456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6763C68A-D1F9-02C6-5938-F5DC08F448FB}"/>
              </a:ext>
            </a:extLst>
          </p:cNvPr>
          <p:cNvSpPr/>
          <p:nvPr/>
        </p:nvSpPr>
        <p:spPr>
          <a:xfrm rot="8553940">
            <a:off x="-2267080" y="6082525"/>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ED070415-C91B-73DD-6D0B-D0E34E61ED3C}"/>
              </a:ext>
            </a:extLst>
          </p:cNvPr>
          <p:cNvSpPr/>
          <p:nvPr/>
        </p:nvSpPr>
        <p:spPr>
          <a:xfrm rot="8553940">
            <a:off x="-465619" y="2955678"/>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53ECC6E1-BEAA-D0CB-B3BA-092416F4EC5A}"/>
              </a:ext>
            </a:extLst>
          </p:cNvPr>
          <p:cNvSpPr/>
          <p:nvPr/>
        </p:nvSpPr>
        <p:spPr>
          <a:xfrm rot="8553940">
            <a:off x="1737155" y="877725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1196A32B-3ABD-F96A-3A2D-E8E9D77392A4}"/>
              </a:ext>
            </a:extLst>
          </p:cNvPr>
          <p:cNvSpPr/>
          <p:nvPr/>
        </p:nvSpPr>
        <p:spPr>
          <a:xfrm rot="8553940">
            <a:off x="-373848" y="578444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E6D77BB2-9B79-5C25-D384-18BD515B9421}"/>
              </a:ext>
            </a:extLst>
          </p:cNvPr>
          <p:cNvSpPr/>
          <p:nvPr/>
        </p:nvSpPr>
        <p:spPr>
          <a:xfrm rot="8553940">
            <a:off x="-2198012" y="826965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0C2A76F3-B9FF-5CE4-A3D2-16947BA25A75}"/>
              </a:ext>
            </a:extLst>
          </p:cNvPr>
          <p:cNvSpPr/>
          <p:nvPr/>
        </p:nvSpPr>
        <p:spPr>
          <a:xfrm rot="8553940">
            <a:off x="1091702" y="713973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27413CB-25A0-1B0E-0C04-B266A3D9997D}"/>
              </a:ext>
            </a:extLst>
          </p:cNvPr>
          <p:cNvSpPr/>
          <p:nvPr/>
        </p:nvSpPr>
        <p:spPr>
          <a:xfrm rot="8553940">
            <a:off x="2141209" y="65892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C98804C-D6D9-E84D-9133-828C833DD34B}"/>
              </a:ext>
            </a:extLst>
          </p:cNvPr>
          <p:cNvSpPr/>
          <p:nvPr/>
        </p:nvSpPr>
        <p:spPr>
          <a:xfrm rot="8553940">
            <a:off x="6231118" y="972238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F60C9FDA-2BEB-0FE9-A465-B62B792F0A23}"/>
              </a:ext>
            </a:extLst>
          </p:cNvPr>
          <p:cNvSpPr/>
          <p:nvPr/>
        </p:nvSpPr>
        <p:spPr>
          <a:xfrm rot="8553940">
            <a:off x="9680856" y="-234131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A9CE6EBF-9948-9BBC-DB5B-F0F3D33937E0}"/>
              </a:ext>
            </a:extLst>
          </p:cNvPr>
          <p:cNvSpPr/>
          <p:nvPr/>
        </p:nvSpPr>
        <p:spPr>
          <a:xfrm rot="8553940">
            <a:off x="11204742" y="650921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29DFB3B8-3689-8276-2C7D-8D6CF1067F4F}"/>
              </a:ext>
            </a:extLst>
          </p:cNvPr>
          <p:cNvSpPr/>
          <p:nvPr/>
        </p:nvSpPr>
        <p:spPr>
          <a:xfrm rot="8553940">
            <a:off x="9575152" y="7361879"/>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84EF12F-BC04-FAEA-38E5-4CEA35BFAE8E}"/>
              </a:ext>
            </a:extLst>
          </p:cNvPr>
          <p:cNvSpPr/>
          <p:nvPr/>
        </p:nvSpPr>
        <p:spPr>
          <a:xfrm rot="8553940">
            <a:off x="6158512" y="7284263"/>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8F3B1F3C-769B-4382-6D99-F95DBE66E28D}"/>
              </a:ext>
            </a:extLst>
          </p:cNvPr>
          <p:cNvSpPr/>
          <p:nvPr/>
        </p:nvSpPr>
        <p:spPr>
          <a:xfrm rot="8553940">
            <a:off x="-332230" y="7823415"/>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262EFC3B-D836-B0FE-87E8-6F4C870C18C3}"/>
              </a:ext>
            </a:extLst>
          </p:cNvPr>
          <p:cNvSpPr/>
          <p:nvPr/>
        </p:nvSpPr>
        <p:spPr>
          <a:xfrm rot="8553940">
            <a:off x="12553621" y="4977554"/>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95631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3000">
        <p159:morph option="byObject"/>
      </p:transition>
    </mc:Choice>
    <mc:Fallback>
      <p:transition spd="slow" advClick="0" advTm="300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28138B6-DAD9-897E-748B-81D9E3D9E8F8}"/>
              </a:ext>
            </a:extLst>
          </p:cNvPr>
          <p:cNvSpPr/>
          <p:nvPr/>
        </p:nvSpPr>
        <p:spPr>
          <a:xfrm>
            <a:off x="0" y="6591300"/>
            <a:ext cx="2181860" cy="2870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893064" y="72518"/>
            <a:ext cx="10405174" cy="1326514"/>
          </a:xfrm>
        </p:spPr>
        <p:txBody>
          <a:bodyPr/>
          <a:lstStyle/>
          <a:p>
            <a:r>
              <a:rPr lang="en-US"/>
              <a:t>Economic Activity Status</a:t>
            </a:r>
            <a:endParaRPr lang="en-ZA"/>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893760" y="1778466"/>
            <a:ext cx="9030416" cy="4152551"/>
          </a:xfrm>
        </p:spPr>
        <p:txBody>
          <a:bodyPr>
            <a:noAutofit/>
          </a:bodyPr>
          <a:lstStyle/>
          <a:p>
            <a:pPr marL="285750" indent="-285750">
              <a:lnSpc>
                <a:spcPct val="120000"/>
              </a:lnSpc>
              <a:buFont typeface="Arial" panose="020B0604020202020204" pitchFamily="34" charset="0"/>
              <a:buChar char="•"/>
            </a:pPr>
            <a:r>
              <a:rPr lang="en-US" sz="1800"/>
              <a:t>Economically active (excluding full-time students): In employment</a:t>
            </a:r>
          </a:p>
          <a:p>
            <a:pPr marL="285750" indent="-285750">
              <a:lnSpc>
                <a:spcPct val="120000"/>
              </a:lnSpc>
              <a:buFont typeface="Arial" panose="020B0604020202020204" pitchFamily="34" charset="0"/>
              <a:buChar char="•"/>
            </a:pPr>
            <a:r>
              <a:rPr lang="en-US" sz="1800"/>
              <a:t>Economically active (excluding full-time students): Unemployed: Seeking work or waiting to start a job already obtained: Available to start working within 2 weeks</a:t>
            </a:r>
          </a:p>
          <a:p>
            <a:pPr marL="285750" indent="-285750">
              <a:lnSpc>
                <a:spcPct val="120000"/>
              </a:lnSpc>
              <a:buFont typeface="Arial" panose="020B0604020202020204" pitchFamily="34" charset="0"/>
              <a:buChar char="•"/>
            </a:pPr>
            <a:r>
              <a:rPr lang="en-US" sz="1800"/>
              <a:t>Economically active and a full-time student: In employment</a:t>
            </a:r>
          </a:p>
          <a:p>
            <a:pPr marL="285750" indent="-285750">
              <a:lnSpc>
                <a:spcPct val="120000"/>
              </a:lnSpc>
              <a:buFont typeface="Arial" panose="020B0604020202020204" pitchFamily="34" charset="0"/>
              <a:buChar char="•"/>
            </a:pPr>
            <a:r>
              <a:rPr lang="en-US" sz="1800"/>
              <a:t>Economically active and a full-time student: Unemployed: Seeking work or waiting to start a job already obtained: Available to start working within 2 weeks</a:t>
            </a:r>
          </a:p>
          <a:p>
            <a:pPr marL="285750" indent="-285750">
              <a:lnSpc>
                <a:spcPct val="120000"/>
              </a:lnSpc>
              <a:buFont typeface="Arial" panose="020B0604020202020204" pitchFamily="34" charset="0"/>
              <a:buChar char="•"/>
            </a:pPr>
            <a:r>
              <a:rPr lang="en-US" sz="1800"/>
              <a:t>Economically inactive (excluding full-time students)</a:t>
            </a:r>
          </a:p>
          <a:p>
            <a:pPr marL="285750" indent="-285750">
              <a:lnSpc>
                <a:spcPct val="120000"/>
              </a:lnSpc>
              <a:buFont typeface="Arial" panose="020B0604020202020204" pitchFamily="34" charset="0"/>
              <a:buChar char="•"/>
            </a:pPr>
            <a:r>
              <a:rPr lang="en-US" sz="1800"/>
              <a:t>Economically inactive and a full-time student</a:t>
            </a:r>
          </a:p>
          <a:p>
            <a:pPr marL="285750" indent="-285750">
              <a:lnSpc>
                <a:spcPct val="120000"/>
              </a:lnSpc>
              <a:buFont typeface="Arial" panose="020B0604020202020204" pitchFamily="34" charset="0"/>
              <a:buChar char="•"/>
            </a:pPr>
            <a:r>
              <a:rPr lang="en-US" sz="1800"/>
              <a:t>Does not apply</a:t>
            </a:r>
          </a:p>
          <a:p>
            <a:pPr marL="342900" indent="-342900">
              <a:buFont typeface="Arial" panose="020B0604020202020204" pitchFamily="34" charset="0"/>
              <a:buChar char="•"/>
            </a:pPr>
            <a:endParaRPr lang="en-US" sz="1800"/>
          </a:p>
        </p:txBody>
      </p:sp>
      <p:sp>
        <p:nvSpPr>
          <p:cNvPr id="6" name="Freeform: Shape 5">
            <a:extLst>
              <a:ext uri="{FF2B5EF4-FFF2-40B4-BE49-F238E27FC236}">
                <a16:creationId xmlns:a16="http://schemas.microsoft.com/office/drawing/2014/main" id="{568E730E-F367-86E5-CADE-B2FB6F36F286}"/>
              </a:ext>
            </a:extLst>
          </p:cNvPr>
          <p:cNvSpPr/>
          <p:nvPr/>
        </p:nvSpPr>
        <p:spPr>
          <a:xfrm rot="5861256">
            <a:off x="3198583" y="5733336"/>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6C51BE24-82FB-2BFC-9E10-7B3B3B45E9FB}"/>
              </a:ext>
            </a:extLst>
          </p:cNvPr>
          <p:cNvSpPr/>
          <p:nvPr/>
        </p:nvSpPr>
        <p:spPr>
          <a:xfrm rot="5861256">
            <a:off x="-2092841" y="-188472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493A31A4-D8DA-50FC-75B9-BCDF79DCCCC5}"/>
              </a:ext>
            </a:extLst>
          </p:cNvPr>
          <p:cNvSpPr/>
          <p:nvPr/>
        </p:nvSpPr>
        <p:spPr>
          <a:xfrm rot="5861256">
            <a:off x="4602328" y="968224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87EC3478-2FA3-AC98-8215-CEF7108187AF}"/>
              </a:ext>
            </a:extLst>
          </p:cNvPr>
          <p:cNvSpPr/>
          <p:nvPr/>
        </p:nvSpPr>
        <p:spPr>
          <a:xfrm rot="5861256">
            <a:off x="-964534" y="6865358"/>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4E07530-19FC-5925-4E23-03213166245E}"/>
              </a:ext>
            </a:extLst>
          </p:cNvPr>
          <p:cNvSpPr/>
          <p:nvPr/>
        </p:nvSpPr>
        <p:spPr>
          <a:xfrm rot="5861256">
            <a:off x="-743276" y="264025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B034AEB-94AB-24BC-D2FC-B72680B91A59}"/>
              </a:ext>
            </a:extLst>
          </p:cNvPr>
          <p:cNvSpPr/>
          <p:nvPr/>
        </p:nvSpPr>
        <p:spPr>
          <a:xfrm rot="5861256">
            <a:off x="-580850" y="5619958"/>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33F1E4BC-9361-08C3-0D86-D4289D714A49}"/>
              </a:ext>
            </a:extLst>
          </p:cNvPr>
          <p:cNvSpPr/>
          <p:nvPr/>
        </p:nvSpPr>
        <p:spPr>
          <a:xfrm rot="5861256">
            <a:off x="2890132" y="9863080"/>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B8590896-49A0-A59A-C76B-3920CB9116D2}"/>
              </a:ext>
            </a:extLst>
          </p:cNvPr>
          <p:cNvSpPr/>
          <p:nvPr/>
        </p:nvSpPr>
        <p:spPr>
          <a:xfrm rot="5861256">
            <a:off x="1010547" y="7696206"/>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B209284-B96A-49B5-6290-EBD0172A478B}"/>
              </a:ext>
            </a:extLst>
          </p:cNvPr>
          <p:cNvSpPr/>
          <p:nvPr/>
        </p:nvSpPr>
        <p:spPr>
          <a:xfrm rot="5861256">
            <a:off x="1915174" y="640189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31F1157E-A66B-A4A6-4EAE-2288D786FCB4}"/>
              </a:ext>
            </a:extLst>
          </p:cNvPr>
          <p:cNvSpPr/>
          <p:nvPr/>
        </p:nvSpPr>
        <p:spPr>
          <a:xfrm rot="5861256">
            <a:off x="3043767" y="8249043"/>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164B1B3-41F0-B6FD-67DF-733B45E7A163}"/>
              </a:ext>
            </a:extLst>
          </p:cNvPr>
          <p:cNvSpPr/>
          <p:nvPr/>
        </p:nvSpPr>
        <p:spPr>
          <a:xfrm rot="5861256">
            <a:off x="1102533" y="9934982"/>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7D9112CA-475D-68DC-CEE8-D70BD4FB3614}"/>
              </a:ext>
            </a:extLst>
          </p:cNvPr>
          <p:cNvSpPr/>
          <p:nvPr/>
        </p:nvSpPr>
        <p:spPr>
          <a:xfrm rot="5861256">
            <a:off x="4223449" y="899805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C21C0F4F-F0EF-F123-B003-8815C2572E10}"/>
              </a:ext>
            </a:extLst>
          </p:cNvPr>
          <p:cNvSpPr/>
          <p:nvPr/>
        </p:nvSpPr>
        <p:spPr>
          <a:xfrm rot="5861256">
            <a:off x="5294286" y="8204474"/>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5DE4CFD0-76C8-6777-06E0-3FE5C33F0A68}"/>
              </a:ext>
            </a:extLst>
          </p:cNvPr>
          <p:cNvSpPr/>
          <p:nvPr/>
        </p:nvSpPr>
        <p:spPr>
          <a:xfrm rot="5861256">
            <a:off x="390715" y="867296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864062C-1120-100A-821E-6541D67D8B49}"/>
              </a:ext>
            </a:extLst>
          </p:cNvPr>
          <p:cNvSpPr/>
          <p:nvPr/>
        </p:nvSpPr>
        <p:spPr>
          <a:xfrm rot="5861256">
            <a:off x="5343336" y="-3304609"/>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E4A9DF7E-D685-A280-A712-FE50288D6502}"/>
              </a:ext>
            </a:extLst>
          </p:cNvPr>
          <p:cNvSpPr/>
          <p:nvPr/>
        </p:nvSpPr>
        <p:spPr>
          <a:xfrm rot="5861256">
            <a:off x="11981898" y="1604202"/>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159CAA2C-5836-C798-6F6E-6C34E354C7D5}"/>
              </a:ext>
            </a:extLst>
          </p:cNvPr>
          <p:cNvSpPr/>
          <p:nvPr/>
        </p:nvSpPr>
        <p:spPr>
          <a:xfrm rot="5861256">
            <a:off x="11267572" y="7084726"/>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E524B723-C078-98A6-5AB0-9C30C5162233}"/>
              </a:ext>
            </a:extLst>
          </p:cNvPr>
          <p:cNvSpPr/>
          <p:nvPr/>
        </p:nvSpPr>
        <p:spPr>
          <a:xfrm rot="5861256">
            <a:off x="9600997" y="6251926"/>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7DFFA1A3-D65D-E9A6-4B95-D22EB5AA3037}"/>
              </a:ext>
            </a:extLst>
          </p:cNvPr>
          <p:cNvSpPr/>
          <p:nvPr/>
        </p:nvSpPr>
        <p:spPr>
          <a:xfrm rot="5861256">
            <a:off x="6988170" y="9434506"/>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0E4C60AD-4919-E1FF-11E7-40EE24B93549}"/>
              </a:ext>
            </a:extLst>
          </p:cNvPr>
          <p:cNvSpPr/>
          <p:nvPr/>
        </p:nvSpPr>
        <p:spPr>
          <a:xfrm rot="5861256">
            <a:off x="11291483" y="-44769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026138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26F60DA-4737-45E0-FFDD-FE4936E431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1272" y="106633"/>
            <a:ext cx="11449455" cy="6678849"/>
          </a:xfrm>
          <a:prstGeom prst="rect">
            <a:avLst/>
          </a:prstGeom>
        </p:spPr>
      </p:pic>
      <p:sp>
        <p:nvSpPr>
          <p:cNvPr id="6" name="Freeform: Shape 5">
            <a:extLst>
              <a:ext uri="{FF2B5EF4-FFF2-40B4-BE49-F238E27FC236}">
                <a16:creationId xmlns:a16="http://schemas.microsoft.com/office/drawing/2014/main" id="{678D5CA6-077A-72E5-D2A0-A5A1890E8896}"/>
              </a:ext>
            </a:extLst>
          </p:cNvPr>
          <p:cNvSpPr/>
          <p:nvPr/>
        </p:nvSpPr>
        <p:spPr>
          <a:xfrm rot="17886155">
            <a:off x="9484808" y="747164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CC916507-E81B-4A00-E594-E2B77F2BC046}"/>
              </a:ext>
            </a:extLst>
          </p:cNvPr>
          <p:cNvSpPr/>
          <p:nvPr/>
        </p:nvSpPr>
        <p:spPr>
          <a:xfrm rot="17886155">
            <a:off x="-2775731" y="-2284751"/>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17C3ED05-BADD-9311-EE52-5532C020271A}"/>
              </a:ext>
            </a:extLst>
          </p:cNvPr>
          <p:cNvSpPr/>
          <p:nvPr/>
        </p:nvSpPr>
        <p:spPr>
          <a:xfrm rot="17886155">
            <a:off x="2965418" y="7822361"/>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E4635233-574F-0FB1-1399-FF37D44BD893}"/>
              </a:ext>
            </a:extLst>
          </p:cNvPr>
          <p:cNvSpPr/>
          <p:nvPr/>
        </p:nvSpPr>
        <p:spPr>
          <a:xfrm rot="19231806">
            <a:off x="5075423" y="-675183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BBB35FAE-0D4F-A862-897E-A2A313A97485}"/>
              </a:ext>
            </a:extLst>
          </p:cNvPr>
          <p:cNvSpPr/>
          <p:nvPr/>
        </p:nvSpPr>
        <p:spPr>
          <a:xfrm rot="17886155">
            <a:off x="11705338" y="7124879"/>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F34C4A28-FCCA-8917-8D80-855824B9DA0A}"/>
              </a:ext>
            </a:extLst>
          </p:cNvPr>
          <p:cNvSpPr/>
          <p:nvPr/>
        </p:nvSpPr>
        <p:spPr>
          <a:xfrm rot="17886155">
            <a:off x="-857711" y="716427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E28BD4B3-949A-9092-34EC-7C680BDADC09}"/>
              </a:ext>
            </a:extLst>
          </p:cNvPr>
          <p:cNvSpPr/>
          <p:nvPr/>
        </p:nvSpPr>
        <p:spPr>
          <a:xfrm rot="17886155">
            <a:off x="-493143" y="227556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63929D23-48A9-20C1-BEC7-2B8C85274DCB}"/>
              </a:ext>
            </a:extLst>
          </p:cNvPr>
          <p:cNvSpPr/>
          <p:nvPr/>
        </p:nvSpPr>
        <p:spPr>
          <a:xfrm rot="17886155">
            <a:off x="10489188" y="-2274296"/>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ED3E1450-9D31-0987-BC8E-D08A6E360F03}"/>
              </a:ext>
            </a:extLst>
          </p:cNvPr>
          <p:cNvSpPr/>
          <p:nvPr/>
        </p:nvSpPr>
        <p:spPr>
          <a:xfrm rot="17886155">
            <a:off x="12183132" y="53557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70205907-4A19-8BF5-E993-C41297D5E743}"/>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408E0660-652C-B48C-A3EB-2B85FD4B4DCF}"/>
              </a:ext>
            </a:extLst>
          </p:cNvPr>
          <p:cNvSpPr/>
          <p:nvPr/>
        </p:nvSpPr>
        <p:spPr>
          <a:xfrm rot="17886155">
            <a:off x="10289617" y="-37649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A176A3F3-CF10-C801-5D15-46C657FF11FF}"/>
              </a:ext>
            </a:extLst>
          </p:cNvPr>
          <p:cNvSpPr/>
          <p:nvPr/>
        </p:nvSpPr>
        <p:spPr>
          <a:xfrm rot="17886155">
            <a:off x="12195814" y="265677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ABA3FB26-E74C-8A9E-C5FA-FF55C88B1BED}"/>
              </a:ext>
            </a:extLst>
          </p:cNvPr>
          <p:cNvSpPr/>
          <p:nvPr/>
        </p:nvSpPr>
        <p:spPr>
          <a:xfrm rot="17886155">
            <a:off x="1464701" y="874886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290544A-17CD-1157-D6AF-AAEB30BE5414}"/>
              </a:ext>
            </a:extLst>
          </p:cNvPr>
          <p:cNvSpPr/>
          <p:nvPr/>
        </p:nvSpPr>
        <p:spPr>
          <a:xfrm rot="17886155">
            <a:off x="12812971" y="196411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17A6C610-D0E1-8915-F56B-05E563644789}"/>
              </a:ext>
            </a:extLst>
          </p:cNvPr>
          <p:cNvSpPr/>
          <p:nvPr/>
        </p:nvSpPr>
        <p:spPr>
          <a:xfrm rot="17886155">
            <a:off x="12568305" y="-17753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8FE8CEB7-F066-A52D-3AF8-0AE8DB8B5B03}"/>
              </a:ext>
            </a:extLst>
          </p:cNvPr>
          <p:cNvSpPr/>
          <p:nvPr/>
        </p:nvSpPr>
        <p:spPr>
          <a:xfrm rot="17886155">
            <a:off x="13358673" y="38319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AEF0817A-F59E-0F79-53C5-DA03767DE991}"/>
              </a:ext>
            </a:extLst>
          </p:cNvPr>
          <p:cNvSpPr/>
          <p:nvPr/>
        </p:nvSpPr>
        <p:spPr>
          <a:xfrm rot="17886155">
            <a:off x="-4049318" y="-2667536"/>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481866DA-253D-10DB-8AA4-459FF0C32A41}"/>
              </a:ext>
            </a:extLst>
          </p:cNvPr>
          <p:cNvSpPr/>
          <p:nvPr/>
        </p:nvSpPr>
        <p:spPr>
          <a:xfrm rot="17886155">
            <a:off x="-1408993" y="3758958"/>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08F777D5-C782-FEED-1D5E-55D33E7B80CF}"/>
              </a:ext>
            </a:extLst>
          </p:cNvPr>
          <p:cNvSpPr/>
          <p:nvPr/>
        </p:nvSpPr>
        <p:spPr>
          <a:xfrm rot="17886155">
            <a:off x="14095834" y="158926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279F00B8-D50F-9FFB-FFEB-8D312FF47008}"/>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A9BB702E-97EC-81AE-00CC-0024D1A6F821}"/>
              </a:ext>
            </a:extLst>
          </p:cNvPr>
          <p:cNvSpPr/>
          <p:nvPr/>
        </p:nvSpPr>
        <p:spPr>
          <a:xfrm rot="17886155">
            <a:off x="1219551" y="-292219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4C366AA1-B0FF-6E79-146E-E9AF273868F5}"/>
              </a:ext>
            </a:extLst>
          </p:cNvPr>
          <p:cNvSpPr/>
          <p:nvPr/>
        </p:nvSpPr>
        <p:spPr>
          <a:xfrm rot="17886155">
            <a:off x="14958026" y="2031900"/>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95831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DEABD58-EAFA-DE55-0106-47FED0A46AB5}"/>
              </a:ext>
            </a:extLst>
          </p:cNvPr>
          <p:cNvPicPr>
            <a:picLocks noChangeAspect="1"/>
          </p:cNvPicPr>
          <p:nvPr/>
        </p:nvPicPr>
        <p:blipFill>
          <a:blip r:embed="rId2">
            <a:extLst>
              <a:ext uri="{28A0092B-C50C-407E-A947-70E740481C1C}">
                <a14:useLocalDpi xmlns:a14="http://schemas.microsoft.com/office/drawing/2010/main" val="0"/>
              </a:ext>
            </a:extLst>
          </a:blip>
          <a:srcRect t="5734"/>
          <a:stretch/>
        </p:blipFill>
        <p:spPr>
          <a:xfrm>
            <a:off x="396658" y="246253"/>
            <a:ext cx="11397986" cy="6164274"/>
          </a:xfrm>
          <a:prstGeom prst="rect">
            <a:avLst/>
          </a:prstGeom>
        </p:spPr>
      </p:pic>
      <p:sp>
        <p:nvSpPr>
          <p:cNvPr id="6" name="Freeform: Shape 5">
            <a:extLst>
              <a:ext uri="{FF2B5EF4-FFF2-40B4-BE49-F238E27FC236}">
                <a16:creationId xmlns:a16="http://schemas.microsoft.com/office/drawing/2014/main" id="{9B2970BD-3ADC-4A14-2087-47D6E521B6D0}"/>
              </a:ext>
            </a:extLst>
          </p:cNvPr>
          <p:cNvSpPr/>
          <p:nvPr/>
        </p:nvSpPr>
        <p:spPr>
          <a:xfrm rot="17886155">
            <a:off x="8590908" y="665382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503DE35E-85AE-97BD-C58F-5966FFA8DA43}"/>
              </a:ext>
            </a:extLst>
          </p:cNvPr>
          <p:cNvSpPr/>
          <p:nvPr/>
        </p:nvSpPr>
        <p:spPr>
          <a:xfrm rot="17886155">
            <a:off x="-2646841" y="29508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B98AAE51-20F3-1152-275E-2BB22D13DB08}"/>
              </a:ext>
            </a:extLst>
          </p:cNvPr>
          <p:cNvSpPr/>
          <p:nvPr/>
        </p:nvSpPr>
        <p:spPr>
          <a:xfrm rot="17886155">
            <a:off x="2791518" y="7319377"/>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94D01DC3-90D0-4687-8982-5F777E06FB7F}"/>
              </a:ext>
            </a:extLst>
          </p:cNvPr>
          <p:cNvSpPr/>
          <p:nvPr/>
        </p:nvSpPr>
        <p:spPr>
          <a:xfrm rot="16392238">
            <a:off x="4841409" y="-434865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98A2C928-D849-55E8-85F4-0F8DBBAE2D74}"/>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18BEA0DD-AEE6-4D5D-52B7-0DB92109EB21}"/>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2B22F64-2467-F037-3160-CEE2E40881B7}"/>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D57CB03E-41A9-92B1-8604-7040695296F8}"/>
              </a:ext>
            </a:extLst>
          </p:cNvPr>
          <p:cNvSpPr/>
          <p:nvPr/>
        </p:nvSpPr>
        <p:spPr>
          <a:xfrm rot="19969837">
            <a:off x="9522006" y="-173091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AA22998D-7843-03CF-6815-39E1E88BC43D}"/>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DB6823C1-13C2-6366-006B-56FF1BA84EED}"/>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93B7171F-FF4E-CD3A-C729-DC4B223EA10D}"/>
              </a:ext>
            </a:extLst>
          </p:cNvPr>
          <p:cNvSpPr/>
          <p:nvPr/>
        </p:nvSpPr>
        <p:spPr>
          <a:xfrm rot="17886155">
            <a:off x="12054868" y="2688864"/>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81039236-77F4-CD60-5264-78D4ECA4C0FE}"/>
              </a:ext>
            </a:extLst>
          </p:cNvPr>
          <p:cNvSpPr/>
          <p:nvPr/>
        </p:nvSpPr>
        <p:spPr>
          <a:xfrm rot="17886155">
            <a:off x="12370662" y="4225854"/>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36F915E2-C0AF-1677-F4C7-BDF4A572D040}"/>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EDDE9C04-F2F3-1BA8-3CC4-6402E2D48491}"/>
              </a:ext>
            </a:extLst>
          </p:cNvPr>
          <p:cNvSpPr/>
          <p:nvPr/>
        </p:nvSpPr>
        <p:spPr>
          <a:xfrm rot="17886155">
            <a:off x="12394300" y="1782820"/>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C9ABDC6F-4A10-2976-19BA-61C55C4D0EBB}"/>
              </a:ext>
            </a:extLst>
          </p:cNvPr>
          <p:cNvSpPr/>
          <p:nvPr/>
        </p:nvSpPr>
        <p:spPr>
          <a:xfrm rot="17886155">
            <a:off x="11916767" y="47724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DE5999A2-C6AD-7F21-FACD-B6F05923DB66}"/>
              </a:ext>
            </a:extLst>
          </p:cNvPr>
          <p:cNvSpPr/>
          <p:nvPr/>
        </p:nvSpPr>
        <p:spPr>
          <a:xfrm rot="17886155">
            <a:off x="11801377" y="142816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D5595D4F-2EF5-1B86-DCCB-4B50CC4DE1AF}"/>
              </a:ext>
            </a:extLst>
          </p:cNvPr>
          <p:cNvSpPr/>
          <p:nvPr/>
        </p:nvSpPr>
        <p:spPr>
          <a:xfrm rot="17008929">
            <a:off x="-3395290" y="4095891"/>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15244591-7D89-6C5C-F29F-4D46585B8480}"/>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2AED8C9C-BC28-82E6-EEEA-82875BDAB7F3}"/>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21BCD325-493A-E3A5-C48F-18C89AF3A11A}"/>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1D7AF4D3-1DCC-029E-428C-B77E574747EA}"/>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C9F0A394-DA78-DB20-FF57-01C3449B4B86}"/>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45990050"/>
      </p:ext>
    </p:extLst>
  </p:cSld>
  <p:clrMapOvr>
    <a:masterClrMapping/>
  </p:clrMapOvr>
  <p:transition spd="slow" advClick="0" advTm="2000">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002075-B195-B8CC-9530-DD2A94BE95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1537" y="246253"/>
            <a:ext cx="11188925" cy="6365494"/>
          </a:xfrm>
          <a:prstGeom prst="rect">
            <a:avLst/>
          </a:prstGeom>
        </p:spPr>
      </p:pic>
      <p:sp>
        <p:nvSpPr>
          <p:cNvPr id="6" name="Freeform: Shape 5">
            <a:extLst>
              <a:ext uri="{FF2B5EF4-FFF2-40B4-BE49-F238E27FC236}">
                <a16:creationId xmlns:a16="http://schemas.microsoft.com/office/drawing/2014/main" id="{15EB7D51-DF27-F6DF-E490-8EB7FCB01A80}"/>
              </a:ext>
            </a:extLst>
          </p:cNvPr>
          <p:cNvSpPr/>
          <p:nvPr/>
        </p:nvSpPr>
        <p:spPr>
          <a:xfrm rot="17886155">
            <a:off x="10594776" y="6672099"/>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7">
            <a:extLst>
              <a:ext uri="{FF2B5EF4-FFF2-40B4-BE49-F238E27FC236}">
                <a16:creationId xmlns:a16="http://schemas.microsoft.com/office/drawing/2014/main" id="{F902D565-E3C7-3F4F-E176-4CE3410C07A6}"/>
              </a:ext>
            </a:extLst>
          </p:cNvPr>
          <p:cNvSpPr/>
          <p:nvPr/>
        </p:nvSpPr>
        <p:spPr>
          <a:xfrm rot="17886155">
            <a:off x="-2696507" y="-285834"/>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8">
            <a:extLst>
              <a:ext uri="{FF2B5EF4-FFF2-40B4-BE49-F238E27FC236}">
                <a16:creationId xmlns:a16="http://schemas.microsoft.com/office/drawing/2014/main" id="{47580687-050E-C768-617D-761EFC13192F}"/>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9">
            <a:extLst>
              <a:ext uri="{FF2B5EF4-FFF2-40B4-BE49-F238E27FC236}">
                <a16:creationId xmlns:a16="http://schemas.microsoft.com/office/drawing/2014/main" id="{1279A1BE-8327-8671-880C-30E0AEDE8286}"/>
              </a:ext>
            </a:extLst>
          </p:cNvPr>
          <p:cNvSpPr/>
          <p:nvPr/>
        </p:nvSpPr>
        <p:spPr>
          <a:xfrm rot="19231806">
            <a:off x="3743787" y="-5295213"/>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10">
            <a:extLst>
              <a:ext uri="{FF2B5EF4-FFF2-40B4-BE49-F238E27FC236}">
                <a16:creationId xmlns:a16="http://schemas.microsoft.com/office/drawing/2014/main" id="{DA1FB9F0-7358-E542-FA63-CB689E0F9C21}"/>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1" name="Freeform: Shape 11">
            <a:extLst>
              <a:ext uri="{FF2B5EF4-FFF2-40B4-BE49-F238E27FC236}">
                <a16:creationId xmlns:a16="http://schemas.microsoft.com/office/drawing/2014/main" id="{CE523931-90DB-D44F-E4B4-16B99126AB0A}"/>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2" name="Freeform: Shape 12">
            <a:extLst>
              <a:ext uri="{FF2B5EF4-FFF2-40B4-BE49-F238E27FC236}">
                <a16:creationId xmlns:a16="http://schemas.microsoft.com/office/drawing/2014/main" id="{A1A237D0-52A8-8FD4-43C7-71F4FAD0EBC9}"/>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3" name="Freeform: Shape 13">
            <a:extLst>
              <a:ext uri="{FF2B5EF4-FFF2-40B4-BE49-F238E27FC236}">
                <a16:creationId xmlns:a16="http://schemas.microsoft.com/office/drawing/2014/main" id="{90E8EB04-0A23-DFC7-B2CA-B97DB96508EB}"/>
              </a:ext>
            </a:extLst>
          </p:cNvPr>
          <p:cNvSpPr/>
          <p:nvPr/>
        </p:nvSpPr>
        <p:spPr>
          <a:xfrm rot="17886155">
            <a:off x="8325498" y="-145414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4" name="Freeform: Shape 14">
            <a:extLst>
              <a:ext uri="{FF2B5EF4-FFF2-40B4-BE49-F238E27FC236}">
                <a16:creationId xmlns:a16="http://schemas.microsoft.com/office/drawing/2014/main" id="{2589624D-1C5A-8A5C-E782-2376BC05B3AA}"/>
              </a:ext>
            </a:extLst>
          </p:cNvPr>
          <p:cNvSpPr/>
          <p:nvPr/>
        </p:nvSpPr>
        <p:spPr>
          <a:xfrm rot="19548690">
            <a:off x="12117338" y="468355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5" name="Freeform: Shape 15">
            <a:extLst>
              <a:ext uri="{FF2B5EF4-FFF2-40B4-BE49-F238E27FC236}">
                <a16:creationId xmlns:a16="http://schemas.microsoft.com/office/drawing/2014/main" id="{427AA10F-8972-036D-7CB8-28D6CDD8215B}"/>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6" name="Freeform: Shape 16">
            <a:extLst>
              <a:ext uri="{FF2B5EF4-FFF2-40B4-BE49-F238E27FC236}">
                <a16:creationId xmlns:a16="http://schemas.microsoft.com/office/drawing/2014/main" id="{EA16962D-3B96-43F5-7074-5BFE41FAF6ED}"/>
              </a:ext>
            </a:extLst>
          </p:cNvPr>
          <p:cNvSpPr/>
          <p:nvPr/>
        </p:nvSpPr>
        <p:spPr>
          <a:xfrm rot="17886155">
            <a:off x="12302447" y="1786507"/>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7">
            <a:extLst>
              <a:ext uri="{FF2B5EF4-FFF2-40B4-BE49-F238E27FC236}">
                <a16:creationId xmlns:a16="http://schemas.microsoft.com/office/drawing/2014/main" id="{C9697876-C835-EEE4-2EAF-9D6A74F768D8}"/>
              </a:ext>
            </a:extLst>
          </p:cNvPr>
          <p:cNvSpPr/>
          <p:nvPr/>
        </p:nvSpPr>
        <p:spPr>
          <a:xfrm rot="17886155">
            <a:off x="12081127" y="274440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8" name="Freeform: Shape 18">
            <a:extLst>
              <a:ext uri="{FF2B5EF4-FFF2-40B4-BE49-F238E27FC236}">
                <a16:creationId xmlns:a16="http://schemas.microsoft.com/office/drawing/2014/main" id="{7FE7465E-3C94-0BF4-3C07-E943F8569197}"/>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9" name="Freeform: Shape 19">
            <a:extLst>
              <a:ext uri="{FF2B5EF4-FFF2-40B4-BE49-F238E27FC236}">
                <a16:creationId xmlns:a16="http://schemas.microsoft.com/office/drawing/2014/main" id="{353A4080-2E9C-B8F2-4BDC-CC3774A9AF2F}"/>
              </a:ext>
            </a:extLst>
          </p:cNvPr>
          <p:cNvSpPr/>
          <p:nvPr/>
        </p:nvSpPr>
        <p:spPr>
          <a:xfrm rot="17886155">
            <a:off x="11716944" y="118544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0" name="Freeform: Shape 20">
            <a:extLst>
              <a:ext uri="{FF2B5EF4-FFF2-40B4-BE49-F238E27FC236}">
                <a16:creationId xmlns:a16="http://schemas.microsoft.com/office/drawing/2014/main" id="{811937EB-46CB-790A-157E-3C1AF56633ED}"/>
              </a:ext>
            </a:extLst>
          </p:cNvPr>
          <p:cNvSpPr/>
          <p:nvPr/>
        </p:nvSpPr>
        <p:spPr>
          <a:xfrm rot="17886155">
            <a:off x="12464182" y="-1058641"/>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Freeform: Shape 21">
            <a:extLst>
              <a:ext uri="{FF2B5EF4-FFF2-40B4-BE49-F238E27FC236}">
                <a16:creationId xmlns:a16="http://schemas.microsoft.com/office/drawing/2014/main" id="{CD1FF743-20FD-C820-0154-BEF870D80A5F}"/>
              </a:ext>
            </a:extLst>
          </p:cNvPr>
          <p:cNvSpPr/>
          <p:nvPr/>
        </p:nvSpPr>
        <p:spPr>
          <a:xfrm rot="17886155">
            <a:off x="11895873" y="-44075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Freeform: Shape 22">
            <a:extLst>
              <a:ext uri="{FF2B5EF4-FFF2-40B4-BE49-F238E27FC236}">
                <a16:creationId xmlns:a16="http://schemas.microsoft.com/office/drawing/2014/main" id="{FA9438CC-E727-E532-AA64-EEDE642F3B1F}"/>
              </a:ext>
            </a:extLst>
          </p:cNvPr>
          <p:cNvSpPr/>
          <p:nvPr/>
        </p:nvSpPr>
        <p:spPr>
          <a:xfrm rot="14148007">
            <a:off x="-2878250" y="3884025"/>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3" name="Freeform: Shape 23">
            <a:extLst>
              <a:ext uri="{FF2B5EF4-FFF2-40B4-BE49-F238E27FC236}">
                <a16:creationId xmlns:a16="http://schemas.microsoft.com/office/drawing/2014/main" id="{457B4A5B-BC6E-4A37-A4EE-C5CC3072CBBE}"/>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4" name="Freeform: Shape 24">
            <a:extLst>
              <a:ext uri="{FF2B5EF4-FFF2-40B4-BE49-F238E27FC236}">
                <a16:creationId xmlns:a16="http://schemas.microsoft.com/office/drawing/2014/main" id="{9212A7FE-D006-081B-C935-B6BCF8BCA53F}"/>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5" name="Freeform: Shape 25">
            <a:extLst>
              <a:ext uri="{FF2B5EF4-FFF2-40B4-BE49-F238E27FC236}">
                <a16:creationId xmlns:a16="http://schemas.microsoft.com/office/drawing/2014/main" id="{BCBC3A3E-B148-330C-F730-87652C256E0C}"/>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6" name="Freeform: Shape 26">
            <a:extLst>
              <a:ext uri="{FF2B5EF4-FFF2-40B4-BE49-F238E27FC236}">
                <a16:creationId xmlns:a16="http://schemas.microsoft.com/office/drawing/2014/main" id="{0647712B-01C6-D125-C5E6-EB0976CE079C}"/>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7" name="Freeform: Shape 27">
            <a:extLst>
              <a:ext uri="{FF2B5EF4-FFF2-40B4-BE49-F238E27FC236}">
                <a16:creationId xmlns:a16="http://schemas.microsoft.com/office/drawing/2014/main" id="{B46C14D4-BD78-D387-F72A-C7906E2C9751}"/>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270550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69BA75E-FEB6-C46F-4CBC-F5DFD698AB26}"/>
              </a:ext>
            </a:extLst>
          </p:cNvPr>
          <p:cNvPicPr>
            <a:picLocks noChangeAspect="1"/>
          </p:cNvPicPr>
          <p:nvPr/>
        </p:nvPicPr>
        <p:blipFill>
          <a:blip r:embed="rId2">
            <a:extLst>
              <a:ext uri="{28A0092B-C50C-407E-A947-70E740481C1C}">
                <a14:useLocalDpi xmlns:a14="http://schemas.microsoft.com/office/drawing/2010/main" val="0"/>
              </a:ext>
            </a:extLst>
          </a:blip>
          <a:srcRect b="2270"/>
          <a:stretch/>
        </p:blipFill>
        <p:spPr>
          <a:xfrm>
            <a:off x="273983" y="246254"/>
            <a:ext cx="7906979" cy="5857528"/>
          </a:xfrm>
          <a:prstGeom prst="rect">
            <a:avLst/>
          </a:prstGeom>
        </p:spPr>
      </p:pic>
      <p:sp>
        <p:nvSpPr>
          <p:cNvPr id="28" name="Freeform: Shape 27">
            <a:extLst>
              <a:ext uri="{FF2B5EF4-FFF2-40B4-BE49-F238E27FC236}">
                <a16:creationId xmlns:a16="http://schemas.microsoft.com/office/drawing/2014/main" id="{6F13B98F-DB19-345D-A769-7A101F599E85}"/>
              </a:ext>
            </a:extLst>
          </p:cNvPr>
          <p:cNvSpPr/>
          <p:nvPr/>
        </p:nvSpPr>
        <p:spPr>
          <a:xfrm rot="18913019">
            <a:off x="5722308" y="6760655"/>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7">
            <a:extLst>
              <a:ext uri="{FF2B5EF4-FFF2-40B4-BE49-F238E27FC236}">
                <a16:creationId xmlns:a16="http://schemas.microsoft.com/office/drawing/2014/main" id="{949F940A-B0E4-A1AB-36E4-0D2BC2C4CC26}"/>
              </a:ext>
            </a:extLst>
          </p:cNvPr>
          <p:cNvSpPr/>
          <p:nvPr/>
        </p:nvSpPr>
        <p:spPr>
          <a:xfrm rot="18913019">
            <a:off x="870224" y="-4444535"/>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0" name="Freeform: Shape 8">
            <a:extLst>
              <a:ext uri="{FF2B5EF4-FFF2-40B4-BE49-F238E27FC236}">
                <a16:creationId xmlns:a16="http://schemas.microsoft.com/office/drawing/2014/main" id="{DA4A2C87-3D06-5E2F-B01A-7150BCB5319F}"/>
              </a:ext>
            </a:extLst>
          </p:cNvPr>
          <p:cNvSpPr/>
          <p:nvPr/>
        </p:nvSpPr>
        <p:spPr>
          <a:xfrm rot="18913019">
            <a:off x="2147251" y="787351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1" name="Freeform: Shape 10">
            <a:extLst>
              <a:ext uri="{FF2B5EF4-FFF2-40B4-BE49-F238E27FC236}">
                <a16:creationId xmlns:a16="http://schemas.microsoft.com/office/drawing/2014/main" id="{9FB76884-C72F-06A9-41A0-DFEF1732ADDA}"/>
              </a:ext>
            </a:extLst>
          </p:cNvPr>
          <p:cNvSpPr/>
          <p:nvPr/>
        </p:nvSpPr>
        <p:spPr>
          <a:xfrm rot="18913019">
            <a:off x="12398373" y="77769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2" name="Freeform: Shape 11">
            <a:extLst>
              <a:ext uri="{FF2B5EF4-FFF2-40B4-BE49-F238E27FC236}">
                <a16:creationId xmlns:a16="http://schemas.microsoft.com/office/drawing/2014/main" id="{F3136DD0-4C5D-3126-8F41-BF0DF91F7FF9}"/>
              </a:ext>
            </a:extLst>
          </p:cNvPr>
          <p:cNvSpPr/>
          <p:nvPr/>
        </p:nvSpPr>
        <p:spPr>
          <a:xfrm rot="18913019">
            <a:off x="9995324" y="9007320"/>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3" name="Freeform: Shape 12">
            <a:extLst>
              <a:ext uri="{FF2B5EF4-FFF2-40B4-BE49-F238E27FC236}">
                <a16:creationId xmlns:a16="http://schemas.microsoft.com/office/drawing/2014/main" id="{4D1812F4-81A0-44EA-425B-BE0BECD4DA2B}"/>
              </a:ext>
            </a:extLst>
          </p:cNvPr>
          <p:cNvSpPr/>
          <p:nvPr/>
        </p:nvSpPr>
        <p:spPr>
          <a:xfrm rot="18913019">
            <a:off x="-582837" y="97386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4" name="Freeform: Shape 13">
            <a:extLst>
              <a:ext uri="{FF2B5EF4-FFF2-40B4-BE49-F238E27FC236}">
                <a16:creationId xmlns:a16="http://schemas.microsoft.com/office/drawing/2014/main" id="{4224FD03-A659-40D0-D296-9D30BB80AB26}"/>
              </a:ext>
            </a:extLst>
          </p:cNvPr>
          <p:cNvSpPr/>
          <p:nvPr/>
        </p:nvSpPr>
        <p:spPr>
          <a:xfrm rot="18913019">
            <a:off x="9031462" y="-252337"/>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5" name="Freeform: Shape 14">
            <a:extLst>
              <a:ext uri="{FF2B5EF4-FFF2-40B4-BE49-F238E27FC236}">
                <a16:creationId xmlns:a16="http://schemas.microsoft.com/office/drawing/2014/main" id="{776516FA-5584-475D-27C9-FB5E4FA9603D}"/>
              </a:ext>
            </a:extLst>
          </p:cNvPr>
          <p:cNvSpPr/>
          <p:nvPr/>
        </p:nvSpPr>
        <p:spPr>
          <a:xfrm rot="18913019">
            <a:off x="8988843" y="5333651"/>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6" name="Freeform: Shape 15">
            <a:extLst>
              <a:ext uri="{FF2B5EF4-FFF2-40B4-BE49-F238E27FC236}">
                <a16:creationId xmlns:a16="http://schemas.microsoft.com/office/drawing/2014/main" id="{29B9186C-0237-6F7B-D70D-D5C23599B564}"/>
              </a:ext>
            </a:extLst>
          </p:cNvPr>
          <p:cNvSpPr/>
          <p:nvPr/>
        </p:nvSpPr>
        <p:spPr>
          <a:xfrm rot="18913019">
            <a:off x="12962899" y="4897720"/>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7" name="Freeform: Shape 16">
            <a:extLst>
              <a:ext uri="{FF2B5EF4-FFF2-40B4-BE49-F238E27FC236}">
                <a16:creationId xmlns:a16="http://schemas.microsoft.com/office/drawing/2014/main" id="{DA2F8F00-7BB9-18A7-F09D-F97E281FAE0A}"/>
              </a:ext>
            </a:extLst>
          </p:cNvPr>
          <p:cNvSpPr/>
          <p:nvPr/>
        </p:nvSpPr>
        <p:spPr>
          <a:xfrm rot="18913019">
            <a:off x="11214587" y="4551045"/>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8" name="Freeform: Shape 17">
            <a:extLst>
              <a:ext uri="{FF2B5EF4-FFF2-40B4-BE49-F238E27FC236}">
                <a16:creationId xmlns:a16="http://schemas.microsoft.com/office/drawing/2014/main" id="{0111B1F3-3F10-B0F2-A850-04543914F404}"/>
              </a:ext>
            </a:extLst>
          </p:cNvPr>
          <p:cNvSpPr/>
          <p:nvPr/>
        </p:nvSpPr>
        <p:spPr>
          <a:xfrm rot="18913019">
            <a:off x="11032739" y="528448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9" name="Freeform: Shape 18">
            <a:extLst>
              <a:ext uri="{FF2B5EF4-FFF2-40B4-BE49-F238E27FC236}">
                <a16:creationId xmlns:a16="http://schemas.microsoft.com/office/drawing/2014/main" id="{154F878D-9161-A4BE-10AB-207E0A28DBCA}"/>
              </a:ext>
            </a:extLst>
          </p:cNvPr>
          <p:cNvSpPr/>
          <p:nvPr/>
        </p:nvSpPr>
        <p:spPr>
          <a:xfrm rot="18913019">
            <a:off x="-1464215" y="646332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0" name="Freeform: Shape 19">
            <a:extLst>
              <a:ext uri="{FF2B5EF4-FFF2-40B4-BE49-F238E27FC236}">
                <a16:creationId xmlns:a16="http://schemas.microsoft.com/office/drawing/2014/main" id="{95D7CAEB-9FD2-5A92-774D-35729890FA06}"/>
              </a:ext>
            </a:extLst>
          </p:cNvPr>
          <p:cNvSpPr/>
          <p:nvPr/>
        </p:nvSpPr>
        <p:spPr>
          <a:xfrm rot="18913019">
            <a:off x="10533325" y="336130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1" name="Freeform: Shape 20">
            <a:extLst>
              <a:ext uri="{FF2B5EF4-FFF2-40B4-BE49-F238E27FC236}">
                <a16:creationId xmlns:a16="http://schemas.microsoft.com/office/drawing/2014/main" id="{4A738056-0116-7948-D1B2-C45F3AC43FE8}"/>
              </a:ext>
            </a:extLst>
          </p:cNvPr>
          <p:cNvSpPr/>
          <p:nvPr/>
        </p:nvSpPr>
        <p:spPr>
          <a:xfrm rot="18913019">
            <a:off x="11318157" y="1203585"/>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21">
            <a:extLst>
              <a:ext uri="{FF2B5EF4-FFF2-40B4-BE49-F238E27FC236}">
                <a16:creationId xmlns:a16="http://schemas.microsoft.com/office/drawing/2014/main" id="{5B4F5F47-B5C1-71C4-028D-D23F8A1FA732}"/>
              </a:ext>
            </a:extLst>
          </p:cNvPr>
          <p:cNvSpPr/>
          <p:nvPr/>
        </p:nvSpPr>
        <p:spPr>
          <a:xfrm rot="18913019">
            <a:off x="11742855" y="-198475"/>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3" name="Freeform: Shape 22">
            <a:extLst>
              <a:ext uri="{FF2B5EF4-FFF2-40B4-BE49-F238E27FC236}">
                <a16:creationId xmlns:a16="http://schemas.microsoft.com/office/drawing/2014/main" id="{1151645B-1343-4EA2-A28A-B4E63004278D}"/>
              </a:ext>
            </a:extLst>
          </p:cNvPr>
          <p:cNvSpPr/>
          <p:nvPr/>
        </p:nvSpPr>
        <p:spPr>
          <a:xfrm rot="17942790">
            <a:off x="-4409982" y="158017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4" name="Freeform: Shape 23">
            <a:extLst>
              <a:ext uri="{FF2B5EF4-FFF2-40B4-BE49-F238E27FC236}">
                <a16:creationId xmlns:a16="http://schemas.microsoft.com/office/drawing/2014/main" id="{A230C6FB-0B97-CA15-62F4-7177A2D86CE0}"/>
              </a:ext>
            </a:extLst>
          </p:cNvPr>
          <p:cNvSpPr/>
          <p:nvPr/>
        </p:nvSpPr>
        <p:spPr>
          <a:xfrm rot="18913019">
            <a:off x="-1253607" y="-2468879"/>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5" name="Freeform: Shape 24">
            <a:extLst>
              <a:ext uri="{FF2B5EF4-FFF2-40B4-BE49-F238E27FC236}">
                <a16:creationId xmlns:a16="http://schemas.microsoft.com/office/drawing/2014/main" id="{A1E3DE45-5E0B-2B86-2EAF-AF67E8A8CDC9}"/>
              </a:ext>
            </a:extLst>
          </p:cNvPr>
          <p:cNvSpPr/>
          <p:nvPr/>
        </p:nvSpPr>
        <p:spPr>
          <a:xfrm rot="18913019">
            <a:off x="13726009" y="2949776"/>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6" name="Freeform: Shape 25">
            <a:extLst>
              <a:ext uri="{FF2B5EF4-FFF2-40B4-BE49-F238E27FC236}">
                <a16:creationId xmlns:a16="http://schemas.microsoft.com/office/drawing/2014/main" id="{8CCB7199-6BD2-73AC-8B45-B492FE932715}"/>
              </a:ext>
            </a:extLst>
          </p:cNvPr>
          <p:cNvSpPr/>
          <p:nvPr/>
        </p:nvSpPr>
        <p:spPr>
          <a:xfrm rot="18913019">
            <a:off x="5639378" y="9037614"/>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7" name="Freeform: Shape 26">
            <a:extLst>
              <a:ext uri="{FF2B5EF4-FFF2-40B4-BE49-F238E27FC236}">
                <a16:creationId xmlns:a16="http://schemas.microsoft.com/office/drawing/2014/main" id="{A5FCB46E-8AFD-9975-5DFA-D01395E0A77C}"/>
              </a:ext>
            </a:extLst>
          </p:cNvPr>
          <p:cNvSpPr/>
          <p:nvPr/>
        </p:nvSpPr>
        <p:spPr>
          <a:xfrm rot="18913019">
            <a:off x="3325865" y="-2259821"/>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8" name="Freeform: Shape 27">
            <a:extLst>
              <a:ext uri="{FF2B5EF4-FFF2-40B4-BE49-F238E27FC236}">
                <a16:creationId xmlns:a16="http://schemas.microsoft.com/office/drawing/2014/main" id="{74D18A74-531B-7761-E223-B8B19EAEEA49}"/>
              </a:ext>
            </a:extLst>
          </p:cNvPr>
          <p:cNvSpPr/>
          <p:nvPr/>
        </p:nvSpPr>
        <p:spPr>
          <a:xfrm rot="18913019">
            <a:off x="14606922" y="5284168"/>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9">
            <a:extLst>
              <a:ext uri="{FF2B5EF4-FFF2-40B4-BE49-F238E27FC236}">
                <a16:creationId xmlns:a16="http://schemas.microsoft.com/office/drawing/2014/main" id="{CBC10BDB-E1D4-25A0-83E5-83477B6CCBF2}"/>
              </a:ext>
            </a:extLst>
          </p:cNvPr>
          <p:cNvSpPr/>
          <p:nvPr/>
        </p:nvSpPr>
        <p:spPr>
          <a:xfrm rot="16392238">
            <a:off x="7720773" y="-4572040"/>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739525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50BF40-7700-B342-F81B-84A6391DCDDA}"/>
              </a:ext>
            </a:extLst>
          </p:cNvPr>
          <p:cNvPicPr>
            <a:picLocks noChangeAspect="1"/>
          </p:cNvPicPr>
          <p:nvPr/>
        </p:nvPicPr>
        <p:blipFill>
          <a:blip r:embed="rId2">
            <a:extLst>
              <a:ext uri="{28A0092B-C50C-407E-A947-70E740481C1C}">
                <a14:useLocalDpi xmlns:a14="http://schemas.microsoft.com/office/drawing/2010/main" val="0"/>
              </a:ext>
            </a:extLst>
          </a:blip>
          <a:srcRect b="2297"/>
          <a:stretch/>
        </p:blipFill>
        <p:spPr>
          <a:xfrm>
            <a:off x="252985" y="1674632"/>
            <a:ext cx="11721907" cy="4937115"/>
          </a:xfrm>
          <a:prstGeom prst="rect">
            <a:avLst/>
          </a:prstGeom>
        </p:spPr>
      </p:pic>
      <p:sp>
        <p:nvSpPr>
          <p:cNvPr id="28" name="Freeform: Shape 27">
            <a:extLst>
              <a:ext uri="{FF2B5EF4-FFF2-40B4-BE49-F238E27FC236}">
                <a16:creationId xmlns:a16="http://schemas.microsoft.com/office/drawing/2014/main" id="{206489AD-AC34-E05A-A2C7-776ACA37E9E3}"/>
              </a:ext>
            </a:extLst>
          </p:cNvPr>
          <p:cNvSpPr/>
          <p:nvPr/>
        </p:nvSpPr>
        <p:spPr>
          <a:xfrm rot="20474961">
            <a:off x="2697168" y="6061893"/>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8">
            <a:extLst>
              <a:ext uri="{FF2B5EF4-FFF2-40B4-BE49-F238E27FC236}">
                <a16:creationId xmlns:a16="http://schemas.microsoft.com/office/drawing/2014/main" id="{AEF85985-8D8D-3C6D-BCEA-E9A24CAE7AB0}"/>
              </a:ext>
            </a:extLst>
          </p:cNvPr>
          <p:cNvSpPr/>
          <p:nvPr/>
        </p:nvSpPr>
        <p:spPr>
          <a:xfrm rot="20474961">
            <a:off x="-1028409" y="7428733"/>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10">
            <a:extLst>
              <a:ext uri="{FF2B5EF4-FFF2-40B4-BE49-F238E27FC236}">
                <a16:creationId xmlns:a16="http://schemas.microsoft.com/office/drawing/2014/main" id="{4D26CD7E-5D36-115E-65E9-E151F833C47F}"/>
              </a:ext>
            </a:extLst>
          </p:cNvPr>
          <p:cNvSpPr/>
          <p:nvPr/>
        </p:nvSpPr>
        <p:spPr>
          <a:xfrm rot="20474961">
            <a:off x="8107629" y="8837492"/>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11">
            <a:extLst>
              <a:ext uri="{FF2B5EF4-FFF2-40B4-BE49-F238E27FC236}">
                <a16:creationId xmlns:a16="http://schemas.microsoft.com/office/drawing/2014/main" id="{C584D19C-41E5-ADAE-DC74-27159BB92951}"/>
              </a:ext>
            </a:extLst>
          </p:cNvPr>
          <p:cNvSpPr/>
          <p:nvPr/>
        </p:nvSpPr>
        <p:spPr>
          <a:xfrm rot="20474961">
            <a:off x="6195889" y="7628333"/>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2" name="Freeform: Shape 12">
            <a:extLst>
              <a:ext uri="{FF2B5EF4-FFF2-40B4-BE49-F238E27FC236}">
                <a16:creationId xmlns:a16="http://schemas.microsoft.com/office/drawing/2014/main" id="{308547A4-DB4B-7342-7E14-009B56DAC50A}"/>
              </a:ext>
            </a:extLst>
          </p:cNvPr>
          <p:cNvSpPr/>
          <p:nvPr/>
        </p:nvSpPr>
        <p:spPr>
          <a:xfrm rot="20474961">
            <a:off x="2687446" y="-415519"/>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3" name="Freeform: Shape 13">
            <a:extLst>
              <a:ext uri="{FF2B5EF4-FFF2-40B4-BE49-F238E27FC236}">
                <a16:creationId xmlns:a16="http://schemas.microsoft.com/office/drawing/2014/main" id="{287DDEB5-3648-9E96-2C08-061D935915AF}"/>
              </a:ext>
            </a:extLst>
          </p:cNvPr>
          <p:cNvSpPr/>
          <p:nvPr/>
        </p:nvSpPr>
        <p:spPr>
          <a:xfrm rot="357031">
            <a:off x="11607942" y="18636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4" name="Freeform: Shape 14">
            <a:extLst>
              <a:ext uri="{FF2B5EF4-FFF2-40B4-BE49-F238E27FC236}">
                <a16:creationId xmlns:a16="http://schemas.microsoft.com/office/drawing/2014/main" id="{07D58D2C-A8C0-A6C4-1CE3-2CFCF564D569}"/>
              </a:ext>
            </a:extLst>
          </p:cNvPr>
          <p:cNvSpPr/>
          <p:nvPr/>
        </p:nvSpPr>
        <p:spPr>
          <a:xfrm rot="20474961">
            <a:off x="7533988" y="658503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15">
            <a:extLst>
              <a:ext uri="{FF2B5EF4-FFF2-40B4-BE49-F238E27FC236}">
                <a16:creationId xmlns:a16="http://schemas.microsoft.com/office/drawing/2014/main" id="{AFE7AEBF-61DE-2BC2-531B-F8DB73D80C4E}"/>
              </a:ext>
            </a:extLst>
          </p:cNvPr>
          <p:cNvSpPr/>
          <p:nvPr/>
        </p:nvSpPr>
        <p:spPr>
          <a:xfrm rot="20474961">
            <a:off x="11457133" y="7539664"/>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16">
            <a:extLst>
              <a:ext uri="{FF2B5EF4-FFF2-40B4-BE49-F238E27FC236}">
                <a16:creationId xmlns:a16="http://schemas.microsoft.com/office/drawing/2014/main" id="{D1F11961-F63A-3630-B66C-1626008B023F}"/>
              </a:ext>
            </a:extLst>
          </p:cNvPr>
          <p:cNvSpPr/>
          <p:nvPr/>
        </p:nvSpPr>
        <p:spPr>
          <a:xfrm rot="20474961">
            <a:off x="9200691" y="570967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17">
            <a:extLst>
              <a:ext uri="{FF2B5EF4-FFF2-40B4-BE49-F238E27FC236}">
                <a16:creationId xmlns:a16="http://schemas.microsoft.com/office/drawing/2014/main" id="{103EE9CF-82D5-8DA6-34E3-1D8E9BE36C30}"/>
              </a:ext>
            </a:extLst>
          </p:cNvPr>
          <p:cNvSpPr/>
          <p:nvPr/>
        </p:nvSpPr>
        <p:spPr>
          <a:xfrm rot="20474961">
            <a:off x="9629397" y="750044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18">
            <a:extLst>
              <a:ext uri="{FF2B5EF4-FFF2-40B4-BE49-F238E27FC236}">
                <a16:creationId xmlns:a16="http://schemas.microsoft.com/office/drawing/2014/main" id="{BE6F0603-1815-57DE-D51C-9C93F770A4B4}"/>
              </a:ext>
            </a:extLst>
          </p:cNvPr>
          <p:cNvSpPr/>
          <p:nvPr/>
        </p:nvSpPr>
        <p:spPr>
          <a:xfrm rot="20474961">
            <a:off x="-1973181" y="3210840"/>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19">
            <a:extLst>
              <a:ext uri="{FF2B5EF4-FFF2-40B4-BE49-F238E27FC236}">
                <a16:creationId xmlns:a16="http://schemas.microsoft.com/office/drawing/2014/main" id="{2298AF01-0478-BA0F-F9C5-34263A7E2100}"/>
              </a:ext>
            </a:extLst>
          </p:cNvPr>
          <p:cNvSpPr/>
          <p:nvPr/>
        </p:nvSpPr>
        <p:spPr>
          <a:xfrm rot="20474961">
            <a:off x="10958865" y="610411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20">
            <a:extLst>
              <a:ext uri="{FF2B5EF4-FFF2-40B4-BE49-F238E27FC236}">
                <a16:creationId xmlns:a16="http://schemas.microsoft.com/office/drawing/2014/main" id="{CCB9742D-B2AE-DEC3-6972-BCFA762F5236}"/>
              </a:ext>
            </a:extLst>
          </p:cNvPr>
          <p:cNvSpPr/>
          <p:nvPr/>
        </p:nvSpPr>
        <p:spPr>
          <a:xfrm rot="20474961">
            <a:off x="11977569" y="50470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21">
            <a:extLst>
              <a:ext uri="{FF2B5EF4-FFF2-40B4-BE49-F238E27FC236}">
                <a16:creationId xmlns:a16="http://schemas.microsoft.com/office/drawing/2014/main" id="{1CFAE4B0-4AC5-98CA-1BF4-AB40FE49CF97}"/>
              </a:ext>
            </a:extLst>
          </p:cNvPr>
          <p:cNvSpPr/>
          <p:nvPr/>
        </p:nvSpPr>
        <p:spPr>
          <a:xfrm rot="20474961">
            <a:off x="12771480" y="2825931"/>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22">
            <a:extLst>
              <a:ext uri="{FF2B5EF4-FFF2-40B4-BE49-F238E27FC236}">
                <a16:creationId xmlns:a16="http://schemas.microsoft.com/office/drawing/2014/main" id="{5AE97DBE-BCCE-721E-A1A1-418D3F132446}"/>
              </a:ext>
            </a:extLst>
          </p:cNvPr>
          <p:cNvSpPr/>
          <p:nvPr/>
        </p:nvSpPr>
        <p:spPr>
          <a:xfrm rot="19504732">
            <a:off x="-3162984" y="-190497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23">
            <a:extLst>
              <a:ext uri="{FF2B5EF4-FFF2-40B4-BE49-F238E27FC236}">
                <a16:creationId xmlns:a16="http://schemas.microsoft.com/office/drawing/2014/main" id="{17A6C811-6461-9B43-06FA-ED57233D000E}"/>
              </a:ext>
            </a:extLst>
          </p:cNvPr>
          <p:cNvSpPr/>
          <p:nvPr/>
        </p:nvSpPr>
        <p:spPr>
          <a:xfrm rot="20474961">
            <a:off x="5814249" y="-1487137"/>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24">
            <a:extLst>
              <a:ext uri="{FF2B5EF4-FFF2-40B4-BE49-F238E27FC236}">
                <a16:creationId xmlns:a16="http://schemas.microsoft.com/office/drawing/2014/main" id="{1F0401C2-FC77-4F4B-0445-E18BC537C442}"/>
              </a:ext>
            </a:extLst>
          </p:cNvPr>
          <p:cNvSpPr/>
          <p:nvPr/>
        </p:nvSpPr>
        <p:spPr>
          <a:xfrm rot="20474961">
            <a:off x="12581467" y="5494635"/>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25">
            <a:extLst>
              <a:ext uri="{FF2B5EF4-FFF2-40B4-BE49-F238E27FC236}">
                <a16:creationId xmlns:a16="http://schemas.microsoft.com/office/drawing/2014/main" id="{3675DB56-1603-5896-7E27-AC320F825D01}"/>
              </a:ext>
            </a:extLst>
          </p:cNvPr>
          <p:cNvSpPr/>
          <p:nvPr/>
        </p:nvSpPr>
        <p:spPr>
          <a:xfrm rot="20474961">
            <a:off x="3109182" y="860583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26">
            <a:extLst>
              <a:ext uri="{FF2B5EF4-FFF2-40B4-BE49-F238E27FC236}">
                <a16:creationId xmlns:a16="http://schemas.microsoft.com/office/drawing/2014/main" id="{144511C7-B039-DE04-369B-38E6EBB9A655}"/>
              </a:ext>
            </a:extLst>
          </p:cNvPr>
          <p:cNvSpPr/>
          <p:nvPr/>
        </p:nvSpPr>
        <p:spPr>
          <a:xfrm rot="20474961">
            <a:off x="8885388" y="-100750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27">
            <a:extLst>
              <a:ext uri="{FF2B5EF4-FFF2-40B4-BE49-F238E27FC236}">
                <a16:creationId xmlns:a16="http://schemas.microsoft.com/office/drawing/2014/main" id="{0874E080-6E57-59C5-2463-7D9478D2A11C}"/>
              </a:ext>
            </a:extLst>
          </p:cNvPr>
          <p:cNvSpPr/>
          <p:nvPr/>
        </p:nvSpPr>
        <p:spPr>
          <a:xfrm rot="20474961">
            <a:off x="12182634" y="8035183"/>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9">
            <a:extLst>
              <a:ext uri="{FF2B5EF4-FFF2-40B4-BE49-F238E27FC236}">
                <a16:creationId xmlns:a16="http://schemas.microsoft.com/office/drawing/2014/main" id="{1DC39E1A-D752-2C9C-BE70-EDFED2C14241}"/>
              </a:ext>
            </a:extLst>
          </p:cNvPr>
          <p:cNvSpPr/>
          <p:nvPr/>
        </p:nvSpPr>
        <p:spPr>
          <a:xfrm rot="16392238">
            <a:off x="9238231" y="-4964815"/>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7031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1FE4EF4-00AF-D7A4-2D05-3C681BD5BA58}"/>
              </a:ext>
            </a:extLst>
          </p:cNvPr>
          <p:cNvSpPr>
            <a:spLocks noGrp="1"/>
          </p:cNvSpPr>
          <p:nvPr>
            <p:ph type="sldNum" sz="quarter" idx="12"/>
          </p:nvPr>
        </p:nvSpPr>
        <p:spPr/>
        <p:txBody>
          <a:bodyPr/>
          <a:lstStyle/>
          <a:p>
            <a:fld id="{B5CEABB6-07DC-46E8-9B57-56EC44A396E5}" type="slidenum">
              <a:rPr lang="en-US" smtClean="0"/>
              <a:pPr/>
              <a:t>43</a:t>
            </a:fld>
            <a:endParaRPr lang="en-US"/>
          </a:p>
        </p:txBody>
      </p:sp>
      <p:pic>
        <p:nvPicPr>
          <p:cNvPr id="5" name="Picture 4">
            <a:extLst>
              <a:ext uri="{FF2B5EF4-FFF2-40B4-BE49-F238E27FC236}">
                <a16:creationId xmlns:a16="http://schemas.microsoft.com/office/drawing/2014/main" id="{E9F7B113-8D46-A4B9-BA1D-CDDCF4FA9BE4}"/>
              </a:ext>
            </a:extLst>
          </p:cNvPr>
          <p:cNvPicPr>
            <a:picLocks noChangeAspect="1"/>
          </p:cNvPicPr>
          <p:nvPr/>
        </p:nvPicPr>
        <p:blipFill>
          <a:blip r:embed="rId2">
            <a:extLst>
              <a:ext uri="{28A0092B-C50C-407E-A947-70E740481C1C}">
                <a14:useLocalDpi xmlns:a14="http://schemas.microsoft.com/office/drawing/2010/main" val="0"/>
              </a:ext>
            </a:extLst>
          </a:blip>
          <a:srcRect b="14799"/>
          <a:stretch/>
        </p:blipFill>
        <p:spPr>
          <a:xfrm>
            <a:off x="282087" y="246253"/>
            <a:ext cx="11692662" cy="6242376"/>
          </a:xfrm>
          <a:prstGeom prst="rect">
            <a:avLst/>
          </a:prstGeom>
        </p:spPr>
      </p:pic>
      <p:sp>
        <p:nvSpPr>
          <p:cNvPr id="28" name="Freeform: Shape 27">
            <a:extLst>
              <a:ext uri="{FF2B5EF4-FFF2-40B4-BE49-F238E27FC236}">
                <a16:creationId xmlns:a16="http://schemas.microsoft.com/office/drawing/2014/main" id="{F13871C9-E22E-CF82-4204-6B5DCE06D7C6}"/>
              </a:ext>
            </a:extLst>
          </p:cNvPr>
          <p:cNvSpPr/>
          <p:nvPr/>
        </p:nvSpPr>
        <p:spPr>
          <a:xfrm rot="1422756">
            <a:off x="-2128572" y="5933092"/>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8">
            <a:extLst>
              <a:ext uri="{FF2B5EF4-FFF2-40B4-BE49-F238E27FC236}">
                <a16:creationId xmlns:a16="http://schemas.microsoft.com/office/drawing/2014/main" id="{3DED7AF7-8AC8-EE8F-5952-B75DD4A11560}"/>
              </a:ext>
            </a:extLst>
          </p:cNvPr>
          <p:cNvSpPr/>
          <p:nvPr/>
        </p:nvSpPr>
        <p:spPr>
          <a:xfrm rot="1422756">
            <a:off x="-3036946" y="111492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0" name="Freeform: Shape 10">
            <a:extLst>
              <a:ext uri="{FF2B5EF4-FFF2-40B4-BE49-F238E27FC236}">
                <a16:creationId xmlns:a16="http://schemas.microsoft.com/office/drawing/2014/main" id="{18542602-26E4-FDEF-82B2-79E9F84A3A92}"/>
              </a:ext>
            </a:extLst>
          </p:cNvPr>
          <p:cNvSpPr/>
          <p:nvPr/>
        </p:nvSpPr>
        <p:spPr>
          <a:xfrm rot="1422756">
            <a:off x="1740798" y="8238355"/>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1" name="Freeform: Shape 11">
            <a:extLst>
              <a:ext uri="{FF2B5EF4-FFF2-40B4-BE49-F238E27FC236}">
                <a16:creationId xmlns:a16="http://schemas.microsoft.com/office/drawing/2014/main" id="{BB7FB866-7165-C90C-2A29-CC22C29C65EE}"/>
              </a:ext>
            </a:extLst>
          </p:cNvPr>
          <p:cNvSpPr/>
          <p:nvPr/>
        </p:nvSpPr>
        <p:spPr>
          <a:xfrm rot="1422756">
            <a:off x="221008" y="73659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2" name="Freeform: Shape 12">
            <a:extLst>
              <a:ext uri="{FF2B5EF4-FFF2-40B4-BE49-F238E27FC236}">
                <a16:creationId xmlns:a16="http://schemas.microsoft.com/office/drawing/2014/main" id="{4D9B83B1-5706-0588-5341-3B0B348E032A}"/>
              </a:ext>
            </a:extLst>
          </p:cNvPr>
          <p:cNvSpPr/>
          <p:nvPr/>
        </p:nvSpPr>
        <p:spPr>
          <a:xfrm rot="1422756">
            <a:off x="5526593" y="-1308926"/>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3" name="Freeform: Shape 13">
            <a:extLst>
              <a:ext uri="{FF2B5EF4-FFF2-40B4-BE49-F238E27FC236}">
                <a16:creationId xmlns:a16="http://schemas.microsoft.com/office/drawing/2014/main" id="{1CEC2376-3B62-5F28-B5C0-3B34CFCB1E55}"/>
              </a:ext>
            </a:extLst>
          </p:cNvPr>
          <p:cNvSpPr/>
          <p:nvPr/>
        </p:nvSpPr>
        <p:spPr>
          <a:xfrm rot="2904826">
            <a:off x="11712564" y="5459395"/>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4" name="Freeform: Shape 14">
            <a:extLst>
              <a:ext uri="{FF2B5EF4-FFF2-40B4-BE49-F238E27FC236}">
                <a16:creationId xmlns:a16="http://schemas.microsoft.com/office/drawing/2014/main" id="{A88CF3F4-CEAD-EF34-B519-7BEF0C9CDC31}"/>
              </a:ext>
            </a:extLst>
          </p:cNvPr>
          <p:cNvSpPr/>
          <p:nvPr/>
        </p:nvSpPr>
        <p:spPr>
          <a:xfrm rot="1422756">
            <a:off x="3229790" y="710937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5" name="Freeform: Shape 15">
            <a:extLst>
              <a:ext uri="{FF2B5EF4-FFF2-40B4-BE49-F238E27FC236}">
                <a16:creationId xmlns:a16="http://schemas.microsoft.com/office/drawing/2014/main" id="{5D6A9B84-6EAF-04CD-058A-D8A0BABAD356}"/>
              </a:ext>
            </a:extLst>
          </p:cNvPr>
          <p:cNvSpPr/>
          <p:nvPr/>
        </p:nvSpPr>
        <p:spPr>
          <a:xfrm rot="1422756">
            <a:off x="6143175" y="8275940"/>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6" name="Freeform: Shape 16">
            <a:extLst>
              <a:ext uri="{FF2B5EF4-FFF2-40B4-BE49-F238E27FC236}">
                <a16:creationId xmlns:a16="http://schemas.microsoft.com/office/drawing/2014/main" id="{1D95173F-4441-533C-5A1C-527C887FEB47}"/>
              </a:ext>
            </a:extLst>
          </p:cNvPr>
          <p:cNvSpPr/>
          <p:nvPr/>
        </p:nvSpPr>
        <p:spPr>
          <a:xfrm rot="1422756">
            <a:off x="5570186" y="725205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7" name="Freeform: Shape 17">
            <a:extLst>
              <a:ext uri="{FF2B5EF4-FFF2-40B4-BE49-F238E27FC236}">
                <a16:creationId xmlns:a16="http://schemas.microsoft.com/office/drawing/2014/main" id="{E574A54C-2CB1-60B7-0AF6-A3B0AC19A0A8}"/>
              </a:ext>
            </a:extLst>
          </p:cNvPr>
          <p:cNvSpPr/>
          <p:nvPr/>
        </p:nvSpPr>
        <p:spPr>
          <a:xfrm rot="1422756">
            <a:off x="4386173" y="7866039"/>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38" name="Freeform: Shape 18">
            <a:extLst>
              <a:ext uri="{FF2B5EF4-FFF2-40B4-BE49-F238E27FC236}">
                <a16:creationId xmlns:a16="http://schemas.microsoft.com/office/drawing/2014/main" id="{BEDC6275-0028-3DDF-605D-8A79B32E0253}"/>
              </a:ext>
            </a:extLst>
          </p:cNvPr>
          <p:cNvSpPr/>
          <p:nvPr/>
        </p:nvSpPr>
        <p:spPr>
          <a:xfrm rot="1422756">
            <a:off x="-328679" y="-1526239"/>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9" name="Freeform: Shape 19">
            <a:extLst>
              <a:ext uri="{FF2B5EF4-FFF2-40B4-BE49-F238E27FC236}">
                <a16:creationId xmlns:a16="http://schemas.microsoft.com/office/drawing/2014/main" id="{A3F3FA4F-07AA-E1A4-A486-CCAB6A5544DC}"/>
              </a:ext>
            </a:extLst>
          </p:cNvPr>
          <p:cNvSpPr/>
          <p:nvPr/>
        </p:nvSpPr>
        <p:spPr>
          <a:xfrm rot="1422756">
            <a:off x="6677184" y="7744726"/>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0" name="Freeform: Shape 20">
            <a:extLst>
              <a:ext uri="{FF2B5EF4-FFF2-40B4-BE49-F238E27FC236}">
                <a16:creationId xmlns:a16="http://schemas.microsoft.com/office/drawing/2014/main" id="{331AE598-50BE-8B1C-9112-EA46C4C1F8D5}"/>
              </a:ext>
            </a:extLst>
          </p:cNvPr>
          <p:cNvSpPr/>
          <p:nvPr/>
        </p:nvSpPr>
        <p:spPr>
          <a:xfrm rot="1422756">
            <a:off x="8794317" y="90800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reeform: Shape 21">
            <a:extLst>
              <a:ext uri="{FF2B5EF4-FFF2-40B4-BE49-F238E27FC236}">
                <a16:creationId xmlns:a16="http://schemas.microsoft.com/office/drawing/2014/main" id="{164C3618-0222-5B47-754D-2074B8296E23}"/>
              </a:ext>
            </a:extLst>
          </p:cNvPr>
          <p:cNvSpPr/>
          <p:nvPr/>
        </p:nvSpPr>
        <p:spPr>
          <a:xfrm rot="1422756">
            <a:off x="10779780" y="7822795"/>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2" name="Freeform: Shape 22">
            <a:extLst>
              <a:ext uri="{FF2B5EF4-FFF2-40B4-BE49-F238E27FC236}">
                <a16:creationId xmlns:a16="http://schemas.microsoft.com/office/drawing/2014/main" id="{D5112A2A-6425-8B15-C1DC-8082CD51AD61}"/>
              </a:ext>
            </a:extLst>
          </p:cNvPr>
          <p:cNvSpPr/>
          <p:nvPr/>
        </p:nvSpPr>
        <p:spPr>
          <a:xfrm rot="452527">
            <a:off x="1442789" y="-33977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3" name="Freeform: Shape 23">
            <a:extLst>
              <a:ext uri="{FF2B5EF4-FFF2-40B4-BE49-F238E27FC236}">
                <a16:creationId xmlns:a16="http://schemas.microsoft.com/office/drawing/2014/main" id="{F06DCE6E-EDE2-0434-1C90-475F3AF26521}"/>
              </a:ext>
            </a:extLst>
          </p:cNvPr>
          <p:cNvSpPr/>
          <p:nvPr/>
        </p:nvSpPr>
        <p:spPr>
          <a:xfrm rot="1422756">
            <a:off x="8725018" y="-2736714"/>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44" name="Freeform: Shape 24">
            <a:extLst>
              <a:ext uri="{FF2B5EF4-FFF2-40B4-BE49-F238E27FC236}">
                <a16:creationId xmlns:a16="http://schemas.microsoft.com/office/drawing/2014/main" id="{3C984994-DE3F-E64A-D30C-9C4AE9613BD0}"/>
              </a:ext>
            </a:extLst>
          </p:cNvPr>
          <p:cNvSpPr/>
          <p:nvPr/>
        </p:nvSpPr>
        <p:spPr>
          <a:xfrm rot="1422756">
            <a:off x="8878608" y="714057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45" name="Freeform: Shape 25">
            <a:extLst>
              <a:ext uri="{FF2B5EF4-FFF2-40B4-BE49-F238E27FC236}">
                <a16:creationId xmlns:a16="http://schemas.microsoft.com/office/drawing/2014/main" id="{CE0AE4C5-BBC9-5237-DB74-23420F573BB5}"/>
              </a:ext>
            </a:extLst>
          </p:cNvPr>
          <p:cNvSpPr/>
          <p:nvPr/>
        </p:nvSpPr>
        <p:spPr>
          <a:xfrm rot="1422756">
            <a:off x="-1023971" y="4425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46" name="Freeform: Shape 26">
            <a:extLst>
              <a:ext uri="{FF2B5EF4-FFF2-40B4-BE49-F238E27FC236}">
                <a16:creationId xmlns:a16="http://schemas.microsoft.com/office/drawing/2014/main" id="{33B75915-F83B-46CF-D160-916DA623A731}"/>
              </a:ext>
            </a:extLst>
          </p:cNvPr>
          <p:cNvSpPr/>
          <p:nvPr/>
        </p:nvSpPr>
        <p:spPr>
          <a:xfrm rot="1422756">
            <a:off x="11455615" y="32114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47" name="Freeform: Shape 27">
            <a:extLst>
              <a:ext uri="{FF2B5EF4-FFF2-40B4-BE49-F238E27FC236}">
                <a16:creationId xmlns:a16="http://schemas.microsoft.com/office/drawing/2014/main" id="{07FB18FD-2EE2-7296-A44A-5FC70226E8FC}"/>
              </a:ext>
            </a:extLst>
          </p:cNvPr>
          <p:cNvSpPr/>
          <p:nvPr/>
        </p:nvSpPr>
        <p:spPr>
          <a:xfrm rot="1422756">
            <a:off x="7275914" y="824629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Freeform: Shape 9">
            <a:extLst>
              <a:ext uri="{FF2B5EF4-FFF2-40B4-BE49-F238E27FC236}">
                <a16:creationId xmlns:a16="http://schemas.microsoft.com/office/drawing/2014/main" id="{B558FE86-9753-0D28-025D-F5CAD8AAA091}"/>
              </a:ext>
            </a:extLst>
          </p:cNvPr>
          <p:cNvSpPr/>
          <p:nvPr/>
        </p:nvSpPr>
        <p:spPr>
          <a:xfrm rot="18940033">
            <a:off x="12753055" y="-1113918"/>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2680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3F0D7-7290-C6FB-989F-45BB708F34E5}"/>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E78516B-F145-6EEC-8B85-776D69B39962}"/>
              </a:ext>
            </a:extLst>
          </p:cNvPr>
          <p:cNvPicPr>
            <a:picLocks noChangeAspect="1"/>
          </p:cNvPicPr>
          <p:nvPr/>
        </p:nvPicPr>
        <p:blipFill>
          <a:blip r:embed="rId2">
            <a:extLst>
              <a:ext uri="{28A0092B-C50C-407E-A947-70E740481C1C}">
                <a14:useLocalDpi xmlns:a14="http://schemas.microsoft.com/office/drawing/2010/main" val="0"/>
              </a:ext>
            </a:extLst>
          </a:blip>
          <a:srcRect l="32952" t="29771" r="7034" b="17739"/>
          <a:stretch/>
        </p:blipFill>
        <p:spPr>
          <a:xfrm>
            <a:off x="282086" y="246253"/>
            <a:ext cx="11614842" cy="6365493"/>
          </a:xfrm>
          <a:prstGeom prst="rect">
            <a:avLst/>
          </a:prstGeom>
        </p:spPr>
      </p:pic>
      <p:sp>
        <p:nvSpPr>
          <p:cNvPr id="50" name="Freeform: Shape 49">
            <a:extLst>
              <a:ext uri="{FF2B5EF4-FFF2-40B4-BE49-F238E27FC236}">
                <a16:creationId xmlns:a16="http://schemas.microsoft.com/office/drawing/2014/main" id="{E6FA215F-7A79-4B5D-A929-3383B4DE504D}"/>
              </a:ext>
            </a:extLst>
          </p:cNvPr>
          <p:cNvSpPr/>
          <p:nvPr/>
        </p:nvSpPr>
        <p:spPr>
          <a:xfrm rot="4079356">
            <a:off x="-1789366" y="5640467"/>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8">
            <a:extLst>
              <a:ext uri="{FF2B5EF4-FFF2-40B4-BE49-F238E27FC236}">
                <a16:creationId xmlns:a16="http://schemas.microsoft.com/office/drawing/2014/main" id="{DF1875C3-33A1-3B1F-82CF-F62FC5D42C5F}"/>
              </a:ext>
            </a:extLst>
          </p:cNvPr>
          <p:cNvSpPr/>
          <p:nvPr/>
        </p:nvSpPr>
        <p:spPr>
          <a:xfrm rot="5400000">
            <a:off x="-2447732" y="1766469"/>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2" name="Freeform: Shape 10">
            <a:extLst>
              <a:ext uri="{FF2B5EF4-FFF2-40B4-BE49-F238E27FC236}">
                <a16:creationId xmlns:a16="http://schemas.microsoft.com/office/drawing/2014/main" id="{2C81A43D-2782-426F-3417-BEC083731318}"/>
              </a:ext>
            </a:extLst>
          </p:cNvPr>
          <p:cNvSpPr/>
          <p:nvPr/>
        </p:nvSpPr>
        <p:spPr>
          <a:xfrm rot="6332644">
            <a:off x="193815" y="6891654"/>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3" name="Freeform: Shape 11">
            <a:extLst>
              <a:ext uri="{FF2B5EF4-FFF2-40B4-BE49-F238E27FC236}">
                <a16:creationId xmlns:a16="http://schemas.microsoft.com/office/drawing/2014/main" id="{74DBA978-8F61-F7D3-9AB1-0E9DDAFFE644}"/>
              </a:ext>
            </a:extLst>
          </p:cNvPr>
          <p:cNvSpPr/>
          <p:nvPr/>
        </p:nvSpPr>
        <p:spPr>
          <a:xfrm rot="6332644">
            <a:off x="2051902" y="850828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4" name="Freeform: Shape 12">
            <a:extLst>
              <a:ext uri="{FF2B5EF4-FFF2-40B4-BE49-F238E27FC236}">
                <a16:creationId xmlns:a16="http://schemas.microsoft.com/office/drawing/2014/main" id="{AAC1F233-F604-BE99-90F7-C072AAD3CF51}"/>
              </a:ext>
            </a:extLst>
          </p:cNvPr>
          <p:cNvSpPr/>
          <p:nvPr/>
        </p:nvSpPr>
        <p:spPr>
          <a:xfrm rot="6332644">
            <a:off x="-451029" y="-178914"/>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Freeform: Shape 13">
            <a:extLst>
              <a:ext uri="{FF2B5EF4-FFF2-40B4-BE49-F238E27FC236}">
                <a16:creationId xmlns:a16="http://schemas.microsoft.com/office/drawing/2014/main" id="{535C2911-1AF8-5739-3033-F9EF9D6D6474}"/>
              </a:ext>
            </a:extLst>
          </p:cNvPr>
          <p:cNvSpPr/>
          <p:nvPr/>
        </p:nvSpPr>
        <p:spPr>
          <a:xfrm rot="7814714">
            <a:off x="8528668" y="6322231"/>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6" name="Freeform: Shape 14">
            <a:extLst>
              <a:ext uri="{FF2B5EF4-FFF2-40B4-BE49-F238E27FC236}">
                <a16:creationId xmlns:a16="http://schemas.microsoft.com/office/drawing/2014/main" id="{66F745CD-9113-C299-5E64-D8DC0E1F2265}"/>
              </a:ext>
            </a:extLst>
          </p:cNvPr>
          <p:cNvSpPr/>
          <p:nvPr/>
        </p:nvSpPr>
        <p:spPr>
          <a:xfrm rot="6332644">
            <a:off x="3287141" y="6315258"/>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57" name="Freeform: Shape 15">
            <a:extLst>
              <a:ext uri="{FF2B5EF4-FFF2-40B4-BE49-F238E27FC236}">
                <a16:creationId xmlns:a16="http://schemas.microsoft.com/office/drawing/2014/main" id="{5CBA4678-2E37-634A-5E09-68E9BB3E9559}"/>
              </a:ext>
            </a:extLst>
          </p:cNvPr>
          <p:cNvSpPr/>
          <p:nvPr/>
        </p:nvSpPr>
        <p:spPr>
          <a:xfrm rot="6332644">
            <a:off x="4442917" y="8132375"/>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8" name="Freeform: Shape 16">
            <a:extLst>
              <a:ext uri="{FF2B5EF4-FFF2-40B4-BE49-F238E27FC236}">
                <a16:creationId xmlns:a16="http://schemas.microsoft.com/office/drawing/2014/main" id="{1DD5DF99-2277-5128-0009-4E6D7A3412EE}"/>
              </a:ext>
            </a:extLst>
          </p:cNvPr>
          <p:cNvSpPr/>
          <p:nvPr/>
        </p:nvSpPr>
        <p:spPr>
          <a:xfrm rot="6332644">
            <a:off x="4232403" y="7008679"/>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9" name="Freeform: Shape 17">
            <a:extLst>
              <a:ext uri="{FF2B5EF4-FFF2-40B4-BE49-F238E27FC236}">
                <a16:creationId xmlns:a16="http://schemas.microsoft.com/office/drawing/2014/main" id="{099FF61B-9219-D8A6-D9E8-A1788BE86979}"/>
              </a:ext>
            </a:extLst>
          </p:cNvPr>
          <p:cNvSpPr/>
          <p:nvPr/>
        </p:nvSpPr>
        <p:spPr>
          <a:xfrm rot="6332644">
            <a:off x="2820544" y="7259345"/>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0" name="Freeform: Shape 18">
            <a:extLst>
              <a:ext uri="{FF2B5EF4-FFF2-40B4-BE49-F238E27FC236}">
                <a16:creationId xmlns:a16="http://schemas.microsoft.com/office/drawing/2014/main" id="{A33C73A3-C113-0039-C324-1C8CD6ABB60C}"/>
              </a:ext>
            </a:extLst>
          </p:cNvPr>
          <p:cNvSpPr/>
          <p:nvPr/>
        </p:nvSpPr>
        <p:spPr>
          <a:xfrm rot="6332644">
            <a:off x="-4215774" y="1785314"/>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1" name="Freeform: Shape 19">
            <a:extLst>
              <a:ext uri="{FF2B5EF4-FFF2-40B4-BE49-F238E27FC236}">
                <a16:creationId xmlns:a16="http://schemas.microsoft.com/office/drawing/2014/main" id="{C9CE1C96-B3C4-A3A3-E746-C2BE302508FF}"/>
              </a:ext>
            </a:extLst>
          </p:cNvPr>
          <p:cNvSpPr/>
          <p:nvPr/>
        </p:nvSpPr>
        <p:spPr>
          <a:xfrm rot="6332644">
            <a:off x="5158601" y="7857362"/>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2" name="Freeform: Shape 20">
            <a:extLst>
              <a:ext uri="{FF2B5EF4-FFF2-40B4-BE49-F238E27FC236}">
                <a16:creationId xmlns:a16="http://schemas.microsoft.com/office/drawing/2014/main" id="{D8170AC4-30D7-5D0F-B1D1-055C7B5B6F1A}"/>
              </a:ext>
            </a:extLst>
          </p:cNvPr>
          <p:cNvSpPr/>
          <p:nvPr/>
        </p:nvSpPr>
        <p:spPr>
          <a:xfrm rot="6332644">
            <a:off x="6765579" y="9773940"/>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21">
            <a:extLst>
              <a:ext uri="{FF2B5EF4-FFF2-40B4-BE49-F238E27FC236}">
                <a16:creationId xmlns:a16="http://schemas.microsoft.com/office/drawing/2014/main" id="{BC15EBBF-1589-4444-630D-EF1730960DEF}"/>
              </a:ext>
            </a:extLst>
          </p:cNvPr>
          <p:cNvSpPr/>
          <p:nvPr/>
        </p:nvSpPr>
        <p:spPr>
          <a:xfrm rot="6332644">
            <a:off x="8984738" y="9129027"/>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4" name="Freeform: Shape 22">
            <a:extLst>
              <a:ext uri="{FF2B5EF4-FFF2-40B4-BE49-F238E27FC236}">
                <a16:creationId xmlns:a16="http://schemas.microsoft.com/office/drawing/2014/main" id="{8B1192CC-1179-C090-248D-51B6211E506D}"/>
              </a:ext>
            </a:extLst>
          </p:cNvPr>
          <p:cNvSpPr/>
          <p:nvPr/>
        </p:nvSpPr>
        <p:spPr>
          <a:xfrm rot="5362415">
            <a:off x="-7189883" y="-327214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5" name="Freeform: Shape 23">
            <a:extLst>
              <a:ext uri="{FF2B5EF4-FFF2-40B4-BE49-F238E27FC236}">
                <a16:creationId xmlns:a16="http://schemas.microsoft.com/office/drawing/2014/main" id="{A1239BF1-59CC-7414-DA8D-8D9FB53FD913}"/>
              </a:ext>
            </a:extLst>
          </p:cNvPr>
          <p:cNvSpPr/>
          <p:nvPr/>
        </p:nvSpPr>
        <p:spPr>
          <a:xfrm rot="6332644">
            <a:off x="11534533" y="-1030940"/>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66" name="Freeform: Shape 24">
            <a:extLst>
              <a:ext uri="{FF2B5EF4-FFF2-40B4-BE49-F238E27FC236}">
                <a16:creationId xmlns:a16="http://schemas.microsoft.com/office/drawing/2014/main" id="{B2061228-B74F-1D8D-4CED-400CE6CF370A}"/>
              </a:ext>
            </a:extLst>
          </p:cNvPr>
          <p:cNvSpPr/>
          <p:nvPr/>
        </p:nvSpPr>
        <p:spPr>
          <a:xfrm rot="6332644">
            <a:off x="7232297" y="803709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67" name="Freeform: Shape 25">
            <a:extLst>
              <a:ext uri="{FF2B5EF4-FFF2-40B4-BE49-F238E27FC236}">
                <a16:creationId xmlns:a16="http://schemas.microsoft.com/office/drawing/2014/main" id="{B468AE47-52B2-672F-446A-15970DBC0A5D}"/>
              </a:ext>
            </a:extLst>
          </p:cNvPr>
          <p:cNvSpPr/>
          <p:nvPr/>
        </p:nvSpPr>
        <p:spPr>
          <a:xfrm rot="6332644">
            <a:off x="-604891" y="1001775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68" name="Freeform: Shape 26">
            <a:extLst>
              <a:ext uri="{FF2B5EF4-FFF2-40B4-BE49-F238E27FC236}">
                <a16:creationId xmlns:a16="http://schemas.microsoft.com/office/drawing/2014/main" id="{FE851AC6-A481-6B78-5544-B1DD83210736}"/>
              </a:ext>
            </a:extLst>
          </p:cNvPr>
          <p:cNvSpPr/>
          <p:nvPr/>
        </p:nvSpPr>
        <p:spPr>
          <a:xfrm rot="6332644">
            <a:off x="9971277" y="-3268895"/>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69" name="Freeform: Shape 27">
            <a:extLst>
              <a:ext uri="{FF2B5EF4-FFF2-40B4-BE49-F238E27FC236}">
                <a16:creationId xmlns:a16="http://schemas.microsoft.com/office/drawing/2014/main" id="{6BB338AF-495A-7B16-BDCB-AC099400BFAF}"/>
              </a:ext>
            </a:extLst>
          </p:cNvPr>
          <p:cNvSpPr/>
          <p:nvPr/>
        </p:nvSpPr>
        <p:spPr>
          <a:xfrm rot="6332644">
            <a:off x="12767261" y="7530874"/>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Freeform: Shape 9">
            <a:extLst>
              <a:ext uri="{FF2B5EF4-FFF2-40B4-BE49-F238E27FC236}">
                <a16:creationId xmlns:a16="http://schemas.microsoft.com/office/drawing/2014/main" id="{1592F8B6-8D2F-F67B-A5AD-FCA35D38E2A5}"/>
              </a:ext>
            </a:extLst>
          </p:cNvPr>
          <p:cNvSpPr/>
          <p:nvPr/>
        </p:nvSpPr>
        <p:spPr>
          <a:xfrm rot="2249921">
            <a:off x="12679281" y="459216"/>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Freeform: Shape 71">
            <a:extLst>
              <a:ext uri="{FF2B5EF4-FFF2-40B4-BE49-F238E27FC236}">
                <a16:creationId xmlns:a16="http://schemas.microsoft.com/office/drawing/2014/main" id="{7C09D6A7-A85E-E437-D3A9-1B168042458F}"/>
              </a:ext>
            </a:extLst>
          </p:cNvPr>
          <p:cNvSpPr/>
          <p:nvPr/>
        </p:nvSpPr>
        <p:spPr>
          <a:xfrm rot="1765913">
            <a:off x="-3465168" y="-30200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81896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advClick="0" advTm="3000">
        <p159:morph option="byObject"/>
      </p:transition>
    </mc:Choice>
    <mc:Fallback>
      <p:transition spd="slow" advClick="0" advTm="3000">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8F2F93F5-C67B-7C95-30EF-C4C13E0D2001}"/>
              </a:ext>
            </a:extLst>
          </p:cNvPr>
          <p:cNvPicPr>
            <a:picLocks noChangeAspect="1"/>
          </p:cNvPicPr>
          <p:nvPr/>
        </p:nvPicPr>
        <p:blipFill>
          <a:blip r:embed="rId2"/>
          <a:stretch>
            <a:fillRect/>
          </a:stretch>
        </p:blipFill>
        <p:spPr>
          <a:xfrm>
            <a:off x="203647" y="204812"/>
            <a:ext cx="11771102" cy="6375905"/>
          </a:xfrm>
          <a:prstGeom prst="rect">
            <a:avLst/>
          </a:prstGeom>
        </p:spPr>
      </p:pic>
      <p:sp>
        <p:nvSpPr>
          <p:cNvPr id="6" name="Freeform: Shape 5">
            <a:extLst>
              <a:ext uri="{FF2B5EF4-FFF2-40B4-BE49-F238E27FC236}">
                <a16:creationId xmlns:a16="http://schemas.microsoft.com/office/drawing/2014/main" id="{A952B962-05A2-2E43-5BCC-65FEAD66CA36}"/>
              </a:ext>
            </a:extLst>
          </p:cNvPr>
          <p:cNvSpPr/>
          <p:nvPr/>
        </p:nvSpPr>
        <p:spPr>
          <a:xfrm rot="6430845">
            <a:off x="2341633" y="674314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1E4345DF-8D38-62DD-1429-99DD7D6D5168}"/>
              </a:ext>
            </a:extLst>
          </p:cNvPr>
          <p:cNvSpPr/>
          <p:nvPr/>
        </p:nvSpPr>
        <p:spPr>
          <a:xfrm rot="6430845">
            <a:off x="-1183187" y="-29037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338F2FA6-145D-218A-43CB-FD37F72BFC6F}"/>
              </a:ext>
            </a:extLst>
          </p:cNvPr>
          <p:cNvSpPr/>
          <p:nvPr/>
        </p:nvSpPr>
        <p:spPr>
          <a:xfrm rot="6430845">
            <a:off x="3553094" y="96214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96D2F340-3F8D-BF7F-B91B-668D23DEEFFF}"/>
              </a:ext>
            </a:extLst>
          </p:cNvPr>
          <p:cNvSpPr/>
          <p:nvPr/>
        </p:nvSpPr>
        <p:spPr>
          <a:xfrm rot="6430845">
            <a:off x="-1390707" y="57916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87046AC2-21B5-34DF-FB86-2DAB4F9150D7}"/>
              </a:ext>
            </a:extLst>
          </p:cNvPr>
          <p:cNvSpPr/>
          <p:nvPr/>
        </p:nvSpPr>
        <p:spPr>
          <a:xfrm rot="20210776">
            <a:off x="-803863" y="1240285"/>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D9D3B2AE-9C06-FD3F-DD99-025BD4F1F3CA}"/>
              </a:ext>
            </a:extLst>
          </p:cNvPr>
          <p:cNvSpPr/>
          <p:nvPr/>
        </p:nvSpPr>
        <p:spPr>
          <a:xfrm rot="6430845">
            <a:off x="-610415" y="458016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718C5F90-CABE-9F39-F37F-7A011D32CE11}"/>
              </a:ext>
            </a:extLst>
          </p:cNvPr>
          <p:cNvSpPr/>
          <p:nvPr/>
        </p:nvSpPr>
        <p:spPr>
          <a:xfrm rot="6430845">
            <a:off x="1895395" y="93385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50BD556B-74CD-E354-9DAD-029C90A7974D}"/>
              </a:ext>
            </a:extLst>
          </p:cNvPr>
          <p:cNvSpPr/>
          <p:nvPr/>
        </p:nvSpPr>
        <p:spPr>
          <a:xfrm rot="6430845">
            <a:off x="451764" y="685836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1406CC57-076D-A9C5-495D-C47C1B041D2B}"/>
              </a:ext>
            </a:extLst>
          </p:cNvPr>
          <p:cNvSpPr/>
          <p:nvPr/>
        </p:nvSpPr>
        <p:spPr>
          <a:xfrm rot="6430845">
            <a:off x="1348928" y="6542423"/>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63526478-7183-DF4D-7B75-D6DAFB7E9571}"/>
              </a:ext>
            </a:extLst>
          </p:cNvPr>
          <p:cNvSpPr/>
          <p:nvPr/>
        </p:nvSpPr>
        <p:spPr>
          <a:xfrm rot="6430845">
            <a:off x="2328076" y="777110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8089285B-8895-5021-5350-EFBE084DE85E}"/>
              </a:ext>
            </a:extLst>
          </p:cNvPr>
          <p:cNvSpPr/>
          <p:nvPr/>
        </p:nvSpPr>
        <p:spPr>
          <a:xfrm rot="6430845">
            <a:off x="194853" y="9155568"/>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14E6281B-358F-15DC-C121-5AADEBCF85D7}"/>
              </a:ext>
            </a:extLst>
          </p:cNvPr>
          <p:cNvSpPr/>
          <p:nvPr/>
        </p:nvSpPr>
        <p:spPr>
          <a:xfrm rot="6430845">
            <a:off x="3432404" y="870642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AAF92FC0-8801-66CA-4F0B-F83ED227E18E}"/>
              </a:ext>
            </a:extLst>
          </p:cNvPr>
          <p:cNvSpPr/>
          <p:nvPr/>
        </p:nvSpPr>
        <p:spPr>
          <a:xfrm rot="6430845">
            <a:off x="4619368" y="80989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FB943FB-FA9B-F5FC-208F-04AEA4177B36}"/>
              </a:ext>
            </a:extLst>
          </p:cNvPr>
          <p:cNvSpPr/>
          <p:nvPr/>
        </p:nvSpPr>
        <p:spPr>
          <a:xfrm rot="6430845">
            <a:off x="-326198" y="77248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76B9E23D-FE5E-D2F6-65D7-89192262BB8E}"/>
              </a:ext>
            </a:extLst>
          </p:cNvPr>
          <p:cNvSpPr/>
          <p:nvPr/>
        </p:nvSpPr>
        <p:spPr>
          <a:xfrm rot="6430845">
            <a:off x="8225933" y="-3014308"/>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CF9F59EB-805D-970C-93DA-CE41924A5401}"/>
              </a:ext>
            </a:extLst>
          </p:cNvPr>
          <p:cNvSpPr/>
          <p:nvPr/>
        </p:nvSpPr>
        <p:spPr>
          <a:xfrm rot="6430845">
            <a:off x="12356600" y="270163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3C8C75EF-EE93-3B00-152B-F8BDAA47E97A}"/>
              </a:ext>
            </a:extLst>
          </p:cNvPr>
          <p:cNvSpPr/>
          <p:nvPr/>
        </p:nvSpPr>
        <p:spPr>
          <a:xfrm rot="6430845">
            <a:off x="10588467" y="803241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DB3C9D7D-F377-9BFC-0D94-7C1571B231FC}"/>
              </a:ext>
            </a:extLst>
          </p:cNvPr>
          <p:cNvSpPr/>
          <p:nvPr/>
        </p:nvSpPr>
        <p:spPr>
          <a:xfrm rot="6430845">
            <a:off x="9120412" y="6920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2E0F2A08-C68F-6039-4BAE-7F82A641D8D5}"/>
              </a:ext>
            </a:extLst>
          </p:cNvPr>
          <p:cNvSpPr/>
          <p:nvPr/>
        </p:nvSpPr>
        <p:spPr>
          <a:xfrm rot="6430845">
            <a:off x="6015420" y="96812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116F3D04-4C00-A875-F191-F46AD2877C9B}"/>
              </a:ext>
            </a:extLst>
          </p:cNvPr>
          <p:cNvSpPr/>
          <p:nvPr/>
        </p:nvSpPr>
        <p:spPr>
          <a:xfrm rot="6430845">
            <a:off x="11884848" y="605645"/>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693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3000">
        <p159:morph option="byObject"/>
      </p:transition>
    </mc:Choice>
    <mc:Fallback>
      <p:transition spd="slow" advClick="0" advTm="3000">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B9D889CA-37CE-A501-8B19-EFFE5703EDEF}"/>
              </a:ext>
            </a:extLst>
          </p:cNvPr>
          <p:cNvPicPr>
            <a:picLocks noChangeAspect="1"/>
          </p:cNvPicPr>
          <p:nvPr/>
        </p:nvPicPr>
        <p:blipFill>
          <a:blip r:embed="rId2"/>
          <a:srcRect l="590" t="1082" b="1054"/>
          <a:stretch/>
        </p:blipFill>
        <p:spPr>
          <a:xfrm>
            <a:off x="262647" y="223736"/>
            <a:ext cx="11707902" cy="6313251"/>
          </a:xfrm>
          <a:prstGeom prst="rect">
            <a:avLst/>
          </a:prstGeom>
        </p:spPr>
      </p:pic>
      <p:sp>
        <p:nvSpPr>
          <p:cNvPr id="5" name="Freeform: Shape 4">
            <a:extLst>
              <a:ext uri="{FF2B5EF4-FFF2-40B4-BE49-F238E27FC236}">
                <a16:creationId xmlns:a16="http://schemas.microsoft.com/office/drawing/2014/main" id="{C314099A-CA94-5D6A-EBF8-865C00871FEE}"/>
              </a:ext>
            </a:extLst>
          </p:cNvPr>
          <p:cNvSpPr/>
          <p:nvPr/>
        </p:nvSpPr>
        <p:spPr>
          <a:xfrm rot="6430845">
            <a:off x="4151445" y="6440851"/>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174355C1-9B2C-E135-69C0-A0D737DEDF1A}"/>
              </a:ext>
            </a:extLst>
          </p:cNvPr>
          <p:cNvSpPr/>
          <p:nvPr/>
        </p:nvSpPr>
        <p:spPr>
          <a:xfrm rot="6430845">
            <a:off x="-1183187" y="-2903759"/>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3C1632D2-E915-14AA-9FEC-B111454D3655}"/>
              </a:ext>
            </a:extLst>
          </p:cNvPr>
          <p:cNvSpPr/>
          <p:nvPr/>
        </p:nvSpPr>
        <p:spPr>
          <a:xfrm rot="6430845">
            <a:off x="3553094" y="962148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C1D9ADF3-7845-F6E5-F297-FC458C82994D}"/>
              </a:ext>
            </a:extLst>
          </p:cNvPr>
          <p:cNvSpPr/>
          <p:nvPr/>
        </p:nvSpPr>
        <p:spPr>
          <a:xfrm rot="6430845">
            <a:off x="-1390707" y="579160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10739107-345D-BB9C-6201-03FBE9A3C220}"/>
              </a:ext>
            </a:extLst>
          </p:cNvPr>
          <p:cNvSpPr/>
          <p:nvPr/>
        </p:nvSpPr>
        <p:spPr>
          <a:xfrm rot="6430845">
            <a:off x="-1144135" y="2353042"/>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CD81CC59-A295-94A5-DF9E-1D08C85FDC33}"/>
              </a:ext>
            </a:extLst>
          </p:cNvPr>
          <p:cNvSpPr/>
          <p:nvPr/>
        </p:nvSpPr>
        <p:spPr>
          <a:xfrm rot="6430845">
            <a:off x="-777090" y="4568373"/>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EBB7150D-D2AE-23A1-6023-61C8317C0978}"/>
              </a:ext>
            </a:extLst>
          </p:cNvPr>
          <p:cNvSpPr/>
          <p:nvPr/>
        </p:nvSpPr>
        <p:spPr>
          <a:xfrm rot="6430845">
            <a:off x="1895395" y="9338567"/>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9E60B80-072F-EB3C-9F55-DC101AE5E74B}"/>
              </a:ext>
            </a:extLst>
          </p:cNvPr>
          <p:cNvSpPr/>
          <p:nvPr/>
        </p:nvSpPr>
        <p:spPr>
          <a:xfrm rot="6430845">
            <a:off x="451764" y="685836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B416A051-9025-2B97-E122-9369051654D3}"/>
              </a:ext>
            </a:extLst>
          </p:cNvPr>
          <p:cNvSpPr/>
          <p:nvPr/>
        </p:nvSpPr>
        <p:spPr>
          <a:xfrm rot="6430845">
            <a:off x="1430198" y="6575490"/>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12224A72-1F01-EEDC-32F6-7082F6EA84BE}"/>
              </a:ext>
            </a:extLst>
          </p:cNvPr>
          <p:cNvSpPr/>
          <p:nvPr/>
        </p:nvSpPr>
        <p:spPr>
          <a:xfrm rot="6430845">
            <a:off x="2328076" y="7771108"/>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76AEC615-353D-0714-9E1B-BFA1038836B0}"/>
              </a:ext>
            </a:extLst>
          </p:cNvPr>
          <p:cNvSpPr/>
          <p:nvPr/>
        </p:nvSpPr>
        <p:spPr>
          <a:xfrm rot="6430845">
            <a:off x="194853" y="9155568"/>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8A95DF94-7B74-1BDC-5102-1B66BE654C17}"/>
              </a:ext>
            </a:extLst>
          </p:cNvPr>
          <p:cNvSpPr/>
          <p:nvPr/>
        </p:nvSpPr>
        <p:spPr>
          <a:xfrm rot="6430845">
            <a:off x="3432404" y="8706424"/>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9835D3A0-3EBA-0798-88C6-84AE0195F6AB}"/>
              </a:ext>
            </a:extLst>
          </p:cNvPr>
          <p:cNvSpPr/>
          <p:nvPr/>
        </p:nvSpPr>
        <p:spPr>
          <a:xfrm rot="6430845">
            <a:off x="4619368" y="8098973"/>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5A44F4EF-94F4-93D5-E48D-89D05BAE6067}"/>
              </a:ext>
            </a:extLst>
          </p:cNvPr>
          <p:cNvSpPr/>
          <p:nvPr/>
        </p:nvSpPr>
        <p:spPr>
          <a:xfrm rot="6430845">
            <a:off x="-326198" y="7724874"/>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131CCB76-321C-6A94-805E-CCE801AA2051}"/>
              </a:ext>
            </a:extLst>
          </p:cNvPr>
          <p:cNvSpPr/>
          <p:nvPr/>
        </p:nvSpPr>
        <p:spPr>
          <a:xfrm rot="6430845">
            <a:off x="8211249" y="-3345430"/>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61425253-48D6-9246-CA66-D0DB241188C0}"/>
              </a:ext>
            </a:extLst>
          </p:cNvPr>
          <p:cNvSpPr/>
          <p:nvPr/>
        </p:nvSpPr>
        <p:spPr>
          <a:xfrm rot="6430845">
            <a:off x="12445502" y="3423955"/>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2D07C51B-29A5-DC87-18B6-8A3F8099245E}"/>
              </a:ext>
            </a:extLst>
          </p:cNvPr>
          <p:cNvSpPr/>
          <p:nvPr/>
        </p:nvSpPr>
        <p:spPr>
          <a:xfrm rot="6430845">
            <a:off x="10588467" y="803241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535ABEF5-5F57-98B5-B067-B122DC240C71}"/>
              </a:ext>
            </a:extLst>
          </p:cNvPr>
          <p:cNvSpPr/>
          <p:nvPr/>
        </p:nvSpPr>
        <p:spPr>
          <a:xfrm rot="6430845">
            <a:off x="9120412" y="692062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C0A79F83-4001-EA40-1048-DD807DB35845}"/>
              </a:ext>
            </a:extLst>
          </p:cNvPr>
          <p:cNvSpPr/>
          <p:nvPr/>
        </p:nvSpPr>
        <p:spPr>
          <a:xfrm rot="6430845">
            <a:off x="6015420" y="9681269"/>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ABD02C4E-38D8-D19F-A306-F9D432F6F2A0}"/>
              </a:ext>
            </a:extLst>
          </p:cNvPr>
          <p:cNvSpPr/>
          <p:nvPr/>
        </p:nvSpPr>
        <p:spPr>
          <a:xfrm rot="6430845">
            <a:off x="11973750" y="110168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85304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Click="0" advTm="2000">
        <p159:morph option="byObject"/>
      </p:transition>
    </mc:Choice>
    <mc:Fallback>
      <p:transition spd="slow" advClick="0" advTm="2000">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18A4B-E104-6655-9B45-85285846512E}"/>
            </a:ext>
          </a:extLst>
        </p:cNvPr>
        <p:cNvGrpSpPr/>
        <p:nvPr/>
      </p:nvGrpSpPr>
      <p:grpSpPr>
        <a:xfrm>
          <a:off x="0" y="0"/>
          <a:ext cx="0" cy="0"/>
          <a:chOff x="0" y="0"/>
          <a:chExt cx="0" cy="0"/>
        </a:xfrm>
      </p:grpSpPr>
      <p:pic>
        <p:nvPicPr>
          <p:cNvPr id="3" name="Picture 2" descr="A screenshot of a computer&#10;&#10;Description automatically generated">
            <a:extLst>
              <a:ext uri="{FF2B5EF4-FFF2-40B4-BE49-F238E27FC236}">
                <a16:creationId xmlns:a16="http://schemas.microsoft.com/office/drawing/2014/main" id="{2C7FCCD6-BC8C-AB9A-C8E4-4939440C5842}"/>
              </a:ext>
            </a:extLst>
          </p:cNvPr>
          <p:cNvPicPr>
            <a:picLocks noChangeAspect="1"/>
          </p:cNvPicPr>
          <p:nvPr/>
        </p:nvPicPr>
        <p:blipFill>
          <a:blip r:embed="rId2"/>
          <a:srcRect l="590" t="1081" r="33333" b="49076"/>
          <a:stretch/>
        </p:blipFill>
        <p:spPr>
          <a:xfrm>
            <a:off x="262647" y="223737"/>
            <a:ext cx="11701288" cy="4834646"/>
          </a:xfrm>
          <a:prstGeom prst="rect">
            <a:avLst/>
          </a:prstGeom>
        </p:spPr>
      </p:pic>
      <p:sp>
        <p:nvSpPr>
          <p:cNvPr id="5" name="Freeform: Shape 4">
            <a:extLst>
              <a:ext uri="{FF2B5EF4-FFF2-40B4-BE49-F238E27FC236}">
                <a16:creationId xmlns:a16="http://schemas.microsoft.com/office/drawing/2014/main" id="{0BA8BD8C-2F29-583C-3B12-8B054666ECE8}"/>
              </a:ext>
            </a:extLst>
          </p:cNvPr>
          <p:cNvSpPr/>
          <p:nvPr/>
        </p:nvSpPr>
        <p:spPr>
          <a:xfrm rot="7861371">
            <a:off x="2488016" y="661598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DCD75C6F-8794-41A4-C33B-1E3E3BDAC26C}"/>
              </a:ext>
            </a:extLst>
          </p:cNvPr>
          <p:cNvSpPr/>
          <p:nvPr/>
        </p:nvSpPr>
        <p:spPr>
          <a:xfrm rot="6782843">
            <a:off x="-544089" y="-3503467"/>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CA145C40-0BF9-C330-1A0B-1FD1A3C9686D}"/>
              </a:ext>
            </a:extLst>
          </p:cNvPr>
          <p:cNvSpPr/>
          <p:nvPr/>
        </p:nvSpPr>
        <p:spPr>
          <a:xfrm rot="6782843">
            <a:off x="2912440" y="9447185"/>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ADF76300-874E-76D6-49E7-A9D7B3AA9370}"/>
              </a:ext>
            </a:extLst>
          </p:cNvPr>
          <p:cNvSpPr/>
          <p:nvPr/>
        </p:nvSpPr>
        <p:spPr>
          <a:xfrm rot="6782843">
            <a:off x="-1565784" y="504796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1BDD9D3F-F549-D50C-BF47-FC1790A39823}"/>
              </a:ext>
            </a:extLst>
          </p:cNvPr>
          <p:cNvSpPr/>
          <p:nvPr/>
        </p:nvSpPr>
        <p:spPr>
          <a:xfrm rot="6782843">
            <a:off x="-1276580" y="1509111"/>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E44BDF0F-86DA-FF10-3FF5-6100FABA6E55}"/>
              </a:ext>
            </a:extLst>
          </p:cNvPr>
          <p:cNvSpPr/>
          <p:nvPr/>
        </p:nvSpPr>
        <p:spPr>
          <a:xfrm rot="6782843">
            <a:off x="-813078" y="3857320"/>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F9CB13F2-5C58-5742-F0DC-B032DB6AA7EB}"/>
              </a:ext>
            </a:extLst>
          </p:cNvPr>
          <p:cNvSpPr/>
          <p:nvPr/>
        </p:nvSpPr>
        <p:spPr>
          <a:xfrm rot="6782843">
            <a:off x="1326468" y="8884552"/>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DCEC8DC4-032B-A2B5-0970-6FB80F5FEC03}"/>
              </a:ext>
            </a:extLst>
          </p:cNvPr>
          <p:cNvSpPr/>
          <p:nvPr/>
        </p:nvSpPr>
        <p:spPr>
          <a:xfrm rot="6782843">
            <a:off x="-977376" y="6072754"/>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E21CC72E-9624-56B1-DD42-6A2A8E839478}"/>
              </a:ext>
            </a:extLst>
          </p:cNvPr>
          <p:cNvSpPr/>
          <p:nvPr/>
        </p:nvSpPr>
        <p:spPr>
          <a:xfrm rot="6782843">
            <a:off x="207936" y="6594351"/>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DFEE4EAD-080B-6ABF-8769-1A5E435FD686}"/>
              </a:ext>
            </a:extLst>
          </p:cNvPr>
          <p:cNvSpPr/>
          <p:nvPr/>
        </p:nvSpPr>
        <p:spPr>
          <a:xfrm rot="6782843">
            <a:off x="1926320" y="7368702"/>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89CF6510-7E18-FEB3-FC9A-1049E87A52AB}"/>
              </a:ext>
            </a:extLst>
          </p:cNvPr>
          <p:cNvSpPr/>
          <p:nvPr/>
        </p:nvSpPr>
        <p:spPr>
          <a:xfrm rot="6782843">
            <a:off x="-299653" y="8552525"/>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B29BCE1-97D6-3C5F-4D65-FC6C78D1BB37}"/>
              </a:ext>
            </a:extLst>
          </p:cNvPr>
          <p:cNvSpPr/>
          <p:nvPr/>
        </p:nvSpPr>
        <p:spPr>
          <a:xfrm rot="6782843">
            <a:off x="2969068" y="8411969"/>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59194415-C042-4B51-CFC3-68D8D5ECB4B7}"/>
              </a:ext>
            </a:extLst>
          </p:cNvPr>
          <p:cNvSpPr/>
          <p:nvPr/>
        </p:nvSpPr>
        <p:spPr>
          <a:xfrm rot="6782843">
            <a:off x="4211821" y="7928192"/>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4F9C2EE9-2C27-972A-54E2-43A9B7578E23}"/>
              </a:ext>
            </a:extLst>
          </p:cNvPr>
          <p:cNvSpPr/>
          <p:nvPr/>
        </p:nvSpPr>
        <p:spPr>
          <a:xfrm rot="6782843">
            <a:off x="-689847" y="7034220"/>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700AC810-E161-4C73-1388-BF97C65F24C4}"/>
              </a:ext>
            </a:extLst>
          </p:cNvPr>
          <p:cNvSpPr/>
          <p:nvPr/>
        </p:nvSpPr>
        <p:spPr>
          <a:xfrm rot="6782843">
            <a:off x="9773849" y="-3281623"/>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EA0AB68F-74D0-E8AF-879D-53D7F5A9B638}"/>
              </a:ext>
            </a:extLst>
          </p:cNvPr>
          <p:cNvSpPr/>
          <p:nvPr/>
        </p:nvSpPr>
        <p:spPr>
          <a:xfrm rot="6782843">
            <a:off x="12237220" y="6224791"/>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9BD95455-27CA-AC55-B3AA-FF87CED64D7A}"/>
              </a:ext>
            </a:extLst>
          </p:cNvPr>
          <p:cNvSpPr/>
          <p:nvPr/>
        </p:nvSpPr>
        <p:spPr>
          <a:xfrm rot="6782843">
            <a:off x="10091313" y="8506757"/>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FCA1F341-1DE6-C374-3923-7894A6438D7B}"/>
              </a:ext>
            </a:extLst>
          </p:cNvPr>
          <p:cNvSpPr/>
          <p:nvPr/>
        </p:nvSpPr>
        <p:spPr>
          <a:xfrm rot="6782843">
            <a:off x="8767983" y="7240397"/>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AAEE0A1E-8155-AAD2-180C-97BA2851B382}"/>
              </a:ext>
            </a:extLst>
          </p:cNvPr>
          <p:cNvSpPr/>
          <p:nvPr/>
        </p:nvSpPr>
        <p:spPr>
          <a:xfrm rot="6782843">
            <a:off x="5396226" y="9701768"/>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D7FB4FB7-475D-1C0F-24C4-514E2DBA33AD}"/>
              </a:ext>
            </a:extLst>
          </p:cNvPr>
          <p:cNvSpPr/>
          <p:nvPr/>
        </p:nvSpPr>
        <p:spPr>
          <a:xfrm rot="6782843">
            <a:off x="12196562" y="1752442"/>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24269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93064" y="72518"/>
            <a:ext cx="8297380" cy="1326514"/>
          </a:xfrm>
        </p:spPr>
        <p:txBody>
          <a:bodyPr/>
          <a:lstStyle/>
          <a:p>
            <a:r>
              <a:rPr lang="en-US"/>
              <a:t>Final Thoughts on Data Acquisition</a:t>
            </a:r>
            <a:endParaRPr lang="en-ZA"/>
          </a:p>
        </p:txBody>
      </p:sp>
      <p:sp>
        <p:nvSpPr>
          <p:cNvPr id="4" name="Text Placeholder 3">
            <a:extLst>
              <a:ext uri="{FF2B5EF4-FFF2-40B4-BE49-F238E27FC236}">
                <a16:creationId xmlns:a16="http://schemas.microsoft.com/office/drawing/2014/main" id="{B931AA74-1B85-8980-9816-4DAB721C1BE4}"/>
              </a:ext>
            </a:extLst>
          </p:cNvPr>
          <p:cNvSpPr>
            <a:spLocks noGrp="1"/>
          </p:cNvSpPr>
          <p:nvPr>
            <p:ph type="body" sz="quarter" idx="13"/>
          </p:nvPr>
        </p:nvSpPr>
        <p:spPr>
          <a:xfrm>
            <a:off x="749417" y="1797571"/>
            <a:ext cx="6622659" cy="4361058"/>
          </a:xfrm>
        </p:spPr>
        <p:txBody>
          <a:bodyPr vert="horz" lIns="91440" tIns="45720" rIns="91440" bIns="45720" numCol="1" rtlCol="0" anchor="t">
            <a:noAutofit/>
          </a:bodyPr>
          <a:lstStyle/>
          <a:p>
            <a:pPr marL="0" indent="0">
              <a:lnSpc>
                <a:spcPct val="100000"/>
              </a:lnSpc>
              <a:spcAft>
                <a:spcPts val="800"/>
              </a:spcAft>
              <a:buNone/>
            </a:pPr>
            <a:r>
              <a:rPr lang="en-US"/>
              <a:t>The avenues of data acquisition explored:</a:t>
            </a:r>
          </a:p>
          <a:p>
            <a:pPr lvl="1">
              <a:lnSpc>
                <a:spcPct val="100000"/>
              </a:lnSpc>
              <a:spcAft>
                <a:spcPts val="800"/>
              </a:spcAft>
            </a:pPr>
            <a:r>
              <a:rPr lang="en-US"/>
              <a:t>Historical Data – Census based data</a:t>
            </a:r>
          </a:p>
          <a:p>
            <a:pPr lvl="1">
              <a:lnSpc>
                <a:spcPct val="100000"/>
              </a:lnSpc>
              <a:spcAft>
                <a:spcPts val="800"/>
              </a:spcAft>
            </a:pPr>
            <a:r>
              <a:rPr lang="en-US"/>
              <a:t>Academic Research Data – A resource for social and economic data </a:t>
            </a:r>
          </a:p>
          <a:p>
            <a:pPr lvl="1">
              <a:lnSpc>
                <a:spcPct val="100000"/>
              </a:lnSpc>
              <a:spcAft>
                <a:spcPts val="800"/>
              </a:spcAft>
            </a:pPr>
            <a:r>
              <a:rPr lang="en-US"/>
              <a:t>Open Geography Portals – Boundaries, Output Area classifications, post codes etcetera</a:t>
            </a:r>
          </a:p>
          <a:p>
            <a:pPr marL="457200" lvl="1" indent="0">
              <a:lnSpc>
                <a:spcPct val="100000"/>
              </a:lnSpc>
              <a:spcBef>
                <a:spcPts val="0"/>
              </a:spcBef>
              <a:spcAft>
                <a:spcPts val="800"/>
              </a:spcAft>
              <a:buNone/>
            </a:pPr>
            <a:endParaRPr lang="en-US"/>
          </a:p>
          <a:p>
            <a:pPr marL="0" indent="0">
              <a:lnSpc>
                <a:spcPct val="100000"/>
              </a:lnSpc>
              <a:buNone/>
            </a:pPr>
            <a:r>
              <a:rPr lang="en-US"/>
              <a:t>Data sets acquired from recognised sources</a:t>
            </a:r>
          </a:p>
          <a:p>
            <a:pPr marL="0" indent="0">
              <a:lnSpc>
                <a:spcPct val="100000"/>
              </a:lnSpc>
              <a:buNone/>
            </a:pPr>
            <a:endParaRPr lang="en-US"/>
          </a:p>
          <a:p>
            <a:pPr marL="0" indent="0">
              <a:lnSpc>
                <a:spcPct val="100000"/>
              </a:lnSpc>
              <a:buNone/>
            </a:pPr>
            <a:endParaRPr lang="en-US"/>
          </a:p>
        </p:txBody>
      </p:sp>
      <p:sp>
        <p:nvSpPr>
          <p:cNvPr id="5" name="Text Placeholder 3">
            <a:extLst>
              <a:ext uri="{FF2B5EF4-FFF2-40B4-BE49-F238E27FC236}">
                <a16:creationId xmlns:a16="http://schemas.microsoft.com/office/drawing/2014/main" id="{0AEA0283-52C4-E289-E6AB-D179F6E87C83}"/>
              </a:ext>
            </a:extLst>
          </p:cNvPr>
          <p:cNvSpPr txBox="1">
            <a:spLocks/>
          </p:cNvSpPr>
          <p:nvPr/>
        </p:nvSpPr>
        <p:spPr>
          <a:xfrm>
            <a:off x="7670641" y="1797571"/>
            <a:ext cx="3255184" cy="4363752"/>
          </a:xfrm>
          <a:prstGeom prst="rect">
            <a:avLst/>
          </a:prstGeom>
        </p:spPr>
        <p:txBody>
          <a:bodyPr vert="horz" lIns="91440" tIns="45720" rIns="91440" bIns="45720" numCol="1" rtlCol="0" anchor="t">
            <a:normAutofit/>
          </a:bodyPr>
          <a:lstStyle>
            <a:lvl1pPr marL="228600" indent="-228600" algn="l" defTabSz="914400" rtl="0" eaLnBrk="1" latinLnBrk="0" hangingPunct="1">
              <a:lnSpc>
                <a:spcPts val="24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1pPr>
            <a:lvl2pPr marL="8001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2pPr>
            <a:lvl3pPr marL="12573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3pPr>
            <a:lvl4pPr marL="17145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4pPr>
            <a:lvl5pPr marL="2171700" indent="-342900" algn="l" defTabSz="914400" rtl="0" eaLnBrk="1" latinLnBrk="0" hangingPunct="1">
              <a:lnSpc>
                <a:spcPts val="24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Aft>
                <a:spcPts val="800"/>
              </a:spcAft>
              <a:buNone/>
            </a:pPr>
            <a:r>
              <a:rPr lang="en-US"/>
              <a:t>Sources identified:</a:t>
            </a:r>
          </a:p>
          <a:p>
            <a:pPr lvl="1">
              <a:lnSpc>
                <a:spcPct val="100000"/>
              </a:lnSpc>
              <a:spcAft>
                <a:spcPts val="800"/>
              </a:spcAft>
            </a:pPr>
            <a:r>
              <a:rPr lang="en-US"/>
              <a:t>ONS</a:t>
            </a:r>
          </a:p>
          <a:p>
            <a:pPr lvl="1">
              <a:lnSpc>
                <a:spcPct val="100000"/>
              </a:lnSpc>
              <a:spcAft>
                <a:spcPts val="800"/>
              </a:spcAft>
            </a:pPr>
            <a:r>
              <a:rPr lang="en-US"/>
              <a:t>UK Data</a:t>
            </a:r>
          </a:p>
          <a:p>
            <a:pPr lvl="1">
              <a:lnSpc>
                <a:spcPct val="100000"/>
              </a:lnSpc>
              <a:spcAft>
                <a:spcPts val="800"/>
              </a:spcAft>
            </a:pPr>
            <a:r>
              <a:rPr lang="en-US"/>
              <a:t>Wales Data</a:t>
            </a:r>
          </a:p>
          <a:p>
            <a:pPr lvl="1">
              <a:lnSpc>
                <a:spcPct val="100000"/>
              </a:lnSpc>
              <a:spcAft>
                <a:spcPts val="800"/>
              </a:spcAft>
            </a:pPr>
            <a:r>
              <a:rPr lang="en-US"/>
              <a:t>UK Police Data</a:t>
            </a:r>
          </a:p>
          <a:p>
            <a:pPr marL="0" indent="0">
              <a:lnSpc>
                <a:spcPct val="100000"/>
              </a:lnSpc>
              <a:spcAft>
                <a:spcPts val="800"/>
              </a:spcAft>
              <a:buNone/>
            </a:pPr>
            <a:endParaRPr lang="en-US" sz="1000"/>
          </a:p>
          <a:p>
            <a:pPr marL="0" indent="0">
              <a:lnSpc>
                <a:spcPct val="100000"/>
              </a:lnSpc>
              <a:spcAft>
                <a:spcPts val="800"/>
              </a:spcAft>
              <a:buNone/>
            </a:pPr>
            <a:r>
              <a:rPr lang="en-US"/>
              <a:t>Useful for our case study analysis</a:t>
            </a:r>
          </a:p>
          <a:p>
            <a:pPr marL="0" indent="0">
              <a:lnSpc>
                <a:spcPct val="100000"/>
              </a:lnSpc>
              <a:buNone/>
            </a:pPr>
            <a:endParaRPr lang="en-US"/>
          </a:p>
          <a:p>
            <a:pPr marL="0" indent="0">
              <a:lnSpc>
                <a:spcPct val="100000"/>
              </a:lnSpc>
              <a:buFont typeface="Arial" panose="020B0604020202020204" pitchFamily="34" charset="0"/>
              <a:buNone/>
            </a:pPr>
            <a:endParaRPr lang="en-US"/>
          </a:p>
        </p:txBody>
      </p:sp>
      <p:cxnSp>
        <p:nvCxnSpPr>
          <p:cNvPr id="7" name="Straight Connector 6">
            <a:extLst>
              <a:ext uri="{FF2B5EF4-FFF2-40B4-BE49-F238E27FC236}">
                <a16:creationId xmlns:a16="http://schemas.microsoft.com/office/drawing/2014/main" id="{79FC7F84-97C4-C6CC-67F4-83946AAF635A}"/>
              </a:ext>
            </a:extLst>
          </p:cNvPr>
          <p:cNvCxnSpPr/>
          <p:nvPr/>
        </p:nvCxnSpPr>
        <p:spPr>
          <a:xfrm>
            <a:off x="7448203" y="1788813"/>
            <a:ext cx="0" cy="413381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
        <p:nvSpPr>
          <p:cNvPr id="6" name="Freeform: Shape 5">
            <a:extLst>
              <a:ext uri="{FF2B5EF4-FFF2-40B4-BE49-F238E27FC236}">
                <a16:creationId xmlns:a16="http://schemas.microsoft.com/office/drawing/2014/main" id="{4EB529F9-D96A-8511-1457-7BBDCB7336CA}"/>
              </a:ext>
            </a:extLst>
          </p:cNvPr>
          <p:cNvSpPr/>
          <p:nvPr/>
        </p:nvSpPr>
        <p:spPr>
          <a:xfrm rot="17886155">
            <a:off x="9826880" y="6002590"/>
            <a:ext cx="2465966" cy="2324244"/>
          </a:xfrm>
          <a:custGeom>
            <a:avLst/>
            <a:gdLst>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68224 w 1486968"/>
              <a:gd name="connsiteY22" fmla="*/ 675118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179320 w 1486968"/>
              <a:gd name="connsiteY20" fmla="*/ 50420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47686 w 1486968"/>
              <a:gd name="connsiteY19" fmla="*/ 487110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93584 w 1486968"/>
              <a:gd name="connsiteY19" fmla="*/ 508881 h 1401510"/>
              <a:gd name="connsiteX20" fmla="*/ 1202551 w 1486968"/>
              <a:gd name="connsiteY20" fmla="*/ 509232 h 1401510"/>
              <a:gd name="connsiteX21" fmla="*/ 1034041 w 1486968"/>
              <a:gd name="connsiteY21" fmla="*/ 589660 h 1401510"/>
              <a:gd name="connsiteX22" fmla="*/ 1045557 w 1486968"/>
              <a:gd name="connsiteY22" fmla="*/ 658377 h 1401510"/>
              <a:gd name="connsiteX23" fmla="*/ 1016950 w 1486968"/>
              <a:gd name="connsiteY23" fmla="*/ 752030 h 1401510"/>
              <a:gd name="connsiteX24" fmla="*/ 1068224 w 1486968"/>
              <a:gd name="connsiteY24" fmla="*/ 837488 h 1401510"/>
              <a:gd name="connsiteX25" fmla="*/ 1179320 w 1486968"/>
              <a:gd name="connsiteY25" fmla="*/ 803304 h 1401510"/>
              <a:gd name="connsiteX26" fmla="*/ 1239140 w 1486968"/>
              <a:gd name="connsiteY26" fmla="*/ 837488 h 1401510"/>
              <a:gd name="connsiteX27" fmla="*/ 1204957 w 1486968"/>
              <a:gd name="connsiteY27" fmla="*/ 922946 h 1401510"/>
              <a:gd name="connsiteX28" fmla="*/ 1256232 w 1486968"/>
              <a:gd name="connsiteY28" fmla="*/ 999858 h 1401510"/>
              <a:gd name="connsiteX29" fmla="*/ 1085316 w 1486968"/>
              <a:gd name="connsiteY29" fmla="*/ 1059678 h 1401510"/>
              <a:gd name="connsiteX30" fmla="*/ 1085316 w 1486968"/>
              <a:gd name="connsiteY30" fmla="*/ 1222048 h 1401510"/>
              <a:gd name="connsiteX31" fmla="*/ 880217 w 1486968"/>
              <a:gd name="connsiteY31" fmla="*/ 1316052 h 1401510"/>
              <a:gd name="connsiteX32" fmla="*/ 717847 w 1486968"/>
              <a:gd name="connsiteY32" fmla="*/ 1256232 h 1401510"/>
              <a:gd name="connsiteX33" fmla="*/ 640935 w 1486968"/>
              <a:gd name="connsiteY33" fmla="*/ 1401510 h 1401510"/>
              <a:gd name="connsiteX34" fmla="*/ 495656 w 1486968"/>
              <a:gd name="connsiteY34" fmla="*/ 1333144 h 1401510"/>
              <a:gd name="connsiteX35" fmla="*/ 470019 w 1486968"/>
              <a:gd name="connsiteY35" fmla="*/ 1273323 h 1401510"/>
              <a:gd name="connsiteX36" fmla="*/ 358923 w 1486968"/>
              <a:gd name="connsiteY36" fmla="*/ 1213503 h 1401510"/>
              <a:gd name="connsiteX37" fmla="*/ 598206 w 1486968"/>
              <a:gd name="connsiteY37" fmla="*/ 1162228 h 1401510"/>
              <a:gd name="connsiteX38" fmla="*/ 598206 w 1486968"/>
              <a:gd name="connsiteY38" fmla="*/ 1093861 h 1401510"/>
              <a:gd name="connsiteX39" fmla="*/ 341832 w 1486968"/>
              <a:gd name="connsiteY39" fmla="*/ 1016949 h 1401510"/>
              <a:gd name="connsiteX40" fmla="*/ 273466 w 1486968"/>
              <a:gd name="connsiteY40" fmla="*/ 1110953 h 1401510"/>
              <a:gd name="connsiteX41" fmla="*/ 196553 w 1486968"/>
              <a:gd name="connsiteY41" fmla="*/ 1008403 h 1401510"/>
              <a:gd name="connsiteX42" fmla="*/ 282011 w 1486968"/>
              <a:gd name="connsiteY42" fmla="*/ 888762 h 1401510"/>
              <a:gd name="connsiteX43" fmla="*/ 393107 w 1486968"/>
              <a:gd name="connsiteY43" fmla="*/ 811850 h 1401510"/>
              <a:gd name="connsiteX44" fmla="*/ 350378 w 1486968"/>
              <a:gd name="connsiteY44" fmla="*/ 589660 h 1401510"/>
              <a:gd name="connsiteX45" fmla="*/ 68366 w 1486968"/>
              <a:gd name="connsiteY45" fmla="*/ 632389 h 1401510"/>
              <a:gd name="connsiteX46" fmla="*/ 0 w 1486968"/>
              <a:gd name="connsiteY46"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7686 w 1486968"/>
              <a:gd name="connsiteY18" fmla="*/ 487110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202551 w 1486968"/>
              <a:gd name="connsiteY19" fmla="*/ 509232 h 1401510"/>
              <a:gd name="connsiteX20" fmla="*/ 1034041 w 1486968"/>
              <a:gd name="connsiteY20" fmla="*/ 589660 h 1401510"/>
              <a:gd name="connsiteX21" fmla="*/ 1045557 w 1486968"/>
              <a:gd name="connsiteY21" fmla="*/ 658377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74257 w 1486968"/>
              <a:gd name="connsiteY18" fmla="*/ 504037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34041 w 1486968"/>
              <a:gd name="connsiteY19" fmla="*/ 589660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45557 w 1486968"/>
              <a:gd name="connsiteY20" fmla="*/ 658377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50236 w 1486968"/>
              <a:gd name="connsiteY17" fmla="*/ 478564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50236 w 1486968"/>
              <a:gd name="connsiteY14" fmla="*/ 14527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84419 w 1486968"/>
              <a:gd name="connsiteY15" fmla="*/ 299103 h 1401510"/>
              <a:gd name="connsiteX16" fmla="*/ 1486968 w 1486968"/>
              <a:gd name="connsiteY16" fmla="*/ 384561 h 1401510"/>
              <a:gd name="connsiteX17" fmla="*/ 1373655 w 1486968"/>
              <a:gd name="connsiteY17" fmla="*/ 479692 h 1401510"/>
              <a:gd name="connsiteX18" fmla="*/ 1246935 w 1486968"/>
              <a:gd name="connsiteY18" fmla="*/ 502721 h 1401510"/>
              <a:gd name="connsiteX19" fmla="*/ 1050781 w 1486968"/>
              <a:gd name="connsiteY19" fmla="*/ 566993 h 1401510"/>
              <a:gd name="connsiteX20" fmla="*/ 1061170 w 1486968"/>
              <a:gd name="connsiteY20" fmla="*/ 659129 h 1401510"/>
              <a:gd name="connsiteX21" fmla="*/ 1016950 w 1486968"/>
              <a:gd name="connsiteY21" fmla="*/ 752030 h 1401510"/>
              <a:gd name="connsiteX22" fmla="*/ 1068224 w 1486968"/>
              <a:gd name="connsiteY22" fmla="*/ 837488 h 1401510"/>
              <a:gd name="connsiteX23" fmla="*/ 1179320 w 1486968"/>
              <a:gd name="connsiteY23" fmla="*/ 803304 h 1401510"/>
              <a:gd name="connsiteX24" fmla="*/ 1239140 w 1486968"/>
              <a:gd name="connsiteY24" fmla="*/ 837488 h 1401510"/>
              <a:gd name="connsiteX25" fmla="*/ 1204957 w 1486968"/>
              <a:gd name="connsiteY25" fmla="*/ 922946 h 1401510"/>
              <a:gd name="connsiteX26" fmla="*/ 1256232 w 1486968"/>
              <a:gd name="connsiteY26" fmla="*/ 999858 h 1401510"/>
              <a:gd name="connsiteX27" fmla="*/ 1085316 w 1486968"/>
              <a:gd name="connsiteY27" fmla="*/ 1059678 h 1401510"/>
              <a:gd name="connsiteX28" fmla="*/ 1085316 w 1486968"/>
              <a:gd name="connsiteY28" fmla="*/ 1222048 h 1401510"/>
              <a:gd name="connsiteX29" fmla="*/ 880217 w 1486968"/>
              <a:gd name="connsiteY29" fmla="*/ 1316052 h 1401510"/>
              <a:gd name="connsiteX30" fmla="*/ 717847 w 1486968"/>
              <a:gd name="connsiteY30" fmla="*/ 1256232 h 1401510"/>
              <a:gd name="connsiteX31" fmla="*/ 640935 w 1486968"/>
              <a:gd name="connsiteY31" fmla="*/ 1401510 h 1401510"/>
              <a:gd name="connsiteX32" fmla="*/ 495656 w 1486968"/>
              <a:gd name="connsiteY32" fmla="*/ 1333144 h 1401510"/>
              <a:gd name="connsiteX33" fmla="*/ 470019 w 1486968"/>
              <a:gd name="connsiteY33" fmla="*/ 1273323 h 1401510"/>
              <a:gd name="connsiteX34" fmla="*/ 358923 w 1486968"/>
              <a:gd name="connsiteY34" fmla="*/ 1213503 h 1401510"/>
              <a:gd name="connsiteX35" fmla="*/ 598206 w 1486968"/>
              <a:gd name="connsiteY35" fmla="*/ 1162228 h 1401510"/>
              <a:gd name="connsiteX36" fmla="*/ 598206 w 1486968"/>
              <a:gd name="connsiteY36" fmla="*/ 1093861 h 1401510"/>
              <a:gd name="connsiteX37" fmla="*/ 341832 w 1486968"/>
              <a:gd name="connsiteY37" fmla="*/ 1016949 h 1401510"/>
              <a:gd name="connsiteX38" fmla="*/ 273466 w 1486968"/>
              <a:gd name="connsiteY38" fmla="*/ 1110953 h 1401510"/>
              <a:gd name="connsiteX39" fmla="*/ 196553 w 1486968"/>
              <a:gd name="connsiteY39" fmla="*/ 1008403 h 1401510"/>
              <a:gd name="connsiteX40" fmla="*/ 282011 w 1486968"/>
              <a:gd name="connsiteY40" fmla="*/ 888762 h 1401510"/>
              <a:gd name="connsiteX41" fmla="*/ 393107 w 1486968"/>
              <a:gd name="connsiteY41" fmla="*/ 811850 h 1401510"/>
              <a:gd name="connsiteX42" fmla="*/ 350378 w 1486968"/>
              <a:gd name="connsiteY42" fmla="*/ 589660 h 1401510"/>
              <a:gd name="connsiteX43" fmla="*/ 68366 w 1486968"/>
              <a:gd name="connsiteY43" fmla="*/ 632389 h 1401510"/>
              <a:gd name="connsiteX44" fmla="*/ 0 w 1486968"/>
              <a:gd name="connsiteY44"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46779 w 1486968"/>
              <a:gd name="connsiteY15" fmla="*/ 198177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 name="connsiteX0" fmla="*/ 0 w 1486968"/>
              <a:gd name="connsiteY0" fmla="*/ 589660 h 1401510"/>
              <a:gd name="connsiteX1" fmla="*/ 102550 w 1486968"/>
              <a:gd name="connsiteY1" fmla="*/ 435835 h 1401510"/>
              <a:gd name="connsiteX2" fmla="*/ 401652 w 1486968"/>
              <a:gd name="connsiteY2" fmla="*/ 333286 h 1401510"/>
              <a:gd name="connsiteX3" fmla="*/ 393107 w 1486968"/>
              <a:gd name="connsiteY3" fmla="*/ 247828 h 1401510"/>
              <a:gd name="connsiteX4" fmla="*/ 581114 w 1486968"/>
              <a:gd name="connsiteY4" fmla="*/ 153824 h 1401510"/>
              <a:gd name="connsiteX5" fmla="*/ 606752 w 1486968"/>
              <a:gd name="connsiteY5" fmla="*/ 239282 h 1401510"/>
              <a:gd name="connsiteX6" fmla="*/ 769122 w 1486968"/>
              <a:gd name="connsiteY6" fmla="*/ 205099 h 1401510"/>
              <a:gd name="connsiteX7" fmla="*/ 880217 w 1486968"/>
              <a:gd name="connsiteY7" fmla="*/ 256374 h 1401510"/>
              <a:gd name="connsiteX8" fmla="*/ 974221 w 1486968"/>
              <a:gd name="connsiteY8" fmla="*/ 205099 h 1401510"/>
              <a:gd name="connsiteX9" fmla="*/ 940037 w 1486968"/>
              <a:gd name="connsiteY9" fmla="*/ 68366 h 1401510"/>
              <a:gd name="connsiteX10" fmla="*/ 1119499 w 1486968"/>
              <a:gd name="connsiteY10" fmla="*/ 0 h 1401510"/>
              <a:gd name="connsiteX11" fmla="*/ 1170774 w 1486968"/>
              <a:gd name="connsiteY11" fmla="*/ 51275 h 1401510"/>
              <a:gd name="connsiteX12" fmla="*/ 1093862 w 1486968"/>
              <a:gd name="connsiteY12" fmla="*/ 153824 h 1401510"/>
              <a:gd name="connsiteX13" fmla="*/ 1187866 w 1486968"/>
              <a:gd name="connsiteY13" fmla="*/ 162370 h 1401510"/>
              <a:gd name="connsiteX14" fmla="*/ 1307490 w 1486968"/>
              <a:gd name="connsiteY14" fmla="*/ 139308 h 1401510"/>
              <a:gd name="connsiteX15" fmla="*/ 1367422 w 1486968"/>
              <a:gd name="connsiteY15" fmla="*/ 175698 h 1401510"/>
              <a:gd name="connsiteX16" fmla="*/ 1384419 w 1486968"/>
              <a:gd name="connsiteY16" fmla="*/ 299103 h 1401510"/>
              <a:gd name="connsiteX17" fmla="*/ 1486968 w 1486968"/>
              <a:gd name="connsiteY17" fmla="*/ 384561 h 1401510"/>
              <a:gd name="connsiteX18" fmla="*/ 1373655 w 1486968"/>
              <a:gd name="connsiteY18" fmla="*/ 479692 h 1401510"/>
              <a:gd name="connsiteX19" fmla="*/ 1246935 w 1486968"/>
              <a:gd name="connsiteY19" fmla="*/ 502721 h 1401510"/>
              <a:gd name="connsiteX20" fmla="*/ 1050781 w 1486968"/>
              <a:gd name="connsiteY20" fmla="*/ 566993 h 1401510"/>
              <a:gd name="connsiteX21" fmla="*/ 1061170 w 1486968"/>
              <a:gd name="connsiteY21" fmla="*/ 659129 h 1401510"/>
              <a:gd name="connsiteX22" fmla="*/ 1016950 w 1486968"/>
              <a:gd name="connsiteY22" fmla="*/ 752030 h 1401510"/>
              <a:gd name="connsiteX23" fmla="*/ 1068224 w 1486968"/>
              <a:gd name="connsiteY23" fmla="*/ 837488 h 1401510"/>
              <a:gd name="connsiteX24" fmla="*/ 1179320 w 1486968"/>
              <a:gd name="connsiteY24" fmla="*/ 803304 h 1401510"/>
              <a:gd name="connsiteX25" fmla="*/ 1239140 w 1486968"/>
              <a:gd name="connsiteY25" fmla="*/ 837488 h 1401510"/>
              <a:gd name="connsiteX26" fmla="*/ 1204957 w 1486968"/>
              <a:gd name="connsiteY26" fmla="*/ 922946 h 1401510"/>
              <a:gd name="connsiteX27" fmla="*/ 1256232 w 1486968"/>
              <a:gd name="connsiteY27" fmla="*/ 999858 h 1401510"/>
              <a:gd name="connsiteX28" fmla="*/ 1085316 w 1486968"/>
              <a:gd name="connsiteY28" fmla="*/ 1059678 h 1401510"/>
              <a:gd name="connsiteX29" fmla="*/ 1085316 w 1486968"/>
              <a:gd name="connsiteY29" fmla="*/ 1222048 h 1401510"/>
              <a:gd name="connsiteX30" fmla="*/ 880217 w 1486968"/>
              <a:gd name="connsiteY30" fmla="*/ 1316052 h 1401510"/>
              <a:gd name="connsiteX31" fmla="*/ 717847 w 1486968"/>
              <a:gd name="connsiteY31" fmla="*/ 1256232 h 1401510"/>
              <a:gd name="connsiteX32" fmla="*/ 640935 w 1486968"/>
              <a:gd name="connsiteY32" fmla="*/ 1401510 h 1401510"/>
              <a:gd name="connsiteX33" fmla="*/ 495656 w 1486968"/>
              <a:gd name="connsiteY33" fmla="*/ 1333144 h 1401510"/>
              <a:gd name="connsiteX34" fmla="*/ 470019 w 1486968"/>
              <a:gd name="connsiteY34" fmla="*/ 1273323 h 1401510"/>
              <a:gd name="connsiteX35" fmla="*/ 358923 w 1486968"/>
              <a:gd name="connsiteY35" fmla="*/ 1213503 h 1401510"/>
              <a:gd name="connsiteX36" fmla="*/ 598206 w 1486968"/>
              <a:gd name="connsiteY36" fmla="*/ 1162228 h 1401510"/>
              <a:gd name="connsiteX37" fmla="*/ 598206 w 1486968"/>
              <a:gd name="connsiteY37" fmla="*/ 1093861 h 1401510"/>
              <a:gd name="connsiteX38" fmla="*/ 341832 w 1486968"/>
              <a:gd name="connsiteY38" fmla="*/ 1016949 h 1401510"/>
              <a:gd name="connsiteX39" fmla="*/ 273466 w 1486968"/>
              <a:gd name="connsiteY39" fmla="*/ 1110953 h 1401510"/>
              <a:gd name="connsiteX40" fmla="*/ 196553 w 1486968"/>
              <a:gd name="connsiteY40" fmla="*/ 1008403 h 1401510"/>
              <a:gd name="connsiteX41" fmla="*/ 282011 w 1486968"/>
              <a:gd name="connsiteY41" fmla="*/ 888762 h 1401510"/>
              <a:gd name="connsiteX42" fmla="*/ 393107 w 1486968"/>
              <a:gd name="connsiteY42" fmla="*/ 811850 h 1401510"/>
              <a:gd name="connsiteX43" fmla="*/ 350378 w 1486968"/>
              <a:gd name="connsiteY43" fmla="*/ 589660 h 1401510"/>
              <a:gd name="connsiteX44" fmla="*/ 68366 w 1486968"/>
              <a:gd name="connsiteY44" fmla="*/ 632389 h 1401510"/>
              <a:gd name="connsiteX45" fmla="*/ 0 w 1486968"/>
              <a:gd name="connsiteY45" fmla="*/ 589660 h 14015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486968" h="1401510">
                <a:moveTo>
                  <a:pt x="0" y="589660"/>
                </a:moveTo>
                <a:lnTo>
                  <a:pt x="102550" y="435835"/>
                </a:lnTo>
                <a:lnTo>
                  <a:pt x="401652" y="333286"/>
                </a:lnTo>
                <a:lnTo>
                  <a:pt x="393107" y="247828"/>
                </a:lnTo>
                <a:lnTo>
                  <a:pt x="581114" y="153824"/>
                </a:lnTo>
                <a:lnTo>
                  <a:pt x="606752" y="239282"/>
                </a:lnTo>
                <a:lnTo>
                  <a:pt x="769122" y="205099"/>
                </a:lnTo>
                <a:lnTo>
                  <a:pt x="880217" y="256374"/>
                </a:lnTo>
                <a:lnTo>
                  <a:pt x="974221" y="205099"/>
                </a:lnTo>
                <a:lnTo>
                  <a:pt x="940037" y="68366"/>
                </a:lnTo>
                <a:lnTo>
                  <a:pt x="1119499" y="0"/>
                </a:lnTo>
                <a:lnTo>
                  <a:pt x="1170774" y="51275"/>
                </a:lnTo>
                <a:lnTo>
                  <a:pt x="1093862" y="153824"/>
                </a:lnTo>
                <a:lnTo>
                  <a:pt x="1187866" y="162370"/>
                </a:lnTo>
                <a:lnTo>
                  <a:pt x="1307490" y="139308"/>
                </a:lnTo>
                <a:lnTo>
                  <a:pt x="1367422" y="175698"/>
                </a:lnTo>
                <a:lnTo>
                  <a:pt x="1384419" y="299103"/>
                </a:lnTo>
                <a:lnTo>
                  <a:pt x="1486968" y="384561"/>
                </a:lnTo>
                <a:lnTo>
                  <a:pt x="1373655" y="479692"/>
                </a:lnTo>
                <a:lnTo>
                  <a:pt x="1246935" y="502721"/>
                </a:lnTo>
                <a:lnTo>
                  <a:pt x="1050781" y="566993"/>
                </a:lnTo>
                <a:lnTo>
                  <a:pt x="1061170" y="659129"/>
                </a:lnTo>
                <a:lnTo>
                  <a:pt x="1016950" y="752030"/>
                </a:lnTo>
                <a:lnTo>
                  <a:pt x="1068224" y="837488"/>
                </a:lnTo>
                <a:lnTo>
                  <a:pt x="1179320" y="803304"/>
                </a:lnTo>
                <a:lnTo>
                  <a:pt x="1239140" y="837488"/>
                </a:lnTo>
                <a:lnTo>
                  <a:pt x="1204957" y="922946"/>
                </a:lnTo>
                <a:lnTo>
                  <a:pt x="1256232" y="999858"/>
                </a:lnTo>
                <a:lnTo>
                  <a:pt x="1085316" y="1059678"/>
                </a:lnTo>
                <a:lnTo>
                  <a:pt x="1085316" y="1222048"/>
                </a:lnTo>
                <a:lnTo>
                  <a:pt x="880217" y="1316052"/>
                </a:lnTo>
                <a:lnTo>
                  <a:pt x="717847" y="1256232"/>
                </a:lnTo>
                <a:lnTo>
                  <a:pt x="640935" y="1401510"/>
                </a:lnTo>
                <a:lnTo>
                  <a:pt x="495656" y="1333144"/>
                </a:lnTo>
                <a:lnTo>
                  <a:pt x="470019" y="1273323"/>
                </a:lnTo>
                <a:lnTo>
                  <a:pt x="358923" y="1213503"/>
                </a:lnTo>
                <a:lnTo>
                  <a:pt x="598206" y="1162228"/>
                </a:lnTo>
                <a:lnTo>
                  <a:pt x="598206" y="1093861"/>
                </a:lnTo>
                <a:lnTo>
                  <a:pt x="341832" y="1016949"/>
                </a:lnTo>
                <a:lnTo>
                  <a:pt x="273466" y="1110953"/>
                </a:lnTo>
                <a:lnTo>
                  <a:pt x="196553" y="1008403"/>
                </a:lnTo>
                <a:lnTo>
                  <a:pt x="282011" y="888762"/>
                </a:lnTo>
                <a:lnTo>
                  <a:pt x="393107" y="811850"/>
                </a:lnTo>
                <a:lnTo>
                  <a:pt x="350378" y="589660"/>
                </a:lnTo>
                <a:lnTo>
                  <a:pt x="68366" y="632389"/>
                </a:lnTo>
                <a:lnTo>
                  <a:pt x="0" y="58966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6E835FB9-5657-B85C-DFF7-75789FD71C11}"/>
              </a:ext>
            </a:extLst>
          </p:cNvPr>
          <p:cNvSpPr/>
          <p:nvPr/>
        </p:nvSpPr>
        <p:spPr>
          <a:xfrm rot="17886155">
            <a:off x="-2015187" y="-919010"/>
            <a:ext cx="2961994" cy="2508484"/>
          </a:xfrm>
          <a:custGeom>
            <a:avLst/>
            <a:gdLst>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8546 w 1786071"/>
              <a:gd name="connsiteY6" fmla="*/ 1273324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53228 w 1786071"/>
              <a:gd name="connsiteY6" fmla="*/ 1285536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29698"/>
              <a:gd name="connsiteX1" fmla="*/ 1179319 w 1786071"/>
              <a:gd name="connsiteY1" fmla="*/ 401653 h 1529698"/>
              <a:gd name="connsiteX2" fmla="*/ 897308 w 1786071"/>
              <a:gd name="connsiteY2" fmla="*/ 846034 h 1529698"/>
              <a:gd name="connsiteX3" fmla="*/ 521293 w 1786071"/>
              <a:gd name="connsiteY3" fmla="*/ 991313 h 1529698"/>
              <a:gd name="connsiteX4" fmla="*/ 307648 w 1786071"/>
              <a:gd name="connsiteY4" fmla="*/ 1213503 h 1529698"/>
              <a:gd name="connsiteX5" fmla="*/ 102549 w 1786071"/>
              <a:gd name="connsiteY5" fmla="*/ 1179320 h 1529698"/>
              <a:gd name="connsiteX6" fmla="*/ 78320 w 1786071"/>
              <a:gd name="connsiteY6" fmla="*/ 1286745 h 1529698"/>
              <a:gd name="connsiteX7" fmla="*/ 0 w 1786071"/>
              <a:gd name="connsiteY7" fmla="*/ 1384419 h 1529698"/>
              <a:gd name="connsiteX8" fmla="*/ 111095 w 1786071"/>
              <a:gd name="connsiteY8" fmla="*/ 1367327 h 1529698"/>
              <a:gd name="connsiteX9" fmla="*/ 222190 w 1786071"/>
              <a:gd name="connsiteY9" fmla="*/ 1418602 h 1529698"/>
              <a:gd name="connsiteX10" fmla="*/ 367469 w 1786071"/>
              <a:gd name="connsiteY10" fmla="*/ 1461331 h 1529698"/>
              <a:gd name="connsiteX11" fmla="*/ 529839 w 1786071"/>
              <a:gd name="connsiteY11" fmla="*/ 1529698 h 1529698"/>
              <a:gd name="connsiteX12" fmla="*/ 640934 w 1786071"/>
              <a:gd name="connsiteY12" fmla="*/ 1418602 h 1529698"/>
              <a:gd name="connsiteX13" fmla="*/ 743484 w 1786071"/>
              <a:gd name="connsiteY13" fmla="*/ 1512606 h 1529698"/>
              <a:gd name="connsiteX14" fmla="*/ 948583 w 1786071"/>
              <a:gd name="connsiteY14" fmla="*/ 1316053 h 1529698"/>
              <a:gd name="connsiteX15" fmla="*/ 1093861 w 1786071"/>
              <a:gd name="connsiteY15" fmla="*/ 1290415 h 1529698"/>
              <a:gd name="connsiteX16" fmla="*/ 1136590 w 1786071"/>
              <a:gd name="connsiteY16" fmla="*/ 1358782 h 1529698"/>
              <a:gd name="connsiteX17" fmla="*/ 1307506 w 1786071"/>
              <a:gd name="connsiteY17" fmla="*/ 1230595 h 1529698"/>
              <a:gd name="connsiteX18" fmla="*/ 1358781 w 1786071"/>
              <a:gd name="connsiteY18" fmla="*/ 1316053 h 1529698"/>
              <a:gd name="connsiteX19" fmla="*/ 1461331 w 1786071"/>
              <a:gd name="connsiteY19" fmla="*/ 1256232 h 1529698"/>
              <a:gd name="connsiteX20" fmla="*/ 1521151 w 1786071"/>
              <a:gd name="connsiteY20" fmla="*/ 1316053 h 1529698"/>
              <a:gd name="connsiteX21" fmla="*/ 1649338 w 1786071"/>
              <a:gd name="connsiteY21" fmla="*/ 1273324 h 1529698"/>
              <a:gd name="connsiteX22" fmla="*/ 1606609 w 1786071"/>
              <a:gd name="connsiteY22" fmla="*/ 974221 h 1529698"/>
              <a:gd name="connsiteX23" fmla="*/ 1743342 w 1786071"/>
              <a:gd name="connsiteY23" fmla="*/ 846034 h 1529698"/>
              <a:gd name="connsiteX24" fmla="*/ 1674975 w 1786071"/>
              <a:gd name="connsiteY24" fmla="*/ 683664 h 1529698"/>
              <a:gd name="connsiteX25" fmla="*/ 1786071 w 1786071"/>
              <a:gd name="connsiteY25" fmla="*/ 615298 h 1529698"/>
              <a:gd name="connsiteX26" fmla="*/ 1692067 w 1786071"/>
              <a:gd name="connsiteY26" fmla="*/ 435836 h 1529698"/>
              <a:gd name="connsiteX27" fmla="*/ 1615155 w 1786071"/>
              <a:gd name="connsiteY27" fmla="*/ 341832 h 1529698"/>
              <a:gd name="connsiteX28" fmla="*/ 1666430 w 1786071"/>
              <a:gd name="connsiteY28" fmla="*/ 188008 h 1529698"/>
              <a:gd name="connsiteX29" fmla="*/ 1657884 w 1786071"/>
              <a:gd name="connsiteY29" fmla="*/ 119642 h 1529698"/>
              <a:gd name="connsiteX30" fmla="*/ 1538243 w 1786071"/>
              <a:gd name="connsiteY30" fmla="*/ 230737 h 1529698"/>
              <a:gd name="connsiteX31" fmla="*/ 1504060 w 1786071"/>
              <a:gd name="connsiteY31" fmla="*/ 102550 h 1529698"/>
              <a:gd name="connsiteX32" fmla="*/ 1504060 w 1786071"/>
              <a:gd name="connsiteY32" fmla="*/ 0 h 1529698"/>
              <a:gd name="connsiteX33" fmla="*/ 1341689 w 1786071"/>
              <a:gd name="connsiteY33" fmla="*/ 0 h 1529698"/>
              <a:gd name="connsiteX34" fmla="*/ 1316052 w 1786071"/>
              <a:gd name="connsiteY34" fmla="*/ 85458 h 1529698"/>
              <a:gd name="connsiteX35" fmla="*/ 1128045 w 1786071"/>
              <a:gd name="connsiteY35" fmla="*/ 145279 h 1529698"/>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31530 w 1786071"/>
              <a:gd name="connsiteY11" fmla="*/ 149457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40934 w 1786071"/>
              <a:gd name="connsiteY12" fmla="*/ 1418602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 name="connsiteX0" fmla="*/ 1128045 w 1786071"/>
              <a:gd name="connsiteY0" fmla="*/ 145279 h 1512606"/>
              <a:gd name="connsiteX1" fmla="*/ 1179319 w 1786071"/>
              <a:gd name="connsiteY1" fmla="*/ 401653 h 1512606"/>
              <a:gd name="connsiteX2" fmla="*/ 897308 w 1786071"/>
              <a:gd name="connsiteY2" fmla="*/ 846034 h 1512606"/>
              <a:gd name="connsiteX3" fmla="*/ 521293 w 1786071"/>
              <a:gd name="connsiteY3" fmla="*/ 991313 h 1512606"/>
              <a:gd name="connsiteX4" fmla="*/ 307648 w 1786071"/>
              <a:gd name="connsiteY4" fmla="*/ 1213503 h 1512606"/>
              <a:gd name="connsiteX5" fmla="*/ 102549 w 1786071"/>
              <a:gd name="connsiteY5" fmla="*/ 1179320 h 1512606"/>
              <a:gd name="connsiteX6" fmla="*/ 78320 w 1786071"/>
              <a:gd name="connsiteY6" fmla="*/ 1286745 h 1512606"/>
              <a:gd name="connsiteX7" fmla="*/ 0 w 1786071"/>
              <a:gd name="connsiteY7" fmla="*/ 1384419 h 1512606"/>
              <a:gd name="connsiteX8" fmla="*/ 111095 w 1786071"/>
              <a:gd name="connsiteY8" fmla="*/ 1367327 h 1512606"/>
              <a:gd name="connsiteX9" fmla="*/ 222190 w 1786071"/>
              <a:gd name="connsiteY9" fmla="*/ 1418602 h 1512606"/>
              <a:gd name="connsiteX10" fmla="*/ 367469 w 1786071"/>
              <a:gd name="connsiteY10" fmla="*/ 1461331 h 1512606"/>
              <a:gd name="connsiteX11" fmla="*/ 501420 w 1786071"/>
              <a:gd name="connsiteY11" fmla="*/ 1493120 h 1512606"/>
              <a:gd name="connsiteX12" fmla="*/ 619169 w 1786071"/>
              <a:gd name="connsiteY12" fmla="*/ 1452765 h 1512606"/>
              <a:gd name="connsiteX13" fmla="*/ 743484 w 1786071"/>
              <a:gd name="connsiteY13" fmla="*/ 1512606 h 1512606"/>
              <a:gd name="connsiteX14" fmla="*/ 948583 w 1786071"/>
              <a:gd name="connsiteY14" fmla="*/ 1316053 h 1512606"/>
              <a:gd name="connsiteX15" fmla="*/ 1093861 w 1786071"/>
              <a:gd name="connsiteY15" fmla="*/ 1290415 h 1512606"/>
              <a:gd name="connsiteX16" fmla="*/ 1136590 w 1786071"/>
              <a:gd name="connsiteY16" fmla="*/ 1358782 h 1512606"/>
              <a:gd name="connsiteX17" fmla="*/ 1307506 w 1786071"/>
              <a:gd name="connsiteY17" fmla="*/ 1230595 h 1512606"/>
              <a:gd name="connsiteX18" fmla="*/ 1358781 w 1786071"/>
              <a:gd name="connsiteY18" fmla="*/ 1316053 h 1512606"/>
              <a:gd name="connsiteX19" fmla="*/ 1461331 w 1786071"/>
              <a:gd name="connsiteY19" fmla="*/ 1256232 h 1512606"/>
              <a:gd name="connsiteX20" fmla="*/ 1521151 w 1786071"/>
              <a:gd name="connsiteY20" fmla="*/ 1316053 h 1512606"/>
              <a:gd name="connsiteX21" fmla="*/ 1649338 w 1786071"/>
              <a:gd name="connsiteY21" fmla="*/ 1273324 h 1512606"/>
              <a:gd name="connsiteX22" fmla="*/ 1606609 w 1786071"/>
              <a:gd name="connsiteY22" fmla="*/ 974221 h 1512606"/>
              <a:gd name="connsiteX23" fmla="*/ 1743342 w 1786071"/>
              <a:gd name="connsiteY23" fmla="*/ 846034 h 1512606"/>
              <a:gd name="connsiteX24" fmla="*/ 1674975 w 1786071"/>
              <a:gd name="connsiteY24" fmla="*/ 683664 h 1512606"/>
              <a:gd name="connsiteX25" fmla="*/ 1786071 w 1786071"/>
              <a:gd name="connsiteY25" fmla="*/ 615298 h 1512606"/>
              <a:gd name="connsiteX26" fmla="*/ 1692067 w 1786071"/>
              <a:gd name="connsiteY26" fmla="*/ 435836 h 1512606"/>
              <a:gd name="connsiteX27" fmla="*/ 1615155 w 1786071"/>
              <a:gd name="connsiteY27" fmla="*/ 341832 h 1512606"/>
              <a:gd name="connsiteX28" fmla="*/ 1666430 w 1786071"/>
              <a:gd name="connsiteY28" fmla="*/ 188008 h 1512606"/>
              <a:gd name="connsiteX29" fmla="*/ 1657884 w 1786071"/>
              <a:gd name="connsiteY29" fmla="*/ 119642 h 1512606"/>
              <a:gd name="connsiteX30" fmla="*/ 1538243 w 1786071"/>
              <a:gd name="connsiteY30" fmla="*/ 230737 h 1512606"/>
              <a:gd name="connsiteX31" fmla="*/ 1504060 w 1786071"/>
              <a:gd name="connsiteY31" fmla="*/ 102550 h 1512606"/>
              <a:gd name="connsiteX32" fmla="*/ 1504060 w 1786071"/>
              <a:gd name="connsiteY32" fmla="*/ 0 h 1512606"/>
              <a:gd name="connsiteX33" fmla="*/ 1341689 w 1786071"/>
              <a:gd name="connsiteY33" fmla="*/ 0 h 1512606"/>
              <a:gd name="connsiteX34" fmla="*/ 1316052 w 1786071"/>
              <a:gd name="connsiteY34" fmla="*/ 85458 h 1512606"/>
              <a:gd name="connsiteX35" fmla="*/ 1128045 w 1786071"/>
              <a:gd name="connsiteY35" fmla="*/ 145279 h 151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786071" h="1512606">
                <a:moveTo>
                  <a:pt x="1128045" y="145279"/>
                </a:moveTo>
                <a:lnTo>
                  <a:pt x="1179319" y="401653"/>
                </a:lnTo>
                <a:lnTo>
                  <a:pt x="897308" y="846034"/>
                </a:lnTo>
                <a:lnTo>
                  <a:pt x="521293" y="991313"/>
                </a:lnTo>
                <a:lnTo>
                  <a:pt x="307648" y="1213503"/>
                </a:lnTo>
                <a:lnTo>
                  <a:pt x="102549" y="1179320"/>
                </a:lnTo>
                <a:lnTo>
                  <a:pt x="78320" y="1286745"/>
                </a:lnTo>
                <a:lnTo>
                  <a:pt x="0" y="1384419"/>
                </a:lnTo>
                <a:lnTo>
                  <a:pt x="111095" y="1367327"/>
                </a:lnTo>
                <a:lnTo>
                  <a:pt x="222190" y="1418602"/>
                </a:lnTo>
                <a:lnTo>
                  <a:pt x="367469" y="1461331"/>
                </a:lnTo>
                <a:lnTo>
                  <a:pt x="501420" y="1493120"/>
                </a:lnTo>
                <a:lnTo>
                  <a:pt x="619169" y="1452765"/>
                </a:lnTo>
                <a:lnTo>
                  <a:pt x="743484" y="1512606"/>
                </a:lnTo>
                <a:lnTo>
                  <a:pt x="948583" y="1316053"/>
                </a:lnTo>
                <a:lnTo>
                  <a:pt x="1093861" y="1290415"/>
                </a:lnTo>
                <a:lnTo>
                  <a:pt x="1136590" y="1358782"/>
                </a:lnTo>
                <a:lnTo>
                  <a:pt x="1307506" y="1230595"/>
                </a:lnTo>
                <a:lnTo>
                  <a:pt x="1358781" y="1316053"/>
                </a:lnTo>
                <a:lnTo>
                  <a:pt x="1461331" y="1256232"/>
                </a:lnTo>
                <a:lnTo>
                  <a:pt x="1521151" y="1316053"/>
                </a:lnTo>
                <a:lnTo>
                  <a:pt x="1649338" y="1273324"/>
                </a:lnTo>
                <a:lnTo>
                  <a:pt x="1606609" y="974221"/>
                </a:lnTo>
                <a:lnTo>
                  <a:pt x="1743342" y="846034"/>
                </a:lnTo>
                <a:lnTo>
                  <a:pt x="1674975" y="683664"/>
                </a:lnTo>
                <a:lnTo>
                  <a:pt x="1786071" y="615298"/>
                </a:lnTo>
                <a:lnTo>
                  <a:pt x="1692067" y="435836"/>
                </a:lnTo>
                <a:lnTo>
                  <a:pt x="1615155" y="341832"/>
                </a:lnTo>
                <a:lnTo>
                  <a:pt x="1666430" y="188008"/>
                </a:lnTo>
                <a:lnTo>
                  <a:pt x="1657884" y="119642"/>
                </a:lnTo>
                <a:lnTo>
                  <a:pt x="1538243" y="230737"/>
                </a:lnTo>
                <a:lnTo>
                  <a:pt x="1504060" y="102550"/>
                </a:lnTo>
                <a:lnTo>
                  <a:pt x="1504060" y="0"/>
                </a:lnTo>
                <a:lnTo>
                  <a:pt x="1341689" y="0"/>
                </a:lnTo>
                <a:lnTo>
                  <a:pt x="1316052" y="85458"/>
                </a:lnTo>
                <a:lnTo>
                  <a:pt x="1128045" y="145279"/>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DC380107-30A4-54AC-3911-2AFAB0F15153}"/>
              </a:ext>
            </a:extLst>
          </p:cNvPr>
          <p:cNvSpPr/>
          <p:nvPr/>
        </p:nvSpPr>
        <p:spPr>
          <a:xfrm rot="17886155">
            <a:off x="5369986" y="6988350"/>
            <a:ext cx="3071416" cy="2007849"/>
          </a:xfrm>
          <a:custGeom>
            <a:avLst/>
            <a:gdLst>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196554 w 1880075"/>
              <a:gd name="connsiteY45" fmla="*/ 1025495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32247 w 1880075"/>
              <a:gd name="connsiteY25" fmla="*/ 914400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50236 w 1880075"/>
              <a:gd name="connsiteY30" fmla="*/ 999858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366082 w 1880075"/>
              <a:gd name="connsiteY30" fmla="*/ 1000634 h 1256232"/>
              <a:gd name="connsiteX31" fmla="*/ 1298961 w 1880075"/>
              <a:gd name="connsiteY31" fmla="*/ 914400 h 1256232"/>
              <a:gd name="connsiteX32" fmla="*/ 1179320 w 1880075"/>
              <a:gd name="connsiteY32" fmla="*/ 1076770 h 1256232"/>
              <a:gd name="connsiteX33" fmla="*/ 1196412 w 1880075"/>
              <a:gd name="connsiteY33" fmla="*/ 1153682 h 1256232"/>
              <a:gd name="connsiteX34" fmla="*/ 1119499 w 1880075"/>
              <a:gd name="connsiteY34" fmla="*/ 1256232 h 1256232"/>
              <a:gd name="connsiteX35" fmla="*/ 1068225 w 1880075"/>
              <a:gd name="connsiteY35" fmla="*/ 1213503 h 1256232"/>
              <a:gd name="connsiteX36" fmla="*/ 940038 w 1880075"/>
              <a:gd name="connsiteY36" fmla="*/ 1213503 h 1256232"/>
              <a:gd name="connsiteX37" fmla="*/ 880217 w 1880075"/>
              <a:gd name="connsiteY37" fmla="*/ 1162228 h 1256232"/>
              <a:gd name="connsiteX38" fmla="*/ 752030 w 1880075"/>
              <a:gd name="connsiteY38" fmla="*/ 1204957 h 1256232"/>
              <a:gd name="connsiteX39" fmla="*/ 615298 w 1880075"/>
              <a:gd name="connsiteY39" fmla="*/ 1102407 h 1256232"/>
              <a:gd name="connsiteX40" fmla="*/ 675118 w 1880075"/>
              <a:gd name="connsiteY40" fmla="*/ 982766 h 1256232"/>
              <a:gd name="connsiteX41" fmla="*/ 606752 w 1880075"/>
              <a:gd name="connsiteY41" fmla="*/ 880217 h 1256232"/>
              <a:gd name="connsiteX42" fmla="*/ 478565 w 1880075"/>
              <a:gd name="connsiteY42" fmla="*/ 880217 h 1256232"/>
              <a:gd name="connsiteX43" fmla="*/ 461473 w 1880075"/>
              <a:gd name="connsiteY43" fmla="*/ 982766 h 1256232"/>
              <a:gd name="connsiteX44" fmla="*/ 444382 w 1880075"/>
              <a:gd name="connsiteY44" fmla="*/ 1076770 h 1256232"/>
              <a:gd name="connsiteX45" fmla="*/ 228248 w 1880075"/>
              <a:gd name="connsiteY45" fmla="*/ 1027054 h 1256232"/>
              <a:gd name="connsiteX46" fmla="*/ 179462 w 1880075"/>
              <a:gd name="connsiteY46" fmla="*/ 905854 h 1256232"/>
              <a:gd name="connsiteX47" fmla="*/ 230737 w 1880075"/>
              <a:gd name="connsiteY47" fmla="*/ 828942 h 1256232"/>
              <a:gd name="connsiteX48" fmla="*/ 85458 w 1880075"/>
              <a:gd name="connsiteY48" fmla="*/ 700755 h 1256232"/>
              <a:gd name="connsiteX49" fmla="*/ 25638 w 1880075"/>
              <a:gd name="connsiteY49"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75873 w 1880075"/>
              <a:gd name="connsiteY29" fmla="*/ 957129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85458 w 1880075"/>
              <a:gd name="connsiteY47" fmla="*/ 700755 h 1256232"/>
              <a:gd name="connsiteX48" fmla="*/ 25638 w 1880075"/>
              <a:gd name="connsiteY48" fmla="*/ 777667 h 1256232"/>
              <a:gd name="connsiteX0" fmla="*/ 25638 w 1880075"/>
              <a:gd name="connsiteY0" fmla="*/ 777667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25638 w 1880075"/>
              <a:gd name="connsiteY48" fmla="*/ 777667 h 1256232"/>
              <a:gd name="connsiteX0" fmla="*/ 12126 w 1880075"/>
              <a:gd name="connsiteY0" fmla="*/ 802226 h 1256232"/>
              <a:gd name="connsiteX1" fmla="*/ 0 w 1880075"/>
              <a:gd name="connsiteY1" fmla="*/ 700755 h 1256232"/>
              <a:gd name="connsiteX2" fmla="*/ 59821 w 1880075"/>
              <a:gd name="connsiteY2" fmla="*/ 632389 h 1256232"/>
              <a:gd name="connsiteX3" fmla="*/ 42729 w 1880075"/>
              <a:gd name="connsiteY3" fmla="*/ 581114 h 1256232"/>
              <a:gd name="connsiteX4" fmla="*/ 256374 w 1880075"/>
              <a:gd name="connsiteY4" fmla="*/ 478564 h 1256232"/>
              <a:gd name="connsiteX5" fmla="*/ 367470 w 1880075"/>
              <a:gd name="connsiteY5" fmla="*/ 521293 h 1256232"/>
              <a:gd name="connsiteX6" fmla="*/ 495656 w 1880075"/>
              <a:gd name="connsiteY6" fmla="*/ 418744 h 1256232"/>
              <a:gd name="connsiteX7" fmla="*/ 495656 w 1880075"/>
              <a:gd name="connsiteY7" fmla="*/ 290557 h 1256232"/>
              <a:gd name="connsiteX8" fmla="*/ 384561 w 1880075"/>
              <a:gd name="connsiteY8" fmla="*/ 188007 h 1256232"/>
              <a:gd name="connsiteX9" fmla="*/ 623843 w 1880075"/>
              <a:gd name="connsiteY9" fmla="*/ 239282 h 1256232"/>
              <a:gd name="connsiteX10" fmla="*/ 752030 w 1880075"/>
              <a:gd name="connsiteY10" fmla="*/ 213645 h 1256232"/>
              <a:gd name="connsiteX11" fmla="*/ 914400 w 1880075"/>
              <a:gd name="connsiteY11" fmla="*/ 264920 h 1256232"/>
              <a:gd name="connsiteX12" fmla="*/ 1102408 w 1880075"/>
              <a:gd name="connsiteY12" fmla="*/ 68366 h 1256232"/>
              <a:gd name="connsiteX13" fmla="*/ 1213503 w 1880075"/>
              <a:gd name="connsiteY13" fmla="*/ 51275 h 1256232"/>
              <a:gd name="connsiteX14" fmla="*/ 1290415 w 1880075"/>
              <a:gd name="connsiteY14" fmla="*/ 145278 h 1256232"/>
              <a:gd name="connsiteX15" fmla="*/ 1435694 w 1880075"/>
              <a:gd name="connsiteY15" fmla="*/ 8546 h 1256232"/>
              <a:gd name="connsiteX16" fmla="*/ 1504060 w 1880075"/>
              <a:gd name="connsiteY16" fmla="*/ 42729 h 1256232"/>
              <a:gd name="connsiteX17" fmla="*/ 1606610 w 1880075"/>
              <a:gd name="connsiteY17" fmla="*/ 0 h 1256232"/>
              <a:gd name="connsiteX18" fmla="*/ 1666430 w 1880075"/>
              <a:gd name="connsiteY18" fmla="*/ 59820 h 1256232"/>
              <a:gd name="connsiteX19" fmla="*/ 1768980 w 1880075"/>
              <a:gd name="connsiteY19" fmla="*/ 34183 h 1256232"/>
              <a:gd name="connsiteX20" fmla="*/ 1854438 w 1880075"/>
              <a:gd name="connsiteY20" fmla="*/ 119641 h 1256232"/>
              <a:gd name="connsiteX21" fmla="*/ 1880075 w 1880075"/>
              <a:gd name="connsiteY21" fmla="*/ 230736 h 1256232"/>
              <a:gd name="connsiteX22" fmla="*/ 1871529 w 1880075"/>
              <a:gd name="connsiteY22" fmla="*/ 367469 h 1256232"/>
              <a:gd name="connsiteX23" fmla="*/ 1777526 w 1880075"/>
              <a:gd name="connsiteY23" fmla="*/ 521293 h 1256232"/>
              <a:gd name="connsiteX24" fmla="*/ 1794617 w 1880075"/>
              <a:gd name="connsiteY24" fmla="*/ 675118 h 1256232"/>
              <a:gd name="connsiteX25" fmla="*/ 1669732 w 1880075"/>
              <a:gd name="connsiteY25" fmla="*/ 905433 h 1256232"/>
              <a:gd name="connsiteX26" fmla="*/ 1555335 w 1880075"/>
              <a:gd name="connsiteY26" fmla="*/ 828942 h 1256232"/>
              <a:gd name="connsiteX27" fmla="*/ 1435694 w 1880075"/>
              <a:gd name="connsiteY27" fmla="*/ 854579 h 1256232"/>
              <a:gd name="connsiteX28" fmla="*/ 1469877 w 1880075"/>
              <a:gd name="connsiteY28" fmla="*/ 931492 h 1256232"/>
              <a:gd name="connsiteX29" fmla="*/ 1394968 w 1880075"/>
              <a:gd name="connsiteY29" fmla="*/ 1001307 h 1256232"/>
              <a:gd name="connsiteX30" fmla="*/ 1298961 w 1880075"/>
              <a:gd name="connsiteY30" fmla="*/ 914400 h 1256232"/>
              <a:gd name="connsiteX31" fmla="*/ 1179320 w 1880075"/>
              <a:gd name="connsiteY31" fmla="*/ 1076770 h 1256232"/>
              <a:gd name="connsiteX32" fmla="*/ 1196412 w 1880075"/>
              <a:gd name="connsiteY32" fmla="*/ 1153682 h 1256232"/>
              <a:gd name="connsiteX33" fmla="*/ 1119499 w 1880075"/>
              <a:gd name="connsiteY33" fmla="*/ 1256232 h 1256232"/>
              <a:gd name="connsiteX34" fmla="*/ 1068225 w 1880075"/>
              <a:gd name="connsiteY34" fmla="*/ 1213503 h 1256232"/>
              <a:gd name="connsiteX35" fmla="*/ 940038 w 1880075"/>
              <a:gd name="connsiteY35" fmla="*/ 1213503 h 1256232"/>
              <a:gd name="connsiteX36" fmla="*/ 880217 w 1880075"/>
              <a:gd name="connsiteY36" fmla="*/ 1162228 h 1256232"/>
              <a:gd name="connsiteX37" fmla="*/ 752030 w 1880075"/>
              <a:gd name="connsiteY37" fmla="*/ 1204957 h 1256232"/>
              <a:gd name="connsiteX38" fmla="*/ 615298 w 1880075"/>
              <a:gd name="connsiteY38" fmla="*/ 1102407 h 1256232"/>
              <a:gd name="connsiteX39" fmla="*/ 675118 w 1880075"/>
              <a:gd name="connsiteY39" fmla="*/ 982766 h 1256232"/>
              <a:gd name="connsiteX40" fmla="*/ 606752 w 1880075"/>
              <a:gd name="connsiteY40" fmla="*/ 880217 h 1256232"/>
              <a:gd name="connsiteX41" fmla="*/ 478565 w 1880075"/>
              <a:gd name="connsiteY41" fmla="*/ 880217 h 1256232"/>
              <a:gd name="connsiteX42" fmla="*/ 461473 w 1880075"/>
              <a:gd name="connsiteY42" fmla="*/ 982766 h 1256232"/>
              <a:gd name="connsiteX43" fmla="*/ 444382 w 1880075"/>
              <a:gd name="connsiteY43" fmla="*/ 1076770 h 1256232"/>
              <a:gd name="connsiteX44" fmla="*/ 228248 w 1880075"/>
              <a:gd name="connsiteY44" fmla="*/ 1027054 h 1256232"/>
              <a:gd name="connsiteX45" fmla="*/ 179462 w 1880075"/>
              <a:gd name="connsiteY45" fmla="*/ 905854 h 1256232"/>
              <a:gd name="connsiteX46" fmla="*/ 230737 w 1880075"/>
              <a:gd name="connsiteY46" fmla="*/ 828942 h 1256232"/>
              <a:gd name="connsiteX47" fmla="*/ 107934 w 1880075"/>
              <a:gd name="connsiteY47" fmla="*/ 748102 h 1256232"/>
              <a:gd name="connsiteX48" fmla="*/ 12126 w 1880075"/>
              <a:gd name="connsiteY48" fmla="*/ 802226 h 1256232"/>
              <a:gd name="connsiteX0" fmla="*/ 34252 w 1902201"/>
              <a:gd name="connsiteY0" fmla="*/ 802226 h 1256232"/>
              <a:gd name="connsiteX1" fmla="*/ 0 w 1902201"/>
              <a:gd name="connsiteY1" fmla="*/ 733301 h 1256232"/>
              <a:gd name="connsiteX2" fmla="*/ 81947 w 1902201"/>
              <a:gd name="connsiteY2" fmla="*/ 632389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64855 w 1902201"/>
              <a:gd name="connsiteY3" fmla="*/ 581114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8500 w 1902201"/>
              <a:gd name="connsiteY4" fmla="*/ 478564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89596 w 1902201"/>
              <a:gd name="connsiteY5" fmla="*/ 521293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17782 w 1902201"/>
              <a:gd name="connsiteY6" fmla="*/ 418744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517782 w 1902201"/>
              <a:gd name="connsiteY7" fmla="*/ 290557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406687 w 1902201"/>
              <a:gd name="connsiteY8" fmla="*/ 18800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71005 w 1902201"/>
              <a:gd name="connsiteY7" fmla="*/ 321890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494318 w 1902201"/>
              <a:gd name="connsiteY6" fmla="*/ 392367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411948 w 1902201"/>
              <a:gd name="connsiteY7" fmla="*/ 264336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74156 w 1902201"/>
              <a:gd name="connsiteY10" fmla="*/ 213645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36526 w 1902201"/>
              <a:gd name="connsiteY11" fmla="*/ 264920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24534 w 1902201"/>
              <a:gd name="connsiteY12" fmla="*/ 68366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35629 w 1902201"/>
              <a:gd name="connsiteY13" fmla="*/ 5127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12541 w 1902201"/>
              <a:gd name="connsiteY14" fmla="*/ 145278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02226 h 1256232"/>
              <a:gd name="connsiteX1" fmla="*/ 0 w 1902201"/>
              <a:gd name="connsiteY1" fmla="*/ 733301 h 1256232"/>
              <a:gd name="connsiteX2" fmla="*/ 48287 w 1902201"/>
              <a:gd name="connsiteY2" fmla="*/ 647551 h 1256232"/>
              <a:gd name="connsiteX3" fmla="*/ 31788 w 1902201"/>
              <a:gd name="connsiteY3" fmla="*/ 583693 h 1256232"/>
              <a:gd name="connsiteX4" fmla="*/ 277114 w 1902201"/>
              <a:gd name="connsiteY4" fmla="*/ 507922 h 1256232"/>
              <a:gd name="connsiteX5" fmla="*/ 366132 w 1902201"/>
              <a:gd name="connsiteY5" fmla="*/ 494916 h 1256232"/>
              <a:gd name="connsiteX6" fmla="*/ 509413 w 1902201"/>
              <a:gd name="connsiteY6" fmla="*/ 334254 h 1256232"/>
              <a:gd name="connsiteX7" fmla="*/ 375763 w 1902201"/>
              <a:gd name="connsiteY7" fmla="*/ 245742 h 1256232"/>
              <a:gd name="connsiteX8" fmla="*/ 355847 w 1902201"/>
              <a:gd name="connsiteY8" fmla="*/ 130857 h 1256232"/>
              <a:gd name="connsiteX9" fmla="*/ 645969 w 1902201"/>
              <a:gd name="connsiteY9" fmla="*/ 239282 h 1256232"/>
              <a:gd name="connsiteX10" fmla="*/ 783955 w 1902201"/>
              <a:gd name="connsiteY10" fmla="*/ 180497 h 1256232"/>
              <a:gd name="connsiteX11" fmla="*/ 929298 w 1902201"/>
              <a:gd name="connsiteY11" fmla="*/ 243546 h 1256232"/>
              <a:gd name="connsiteX12" fmla="*/ 1142947 w 1902201"/>
              <a:gd name="connsiteY12" fmla="*/ 27232 h 1256232"/>
              <a:gd name="connsiteX13" fmla="*/ 1262259 w 1902201"/>
              <a:gd name="connsiteY13" fmla="*/ 10545 h 1256232"/>
              <a:gd name="connsiteX14" fmla="*/ 1326647 w 1902201"/>
              <a:gd name="connsiteY14" fmla="*/ 108136 h 1256232"/>
              <a:gd name="connsiteX15" fmla="*/ 1457820 w 1902201"/>
              <a:gd name="connsiteY15" fmla="*/ 8546 h 1256232"/>
              <a:gd name="connsiteX16" fmla="*/ 1526186 w 1902201"/>
              <a:gd name="connsiteY16" fmla="*/ 42729 h 1256232"/>
              <a:gd name="connsiteX17" fmla="*/ 1628736 w 1902201"/>
              <a:gd name="connsiteY17" fmla="*/ 0 h 1256232"/>
              <a:gd name="connsiteX18" fmla="*/ 1688556 w 1902201"/>
              <a:gd name="connsiteY18" fmla="*/ 59820 h 1256232"/>
              <a:gd name="connsiteX19" fmla="*/ 1791106 w 1902201"/>
              <a:gd name="connsiteY19" fmla="*/ 34183 h 1256232"/>
              <a:gd name="connsiteX20" fmla="*/ 1876564 w 1902201"/>
              <a:gd name="connsiteY20" fmla="*/ 119641 h 1256232"/>
              <a:gd name="connsiteX21" fmla="*/ 1902201 w 1902201"/>
              <a:gd name="connsiteY21" fmla="*/ 230736 h 1256232"/>
              <a:gd name="connsiteX22" fmla="*/ 1893655 w 1902201"/>
              <a:gd name="connsiteY22" fmla="*/ 367469 h 1256232"/>
              <a:gd name="connsiteX23" fmla="*/ 1799652 w 1902201"/>
              <a:gd name="connsiteY23" fmla="*/ 521293 h 1256232"/>
              <a:gd name="connsiteX24" fmla="*/ 1816743 w 1902201"/>
              <a:gd name="connsiteY24" fmla="*/ 675118 h 1256232"/>
              <a:gd name="connsiteX25" fmla="*/ 1691858 w 1902201"/>
              <a:gd name="connsiteY25" fmla="*/ 905433 h 1256232"/>
              <a:gd name="connsiteX26" fmla="*/ 1577461 w 1902201"/>
              <a:gd name="connsiteY26" fmla="*/ 828942 h 1256232"/>
              <a:gd name="connsiteX27" fmla="*/ 1457820 w 1902201"/>
              <a:gd name="connsiteY27" fmla="*/ 854579 h 1256232"/>
              <a:gd name="connsiteX28" fmla="*/ 1492003 w 1902201"/>
              <a:gd name="connsiteY28" fmla="*/ 931492 h 1256232"/>
              <a:gd name="connsiteX29" fmla="*/ 1417094 w 1902201"/>
              <a:gd name="connsiteY29" fmla="*/ 1001307 h 1256232"/>
              <a:gd name="connsiteX30" fmla="*/ 1321087 w 1902201"/>
              <a:gd name="connsiteY30" fmla="*/ 914400 h 1256232"/>
              <a:gd name="connsiteX31" fmla="*/ 1201446 w 1902201"/>
              <a:gd name="connsiteY31" fmla="*/ 1076770 h 1256232"/>
              <a:gd name="connsiteX32" fmla="*/ 1218538 w 1902201"/>
              <a:gd name="connsiteY32" fmla="*/ 1153682 h 1256232"/>
              <a:gd name="connsiteX33" fmla="*/ 1141625 w 1902201"/>
              <a:gd name="connsiteY33" fmla="*/ 1256232 h 1256232"/>
              <a:gd name="connsiteX34" fmla="*/ 1090351 w 1902201"/>
              <a:gd name="connsiteY34" fmla="*/ 1213503 h 1256232"/>
              <a:gd name="connsiteX35" fmla="*/ 962164 w 1902201"/>
              <a:gd name="connsiteY35" fmla="*/ 1213503 h 1256232"/>
              <a:gd name="connsiteX36" fmla="*/ 902343 w 1902201"/>
              <a:gd name="connsiteY36" fmla="*/ 1162228 h 1256232"/>
              <a:gd name="connsiteX37" fmla="*/ 774156 w 1902201"/>
              <a:gd name="connsiteY37" fmla="*/ 1204957 h 1256232"/>
              <a:gd name="connsiteX38" fmla="*/ 637424 w 1902201"/>
              <a:gd name="connsiteY38" fmla="*/ 1102407 h 1256232"/>
              <a:gd name="connsiteX39" fmla="*/ 697244 w 1902201"/>
              <a:gd name="connsiteY39" fmla="*/ 982766 h 1256232"/>
              <a:gd name="connsiteX40" fmla="*/ 628878 w 1902201"/>
              <a:gd name="connsiteY40" fmla="*/ 880217 h 1256232"/>
              <a:gd name="connsiteX41" fmla="*/ 500691 w 1902201"/>
              <a:gd name="connsiteY41" fmla="*/ 880217 h 1256232"/>
              <a:gd name="connsiteX42" fmla="*/ 483599 w 1902201"/>
              <a:gd name="connsiteY42" fmla="*/ 982766 h 1256232"/>
              <a:gd name="connsiteX43" fmla="*/ 466508 w 1902201"/>
              <a:gd name="connsiteY43" fmla="*/ 1076770 h 1256232"/>
              <a:gd name="connsiteX44" fmla="*/ 250374 w 1902201"/>
              <a:gd name="connsiteY44" fmla="*/ 1027054 h 1256232"/>
              <a:gd name="connsiteX45" fmla="*/ 201588 w 1902201"/>
              <a:gd name="connsiteY45" fmla="*/ 905854 h 1256232"/>
              <a:gd name="connsiteX46" fmla="*/ 252863 w 1902201"/>
              <a:gd name="connsiteY46" fmla="*/ 828942 h 1256232"/>
              <a:gd name="connsiteX47" fmla="*/ 130060 w 1902201"/>
              <a:gd name="connsiteY47" fmla="*/ 748102 h 1256232"/>
              <a:gd name="connsiteX48" fmla="*/ 34252 w 1902201"/>
              <a:gd name="connsiteY48" fmla="*/ 802226 h 1256232"/>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26647 w 1902201"/>
              <a:gd name="connsiteY14" fmla="*/ 152903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26186 w 1902201"/>
              <a:gd name="connsiteY16" fmla="*/ 87496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28736 w 1902201"/>
              <a:gd name="connsiteY17" fmla="*/ 44767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688556 w 1902201"/>
              <a:gd name="connsiteY18" fmla="*/ 104587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791106 w 1902201"/>
              <a:gd name="connsiteY19" fmla="*/ 78950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76564 w 1902201"/>
              <a:gd name="connsiteY20" fmla="*/ 164408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02201"/>
              <a:gd name="connsiteY0" fmla="*/ 846993 h 1300999"/>
              <a:gd name="connsiteX1" fmla="*/ 0 w 1902201"/>
              <a:gd name="connsiteY1" fmla="*/ 778068 h 1300999"/>
              <a:gd name="connsiteX2" fmla="*/ 48287 w 1902201"/>
              <a:gd name="connsiteY2" fmla="*/ 692318 h 1300999"/>
              <a:gd name="connsiteX3" fmla="*/ 31788 w 1902201"/>
              <a:gd name="connsiteY3" fmla="*/ 628460 h 1300999"/>
              <a:gd name="connsiteX4" fmla="*/ 277114 w 1902201"/>
              <a:gd name="connsiteY4" fmla="*/ 552689 h 1300999"/>
              <a:gd name="connsiteX5" fmla="*/ 366132 w 1902201"/>
              <a:gd name="connsiteY5" fmla="*/ 539683 h 1300999"/>
              <a:gd name="connsiteX6" fmla="*/ 509413 w 1902201"/>
              <a:gd name="connsiteY6" fmla="*/ 379021 h 1300999"/>
              <a:gd name="connsiteX7" fmla="*/ 375763 w 1902201"/>
              <a:gd name="connsiteY7" fmla="*/ 290509 h 1300999"/>
              <a:gd name="connsiteX8" fmla="*/ 355847 w 1902201"/>
              <a:gd name="connsiteY8" fmla="*/ 175624 h 1300999"/>
              <a:gd name="connsiteX9" fmla="*/ 645969 w 1902201"/>
              <a:gd name="connsiteY9" fmla="*/ 284049 h 1300999"/>
              <a:gd name="connsiteX10" fmla="*/ 783955 w 1902201"/>
              <a:gd name="connsiteY10" fmla="*/ 225264 h 1300999"/>
              <a:gd name="connsiteX11" fmla="*/ 929298 w 1902201"/>
              <a:gd name="connsiteY11" fmla="*/ 288313 h 1300999"/>
              <a:gd name="connsiteX12" fmla="*/ 1142947 w 1902201"/>
              <a:gd name="connsiteY12" fmla="*/ 71999 h 1300999"/>
              <a:gd name="connsiteX13" fmla="*/ 1262259 w 1902201"/>
              <a:gd name="connsiteY13" fmla="*/ 55312 h 1300999"/>
              <a:gd name="connsiteX14" fmla="*/ 1331349 w 1902201"/>
              <a:gd name="connsiteY14" fmla="*/ 140521 h 1300999"/>
              <a:gd name="connsiteX15" fmla="*/ 1485043 w 1902201"/>
              <a:gd name="connsiteY15" fmla="*/ 0 h 1300999"/>
              <a:gd name="connsiteX16" fmla="*/ 1555145 w 1902201"/>
              <a:gd name="connsiteY16" fmla="*/ 84715 h 1300999"/>
              <a:gd name="connsiteX17" fmla="*/ 1683137 w 1902201"/>
              <a:gd name="connsiteY17" fmla="*/ 26421 h 1300999"/>
              <a:gd name="connsiteX18" fmla="*/ 1722018 w 1902201"/>
              <a:gd name="connsiteY18" fmla="*/ 93621 h 1300999"/>
              <a:gd name="connsiteX19" fmla="*/ 1880354 w 1902201"/>
              <a:gd name="connsiteY19" fmla="*/ 20278 h 1300999"/>
              <a:gd name="connsiteX20" fmla="*/ 1897108 w 1902201"/>
              <a:gd name="connsiteY20" fmla="*/ 165417 h 1300999"/>
              <a:gd name="connsiteX21" fmla="*/ 1902201 w 1902201"/>
              <a:gd name="connsiteY21" fmla="*/ 275503 h 1300999"/>
              <a:gd name="connsiteX22" fmla="*/ 1893655 w 1902201"/>
              <a:gd name="connsiteY22" fmla="*/ 412236 h 1300999"/>
              <a:gd name="connsiteX23" fmla="*/ 1799652 w 1902201"/>
              <a:gd name="connsiteY23" fmla="*/ 566060 h 1300999"/>
              <a:gd name="connsiteX24" fmla="*/ 1816743 w 1902201"/>
              <a:gd name="connsiteY24" fmla="*/ 719885 h 1300999"/>
              <a:gd name="connsiteX25" fmla="*/ 1691858 w 1902201"/>
              <a:gd name="connsiteY25" fmla="*/ 950200 h 1300999"/>
              <a:gd name="connsiteX26" fmla="*/ 1577461 w 1902201"/>
              <a:gd name="connsiteY26" fmla="*/ 873709 h 1300999"/>
              <a:gd name="connsiteX27" fmla="*/ 1457820 w 1902201"/>
              <a:gd name="connsiteY27" fmla="*/ 899346 h 1300999"/>
              <a:gd name="connsiteX28" fmla="*/ 1492003 w 1902201"/>
              <a:gd name="connsiteY28" fmla="*/ 976259 h 1300999"/>
              <a:gd name="connsiteX29" fmla="*/ 1417094 w 1902201"/>
              <a:gd name="connsiteY29" fmla="*/ 1046074 h 1300999"/>
              <a:gd name="connsiteX30" fmla="*/ 1321087 w 1902201"/>
              <a:gd name="connsiteY30" fmla="*/ 959167 h 1300999"/>
              <a:gd name="connsiteX31" fmla="*/ 1201446 w 1902201"/>
              <a:gd name="connsiteY31" fmla="*/ 1121537 h 1300999"/>
              <a:gd name="connsiteX32" fmla="*/ 1218538 w 1902201"/>
              <a:gd name="connsiteY32" fmla="*/ 1198449 h 1300999"/>
              <a:gd name="connsiteX33" fmla="*/ 1141625 w 1902201"/>
              <a:gd name="connsiteY33" fmla="*/ 1300999 h 1300999"/>
              <a:gd name="connsiteX34" fmla="*/ 1090351 w 1902201"/>
              <a:gd name="connsiteY34" fmla="*/ 1258270 h 1300999"/>
              <a:gd name="connsiteX35" fmla="*/ 962164 w 1902201"/>
              <a:gd name="connsiteY35" fmla="*/ 1258270 h 1300999"/>
              <a:gd name="connsiteX36" fmla="*/ 902343 w 1902201"/>
              <a:gd name="connsiteY36" fmla="*/ 1206995 h 1300999"/>
              <a:gd name="connsiteX37" fmla="*/ 774156 w 1902201"/>
              <a:gd name="connsiteY37" fmla="*/ 1249724 h 1300999"/>
              <a:gd name="connsiteX38" fmla="*/ 637424 w 1902201"/>
              <a:gd name="connsiteY38" fmla="*/ 1147174 h 1300999"/>
              <a:gd name="connsiteX39" fmla="*/ 697244 w 1902201"/>
              <a:gd name="connsiteY39" fmla="*/ 1027533 h 1300999"/>
              <a:gd name="connsiteX40" fmla="*/ 628878 w 1902201"/>
              <a:gd name="connsiteY40" fmla="*/ 924984 h 1300999"/>
              <a:gd name="connsiteX41" fmla="*/ 500691 w 1902201"/>
              <a:gd name="connsiteY41" fmla="*/ 924984 h 1300999"/>
              <a:gd name="connsiteX42" fmla="*/ 483599 w 1902201"/>
              <a:gd name="connsiteY42" fmla="*/ 1027533 h 1300999"/>
              <a:gd name="connsiteX43" fmla="*/ 466508 w 1902201"/>
              <a:gd name="connsiteY43" fmla="*/ 1121537 h 1300999"/>
              <a:gd name="connsiteX44" fmla="*/ 250374 w 1902201"/>
              <a:gd name="connsiteY44" fmla="*/ 1071821 h 1300999"/>
              <a:gd name="connsiteX45" fmla="*/ 201588 w 1902201"/>
              <a:gd name="connsiteY45" fmla="*/ 950621 h 1300999"/>
              <a:gd name="connsiteX46" fmla="*/ 252863 w 1902201"/>
              <a:gd name="connsiteY46" fmla="*/ 873709 h 1300999"/>
              <a:gd name="connsiteX47" fmla="*/ 130060 w 1902201"/>
              <a:gd name="connsiteY47" fmla="*/ 792869 h 1300999"/>
              <a:gd name="connsiteX48" fmla="*/ 34252 w 1902201"/>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93655 w 1949528"/>
              <a:gd name="connsiteY22" fmla="*/ 412236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16743 w 1949528"/>
              <a:gd name="connsiteY24" fmla="*/ 719885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57820 w 1949528"/>
              <a:gd name="connsiteY27" fmla="*/ 899346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 name="connsiteX0" fmla="*/ 34252 w 1949528"/>
              <a:gd name="connsiteY0" fmla="*/ 846993 h 1300999"/>
              <a:gd name="connsiteX1" fmla="*/ 0 w 1949528"/>
              <a:gd name="connsiteY1" fmla="*/ 778068 h 1300999"/>
              <a:gd name="connsiteX2" fmla="*/ 48287 w 1949528"/>
              <a:gd name="connsiteY2" fmla="*/ 692318 h 1300999"/>
              <a:gd name="connsiteX3" fmla="*/ 31788 w 1949528"/>
              <a:gd name="connsiteY3" fmla="*/ 628460 h 1300999"/>
              <a:gd name="connsiteX4" fmla="*/ 277114 w 1949528"/>
              <a:gd name="connsiteY4" fmla="*/ 552689 h 1300999"/>
              <a:gd name="connsiteX5" fmla="*/ 366132 w 1949528"/>
              <a:gd name="connsiteY5" fmla="*/ 539683 h 1300999"/>
              <a:gd name="connsiteX6" fmla="*/ 509413 w 1949528"/>
              <a:gd name="connsiteY6" fmla="*/ 379021 h 1300999"/>
              <a:gd name="connsiteX7" fmla="*/ 375763 w 1949528"/>
              <a:gd name="connsiteY7" fmla="*/ 290509 h 1300999"/>
              <a:gd name="connsiteX8" fmla="*/ 355847 w 1949528"/>
              <a:gd name="connsiteY8" fmla="*/ 175624 h 1300999"/>
              <a:gd name="connsiteX9" fmla="*/ 645969 w 1949528"/>
              <a:gd name="connsiteY9" fmla="*/ 284049 h 1300999"/>
              <a:gd name="connsiteX10" fmla="*/ 783955 w 1949528"/>
              <a:gd name="connsiteY10" fmla="*/ 225264 h 1300999"/>
              <a:gd name="connsiteX11" fmla="*/ 929298 w 1949528"/>
              <a:gd name="connsiteY11" fmla="*/ 288313 h 1300999"/>
              <a:gd name="connsiteX12" fmla="*/ 1142947 w 1949528"/>
              <a:gd name="connsiteY12" fmla="*/ 71999 h 1300999"/>
              <a:gd name="connsiteX13" fmla="*/ 1262259 w 1949528"/>
              <a:gd name="connsiteY13" fmla="*/ 55312 h 1300999"/>
              <a:gd name="connsiteX14" fmla="*/ 1331349 w 1949528"/>
              <a:gd name="connsiteY14" fmla="*/ 140521 h 1300999"/>
              <a:gd name="connsiteX15" fmla="*/ 1485043 w 1949528"/>
              <a:gd name="connsiteY15" fmla="*/ 0 h 1300999"/>
              <a:gd name="connsiteX16" fmla="*/ 1555145 w 1949528"/>
              <a:gd name="connsiteY16" fmla="*/ 84715 h 1300999"/>
              <a:gd name="connsiteX17" fmla="*/ 1683137 w 1949528"/>
              <a:gd name="connsiteY17" fmla="*/ 26421 h 1300999"/>
              <a:gd name="connsiteX18" fmla="*/ 1722018 w 1949528"/>
              <a:gd name="connsiteY18" fmla="*/ 93621 h 1300999"/>
              <a:gd name="connsiteX19" fmla="*/ 1880354 w 1949528"/>
              <a:gd name="connsiteY19" fmla="*/ 20278 h 1300999"/>
              <a:gd name="connsiteX20" fmla="*/ 1897108 w 1949528"/>
              <a:gd name="connsiteY20" fmla="*/ 165417 h 1300999"/>
              <a:gd name="connsiteX21" fmla="*/ 1949528 w 1949528"/>
              <a:gd name="connsiteY21" fmla="*/ 319868 h 1300999"/>
              <a:gd name="connsiteX22" fmla="*/ 1876035 w 1949528"/>
              <a:gd name="connsiteY22" fmla="*/ 436594 h 1300999"/>
              <a:gd name="connsiteX23" fmla="*/ 1799652 w 1949528"/>
              <a:gd name="connsiteY23" fmla="*/ 566060 h 1300999"/>
              <a:gd name="connsiteX24" fmla="*/ 1860005 w 1949528"/>
              <a:gd name="connsiteY24" fmla="*/ 675767 h 1300999"/>
              <a:gd name="connsiteX25" fmla="*/ 1691858 w 1949528"/>
              <a:gd name="connsiteY25" fmla="*/ 950200 h 1300999"/>
              <a:gd name="connsiteX26" fmla="*/ 1577461 w 1949528"/>
              <a:gd name="connsiteY26" fmla="*/ 873709 h 1300999"/>
              <a:gd name="connsiteX27" fmla="*/ 1478560 w 1949528"/>
              <a:gd name="connsiteY27" fmla="*/ 896161 h 1300999"/>
              <a:gd name="connsiteX28" fmla="*/ 1492003 w 1949528"/>
              <a:gd name="connsiteY28" fmla="*/ 976259 h 1300999"/>
              <a:gd name="connsiteX29" fmla="*/ 1417094 w 1949528"/>
              <a:gd name="connsiteY29" fmla="*/ 1046074 h 1300999"/>
              <a:gd name="connsiteX30" fmla="*/ 1321087 w 1949528"/>
              <a:gd name="connsiteY30" fmla="*/ 959167 h 1300999"/>
              <a:gd name="connsiteX31" fmla="*/ 1201446 w 1949528"/>
              <a:gd name="connsiteY31" fmla="*/ 1121537 h 1300999"/>
              <a:gd name="connsiteX32" fmla="*/ 1218538 w 1949528"/>
              <a:gd name="connsiteY32" fmla="*/ 1198449 h 1300999"/>
              <a:gd name="connsiteX33" fmla="*/ 1141625 w 1949528"/>
              <a:gd name="connsiteY33" fmla="*/ 1300999 h 1300999"/>
              <a:gd name="connsiteX34" fmla="*/ 1090351 w 1949528"/>
              <a:gd name="connsiteY34" fmla="*/ 1258270 h 1300999"/>
              <a:gd name="connsiteX35" fmla="*/ 962164 w 1949528"/>
              <a:gd name="connsiteY35" fmla="*/ 1258270 h 1300999"/>
              <a:gd name="connsiteX36" fmla="*/ 902343 w 1949528"/>
              <a:gd name="connsiteY36" fmla="*/ 1206995 h 1300999"/>
              <a:gd name="connsiteX37" fmla="*/ 774156 w 1949528"/>
              <a:gd name="connsiteY37" fmla="*/ 1249724 h 1300999"/>
              <a:gd name="connsiteX38" fmla="*/ 637424 w 1949528"/>
              <a:gd name="connsiteY38" fmla="*/ 1147174 h 1300999"/>
              <a:gd name="connsiteX39" fmla="*/ 697244 w 1949528"/>
              <a:gd name="connsiteY39" fmla="*/ 1027533 h 1300999"/>
              <a:gd name="connsiteX40" fmla="*/ 628878 w 1949528"/>
              <a:gd name="connsiteY40" fmla="*/ 924984 h 1300999"/>
              <a:gd name="connsiteX41" fmla="*/ 500691 w 1949528"/>
              <a:gd name="connsiteY41" fmla="*/ 924984 h 1300999"/>
              <a:gd name="connsiteX42" fmla="*/ 483599 w 1949528"/>
              <a:gd name="connsiteY42" fmla="*/ 1027533 h 1300999"/>
              <a:gd name="connsiteX43" fmla="*/ 466508 w 1949528"/>
              <a:gd name="connsiteY43" fmla="*/ 1121537 h 1300999"/>
              <a:gd name="connsiteX44" fmla="*/ 250374 w 1949528"/>
              <a:gd name="connsiteY44" fmla="*/ 1071821 h 1300999"/>
              <a:gd name="connsiteX45" fmla="*/ 201588 w 1949528"/>
              <a:gd name="connsiteY45" fmla="*/ 950621 h 1300999"/>
              <a:gd name="connsiteX46" fmla="*/ 252863 w 1949528"/>
              <a:gd name="connsiteY46" fmla="*/ 873709 h 1300999"/>
              <a:gd name="connsiteX47" fmla="*/ 130060 w 1949528"/>
              <a:gd name="connsiteY47" fmla="*/ 792869 h 1300999"/>
              <a:gd name="connsiteX48" fmla="*/ 34252 w 1949528"/>
              <a:gd name="connsiteY48" fmla="*/ 846993 h 130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949528" h="1300999">
                <a:moveTo>
                  <a:pt x="34252" y="846993"/>
                </a:moveTo>
                <a:lnTo>
                  <a:pt x="0" y="778068"/>
                </a:lnTo>
                <a:lnTo>
                  <a:pt x="48287" y="692318"/>
                </a:lnTo>
                <a:lnTo>
                  <a:pt x="31788" y="628460"/>
                </a:lnTo>
                <a:lnTo>
                  <a:pt x="277114" y="552689"/>
                </a:lnTo>
                <a:lnTo>
                  <a:pt x="366132" y="539683"/>
                </a:lnTo>
                <a:lnTo>
                  <a:pt x="509413" y="379021"/>
                </a:lnTo>
                <a:lnTo>
                  <a:pt x="375763" y="290509"/>
                </a:lnTo>
                <a:lnTo>
                  <a:pt x="355847" y="175624"/>
                </a:lnTo>
                <a:lnTo>
                  <a:pt x="645969" y="284049"/>
                </a:lnTo>
                <a:lnTo>
                  <a:pt x="783955" y="225264"/>
                </a:lnTo>
                <a:lnTo>
                  <a:pt x="929298" y="288313"/>
                </a:lnTo>
                <a:lnTo>
                  <a:pt x="1142947" y="71999"/>
                </a:lnTo>
                <a:lnTo>
                  <a:pt x="1262259" y="55312"/>
                </a:lnTo>
                <a:lnTo>
                  <a:pt x="1331349" y="140521"/>
                </a:lnTo>
                <a:lnTo>
                  <a:pt x="1485043" y="0"/>
                </a:lnTo>
                <a:lnTo>
                  <a:pt x="1555145" y="84715"/>
                </a:lnTo>
                <a:lnTo>
                  <a:pt x="1683137" y="26421"/>
                </a:lnTo>
                <a:lnTo>
                  <a:pt x="1722018" y="93621"/>
                </a:lnTo>
                <a:lnTo>
                  <a:pt x="1880354" y="20278"/>
                </a:lnTo>
                <a:lnTo>
                  <a:pt x="1897108" y="165417"/>
                </a:lnTo>
                <a:lnTo>
                  <a:pt x="1949528" y="319868"/>
                </a:lnTo>
                <a:lnTo>
                  <a:pt x="1876035" y="436594"/>
                </a:lnTo>
                <a:lnTo>
                  <a:pt x="1799652" y="566060"/>
                </a:lnTo>
                <a:lnTo>
                  <a:pt x="1860005" y="675767"/>
                </a:lnTo>
                <a:lnTo>
                  <a:pt x="1691858" y="950200"/>
                </a:lnTo>
                <a:lnTo>
                  <a:pt x="1577461" y="873709"/>
                </a:lnTo>
                <a:lnTo>
                  <a:pt x="1478560" y="896161"/>
                </a:lnTo>
                <a:lnTo>
                  <a:pt x="1492003" y="976259"/>
                </a:lnTo>
                <a:lnTo>
                  <a:pt x="1417094" y="1046074"/>
                </a:lnTo>
                <a:lnTo>
                  <a:pt x="1321087" y="959167"/>
                </a:lnTo>
                <a:lnTo>
                  <a:pt x="1201446" y="1121537"/>
                </a:lnTo>
                <a:lnTo>
                  <a:pt x="1218538" y="1198449"/>
                </a:lnTo>
                <a:lnTo>
                  <a:pt x="1141625" y="1300999"/>
                </a:lnTo>
                <a:lnTo>
                  <a:pt x="1090351" y="1258270"/>
                </a:lnTo>
                <a:lnTo>
                  <a:pt x="962164" y="1258270"/>
                </a:lnTo>
                <a:lnTo>
                  <a:pt x="902343" y="1206995"/>
                </a:lnTo>
                <a:lnTo>
                  <a:pt x="774156" y="1249724"/>
                </a:lnTo>
                <a:lnTo>
                  <a:pt x="637424" y="1147174"/>
                </a:lnTo>
                <a:lnTo>
                  <a:pt x="697244" y="1027533"/>
                </a:lnTo>
                <a:lnTo>
                  <a:pt x="628878" y="924984"/>
                </a:lnTo>
                <a:lnTo>
                  <a:pt x="500691" y="924984"/>
                </a:lnTo>
                <a:lnTo>
                  <a:pt x="483599" y="1027533"/>
                </a:lnTo>
                <a:lnTo>
                  <a:pt x="466508" y="1121537"/>
                </a:lnTo>
                <a:lnTo>
                  <a:pt x="250374" y="1071821"/>
                </a:lnTo>
                <a:lnTo>
                  <a:pt x="201588" y="950621"/>
                </a:lnTo>
                <a:lnTo>
                  <a:pt x="252863" y="873709"/>
                </a:lnTo>
                <a:lnTo>
                  <a:pt x="130060" y="792869"/>
                </a:lnTo>
                <a:lnTo>
                  <a:pt x="34252" y="846993"/>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35DA68F-B729-8927-CC93-F6633F7608CB}"/>
              </a:ext>
            </a:extLst>
          </p:cNvPr>
          <p:cNvSpPr/>
          <p:nvPr/>
        </p:nvSpPr>
        <p:spPr>
          <a:xfrm rot="19231806">
            <a:off x="4804073" y="-5010087"/>
            <a:ext cx="2508484" cy="5328756"/>
          </a:xfrm>
          <a:custGeom>
            <a:avLst/>
            <a:gdLst>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76912 w 1512606"/>
              <a:gd name="connsiteY16" fmla="*/ 538385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88008 w 1512606"/>
              <a:gd name="connsiteY17" fmla="*/ 555477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24740 w 1512606"/>
              <a:gd name="connsiteY18" fmla="*/ 555477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04202 w 1512606"/>
              <a:gd name="connsiteY19" fmla="*/ 41874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4183 w 1512606"/>
              <a:gd name="connsiteY12" fmla="*/ 1034042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45279 w 1512606"/>
              <a:gd name="connsiteY11" fmla="*/ 922946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22191 w 1512606"/>
              <a:gd name="connsiteY10" fmla="*/ 1025496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58923 w 1512606"/>
              <a:gd name="connsiteY69" fmla="*/ 3213219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61473 w 1512606"/>
              <a:gd name="connsiteY68" fmla="*/ 3136307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72568 w 1512606"/>
              <a:gd name="connsiteY67" fmla="*/ 3059395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5297 w 1512606"/>
              <a:gd name="connsiteY66" fmla="*/ 2999574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683664 w 1512606"/>
              <a:gd name="connsiteY65" fmla="*/ 3042303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794759 w 1512606"/>
              <a:gd name="connsiteY64" fmla="*/ 3102124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54580 w 1512606"/>
              <a:gd name="connsiteY63" fmla="*/ 303375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40038 w 1512606"/>
              <a:gd name="connsiteY62" fmla="*/ 3067941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10953 w 1512606"/>
              <a:gd name="connsiteY61" fmla="*/ 3085032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62228 w 1512606"/>
              <a:gd name="connsiteY60" fmla="*/ 3042303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 name="connsiteX0" fmla="*/ 0 w 1512606"/>
              <a:gd name="connsiteY0" fmla="*/ 3102124 h 3213219"/>
              <a:gd name="connsiteX1" fmla="*/ 170916 w 1512606"/>
              <a:gd name="connsiteY1" fmla="*/ 2820113 h 3213219"/>
              <a:gd name="connsiteX2" fmla="*/ 111095 w 1512606"/>
              <a:gd name="connsiteY2" fmla="*/ 2726109 h 3213219"/>
              <a:gd name="connsiteX3" fmla="*/ 239282 w 1512606"/>
              <a:gd name="connsiteY3" fmla="*/ 2512464 h 3213219"/>
              <a:gd name="connsiteX4" fmla="*/ 179462 w 1512606"/>
              <a:gd name="connsiteY4" fmla="*/ 2290273 h 3213219"/>
              <a:gd name="connsiteX5" fmla="*/ 136733 w 1512606"/>
              <a:gd name="connsiteY5" fmla="*/ 1905713 h 3213219"/>
              <a:gd name="connsiteX6" fmla="*/ 290557 w 1512606"/>
              <a:gd name="connsiteY6" fmla="*/ 1786071 h 3213219"/>
              <a:gd name="connsiteX7" fmla="*/ 213645 w 1512606"/>
              <a:gd name="connsiteY7" fmla="*/ 1615156 h 3213219"/>
              <a:gd name="connsiteX8" fmla="*/ 333286 w 1512606"/>
              <a:gd name="connsiteY8" fmla="*/ 1512606 h 3213219"/>
              <a:gd name="connsiteX9" fmla="*/ 162370 w 1512606"/>
              <a:gd name="connsiteY9" fmla="*/ 1230595 h 3213219"/>
              <a:gd name="connsiteX10" fmla="*/ 207620 w 1512606"/>
              <a:gd name="connsiteY10" fmla="*/ 1014734 h 3213219"/>
              <a:gd name="connsiteX11" fmla="*/ 168921 w 1512606"/>
              <a:gd name="connsiteY11" fmla="*/ 954265 h 3213219"/>
              <a:gd name="connsiteX12" fmla="*/ 37993 w 1512606"/>
              <a:gd name="connsiteY12" fmla="*/ 1059375 h 3213219"/>
              <a:gd name="connsiteX13" fmla="*/ 0 w 1512606"/>
              <a:gd name="connsiteY13" fmla="*/ 854580 h 3213219"/>
              <a:gd name="connsiteX14" fmla="*/ 42729 w 1512606"/>
              <a:gd name="connsiteY14" fmla="*/ 734939 h 3213219"/>
              <a:gd name="connsiteX15" fmla="*/ 17092 w 1512606"/>
              <a:gd name="connsiteY15" fmla="*/ 700756 h 3213219"/>
              <a:gd name="connsiteX16" fmla="*/ 91967 w 1512606"/>
              <a:gd name="connsiteY16" fmla="*/ 539110 h 3213219"/>
              <a:gd name="connsiteX17" fmla="*/ 197078 w 1512606"/>
              <a:gd name="connsiteY17" fmla="*/ 576033 h 3213219"/>
              <a:gd name="connsiteX18" fmla="*/ 344331 w 1512606"/>
              <a:gd name="connsiteY18" fmla="*/ 566481 h 3213219"/>
              <a:gd name="connsiteX19" fmla="*/ 530985 w 1512606"/>
              <a:gd name="connsiteY19" fmla="*/ 384824 h 3213219"/>
              <a:gd name="connsiteX20" fmla="*/ 427290 w 1512606"/>
              <a:gd name="connsiteY20" fmla="*/ 230737 h 3213219"/>
              <a:gd name="connsiteX21" fmla="*/ 478565 w 1512606"/>
              <a:gd name="connsiteY21" fmla="*/ 170916 h 3213219"/>
              <a:gd name="connsiteX22" fmla="*/ 632389 w 1512606"/>
              <a:gd name="connsiteY22" fmla="*/ 76913 h 3213219"/>
              <a:gd name="connsiteX23" fmla="*/ 743484 w 1512606"/>
              <a:gd name="connsiteY23" fmla="*/ 85458 h 3213219"/>
              <a:gd name="connsiteX24" fmla="*/ 837488 w 1512606"/>
              <a:gd name="connsiteY24" fmla="*/ 8546 h 3213219"/>
              <a:gd name="connsiteX25" fmla="*/ 922946 w 1512606"/>
              <a:gd name="connsiteY25" fmla="*/ 76913 h 3213219"/>
              <a:gd name="connsiteX26" fmla="*/ 1034041 w 1512606"/>
              <a:gd name="connsiteY26" fmla="*/ 76913 h 3213219"/>
              <a:gd name="connsiteX27" fmla="*/ 1128045 w 1512606"/>
              <a:gd name="connsiteY27" fmla="*/ 0 h 3213219"/>
              <a:gd name="connsiteX28" fmla="*/ 1239140 w 1512606"/>
              <a:gd name="connsiteY28" fmla="*/ 0 h 3213219"/>
              <a:gd name="connsiteX29" fmla="*/ 1170774 w 1512606"/>
              <a:gd name="connsiteY29" fmla="*/ 256374 h 3213219"/>
              <a:gd name="connsiteX30" fmla="*/ 1281869 w 1512606"/>
              <a:gd name="connsiteY30" fmla="*/ 333286 h 3213219"/>
              <a:gd name="connsiteX31" fmla="*/ 1350236 w 1512606"/>
              <a:gd name="connsiteY31" fmla="*/ 324741 h 3213219"/>
              <a:gd name="connsiteX32" fmla="*/ 1512606 w 1512606"/>
              <a:gd name="connsiteY32" fmla="*/ 435836 h 3213219"/>
              <a:gd name="connsiteX33" fmla="*/ 1324598 w 1512606"/>
              <a:gd name="connsiteY33" fmla="*/ 581114 h 3213219"/>
              <a:gd name="connsiteX34" fmla="*/ 1324598 w 1512606"/>
              <a:gd name="connsiteY34" fmla="*/ 675118 h 3213219"/>
              <a:gd name="connsiteX35" fmla="*/ 1247686 w 1512606"/>
              <a:gd name="connsiteY35" fmla="*/ 803305 h 3213219"/>
              <a:gd name="connsiteX36" fmla="*/ 1145137 w 1512606"/>
              <a:gd name="connsiteY36" fmla="*/ 897309 h 3213219"/>
              <a:gd name="connsiteX37" fmla="*/ 1230595 w 1512606"/>
              <a:gd name="connsiteY37" fmla="*/ 1025496 h 3213219"/>
              <a:gd name="connsiteX38" fmla="*/ 1367327 w 1512606"/>
              <a:gd name="connsiteY38" fmla="*/ 965675 h 3213219"/>
              <a:gd name="connsiteX39" fmla="*/ 1427148 w 1512606"/>
              <a:gd name="connsiteY39" fmla="*/ 940038 h 3213219"/>
              <a:gd name="connsiteX40" fmla="*/ 1427148 w 1512606"/>
              <a:gd name="connsiteY40" fmla="*/ 940038 h 3213219"/>
              <a:gd name="connsiteX41" fmla="*/ 1350236 w 1512606"/>
              <a:gd name="connsiteY41" fmla="*/ 1093862 h 3213219"/>
              <a:gd name="connsiteX42" fmla="*/ 1136591 w 1512606"/>
              <a:gd name="connsiteY42" fmla="*/ 1136591 h 3213219"/>
              <a:gd name="connsiteX43" fmla="*/ 1034041 w 1512606"/>
              <a:gd name="connsiteY43" fmla="*/ 1264778 h 3213219"/>
              <a:gd name="connsiteX44" fmla="*/ 1093862 w 1512606"/>
              <a:gd name="connsiteY44" fmla="*/ 1444240 h 3213219"/>
              <a:gd name="connsiteX45" fmla="*/ 1273323 w 1512606"/>
              <a:gd name="connsiteY45" fmla="*/ 1598064 h 3213219"/>
              <a:gd name="connsiteX46" fmla="*/ 1435694 w 1512606"/>
              <a:gd name="connsiteY46" fmla="*/ 1580972 h 3213219"/>
              <a:gd name="connsiteX47" fmla="*/ 1427148 w 1512606"/>
              <a:gd name="connsiteY47" fmla="*/ 1692068 h 3213219"/>
              <a:gd name="connsiteX48" fmla="*/ 1478423 w 1512606"/>
              <a:gd name="connsiteY48" fmla="*/ 1777526 h 3213219"/>
              <a:gd name="connsiteX49" fmla="*/ 1350236 w 1512606"/>
              <a:gd name="connsiteY49" fmla="*/ 1828800 h 3213219"/>
              <a:gd name="connsiteX50" fmla="*/ 1213503 w 1512606"/>
              <a:gd name="connsiteY50" fmla="*/ 1956987 h 3213219"/>
              <a:gd name="connsiteX51" fmla="*/ 1222049 w 1512606"/>
              <a:gd name="connsiteY51" fmla="*/ 2076628 h 3213219"/>
              <a:gd name="connsiteX52" fmla="*/ 1298961 w 1512606"/>
              <a:gd name="connsiteY52" fmla="*/ 2093720 h 3213219"/>
              <a:gd name="connsiteX53" fmla="*/ 1213503 w 1512606"/>
              <a:gd name="connsiteY53" fmla="*/ 2179178 h 3213219"/>
              <a:gd name="connsiteX54" fmla="*/ 1204957 w 1512606"/>
              <a:gd name="connsiteY54" fmla="*/ 2290273 h 3213219"/>
              <a:gd name="connsiteX55" fmla="*/ 1187866 w 1512606"/>
              <a:gd name="connsiteY55" fmla="*/ 2427006 h 3213219"/>
              <a:gd name="connsiteX56" fmla="*/ 1264778 w 1512606"/>
              <a:gd name="connsiteY56" fmla="*/ 2495372 h 3213219"/>
              <a:gd name="connsiteX57" fmla="*/ 1247686 w 1512606"/>
              <a:gd name="connsiteY57" fmla="*/ 2632105 h 3213219"/>
              <a:gd name="connsiteX58" fmla="*/ 1324598 w 1512606"/>
              <a:gd name="connsiteY58" fmla="*/ 2845750 h 3213219"/>
              <a:gd name="connsiteX59" fmla="*/ 1273323 w 1512606"/>
              <a:gd name="connsiteY59" fmla="*/ 2931208 h 3213219"/>
              <a:gd name="connsiteX60" fmla="*/ 1188287 w 1512606"/>
              <a:gd name="connsiteY60" fmla="*/ 3023437 h 3213219"/>
              <a:gd name="connsiteX61" fmla="*/ 1136045 w 1512606"/>
              <a:gd name="connsiteY61" fmla="*/ 3086240 h 3213219"/>
              <a:gd name="connsiteX62" fmla="*/ 966097 w 1512606"/>
              <a:gd name="connsiteY62" fmla="*/ 3049075 h 3213219"/>
              <a:gd name="connsiteX63" fmla="*/ 870361 w 1512606"/>
              <a:gd name="connsiteY63" fmla="*/ 3019427 h 3213219"/>
              <a:gd name="connsiteX64" fmla="*/ 821059 w 1512606"/>
              <a:gd name="connsiteY64" fmla="*/ 3078241 h 3213219"/>
              <a:gd name="connsiteX65" fmla="*/ 700652 w 1512606"/>
              <a:gd name="connsiteY65" fmla="*/ 3002882 h 3213219"/>
              <a:gd name="connsiteX66" fmla="*/ 612454 w 1512606"/>
              <a:gd name="connsiteY66" fmla="*/ 2954166 h 3213219"/>
              <a:gd name="connsiteX67" fmla="*/ 568275 w 1512606"/>
              <a:gd name="connsiteY67" fmla="*/ 3044099 h 3213219"/>
              <a:gd name="connsiteX68" fmla="*/ 442366 w 1512606"/>
              <a:gd name="connsiteY68" fmla="*/ 3115264 h 3213219"/>
              <a:gd name="connsiteX69" fmla="*/ 345558 w 1512606"/>
              <a:gd name="connsiteY69" fmla="*/ 3177366 h 3213219"/>
              <a:gd name="connsiteX70" fmla="*/ 239282 w 1512606"/>
              <a:gd name="connsiteY70" fmla="*/ 3136307 h 3213219"/>
              <a:gd name="connsiteX71" fmla="*/ 102550 w 1512606"/>
              <a:gd name="connsiteY71" fmla="*/ 3196127 h 3213219"/>
              <a:gd name="connsiteX72" fmla="*/ 34183 w 1512606"/>
              <a:gd name="connsiteY72" fmla="*/ 3213219 h 3213219"/>
              <a:gd name="connsiteX73" fmla="*/ 0 w 1512606"/>
              <a:gd name="connsiteY73" fmla="*/ 3102124 h 3213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1512606" h="3213219">
                <a:moveTo>
                  <a:pt x="0" y="3102124"/>
                </a:moveTo>
                <a:lnTo>
                  <a:pt x="170916" y="2820113"/>
                </a:lnTo>
                <a:lnTo>
                  <a:pt x="111095" y="2726109"/>
                </a:lnTo>
                <a:lnTo>
                  <a:pt x="239282" y="2512464"/>
                </a:lnTo>
                <a:lnTo>
                  <a:pt x="179462" y="2290273"/>
                </a:lnTo>
                <a:lnTo>
                  <a:pt x="136733" y="1905713"/>
                </a:lnTo>
                <a:lnTo>
                  <a:pt x="290557" y="1786071"/>
                </a:lnTo>
                <a:lnTo>
                  <a:pt x="213645" y="1615156"/>
                </a:lnTo>
                <a:lnTo>
                  <a:pt x="333286" y="1512606"/>
                </a:lnTo>
                <a:lnTo>
                  <a:pt x="162370" y="1230595"/>
                </a:lnTo>
                <a:lnTo>
                  <a:pt x="207620" y="1014734"/>
                </a:lnTo>
                <a:lnTo>
                  <a:pt x="168921" y="954265"/>
                </a:lnTo>
                <a:lnTo>
                  <a:pt x="37993" y="1059375"/>
                </a:lnTo>
                <a:lnTo>
                  <a:pt x="0" y="854580"/>
                </a:lnTo>
                <a:lnTo>
                  <a:pt x="42729" y="734939"/>
                </a:lnTo>
                <a:lnTo>
                  <a:pt x="17092" y="700756"/>
                </a:lnTo>
                <a:lnTo>
                  <a:pt x="91967" y="539110"/>
                </a:lnTo>
                <a:lnTo>
                  <a:pt x="197078" y="576033"/>
                </a:lnTo>
                <a:lnTo>
                  <a:pt x="344331" y="566481"/>
                </a:lnTo>
                <a:lnTo>
                  <a:pt x="530985" y="384824"/>
                </a:lnTo>
                <a:lnTo>
                  <a:pt x="427290" y="230737"/>
                </a:lnTo>
                <a:lnTo>
                  <a:pt x="478565" y="170916"/>
                </a:lnTo>
                <a:lnTo>
                  <a:pt x="632389" y="76913"/>
                </a:lnTo>
                <a:lnTo>
                  <a:pt x="743484" y="85458"/>
                </a:lnTo>
                <a:lnTo>
                  <a:pt x="837488" y="8546"/>
                </a:lnTo>
                <a:lnTo>
                  <a:pt x="922946" y="76913"/>
                </a:lnTo>
                <a:lnTo>
                  <a:pt x="1034041" y="76913"/>
                </a:lnTo>
                <a:lnTo>
                  <a:pt x="1128045" y="0"/>
                </a:lnTo>
                <a:lnTo>
                  <a:pt x="1239140" y="0"/>
                </a:lnTo>
                <a:lnTo>
                  <a:pt x="1170774" y="256374"/>
                </a:lnTo>
                <a:lnTo>
                  <a:pt x="1281869" y="333286"/>
                </a:lnTo>
                <a:lnTo>
                  <a:pt x="1350236" y="324741"/>
                </a:lnTo>
                <a:lnTo>
                  <a:pt x="1512606" y="435836"/>
                </a:lnTo>
                <a:lnTo>
                  <a:pt x="1324598" y="581114"/>
                </a:lnTo>
                <a:lnTo>
                  <a:pt x="1324598" y="675118"/>
                </a:lnTo>
                <a:lnTo>
                  <a:pt x="1247686" y="803305"/>
                </a:lnTo>
                <a:lnTo>
                  <a:pt x="1145137" y="897309"/>
                </a:lnTo>
                <a:lnTo>
                  <a:pt x="1230595" y="1025496"/>
                </a:lnTo>
                <a:lnTo>
                  <a:pt x="1367327" y="965675"/>
                </a:lnTo>
                <a:lnTo>
                  <a:pt x="1427148" y="940038"/>
                </a:lnTo>
                <a:lnTo>
                  <a:pt x="1427148" y="940038"/>
                </a:lnTo>
                <a:lnTo>
                  <a:pt x="1350236" y="1093862"/>
                </a:lnTo>
                <a:lnTo>
                  <a:pt x="1136591" y="1136591"/>
                </a:lnTo>
                <a:lnTo>
                  <a:pt x="1034041" y="1264778"/>
                </a:lnTo>
                <a:lnTo>
                  <a:pt x="1093862" y="1444240"/>
                </a:lnTo>
                <a:lnTo>
                  <a:pt x="1273323" y="1598064"/>
                </a:lnTo>
                <a:lnTo>
                  <a:pt x="1435694" y="1580972"/>
                </a:lnTo>
                <a:lnTo>
                  <a:pt x="1427148" y="1692068"/>
                </a:lnTo>
                <a:lnTo>
                  <a:pt x="1478423" y="1777526"/>
                </a:lnTo>
                <a:lnTo>
                  <a:pt x="1350236" y="1828800"/>
                </a:lnTo>
                <a:lnTo>
                  <a:pt x="1213503" y="1956987"/>
                </a:lnTo>
                <a:lnTo>
                  <a:pt x="1222049" y="2076628"/>
                </a:lnTo>
                <a:lnTo>
                  <a:pt x="1298961" y="2093720"/>
                </a:lnTo>
                <a:lnTo>
                  <a:pt x="1213503" y="2179178"/>
                </a:lnTo>
                <a:lnTo>
                  <a:pt x="1204957" y="2290273"/>
                </a:lnTo>
                <a:lnTo>
                  <a:pt x="1187866" y="2427006"/>
                </a:lnTo>
                <a:lnTo>
                  <a:pt x="1264778" y="2495372"/>
                </a:lnTo>
                <a:lnTo>
                  <a:pt x="1247686" y="2632105"/>
                </a:lnTo>
                <a:lnTo>
                  <a:pt x="1324598" y="2845750"/>
                </a:lnTo>
                <a:lnTo>
                  <a:pt x="1273323" y="2931208"/>
                </a:lnTo>
                <a:lnTo>
                  <a:pt x="1188287" y="3023437"/>
                </a:lnTo>
                <a:lnTo>
                  <a:pt x="1136045" y="3086240"/>
                </a:lnTo>
                <a:lnTo>
                  <a:pt x="966097" y="3049075"/>
                </a:lnTo>
                <a:lnTo>
                  <a:pt x="870361" y="3019427"/>
                </a:lnTo>
                <a:lnTo>
                  <a:pt x="821059" y="3078241"/>
                </a:lnTo>
                <a:lnTo>
                  <a:pt x="700652" y="3002882"/>
                </a:lnTo>
                <a:lnTo>
                  <a:pt x="612454" y="2954166"/>
                </a:lnTo>
                <a:lnTo>
                  <a:pt x="568275" y="3044099"/>
                </a:lnTo>
                <a:lnTo>
                  <a:pt x="442366" y="3115264"/>
                </a:lnTo>
                <a:lnTo>
                  <a:pt x="345558" y="3177366"/>
                </a:lnTo>
                <a:lnTo>
                  <a:pt x="239282" y="3136307"/>
                </a:lnTo>
                <a:lnTo>
                  <a:pt x="102550" y="3196127"/>
                </a:lnTo>
                <a:lnTo>
                  <a:pt x="34183" y="3213219"/>
                </a:lnTo>
                <a:lnTo>
                  <a:pt x="0" y="3102124"/>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B5DAADCF-1638-F476-B8C9-5851E9F53F80}"/>
              </a:ext>
            </a:extLst>
          </p:cNvPr>
          <p:cNvSpPr/>
          <p:nvPr/>
        </p:nvSpPr>
        <p:spPr>
          <a:xfrm rot="17886155">
            <a:off x="13628751" y="5671187"/>
            <a:ext cx="1382279" cy="1150868"/>
          </a:xfrm>
          <a:custGeom>
            <a:avLst/>
            <a:gdLst>
              <a:gd name="connsiteX0" fmla="*/ 512748 w 837488"/>
              <a:gd name="connsiteY0" fmla="*/ 0 h 666572"/>
              <a:gd name="connsiteX1" fmla="*/ 470019 w 837488"/>
              <a:gd name="connsiteY1" fmla="*/ 102550 h 666572"/>
              <a:gd name="connsiteX2" fmla="*/ 495656 w 837488"/>
              <a:gd name="connsiteY2" fmla="*/ 213645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00755 w 837488"/>
              <a:gd name="connsiteY14" fmla="*/ 410198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37488"/>
              <a:gd name="connsiteY0" fmla="*/ 0 h 666572"/>
              <a:gd name="connsiteX1" fmla="*/ 470019 w 837488"/>
              <a:gd name="connsiteY1" fmla="*/ 102550 h 666572"/>
              <a:gd name="connsiteX2" fmla="*/ 474277 w 837488"/>
              <a:gd name="connsiteY2" fmla="*/ 162552 h 666572"/>
              <a:gd name="connsiteX3" fmla="*/ 384561 w 837488"/>
              <a:gd name="connsiteY3" fmla="*/ 256374 h 666572"/>
              <a:gd name="connsiteX4" fmla="*/ 393107 w 837488"/>
              <a:gd name="connsiteY4" fmla="*/ 367469 h 666572"/>
              <a:gd name="connsiteX5" fmla="*/ 273466 w 837488"/>
              <a:gd name="connsiteY5" fmla="*/ 461473 h 666572"/>
              <a:gd name="connsiteX6" fmla="*/ 128187 w 837488"/>
              <a:gd name="connsiteY6" fmla="*/ 418744 h 666572"/>
              <a:gd name="connsiteX7" fmla="*/ 0 w 837488"/>
              <a:gd name="connsiteY7" fmla="*/ 504202 h 666572"/>
              <a:gd name="connsiteX8" fmla="*/ 76912 w 837488"/>
              <a:gd name="connsiteY8" fmla="*/ 666572 h 666572"/>
              <a:gd name="connsiteX9" fmla="*/ 179462 w 837488"/>
              <a:gd name="connsiteY9" fmla="*/ 666572 h 666572"/>
              <a:gd name="connsiteX10" fmla="*/ 273466 w 837488"/>
              <a:gd name="connsiteY10" fmla="*/ 598206 h 666572"/>
              <a:gd name="connsiteX11" fmla="*/ 461473 w 837488"/>
              <a:gd name="connsiteY11" fmla="*/ 615297 h 666572"/>
              <a:gd name="connsiteX12" fmla="*/ 546931 w 837488"/>
              <a:gd name="connsiteY12" fmla="*/ 581114 h 666572"/>
              <a:gd name="connsiteX13" fmla="*/ 495656 w 837488"/>
              <a:gd name="connsiteY13" fmla="*/ 452927 h 666572"/>
              <a:gd name="connsiteX14" fmla="*/ 734053 w 837488"/>
              <a:gd name="connsiteY14" fmla="*/ 411801 h 666572"/>
              <a:gd name="connsiteX15" fmla="*/ 837488 w 837488"/>
              <a:gd name="connsiteY15" fmla="*/ 239282 h 666572"/>
              <a:gd name="connsiteX16" fmla="*/ 717847 w 837488"/>
              <a:gd name="connsiteY16" fmla="*/ 59821 h 666572"/>
              <a:gd name="connsiteX17" fmla="*/ 615297 w 837488"/>
              <a:gd name="connsiteY17" fmla="*/ 25637 h 666572"/>
              <a:gd name="connsiteX18" fmla="*/ 512748 w 837488"/>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810347 w 810347"/>
              <a:gd name="connsiteY15" fmla="*/ 159302 h 666572"/>
              <a:gd name="connsiteX16" fmla="*/ 717847 w 810347"/>
              <a:gd name="connsiteY16" fmla="*/ 59821 h 666572"/>
              <a:gd name="connsiteX17" fmla="*/ 615297 w 810347"/>
              <a:gd name="connsiteY17" fmla="*/ 25637 h 666572"/>
              <a:gd name="connsiteX18" fmla="*/ 512748 w 810347"/>
              <a:gd name="connsiteY18" fmla="*/ 0 h 666572"/>
              <a:gd name="connsiteX0" fmla="*/ 512748 w 810347"/>
              <a:gd name="connsiteY0" fmla="*/ 0 h 666572"/>
              <a:gd name="connsiteX1" fmla="*/ 470019 w 810347"/>
              <a:gd name="connsiteY1" fmla="*/ 102550 h 666572"/>
              <a:gd name="connsiteX2" fmla="*/ 474277 w 810347"/>
              <a:gd name="connsiteY2" fmla="*/ 162552 h 666572"/>
              <a:gd name="connsiteX3" fmla="*/ 384561 w 810347"/>
              <a:gd name="connsiteY3" fmla="*/ 256374 h 666572"/>
              <a:gd name="connsiteX4" fmla="*/ 393107 w 810347"/>
              <a:gd name="connsiteY4" fmla="*/ 367469 h 666572"/>
              <a:gd name="connsiteX5" fmla="*/ 273466 w 810347"/>
              <a:gd name="connsiteY5" fmla="*/ 461473 h 666572"/>
              <a:gd name="connsiteX6" fmla="*/ 128187 w 810347"/>
              <a:gd name="connsiteY6" fmla="*/ 418744 h 666572"/>
              <a:gd name="connsiteX7" fmla="*/ 0 w 810347"/>
              <a:gd name="connsiteY7" fmla="*/ 504202 h 666572"/>
              <a:gd name="connsiteX8" fmla="*/ 76912 w 810347"/>
              <a:gd name="connsiteY8" fmla="*/ 666572 h 666572"/>
              <a:gd name="connsiteX9" fmla="*/ 179462 w 810347"/>
              <a:gd name="connsiteY9" fmla="*/ 666572 h 666572"/>
              <a:gd name="connsiteX10" fmla="*/ 273466 w 810347"/>
              <a:gd name="connsiteY10" fmla="*/ 598206 h 666572"/>
              <a:gd name="connsiteX11" fmla="*/ 461473 w 810347"/>
              <a:gd name="connsiteY11" fmla="*/ 615297 h 666572"/>
              <a:gd name="connsiteX12" fmla="*/ 546931 w 810347"/>
              <a:gd name="connsiteY12" fmla="*/ 581114 h 666572"/>
              <a:gd name="connsiteX13" fmla="*/ 495656 w 810347"/>
              <a:gd name="connsiteY13" fmla="*/ 452927 h 666572"/>
              <a:gd name="connsiteX14" fmla="*/ 734053 w 810347"/>
              <a:gd name="connsiteY14" fmla="*/ 411801 h 666572"/>
              <a:gd name="connsiteX15" fmla="*/ 762928 w 810347"/>
              <a:gd name="connsiteY15" fmla="*/ 295669 h 666572"/>
              <a:gd name="connsiteX16" fmla="*/ 810347 w 810347"/>
              <a:gd name="connsiteY16" fmla="*/ 159302 h 666572"/>
              <a:gd name="connsiteX17" fmla="*/ 717847 w 810347"/>
              <a:gd name="connsiteY17" fmla="*/ 59821 h 666572"/>
              <a:gd name="connsiteX18" fmla="*/ 615297 w 810347"/>
              <a:gd name="connsiteY18" fmla="*/ 25637 h 666572"/>
              <a:gd name="connsiteX19" fmla="*/ 512748 w 810347"/>
              <a:gd name="connsiteY19" fmla="*/ 0 h 666572"/>
              <a:gd name="connsiteX0" fmla="*/ 512748 w 833509"/>
              <a:gd name="connsiteY0" fmla="*/ 0 h 666572"/>
              <a:gd name="connsiteX1" fmla="*/ 470019 w 833509"/>
              <a:gd name="connsiteY1" fmla="*/ 102550 h 666572"/>
              <a:gd name="connsiteX2" fmla="*/ 474277 w 833509"/>
              <a:gd name="connsiteY2" fmla="*/ 162552 h 666572"/>
              <a:gd name="connsiteX3" fmla="*/ 384561 w 833509"/>
              <a:gd name="connsiteY3" fmla="*/ 256374 h 666572"/>
              <a:gd name="connsiteX4" fmla="*/ 393107 w 833509"/>
              <a:gd name="connsiteY4" fmla="*/ 367469 h 666572"/>
              <a:gd name="connsiteX5" fmla="*/ 273466 w 833509"/>
              <a:gd name="connsiteY5" fmla="*/ 461473 h 666572"/>
              <a:gd name="connsiteX6" fmla="*/ 128187 w 833509"/>
              <a:gd name="connsiteY6" fmla="*/ 418744 h 666572"/>
              <a:gd name="connsiteX7" fmla="*/ 0 w 833509"/>
              <a:gd name="connsiteY7" fmla="*/ 504202 h 666572"/>
              <a:gd name="connsiteX8" fmla="*/ 76912 w 833509"/>
              <a:gd name="connsiteY8" fmla="*/ 666572 h 666572"/>
              <a:gd name="connsiteX9" fmla="*/ 179462 w 833509"/>
              <a:gd name="connsiteY9" fmla="*/ 666572 h 666572"/>
              <a:gd name="connsiteX10" fmla="*/ 273466 w 833509"/>
              <a:gd name="connsiteY10" fmla="*/ 598206 h 666572"/>
              <a:gd name="connsiteX11" fmla="*/ 461473 w 833509"/>
              <a:gd name="connsiteY11" fmla="*/ 615297 h 666572"/>
              <a:gd name="connsiteX12" fmla="*/ 546931 w 833509"/>
              <a:gd name="connsiteY12" fmla="*/ 581114 h 666572"/>
              <a:gd name="connsiteX13" fmla="*/ 495656 w 833509"/>
              <a:gd name="connsiteY13" fmla="*/ 452927 h 666572"/>
              <a:gd name="connsiteX14" fmla="*/ 734053 w 833509"/>
              <a:gd name="connsiteY14" fmla="*/ 411801 h 666572"/>
              <a:gd name="connsiteX15" fmla="*/ 833509 w 833509"/>
              <a:gd name="connsiteY15" fmla="*/ 265691 h 666572"/>
              <a:gd name="connsiteX16" fmla="*/ 810347 w 833509"/>
              <a:gd name="connsiteY16" fmla="*/ 159302 h 666572"/>
              <a:gd name="connsiteX17" fmla="*/ 717847 w 833509"/>
              <a:gd name="connsiteY17" fmla="*/ 59821 h 666572"/>
              <a:gd name="connsiteX18" fmla="*/ 615297 w 833509"/>
              <a:gd name="connsiteY18" fmla="*/ 25637 h 666572"/>
              <a:gd name="connsiteX19" fmla="*/ 512748 w 833509"/>
              <a:gd name="connsiteY19" fmla="*/ 0 h 666572"/>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15297 w 833509"/>
              <a:gd name="connsiteY18" fmla="*/ 53034 h 693969"/>
              <a:gd name="connsiteX19" fmla="*/ 537906 w 833509"/>
              <a:gd name="connsiteY19" fmla="*/ 0 h 693969"/>
              <a:gd name="connsiteX0" fmla="*/ 537906 w 833509"/>
              <a:gd name="connsiteY0" fmla="*/ 0 h 693969"/>
              <a:gd name="connsiteX1" fmla="*/ 470019 w 833509"/>
              <a:gd name="connsiteY1" fmla="*/ 129947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717847 w 833509"/>
              <a:gd name="connsiteY17" fmla="*/ 8721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75405 w 833509"/>
              <a:gd name="connsiteY17" fmla="*/ 27958 h 693969"/>
              <a:gd name="connsiteX18" fmla="*/ 602374 w 833509"/>
              <a:gd name="connsiteY18" fmla="*/ 73869 h 693969"/>
              <a:gd name="connsiteX19" fmla="*/ 537906 w 833509"/>
              <a:gd name="connsiteY19" fmla="*/ 0 h 693969"/>
              <a:gd name="connsiteX0" fmla="*/ 537906 w 833509"/>
              <a:gd name="connsiteY0" fmla="*/ 0 h 693969"/>
              <a:gd name="connsiteX1" fmla="*/ 444886 w 833509"/>
              <a:gd name="connsiteY1" fmla="*/ 107280 h 693969"/>
              <a:gd name="connsiteX2" fmla="*/ 474277 w 833509"/>
              <a:gd name="connsiteY2" fmla="*/ 189949 h 693969"/>
              <a:gd name="connsiteX3" fmla="*/ 384561 w 833509"/>
              <a:gd name="connsiteY3" fmla="*/ 283771 h 693969"/>
              <a:gd name="connsiteX4" fmla="*/ 393107 w 833509"/>
              <a:gd name="connsiteY4" fmla="*/ 394866 h 693969"/>
              <a:gd name="connsiteX5" fmla="*/ 273466 w 833509"/>
              <a:gd name="connsiteY5" fmla="*/ 488870 h 693969"/>
              <a:gd name="connsiteX6" fmla="*/ 128187 w 833509"/>
              <a:gd name="connsiteY6" fmla="*/ 446141 h 693969"/>
              <a:gd name="connsiteX7" fmla="*/ 0 w 833509"/>
              <a:gd name="connsiteY7" fmla="*/ 531599 h 693969"/>
              <a:gd name="connsiteX8" fmla="*/ 76912 w 833509"/>
              <a:gd name="connsiteY8" fmla="*/ 693969 h 693969"/>
              <a:gd name="connsiteX9" fmla="*/ 179462 w 833509"/>
              <a:gd name="connsiteY9" fmla="*/ 693969 h 693969"/>
              <a:gd name="connsiteX10" fmla="*/ 273466 w 833509"/>
              <a:gd name="connsiteY10" fmla="*/ 625603 h 693969"/>
              <a:gd name="connsiteX11" fmla="*/ 461473 w 833509"/>
              <a:gd name="connsiteY11" fmla="*/ 642694 h 693969"/>
              <a:gd name="connsiteX12" fmla="*/ 546931 w 833509"/>
              <a:gd name="connsiteY12" fmla="*/ 608511 h 693969"/>
              <a:gd name="connsiteX13" fmla="*/ 495656 w 833509"/>
              <a:gd name="connsiteY13" fmla="*/ 480324 h 693969"/>
              <a:gd name="connsiteX14" fmla="*/ 734053 w 833509"/>
              <a:gd name="connsiteY14" fmla="*/ 439198 h 693969"/>
              <a:gd name="connsiteX15" fmla="*/ 833509 w 833509"/>
              <a:gd name="connsiteY15" fmla="*/ 293088 h 693969"/>
              <a:gd name="connsiteX16" fmla="*/ 810347 w 833509"/>
              <a:gd name="connsiteY16" fmla="*/ 186699 h 693969"/>
              <a:gd name="connsiteX17" fmla="*/ 661249 w 833509"/>
              <a:gd name="connsiteY17" fmla="*/ 24893 h 693969"/>
              <a:gd name="connsiteX18" fmla="*/ 602374 w 833509"/>
              <a:gd name="connsiteY18" fmla="*/ 73869 h 693969"/>
              <a:gd name="connsiteX19" fmla="*/ 537906 w 833509"/>
              <a:gd name="connsiteY19" fmla="*/ 0 h 69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33509" h="693969">
                <a:moveTo>
                  <a:pt x="537906" y="0"/>
                </a:moveTo>
                <a:lnTo>
                  <a:pt x="444886" y="107280"/>
                </a:lnTo>
                <a:lnTo>
                  <a:pt x="474277" y="189949"/>
                </a:lnTo>
                <a:lnTo>
                  <a:pt x="384561" y="283771"/>
                </a:lnTo>
                <a:lnTo>
                  <a:pt x="393107" y="394866"/>
                </a:lnTo>
                <a:lnTo>
                  <a:pt x="273466" y="488870"/>
                </a:lnTo>
                <a:lnTo>
                  <a:pt x="128187" y="446141"/>
                </a:lnTo>
                <a:lnTo>
                  <a:pt x="0" y="531599"/>
                </a:lnTo>
                <a:lnTo>
                  <a:pt x="76912" y="693969"/>
                </a:lnTo>
                <a:lnTo>
                  <a:pt x="179462" y="693969"/>
                </a:lnTo>
                <a:lnTo>
                  <a:pt x="273466" y="625603"/>
                </a:lnTo>
                <a:lnTo>
                  <a:pt x="461473" y="642694"/>
                </a:lnTo>
                <a:lnTo>
                  <a:pt x="546931" y="608511"/>
                </a:lnTo>
                <a:lnTo>
                  <a:pt x="495656" y="480324"/>
                </a:lnTo>
                <a:lnTo>
                  <a:pt x="734053" y="439198"/>
                </a:lnTo>
                <a:lnTo>
                  <a:pt x="833509" y="293088"/>
                </a:lnTo>
                <a:lnTo>
                  <a:pt x="810347" y="186699"/>
                </a:lnTo>
                <a:lnTo>
                  <a:pt x="661249" y="24893"/>
                </a:lnTo>
                <a:lnTo>
                  <a:pt x="602374" y="73869"/>
                </a:lnTo>
                <a:lnTo>
                  <a:pt x="537906"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2" name="Freeform: Shape 11">
            <a:extLst>
              <a:ext uri="{FF2B5EF4-FFF2-40B4-BE49-F238E27FC236}">
                <a16:creationId xmlns:a16="http://schemas.microsoft.com/office/drawing/2014/main" id="{A0E78A03-41DE-ABB2-AD18-F890A204E87C}"/>
              </a:ext>
            </a:extLst>
          </p:cNvPr>
          <p:cNvSpPr/>
          <p:nvPr/>
        </p:nvSpPr>
        <p:spPr>
          <a:xfrm rot="17886155">
            <a:off x="11745848" y="7598196"/>
            <a:ext cx="1038819" cy="1450213"/>
          </a:xfrm>
          <a:custGeom>
            <a:avLst/>
            <a:gdLst>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99103 w 632389"/>
              <a:gd name="connsiteY12" fmla="*/ 213645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478564 w 632389"/>
              <a:gd name="connsiteY11" fmla="*/ 145278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98205 w 632389"/>
              <a:gd name="connsiteY9" fmla="*/ 418744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72568 w 632389"/>
              <a:gd name="connsiteY7" fmla="*/ 538385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35835 w 632389"/>
              <a:gd name="connsiteY4" fmla="*/ 606751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52927 w 632389"/>
              <a:gd name="connsiteY2" fmla="*/ 769121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418744 w 632389"/>
              <a:gd name="connsiteY1" fmla="*/ 811850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68366 w 632389"/>
              <a:gd name="connsiteY20" fmla="*/ 512747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41832 w 632389"/>
              <a:gd name="connsiteY0" fmla="*/ 871671 h 871671"/>
              <a:gd name="connsiteX1" fmla="*/ 393652 w 632389"/>
              <a:gd name="connsiteY1" fmla="*/ 810641 h 871671"/>
              <a:gd name="connsiteX2" fmla="*/ 444099 w 632389"/>
              <a:gd name="connsiteY2" fmla="*/ 743546 h 871671"/>
              <a:gd name="connsiteX3" fmla="*/ 393106 w 632389"/>
              <a:gd name="connsiteY3" fmla="*/ 666572 h 871671"/>
              <a:gd name="connsiteX4" fmla="*/ 420780 w 632389"/>
              <a:gd name="connsiteY4" fmla="*/ 606026 h 871671"/>
              <a:gd name="connsiteX5" fmla="*/ 418744 w 632389"/>
              <a:gd name="connsiteY5" fmla="*/ 512747 h 871671"/>
              <a:gd name="connsiteX6" fmla="*/ 504202 w 632389"/>
              <a:gd name="connsiteY6" fmla="*/ 470018 h 871671"/>
              <a:gd name="connsiteX7" fmla="*/ 584054 w 632389"/>
              <a:gd name="connsiteY7" fmla="*/ 508758 h 871671"/>
              <a:gd name="connsiteX8" fmla="*/ 632389 w 632389"/>
              <a:gd name="connsiteY8" fmla="*/ 504202 h 871671"/>
              <a:gd name="connsiteX9" fmla="*/ 557817 w 632389"/>
              <a:gd name="connsiteY9" fmla="*/ 421829 h 871671"/>
              <a:gd name="connsiteX10" fmla="*/ 606751 w 632389"/>
              <a:gd name="connsiteY10" fmla="*/ 247828 h 871671"/>
              <a:gd name="connsiteX11" fmla="*/ 500571 w 632389"/>
              <a:gd name="connsiteY11" fmla="*/ 106097 h 871671"/>
              <a:gd name="connsiteX12" fmla="*/ 248678 w 632389"/>
              <a:gd name="connsiteY12" fmla="*/ 216247 h 871671"/>
              <a:gd name="connsiteX13" fmla="*/ 179462 w 632389"/>
              <a:gd name="connsiteY13" fmla="*/ 76912 h 871671"/>
              <a:gd name="connsiteX14" fmla="*/ 102549 w 632389"/>
              <a:gd name="connsiteY14" fmla="*/ 0 h 871671"/>
              <a:gd name="connsiteX15" fmla="*/ 51275 w 632389"/>
              <a:gd name="connsiteY15" fmla="*/ 17091 h 871671"/>
              <a:gd name="connsiteX16" fmla="*/ 119641 w 632389"/>
              <a:gd name="connsiteY16" fmla="*/ 94004 h 871671"/>
              <a:gd name="connsiteX17" fmla="*/ 0 w 632389"/>
              <a:gd name="connsiteY17" fmla="*/ 111095 h 871671"/>
              <a:gd name="connsiteX18" fmla="*/ 153824 w 632389"/>
              <a:gd name="connsiteY18" fmla="*/ 239282 h 871671"/>
              <a:gd name="connsiteX19" fmla="*/ 196553 w 632389"/>
              <a:gd name="connsiteY19" fmla="*/ 376015 h 871671"/>
              <a:gd name="connsiteX20" fmla="*/ 97751 w 632389"/>
              <a:gd name="connsiteY20" fmla="*/ 529252 h 871671"/>
              <a:gd name="connsiteX21" fmla="*/ 188007 w 632389"/>
              <a:gd name="connsiteY21" fmla="*/ 555476 h 871671"/>
              <a:gd name="connsiteX22" fmla="*/ 256374 w 632389"/>
              <a:gd name="connsiteY22" fmla="*/ 649480 h 871671"/>
              <a:gd name="connsiteX23" fmla="*/ 316194 w 632389"/>
              <a:gd name="connsiteY23" fmla="*/ 803304 h 871671"/>
              <a:gd name="connsiteX24" fmla="*/ 341832 w 632389"/>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113656 w 626404"/>
              <a:gd name="connsiteY16" fmla="*/ 94004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94586 w 626404"/>
              <a:gd name="connsiteY11" fmla="*/ 106097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528264 w 626404"/>
              <a:gd name="connsiteY11" fmla="*/ 13789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94307 w 626404"/>
              <a:gd name="connsiteY16" fmla="*/ 77982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83725 w 626404"/>
              <a:gd name="connsiteY16" fmla="*/ 53999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0 w 626404"/>
              <a:gd name="connsiteY16" fmla="*/ 91263 h 871671"/>
              <a:gd name="connsiteX17" fmla="*/ 147839 w 626404"/>
              <a:gd name="connsiteY17" fmla="*/ 239282 h 871671"/>
              <a:gd name="connsiteX18" fmla="*/ 190568 w 626404"/>
              <a:gd name="connsiteY18" fmla="*/ 376015 h 871671"/>
              <a:gd name="connsiteX19" fmla="*/ 91766 w 626404"/>
              <a:gd name="connsiteY19" fmla="*/ 529252 h 871671"/>
              <a:gd name="connsiteX20" fmla="*/ 182022 w 626404"/>
              <a:gd name="connsiteY20" fmla="*/ 555476 h 871671"/>
              <a:gd name="connsiteX21" fmla="*/ 250389 w 626404"/>
              <a:gd name="connsiteY21" fmla="*/ 649480 h 871671"/>
              <a:gd name="connsiteX22" fmla="*/ 310209 w 626404"/>
              <a:gd name="connsiteY22" fmla="*/ 803304 h 871671"/>
              <a:gd name="connsiteX23" fmla="*/ 335847 w 626404"/>
              <a:gd name="connsiteY23"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30129 w 626404"/>
              <a:gd name="connsiteY16" fmla="*/ 50891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1671 h 871671"/>
              <a:gd name="connsiteX1" fmla="*/ 387667 w 626404"/>
              <a:gd name="connsiteY1" fmla="*/ 810641 h 871671"/>
              <a:gd name="connsiteX2" fmla="*/ 438114 w 626404"/>
              <a:gd name="connsiteY2" fmla="*/ 743546 h 871671"/>
              <a:gd name="connsiteX3" fmla="*/ 387121 w 626404"/>
              <a:gd name="connsiteY3" fmla="*/ 666572 h 871671"/>
              <a:gd name="connsiteX4" fmla="*/ 414795 w 626404"/>
              <a:gd name="connsiteY4" fmla="*/ 606026 h 871671"/>
              <a:gd name="connsiteX5" fmla="*/ 412759 w 626404"/>
              <a:gd name="connsiteY5" fmla="*/ 512747 h 871671"/>
              <a:gd name="connsiteX6" fmla="*/ 498217 w 626404"/>
              <a:gd name="connsiteY6" fmla="*/ 470018 h 871671"/>
              <a:gd name="connsiteX7" fmla="*/ 578069 w 626404"/>
              <a:gd name="connsiteY7" fmla="*/ 508758 h 871671"/>
              <a:gd name="connsiteX8" fmla="*/ 626404 w 626404"/>
              <a:gd name="connsiteY8" fmla="*/ 504202 h 871671"/>
              <a:gd name="connsiteX9" fmla="*/ 551832 w 626404"/>
              <a:gd name="connsiteY9" fmla="*/ 421829 h 871671"/>
              <a:gd name="connsiteX10" fmla="*/ 600766 w 626404"/>
              <a:gd name="connsiteY10" fmla="*/ 247828 h 871671"/>
              <a:gd name="connsiteX11" fmla="*/ 483823 w 626404"/>
              <a:gd name="connsiteY11" fmla="*/ 120669 h 871671"/>
              <a:gd name="connsiteX12" fmla="*/ 242693 w 626404"/>
              <a:gd name="connsiteY12" fmla="*/ 216247 h 871671"/>
              <a:gd name="connsiteX13" fmla="*/ 173477 w 626404"/>
              <a:gd name="connsiteY13" fmla="*/ 76912 h 871671"/>
              <a:gd name="connsiteX14" fmla="*/ 96564 w 626404"/>
              <a:gd name="connsiteY14" fmla="*/ 0 h 871671"/>
              <a:gd name="connsiteX15" fmla="*/ 45290 w 626404"/>
              <a:gd name="connsiteY15" fmla="*/ 17091 h 871671"/>
              <a:gd name="connsiteX16" fmla="*/ 52796 w 626404"/>
              <a:gd name="connsiteY16" fmla="*/ 67630 h 871671"/>
              <a:gd name="connsiteX17" fmla="*/ 0 w 626404"/>
              <a:gd name="connsiteY17" fmla="*/ 91263 h 871671"/>
              <a:gd name="connsiteX18" fmla="*/ 147839 w 626404"/>
              <a:gd name="connsiteY18" fmla="*/ 239282 h 871671"/>
              <a:gd name="connsiteX19" fmla="*/ 190568 w 626404"/>
              <a:gd name="connsiteY19" fmla="*/ 376015 h 871671"/>
              <a:gd name="connsiteX20" fmla="*/ 91766 w 626404"/>
              <a:gd name="connsiteY20" fmla="*/ 529252 h 871671"/>
              <a:gd name="connsiteX21" fmla="*/ 182022 w 626404"/>
              <a:gd name="connsiteY21" fmla="*/ 555476 h 871671"/>
              <a:gd name="connsiteX22" fmla="*/ 250389 w 626404"/>
              <a:gd name="connsiteY22" fmla="*/ 649480 h 871671"/>
              <a:gd name="connsiteX23" fmla="*/ 310209 w 626404"/>
              <a:gd name="connsiteY23" fmla="*/ 803304 h 871671"/>
              <a:gd name="connsiteX24" fmla="*/ 335847 w 626404"/>
              <a:gd name="connsiteY24" fmla="*/ 871671 h 871671"/>
              <a:gd name="connsiteX0" fmla="*/ 335847 w 626404"/>
              <a:gd name="connsiteY0" fmla="*/ 874473 h 874473"/>
              <a:gd name="connsiteX1" fmla="*/ 387667 w 626404"/>
              <a:gd name="connsiteY1" fmla="*/ 813443 h 874473"/>
              <a:gd name="connsiteX2" fmla="*/ 438114 w 626404"/>
              <a:gd name="connsiteY2" fmla="*/ 746348 h 874473"/>
              <a:gd name="connsiteX3" fmla="*/ 387121 w 626404"/>
              <a:gd name="connsiteY3" fmla="*/ 669374 h 874473"/>
              <a:gd name="connsiteX4" fmla="*/ 414795 w 626404"/>
              <a:gd name="connsiteY4" fmla="*/ 608828 h 874473"/>
              <a:gd name="connsiteX5" fmla="*/ 412759 w 626404"/>
              <a:gd name="connsiteY5" fmla="*/ 515549 h 874473"/>
              <a:gd name="connsiteX6" fmla="*/ 498217 w 626404"/>
              <a:gd name="connsiteY6" fmla="*/ 472820 h 874473"/>
              <a:gd name="connsiteX7" fmla="*/ 578069 w 626404"/>
              <a:gd name="connsiteY7" fmla="*/ 511560 h 874473"/>
              <a:gd name="connsiteX8" fmla="*/ 626404 w 626404"/>
              <a:gd name="connsiteY8" fmla="*/ 507004 h 874473"/>
              <a:gd name="connsiteX9" fmla="*/ 551832 w 626404"/>
              <a:gd name="connsiteY9" fmla="*/ 424631 h 874473"/>
              <a:gd name="connsiteX10" fmla="*/ 600766 w 626404"/>
              <a:gd name="connsiteY10" fmla="*/ 250630 h 874473"/>
              <a:gd name="connsiteX11" fmla="*/ 483823 w 626404"/>
              <a:gd name="connsiteY11" fmla="*/ 123471 h 874473"/>
              <a:gd name="connsiteX12" fmla="*/ 242693 w 626404"/>
              <a:gd name="connsiteY12" fmla="*/ 219049 h 874473"/>
              <a:gd name="connsiteX13" fmla="*/ 173477 w 626404"/>
              <a:gd name="connsiteY13" fmla="*/ 79714 h 874473"/>
              <a:gd name="connsiteX14" fmla="*/ 96564 w 626404"/>
              <a:gd name="connsiteY14" fmla="*/ 2802 h 874473"/>
              <a:gd name="connsiteX15" fmla="*/ 38420 w 626404"/>
              <a:gd name="connsiteY15" fmla="*/ 0 h 874473"/>
              <a:gd name="connsiteX16" fmla="*/ 52796 w 626404"/>
              <a:gd name="connsiteY16" fmla="*/ 70432 h 874473"/>
              <a:gd name="connsiteX17" fmla="*/ 0 w 626404"/>
              <a:gd name="connsiteY17" fmla="*/ 94065 h 874473"/>
              <a:gd name="connsiteX18" fmla="*/ 147839 w 626404"/>
              <a:gd name="connsiteY18" fmla="*/ 242084 h 874473"/>
              <a:gd name="connsiteX19" fmla="*/ 190568 w 626404"/>
              <a:gd name="connsiteY19" fmla="*/ 378817 h 874473"/>
              <a:gd name="connsiteX20" fmla="*/ 91766 w 626404"/>
              <a:gd name="connsiteY20" fmla="*/ 532054 h 874473"/>
              <a:gd name="connsiteX21" fmla="*/ 182022 w 626404"/>
              <a:gd name="connsiteY21" fmla="*/ 558278 h 874473"/>
              <a:gd name="connsiteX22" fmla="*/ 250389 w 626404"/>
              <a:gd name="connsiteY22" fmla="*/ 652282 h 874473"/>
              <a:gd name="connsiteX23" fmla="*/ 310209 w 626404"/>
              <a:gd name="connsiteY23" fmla="*/ 806106 h 874473"/>
              <a:gd name="connsiteX24" fmla="*/ 335847 w 626404"/>
              <a:gd name="connsiteY24" fmla="*/ 874473 h 87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26404" h="874473">
                <a:moveTo>
                  <a:pt x="335847" y="874473"/>
                </a:moveTo>
                <a:lnTo>
                  <a:pt x="387667" y="813443"/>
                </a:lnTo>
                <a:lnTo>
                  <a:pt x="438114" y="746348"/>
                </a:lnTo>
                <a:lnTo>
                  <a:pt x="387121" y="669374"/>
                </a:lnTo>
                <a:lnTo>
                  <a:pt x="414795" y="608828"/>
                </a:lnTo>
                <a:cubicBezTo>
                  <a:pt x="414116" y="577735"/>
                  <a:pt x="413438" y="546642"/>
                  <a:pt x="412759" y="515549"/>
                </a:cubicBezTo>
                <a:lnTo>
                  <a:pt x="498217" y="472820"/>
                </a:lnTo>
                <a:lnTo>
                  <a:pt x="578069" y="511560"/>
                </a:lnTo>
                <a:lnTo>
                  <a:pt x="626404" y="507004"/>
                </a:lnTo>
                <a:lnTo>
                  <a:pt x="551832" y="424631"/>
                </a:lnTo>
                <a:lnTo>
                  <a:pt x="600766" y="250630"/>
                </a:lnTo>
                <a:lnTo>
                  <a:pt x="483823" y="123471"/>
                </a:lnTo>
                <a:lnTo>
                  <a:pt x="242693" y="219049"/>
                </a:lnTo>
                <a:lnTo>
                  <a:pt x="173477" y="79714"/>
                </a:lnTo>
                <a:lnTo>
                  <a:pt x="96564" y="2802"/>
                </a:lnTo>
                <a:lnTo>
                  <a:pt x="38420" y="0"/>
                </a:lnTo>
                <a:lnTo>
                  <a:pt x="52796" y="70432"/>
                </a:lnTo>
                <a:lnTo>
                  <a:pt x="0" y="94065"/>
                </a:lnTo>
                <a:lnTo>
                  <a:pt x="147839" y="242084"/>
                </a:lnTo>
                <a:lnTo>
                  <a:pt x="190568" y="378817"/>
                </a:lnTo>
                <a:lnTo>
                  <a:pt x="91766" y="532054"/>
                </a:lnTo>
                <a:lnTo>
                  <a:pt x="182022" y="558278"/>
                </a:lnTo>
                <a:lnTo>
                  <a:pt x="250389" y="652282"/>
                </a:lnTo>
                <a:lnTo>
                  <a:pt x="310209" y="806106"/>
                </a:lnTo>
                <a:lnTo>
                  <a:pt x="335847" y="874473"/>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3" name="Freeform: Shape 12">
            <a:extLst>
              <a:ext uri="{FF2B5EF4-FFF2-40B4-BE49-F238E27FC236}">
                <a16:creationId xmlns:a16="http://schemas.microsoft.com/office/drawing/2014/main" id="{8938D9DF-3E2F-B175-BA56-C55BB8E750D8}"/>
              </a:ext>
            </a:extLst>
          </p:cNvPr>
          <p:cNvSpPr/>
          <p:nvPr/>
        </p:nvSpPr>
        <p:spPr>
          <a:xfrm rot="17886155">
            <a:off x="-1820674" y="3236157"/>
            <a:ext cx="651923" cy="850334"/>
          </a:xfrm>
          <a:custGeom>
            <a:avLst/>
            <a:gdLst>
              <a:gd name="connsiteX0" fmla="*/ 102550 w 393107"/>
              <a:gd name="connsiteY0" fmla="*/ 512748 h 512748"/>
              <a:gd name="connsiteX1" fmla="*/ 341832 w 393107"/>
              <a:gd name="connsiteY1" fmla="*/ 410199 h 512748"/>
              <a:gd name="connsiteX2" fmla="*/ 393107 w 393107"/>
              <a:gd name="connsiteY2" fmla="*/ 316195 h 512748"/>
              <a:gd name="connsiteX3" fmla="*/ 376015 w 393107"/>
              <a:gd name="connsiteY3" fmla="*/ 196554 h 512748"/>
              <a:gd name="connsiteX4" fmla="*/ 393107 w 393107"/>
              <a:gd name="connsiteY4" fmla="*/ 119642 h 512748"/>
              <a:gd name="connsiteX5" fmla="*/ 350378 w 393107"/>
              <a:gd name="connsiteY5" fmla="*/ 111096 h 512748"/>
              <a:gd name="connsiteX6" fmla="*/ 273466 w 393107"/>
              <a:gd name="connsiteY6" fmla="*/ 17092 h 512748"/>
              <a:gd name="connsiteX7" fmla="*/ 196554 w 393107"/>
              <a:gd name="connsiteY7" fmla="*/ 42729 h 512748"/>
              <a:gd name="connsiteX8" fmla="*/ 102550 w 393107"/>
              <a:gd name="connsiteY8" fmla="*/ 0 h 512748"/>
              <a:gd name="connsiteX9" fmla="*/ 59821 w 393107"/>
              <a:gd name="connsiteY9" fmla="*/ 25638 h 512748"/>
              <a:gd name="connsiteX10" fmla="*/ 85458 w 393107"/>
              <a:gd name="connsiteY10" fmla="*/ 111096 h 512748"/>
              <a:gd name="connsiteX11" fmla="*/ 34184 w 393107"/>
              <a:gd name="connsiteY11" fmla="*/ 145279 h 512748"/>
              <a:gd name="connsiteX12" fmla="*/ 102550 w 393107"/>
              <a:gd name="connsiteY12" fmla="*/ 239283 h 512748"/>
              <a:gd name="connsiteX13" fmla="*/ 42729 w 393107"/>
              <a:gd name="connsiteY13" fmla="*/ 324741 h 512748"/>
              <a:gd name="connsiteX14" fmla="*/ 0 w 393107"/>
              <a:gd name="connsiteY14" fmla="*/ 401653 h 512748"/>
              <a:gd name="connsiteX15" fmla="*/ 34184 w 393107"/>
              <a:gd name="connsiteY15" fmla="*/ 461473 h 512748"/>
              <a:gd name="connsiteX16" fmla="*/ 102550 w 393107"/>
              <a:gd name="connsiteY16" fmla="*/ 512748 h 5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3107" h="512748">
                <a:moveTo>
                  <a:pt x="102550" y="512748"/>
                </a:moveTo>
                <a:lnTo>
                  <a:pt x="341832" y="410199"/>
                </a:lnTo>
                <a:lnTo>
                  <a:pt x="393107" y="316195"/>
                </a:lnTo>
                <a:lnTo>
                  <a:pt x="376015" y="196554"/>
                </a:lnTo>
                <a:lnTo>
                  <a:pt x="393107" y="119642"/>
                </a:lnTo>
                <a:lnTo>
                  <a:pt x="350378" y="111096"/>
                </a:lnTo>
                <a:lnTo>
                  <a:pt x="273466" y="17092"/>
                </a:lnTo>
                <a:lnTo>
                  <a:pt x="196554" y="42729"/>
                </a:lnTo>
                <a:lnTo>
                  <a:pt x="102550" y="0"/>
                </a:lnTo>
                <a:lnTo>
                  <a:pt x="59821" y="25638"/>
                </a:lnTo>
                <a:lnTo>
                  <a:pt x="85458" y="111096"/>
                </a:lnTo>
                <a:lnTo>
                  <a:pt x="34184" y="145279"/>
                </a:lnTo>
                <a:lnTo>
                  <a:pt x="102550" y="239283"/>
                </a:lnTo>
                <a:lnTo>
                  <a:pt x="42729" y="324741"/>
                </a:lnTo>
                <a:lnTo>
                  <a:pt x="0" y="401653"/>
                </a:lnTo>
                <a:lnTo>
                  <a:pt x="34184" y="461473"/>
                </a:lnTo>
                <a:lnTo>
                  <a:pt x="102550" y="51274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4" name="Freeform: Shape 13">
            <a:extLst>
              <a:ext uri="{FF2B5EF4-FFF2-40B4-BE49-F238E27FC236}">
                <a16:creationId xmlns:a16="http://schemas.microsoft.com/office/drawing/2014/main" id="{051812D6-E1CE-30C9-298B-1AFDC6C3F5DB}"/>
              </a:ext>
            </a:extLst>
          </p:cNvPr>
          <p:cNvSpPr/>
          <p:nvPr/>
        </p:nvSpPr>
        <p:spPr>
          <a:xfrm rot="17886155">
            <a:off x="9017700" y="-1123583"/>
            <a:ext cx="1513874" cy="2026627"/>
          </a:xfrm>
          <a:custGeom>
            <a:avLst/>
            <a:gdLst>
              <a:gd name="connsiteX0" fmla="*/ 0 w 922946"/>
              <a:gd name="connsiteY0" fmla="*/ 470019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0 w 922946"/>
              <a:gd name="connsiteY32" fmla="*/ 470019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36733 w 922946"/>
              <a:gd name="connsiteY29" fmla="*/ 572568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53824 w 922946"/>
              <a:gd name="connsiteY28" fmla="*/ 632389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213645 w 922946"/>
              <a:gd name="connsiteY27" fmla="*/ 734938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273465 w 922946"/>
              <a:gd name="connsiteY26" fmla="*/ 709301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07649 w 922946"/>
              <a:gd name="connsiteY25" fmla="*/ 846034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73465 w 922946"/>
              <a:gd name="connsiteY22" fmla="*/ 1016949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22191 w 922946"/>
              <a:gd name="connsiteY23" fmla="*/ 948583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04202 w 922946"/>
              <a:gd name="connsiteY19" fmla="*/ 974220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38385 w 922946"/>
              <a:gd name="connsiteY18" fmla="*/ 1042587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87110 w 922946"/>
              <a:gd name="connsiteY17" fmla="*/ 1076770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10086 w 922946"/>
              <a:gd name="connsiteY0" fmla="*/ 458584 h 1222048"/>
              <a:gd name="connsiteX1" fmla="*/ 0 w 922946"/>
              <a:gd name="connsiteY1" fmla="*/ 470019 h 1222048"/>
              <a:gd name="connsiteX2" fmla="*/ 239282 w 922946"/>
              <a:gd name="connsiteY2" fmla="*/ 196553 h 1222048"/>
              <a:gd name="connsiteX3" fmla="*/ 119641 w 922946"/>
              <a:gd name="connsiteY3" fmla="*/ 0 h 1222048"/>
              <a:gd name="connsiteX4" fmla="*/ 341832 w 922946"/>
              <a:gd name="connsiteY4" fmla="*/ 205099 h 1222048"/>
              <a:gd name="connsiteX5" fmla="*/ 529839 w 922946"/>
              <a:gd name="connsiteY5" fmla="*/ 111095 h 1222048"/>
              <a:gd name="connsiteX6" fmla="*/ 623843 w 922946"/>
              <a:gd name="connsiteY6" fmla="*/ 188007 h 1222048"/>
              <a:gd name="connsiteX7" fmla="*/ 649480 w 922946"/>
              <a:gd name="connsiteY7" fmla="*/ 324740 h 1222048"/>
              <a:gd name="connsiteX8" fmla="*/ 717847 w 922946"/>
              <a:gd name="connsiteY8" fmla="*/ 444381 h 1222048"/>
              <a:gd name="connsiteX9" fmla="*/ 922946 w 922946"/>
              <a:gd name="connsiteY9" fmla="*/ 444381 h 1222048"/>
              <a:gd name="connsiteX10" fmla="*/ 837488 w 922946"/>
              <a:gd name="connsiteY10" fmla="*/ 589660 h 1222048"/>
              <a:gd name="connsiteX11" fmla="*/ 863125 w 922946"/>
              <a:gd name="connsiteY11" fmla="*/ 666572 h 1222048"/>
              <a:gd name="connsiteX12" fmla="*/ 803305 w 922946"/>
              <a:gd name="connsiteY12" fmla="*/ 760576 h 1222048"/>
              <a:gd name="connsiteX13" fmla="*/ 837488 w 922946"/>
              <a:gd name="connsiteY13" fmla="*/ 922946 h 1222048"/>
              <a:gd name="connsiteX14" fmla="*/ 820396 w 922946"/>
              <a:gd name="connsiteY14" fmla="*/ 1085316 h 1222048"/>
              <a:gd name="connsiteX15" fmla="*/ 555477 w 922946"/>
              <a:gd name="connsiteY15" fmla="*/ 1162228 h 1222048"/>
              <a:gd name="connsiteX16" fmla="*/ 461473 w 922946"/>
              <a:gd name="connsiteY16" fmla="*/ 1222048 h 1222048"/>
              <a:gd name="connsiteX17" fmla="*/ 479518 w 922946"/>
              <a:gd name="connsiteY17" fmla="*/ 1085941 h 1222048"/>
              <a:gd name="connsiteX18" fmla="*/ 524228 w 922946"/>
              <a:gd name="connsiteY18" fmla="*/ 1039520 h 1222048"/>
              <a:gd name="connsiteX19" fmla="*/ 530824 w 922946"/>
              <a:gd name="connsiteY19" fmla="*/ 965965 h 1222048"/>
              <a:gd name="connsiteX20" fmla="*/ 435835 w 922946"/>
              <a:gd name="connsiteY20" fmla="*/ 1008404 h 1222048"/>
              <a:gd name="connsiteX21" fmla="*/ 324740 w 922946"/>
              <a:gd name="connsiteY21" fmla="*/ 1059678 h 1222048"/>
              <a:gd name="connsiteX22" fmla="*/ 293180 w 922946"/>
              <a:gd name="connsiteY22" fmla="*/ 1003595 h 1222048"/>
              <a:gd name="connsiteX23" fmla="*/ 238841 w 922946"/>
              <a:gd name="connsiteY23" fmla="*/ 949385 h 1222048"/>
              <a:gd name="connsiteX24" fmla="*/ 239282 w 922946"/>
              <a:gd name="connsiteY24" fmla="*/ 863125 h 1222048"/>
              <a:gd name="connsiteX25" fmla="*/ 326677 w 922946"/>
              <a:gd name="connsiteY25" fmla="*/ 846950 h 1222048"/>
              <a:gd name="connsiteX26" fmla="*/ 301435 w 922946"/>
              <a:gd name="connsiteY26" fmla="*/ 722569 h 1222048"/>
              <a:gd name="connsiteX27" fmla="*/ 180460 w 922946"/>
              <a:gd name="connsiteY27" fmla="*/ 730957 h 1222048"/>
              <a:gd name="connsiteX28" fmla="*/ 171707 w 922946"/>
              <a:gd name="connsiteY28" fmla="*/ 657090 h 1222048"/>
              <a:gd name="connsiteX29" fmla="*/ 162324 w 922946"/>
              <a:gd name="connsiteY29" fmla="*/ 585720 h 1222048"/>
              <a:gd name="connsiteX30" fmla="*/ 179462 w 922946"/>
              <a:gd name="connsiteY30" fmla="*/ 529839 h 1222048"/>
              <a:gd name="connsiteX31" fmla="*/ 136733 w 922946"/>
              <a:gd name="connsiteY31" fmla="*/ 504202 h 1222048"/>
              <a:gd name="connsiteX32" fmla="*/ 10086 w 922946"/>
              <a:gd name="connsiteY32"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91349 w 912860"/>
              <a:gd name="connsiteY25" fmla="*/ 722569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 name="connsiteX0" fmla="*/ 0 w 912860"/>
              <a:gd name="connsiteY0" fmla="*/ 458584 h 1222048"/>
              <a:gd name="connsiteX1" fmla="*/ 229196 w 912860"/>
              <a:gd name="connsiteY1" fmla="*/ 196553 h 1222048"/>
              <a:gd name="connsiteX2" fmla="*/ 109555 w 912860"/>
              <a:gd name="connsiteY2" fmla="*/ 0 h 1222048"/>
              <a:gd name="connsiteX3" fmla="*/ 331746 w 912860"/>
              <a:gd name="connsiteY3" fmla="*/ 205099 h 1222048"/>
              <a:gd name="connsiteX4" fmla="*/ 519753 w 912860"/>
              <a:gd name="connsiteY4" fmla="*/ 111095 h 1222048"/>
              <a:gd name="connsiteX5" fmla="*/ 613757 w 912860"/>
              <a:gd name="connsiteY5" fmla="*/ 188007 h 1222048"/>
              <a:gd name="connsiteX6" fmla="*/ 639394 w 912860"/>
              <a:gd name="connsiteY6" fmla="*/ 324740 h 1222048"/>
              <a:gd name="connsiteX7" fmla="*/ 707761 w 912860"/>
              <a:gd name="connsiteY7" fmla="*/ 444381 h 1222048"/>
              <a:gd name="connsiteX8" fmla="*/ 912860 w 912860"/>
              <a:gd name="connsiteY8" fmla="*/ 444381 h 1222048"/>
              <a:gd name="connsiteX9" fmla="*/ 827402 w 912860"/>
              <a:gd name="connsiteY9" fmla="*/ 589660 h 1222048"/>
              <a:gd name="connsiteX10" fmla="*/ 853039 w 912860"/>
              <a:gd name="connsiteY10" fmla="*/ 666572 h 1222048"/>
              <a:gd name="connsiteX11" fmla="*/ 793219 w 912860"/>
              <a:gd name="connsiteY11" fmla="*/ 760576 h 1222048"/>
              <a:gd name="connsiteX12" fmla="*/ 827402 w 912860"/>
              <a:gd name="connsiteY12" fmla="*/ 922946 h 1222048"/>
              <a:gd name="connsiteX13" fmla="*/ 810310 w 912860"/>
              <a:gd name="connsiteY13" fmla="*/ 1085316 h 1222048"/>
              <a:gd name="connsiteX14" fmla="*/ 545391 w 912860"/>
              <a:gd name="connsiteY14" fmla="*/ 1162228 h 1222048"/>
              <a:gd name="connsiteX15" fmla="*/ 451387 w 912860"/>
              <a:gd name="connsiteY15" fmla="*/ 1222048 h 1222048"/>
              <a:gd name="connsiteX16" fmla="*/ 469432 w 912860"/>
              <a:gd name="connsiteY16" fmla="*/ 1085941 h 1222048"/>
              <a:gd name="connsiteX17" fmla="*/ 514142 w 912860"/>
              <a:gd name="connsiteY17" fmla="*/ 1039520 h 1222048"/>
              <a:gd name="connsiteX18" fmla="*/ 520738 w 912860"/>
              <a:gd name="connsiteY18" fmla="*/ 965965 h 1222048"/>
              <a:gd name="connsiteX19" fmla="*/ 425749 w 912860"/>
              <a:gd name="connsiteY19" fmla="*/ 1008404 h 1222048"/>
              <a:gd name="connsiteX20" fmla="*/ 314654 w 912860"/>
              <a:gd name="connsiteY20" fmla="*/ 1059678 h 1222048"/>
              <a:gd name="connsiteX21" fmla="*/ 283094 w 912860"/>
              <a:gd name="connsiteY21" fmla="*/ 1003595 h 1222048"/>
              <a:gd name="connsiteX22" fmla="*/ 228755 w 912860"/>
              <a:gd name="connsiteY22" fmla="*/ 949385 h 1222048"/>
              <a:gd name="connsiteX23" fmla="*/ 229196 w 912860"/>
              <a:gd name="connsiteY23" fmla="*/ 863125 h 1222048"/>
              <a:gd name="connsiteX24" fmla="*/ 316591 w 912860"/>
              <a:gd name="connsiteY24" fmla="*/ 846950 h 1222048"/>
              <a:gd name="connsiteX25" fmla="*/ 279457 w 912860"/>
              <a:gd name="connsiteY25" fmla="*/ 721997 h 1222048"/>
              <a:gd name="connsiteX26" fmla="*/ 170374 w 912860"/>
              <a:gd name="connsiteY26" fmla="*/ 730957 h 1222048"/>
              <a:gd name="connsiteX27" fmla="*/ 161621 w 912860"/>
              <a:gd name="connsiteY27" fmla="*/ 657090 h 1222048"/>
              <a:gd name="connsiteX28" fmla="*/ 152238 w 912860"/>
              <a:gd name="connsiteY28" fmla="*/ 585720 h 1222048"/>
              <a:gd name="connsiteX29" fmla="*/ 169376 w 912860"/>
              <a:gd name="connsiteY29" fmla="*/ 529839 h 1222048"/>
              <a:gd name="connsiteX30" fmla="*/ 126647 w 912860"/>
              <a:gd name="connsiteY30" fmla="*/ 504202 h 1222048"/>
              <a:gd name="connsiteX31" fmla="*/ 0 w 912860"/>
              <a:gd name="connsiteY31" fmla="*/ 458584 h 1222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2860" h="1222048">
                <a:moveTo>
                  <a:pt x="0" y="458584"/>
                </a:moveTo>
                <a:lnTo>
                  <a:pt x="229196" y="196553"/>
                </a:lnTo>
                <a:lnTo>
                  <a:pt x="109555" y="0"/>
                </a:lnTo>
                <a:lnTo>
                  <a:pt x="331746" y="205099"/>
                </a:lnTo>
                <a:lnTo>
                  <a:pt x="519753" y="111095"/>
                </a:lnTo>
                <a:lnTo>
                  <a:pt x="613757" y="188007"/>
                </a:lnTo>
                <a:lnTo>
                  <a:pt x="639394" y="324740"/>
                </a:lnTo>
                <a:lnTo>
                  <a:pt x="707761" y="444381"/>
                </a:lnTo>
                <a:lnTo>
                  <a:pt x="912860" y="444381"/>
                </a:lnTo>
                <a:lnTo>
                  <a:pt x="827402" y="589660"/>
                </a:lnTo>
                <a:lnTo>
                  <a:pt x="853039" y="666572"/>
                </a:lnTo>
                <a:lnTo>
                  <a:pt x="793219" y="760576"/>
                </a:lnTo>
                <a:lnTo>
                  <a:pt x="827402" y="922946"/>
                </a:lnTo>
                <a:lnTo>
                  <a:pt x="810310" y="1085316"/>
                </a:lnTo>
                <a:lnTo>
                  <a:pt x="545391" y="1162228"/>
                </a:lnTo>
                <a:lnTo>
                  <a:pt x="451387" y="1222048"/>
                </a:lnTo>
                <a:lnTo>
                  <a:pt x="469432" y="1085941"/>
                </a:lnTo>
                <a:lnTo>
                  <a:pt x="514142" y="1039520"/>
                </a:lnTo>
                <a:lnTo>
                  <a:pt x="520738" y="965965"/>
                </a:lnTo>
                <a:lnTo>
                  <a:pt x="425749" y="1008404"/>
                </a:lnTo>
                <a:lnTo>
                  <a:pt x="314654" y="1059678"/>
                </a:lnTo>
                <a:lnTo>
                  <a:pt x="283094" y="1003595"/>
                </a:lnTo>
                <a:lnTo>
                  <a:pt x="228755" y="949385"/>
                </a:lnTo>
                <a:lnTo>
                  <a:pt x="229196" y="863125"/>
                </a:lnTo>
                <a:lnTo>
                  <a:pt x="316591" y="846950"/>
                </a:lnTo>
                <a:lnTo>
                  <a:pt x="279457" y="721997"/>
                </a:lnTo>
                <a:lnTo>
                  <a:pt x="170374" y="730957"/>
                </a:lnTo>
                <a:lnTo>
                  <a:pt x="161621" y="657090"/>
                </a:lnTo>
                <a:lnTo>
                  <a:pt x="152238" y="585720"/>
                </a:lnTo>
                <a:lnTo>
                  <a:pt x="169376" y="529839"/>
                </a:lnTo>
                <a:lnTo>
                  <a:pt x="126647" y="504202"/>
                </a:lnTo>
                <a:lnTo>
                  <a:pt x="0" y="458584"/>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77AFF300-63BE-6144-939B-531217515640}"/>
              </a:ext>
            </a:extLst>
          </p:cNvPr>
          <p:cNvSpPr/>
          <p:nvPr/>
        </p:nvSpPr>
        <p:spPr>
          <a:xfrm rot="17886155">
            <a:off x="12125334" y="5359083"/>
            <a:ext cx="856173" cy="1453593"/>
          </a:xfrm>
          <a:custGeom>
            <a:avLst/>
            <a:gdLst>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25638 w 546931"/>
              <a:gd name="connsiteY19" fmla="*/ 264920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62370 w 546931"/>
              <a:gd name="connsiteY23" fmla="*/ 581114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30737 w 546931"/>
              <a:gd name="connsiteY24" fmla="*/ 632389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196554 w 546931"/>
              <a:gd name="connsiteY25" fmla="*/ 717847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905854"/>
              <a:gd name="connsiteX1" fmla="*/ 290557 w 546931"/>
              <a:gd name="connsiteY1" fmla="*/ 846034 h 905854"/>
              <a:gd name="connsiteX2" fmla="*/ 290557 w 546931"/>
              <a:gd name="connsiteY2" fmla="*/ 905854 h 905854"/>
              <a:gd name="connsiteX3" fmla="*/ 367469 w 546931"/>
              <a:gd name="connsiteY3" fmla="*/ 863125 h 905854"/>
              <a:gd name="connsiteX4" fmla="*/ 418744 w 546931"/>
              <a:gd name="connsiteY4" fmla="*/ 897309 h 905854"/>
              <a:gd name="connsiteX5" fmla="*/ 410198 w 546931"/>
              <a:gd name="connsiteY5" fmla="*/ 794759 h 905854"/>
              <a:gd name="connsiteX6" fmla="*/ 470019 w 546931"/>
              <a:gd name="connsiteY6" fmla="*/ 760576 h 905854"/>
              <a:gd name="connsiteX7" fmla="*/ 546931 w 546931"/>
              <a:gd name="connsiteY7" fmla="*/ 803305 h 905854"/>
              <a:gd name="connsiteX8" fmla="*/ 546931 w 546931"/>
              <a:gd name="connsiteY8" fmla="*/ 803305 h 905854"/>
              <a:gd name="connsiteX9" fmla="*/ 521294 w 546931"/>
              <a:gd name="connsiteY9" fmla="*/ 675118 h 905854"/>
              <a:gd name="connsiteX10" fmla="*/ 435836 w 546931"/>
              <a:gd name="connsiteY10" fmla="*/ 555477 h 905854"/>
              <a:gd name="connsiteX11" fmla="*/ 444382 w 546931"/>
              <a:gd name="connsiteY11" fmla="*/ 487110 h 905854"/>
              <a:gd name="connsiteX12" fmla="*/ 401653 w 546931"/>
              <a:gd name="connsiteY12" fmla="*/ 444381 h 905854"/>
              <a:gd name="connsiteX13" fmla="*/ 299103 w 546931"/>
              <a:gd name="connsiteY13" fmla="*/ 282011 h 905854"/>
              <a:gd name="connsiteX14" fmla="*/ 222191 w 546931"/>
              <a:gd name="connsiteY14" fmla="*/ 205099 h 905854"/>
              <a:gd name="connsiteX15" fmla="*/ 230737 w 546931"/>
              <a:gd name="connsiteY15" fmla="*/ 128187 h 905854"/>
              <a:gd name="connsiteX16" fmla="*/ 273466 w 546931"/>
              <a:gd name="connsiteY16" fmla="*/ 76912 h 905854"/>
              <a:gd name="connsiteX17" fmla="*/ 213645 w 546931"/>
              <a:gd name="connsiteY17" fmla="*/ 0 h 905854"/>
              <a:gd name="connsiteX18" fmla="*/ 0 w 546931"/>
              <a:gd name="connsiteY18" fmla="*/ 128187 h 905854"/>
              <a:gd name="connsiteX19" fmla="*/ 52662 w 546931"/>
              <a:gd name="connsiteY19" fmla="*/ 225981 h 905854"/>
              <a:gd name="connsiteX20" fmla="*/ 8546 w 546931"/>
              <a:gd name="connsiteY20" fmla="*/ 358924 h 905854"/>
              <a:gd name="connsiteX21" fmla="*/ 51275 w 546931"/>
              <a:gd name="connsiteY21" fmla="*/ 452927 h 905854"/>
              <a:gd name="connsiteX22" fmla="*/ 136733 w 546931"/>
              <a:gd name="connsiteY22" fmla="*/ 521294 h 905854"/>
              <a:gd name="connsiteX23" fmla="*/ 173615 w 546931"/>
              <a:gd name="connsiteY23" fmla="*/ 556507 h 905854"/>
              <a:gd name="connsiteX24" fmla="*/ 228618 w 546931"/>
              <a:gd name="connsiteY24" fmla="*/ 571927 h 905854"/>
              <a:gd name="connsiteX25" fmla="*/ 234043 w 546931"/>
              <a:gd name="connsiteY25" fmla="*/ 774982 h 905854"/>
              <a:gd name="connsiteX26" fmla="*/ 196554 w 546931"/>
              <a:gd name="connsiteY26" fmla="*/ 854580 h 905854"/>
              <a:gd name="connsiteX0" fmla="*/ 196554 w 546931"/>
              <a:gd name="connsiteY0" fmla="*/ 854580 h 897309"/>
              <a:gd name="connsiteX1" fmla="*/ 290557 w 546931"/>
              <a:gd name="connsiteY1" fmla="*/ 846034 h 897309"/>
              <a:gd name="connsiteX2" fmla="*/ 292007 w 546931"/>
              <a:gd name="connsiteY2" fmla="*/ 875744 h 897309"/>
              <a:gd name="connsiteX3" fmla="*/ 367469 w 546931"/>
              <a:gd name="connsiteY3" fmla="*/ 863125 h 897309"/>
              <a:gd name="connsiteX4" fmla="*/ 418744 w 546931"/>
              <a:gd name="connsiteY4" fmla="*/ 897309 h 897309"/>
              <a:gd name="connsiteX5" fmla="*/ 410198 w 546931"/>
              <a:gd name="connsiteY5" fmla="*/ 794759 h 897309"/>
              <a:gd name="connsiteX6" fmla="*/ 470019 w 546931"/>
              <a:gd name="connsiteY6" fmla="*/ 760576 h 897309"/>
              <a:gd name="connsiteX7" fmla="*/ 546931 w 546931"/>
              <a:gd name="connsiteY7" fmla="*/ 803305 h 897309"/>
              <a:gd name="connsiteX8" fmla="*/ 546931 w 546931"/>
              <a:gd name="connsiteY8" fmla="*/ 803305 h 897309"/>
              <a:gd name="connsiteX9" fmla="*/ 521294 w 546931"/>
              <a:gd name="connsiteY9" fmla="*/ 675118 h 897309"/>
              <a:gd name="connsiteX10" fmla="*/ 435836 w 546931"/>
              <a:gd name="connsiteY10" fmla="*/ 555477 h 897309"/>
              <a:gd name="connsiteX11" fmla="*/ 444382 w 546931"/>
              <a:gd name="connsiteY11" fmla="*/ 487110 h 897309"/>
              <a:gd name="connsiteX12" fmla="*/ 401653 w 546931"/>
              <a:gd name="connsiteY12" fmla="*/ 444381 h 897309"/>
              <a:gd name="connsiteX13" fmla="*/ 299103 w 546931"/>
              <a:gd name="connsiteY13" fmla="*/ 282011 h 897309"/>
              <a:gd name="connsiteX14" fmla="*/ 222191 w 546931"/>
              <a:gd name="connsiteY14" fmla="*/ 205099 h 897309"/>
              <a:gd name="connsiteX15" fmla="*/ 230737 w 546931"/>
              <a:gd name="connsiteY15" fmla="*/ 128187 h 897309"/>
              <a:gd name="connsiteX16" fmla="*/ 273466 w 546931"/>
              <a:gd name="connsiteY16" fmla="*/ 76912 h 897309"/>
              <a:gd name="connsiteX17" fmla="*/ 213645 w 546931"/>
              <a:gd name="connsiteY17" fmla="*/ 0 h 897309"/>
              <a:gd name="connsiteX18" fmla="*/ 0 w 546931"/>
              <a:gd name="connsiteY18" fmla="*/ 128187 h 897309"/>
              <a:gd name="connsiteX19" fmla="*/ 52662 w 546931"/>
              <a:gd name="connsiteY19" fmla="*/ 225981 h 897309"/>
              <a:gd name="connsiteX20" fmla="*/ 8546 w 546931"/>
              <a:gd name="connsiteY20" fmla="*/ 358924 h 897309"/>
              <a:gd name="connsiteX21" fmla="*/ 51275 w 546931"/>
              <a:gd name="connsiteY21" fmla="*/ 452927 h 897309"/>
              <a:gd name="connsiteX22" fmla="*/ 136733 w 546931"/>
              <a:gd name="connsiteY22" fmla="*/ 521294 h 897309"/>
              <a:gd name="connsiteX23" fmla="*/ 173615 w 546931"/>
              <a:gd name="connsiteY23" fmla="*/ 556507 h 897309"/>
              <a:gd name="connsiteX24" fmla="*/ 228618 w 546931"/>
              <a:gd name="connsiteY24" fmla="*/ 571927 h 897309"/>
              <a:gd name="connsiteX25" fmla="*/ 234043 w 546931"/>
              <a:gd name="connsiteY25" fmla="*/ 774982 h 897309"/>
              <a:gd name="connsiteX26" fmla="*/ 196554 w 546931"/>
              <a:gd name="connsiteY26" fmla="*/ 854580 h 897309"/>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46931 w 546931"/>
              <a:gd name="connsiteY8" fmla="*/ 803305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21294 w 546931"/>
              <a:gd name="connsiteY9" fmla="*/ 675118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44382 w 546931"/>
              <a:gd name="connsiteY11" fmla="*/ 487110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22191 w 546931"/>
              <a:gd name="connsiteY14" fmla="*/ 205099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73466 w 546931"/>
              <a:gd name="connsiteY16" fmla="*/ 76912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299103 w 546931"/>
              <a:gd name="connsiteY13" fmla="*/ 282011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02117 w 546931"/>
              <a:gd name="connsiteY14" fmla="*/ 204132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22806 w 546931"/>
              <a:gd name="connsiteY8" fmla="*/ 782023 h 876511"/>
              <a:gd name="connsiteX9" fmla="*/ 500737 w 546931"/>
              <a:gd name="connsiteY9" fmla="*/ 684187 h 876511"/>
              <a:gd name="connsiteX10" fmla="*/ 435836 w 546931"/>
              <a:gd name="connsiteY10" fmla="*/ 555477 h 876511"/>
              <a:gd name="connsiteX11" fmla="*/ 425034 w 546931"/>
              <a:gd name="connsiteY11" fmla="*/ 471088 h 876511"/>
              <a:gd name="connsiteX12" fmla="*/ 401653 w 546931"/>
              <a:gd name="connsiteY12" fmla="*/ 444381 h 876511"/>
              <a:gd name="connsiteX13" fmla="*/ 327038 w 546931"/>
              <a:gd name="connsiteY13" fmla="*/ 328625 h 876511"/>
              <a:gd name="connsiteX14" fmla="*/ 225035 w 546931"/>
              <a:gd name="connsiteY14" fmla="*/ 250505 h 876511"/>
              <a:gd name="connsiteX15" fmla="*/ 230737 w 546931"/>
              <a:gd name="connsiteY15" fmla="*/ 128187 h 876511"/>
              <a:gd name="connsiteX16" fmla="*/ 238820 w 546931"/>
              <a:gd name="connsiteY16" fmla="*/ 65184 h 876511"/>
              <a:gd name="connsiteX17" fmla="*/ 213645 w 546931"/>
              <a:gd name="connsiteY17" fmla="*/ 0 h 876511"/>
              <a:gd name="connsiteX18" fmla="*/ 0 w 546931"/>
              <a:gd name="connsiteY18" fmla="*/ 128187 h 876511"/>
              <a:gd name="connsiteX19" fmla="*/ 52662 w 546931"/>
              <a:gd name="connsiteY19" fmla="*/ 225981 h 876511"/>
              <a:gd name="connsiteX20" fmla="*/ 8546 w 546931"/>
              <a:gd name="connsiteY20" fmla="*/ 358924 h 876511"/>
              <a:gd name="connsiteX21" fmla="*/ 51275 w 546931"/>
              <a:gd name="connsiteY21" fmla="*/ 452927 h 876511"/>
              <a:gd name="connsiteX22" fmla="*/ 136733 w 546931"/>
              <a:gd name="connsiteY22" fmla="*/ 521294 h 876511"/>
              <a:gd name="connsiteX23" fmla="*/ 173615 w 546931"/>
              <a:gd name="connsiteY23" fmla="*/ 556507 h 876511"/>
              <a:gd name="connsiteX24" fmla="*/ 228618 w 546931"/>
              <a:gd name="connsiteY24" fmla="*/ 571927 h 876511"/>
              <a:gd name="connsiteX25" fmla="*/ 234043 w 546931"/>
              <a:gd name="connsiteY25" fmla="*/ 774982 h 876511"/>
              <a:gd name="connsiteX26" fmla="*/ 196554 w 546931"/>
              <a:gd name="connsiteY26" fmla="*/ 854580 h 876511"/>
              <a:gd name="connsiteX0" fmla="*/ 196554 w 546931"/>
              <a:gd name="connsiteY0" fmla="*/ 854580 h 876511"/>
              <a:gd name="connsiteX1" fmla="*/ 290557 w 546931"/>
              <a:gd name="connsiteY1" fmla="*/ 846034 h 876511"/>
              <a:gd name="connsiteX2" fmla="*/ 292007 w 546931"/>
              <a:gd name="connsiteY2" fmla="*/ 875744 h 876511"/>
              <a:gd name="connsiteX3" fmla="*/ 367469 w 546931"/>
              <a:gd name="connsiteY3" fmla="*/ 863125 h 876511"/>
              <a:gd name="connsiteX4" fmla="*/ 404656 w 546931"/>
              <a:gd name="connsiteY4" fmla="*/ 876511 h 876511"/>
              <a:gd name="connsiteX5" fmla="*/ 410198 w 546931"/>
              <a:gd name="connsiteY5" fmla="*/ 794759 h 876511"/>
              <a:gd name="connsiteX6" fmla="*/ 470019 w 546931"/>
              <a:gd name="connsiteY6" fmla="*/ 760576 h 876511"/>
              <a:gd name="connsiteX7" fmla="*/ 546931 w 546931"/>
              <a:gd name="connsiteY7" fmla="*/ 803305 h 876511"/>
              <a:gd name="connsiteX8" fmla="*/ 500737 w 546931"/>
              <a:gd name="connsiteY8" fmla="*/ 684187 h 876511"/>
              <a:gd name="connsiteX9" fmla="*/ 435836 w 546931"/>
              <a:gd name="connsiteY9" fmla="*/ 555477 h 876511"/>
              <a:gd name="connsiteX10" fmla="*/ 425034 w 546931"/>
              <a:gd name="connsiteY10" fmla="*/ 471088 h 876511"/>
              <a:gd name="connsiteX11" fmla="*/ 401653 w 546931"/>
              <a:gd name="connsiteY11" fmla="*/ 444381 h 876511"/>
              <a:gd name="connsiteX12" fmla="*/ 327038 w 546931"/>
              <a:gd name="connsiteY12" fmla="*/ 328625 h 876511"/>
              <a:gd name="connsiteX13" fmla="*/ 225035 w 546931"/>
              <a:gd name="connsiteY13" fmla="*/ 250505 h 876511"/>
              <a:gd name="connsiteX14" fmla="*/ 230737 w 546931"/>
              <a:gd name="connsiteY14" fmla="*/ 128187 h 876511"/>
              <a:gd name="connsiteX15" fmla="*/ 238820 w 546931"/>
              <a:gd name="connsiteY15" fmla="*/ 65184 h 876511"/>
              <a:gd name="connsiteX16" fmla="*/ 213645 w 546931"/>
              <a:gd name="connsiteY16" fmla="*/ 0 h 876511"/>
              <a:gd name="connsiteX17" fmla="*/ 0 w 546931"/>
              <a:gd name="connsiteY17" fmla="*/ 128187 h 876511"/>
              <a:gd name="connsiteX18" fmla="*/ 52662 w 546931"/>
              <a:gd name="connsiteY18" fmla="*/ 225981 h 876511"/>
              <a:gd name="connsiteX19" fmla="*/ 8546 w 546931"/>
              <a:gd name="connsiteY19" fmla="*/ 358924 h 876511"/>
              <a:gd name="connsiteX20" fmla="*/ 51275 w 546931"/>
              <a:gd name="connsiteY20" fmla="*/ 452927 h 876511"/>
              <a:gd name="connsiteX21" fmla="*/ 136733 w 546931"/>
              <a:gd name="connsiteY21" fmla="*/ 521294 h 876511"/>
              <a:gd name="connsiteX22" fmla="*/ 173615 w 546931"/>
              <a:gd name="connsiteY22" fmla="*/ 556507 h 876511"/>
              <a:gd name="connsiteX23" fmla="*/ 228618 w 546931"/>
              <a:gd name="connsiteY23" fmla="*/ 571927 h 876511"/>
              <a:gd name="connsiteX24" fmla="*/ 234043 w 546931"/>
              <a:gd name="connsiteY24" fmla="*/ 774982 h 876511"/>
              <a:gd name="connsiteX25" fmla="*/ 196554 w 546931"/>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70019 w 516269"/>
              <a:gd name="connsiteY6" fmla="*/ 760576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 name="connsiteX0" fmla="*/ 196554 w 516269"/>
              <a:gd name="connsiteY0" fmla="*/ 854580 h 876511"/>
              <a:gd name="connsiteX1" fmla="*/ 290557 w 516269"/>
              <a:gd name="connsiteY1" fmla="*/ 846034 h 876511"/>
              <a:gd name="connsiteX2" fmla="*/ 292007 w 516269"/>
              <a:gd name="connsiteY2" fmla="*/ 875744 h 876511"/>
              <a:gd name="connsiteX3" fmla="*/ 367469 w 516269"/>
              <a:gd name="connsiteY3" fmla="*/ 863125 h 876511"/>
              <a:gd name="connsiteX4" fmla="*/ 404656 w 516269"/>
              <a:gd name="connsiteY4" fmla="*/ 876511 h 876511"/>
              <a:gd name="connsiteX5" fmla="*/ 410198 w 516269"/>
              <a:gd name="connsiteY5" fmla="*/ 794759 h 876511"/>
              <a:gd name="connsiteX6" fmla="*/ 469079 w 516269"/>
              <a:gd name="connsiteY6" fmla="*/ 780092 h 876511"/>
              <a:gd name="connsiteX7" fmla="*/ 516269 w 516269"/>
              <a:gd name="connsiteY7" fmla="*/ 790092 h 876511"/>
              <a:gd name="connsiteX8" fmla="*/ 500737 w 516269"/>
              <a:gd name="connsiteY8" fmla="*/ 684187 h 876511"/>
              <a:gd name="connsiteX9" fmla="*/ 435836 w 516269"/>
              <a:gd name="connsiteY9" fmla="*/ 555477 h 876511"/>
              <a:gd name="connsiteX10" fmla="*/ 425034 w 516269"/>
              <a:gd name="connsiteY10" fmla="*/ 471088 h 876511"/>
              <a:gd name="connsiteX11" fmla="*/ 401653 w 516269"/>
              <a:gd name="connsiteY11" fmla="*/ 444381 h 876511"/>
              <a:gd name="connsiteX12" fmla="*/ 327038 w 516269"/>
              <a:gd name="connsiteY12" fmla="*/ 328625 h 876511"/>
              <a:gd name="connsiteX13" fmla="*/ 225035 w 516269"/>
              <a:gd name="connsiteY13" fmla="*/ 250505 h 876511"/>
              <a:gd name="connsiteX14" fmla="*/ 230737 w 516269"/>
              <a:gd name="connsiteY14" fmla="*/ 128187 h 876511"/>
              <a:gd name="connsiteX15" fmla="*/ 238820 w 516269"/>
              <a:gd name="connsiteY15" fmla="*/ 65184 h 876511"/>
              <a:gd name="connsiteX16" fmla="*/ 213645 w 516269"/>
              <a:gd name="connsiteY16" fmla="*/ 0 h 876511"/>
              <a:gd name="connsiteX17" fmla="*/ 0 w 516269"/>
              <a:gd name="connsiteY17" fmla="*/ 128187 h 876511"/>
              <a:gd name="connsiteX18" fmla="*/ 52662 w 516269"/>
              <a:gd name="connsiteY18" fmla="*/ 225981 h 876511"/>
              <a:gd name="connsiteX19" fmla="*/ 8546 w 516269"/>
              <a:gd name="connsiteY19" fmla="*/ 358924 h 876511"/>
              <a:gd name="connsiteX20" fmla="*/ 51275 w 516269"/>
              <a:gd name="connsiteY20" fmla="*/ 452927 h 876511"/>
              <a:gd name="connsiteX21" fmla="*/ 136733 w 516269"/>
              <a:gd name="connsiteY21" fmla="*/ 521294 h 876511"/>
              <a:gd name="connsiteX22" fmla="*/ 173615 w 516269"/>
              <a:gd name="connsiteY22" fmla="*/ 556507 h 876511"/>
              <a:gd name="connsiteX23" fmla="*/ 228618 w 516269"/>
              <a:gd name="connsiteY23" fmla="*/ 571927 h 876511"/>
              <a:gd name="connsiteX24" fmla="*/ 234043 w 516269"/>
              <a:gd name="connsiteY24" fmla="*/ 774982 h 876511"/>
              <a:gd name="connsiteX25" fmla="*/ 196554 w 516269"/>
              <a:gd name="connsiteY25" fmla="*/ 854580 h 87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16269" h="876511">
                <a:moveTo>
                  <a:pt x="196554" y="854580"/>
                </a:moveTo>
                <a:lnTo>
                  <a:pt x="290557" y="846034"/>
                </a:lnTo>
                <a:cubicBezTo>
                  <a:pt x="291040" y="855937"/>
                  <a:pt x="291524" y="865841"/>
                  <a:pt x="292007" y="875744"/>
                </a:cubicBezTo>
                <a:lnTo>
                  <a:pt x="367469" y="863125"/>
                </a:lnTo>
                <a:lnTo>
                  <a:pt x="404656" y="876511"/>
                </a:lnTo>
                <a:lnTo>
                  <a:pt x="410198" y="794759"/>
                </a:lnTo>
                <a:lnTo>
                  <a:pt x="469079" y="780092"/>
                </a:lnTo>
                <a:lnTo>
                  <a:pt x="516269" y="790092"/>
                </a:lnTo>
                <a:lnTo>
                  <a:pt x="500737" y="684187"/>
                </a:lnTo>
                <a:lnTo>
                  <a:pt x="435836" y="555477"/>
                </a:lnTo>
                <a:lnTo>
                  <a:pt x="425034" y="471088"/>
                </a:lnTo>
                <a:lnTo>
                  <a:pt x="401653" y="444381"/>
                </a:lnTo>
                <a:lnTo>
                  <a:pt x="327038" y="328625"/>
                </a:lnTo>
                <a:lnTo>
                  <a:pt x="225035" y="250505"/>
                </a:lnTo>
                <a:lnTo>
                  <a:pt x="230737" y="128187"/>
                </a:lnTo>
                <a:lnTo>
                  <a:pt x="238820" y="65184"/>
                </a:lnTo>
                <a:lnTo>
                  <a:pt x="213645" y="0"/>
                </a:lnTo>
                <a:lnTo>
                  <a:pt x="0" y="128187"/>
                </a:lnTo>
                <a:lnTo>
                  <a:pt x="52662" y="225981"/>
                </a:lnTo>
                <a:lnTo>
                  <a:pt x="8546" y="358924"/>
                </a:lnTo>
                <a:lnTo>
                  <a:pt x="51275" y="452927"/>
                </a:lnTo>
                <a:lnTo>
                  <a:pt x="136733" y="521294"/>
                </a:lnTo>
                <a:lnTo>
                  <a:pt x="173615" y="556507"/>
                </a:lnTo>
                <a:lnTo>
                  <a:pt x="228618" y="571927"/>
                </a:lnTo>
                <a:cubicBezTo>
                  <a:pt x="230426" y="639612"/>
                  <a:pt x="207385" y="701071"/>
                  <a:pt x="234043" y="774982"/>
                </a:cubicBezTo>
                <a:lnTo>
                  <a:pt x="196554" y="85458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91955AFB-C056-A059-9FA1-30DE6FC2D8C6}"/>
              </a:ext>
            </a:extLst>
          </p:cNvPr>
          <p:cNvSpPr/>
          <p:nvPr/>
        </p:nvSpPr>
        <p:spPr>
          <a:xfrm rot="17886155">
            <a:off x="13258118" y="3863311"/>
            <a:ext cx="405819" cy="850334"/>
          </a:xfrm>
          <a:custGeom>
            <a:avLst/>
            <a:gdLst>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19641 w 299103"/>
              <a:gd name="connsiteY6" fmla="*/ 119641 h 546930"/>
              <a:gd name="connsiteX7" fmla="*/ 188008 w 299103"/>
              <a:gd name="connsiteY7" fmla="*/ 119641 h 546930"/>
              <a:gd name="connsiteX8" fmla="*/ 222191 w 299103"/>
              <a:gd name="connsiteY8" fmla="*/ 282011 h 546930"/>
              <a:gd name="connsiteX9" fmla="*/ 299103 w 299103"/>
              <a:gd name="connsiteY9" fmla="*/ 376015 h 546930"/>
              <a:gd name="connsiteX10" fmla="*/ 299103 w 299103"/>
              <a:gd name="connsiteY10" fmla="*/ 478564 h 546930"/>
              <a:gd name="connsiteX11" fmla="*/ 264920 w 299103"/>
              <a:gd name="connsiteY11" fmla="*/ 546930 h 546930"/>
              <a:gd name="connsiteX12" fmla="*/ 188008 w 299103"/>
              <a:gd name="connsiteY12" fmla="*/ 478564 h 546930"/>
              <a:gd name="connsiteX13" fmla="*/ 119641 w 299103"/>
              <a:gd name="connsiteY13" fmla="*/ 358923 h 546930"/>
              <a:gd name="connsiteX14" fmla="*/ 0 w 299103"/>
              <a:gd name="connsiteY14" fmla="*/ 299102 h 546930"/>
              <a:gd name="connsiteX15" fmla="*/ 0 w 299103"/>
              <a:gd name="connsiteY15" fmla="*/ 222190 h 546930"/>
              <a:gd name="connsiteX16" fmla="*/ 42729 w 299103"/>
              <a:gd name="connsiteY16" fmla="*/ 162370 h 546930"/>
              <a:gd name="connsiteX17" fmla="*/ 0 w 299103"/>
              <a:gd name="connsiteY17" fmla="*/ 51274 h 546930"/>
              <a:gd name="connsiteX18" fmla="*/ 0 w 299103"/>
              <a:gd name="connsiteY18"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188008 w 299103"/>
              <a:gd name="connsiteY6" fmla="*/ 119641 h 546930"/>
              <a:gd name="connsiteX7" fmla="*/ 222191 w 299103"/>
              <a:gd name="connsiteY7" fmla="*/ 282011 h 546930"/>
              <a:gd name="connsiteX8" fmla="*/ 299103 w 299103"/>
              <a:gd name="connsiteY8" fmla="*/ 376015 h 546930"/>
              <a:gd name="connsiteX9" fmla="*/ 299103 w 299103"/>
              <a:gd name="connsiteY9" fmla="*/ 478564 h 546930"/>
              <a:gd name="connsiteX10" fmla="*/ 264920 w 299103"/>
              <a:gd name="connsiteY10" fmla="*/ 546930 h 546930"/>
              <a:gd name="connsiteX11" fmla="*/ 188008 w 299103"/>
              <a:gd name="connsiteY11" fmla="*/ 478564 h 546930"/>
              <a:gd name="connsiteX12" fmla="*/ 119641 w 299103"/>
              <a:gd name="connsiteY12" fmla="*/ 358923 h 546930"/>
              <a:gd name="connsiteX13" fmla="*/ 0 w 299103"/>
              <a:gd name="connsiteY13" fmla="*/ 299102 h 546930"/>
              <a:gd name="connsiteX14" fmla="*/ 0 w 299103"/>
              <a:gd name="connsiteY14" fmla="*/ 222190 h 546930"/>
              <a:gd name="connsiteX15" fmla="*/ 42729 w 299103"/>
              <a:gd name="connsiteY15" fmla="*/ 162370 h 546930"/>
              <a:gd name="connsiteX16" fmla="*/ 0 w 299103"/>
              <a:gd name="connsiteY16" fmla="*/ 51274 h 546930"/>
              <a:gd name="connsiteX17" fmla="*/ 0 w 299103"/>
              <a:gd name="connsiteY17"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170916 w 299103"/>
              <a:gd name="connsiteY5" fmla="*/ 111095 h 546930"/>
              <a:gd name="connsiteX6" fmla="*/ 222191 w 299103"/>
              <a:gd name="connsiteY6" fmla="*/ 282011 h 546930"/>
              <a:gd name="connsiteX7" fmla="*/ 299103 w 299103"/>
              <a:gd name="connsiteY7" fmla="*/ 376015 h 546930"/>
              <a:gd name="connsiteX8" fmla="*/ 299103 w 299103"/>
              <a:gd name="connsiteY8" fmla="*/ 478564 h 546930"/>
              <a:gd name="connsiteX9" fmla="*/ 264920 w 299103"/>
              <a:gd name="connsiteY9" fmla="*/ 546930 h 546930"/>
              <a:gd name="connsiteX10" fmla="*/ 188008 w 299103"/>
              <a:gd name="connsiteY10" fmla="*/ 478564 h 546930"/>
              <a:gd name="connsiteX11" fmla="*/ 119641 w 299103"/>
              <a:gd name="connsiteY11" fmla="*/ 358923 h 546930"/>
              <a:gd name="connsiteX12" fmla="*/ 0 w 299103"/>
              <a:gd name="connsiteY12" fmla="*/ 299102 h 546930"/>
              <a:gd name="connsiteX13" fmla="*/ 0 w 299103"/>
              <a:gd name="connsiteY13" fmla="*/ 222190 h 546930"/>
              <a:gd name="connsiteX14" fmla="*/ 42729 w 299103"/>
              <a:gd name="connsiteY14" fmla="*/ 162370 h 546930"/>
              <a:gd name="connsiteX15" fmla="*/ 0 w 299103"/>
              <a:gd name="connsiteY15" fmla="*/ 51274 h 546930"/>
              <a:gd name="connsiteX16" fmla="*/ 0 w 299103"/>
              <a:gd name="connsiteY16"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96553 w 299103"/>
              <a:gd name="connsiteY4" fmla="*/ 94003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62370 w 299103"/>
              <a:gd name="connsiteY3" fmla="*/ 76912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 name="connsiteX0" fmla="*/ 0 w 299103"/>
              <a:gd name="connsiteY0" fmla="*/ 0 h 546930"/>
              <a:gd name="connsiteX1" fmla="*/ 0 w 299103"/>
              <a:gd name="connsiteY1" fmla="*/ 0 h 546930"/>
              <a:gd name="connsiteX2" fmla="*/ 102550 w 299103"/>
              <a:gd name="connsiteY2" fmla="*/ 51274 h 546930"/>
              <a:gd name="connsiteX3" fmla="*/ 180772 w 299103"/>
              <a:gd name="connsiteY3" fmla="*/ 77685 h 546930"/>
              <a:gd name="connsiteX4" fmla="*/ 169950 w 299103"/>
              <a:gd name="connsiteY4" fmla="*/ 130442 h 546930"/>
              <a:gd name="connsiteX5" fmla="*/ 222191 w 299103"/>
              <a:gd name="connsiteY5" fmla="*/ 282011 h 546930"/>
              <a:gd name="connsiteX6" fmla="*/ 299103 w 299103"/>
              <a:gd name="connsiteY6" fmla="*/ 376015 h 546930"/>
              <a:gd name="connsiteX7" fmla="*/ 299103 w 299103"/>
              <a:gd name="connsiteY7" fmla="*/ 478564 h 546930"/>
              <a:gd name="connsiteX8" fmla="*/ 264920 w 299103"/>
              <a:gd name="connsiteY8" fmla="*/ 546930 h 546930"/>
              <a:gd name="connsiteX9" fmla="*/ 188008 w 299103"/>
              <a:gd name="connsiteY9" fmla="*/ 478564 h 546930"/>
              <a:gd name="connsiteX10" fmla="*/ 119641 w 299103"/>
              <a:gd name="connsiteY10" fmla="*/ 358923 h 546930"/>
              <a:gd name="connsiteX11" fmla="*/ 0 w 299103"/>
              <a:gd name="connsiteY11" fmla="*/ 299102 h 546930"/>
              <a:gd name="connsiteX12" fmla="*/ 0 w 299103"/>
              <a:gd name="connsiteY12" fmla="*/ 222190 h 546930"/>
              <a:gd name="connsiteX13" fmla="*/ 42729 w 299103"/>
              <a:gd name="connsiteY13" fmla="*/ 162370 h 546930"/>
              <a:gd name="connsiteX14" fmla="*/ 0 w 299103"/>
              <a:gd name="connsiteY14" fmla="*/ 51274 h 546930"/>
              <a:gd name="connsiteX15" fmla="*/ 0 w 299103"/>
              <a:gd name="connsiteY15" fmla="*/ 0 h 546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103" h="546930">
                <a:moveTo>
                  <a:pt x="0" y="0"/>
                </a:moveTo>
                <a:lnTo>
                  <a:pt x="0" y="0"/>
                </a:lnTo>
                <a:cubicBezTo>
                  <a:pt x="34183" y="17091"/>
                  <a:pt x="72421" y="38327"/>
                  <a:pt x="102550" y="51274"/>
                </a:cubicBezTo>
                <a:cubicBezTo>
                  <a:pt x="132679" y="64221"/>
                  <a:pt x="169539" y="64490"/>
                  <a:pt x="180772" y="77685"/>
                </a:cubicBezTo>
                <a:cubicBezTo>
                  <a:pt x="192005" y="90880"/>
                  <a:pt x="163047" y="96388"/>
                  <a:pt x="169950" y="130442"/>
                </a:cubicBezTo>
                <a:cubicBezTo>
                  <a:pt x="176853" y="164496"/>
                  <a:pt x="205099" y="235009"/>
                  <a:pt x="222191" y="282011"/>
                </a:cubicBezTo>
                <a:lnTo>
                  <a:pt x="299103" y="376015"/>
                </a:lnTo>
                <a:lnTo>
                  <a:pt x="299103" y="478564"/>
                </a:lnTo>
                <a:lnTo>
                  <a:pt x="264920" y="546930"/>
                </a:lnTo>
                <a:lnTo>
                  <a:pt x="188008" y="478564"/>
                </a:lnTo>
                <a:lnTo>
                  <a:pt x="119641" y="358923"/>
                </a:lnTo>
                <a:lnTo>
                  <a:pt x="0" y="299102"/>
                </a:lnTo>
                <a:lnTo>
                  <a:pt x="0" y="222190"/>
                </a:lnTo>
                <a:lnTo>
                  <a:pt x="42729" y="162370"/>
                </a:lnTo>
                <a:lnTo>
                  <a:pt x="0" y="51274"/>
                </a:lnTo>
                <a:lnTo>
                  <a:pt x="0" y="0"/>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10CC3D0-1C94-413E-9327-BEB3948E4AE3}"/>
              </a:ext>
            </a:extLst>
          </p:cNvPr>
          <p:cNvSpPr/>
          <p:nvPr/>
        </p:nvSpPr>
        <p:spPr>
          <a:xfrm rot="17886155">
            <a:off x="11388577" y="1991308"/>
            <a:ext cx="552591" cy="685620"/>
          </a:xfrm>
          <a:custGeom>
            <a:avLst/>
            <a:gdLst>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26459 w 345332"/>
              <a:gd name="connsiteY12" fmla="*/ 262647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9689 w 345332"/>
              <a:gd name="connsiteY10" fmla="*/ 223736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65370 w 345332"/>
              <a:gd name="connsiteY9" fmla="*/ 311285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126459 w 345332"/>
              <a:gd name="connsiteY13" fmla="*/ 262647 h 413426"/>
              <a:gd name="connsiteX14" fmla="*/ 72957 w 345332"/>
              <a:gd name="connsiteY14" fmla="*/ 214009 h 413426"/>
              <a:gd name="connsiteX15" fmla="*/ 0 w 345332"/>
              <a:gd name="connsiteY15" fmla="*/ 63230 h 413426"/>
              <a:gd name="connsiteX16" fmla="*/ 19455 w 345332"/>
              <a:gd name="connsiteY16"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3865 w 345332"/>
              <a:gd name="connsiteY12" fmla="*/ 242462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1323 w 345332"/>
              <a:gd name="connsiteY11" fmla="*/ 209145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7425 w 345332"/>
              <a:gd name="connsiteY10" fmla="*/ 221243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45332"/>
              <a:gd name="connsiteY0" fmla="*/ 0 h 413426"/>
              <a:gd name="connsiteX1" fmla="*/ 155642 w 345332"/>
              <a:gd name="connsiteY1" fmla="*/ 29183 h 413426"/>
              <a:gd name="connsiteX2" fmla="*/ 243191 w 345332"/>
              <a:gd name="connsiteY2" fmla="*/ 24319 h 413426"/>
              <a:gd name="connsiteX3" fmla="*/ 277238 w 345332"/>
              <a:gd name="connsiteY3" fmla="*/ 82685 h 413426"/>
              <a:gd name="connsiteX4" fmla="*/ 262647 w 345332"/>
              <a:gd name="connsiteY4" fmla="*/ 116732 h 413426"/>
              <a:gd name="connsiteX5" fmla="*/ 345332 w 345332"/>
              <a:gd name="connsiteY5" fmla="*/ 238328 h 413426"/>
              <a:gd name="connsiteX6" fmla="*/ 325876 w 345332"/>
              <a:gd name="connsiteY6" fmla="*/ 286966 h 413426"/>
              <a:gd name="connsiteX7" fmla="*/ 286966 w 345332"/>
              <a:gd name="connsiteY7" fmla="*/ 413426 h 413426"/>
              <a:gd name="connsiteX8" fmla="*/ 243191 w 345332"/>
              <a:gd name="connsiteY8" fmla="*/ 350196 h 413426"/>
              <a:gd name="connsiteX9" fmla="*/ 179298 w 345332"/>
              <a:gd name="connsiteY9" fmla="*/ 319108 h 413426"/>
              <a:gd name="connsiteX10" fmla="*/ 184131 w 345332"/>
              <a:gd name="connsiteY10" fmla="*/ 240157 h 413426"/>
              <a:gd name="connsiteX11" fmla="*/ 133244 w 345332"/>
              <a:gd name="connsiteY11" fmla="*/ 218774 h 413426"/>
              <a:gd name="connsiteX12" fmla="*/ 115556 w 345332"/>
              <a:gd name="connsiteY12" fmla="*/ 256848 h 413426"/>
              <a:gd name="connsiteX13" fmla="*/ 72957 w 345332"/>
              <a:gd name="connsiteY13" fmla="*/ 214009 h 413426"/>
              <a:gd name="connsiteX14" fmla="*/ 0 w 345332"/>
              <a:gd name="connsiteY14" fmla="*/ 63230 h 413426"/>
              <a:gd name="connsiteX15" fmla="*/ 19455 w 345332"/>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7238 w 333210"/>
              <a:gd name="connsiteY3" fmla="*/ 82685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 name="connsiteX0" fmla="*/ 19455 w 333210"/>
              <a:gd name="connsiteY0" fmla="*/ 0 h 413426"/>
              <a:gd name="connsiteX1" fmla="*/ 155642 w 333210"/>
              <a:gd name="connsiteY1" fmla="*/ 29183 h 413426"/>
              <a:gd name="connsiteX2" fmla="*/ 243191 w 333210"/>
              <a:gd name="connsiteY2" fmla="*/ 24319 h 413426"/>
              <a:gd name="connsiteX3" fmla="*/ 271247 w 333210"/>
              <a:gd name="connsiteY3" fmla="*/ 58557 h 413426"/>
              <a:gd name="connsiteX4" fmla="*/ 262647 w 333210"/>
              <a:gd name="connsiteY4" fmla="*/ 116732 h 413426"/>
              <a:gd name="connsiteX5" fmla="*/ 333210 w 333210"/>
              <a:gd name="connsiteY5" fmla="*/ 242513 h 413426"/>
              <a:gd name="connsiteX6" fmla="*/ 325876 w 333210"/>
              <a:gd name="connsiteY6" fmla="*/ 286966 h 413426"/>
              <a:gd name="connsiteX7" fmla="*/ 286966 w 333210"/>
              <a:gd name="connsiteY7" fmla="*/ 413426 h 413426"/>
              <a:gd name="connsiteX8" fmla="*/ 243191 w 333210"/>
              <a:gd name="connsiteY8" fmla="*/ 350196 h 413426"/>
              <a:gd name="connsiteX9" fmla="*/ 179298 w 333210"/>
              <a:gd name="connsiteY9" fmla="*/ 319108 h 413426"/>
              <a:gd name="connsiteX10" fmla="*/ 184131 w 333210"/>
              <a:gd name="connsiteY10" fmla="*/ 240157 h 413426"/>
              <a:gd name="connsiteX11" fmla="*/ 133244 w 333210"/>
              <a:gd name="connsiteY11" fmla="*/ 218774 h 413426"/>
              <a:gd name="connsiteX12" fmla="*/ 115556 w 333210"/>
              <a:gd name="connsiteY12" fmla="*/ 256848 h 413426"/>
              <a:gd name="connsiteX13" fmla="*/ 72957 w 333210"/>
              <a:gd name="connsiteY13" fmla="*/ 214009 h 413426"/>
              <a:gd name="connsiteX14" fmla="*/ 0 w 333210"/>
              <a:gd name="connsiteY14" fmla="*/ 63230 h 413426"/>
              <a:gd name="connsiteX15" fmla="*/ 19455 w 333210"/>
              <a:gd name="connsiteY15" fmla="*/ 0 h 413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3210" h="413426">
                <a:moveTo>
                  <a:pt x="19455" y="0"/>
                </a:moveTo>
                <a:lnTo>
                  <a:pt x="155642" y="29183"/>
                </a:lnTo>
                <a:lnTo>
                  <a:pt x="243191" y="24319"/>
                </a:lnTo>
                <a:lnTo>
                  <a:pt x="271247" y="58557"/>
                </a:lnTo>
                <a:lnTo>
                  <a:pt x="262647" y="116732"/>
                </a:lnTo>
                <a:lnTo>
                  <a:pt x="333210" y="242513"/>
                </a:lnTo>
                <a:lnTo>
                  <a:pt x="325876" y="286966"/>
                </a:lnTo>
                <a:lnTo>
                  <a:pt x="286966" y="413426"/>
                </a:lnTo>
                <a:lnTo>
                  <a:pt x="243191" y="350196"/>
                </a:lnTo>
                <a:lnTo>
                  <a:pt x="179298" y="319108"/>
                </a:lnTo>
                <a:lnTo>
                  <a:pt x="184131" y="240157"/>
                </a:lnTo>
                <a:lnTo>
                  <a:pt x="133244" y="218774"/>
                </a:lnTo>
                <a:cubicBezTo>
                  <a:pt x="132144" y="230902"/>
                  <a:pt x="116656" y="244720"/>
                  <a:pt x="115556" y="256848"/>
                </a:cubicBezTo>
                <a:lnTo>
                  <a:pt x="72957" y="214009"/>
                </a:lnTo>
                <a:lnTo>
                  <a:pt x="0" y="63230"/>
                </a:lnTo>
                <a:lnTo>
                  <a:pt x="19455" y="0"/>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8" name="Freeform: Shape 17">
            <a:extLst>
              <a:ext uri="{FF2B5EF4-FFF2-40B4-BE49-F238E27FC236}">
                <a16:creationId xmlns:a16="http://schemas.microsoft.com/office/drawing/2014/main" id="{D4247D24-5915-A268-DA46-9071078AD0E8}"/>
              </a:ext>
            </a:extLst>
          </p:cNvPr>
          <p:cNvSpPr/>
          <p:nvPr/>
        </p:nvSpPr>
        <p:spPr>
          <a:xfrm rot="17886155">
            <a:off x="12081127" y="2744400"/>
            <a:ext cx="830808" cy="1274444"/>
          </a:xfrm>
          <a:custGeom>
            <a:avLst/>
            <a:gdLst>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97276 w 500974"/>
              <a:gd name="connsiteY24" fmla="*/ 340468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75097 w 500974"/>
              <a:gd name="connsiteY1" fmla="*/ 252919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14008 w 500974"/>
              <a:gd name="connsiteY2" fmla="*/ 25778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43191 w 500974"/>
              <a:gd name="connsiteY4" fmla="*/ 277238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291829 w 500974"/>
              <a:gd name="connsiteY5" fmla="*/ 321012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74515 w 500974"/>
              <a:gd name="connsiteY6" fmla="*/ 418289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8017 w 500974"/>
              <a:gd name="connsiteY10" fmla="*/ 607978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23153 w 500974"/>
              <a:gd name="connsiteY9" fmla="*/ 520429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78212"/>
              <a:gd name="connsiteX1" fmla="*/ 136400 w 500974"/>
              <a:gd name="connsiteY1" fmla="*/ 220876 h 778212"/>
              <a:gd name="connsiteX2" fmla="*/ 203578 w 500974"/>
              <a:gd name="connsiteY2" fmla="*/ 276352 h 778212"/>
              <a:gd name="connsiteX3" fmla="*/ 248055 w 500974"/>
              <a:gd name="connsiteY3" fmla="*/ 218872 h 778212"/>
              <a:gd name="connsiteX4" fmla="*/ 224938 w 500974"/>
              <a:gd name="connsiteY4" fmla="*/ 309734 h 778212"/>
              <a:gd name="connsiteX5" fmla="*/ 309025 w 500974"/>
              <a:gd name="connsiteY5" fmla="*/ 359984 h 778212"/>
              <a:gd name="connsiteX6" fmla="*/ 356720 w 500974"/>
              <a:gd name="connsiteY6" fmla="*/ 441273 h 778212"/>
              <a:gd name="connsiteX7" fmla="*/ 428017 w 500974"/>
              <a:gd name="connsiteY7" fmla="*/ 384242 h 778212"/>
              <a:gd name="connsiteX8" fmla="*/ 500974 w 500974"/>
              <a:gd name="connsiteY8" fmla="*/ 452336 h 778212"/>
              <a:gd name="connsiteX9" fmla="*/ 404698 w 500974"/>
              <a:gd name="connsiteY9" fmla="*/ 507620 h 778212"/>
              <a:gd name="connsiteX10" fmla="*/ 429620 w 500974"/>
              <a:gd name="connsiteY10" fmla="*/ 574679 h 778212"/>
              <a:gd name="connsiteX11" fmla="*/ 374515 w 500974"/>
              <a:gd name="connsiteY11" fmla="*/ 642025 h 778212"/>
              <a:gd name="connsiteX12" fmla="*/ 398834 w 500974"/>
              <a:gd name="connsiteY12" fmla="*/ 695527 h 778212"/>
              <a:gd name="connsiteX13" fmla="*/ 403697 w 500974"/>
              <a:gd name="connsiteY13" fmla="*/ 758757 h 778212"/>
              <a:gd name="connsiteX14" fmla="*/ 350195 w 500974"/>
              <a:gd name="connsiteY14" fmla="*/ 778212 h 778212"/>
              <a:gd name="connsiteX15" fmla="*/ 272374 w 500974"/>
              <a:gd name="connsiteY15" fmla="*/ 724710 h 778212"/>
              <a:gd name="connsiteX16" fmla="*/ 194553 w 500974"/>
              <a:gd name="connsiteY16" fmla="*/ 753893 h 778212"/>
              <a:gd name="connsiteX17" fmla="*/ 116732 w 500974"/>
              <a:gd name="connsiteY17" fmla="*/ 768485 h 778212"/>
              <a:gd name="connsiteX18" fmla="*/ 126459 w 500974"/>
              <a:gd name="connsiteY18" fmla="*/ 744165 h 778212"/>
              <a:gd name="connsiteX19" fmla="*/ 126459 w 500974"/>
              <a:gd name="connsiteY19" fmla="*/ 695527 h 778212"/>
              <a:gd name="connsiteX20" fmla="*/ 92412 w 500974"/>
              <a:gd name="connsiteY20" fmla="*/ 627434 h 778212"/>
              <a:gd name="connsiteX21" fmla="*/ 72957 w 500974"/>
              <a:gd name="connsiteY21" fmla="*/ 578795 h 778212"/>
              <a:gd name="connsiteX22" fmla="*/ 29183 w 500974"/>
              <a:gd name="connsiteY22" fmla="*/ 481519 h 778212"/>
              <a:gd name="connsiteX23" fmla="*/ 92412 w 500974"/>
              <a:gd name="connsiteY23" fmla="*/ 457200 h 778212"/>
              <a:gd name="connsiteX24" fmla="*/ 109005 w 500974"/>
              <a:gd name="connsiteY24" fmla="*/ 305823 h 778212"/>
              <a:gd name="connsiteX25" fmla="*/ 58366 w 500974"/>
              <a:gd name="connsiteY25" fmla="*/ 214008 h 778212"/>
              <a:gd name="connsiteX26" fmla="*/ 0 w 500974"/>
              <a:gd name="connsiteY26" fmla="*/ 68093 h 778212"/>
              <a:gd name="connsiteX27" fmla="*/ 34046 w 500974"/>
              <a:gd name="connsiteY27" fmla="*/ 0 h 778212"/>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26459 w 500974"/>
              <a:gd name="connsiteY19" fmla="*/ 695527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26459 w 500974"/>
              <a:gd name="connsiteY18" fmla="*/ 744165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4553 w 500974"/>
              <a:gd name="connsiteY16" fmla="*/ 7538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2374 w 500974"/>
              <a:gd name="connsiteY15" fmla="*/ 724710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196156 w 500974"/>
              <a:gd name="connsiteY16" fmla="*/ 720593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8055 w 500974"/>
              <a:gd name="connsiteY3" fmla="*/ 218872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33555 w 500974"/>
              <a:gd name="connsiteY3" fmla="*/ 222941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203578 w 500974"/>
              <a:gd name="connsiteY2" fmla="*/ 276352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45993 w 500974"/>
              <a:gd name="connsiteY3" fmla="*/ 261684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24938 w 500974"/>
              <a:gd name="connsiteY4" fmla="*/ 309734 h 768485"/>
              <a:gd name="connsiteX5" fmla="*/ 309025 w 500974"/>
              <a:gd name="connsiteY5" fmla="*/ 359984 h 768485"/>
              <a:gd name="connsiteX6" fmla="*/ 356720 w 500974"/>
              <a:gd name="connsiteY6" fmla="*/ 441273 h 768485"/>
              <a:gd name="connsiteX7" fmla="*/ 428017 w 500974"/>
              <a:gd name="connsiteY7" fmla="*/ 384242 h 768485"/>
              <a:gd name="connsiteX8" fmla="*/ 500974 w 500974"/>
              <a:gd name="connsiteY8" fmla="*/ 452336 h 768485"/>
              <a:gd name="connsiteX9" fmla="*/ 404698 w 500974"/>
              <a:gd name="connsiteY9" fmla="*/ 507620 h 768485"/>
              <a:gd name="connsiteX10" fmla="*/ 429620 w 500974"/>
              <a:gd name="connsiteY10" fmla="*/ 574679 h 768485"/>
              <a:gd name="connsiteX11" fmla="*/ 374515 w 500974"/>
              <a:gd name="connsiteY11" fmla="*/ 642025 h 768485"/>
              <a:gd name="connsiteX12" fmla="*/ 398834 w 500974"/>
              <a:gd name="connsiteY12" fmla="*/ 695527 h 768485"/>
              <a:gd name="connsiteX13" fmla="*/ 403697 w 500974"/>
              <a:gd name="connsiteY13" fmla="*/ 758757 h 768485"/>
              <a:gd name="connsiteX14" fmla="*/ 360626 w 500974"/>
              <a:gd name="connsiteY14" fmla="*/ 759642 h 768485"/>
              <a:gd name="connsiteX15" fmla="*/ 275554 w 500974"/>
              <a:gd name="connsiteY15" fmla="*/ 708174 h 768485"/>
              <a:gd name="connsiteX16" fmla="*/ 219827 w 500974"/>
              <a:gd name="connsiteY16" fmla="*/ 724118 h 768485"/>
              <a:gd name="connsiteX17" fmla="*/ 116732 w 500974"/>
              <a:gd name="connsiteY17" fmla="*/ 768485 h 768485"/>
              <a:gd name="connsiteX18" fmla="*/ 108118 w 500974"/>
              <a:gd name="connsiteY18" fmla="*/ 728978 h 768485"/>
              <a:gd name="connsiteX19" fmla="*/ 106084 w 500974"/>
              <a:gd name="connsiteY19" fmla="*/ 673091 h 768485"/>
              <a:gd name="connsiteX20" fmla="*/ 92412 w 500974"/>
              <a:gd name="connsiteY20" fmla="*/ 627434 h 768485"/>
              <a:gd name="connsiteX21" fmla="*/ 72957 w 500974"/>
              <a:gd name="connsiteY21" fmla="*/ 578795 h 768485"/>
              <a:gd name="connsiteX22" fmla="*/ 29183 w 500974"/>
              <a:gd name="connsiteY22" fmla="*/ 481519 h 768485"/>
              <a:gd name="connsiteX23" fmla="*/ 92412 w 500974"/>
              <a:gd name="connsiteY23" fmla="*/ 457200 h 768485"/>
              <a:gd name="connsiteX24" fmla="*/ 109005 w 500974"/>
              <a:gd name="connsiteY24" fmla="*/ 305823 h 768485"/>
              <a:gd name="connsiteX25" fmla="*/ 58366 w 500974"/>
              <a:gd name="connsiteY25" fmla="*/ 214008 h 768485"/>
              <a:gd name="connsiteX26" fmla="*/ 0 w 500974"/>
              <a:gd name="connsiteY26" fmla="*/ 68093 h 768485"/>
              <a:gd name="connsiteX27" fmla="*/ 34046 w 500974"/>
              <a:gd name="connsiteY27" fmla="*/ 0 h 768485"/>
              <a:gd name="connsiteX0" fmla="*/ 34046 w 500974"/>
              <a:gd name="connsiteY0" fmla="*/ 0 h 768485"/>
              <a:gd name="connsiteX1" fmla="*/ 136400 w 500974"/>
              <a:gd name="connsiteY1" fmla="*/ 220876 h 768485"/>
              <a:gd name="connsiteX2" fmla="*/ 175494 w 500974"/>
              <a:gd name="connsiteY2" fmla="*/ 265463 h 768485"/>
              <a:gd name="connsiteX3" fmla="*/ 230374 w 500974"/>
              <a:gd name="connsiteY3" fmla="*/ 239476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57677 w 500974"/>
              <a:gd name="connsiteY4" fmla="*/ 290319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37854 w 500974"/>
              <a:gd name="connsiteY3" fmla="*/ 23268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07506 w 500974"/>
              <a:gd name="connsiteY3" fmla="*/ 219303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9516 w 500974"/>
              <a:gd name="connsiteY3" fmla="*/ 178894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52699 w 500974"/>
              <a:gd name="connsiteY3" fmla="*/ 221478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175494 w 500974"/>
              <a:gd name="connsiteY2" fmla="*/ 265463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 name="connsiteX0" fmla="*/ 34046 w 500974"/>
              <a:gd name="connsiteY0" fmla="*/ 0 h 768485"/>
              <a:gd name="connsiteX1" fmla="*/ 136400 w 500974"/>
              <a:gd name="connsiteY1" fmla="*/ 220876 h 768485"/>
              <a:gd name="connsiteX2" fmla="*/ 213092 w 500974"/>
              <a:gd name="connsiteY2" fmla="*/ 276809 h 768485"/>
              <a:gd name="connsiteX3" fmla="*/ 242498 w 500974"/>
              <a:gd name="connsiteY3" fmla="*/ 235290 h 768485"/>
              <a:gd name="connsiteX4" fmla="*/ 234236 w 500974"/>
              <a:gd name="connsiteY4" fmla="*/ 282038 h 768485"/>
              <a:gd name="connsiteX5" fmla="*/ 224938 w 500974"/>
              <a:gd name="connsiteY5" fmla="*/ 309734 h 768485"/>
              <a:gd name="connsiteX6" fmla="*/ 309025 w 500974"/>
              <a:gd name="connsiteY6" fmla="*/ 359984 h 768485"/>
              <a:gd name="connsiteX7" fmla="*/ 356720 w 500974"/>
              <a:gd name="connsiteY7" fmla="*/ 441273 h 768485"/>
              <a:gd name="connsiteX8" fmla="*/ 428017 w 500974"/>
              <a:gd name="connsiteY8" fmla="*/ 384242 h 768485"/>
              <a:gd name="connsiteX9" fmla="*/ 500974 w 500974"/>
              <a:gd name="connsiteY9" fmla="*/ 452336 h 768485"/>
              <a:gd name="connsiteX10" fmla="*/ 404698 w 500974"/>
              <a:gd name="connsiteY10" fmla="*/ 507620 h 768485"/>
              <a:gd name="connsiteX11" fmla="*/ 429620 w 500974"/>
              <a:gd name="connsiteY11" fmla="*/ 574679 h 768485"/>
              <a:gd name="connsiteX12" fmla="*/ 374515 w 500974"/>
              <a:gd name="connsiteY12" fmla="*/ 642025 h 768485"/>
              <a:gd name="connsiteX13" fmla="*/ 398834 w 500974"/>
              <a:gd name="connsiteY13" fmla="*/ 695527 h 768485"/>
              <a:gd name="connsiteX14" fmla="*/ 403697 w 500974"/>
              <a:gd name="connsiteY14" fmla="*/ 758757 h 768485"/>
              <a:gd name="connsiteX15" fmla="*/ 360626 w 500974"/>
              <a:gd name="connsiteY15" fmla="*/ 759642 h 768485"/>
              <a:gd name="connsiteX16" fmla="*/ 275554 w 500974"/>
              <a:gd name="connsiteY16" fmla="*/ 708174 h 768485"/>
              <a:gd name="connsiteX17" fmla="*/ 219827 w 500974"/>
              <a:gd name="connsiteY17" fmla="*/ 724118 h 768485"/>
              <a:gd name="connsiteX18" fmla="*/ 116732 w 500974"/>
              <a:gd name="connsiteY18" fmla="*/ 768485 h 768485"/>
              <a:gd name="connsiteX19" fmla="*/ 108118 w 500974"/>
              <a:gd name="connsiteY19" fmla="*/ 728978 h 768485"/>
              <a:gd name="connsiteX20" fmla="*/ 106084 w 500974"/>
              <a:gd name="connsiteY20" fmla="*/ 673091 h 768485"/>
              <a:gd name="connsiteX21" fmla="*/ 92412 w 500974"/>
              <a:gd name="connsiteY21" fmla="*/ 627434 h 768485"/>
              <a:gd name="connsiteX22" fmla="*/ 72957 w 500974"/>
              <a:gd name="connsiteY22" fmla="*/ 578795 h 768485"/>
              <a:gd name="connsiteX23" fmla="*/ 29183 w 500974"/>
              <a:gd name="connsiteY23" fmla="*/ 481519 h 768485"/>
              <a:gd name="connsiteX24" fmla="*/ 92412 w 500974"/>
              <a:gd name="connsiteY24" fmla="*/ 457200 h 768485"/>
              <a:gd name="connsiteX25" fmla="*/ 109005 w 500974"/>
              <a:gd name="connsiteY25" fmla="*/ 305823 h 768485"/>
              <a:gd name="connsiteX26" fmla="*/ 58366 w 500974"/>
              <a:gd name="connsiteY26" fmla="*/ 214008 h 768485"/>
              <a:gd name="connsiteX27" fmla="*/ 0 w 500974"/>
              <a:gd name="connsiteY27" fmla="*/ 68093 h 768485"/>
              <a:gd name="connsiteX28" fmla="*/ 34046 w 500974"/>
              <a:gd name="connsiteY28" fmla="*/ 0 h 76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00974" h="768485">
                <a:moveTo>
                  <a:pt x="34046" y="0"/>
                </a:moveTo>
                <a:lnTo>
                  <a:pt x="136400" y="220876"/>
                </a:lnTo>
                <a:lnTo>
                  <a:pt x="213092" y="276809"/>
                </a:lnTo>
                <a:cubicBezTo>
                  <a:pt x="223084" y="259005"/>
                  <a:pt x="214967" y="221256"/>
                  <a:pt x="242498" y="235290"/>
                </a:cubicBezTo>
                <a:cubicBezTo>
                  <a:pt x="242123" y="250987"/>
                  <a:pt x="234611" y="266341"/>
                  <a:pt x="234236" y="282038"/>
                </a:cubicBezTo>
                <a:lnTo>
                  <a:pt x="224938" y="309734"/>
                </a:lnTo>
                <a:lnTo>
                  <a:pt x="309025" y="359984"/>
                </a:lnTo>
                <a:lnTo>
                  <a:pt x="356720" y="441273"/>
                </a:lnTo>
                <a:lnTo>
                  <a:pt x="428017" y="384242"/>
                </a:lnTo>
                <a:lnTo>
                  <a:pt x="500974" y="452336"/>
                </a:lnTo>
                <a:lnTo>
                  <a:pt x="404698" y="507620"/>
                </a:lnTo>
                <a:lnTo>
                  <a:pt x="429620" y="574679"/>
                </a:lnTo>
                <a:lnTo>
                  <a:pt x="374515" y="642025"/>
                </a:lnTo>
                <a:lnTo>
                  <a:pt x="398834" y="695527"/>
                </a:lnTo>
                <a:lnTo>
                  <a:pt x="403697" y="758757"/>
                </a:lnTo>
                <a:lnTo>
                  <a:pt x="360626" y="759642"/>
                </a:lnTo>
                <a:lnTo>
                  <a:pt x="275554" y="708174"/>
                </a:lnTo>
                <a:lnTo>
                  <a:pt x="219827" y="724118"/>
                </a:lnTo>
                <a:lnTo>
                  <a:pt x="116732" y="768485"/>
                </a:lnTo>
                <a:lnTo>
                  <a:pt x="108118" y="728978"/>
                </a:lnTo>
                <a:lnTo>
                  <a:pt x="106084" y="673091"/>
                </a:lnTo>
                <a:lnTo>
                  <a:pt x="92412" y="627434"/>
                </a:lnTo>
                <a:lnTo>
                  <a:pt x="72957" y="578795"/>
                </a:lnTo>
                <a:lnTo>
                  <a:pt x="29183" y="481519"/>
                </a:lnTo>
                <a:lnTo>
                  <a:pt x="92412" y="457200"/>
                </a:lnTo>
                <a:lnTo>
                  <a:pt x="109005" y="305823"/>
                </a:lnTo>
                <a:lnTo>
                  <a:pt x="58366" y="214008"/>
                </a:lnTo>
                <a:lnTo>
                  <a:pt x="0" y="68093"/>
                </a:lnTo>
                <a:lnTo>
                  <a:pt x="34046" y="0"/>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19" name="Freeform: Shape 18">
            <a:extLst>
              <a:ext uri="{FF2B5EF4-FFF2-40B4-BE49-F238E27FC236}">
                <a16:creationId xmlns:a16="http://schemas.microsoft.com/office/drawing/2014/main" id="{0F189421-7556-E761-B86E-9041920C29D4}"/>
              </a:ext>
            </a:extLst>
          </p:cNvPr>
          <p:cNvSpPr/>
          <p:nvPr/>
        </p:nvSpPr>
        <p:spPr>
          <a:xfrm rot="17886155">
            <a:off x="1649511" y="7480066"/>
            <a:ext cx="1274444" cy="516231"/>
          </a:xfrm>
          <a:custGeom>
            <a:avLst/>
            <a:gdLst>
              <a:gd name="connsiteX0" fmla="*/ 0 w 768485"/>
              <a:gd name="connsiteY0" fmla="*/ 116732 h 311285"/>
              <a:gd name="connsiteX1" fmla="*/ 116732 w 768485"/>
              <a:gd name="connsiteY1" fmla="*/ 97276 h 311285"/>
              <a:gd name="connsiteX2" fmla="*/ 209145 w 768485"/>
              <a:gd name="connsiteY2" fmla="*/ 63229 h 311285"/>
              <a:gd name="connsiteX3" fmla="*/ 262647 w 768485"/>
              <a:gd name="connsiteY3" fmla="*/ 0 h 311285"/>
              <a:gd name="connsiteX4" fmla="*/ 340468 w 768485"/>
              <a:gd name="connsiteY4" fmla="*/ 14591 h 311285"/>
              <a:gd name="connsiteX5" fmla="*/ 432881 w 768485"/>
              <a:gd name="connsiteY5" fmla="*/ 14591 h 311285"/>
              <a:gd name="connsiteX6" fmla="*/ 486383 w 768485"/>
              <a:gd name="connsiteY6" fmla="*/ 38910 h 311285"/>
              <a:gd name="connsiteX7" fmla="*/ 539885 w 768485"/>
              <a:gd name="connsiteY7" fmla="*/ 38910 h 311285"/>
              <a:gd name="connsiteX8" fmla="*/ 612843 w 768485"/>
              <a:gd name="connsiteY8" fmla="*/ 121595 h 311285"/>
              <a:gd name="connsiteX9" fmla="*/ 700392 w 768485"/>
              <a:gd name="connsiteY9" fmla="*/ 131323 h 311285"/>
              <a:gd name="connsiteX10" fmla="*/ 768485 w 768485"/>
              <a:gd name="connsiteY10" fmla="*/ 204281 h 311285"/>
              <a:gd name="connsiteX11" fmla="*/ 710119 w 768485"/>
              <a:gd name="connsiteY11" fmla="*/ 267510 h 311285"/>
              <a:gd name="connsiteX12" fmla="*/ 573932 w 768485"/>
              <a:gd name="connsiteY12" fmla="*/ 291829 h 311285"/>
              <a:gd name="connsiteX13" fmla="*/ 496111 w 768485"/>
              <a:gd name="connsiteY13" fmla="*/ 291829 h 311285"/>
              <a:gd name="connsiteX14" fmla="*/ 413426 w 768485"/>
              <a:gd name="connsiteY14" fmla="*/ 311285 h 311285"/>
              <a:gd name="connsiteX15" fmla="*/ 131324 w 768485"/>
              <a:gd name="connsiteY15" fmla="*/ 243191 h 311285"/>
              <a:gd name="connsiteX16" fmla="*/ 58366 w 768485"/>
              <a:gd name="connsiteY16" fmla="*/ 228600 h 311285"/>
              <a:gd name="connsiteX17" fmla="*/ 0 w 768485"/>
              <a:gd name="connsiteY17" fmla="*/ 116732 h 31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68485" h="311285">
                <a:moveTo>
                  <a:pt x="0" y="116732"/>
                </a:moveTo>
                <a:lnTo>
                  <a:pt x="116732" y="97276"/>
                </a:lnTo>
                <a:lnTo>
                  <a:pt x="209145" y="63229"/>
                </a:lnTo>
                <a:lnTo>
                  <a:pt x="262647" y="0"/>
                </a:lnTo>
                <a:lnTo>
                  <a:pt x="340468" y="14591"/>
                </a:lnTo>
                <a:lnTo>
                  <a:pt x="432881" y="14591"/>
                </a:lnTo>
                <a:lnTo>
                  <a:pt x="486383" y="38910"/>
                </a:lnTo>
                <a:lnTo>
                  <a:pt x="539885" y="38910"/>
                </a:lnTo>
                <a:lnTo>
                  <a:pt x="612843" y="121595"/>
                </a:lnTo>
                <a:lnTo>
                  <a:pt x="700392" y="131323"/>
                </a:lnTo>
                <a:lnTo>
                  <a:pt x="768485" y="204281"/>
                </a:lnTo>
                <a:lnTo>
                  <a:pt x="710119" y="267510"/>
                </a:lnTo>
                <a:lnTo>
                  <a:pt x="573932" y="291829"/>
                </a:lnTo>
                <a:lnTo>
                  <a:pt x="496111" y="291829"/>
                </a:lnTo>
                <a:lnTo>
                  <a:pt x="413426" y="311285"/>
                </a:lnTo>
                <a:lnTo>
                  <a:pt x="131324" y="243191"/>
                </a:lnTo>
                <a:lnTo>
                  <a:pt x="58366" y="228600"/>
                </a:lnTo>
                <a:lnTo>
                  <a:pt x="0" y="116732"/>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Freeform: Shape 19">
            <a:extLst>
              <a:ext uri="{FF2B5EF4-FFF2-40B4-BE49-F238E27FC236}">
                <a16:creationId xmlns:a16="http://schemas.microsoft.com/office/drawing/2014/main" id="{CFA2EC1F-0120-070A-7D59-841A45917AA7}"/>
              </a:ext>
            </a:extLst>
          </p:cNvPr>
          <p:cNvSpPr/>
          <p:nvPr/>
        </p:nvSpPr>
        <p:spPr>
          <a:xfrm rot="17886155">
            <a:off x="11935351" y="1214258"/>
            <a:ext cx="790478" cy="497623"/>
          </a:xfrm>
          <a:custGeom>
            <a:avLst/>
            <a:gdLst>
              <a:gd name="connsiteX0" fmla="*/ 19455 w 476655"/>
              <a:gd name="connsiteY0" fmla="*/ 58366 h 321013"/>
              <a:gd name="connsiteX1" fmla="*/ 121596 w 476655"/>
              <a:gd name="connsiteY1" fmla="*/ 63230 h 321013"/>
              <a:gd name="connsiteX2" fmla="*/ 282102 w 476655"/>
              <a:gd name="connsiteY2" fmla="*/ 0 h 321013"/>
              <a:gd name="connsiteX3" fmla="*/ 384243 w 476655"/>
              <a:gd name="connsiteY3" fmla="*/ 53502 h 321013"/>
              <a:gd name="connsiteX4" fmla="*/ 384243 w 476655"/>
              <a:gd name="connsiteY4" fmla="*/ 53502 h 321013"/>
              <a:gd name="connsiteX5" fmla="*/ 476655 w 476655"/>
              <a:gd name="connsiteY5" fmla="*/ 126460 h 321013"/>
              <a:gd name="connsiteX6" fmla="*/ 452336 w 476655"/>
              <a:gd name="connsiteY6" fmla="*/ 175098 h 321013"/>
              <a:gd name="connsiteX7" fmla="*/ 306421 w 476655"/>
              <a:gd name="connsiteY7" fmla="*/ 228600 h 321013"/>
              <a:gd name="connsiteX8" fmla="*/ 272374 w 476655"/>
              <a:gd name="connsiteY8" fmla="*/ 321013 h 321013"/>
              <a:gd name="connsiteX9" fmla="*/ 189689 w 476655"/>
              <a:gd name="connsiteY9" fmla="*/ 214009 h 321013"/>
              <a:gd name="connsiteX10" fmla="*/ 141051 w 476655"/>
              <a:gd name="connsiteY10" fmla="*/ 214009 h 321013"/>
              <a:gd name="connsiteX11" fmla="*/ 82685 w 476655"/>
              <a:gd name="connsiteY11" fmla="*/ 150779 h 321013"/>
              <a:gd name="connsiteX12" fmla="*/ 0 w 476655"/>
              <a:gd name="connsiteY12" fmla="*/ 136188 h 321013"/>
              <a:gd name="connsiteX13" fmla="*/ 19455 w 476655"/>
              <a:gd name="connsiteY13" fmla="*/ 58366 h 321013"/>
              <a:gd name="connsiteX0" fmla="*/ 19455 w 476655"/>
              <a:gd name="connsiteY0" fmla="*/ 58366 h 300065"/>
              <a:gd name="connsiteX1" fmla="*/ 121596 w 476655"/>
              <a:gd name="connsiteY1" fmla="*/ 63230 h 300065"/>
              <a:gd name="connsiteX2" fmla="*/ 282102 w 476655"/>
              <a:gd name="connsiteY2" fmla="*/ 0 h 300065"/>
              <a:gd name="connsiteX3" fmla="*/ 384243 w 476655"/>
              <a:gd name="connsiteY3" fmla="*/ 53502 h 300065"/>
              <a:gd name="connsiteX4" fmla="*/ 384243 w 476655"/>
              <a:gd name="connsiteY4" fmla="*/ 53502 h 300065"/>
              <a:gd name="connsiteX5" fmla="*/ 476655 w 476655"/>
              <a:gd name="connsiteY5" fmla="*/ 126460 h 300065"/>
              <a:gd name="connsiteX6" fmla="*/ 452336 w 476655"/>
              <a:gd name="connsiteY6" fmla="*/ 175098 h 300065"/>
              <a:gd name="connsiteX7" fmla="*/ 306421 w 476655"/>
              <a:gd name="connsiteY7" fmla="*/ 228600 h 300065"/>
              <a:gd name="connsiteX8" fmla="*/ 282918 w 476655"/>
              <a:gd name="connsiteY8" fmla="*/ 300065 h 300065"/>
              <a:gd name="connsiteX9" fmla="*/ 189689 w 476655"/>
              <a:gd name="connsiteY9" fmla="*/ 214009 h 300065"/>
              <a:gd name="connsiteX10" fmla="*/ 141051 w 476655"/>
              <a:gd name="connsiteY10" fmla="*/ 214009 h 300065"/>
              <a:gd name="connsiteX11" fmla="*/ 82685 w 476655"/>
              <a:gd name="connsiteY11" fmla="*/ 150779 h 300065"/>
              <a:gd name="connsiteX12" fmla="*/ 0 w 476655"/>
              <a:gd name="connsiteY12" fmla="*/ 136188 h 300065"/>
              <a:gd name="connsiteX13" fmla="*/ 19455 w 476655"/>
              <a:gd name="connsiteY13" fmla="*/ 58366 h 30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655" h="300065">
                <a:moveTo>
                  <a:pt x="19455" y="58366"/>
                </a:moveTo>
                <a:lnTo>
                  <a:pt x="121596" y="63230"/>
                </a:lnTo>
                <a:lnTo>
                  <a:pt x="282102" y="0"/>
                </a:lnTo>
                <a:lnTo>
                  <a:pt x="384243" y="53502"/>
                </a:lnTo>
                <a:lnTo>
                  <a:pt x="384243" y="53502"/>
                </a:lnTo>
                <a:lnTo>
                  <a:pt x="476655" y="126460"/>
                </a:lnTo>
                <a:lnTo>
                  <a:pt x="452336" y="175098"/>
                </a:lnTo>
                <a:lnTo>
                  <a:pt x="306421" y="228600"/>
                </a:lnTo>
                <a:lnTo>
                  <a:pt x="282918" y="300065"/>
                </a:lnTo>
                <a:lnTo>
                  <a:pt x="189689" y="214009"/>
                </a:lnTo>
                <a:lnTo>
                  <a:pt x="141051" y="214009"/>
                </a:lnTo>
                <a:lnTo>
                  <a:pt x="82685" y="150779"/>
                </a:lnTo>
                <a:lnTo>
                  <a:pt x="0" y="136188"/>
                </a:lnTo>
                <a:lnTo>
                  <a:pt x="19455" y="58366"/>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1" name="Freeform: Shape 20">
            <a:extLst>
              <a:ext uri="{FF2B5EF4-FFF2-40B4-BE49-F238E27FC236}">
                <a16:creationId xmlns:a16="http://schemas.microsoft.com/office/drawing/2014/main" id="{D558927E-B8BF-7E7F-3B11-6F2B32747F0A}"/>
              </a:ext>
            </a:extLst>
          </p:cNvPr>
          <p:cNvSpPr/>
          <p:nvPr/>
        </p:nvSpPr>
        <p:spPr>
          <a:xfrm rot="17886155">
            <a:off x="11804826" y="-197906"/>
            <a:ext cx="774347" cy="500099"/>
          </a:xfrm>
          <a:custGeom>
            <a:avLst/>
            <a:gdLst>
              <a:gd name="connsiteX0" fmla="*/ 9728 w 471792"/>
              <a:gd name="connsiteY0" fmla="*/ 238328 h 301558"/>
              <a:gd name="connsiteX1" fmla="*/ 38911 w 471792"/>
              <a:gd name="connsiteY1" fmla="*/ 170234 h 301558"/>
              <a:gd name="connsiteX2" fmla="*/ 0 w 471792"/>
              <a:gd name="connsiteY2" fmla="*/ 87549 h 301558"/>
              <a:gd name="connsiteX3" fmla="*/ 58366 w 471792"/>
              <a:gd name="connsiteY3" fmla="*/ 19455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0235 w 471792"/>
              <a:gd name="connsiteY5" fmla="*/ 29183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09145 w 471792"/>
              <a:gd name="connsiteY6" fmla="*/ 14592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71792"/>
              <a:gd name="connsiteY0" fmla="*/ 238328 h 301558"/>
              <a:gd name="connsiteX1" fmla="*/ 38911 w 471792"/>
              <a:gd name="connsiteY1" fmla="*/ 170234 h 301558"/>
              <a:gd name="connsiteX2" fmla="*/ 0 w 471792"/>
              <a:gd name="connsiteY2" fmla="*/ 87549 h 301558"/>
              <a:gd name="connsiteX3" fmla="*/ 59828 w 471792"/>
              <a:gd name="connsiteY3" fmla="*/ 38598 h 301558"/>
              <a:gd name="connsiteX4" fmla="*/ 116732 w 471792"/>
              <a:gd name="connsiteY4" fmla="*/ 58366 h 301558"/>
              <a:gd name="connsiteX5" fmla="*/ 176455 w 471792"/>
              <a:gd name="connsiteY5" fmla="*/ 48555 h 301558"/>
              <a:gd name="connsiteX6" fmla="*/ 220809 w 471792"/>
              <a:gd name="connsiteY6" fmla="*/ 19921 h 301558"/>
              <a:gd name="connsiteX7" fmla="*/ 282103 w 471792"/>
              <a:gd name="connsiteY7" fmla="*/ 82685 h 301558"/>
              <a:gd name="connsiteX8" fmla="*/ 330741 w 471792"/>
              <a:gd name="connsiteY8" fmla="*/ 53502 h 301558"/>
              <a:gd name="connsiteX9" fmla="*/ 466928 w 471792"/>
              <a:gd name="connsiteY9" fmla="*/ 0 h 301558"/>
              <a:gd name="connsiteX10" fmla="*/ 471792 w 471792"/>
              <a:gd name="connsiteY10" fmla="*/ 38911 h 301558"/>
              <a:gd name="connsiteX11" fmla="*/ 403698 w 471792"/>
              <a:gd name="connsiteY11" fmla="*/ 92413 h 301558"/>
              <a:gd name="connsiteX12" fmla="*/ 408562 w 471792"/>
              <a:gd name="connsiteY12" fmla="*/ 248055 h 301558"/>
              <a:gd name="connsiteX13" fmla="*/ 267511 w 471792"/>
              <a:gd name="connsiteY13" fmla="*/ 209145 h 301558"/>
              <a:gd name="connsiteX14" fmla="*/ 175098 w 471792"/>
              <a:gd name="connsiteY14" fmla="*/ 179962 h 301558"/>
              <a:gd name="connsiteX15" fmla="*/ 82686 w 471792"/>
              <a:gd name="connsiteY15" fmla="*/ 301558 h 301558"/>
              <a:gd name="connsiteX16" fmla="*/ 9728 w 471792"/>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408562 w 466928"/>
              <a:gd name="connsiteY12" fmla="*/ 248055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3698 w 466928"/>
              <a:gd name="connsiteY11" fmla="*/ 9241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07222 w 466928"/>
              <a:gd name="connsiteY11" fmla="*/ 68743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385006 w 466928"/>
              <a:gd name="connsiteY12" fmla="*/ 242153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 name="connsiteX0" fmla="*/ 9728 w 466928"/>
              <a:gd name="connsiteY0" fmla="*/ 238328 h 301558"/>
              <a:gd name="connsiteX1" fmla="*/ 38911 w 466928"/>
              <a:gd name="connsiteY1" fmla="*/ 170234 h 301558"/>
              <a:gd name="connsiteX2" fmla="*/ 0 w 466928"/>
              <a:gd name="connsiteY2" fmla="*/ 87549 h 301558"/>
              <a:gd name="connsiteX3" fmla="*/ 59828 w 466928"/>
              <a:gd name="connsiteY3" fmla="*/ 38598 h 301558"/>
              <a:gd name="connsiteX4" fmla="*/ 116732 w 466928"/>
              <a:gd name="connsiteY4" fmla="*/ 58366 h 301558"/>
              <a:gd name="connsiteX5" fmla="*/ 176455 w 466928"/>
              <a:gd name="connsiteY5" fmla="*/ 48555 h 301558"/>
              <a:gd name="connsiteX6" fmla="*/ 220809 w 466928"/>
              <a:gd name="connsiteY6" fmla="*/ 19921 h 301558"/>
              <a:gd name="connsiteX7" fmla="*/ 282103 w 466928"/>
              <a:gd name="connsiteY7" fmla="*/ 82685 h 301558"/>
              <a:gd name="connsiteX8" fmla="*/ 330741 w 466928"/>
              <a:gd name="connsiteY8" fmla="*/ 53502 h 301558"/>
              <a:gd name="connsiteX9" fmla="*/ 466928 w 466928"/>
              <a:gd name="connsiteY9" fmla="*/ 0 h 301558"/>
              <a:gd name="connsiteX10" fmla="*/ 457636 w 466928"/>
              <a:gd name="connsiteY10" fmla="*/ 35846 h 301558"/>
              <a:gd name="connsiteX11" fmla="*/ 419917 w 466928"/>
              <a:gd name="connsiteY11" fmla="*/ 52666 h 301558"/>
              <a:gd name="connsiteX12" fmla="*/ 404950 w 466928"/>
              <a:gd name="connsiteY12" fmla="*/ 224041 h 301558"/>
              <a:gd name="connsiteX13" fmla="*/ 267511 w 466928"/>
              <a:gd name="connsiteY13" fmla="*/ 209145 h 301558"/>
              <a:gd name="connsiteX14" fmla="*/ 175098 w 466928"/>
              <a:gd name="connsiteY14" fmla="*/ 179962 h 301558"/>
              <a:gd name="connsiteX15" fmla="*/ 82686 w 466928"/>
              <a:gd name="connsiteY15" fmla="*/ 301558 h 301558"/>
              <a:gd name="connsiteX16" fmla="*/ 9728 w 466928"/>
              <a:gd name="connsiteY16" fmla="*/ 238328 h 301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66928" h="301558">
                <a:moveTo>
                  <a:pt x="9728" y="238328"/>
                </a:moveTo>
                <a:lnTo>
                  <a:pt x="38911" y="170234"/>
                </a:lnTo>
                <a:lnTo>
                  <a:pt x="0" y="87549"/>
                </a:lnTo>
                <a:lnTo>
                  <a:pt x="59828" y="38598"/>
                </a:lnTo>
                <a:lnTo>
                  <a:pt x="116732" y="58366"/>
                </a:lnTo>
                <a:lnTo>
                  <a:pt x="176455" y="48555"/>
                </a:lnTo>
                <a:lnTo>
                  <a:pt x="220809" y="19921"/>
                </a:lnTo>
                <a:lnTo>
                  <a:pt x="282103" y="82685"/>
                </a:lnTo>
                <a:lnTo>
                  <a:pt x="330741" y="53502"/>
                </a:lnTo>
                <a:lnTo>
                  <a:pt x="466928" y="0"/>
                </a:lnTo>
                <a:lnTo>
                  <a:pt x="457636" y="35846"/>
                </a:lnTo>
                <a:lnTo>
                  <a:pt x="419917" y="52666"/>
                </a:lnTo>
                <a:lnTo>
                  <a:pt x="404950" y="224041"/>
                </a:lnTo>
                <a:lnTo>
                  <a:pt x="267511" y="209145"/>
                </a:lnTo>
                <a:lnTo>
                  <a:pt x="175098" y="179962"/>
                </a:lnTo>
                <a:lnTo>
                  <a:pt x="82686" y="301558"/>
                </a:lnTo>
                <a:lnTo>
                  <a:pt x="9728" y="238328"/>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Freeform: Shape 21">
            <a:extLst>
              <a:ext uri="{FF2B5EF4-FFF2-40B4-BE49-F238E27FC236}">
                <a16:creationId xmlns:a16="http://schemas.microsoft.com/office/drawing/2014/main" id="{518557AA-D357-4C30-4FAC-AFD79A77BBE4}"/>
              </a:ext>
            </a:extLst>
          </p:cNvPr>
          <p:cNvSpPr/>
          <p:nvPr/>
        </p:nvSpPr>
        <p:spPr>
          <a:xfrm rot="17886155">
            <a:off x="11286269" y="164733"/>
            <a:ext cx="475899" cy="911470"/>
          </a:xfrm>
          <a:custGeom>
            <a:avLst/>
            <a:gdLst>
              <a:gd name="connsiteX0" fmla="*/ 0 w 286965"/>
              <a:gd name="connsiteY0" fmla="*/ 0 h 549613"/>
              <a:gd name="connsiteX1" fmla="*/ 131323 w 286965"/>
              <a:gd name="connsiteY1" fmla="*/ 53502 h 549613"/>
              <a:gd name="connsiteX2" fmla="*/ 121595 w 286965"/>
              <a:gd name="connsiteY2" fmla="*/ 92413 h 549613"/>
              <a:gd name="connsiteX3" fmla="*/ 126459 w 286965"/>
              <a:gd name="connsiteY3" fmla="*/ 141051 h 549613"/>
              <a:gd name="connsiteX4" fmla="*/ 165370 w 286965"/>
              <a:gd name="connsiteY4" fmla="*/ 262647 h 549613"/>
              <a:gd name="connsiteX5" fmla="*/ 267510 w 286965"/>
              <a:gd name="connsiteY5" fmla="*/ 262647 h 549613"/>
              <a:gd name="connsiteX6" fmla="*/ 286965 w 286965"/>
              <a:gd name="connsiteY6" fmla="*/ 335605 h 549613"/>
              <a:gd name="connsiteX7" fmla="*/ 204280 w 286965"/>
              <a:gd name="connsiteY7" fmla="*/ 350196 h 549613"/>
              <a:gd name="connsiteX8" fmla="*/ 204280 w 286965"/>
              <a:gd name="connsiteY8" fmla="*/ 476656 h 549613"/>
              <a:gd name="connsiteX9" fmla="*/ 248055 w 286965"/>
              <a:gd name="connsiteY9" fmla="*/ 515566 h 549613"/>
              <a:gd name="connsiteX10" fmla="*/ 150778 w 286965"/>
              <a:gd name="connsiteY10" fmla="*/ 549613 h 549613"/>
              <a:gd name="connsiteX11" fmla="*/ 82685 w 286965"/>
              <a:gd name="connsiteY11" fmla="*/ 535022 h 549613"/>
              <a:gd name="connsiteX12" fmla="*/ 68093 w 286965"/>
              <a:gd name="connsiteY12" fmla="*/ 500975 h 549613"/>
              <a:gd name="connsiteX13" fmla="*/ 150778 w 286965"/>
              <a:gd name="connsiteY13" fmla="*/ 442609 h 549613"/>
              <a:gd name="connsiteX14" fmla="*/ 141051 w 286965"/>
              <a:gd name="connsiteY14" fmla="*/ 359924 h 549613"/>
              <a:gd name="connsiteX15" fmla="*/ 38910 w 286965"/>
              <a:gd name="connsiteY15" fmla="*/ 321013 h 549613"/>
              <a:gd name="connsiteX16" fmla="*/ 29182 w 286965"/>
              <a:gd name="connsiteY16" fmla="*/ 311285 h 549613"/>
              <a:gd name="connsiteX17" fmla="*/ 72957 w 286965"/>
              <a:gd name="connsiteY17" fmla="*/ 194554 h 549613"/>
              <a:gd name="connsiteX18" fmla="*/ 19455 w 286965"/>
              <a:gd name="connsiteY18" fmla="*/ 97277 h 549613"/>
              <a:gd name="connsiteX19" fmla="*/ 0 w 286965"/>
              <a:gd name="connsiteY19" fmla="*/ 0 h 549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86965" h="549613">
                <a:moveTo>
                  <a:pt x="0" y="0"/>
                </a:moveTo>
                <a:lnTo>
                  <a:pt x="131323" y="53502"/>
                </a:lnTo>
                <a:lnTo>
                  <a:pt x="121595" y="92413"/>
                </a:lnTo>
                <a:lnTo>
                  <a:pt x="126459" y="141051"/>
                </a:lnTo>
                <a:lnTo>
                  <a:pt x="165370" y="262647"/>
                </a:lnTo>
                <a:lnTo>
                  <a:pt x="267510" y="262647"/>
                </a:lnTo>
                <a:lnTo>
                  <a:pt x="286965" y="335605"/>
                </a:lnTo>
                <a:lnTo>
                  <a:pt x="204280" y="350196"/>
                </a:lnTo>
                <a:lnTo>
                  <a:pt x="204280" y="476656"/>
                </a:lnTo>
                <a:lnTo>
                  <a:pt x="248055" y="515566"/>
                </a:lnTo>
                <a:lnTo>
                  <a:pt x="150778" y="549613"/>
                </a:lnTo>
                <a:lnTo>
                  <a:pt x="82685" y="535022"/>
                </a:lnTo>
                <a:lnTo>
                  <a:pt x="68093" y="500975"/>
                </a:lnTo>
                <a:lnTo>
                  <a:pt x="150778" y="442609"/>
                </a:lnTo>
                <a:lnTo>
                  <a:pt x="141051" y="359924"/>
                </a:lnTo>
                <a:lnTo>
                  <a:pt x="38910" y="321013"/>
                </a:lnTo>
                <a:lnTo>
                  <a:pt x="29182" y="311285"/>
                </a:lnTo>
                <a:lnTo>
                  <a:pt x="72957" y="194554"/>
                </a:lnTo>
                <a:lnTo>
                  <a:pt x="19455" y="97277"/>
                </a:lnTo>
                <a:lnTo>
                  <a:pt x="0" y="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BA2D2ADA-5E01-7EC2-EDDC-C6E1F0161B46}"/>
              </a:ext>
            </a:extLst>
          </p:cNvPr>
          <p:cNvSpPr/>
          <p:nvPr/>
        </p:nvSpPr>
        <p:spPr>
          <a:xfrm rot="17886155">
            <a:off x="-3239201" y="4503002"/>
            <a:ext cx="3742673" cy="3258706"/>
          </a:xfrm>
          <a:custGeom>
            <a:avLst/>
            <a:gdLst>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386192 w 2261681"/>
              <a:gd name="connsiteY34" fmla="*/ 481519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61872 w 2261681"/>
              <a:gd name="connsiteY33" fmla="*/ 559340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36970 w 2261681"/>
              <a:gd name="connsiteY31" fmla="*/ 646889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409890 w 2261681"/>
              <a:gd name="connsiteY34" fmla="*/ 407210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313234 w 2261681"/>
              <a:gd name="connsiteY35" fmla="*/ 384242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47281 w 2261681"/>
              <a:gd name="connsiteY36" fmla="*/ 296693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9421 w 2261681"/>
              <a:gd name="connsiteY38" fmla="*/ 63229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916349 w 2261681"/>
              <a:gd name="connsiteY22" fmla="*/ 714983 h 1969851"/>
              <a:gd name="connsiteX23" fmla="*/ 1892030 w 2261681"/>
              <a:gd name="connsiteY23" fmla="*/ 724710 h 1969851"/>
              <a:gd name="connsiteX24" fmla="*/ 1867711 w 2261681"/>
              <a:gd name="connsiteY24" fmla="*/ 758757 h 1969851"/>
              <a:gd name="connsiteX25" fmla="*/ 1785026 w 2261681"/>
              <a:gd name="connsiteY25" fmla="*/ 763621 h 1969851"/>
              <a:gd name="connsiteX26" fmla="*/ 1726660 w 2261681"/>
              <a:gd name="connsiteY26" fmla="*/ 817123 h 1969851"/>
              <a:gd name="connsiteX27" fmla="*/ 1678021 w 2261681"/>
              <a:gd name="connsiteY27" fmla="*/ 841442 h 1969851"/>
              <a:gd name="connsiteX28" fmla="*/ 1619655 w 2261681"/>
              <a:gd name="connsiteY28" fmla="*/ 802531 h 1969851"/>
              <a:gd name="connsiteX29" fmla="*/ 1556426 w 2261681"/>
              <a:gd name="connsiteY29" fmla="*/ 753893 h 1969851"/>
              <a:gd name="connsiteX30" fmla="*/ 1517515 w 2261681"/>
              <a:gd name="connsiteY30" fmla="*/ 714983 h 1969851"/>
              <a:gd name="connsiteX31" fmla="*/ 1506376 w 2261681"/>
              <a:gd name="connsiteY31" fmla="*/ 655476 h 1969851"/>
              <a:gd name="connsiteX32" fmla="*/ 1391055 w 2261681"/>
              <a:gd name="connsiteY32" fmla="*/ 666344 h 1969851"/>
              <a:gd name="connsiteX33" fmla="*/ 1319365 w 2261681"/>
              <a:gd name="connsiteY33" fmla="*/ 501964 h 1969851"/>
              <a:gd name="connsiteX34" fmla="*/ 1397921 w 2261681"/>
              <a:gd name="connsiteY34" fmla="*/ 446874 h 1969851"/>
              <a:gd name="connsiteX35" fmla="*/ 1288868 w 2261681"/>
              <a:gd name="connsiteY35" fmla="*/ 367978 h 1969851"/>
              <a:gd name="connsiteX36" fmla="*/ 1317896 w 2261681"/>
              <a:gd name="connsiteY36" fmla="*/ 280189 h 1969851"/>
              <a:gd name="connsiteX37" fmla="*/ 1454285 w 2261681"/>
              <a:gd name="connsiteY37" fmla="*/ 214008 h 1969851"/>
              <a:gd name="connsiteX38" fmla="*/ 1446763 w 2261681"/>
              <a:gd name="connsiteY38" fmla="*/ 118430 h 1969851"/>
              <a:gd name="connsiteX39" fmla="*/ 1342417 w 2261681"/>
              <a:gd name="connsiteY39" fmla="*/ 0 h 1969851"/>
              <a:gd name="connsiteX40" fmla="*/ 1298643 w 2261681"/>
              <a:gd name="connsiteY40" fmla="*/ 72957 h 1969851"/>
              <a:gd name="connsiteX41" fmla="*/ 1167319 w 2261681"/>
              <a:gd name="connsiteY41" fmla="*/ 48638 h 1969851"/>
              <a:gd name="connsiteX42" fmla="*/ 1035996 w 2261681"/>
              <a:gd name="connsiteY42" fmla="*/ 126459 h 1969851"/>
              <a:gd name="connsiteX43" fmla="*/ 982494 w 2261681"/>
              <a:gd name="connsiteY43" fmla="*/ 282102 h 1969851"/>
              <a:gd name="connsiteX44" fmla="*/ 807396 w 2261681"/>
              <a:gd name="connsiteY44" fmla="*/ 379378 h 1969851"/>
              <a:gd name="connsiteX45" fmla="*/ 685800 w 2261681"/>
              <a:gd name="connsiteY45" fmla="*/ 583659 h 1969851"/>
              <a:gd name="connsiteX46" fmla="*/ 554477 w 2261681"/>
              <a:gd name="connsiteY46" fmla="*/ 783076 h 1969851"/>
              <a:gd name="connsiteX47" fmla="*/ 277238 w 2261681"/>
              <a:gd name="connsiteY47" fmla="*/ 885217 h 1969851"/>
              <a:gd name="connsiteX48" fmla="*/ 48638 w 2261681"/>
              <a:gd name="connsiteY48" fmla="*/ 1099225 h 1969851"/>
              <a:gd name="connsiteX49" fmla="*/ 0 w 2261681"/>
              <a:gd name="connsiteY49" fmla="*/ 1235412 h 1969851"/>
              <a:gd name="connsiteX50" fmla="*/ 82685 w 2261681"/>
              <a:gd name="connsiteY50" fmla="*/ 1215957 h 1969851"/>
              <a:gd name="connsiteX51" fmla="*/ 199417 w 2261681"/>
              <a:gd name="connsiteY51" fmla="*/ 1152727 h 1969851"/>
              <a:gd name="connsiteX52" fmla="*/ 262647 w 2261681"/>
              <a:gd name="connsiteY52" fmla="*/ 1167319 h 1969851"/>
              <a:gd name="connsiteX53" fmla="*/ 340468 w 2261681"/>
              <a:gd name="connsiteY53" fmla="*/ 1240276 h 1969851"/>
              <a:gd name="connsiteX54" fmla="*/ 398834 w 2261681"/>
              <a:gd name="connsiteY54" fmla="*/ 1220821 h 1969851"/>
              <a:gd name="connsiteX55" fmla="*/ 437745 w 2261681"/>
              <a:gd name="connsiteY55" fmla="*/ 1104089 h 1969851"/>
              <a:gd name="connsiteX56" fmla="*/ 520430 w 2261681"/>
              <a:gd name="connsiteY56" fmla="*/ 1006812 h 1969851"/>
              <a:gd name="connsiteX57" fmla="*/ 632298 w 2261681"/>
              <a:gd name="connsiteY57" fmla="*/ 987357 h 1969851"/>
              <a:gd name="connsiteX58" fmla="*/ 792804 w 2261681"/>
              <a:gd name="connsiteY58" fmla="*/ 933855 h 1969851"/>
              <a:gd name="connsiteX59" fmla="*/ 880353 w 2261681"/>
              <a:gd name="connsiteY59" fmla="*/ 919263 h 1969851"/>
              <a:gd name="connsiteX60" fmla="*/ 933855 w 2261681"/>
              <a:gd name="connsiteY60" fmla="*/ 914400 h 1969851"/>
              <a:gd name="connsiteX61" fmla="*/ 1035996 w 2261681"/>
              <a:gd name="connsiteY61" fmla="*/ 870625 h 1969851"/>
              <a:gd name="connsiteX62" fmla="*/ 1172183 w 2261681"/>
              <a:gd name="connsiteY62" fmla="*/ 865761 h 1969851"/>
              <a:gd name="connsiteX63" fmla="*/ 1181911 w 2261681"/>
              <a:gd name="connsiteY63" fmla="*/ 958174 h 1969851"/>
              <a:gd name="connsiteX64" fmla="*/ 1104089 w 2261681"/>
              <a:gd name="connsiteY64" fmla="*/ 1016540 h 1969851"/>
              <a:gd name="connsiteX65" fmla="*/ 1133272 w 2261681"/>
              <a:gd name="connsiteY65" fmla="*/ 1089497 h 1969851"/>
              <a:gd name="connsiteX66" fmla="*/ 1133272 w 2261681"/>
              <a:gd name="connsiteY66" fmla="*/ 1099225 h 1969851"/>
              <a:gd name="connsiteX67" fmla="*/ 1152728 w 2261681"/>
              <a:gd name="connsiteY67" fmla="*/ 1177046 h 1969851"/>
              <a:gd name="connsiteX68" fmla="*/ 1070043 w 2261681"/>
              <a:gd name="connsiteY68" fmla="*/ 1250004 h 1969851"/>
              <a:gd name="connsiteX69" fmla="*/ 1143000 w 2261681"/>
              <a:gd name="connsiteY69" fmla="*/ 1391055 h 1969851"/>
              <a:gd name="connsiteX70" fmla="*/ 1259732 w 2261681"/>
              <a:gd name="connsiteY70" fmla="*/ 1429966 h 1969851"/>
              <a:gd name="connsiteX71" fmla="*/ 1308370 w 2261681"/>
              <a:gd name="connsiteY71" fmla="*/ 1532106 h 1969851"/>
              <a:gd name="connsiteX72" fmla="*/ 1191638 w 2261681"/>
              <a:gd name="connsiteY72" fmla="*/ 1663429 h 1969851"/>
              <a:gd name="connsiteX73" fmla="*/ 1113817 w 2261681"/>
              <a:gd name="connsiteY73" fmla="*/ 1833663 h 1969851"/>
              <a:gd name="connsiteX74" fmla="*/ 1162455 w 2261681"/>
              <a:gd name="connsiteY74" fmla="*/ 1921212 h 1969851"/>
              <a:gd name="connsiteX75" fmla="*/ 1342417 w 2261681"/>
              <a:gd name="connsiteY75" fmla="*/ 1964987 h 1969851"/>
              <a:gd name="connsiteX76" fmla="*/ 1444557 w 2261681"/>
              <a:gd name="connsiteY76" fmla="*/ 1935804 h 1969851"/>
              <a:gd name="connsiteX77" fmla="*/ 1400783 w 2261681"/>
              <a:gd name="connsiteY77"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92030 w 2261681"/>
              <a:gd name="connsiteY22" fmla="*/ 724710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50396 w 2261681"/>
              <a:gd name="connsiteY21" fmla="*/ 705255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785026 w 2261681"/>
              <a:gd name="connsiteY24" fmla="*/ 763621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44949 w 2261681"/>
              <a:gd name="connsiteY18" fmla="*/ 778212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03315 w 2261681"/>
              <a:gd name="connsiteY17" fmla="*/ 79766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89306 w 2261681"/>
              <a:gd name="connsiteY10" fmla="*/ 1279187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62264 w 2261681"/>
              <a:gd name="connsiteY8" fmla="*/ 150778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44557 w 2261681"/>
              <a:gd name="connsiteY75" fmla="*/ 1935804 h 1969851"/>
              <a:gd name="connsiteX76" fmla="*/ 1400783 w 2261681"/>
              <a:gd name="connsiteY76" fmla="*/ 1969851 h 1969851"/>
              <a:gd name="connsiteX0" fmla="*/ 1400783 w 2261681"/>
              <a:gd name="connsiteY0" fmla="*/ 1969851 h 1969851"/>
              <a:gd name="connsiteX1" fmla="*/ 1546698 w 2261681"/>
              <a:gd name="connsiteY1" fmla="*/ 1911485 h 1969851"/>
              <a:gd name="connsiteX2" fmla="*/ 1590472 w 2261681"/>
              <a:gd name="connsiteY2" fmla="*/ 1828800 h 1969851"/>
              <a:gd name="connsiteX3" fmla="*/ 1551562 w 2261681"/>
              <a:gd name="connsiteY3" fmla="*/ 1760706 h 1969851"/>
              <a:gd name="connsiteX4" fmla="*/ 1590472 w 2261681"/>
              <a:gd name="connsiteY4" fmla="*/ 1707204 h 1969851"/>
              <a:gd name="connsiteX5" fmla="*/ 1658566 w 2261681"/>
              <a:gd name="connsiteY5" fmla="*/ 1566153 h 1969851"/>
              <a:gd name="connsiteX6" fmla="*/ 1775298 w 2261681"/>
              <a:gd name="connsiteY6" fmla="*/ 1600200 h 1969851"/>
              <a:gd name="connsiteX7" fmla="*/ 1901757 w 2261681"/>
              <a:gd name="connsiteY7" fmla="*/ 1595336 h 1969851"/>
              <a:gd name="connsiteX8" fmla="*/ 2049383 w 2261681"/>
              <a:gd name="connsiteY8" fmla="*/ 1461897 h 1969851"/>
              <a:gd name="connsiteX9" fmla="*/ 2003898 w 2261681"/>
              <a:gd name="connsiteY9" fmla="*/ 1405646 h 1969851"/>
              <a:gd name="connsiteX10" fmla="*/ 1955144 w 2261681"/>
              <a:gd name="connsiteY10" fmla="*/ 1257422 h 1969851"/>
              <a:gd name="connsiteX11" fmla="*/ 2174132 w 2261681"/>
              <a:gd name="connsiteY11" fmla="*/ 1133272 h 1969851"/>
              <a:gd name="connsiteX12" fmla="*/ 2208179 w 2261681"/>
              <a:gd name="connsiteY12" fmla="*/ 1026268 h 1969851"/>
              <a:gd name="connsiteX13" fmla="*/ 2256817 w 2261681"/>
              <a:gd name="connsiteY13" fmla="*/ 928991 h 1969851"/>
              <a:gd name="connsiteX14" fmla="*/ 2208179 w 2261681"/>
              <a:gd name="connsiteY14" fmla="*/ 880353 h 1969851"/>
              <a:gd name="connsiteX15" fmla="*/ 2261681 w 2261681"/>
              <a:gd name="connsiteY15" fmla="*/ 812259 h 1969851"/>
              <a:gd name="connsiteX16" fmla="*/ 2261681 w 2261681"/>
              <a:gd name="connsiteY16" fmla="*/ 812259 h 1969851"/>
              <a:gd name="connsiteX17" fmla="*/ 2211419 w 2261681"/>
              <a:gd name="connsiteY17" fmla="*/ 838298 h 1969851"/>
              <a:gd name="connsiteX18" fmla="*/ 2138723 w 2261681"/>
              <a:gd name="connsiteY18" fmla="*/ 803063 h 1969851"/>
              <a:gd name="connsiteX19" fmla="*/ 2037945 w 2261681"/>
              <a:gd name="connsiteY19" fmla="*/ 802531 h 1969851"/>
              <a:gd name="connsiteX20" fmla="*/ 2023353 w 2261681"/>
              <a:gd name="connsiteY20" fmla="*/ 700391 h 1969851"/>
              <a:gd name="connsiteX21" fmla="*/ 1980747 w 2261681"/>
              <a:gd name="connsiteY21" fmla="*/ 701687 h 1969851"/>
              <a:gd name="connsiteX22" fmla="*/ 1887736 w 2261681"/>
              <a:gd name="connsiteY22" fmla="*/ 709413 h 1969851"/>
              <a:gd name="connsiteX23" fmla="*/ 1867711 w 2261681"/>
              <a:gd name="connsiteY23" fmla="*/ 758757 h 1969851"/>
              <a:gd name="connsiteX24" fmla="*/ 1829225 w 2261681"/>
              <a:gd name="connsiteY24" fmla="*/ 785869 h 1969851"/>
              <a:gd name="connsiteX25" fmla="*/ 1726660 w 2261681"/>
              <a:gd name="connsiteY25" fmla="*/ 817123 h 1969851"/>
              <a:gd name="connsiteX26" fmla="*/ 1678021 w 2261681"/>
              <a:gd name="connsiteY26" fmla="*/ 841442 h 1969851"/>
              <a:gd name="connsiteX27" fmla="*/ 1619655 w 2261681"/>
              <a:gd name="connsiteY27" fmla="*/ 802531 h 1969851"/>
              <a:gd name="connsiteX28" fmla="*/ 1556426 w 2261681"/>
              <a:gd name="connsiteY28" fmla="*/ 753893 h 1969851"/>
              <a:gd name="connsiteX29" fmla="*/ 1517515 w 2261681"/>
              <a:gd name="connsiteY29" fmla="*/ 714983 h 1969851"/>
              <a:gd name="connsiteX30" fmla="*/ 1506376 w 2261681"/>
              <a:gd name="connsiteY30" fmla="*/ 655476 h 1969851"/>
              <a:gd name="connsiteX31" fmla="*/ 1391055 w 2261681"/>
              <a:gd name="connsiteY31" fmla="*/ 666344 h 1969851"/>
              <a:gd name="connsiteX32" fmla="*/ 1319365 w 2261681"/>
              <a:gd name="connsiteY32" fmla="*/ 501964 h 1969851"/>
              <a:gd name="connsiteX33" fmla="*/ 1397921 w 2261681"/>
              <a:gd name="connsiteY33" fmla="*/ 446874 h 1969851"/>
              <a:gd name="connsiteX34" fmla="*/ 1288868 w 2261681"/>
              <a:gd name="connsiteY34" fmla="*/ 367978 h 1969851"/>
              <a:gd name="connsiteX35" fmla="*/ 1317896 w 2261681"/>
              <a:gd name="connsiteY35" fmla="*/ 280189 h 1969851"/>
              <a:gd name="connsiteX36" fmla="*/ 1454285 w 2261681"/>
              <a:gd name="connsiteY36" fmla="*/ 214008 h 1969851"/>
              <a:gd name="connsiteX37" fmla="*/ 1446763 w 2261681"/>
              <a:gd name="connsiteY37" fmla="*/ 118430 h 1969851"/>
              <a:gd name="connsiteX38" fmla="*/ 1342417 w 2261681"/>
              <a:gd name="connsiteY38" fmla="*/ 0 h 1969851"/>
              <a:gd name="connsiteX39" fmla="*/ 1298643 w 2261681"/>
              <a:gd name="connsiteY39" fmla="*/ 72957 h 1969851"/>
              <a:gd name="connsiteX40" fmla="*/ 1167319 w 2261681"/>
              <a:gd name="connsiteY40" fmla="*/ 48638 h 1969851"/>
              <a:gd name="connsiteX41" fmla="*/ 1035996 w 2261681"/>
              <a:gd name="connsiteY41" fmla="*/ 126459 h 1969851"/>
              <a:gd name="connsiteX42" fmla="*/ 982494 w 2261681"/>
              <a:gd name="connsiteY42" fmla="*/ 282102 h 1969851"/>
              <a:gd name="connsiteX43" fmla="*/ 807396 w 2261681"/>
              <a:gd name="connsiteY43" fmla="*/ 379378 h 1969851"/>
              <a:gd name="connsiteX44" fmla="*/ 685800 w 2261681"/>
              <a:gd name="connsiteY44" fmla="*/ 583659 h 1969851"/>
              <a:gd name="connsiteX45" fmla="*/ 554477 w 2261681"/>
              <a:gd name="connsiteY45" fmla="*/ 783076 h 1969851"/>
              <a:gd name="connsiteX46" fmla="*/ 277238 w 2261681"/>
              <a:gd name="connsiteY46" fmla="*/ 885217 h 1969851"/>
              <a:gd name="connsiteX47" fmla="*/ 48638 w 2261681"/>
              <a:gd name="connsiteY47" fmla="*/ 1099225 h 1969851"/>
              <a:gd name="connsiteX48" fmla="*/ 0 w 2261681"/>
              <a:gd name="connsiteY48" fmla="*/ 1235412 h 1969851"/>
              <a:gd name="connsiteX49" fmla="*/ 82685 w 2261681"/>
              <a:gd name="connsiteY49" fmla="*/ 1215957 h 1969851"/>
              <a:gd name="connsiteX50" fmla="*/ 199417 w 2261681"/>
              <a:gd name="connsiteY50" fmla="*/ 1152727 h 1969851"/>
              <a:gd name="connsiteX51" fmla="*/ 262647 w 2261681"/>
              <a:gd name="connsiteY51" fmla="*/ 1167319 h 1969851"/>
              <a:gd name="connsiteX52" fmla="*/ 340468 w 2261681"/>
              <a:gd name="connsiteY52" fmla="*/ 1240276 h 1969851"/>
              <a:gd name="connsiteX53" fmla="*/ 398834 w 2261681"/>
              <a:gd name="connsiteY53" fmla="*/ 1220821 h 1969851"/>
              <a:gd name="connsiteX54" fmla="*/ 437745 w 2261681"/>
              <a:gd name="connsiteY54" fmla="*/ 1104089 h 1969851"/>
              <a:gd name="connsiteX55" fmla="*/ 520430 w 2261681"/>
              <a:gd name="connsiteY55" fmla="*/ 1006812 h 1969851"/>
              <a:gd name="connsiteX56" fmla="*/ 632298 w 2261681"/>
              <a:gd name="connsiteY56" fmla="*/ 987357 h 1969851"/>
              <a:gd name="connsiteX57" fmla="*/ 792804 w 2261681"/>
              <a:gd name="connsiteY57" fmla="*/ 933855 h 1969851"/>
              <a:gd name="connsiteX58" fmla="*/ 880353 w 2261681"/>
              <a:gd name="connsiteY58" fmla="*/ 919263 h 1969851"/>
              <a:gd name="connsiteX59" fmla="*/ 933855 w 2261681"/>
              <a:gd name="connsiteY59" fmla="*/ 914400 h 1969851"/>
              <a:gd name="connsiteX60" fmla="*/ 1035996 w 2261681"/>
              <a:gd name="connsiteY60" fmla="*/ 870625 h 1969851"/>
              <a:gd name="connsiteX61" fmla="*/ 1172183 w 2261681"/>
              <a:gd name="connsiteY61" fmla="*/ 865761 h 1969851"/>
              <a:gd name="connsiteX62" fmla="*/ 1181911 w 2261681"/>
              <a:gd name="connsiteY62" fmla="*/ 958174 h 1969851"/>
              <a:gd name="connsiteX63" fmla="*/ 1104089 w 2261681"/>
              <a:gd name="connsiteY63" fmla="*/ 1016540 h 1969851"/>
              <a:gd name="connsiteX64" fmla="*/ 1133272 w 2261681"/>
              <a:gd name="connsiteY64" fmla="*/ 1089497 h 1969851"/>
              <a:gd name="connsiteX65" fmla="*/ 1133272 w 2261681"/>
              <a:gd name="connsiteY65" fmla="*/ 1099225 h 1969851"/>
              <a:gd name="connsiteX66" fmla="*/ 1152728 w 2261681"/>
              <a:gd name="connsiteY66" fmla="*/ 1177046 h 1969851"/>
              <a:gd name="connsiteX67" fmla="*/ 1070043 w 2261681"/>
              <a:gd name="connsiteY67" fmla="*/ 1250004 h 1969851"/>
              <a:gd name="connsiteX68" fmla="*/ 1143000 w 2261681"/>
              <a:gd name="connsiteY68" fmla="*/ 1391055 h 1969851"/>
              <a:gd name="connsiteX69" fmla="*/ 1259732 w 2261681"/>
              <a:gd name="connsiteY69" fmla="*/ 1429966 h 1969851"/>
              <a:gd name="connsiteX70" fmla="*/ 1308370 w 2261681"/>
              <a:gd name="connsiteY70" fmla="*/ 1532106 h 1969851"/>
              <a:gd name="connsiteX71" fmla="*/ 1191638 w 2261681"/>
              <a:gd name="connsiteY71" fmla="*/ 1663429 h 1969851"/>
              <a:gd name="connsiteX72" fmla="*/ 1113817 w 2261681"/>
              <a:gd name="connsiteY72" fmla="*/ 1833663 h 1969851"/>
              <a:gd name="connsiteX73" fmla="*/ 1162455 w 2261681"/>
              <a:gd name="connsiteY73" fmla="*/ 1921212 h 1969851"/>
              <a:gd name="connsiteX74" fmla="*/ 1342417 w 2261681"/>
              <a:gd name="connsiteY74" fmla="*/ 1964987 h 1969851"/>
              <a:gd name="connsiteX75" fmla="*/ 1400783 w 2261681"/>
              <a:gd name="connsiteY75" fmla="*/ 1969851 h 1969851"/>
              <a:gd name="connsiteX0" fmla="*/ 1371156 w 2261681"/>
              <a:gd name="connsiteY0" fmla="*/ 1958365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371156 w 2261681"/>
              <a:gd name="connsiteY75" fmla="*/ 1958365 h 1964987"/>
              <a:gd name="connsiteX0" fmla="*/ 1416804 w 2261681"/>
              <a:gd name="connsiteY0" fmla="*/ 1950503 h 1964987"/>
              <a:gd name="connsiteX1" fmla="*/ 1546698 w 2261681"/>
              <a:gd name="connsiteY1" fmla="*/ 1911485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6804 w 2261681"/>
              <a:gd name="connsiteY0" fmla="*/ 1950503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6804 w 2261681"/>
              <a:gd name="connsiteY75" fmla="*/ 1950503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590472 w 2261681"/>
              <a:gd name="connsiteY4" fmla="*/ 1707204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12478 w 2261681"/>
              <a:gd name="connsiteY4" fmla="*/ 1668023 h 1964987"/>
              <a:gd name="connsiteX5" fmla="*/ 1658566 w 2261681"/>
              <a:gd name="connsiteY5" fmla="*/ 1566153 h 1964987"/>
              <a:gd name="connsiteX6" fmla="*/ 1775298 w 2261681"/>
              <a:gd name="connsiteY6" fmla="*/ 1600200 h 1964987"/>
              <a:gd name="connsiteX7" fmla="*/ 1901757 w 2261681"/>
              <a:gd name="connsiteY7" fmla="*/ 1595336 h 1964987"/>
              <a:gd name="connsiteX8" fmla="*/ 2049383 w 2261681"/>
              <a:gd name="connsiteY8" fmla="*/ 1461897 h 1964987"/>
              <a:gd name="connsiteX9" fmla="*/ 2003898 w 2261681"/>
              <a:gd name="connsiteY9" fmla="*/ 1405646 h 1964987"/>
              <a:gd name="connsiteX10" fmla="*/ 1955144 w 2261681"/>
              <a:gd name="connsiteY10" fmla="*/ 1257422 h 1964987"/>
              <a:gd name="connsiteX11" fmla="*/ 2174132 w 2261681"/>
              <a:gd name="connsiteY11" fmla="*/ 1133272 h 1964987"/>
              <a:gd name="connsiteX12" fmla="*/ 2208179 w 2261681"/>
              <a:gd name="connsiteY12" fmla="*/ 1026268 h 1964987"/>
              <a:gd name="connsiteX13" fmla="*/ 2256817 w 2261681"/>
              <a:gd name="connsiteY13" fmla="*/ 928991 h 1964987"/>
              <a:gd name="connsiteX14" fmla="*/ 2208179 w 2261681"/>
              <a:gd name="connsiteY14" fmla="*/ 880353 h 1964987"/>
              <a:gd name="connsiteX15" fmla="*/ 2261681 w 2261681"/>
              <a:gd name="connsiteY15" fmla="*/ 812259 h 1964987"/>
              <a:gd name="connsiteX16" fmla="*/ 2261681 w 2261681"/>
              <a:gd name="connsiteY16" fmla="*/ 812259 h 1964987"/>
              <a:gd name="connsiteX17" fmla="*/ 2211419 w 2261681"/>
              <a:gd name="connsiteY17" fmla="*/ 838298 h 1964987"/>
              <a:gd name="connsiteX18" fmla="*/ 2138723 w 2261681"/>
              <a:gd name="connsiteY18" fmla="*/ 803063 h 1964987"/>
              <a:gd name="connsiteX19" fmla="*/ 2037945 w 2261681"/>
              <a:gd name="connsiteY19" fmla="*/ 802531 h 1964987"/>
              <a:gd name="connsiteX20" fmla="*/ 2023353 w 2261681"/>
              <a:gd name="connsiteY20" fmla="*/ 700391 h 1964987"/>
              <a:gd name="connsiteX21" fmla="*/ 1980747 w 2261681"/>
              <a:gd name="connsiteY21" fmla="*/ 701687 h 1964987"/>
              <a:gd name="connsiteX22" fmla="*/ 1887736 w 2261681"/>
              <a:gd name="connsiteY22" fmla="*/ 709413 h 1964987"/>
              <a:gd name="connsiteX23" fmla="*/ 1867711 w 2261681"/>
              <a:gd name="connsiteY23" fmla="*/ 758757 h 1964987"/>
              <a:gd name="connsiteX24" fmla="*/ 1829225 w 2261681"/>
              <a:gd name="connsiteY24" fmla="*/ 785869 h 1964987"/>
              <a:gd name="connsiteX25" fmla="*/ 1726660 w 2261681"/>
              <a:gd name="connsiteY25" fmla="*/ 817123 h 1964987"/>
              <a:gd name="connsiteX26" fmla="*/ 1678021 w 2261681"/>
              <a:gd name="connsiteY26" fmla="*/ 841442 h 1964987"/>
              <a:gd name="connsiteX27" fmla="*/ 1619655 w 2261681"/>
              <a:gd name="connsiteY27" fmla="*/ 802531 h 1964987"/>
              <a:gd name="connsiteX28" fmla="*/ 1556426 w 2261681"/>
              <a:gd name="connsiteY28" fmla="*/ 753893 h 1964987"/>
              <a:gd name="connsiteX29" fmla="*/ 1517515 w 2261681"/>
              <a:gd name="connsiteY29" fmla="*/ 714983 h 1964987"/>
              <a:gd name="connsiteX30" fmla="*/ 1506376 w 2261681"/>
              <a:gd name="connsiteY30" fmla="*/ 655476 h 1964987"/>
              <a:gd name="connsiteX31" fmla="*/ 1391055 w 2261681"/>
              <a:gd name="connsiteY31" fmla="*/ 666344 h 1964987"/>
              <a:gd name="connsiteX32" fmla="*/ 1319365 w 2261681"/>
              <a:gd name="connsiteY32" fmla="*/ 501964 h 1964987"/>
              <a:gd name="connsiteX33" fmla="*/ 1397921 w 2261681"/>
              <a:gd name="connsiteY33" fmla="*/ 446874 h 1964987"/>
              <a:gd name="connsiteX34" fmla="*/ 1288868 w 2261681"/>
              <a:gd name="connsiteY34" fmla="*/ 367978 h 1964987"/>
              <a:gd name="connsiteX35" fmla="*/ 1317896 w 2261681"/>
              <a:gd name="connsiteY35" fmla="*/ 280189 h 1964987"/>
              <a:gd name="connsiteX36" fmla="*/ 1454285 w 2261681"/>
              <a:gd name="connsiteY36" fmla="*/ 214008 h 1964987"/>
              <a:gd name="connsiteX37" fmla="*/ 1446763 w 2261681"/>
              <a:gd name="connsiteY37" fmla="*/ 118430 h 1964987"/>
              <a:gd name="connsiteX38" fmla="*/ 1342417 w 2261681"/>
              <a:gd name="connsiteY38" fmla="*/ 0 h 1964987"/>
              <a:gd name="connsiteX39" fmla="*/ 1298643 w 2261681"/>
              <a:gd name="connsiteY39" fmla="*/ 72957 h 1964987"/>
              <a:gd name="connsiteX40" fmla="*/ 1167319 w 2261681"/>
              <a:gd name="connsiteY40" fmla="*/ 48638 h 1964987"/>
              <a:gd name="connsiteX41" fmla="*/ 1035996 w 2261681"/>
              <a:gd name="connsiteY41" fmla="*/ 126459 h 1964987"/>
              <a:gd name="connsiteX42" fmla="*/ 982494 w 2261681"/>
              <a:gd name="connsiteY42" fmla="*/ 282102 h 1964987"/>
              <a:gd name="connsiteX43" fmla="*/ 807396 w 2261681"/>
              <a:gd name="connsiteY43" fmla="*/ 379378 h 1964987"/>
              <a:gd name="connsiteX44" fmla="*/ 685800 w 2261681"/>
              <a:gd name="connsiteY44" fmla="*/ 583659 h 1964987"/>
              <a:gd name="connsiteX45" fmla="*/ 554477 w 2261681"/>
              <a:gd name="connsiteY45" fmla="*/ 783076 h 1964987"/>
              <a:gd name="connsiteX46" fmla="*/ 277238 w 2261681"/>
              <a:gd name="connsiteY46" fmla="*/ 885217 h 1964987"/>
              <a:gd name="connsiteX47" fmla="*/ 48638 w 2261681"/>
              <a:gd name="connsiteY47" fmla="*/ 1099225 h 1964987"/>
              <a:gd name="connsiteX48" fmla="*/ 0 w 2261681"/>
              <a:gd name="connsiteY48" fmla="*/ 1235412 h 1964987"/>
              <a:gd name="connsiteX49" fmla="*/ 82685 w 2261681"/>
              <a:gd name="connsiteY49" fmla="*/ 1215957 h 1964987"/>
              <a:gd name="connsiteX50" fmla="*/ 199417 w 2261681"/>
              <a:gd name="connsiteY50" fmla="*/ 1152727 h 1964987"/>
              <a:gd name="connsiteX51" fmla="*/ 262647 w 2261681"/>
              <a:gd name="connsiteY51" fmla="*/ 1167319 h 1964987"/>
              <a:gd name="connsiteX52" fmla="*/ 340468 w 2261681"/>
              <a:gd name="connsiteY52" fmla="*/ 1240276 h 1964987"/>
              <a:gd name="connsiteX53" fmla="*/ 398834 w 2261681"/>
              <a:gd name="connsiteY53" fmla="*/ 1220821 h 1964987"/>
              <a:gd name="connsiteX54" fmla="*/ 437745 w 2261681"/>
              <a:gd name="connsiteY54" fmla="*/ 1104089 h 1964987"/>
              <a:gd name="connsiteX55" fmla="*/ 520430 w 2261681"/>
              <a:gd name="connsiteY55" fmla="*/ 1006812 h 1964987"/>
              <a:gd name="connsiteX56" fmla="*/ 632298 w 2261681"/>
              <a:gd name="connsiteY56" fmla="*/ 987357 h 1964987"/>
              <a:gd name="connsiteX57" fmla="*/ 792804 w 2261681"/>
              <a:gd name="connsiteY57" fmla="*/ 933855 h 1964987"/>
              <a:gd name="connsiteX58" fmla="*/ 880353 w 2261681"/>
              <a:gd name="connsiteY58" fmla="*/ 919263 h 1964987"/>
              <a:gd name="connsiteX59" fmla="*/ 933855 w 2261681"/>
              <a:gd name="connsiteY59" fmla="*/ 914400 h 1964987"/>
              <a:gd name="connsiteX60" fmla="*/ 1035996 w 2261681"/>
              <a:gd name="connsiteY60" fmla="*/ 870625 h 1964987"/>
              <a:gd name="connsiteX61" fmla="*/ 1172183 w 2261681"/>
              <a:gd name="connsiteY61" fmla="*/ 865761 h 1964987"/>
              <a:gd name="connsiteX62" fmla="*/ 1181911 w 2261681"/>
              <a:gd name="connsiteY62" fmla="*/ 958174 h 1964987"/>
              <a:gd name="connsiteX63" fmla="*/ 1104089 w 2261681"/>
              <a:gd name="connsiteY63" fmla="*/ 1016540 h 1964987"/>
              <a:gd name="connsiteX64" fmla="*/ 1133272 w 2261681"/>
              <a:gd name="connsiteY64" fmla="*/ 1089497 h 1964987"/>
              <a:gd name="connsiteX65" fmla="*/ 1133272 w 2261681"/>
              <a:gd name="connsiteY65" fmla="*/ 1099225 h 1964987"/>
              <a:gd name="connsiteX66" fmla="*/ 1152728 w 2261681"/>
              <a:gd name="connsiteY66" fmla="*/ 1177046 h 1964987"/>
              <a:gd name="connsiteX67" fmla="*/ 1070043 w 2261681"/>
              <a:gd name="connsiteY67" fmla="*/ 1250004 h 1964987"/>
              <a:gd name="connsiteX68" fmla="*/ 1143000 w 2261681"/>
              <a:gd name="connsiteY68" fmla="*/ 1391055 h 1964987"/>
              <a:gd name="connsiteX69" fmla="*/ 1259732 w 2261681"/>
              <a:gd name="connsiteY69" fmla="*/ 1429966 h 1964987"/>
              <a:gd name="connsiteX70" fmla="*/ 1308370 w 2261681"/>
              <a:gd name="connsiteY70" fmla="*/ 1532106 h 1964987"/>
              <a:gd name="connsiteX71" fmla="*/ 1191638 w 2261681"/>
              <a:gd name="connsiteY71" fmla="*/ 1663429 h 1964987"/>
              <a:gd name="connsiteX72" fmla="*/ 1113817 w 2261681"/>
              <a:gd name="connsiteY72" fmla="*/ 1833663 h 1964987"/>
              <a:gd name="connsiteX73" fmla="*/ 1162455 w 2261681"/>
              <a:gd name="connsiteY73" fmla="*/ 1921212 h 1964987"/>
              <a:gd name="connsiteX74" fmla="*/ 1342417 w 2261681"/>
              <a:gd name="connsiteY74" fmla="*/ 1964987 h 1964987"/>
              <a:gd name="connsiteX75" fmla="*/ 1417771 w 2261681"/>
              <a:gd name="connsiteY75"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56426 w 2261681"/>
              <a:gd name="connsiteY27" fmla="*/ 753893 h 1964987"/>
              <a:gd name="connsiteX28" fmla="*/ 1517515 w 2261681"/>
              <a:gd name="connsiteY28" fmla="*/ 714983 h 1964987"/>
              <a:gd name="connsiteX29" fmla="*/ 1506376 w 2261681"/>
              <a:gd name="connsiteY29" fmla="*/ 655476 h 1964987"/>
              <a:gd name="connsiteX30" fmla="*/ 1391055 w 2261681"/>
              <a:gd name="connsiteY30" fmla="*/ 666344 h 1964987"/>
              <a:gd name="connsiteX31" fmla="*/ 1319365 w 2261681"/>
              <a:gd name="connsiteY31" fmla="*/ 501964 h 1964987"/>
              <a:gd name="connsiteX32" fmla="*/ 1397921 w 2261681"/>
              <a:gd name="connsiteY32" fmla="*/ 446874 h 1964987"/>
              <a:gd name="connsiteX33" fmla="*/ 1288868 w 2261681"/>
              <a:gd name="connsiteY33" fmla="*/ 367978 h 1964987"/>
              <a:gd name="connsiteX34" fmla="*/ 1317896 w 2261681"/>
              <a:gd name="connsiteY34" fmla="*/ 280189 h 1964987"/>
              <a:gd name="connsiteX35" fmla="*/ 1454285 w 2261681"/>
              <a:gd name="connsiteY35" fmla="*/ 214008 h 1964987"/>
              <a:gd name="connsiteX36" fmla="*/ 1446763 w 2261681"/>
              <a:gd name="connsiteY36" fmla="*/ 118430 h 1964987"/>
              <a:gd name="connsiteX37" fmla="*/ 1342417 w 2261681"/>
              <a:gd name="connsiteY37" fmla="*/ 0 h 1964987"/>
              <a:gd name="connsiteX38" fmla="*/ 1298643 w 2261681"/>
              <a:gd name="connsiteY38" fmla="*/ 72957 h 1964987"/>
              <a:gd name="connsiteX39" fmla="*/ 1167319 w 2261681"/>
              <a:gd name="connsiteY39" fmla="*/ 48638 h 1964987"/>
              <a:gd name="connsiteX40" fmla="*/ 1035996 w 2261681"/>
              <a:gd name="connsiteY40" fmla="*/ 126459 h 1964987"/>
              <a:gd name="connsiteX41" fmla="*/ 982494 w 2261681"/>
              <a:gd name="connsiteY41" fmla="*/ 282102 h 1964987"/>
              <a:gd name="connsiteX42" fmla="*/ 807396 w 2261681"/>
              <a:gd name="connsiteY42" fmla="*/ 379378 h 1964987"/>
              <a:gd name="connsiteX43" fmla="*/ 685800 w 2261681"/>
              <a:gd name="connsiteY43" fmla="*/ 583659 h 1964987"/>
              <a:gd name="connsiteX44" fmla="*/ 554477 w 2261681"/>
              <a:gd name="connsiteY44" fmla="*/ 783076 h 1964987"/>
              <a:gd name="connsiteX45" fmla="*/ 277238 w 2261681"/>
              <a:gd name="connsiteY45" fmla="*/ 885217 h 1964987"/>
              <a:gd name="connsiteX46" fmla="*/ 48638 w 2261681"/>
              <a:gd name="connsiteY46" fmla="*/ 1099225 h 1964987"/>
              <a:gd name="connsiteX47" fmla="*/ 0 w 2261681"/>
              <a:gd name="connsiteY47" fmla="*/ 1235412 h 1964987"/>
              <a:gd name="connsiteX48" fmla="*/ 82685 w 2261681"/>
              <a:gd name="connsiteY48" fmla="*/ 1215957 h 1964987"/>
              <a:gd name="connsiteX49" fmla="*/ 199417 w 2261681"/>
              <a:gd name="connsiteY49" fmla="*/ 1152727 h 1964987"/>
              <a:gd name="connsiteX50" fmla="*/ 262647 w 2261681"/>
              <a:gd name="connsiteY50" fmla="*/ 1167319 h 1964987"/>
              <a:gd name="connsiteX51" fmla="*/ 340468 w 2261681"/>
              <a:gd name="connsiteY51" fmla="*/ 1240276 h 1964987"/>
              <a:gd name="connsiteX52" fmla="*/ 398834 w 2261681"/>
              <a:gd name="connsiteY52" fmla="*/ 1220821 h 1964987"/>
              <a:gd name="connsiteX53" fmla="*/ 437745 w 2261681"/>
              <a:gd name="connsiteY53" fmla="*/ 1104089 h 1964987"/>
              <a:gd name="connsiteX54" fmla="*/ 520430 w 2261681"/>
              <a:gd name="connsiteY54" fmla="*/ 1006812 h 1964987"/>
              <a:gd name="connsiteX55" fmla="*/ 632298 w 2261681"/>
              <a:gd name="connsiteY55" fmla="*/ 987357 h 1964987"/>
              <a:gd name="connsiteX56" fmla="*/ 792804 w 2261681"/>
              <a:gd name="connsiteY56" fmla="*/ 933855 h 1964987"/>
              <a:gd name="connsiteX57" fmla="*/ 880353 w 2261681"/>
              <a:gd name="connsiteY57" fmla="*/ 919263 h 1964987"/>
              <a:gd name="connsiteX58" fmla="*/ 933855 w 2261681"/>
              <a:gd name="connsiteY58" fmla="*/ 914400 h 1964987"/>
              <a:gd name="connsiteX59" fmla="*/ 1035996 w 2261681"/>
              <a:gd name="connsiteY59" fmla="*/ 870625 h 1964987"/>
              <a:gd name="connsiteX60" fmla="*/ 1172183 w 2261681"/>
              <a:gd name="connsiteY60" fmla="*/ 865761 h 1964987"/>
              <a:gd name="connsiteX61" fmla="*/ 1181911 w 2261681"/>
              <a:gd name="connsiteY61" fmla="*/ 958174 h 1964987"/>
              <a:gd name="connsiteX62" fmla="*/ 1104089 w 2261681"/>
              <a:gd name="connsiteY62" fmla="*/ 1016540 h 1964987"/>
              <a:gd name="connsiteX63" fmla="*/ 1133272 w 2261681"/>
              <a:gd name="connsiteY63" fmla="*/ 1089497 h 1964987"/>
              <a:gd name="connsiteX64" fmla="*/ 1133272 w 2261681"/>
              <a:gd name="connsiteY64" fmla="*/ 1099225 h 1964987"/>
              <a:gd name="connsiteX65" fmla="*/ 1152728 w 2261681"/>
              <a:gd name="connsiteY65" fmla="*/ 1177046 h 1964987"/>
              <a:gd name="connsiteX66" fmla="*/ 1070043 w 2261681"/>
              <a:gd name="connsiteY66" fmla="*/ 1250004 h 1964987"/>
              <a:gd name="connsiteX67" fmla="*/ 1143000 w 2261681"/>
              <a:gd name="connsiteY67" fmla="*/ 1391055 h 1964987"/>
              <a:gd name="connsiteX68" fmla="*/ 1259732 w 2261681"/>
              <a:gd name="connsiteY68" fmla="*/ 1429966 h 1964987"/>
              <a:gd name="connsiteX69" fmla="*/ 1308370 w 2261681"/>
              <a:gd name="connsiteY69" fmla="*/ 1532106 h 1964987"/>
              <a:gd name="connsiteX70" fmla="*/ 1191638 w 2261681"/>
              <a:gd name="connsiteY70" fmla="*/ 1663429 h 1964987"/>
              <a:gd name="connsiteX71" fmla="*/ 1113817 w 2261681"/>
              <a:gd name="connsiteY71" fmla="*/ 1833663 h 1964987"/>
              <a:gd name="connsiteX72" fmla="*/ 1162455 w 2261681"/>
              <a:gd name="connsiteY72" fmla="*/ 1921212 h 1964987"/>
              <a:gd name="connsiteX73" fmla="*/ 1342417 w 2261681"/>
              <a:gd name="connsiteY73" fmla="*/ 1964987 h 1964987"/>
              <a:gd name="connsiteX74" fmla="*/ 1417771 w 2261681"/>
              <a:gd name="connsiteY74"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933855 w 2261681"/>
              <a:gd name="connsiteY57" fmla="*/ 914400 h 1964987"/>
              <a:gd name="connsiteX58" fmla="*/ 1035996 w 2261681"/>
              <a:gd name="connsiteY58" fmla="*/ 870625 h 1964987"/>
              <a:gd name="connsiteX59" fmla="*/ 1172183 w 2261681"/>
              <a:gd name="connsiteY59" fmla="*/ 865761 h 1964987"/>
              <a:gd name="connsiteX60" fmla="*/ 1181911 w 2261681"/>
              <a:gd name="connsiteY60" fmla="*/ 958174 h 1964987"/>
              <a:gd name="connsiteX61" fmla="*/ 1104089 w 2261681"/>
              <a:gd name="connsiteY61" fmla="*/ 1016540 h 1964987"/>
              <a:gd name="connsiteX62" fmla="*/ 1133272 w 2261681"/>
              <a:gd name="connsiteY62" fmla="*/ 1089497 h 1964987"/>
              <a:gd name="connsiteX63" fmla="*/ 1133272 w 2261681"/>
              <a:gd name="connsiteY63" fmla="*/ 1099225 h 1964987"/>
              <a:gd name="connsiteX64" fmla="*/ 1152728 w 2261681"/>
              <a:gd name="connsiteY64" fmla="*/ 1177046 h 1964987"/>
              <a:gd name="connsiteX65" fmla="*/ 1070043 w 2261681"/>
              <a:gd name="connsiteY65" fmla="*/ 1250004 h 1964987"/>
              <a:gd name="connsiteX66" fmla="*/ 1143000 w 2261681"/>
              <a:gd name="connsiteY66" fmla="*/ 1391055 h 1964987"/>
              <a:gd name="connsiteX67" fmla="*/ 1259732 w 2261681"/>
              <a:gd name="connsiteY67" fmla="*/ 1429966 h 1964987"/>
              <a:gd name="connsiteX68" fmla="*/ 1308370 w 2261681"/>
              <a:gd name="connsiteY68" fmla="*/ 1532106 h 1964987"/>
              <a:gd name="connsiteX69" fmla="*/ 1191638 w 2261681"/>
              <a:gd name="connsiteY69" fmla="*/ 1663429 h 1964987"/>
              <a:gd name="connsiteX70" fmla="*/ 1113817 w 2261681"/>
              <a:gd name="connsiteY70" fmla="*/ 1833663 h 1964987"/>
              <a:gd name="connsiteX71" fmla="*/ 1162455 w 2261681"/>
              <a:gd name="connsiteY71" fmla="*/ 1921212 h 1964987"/>
              <a:gd name="connsiteX72" fmla="*/ 1342417 w 2261681"/>
              <a:gd name="connsiteY72" fmla="*/ 1964987 h 1964987"/>
              <a:gd name="connsiteX73" fmla="*/ 1417771 w 2261681"/>
              <a:gd name="connsiteY73"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61681 w 2261681"/>
              <a:gd name="connsiteY15" fmla="*/ 812259 h 1964987"/>
              <a:gd name="connsiteX16" fmla="*/ 2211419 w 2261681"/>
              <a:gd name="connsiteY16" fmla="*/ 838298 h 1964987"/>
              <a:gd name="connsiteX17" fmla="*/ 2138723 w 2261681"/>
              <a:gd name="connsiteY17" fmla="*/ 803063 h 1964987"/>
              <a:gd name="connsiteX18" fmla="*/ 2037945 w 2261681"/>
              <a:gd name="connsiteY18" fmla="*/ 802531 h 1964987"/>
              <a:gd name="connsiteX19" fmla="*/ 2023353 w 2261681"/>
              <a:gd name="connsiteY19" fmla="*/ 700391 h 1964987"/>
              <a:gd name="connsiteX20" fmla="*/ 1980747 w 2261681"/>
              <a:gd name="connsiteY20" fmla="*/ 701687 h 1964987"/>
              <a:gd name="connsiteX21" fmla="*/ 1887736 w 2261681"/>
              <a:gd name="connsiteY21" fmla="*/ 709413 h 1964987"/>
              <a:gd name="connsiteX22" fmla="*/ 1867711 w 2261681"/>
              <a:gd name="connsiteY22" fmla="*/ 758757 h 1964987"/>
              <a:gd name="connsiteX23" fmla="*/ 1829225 w 2261681"/>
              <a:gd name="connsiteY23" fmla="*/ 785869 h 1964987"/>
              <a:gd name="connsiteX24" fmla="*/ 1726660 w 2261681"/>
              <a:gd name="connsiteY24" fmla="*/ 817123 h 1964987"/>
              <a:gd name="connsiteX25" fmla="*/ 1678021 w 2261681"/>
              <a:gd name="connsiteY25" fmla="*/ 841442 h 1964987"/>
              <a:gd name="connsiteX26" fmla="*/ 1619655 w 2261681"/>
              <a:gd name="connsiteY26" fmla="*/ 802531 h 1964987"/>
              <a:gd name="connsiteX27" fmla="*/ 1517515 w 2261681"/>
              <a:gd name="connsiteY27" fmla="*/ 714983 h 1964987"/>
              <a:gd name="connsiteX28" fmla="*/ 1506376 w 2261681"/>
              <a:gd name="connsiteY28" fmla="*/ 655476 h 1964987"/>
              <a:gd name="connsiteX29" fmla="*/ 1391055 w 2261681"/>
              <a:gd name="connsiteY29" fmla="*/ 666344 h 1964987"/>
              <a:gd name="connsiteX30" fmla="*/ 1319365 w 2261681"/>
              <a:gd name="connsiteY30" fmla="*/ 501964 h 1964987"/>
              <a:gd name="connsiteX31" fmla="*/ 1397921 w 2261681"/>
              <a:gd name="connsiteY31" fmla="*/ 446874 h 1964987"/>
              <a:gd name="connsiteX32" fmla="*/ 1288868 w 2261681"/>
              <a:gd name="connsiteY32" fmla="*/ 367978 h 1964987"/>
              <a:gd name="connsiteX33" fmla="*/ 1317896 w 2261681"/>
              <a:gd name="connsiteY33" fmla="*/ 280189 h 1964987"/>
              <a:gd name="connsiteX34" fmla="*/ 1454285 w 2261681"/>
              <a:gd name="connsiteY34" fmla="*/ 214008 h 1964987"/>
              <a:gd name="connsiteX35" fmla="*/ 1446763 w 2261681"/>
              <a:gd name="connsiteY35" fmla="*/ 118430 h 1964987"/>
              <a:gd name="connsiteX36" fmla="*/ 1342417 w 2261681"/>
              <a:gd name="connsiteY36" fmla="*/ 0 h 1964987"/>
              <a:gd name="connsiteX37" fmla="*/ 1298643 w 2261681"/>
              <a:gd name="connsiteY37" fmla="*/ 72957 h 1964987"/>
              <a:gd name="connsiteX38" fmla="*/ 1167319 w 2261681"/>
              <a:gd name="connsiteY38" fmla="*/ 48638 h 1964987"/>
              <a:gd name="connsiteX39" fmla="*/ 1035996 w 2261681"/>
              <a:gd name="connsiteY39" fmla="*/ 126459 h 1964987"/>
              <a:gd name="connsiteX40" fmla="*/ 982494 w 2261681"/>
              <a:gd name="connsiteY40" fmla="*/ 282102 h 1964987"/>
              <a:gd name="connsiteX41" fmla="*/ 807396 w 2261681"/>
              <a:gd name="connsiteY41" fmla="*/ 379378 h 1964987"/>
              <a:gd name="connsiteX42" fmla="*/ 685800 w 2261681"/>
              <a:gd name="connsiteY42" fmla="*/ 583659 h 1964987"/>
              <a:gd name="connsiteX43" fmla="*/ 554477 w 2261681"/>
              <a:gd name="connsiteY43" fmla="*/ 783076 h 1964987"/>
              <a:gd name="connsiteX44" fmla="*/ 277238 w 2261681"/>
              <a:gd name="connsiteY44" fmla="*/ 885217 h 1964987"/>
              <a:gd name="connsiteX45" fmla="*/ 48638 w 2261681"/>
              <a:gd name="connsiteY45" fmla="*/ 1099225 h 1964987"/>
              <a:gd name="connsiteX46" fmla="*/ 0 w 2261681"/>
              <a:gd name="connsiteY46" fmla="*/ 1235412 h 1964987"/>
              <a:gd name="connsiteX47" fmla="*/ 82685 w 2261681"/>
              <a:gd name="connsiteY47" fmla="*/ 1215957 h 1964987"/>
              <a:gd name="connsiteX48" fmla="*/ 199417 w 2261681"/>
              <a:gd name="connsiteY48" fmla="*/ 1152727 h 1964987"/>
              <a:gd name="connsiteX49" fmla="*/ 262647 w 2261681"/>
              <a:gd name="connsiteY49" fmla="*/ 1167319 h 1964987"/>
              <a:gd name="connsiteX50" fmla="*/ 340468 w 2261681"/>
              <a:gd name="connsiteY50" fmla="*/ 1240276 h 1964987"/>
              <a:gd name="connsiteX51" fmla="*/ 398834 w 2261681"/>
              <a:gd name="connsiteY51" fmla="*/ 1220821 h 1964987"/>
              <a:gd name="connsiteX52" fmla="*/ 437745 w 2261681"/>
              <a:gd name="connsiteY52" fmla="*/ 1104089 h 1964987"/>
              <a:gd name="connsiteX53" fmla="*/ 520430 w 2261681"/>
              <a:gd name="connsiteY53" fmla="*/ 1006812 h 1964987"/>
              <a:gd name="connsiteX54" fmla="*/ 632298 w 2261681"/>
              <a:gd name="connsiteY54" fmla="*/ 987357 h 1964987"/>
              <a:gd name="connsiteX55" fmla="*/ 792804 w 2261681"/>
              <a:gd name="connsiteY55" fmla="*/ 933855 h 1964987"/>
              <a:gd name="connsiteX56" fmla="*/ 880353 w 2261681"/>
              <a:gd name="connsiteY56" fmla="*/ 919263 h 1964987"/>
              <a:gd name="connsiteX57" fmla="*/ 1035996 w 2261681"/>
              <a:gd name="connsiteY57" fmla="*/ 870625 h 1964987"/>
              <a:gd name="connsiteX58" fmla="*/ 1172183 w 2261681"/>
              <a:gd name="connsiteY58" fmla="*/ 865761 h 1964987"/>
              <a:gd name="connsiteX59" fmla="*/ 1181911 w 2261681"/>
              <a:gd name="connsiteY59" fmla="*/ 958174 h 1964987"/>
              <a:gd name="connsiteX60" fmla="*/ 1104089 w 2261681"/>
              <a:gd name="connsiteY60" fmla="*/ 1016540 h 1964987"/>
              <a:gd name="connsiteX61" fmla="*/ 1133272 w 2261681"/>
              <a:gd name="connsiteY61" fmla="*/ 1089497 h 1964987"/>
              <a:gd name="connsiteX62" fmla="*/ 1133272 w 2261681"/>
              <a:gd name="connsiteY62" fmla="*/ 1099225 h 1964987"/>
              <a:gd name="connsiteX63" fmla="*/ 1152728 w 2261681"/>
              <a:gd name="connsiteY63" fmla="*/ 1177046 h 1964987"/>
              <a:gd name="connsiteX64" fmla="*/ 1070043 w 2261681"/>
              <a:gd name="connsiteY64" fmla="*/ 1250004 h 1964987"/>
              <a:gd name="connsiteX65" fmla="*/ 1143000 w 2261681"/>
              <a:gd name="connsiteY65" fmla="*/ 1391055 h 1964987"/>
              <a:gd name="connsiteX66" fmla="*/ 1259732 w 2261681"/>
              <a:gd name="connsiteY66" fmla="*/ 1429966 h 1964987"/>
              <a:gd name="connsiteX67" fmla="*/ 1308370 w 2261681"/>
              <a:gd name="connsiteY67" fmla="*/ 1532106 h 1964987"/>
              <a:gd name="connsiteX68" fmla="*/ 1191638 w 2261681"/>
              <a:gd name="connsiteY68" fmla="*/ 1663429 h 1964987"/>
              <a:gd name="connsiteX69" fmla="*/ 1113817 w 2261681"/>
              <a:gd name="connsiteY69" fmla="*/ 1833663 h 1964987"/>
              <a:gd name="connsiteX70" fmla="*/ 1162455 w 2261681"/>
              <a:gd name="connsiteY70" fmla="*/ 1921212 h 1964987"/>
              <a:gd name="connsiteX71" fmla="*/ 1342417 w 2261681"/>
              <a:gd name="connsiteY71" fmla="*/ 1964987 h 1964987"/>
              <a:gd name="connsiteX72" fmla="*/ 1417771 w 2261681"/>
              <a:gd name="connsiteY72" fmla="*/ 1930430 h 1964987"/>
              <a:gd name="connsiteX0" fmla="*/ 1417771 w 2261681"/>
              <a:gd name="connsiteY0" fmla="*/ 1930430 h 1964987"/>
              <a:gd name="connsiteX1" fmla="*/ 1540713 w 2261681"/>
              <a:gd name="connsiteY1" fmla="*/ 1931317 h 1964987"/>
              <a:gd name="connsiteX2" fmla="*/ 1590472 w 2261681"/>
              <a:gd name="connsiteY2" fmla="*/ 1828800 h 1964987"/>
              <a:gd name="connsiteX3" fmla="*/ 1551562 w 2261681"/>
              <a:gd name="connsiteY3" fmla="*/ 1760706 h 1964987"/>
              <a:gd name="connsiteX4" fmla="*/ 1658566 w 2261681"/>
              <a:gd name="connsiteY4" fmla="*/ 1566153 h 1964987"/>
              <a:gd name="connsiteX5" fmla="*/ 1775298 w 2261681"/>
              <a:gd name="connsiteY5" fmla="*/ 1600200 h 1964987"/>
              <a:gd name="connsiteX6" fmla="*/ 1901757 w 2261681"/>
              <a:gd name="connsiteY6" fmla="*/ 1595336 h 1964987"/>
              <a:gd name="connsiteX7" fmla="*/ 2049383 w 2261681"/>
              <a:gd name="connsiteY7" fmla="*/ 1461897 h 1964987"/>
              <a:gd name="connsiteX8" fmla="*/ 2003898 w 2261681"/>
              <a:gd name="connsiteY8" fmla="*/ 1405646 h 1964987"/>
              <a:gd name="connsiteX9" fmla="*/ 1955144 w 2261681"/>
              <a:gd name="connsiteY9" fmla="*/ 1257422 h 1964987"/>
              <a:gd name="connsiteX10" fmla="*/ 2174132 w 2261681"/>
              <a:gd name="connsiteY10" fmla="*/ 1133272 h 1964987"/>
              <a:gd name="connsiteX11" fmla="*/ 2208179 w 2261681"/>
              <a:gd name="connsiteY11" fmla="*/ 1026268 h 1964987"/>
              <a:gd name="connsiteX12" fmla="*/ 2256817 w 2261681"/>
              <a:gd name="connsiteY12" fmla="*/ 928991 h 1964987"/>
              <a:gd name="connsiteX13" fmla="*/ 2208179 w 2261681"/>
              <a:gd name="connsiteY13" fmla="*/ 880353 h 1964987"/>
              <a:gd name="connsiteX14" fmla="*/ 2261681 w 2261681"/>
              <a:gd name="connsiteY14" fmla="*/ 812259 h 1964987"/>
              <a:gd name="connsiteX15" fmla="*/ 2211419 w 2261681"/>
              <a:gd name="connsiteY15" fmla="*/ 838298 h 1964987"/>
              <a:gd name="connsiteX16" fmla="*/ 2138723 w 2261681"/>
              <a:gd name="connsiteY16" fmla="*/ 803063 h 1964987"/>
              <a:gd name="connsiteX17" fmla="*/ 2037945 w 2261681"/>
              <a:gd name="connsiteY17" fmla="*/ 802531 h 1964987"/>
              <a:gd name="connsiteX18" fmla="*/ 2023353 w 2261681"/>
              <a:gd name="connsiteY18" fmla="*/ 700391 h 1964987"/>
              <a:gd name="connsiteX19" fmla="*/ 1980747 w 2261681"/>
              <a:gd name="connsiteY19" fmla="*/ 701687 h 1964987"/>
              <a:gd name="connsiteX20" fmla="*/ 1887736 w 2261681"/>
              <a:gd name="connsiteY20" fmla="*/ 709413 h 1964987"/>
              <a:gd name="connsiteX21" fmla="*/ 1867711 w 2261681"/>
              <a:gd name="connsiteY21" fmla="*/ 758757 h 1964987"/>
              <a:gd name="connsiteX22" fmla="*/ 1829225 w 2261681"/>
              <a:gd name="connsiteY22" fmla="*/ 785869 h 1964987"/>
              <a:gd name="connsiteX23" fmla="*/ 1726660 w 2261681"/>
              <a:gd name="connsiteY23" fmla="*/ 817123 h 1964987"/>
              <a:gd name="connsiteX24" fmla="*/ 1678021 w 2261681"/>
              <a:gd name="connsiteY24" fmla="*/ 841442 h 1964987"/>
              <a:gd name="connsiteX25" fmla="*/ 1619655 w 2261681"/>
              <a:gd name="connsiteY25" fmla="*/ 802531 h 1964987"/>
              <a:gd name="connsiteX26" fmla="*/ 1517515 w 2261681"/>
              <a:gd name="connsiteY26" fmla="*/ 714983 h 1964987"/>
              <a:gd name="connsiteX27" fmla="*/ 1506376 w 2261681"/>
              <a:gd name="connsiteY27" fmla="*/ 655476 h 1964987"/>
              <a:gd name="connsiteX28" fmla="*/ 1391055 w 2261681"/>
              <a:gd name="connsiteY28" fmla="*/ 666344 h 1964987"/>
              <a:gd name="connsiteX29" fmla="*/ 1319365 w 2261681"/>
              <a:gd name="connsiteY29" fmla="*/ 501964 h 1964987"/>
              <a:gd name="connsiteX30" fmla="*/ 1397921 w 2261681"/>
              <a:gd name="connsiteY30" fmla="*/ 446874 h 1964987"/>
              <a:gd name="connsiteX31" fmla="*/ 1288868 w 2261681"/>
              <a:gd name="connsiteY31" fmla="*/ 367978 h 1964987"/>
              <a:gd name="connsiteX32" fmla="*/ 1317896 w 2261681"/>
              <a:gd name="connsiteY32" fmla="*/ 280189 h 1964987"/>
              <a:gd name="connsiteX33" fmla="*/ 1454285 w 2261681"/>
              <a:gd name="connsiteY33" fmla="*/ 214008 h 1964987"/>
              <a:gd name="connsiteX34" fmla="*/ 1446763 w 2261681"/>
              <a:gd name="connsiteY34" fmla="*/ 118430 h 1964987"/>
              <a:gd name="connsiteX35" fmla="*/ 1342417 w 2261681"/>
              <a:gd name="connsiteY35" fmla="*/ 0 h 1964987"/>
              <a:gd name="connsiteX36" fmla="*/ 1298643 w 2261681"/>
              <a:gd name="connsiteY36" fmla="*/ 72957 h 1964987"/>
              <a:gd name="connsiteX37" fmla="*/ 1167319 w 2261681"/>
              <a:gd name="connsiteY37" fmla="*/ 48638 h 1964987"/>
              <a:gd name="connsiteX38" fmla="*/ 1035996 w 2261681"/>
              <a:gd name="connsiteY38" fmla="*/ 126459 h 1964987"/>
              <a:gd name="connsiteX39" fmla="*/ 982494 w 2261681"/>
              <a:gd name="connsiteY39" fmla="*/ 282102 h 1964987"/>
              <a:gd name="connsiteX40" fmla="*/ 807396 w 2261681"/>
              <a:gd name="connsiteY40" fmla="*/ 379378 h 1964987"/>
              <a:gd name="connsiteX41" fmla="*/ 685800 w 2261681"/>
              <a:gd name="connsiteY41" fmla="*/ 583659 h 1964987"/>
              <a:gd name="connsiteX42" fmla="*/ 554477 w 2261681"/>
              <a:gd name="connsiteY42" fmla="*/ 783076 h 1964987"/>
              <a:gd name="connsiteX43" fmla="*/ 277238 w 2261681"/>
              <a:gd name="connsiteY43" fmla="*/ 885217 h 1964987"/>
              <a:gd name="connsiteX44" fmla="*/ 48638 w 2261681"/>
              <a:gd name="connsiteY44" fmla="*/ 1099225 h 1964987"/>
              <a:gd name="connsiteX45" fmla="*/ 0 w 2261681"/>
              <a:gd name="connsiteY45" fmla="*/ 1235412 h 1964987"/>
              <a:gd name="connsiteX46" fmla="*/ 82685 w 2261681"/>
              <a:gd name="connsiteY46" fmla="*/ 1215957 h 1964987"/>
              <a:gd name="connsiteX47" fmla="*/ 199417 w 2261681"/>
              <a:gd name="connsiteY47" fmla="*/ 1152727 h 1964987"/>
              <a:gd name="connsiteX48" fmla="*/ 262647 w 2261681"/>
              <a:gd name="connsiteY48" fmla="*/ 1167319 h 1964987"/>
              <a:gd name="connsiteX49" fmla="*/ 340468 w 2261681"/>
              <a:gd name="connsiteY49" fmla="*/ 1240276 h 1964987"/>
              <a:gd name="connsiteX50" fmla="*/ 398834 w 2261681"/>
              <a:gd name="connsiteY50" fmla="*/ 1220821 h 1964987"/>
              <a:gd name="connsiteX51" fmla="*/ 437745 w 2261681"/>
              <a:gd name="connsiteY51" fmla="*/ 1104089 h 1964987"/>
              <a:gd name="connsiteX52" fmla="*/ 520430 w 2261681"/>
              <a:gd name="connsiteY52" fmla="*/ 1006812 h 1964987"/>
              <a:gd name="connsiteX53" fmla="*/ 632298 w 2261681"/>
              <a:gd name="connsiteY53" fmla="*/ 987357 h 1964987"/>
              <a:gd name="connsiteX54" fmla="*/ 792804 w 2261681"/>
              <a:gd name="connsiteY54" fmla="*/ 933855 h 1964987"/>
              <a:gd name="connsiteX55" fmla="*/ 880353 w 2261681"/>
              <a:gd name="connsiteY55" fmla="*/ 919263 h 1964987"/>
              <a:gd name="connsiteX56" fmla="*/ 1035996 w 2261681"/>
              <a:gd name="connsiteY56" fmla="*/ 870625 h 1964987"/>
              <a:gd name="connsiteX57" fmla="*/ 1172183 w 2261681"/>
              <a:gd name="connsiteY57" fmla="*/ 865761 h 1964987"/>
              <a:gd name="connsiteX58" fmla="*/ 1181911 w 2261681"/>
              <a:gd name="connsiteY58" fmla="*/ 958174 h 1964987"/>
              <a:gd name="connsiteX59" fmla="*/ 1104089 w 2261681"/>
              <a:gd name="connsiteY59" fmla="*/ 1016540 h 1964987"/>
              <a:gd name="connsiteX60" fmla="*/ 1133272 w 2261681"/>
              <a:gd name="connsiteY60" fmla="*/ 1089497 h 1964987"/>
              <a:gd name="connsiteX61" fmla="*/ 1133272 w 2261681"/>
              <a:gd name="connsiteY61" fmla="*/ 1099225 h 1964987"/>
              <a:gd name="connsiteX62" fmla="*/ 1152728 w 2261681"/>
              <a:gd name="connsiteY62" fmla="*/ 1177046 h 1964987"/>
              <a:gd name="connsiteX63" fmla="*/ 1070043 w 2261681"/>
              <a:gd name="connsiteY63" fmla="*/ 1250004 h 1964987"/>
              <a:gd name="connsiteX64" fmla="*/ 1143000 w 2261681"/>
              <a:gd name="connsiteY64" fmla="*/ 1391055 h 1964987"/>
              <a:gd name="connsiteX65" fmla="*/ 1259732 w 2261681"/>
              <a:gd name="connsiteY65" fmla="*/ 1429966 h 1964987"/>
              <a:gd name="connsiteX66" fmla="*/ 1308370 w 2261681"/>
              <a:gd name="connsiteY66" fmla="*/ 1532106 h 1964987"/>
              <a:gd name="connsiteX67" fmla="*/ 1191638 w 2261681"/>
              <a:gd name="connsiteY67" fmla="*/ 1663429 h 1964987"/>
              <a:gd name="connsiteX68" fmla="*/ 1113817 w 2261681"/>
              <a:gd name="connsiteY68" fmla="*/ 1833663 h 1964987"/>
              <a:gd name="connsiteX69" fmla="*/ 1162455 w 2261681"/>
              <a:gd name="connsiteY69" fmla="*/ 1921212 h 1964987"/>
              <a:gd name="connsiteX70" fmla="*/ 1342417 w 2261681"/>
              <a:gd name="connsiteY70" fmla="*/ 1964987 h 1964987"/>
              <a:gd name="connsiteX71" fmla="*/ 1417771 w 2261681"/>
              <a:gd name="connsiteY71" fmla="*/ 1930430 h 1964987"/>
              <a:gd name="connsiteX0" fmla="*/ 1417771 w 2256817"/>
              <a:gd name="connsiteY0" fmla="*/ 1930430 h 1964987"/>
              <a:gd name="connsiteX1" fmla="*/ 1540713 w 2256817"/>
              <a:gd name="connsiteY1" fmla="*/ 1931317 h 1964987"/>
              <a:gd name="connsiteX2" fmla="*/ 1590472 w 2256817"/>
              <a:gd name="connsiteY2" fmla="*/ 1828800 h 1964987"/>
              <a:gd name="connsiteX3" fmla="*/ 1551562 w 2256817"/>
              <a:gd name="connsiteY3" fmla="*/ 1760706 h 1964987"/>
              <a:gd name="connsiteX4" fmla="*/ 1658566 w 2256817"/>
              <a:gd name="connsiteY4" fmla="*/ 1566153 h 1964987"/>
              <a:gd name="connsiteX5" fmla="*/ 1775298 w 2256817"/>
              <a:gd name="connsiteY5" fmla="*/ 1600200 h 1964987"/>
              <a:gd name="connsiteX6" fmla="*/ 1901757 w 2256817"/>
              <a:gd name="connsiteY6" fmla="*/ 1595336 h 1964987"/>
              <a:gd name="connsiteX7" fmla="*/ 2049383 w 2256817"/>
              <a:gd name="connsiteY7" fmla="*/ 1461897 h 1964987"/>
              <a:gd name="connsiteX8" fmla="*/ 2003898 w 2256817"/>
              <a:gd name="connsiteY8" fmla="*/ 1405646 h 1964987"/>
              <a:gd name="connsiteX9" fmla="*/ 1955144 w 2256817"/>
              <a:gd name="connsiteY9" fmla="*/ 1257422 h 1964987"/>
              <a:gd name="connsiteX10" fmla="*/ 2174132 w 2256817"/>
              <a:gd name="connsiteY10" fmla="*/ 1133272 h 1964987"/>
              <a:gd name="connsiteX11" fmla="*/ 2208179 w 2256817"/>
              <a:gd name="connsiteY11" fmla="*/ 1026268 h 1964987"/>
              <a:gd name="connsiteX12" fmla="*/ 2256817 w 2256817"/>
              <a:gd name="connsiteY12" fmla="*/ 928991 h 1964987"/>
              <a:gd name="connsiteX13" fmla="*/ 2208179 w 2256817"/>
              <a:gd name="connsiteY13" fmla="*/ 880353 h 1964987"/>
              <a:gd name="connsiteX14" fmla="*/ 2211419 w 2256817"/>
              <a:gd name="connsiteY14" fmla="*/ 838298 h 1964987"/>
              <a:gd name="connsiteX15" fmla="*/ 2138723 w 2256817"/>
              <a:gd name="connsiteY15" fmla="*/ 803063 h 1964987"/>
              <a:gd name="connsiteX16" fmla="*/ 2037945 w 2256817"/>
              <a:gd name="connsiteY16" fmla="*/ 802531 h 1964987"/>
              <a:gd name="connsiteX17" fmla="*/ 2023353 w 2256817"/>
              <a:gd name="connsiteY17" fmla="*/ 700391 h 1964987"/>
              <a:gd name="connsiteX18" fmla="*/ 1980747 w 2256817"/>
              <a:gd name="connsiteY18" fmla="*/ 701687 h 1964987"/>
              <a:gd name="connsiteX19" fmla="*/ 1887736 w 2256817"/>
              <a:gd name="connsiteY19" fmla="*/ 709413 h 1964987"/>
              <a:gd name="connsiteX20" fmla="*/ 1867711 w 2256817"/>
              <a:gd name="connsiteY20" fmla="*/ 758757 h 1964987"/>
              <a:gd name="connsiteX21" fmla="*/ 1829225 w 2256817"/>
              <a:gd name="connsiteY21" fmla="*/ 785869 h 1964987"/>
              <a:gd name="connsiteX22" fmla="*/ 1726660 w 2256817"/>
              <a:gd name="connsiteY22" fmla="*/ 817123 h 1964987"/>
              <a:gd name="connsiteX23" fmla="*/ 1678021 w 2256817"/>
              <a:gd name="connsiteY23" fmla="*/ 841442 h 1964987"/>
              <a:gd name="connsiteX24" fmla="*/ 1619655 w 2256817"/>
              <a:gd name="connsiteY24" fmla="*/ 802531 h 1964987"/>
              <a:gd name="connsiteX25" fmla="*/ 1517515 w 2256817"/>
              <a:gd name="connsiteY25" fmla="*/ 714983 h 1964987"/>
              <a:gd name="connsiteX26" fmla="*/ 1506376 w 2256817"/>
              <a:gd name="connsiteY26" fmla="*/ 655476 h 1964987"/>
              <a:gd name="connsiteX27" fmla="*/ 1391055 w 2256817"/>
              <a:gd name="connsiteY27" fmla="*/ 666344 h 1964987"/>
              <a:gd name="connsiteX28" fmla="*/ 1319365 w 2256817"/>
              <a:gd name="connsiteY28" fmla="*/ 501964 h 1964987"/>
              <a:gd name="connsiteX29" fmla="*/ 1397921 w 2256817"/>
              <a:gd name="connsiteY29" fmla="*/ 446874 h 1964987"/>
              <a:gd name="connsiteX30" fmla="*/ 1288868 w 2256817"/>
              <a:gd name="connsiteY30" fmla="*/ 367978 h 1964987"/>
              <a:gd name="connsiteX31" fmla="*/ 1317896 w 2256817"/>
              <a:gd name="connsiteY31" fmla="*/ 280189 h 1964987"/>
              <a:gd name="connsiteX32" fmla="*/ 1454285 w 2256817"/>
              <a:gd name="connsiteY32" fmla="*/ 214008 h 1964987"/>
              <a:gd name="connsiteX33" fmla="*/ 1446763 w 2256817"/>
              <a:gd name="connsiteY33" fmla="*/ 118430 h 1964987"/>
              <a:gd name="connsiteX34" fmla="*/ 1342417 w 2256817"/>
              <a:gd name="connsiteY34" fmla="*/ 0 h 1964987"/>
              <a:gd name="connsiteX35" fmla="*/ 1298643 w 2256817"/>
              <a:gd name="connsiteY35" fmla="*/ 72957 h 1964987"/>
              <a:gd name="connsiteX36" fmla="*/ 1167319 w 2256817"/>
              <a:gd name="connsiteY36" fmla="*/ 48638 h 1964987"/>
              <a:gd name="connsiteX37" fmla="*/ 1035996 w 2256817"/>
              <a:gd name="connsiteY37" fmla="*/ 126459 h 1964987"/>
              <a:gd name="connsiteX38" fmla="*/ 982494 w 2256817"/>
              <a:gd name="connsiteY38" fmla="*/ 282102 h 1964987"/>
              <a:gd name="connsiteX39" fmla="*/ 807396 w 2256817"/>
              <a:gd name="connsiteY39" fmla="*/ 379378 h 1964987"/>
              <a:gd name="connsiteX40" fmla="*/ 685800 w 2256817"/>
              <a:gd name="connsiteY40" fmla="*/ 583659 h 1964987"/>
              <a:gd name="connsiteX41" fmla="*/ 554477 w 2256817"/>
              <a:gd name="connsiteY41" fmla="*/ 783076 h 1964987"/>
              <a:gd name="connsiteX42" fmla="*/ 277238 w 2256817"/>
              <a:gd name="connsiteY42" fmla="*/ 885217 h 1964987"/>
              <a:gd name="connsiteX43" fmla="*/ 48638 w 2256817"/>
              <a:gd name="connsiteY43" fmla="*/ 1099225 h 1964987"/>
              <a:gd name="connsiteX44" fmla="*/ 0 w 2256817"/>
              <a:gd name="connsiteY44" fmla="*/ 1235412 h 1964987"/>
              <a:gd name="connsiteX45" fmla="*/ 82685 w 2256817"/>
              <a:gd name="connsiteY45" fmla="*/ 1215957 h 1964987"/>
              <a:gd name="connsiteX46" fmla="*/ 199417 w 2256817"/>
              <a:gd name="connsiteY46" fmla="*/ 1152727 h 1964987"/>
              <a:gd name="connsiteX47" fmla="*/ 262647 w 2256817"/>
              <a:gd name="connsiteY47" fmla="*/ 1167319 h 1964987"/>
              <a:gd name="connsiteX48" fmla="*/ 340468 w 2256817"/>
              <a:gd name="connsiteY48" fmla="*/ 1240276 h 1964987"/>
              <a:gd name="connsiteX49" fmla="*/ 398834 w 2256817"/>
              <a:gd name="connsiteY49" fmla="*/ 1220821 h 1964987"/>
              <a:gd name="connsiteX50" fmla="*/ 437745 w 2256817"/>
              <a:gd name="connsiteY50" fmla="*/ 1104089 h 1964987"/>
              <a:gd name="connsiteX51" fmla="*/ 520430 w 2256817"/>
              <a:gd name="connsiteY51" fmla="*/ 1006812 h 1964987"/>
              <a:gd name="connsiteX52" fmla="*/ 632298 w 2256817"/>
              <a:gd name="connsiteY52" fmla="*/ 987357 h 1964987"/>
              <a:gd name="connsiteX53" fmla="*/ 792804 w 2256817"/>
              <a:gd name="connsiteY53" fmla="*/ 933855 h 1964987"/>
              <a:gd name="connsiteX54" fmla="*/ 880353 w 2256817"/>
              <a:gd name="connsiteY54" fmla="*/ 919263 h 1964987"/>
              <a:gd name="connsiteX55" fmla="*/ 1035996 w 2256817"/>
              <a:gd name="connsiteY55" fmla="*/ 870625 h 1964987"/>
              <a:gd name="connsiteX56" fmla="*/ 1172183 w 2256817"/>
              <a:gd name="connsiteY56" fmla="*/ 865761 h 1964987"/>
              <a:gd name="connsiteX57" fmla="*/ 1181911 w 2256817"/>
              <a:gd name="connsiteY57" fmla="*/ 958174 h 1964987"/>
              <a:gd name="connsiteX58" fmla="*/ 1104089 w 2256817"/>
              <a:gd name="connsiteY58" fmla="*/ 1016540 h 1964987"/>
              <a:gd name="connsiteX59" fmla="*/ 1133272 w 2256817"/>
              <a:gd name="connsiteY59" fmla="*/ 1089497 h 1964987"/>
              <a:gd name="connsiteX60" fmla="*/ 1133272 w 2256817"/>
              <a:gd name="connsiteY60" fmla="*/ 1099225 h 1964987"/>
              <a:gd name="connsiteX61" fmla="*/ 1152728 w 2256817"/>
              <a:gd name="connsiteY61" fmla="*/ 1177046 h 1964987"/>
              <a:gd name="connsiteX62" fmla="*/ 1070043 w 2256817"/>
              <a:gd name="connsiteY62" fmla="*/ 1250004 h 1964987"/>
              <a:gd name="connsiteX63" fmla="*/ 1143000 w 2256817"/>
              <a:gd name="connsiteY63" fmla="*/ 1391055 h 1964987"/>
              <a:gd name="connsiteX64" fmla="*/ 1259732 w 2256817"/>
              <a:gd name="connsiteY64" fmla="*/ 1429966 h 1964987"/>
              <a:gd name="connsiteX65" fmla="*/ 1308370 w 2256817"/>
              <a:gd name="connsiteY65" fmla="*/ 1532106 h 1964987"/>
              <a:gd name="connsiteX66" fmla="*/ 1191638 w 2256817"/>
              <a:gd name="connsiteY66" fmla="*/ 1663429 h 1964987"/>
              <a:gd name="connsiteX67" fmla="*/ 1113817 w 2256817"/>
              <a:gd name="connsiteY67" fmla="*/ 1833663 h 1964987"/>
              <a:gd name="connsiteX68" fmla="*/ 1162455 w 2256817"/>
              <a:gd name="connsiteY68" fmla="*/ 1921212 h 1964987"/>
              <a:gd name="connsiteX69" fmla="*/ 1342417 w 2256817"/>
              <a:gd name="connsiteY69" fmla="*/ 1964987 h 1964987"/>
              <a:gd name="connsiteX70" fmla="*/ 1417771 w 2256817"/>
              <a:gd name="connsiteY70" fmla="*/ 1930430 h 196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2256817" h="1964987">
                <a:moveTo>
                  <a:pt x="1417771" y="1930430"/>
                </a:moveTo>
                <a:lnTo>
                  <a:pt x="1540713" y="1931317"/>
                </a:lnTo>
                <a:lnTo>
                  <a:pt x="1590472" y="1828800"/>
                </a:lnTo>
                <a:lnTo>
                  <a:pt x="1551562" y="1760706"/>
                </a:lnTo>
                <a:lnTo>
                  <a:pt x="1658566" y="1566153"/>
                </a:lnTo>
                <a:lnTo>
                  <a:pt x="1775298" y="1600200"/>
                </a:lnTo>
                <a:lnTo>
                  <a:pt x="1901757" y="1595336"/>
                </a:lnTo>
                <a:lnTo>
                  <a:pt x="2049383" y="1461897"/>
                </a:lnTo>
                <a:lnTo>
                  <a:pt x="2003898" y="1405646"/>
                </a:lnTo>
                <a:lnTo>
                  <a:pt x="1955144" y="1257422"/>
                </a:lnTo>
                <a:lnTo>
                  <a:pt x="2174132" y="1133272"/>
                </a:lnTo>
                <a:lnTo>
                  <a:pt x="2208179" y="1026268"/>
                </a:lnTo>
                <a:lnTo>
                  <a:pt x="2256817" y="928991"/>
                </a:lnTo>
                <a:lnTo>
                  <a:pt x="2208179" y="880353"/>
                </a:lnTo>
                <a:lnTo>
                  <a:pt x="2211419" y="838298"/>
                </a:lnTo>
                <a:lnTo>
                  <a:pt x="2138723" y="803063"/>
                </a:lnTo>
                <a:lnTo>
                  <a:pt x="2037945" y="802531"/>
                </a:lnTo>
                <a:lnTo>
                  <a:pt x="2023353" y="700391"/>
                </a:lnTo>
                <a:lnTo>
                  <a:pt x="1980747" y="701687"/>
                </a:lnTo>
                <a:lnTo>
                  <a:pt x="1887736" y="709413"/>
                </a:lnTo>
                <a:lnTo>
                  <a:pt x="1867711" y="758757"/>
                </a:lnTo>
                <a:lnTo>
                  <a:pt x="1829225" y="785869"/>
                </a:lnTo>
                <a:lnTo>
                  <a:pt x="1726660" y="817123"/>
                </a:lnTo>
                <a:lnTo>
                  <a:pt x="1678021" y="841442"/>
                </a:lnTo>
                <a:lnTo>
                  <a:pt x="1619655" y="802531"/>
                </a:lnTo>
                <a:lnTo>
                  <a:pt x="1517515" y="714983"/>
                </a:lnTo>
                <a:lnTo>
                  <a:pt x="1506376" y="655476"/>
                </a:lnTo>
                <a:lnTo>
                  <a:pt x="1391055" y="666344"/>
                </a:lnTo>
                <a:lnTo>
                  <a:pt x="1319365" y="501964"/>
                </a:lnTo>
                <a:lnTo>
                  <a:pt x="1397921" y="446874"/>
                </a:lnTo>
                <a:lnTo>
                  <a:pt x="1288868" y="367978"/>
                </a:lnTo>
                <a:lnTo>
                  <a:pt x="1317896" y="280189"/>
                </a:lnTo>
                <a:lnTo>
                  <a:pt x="1454285" y="214008"/>
                </a:lnTo>
                <a:lnTo>
                  <a:pt x="1446763" y="118430"/>
                </a:lnTo>
                <a:lnTo>
                  <a:pt x="1342417" y="0"/>
                </a:lnTo>
                <a:lnTo>
                  <a:pt x="1298643" y="72957"/>
                </a:lnTo>
                <a:lnTo>
                  <a:pt x="1167319" y="48638"/>
                </a:lnTo>
                <a:lnTo>
                  <a:pt x="1035996" y="126459"/>
                </a:lnTo>
                <a:lnTo>
                  <a:pt x="982494" y="282102"/>
                </a:lnTo>
                <a:lnTo>
                  <a:pt x="807396" y="379378"/>
                </a:lnTo>
                <a:lnTo>
                  <a:pt x="685800" y="583659"/>
                </a:lnTo>
                <a:lnTo>
                  <a:pt x="554477" y="783076"/>
                </a:lnTo>
                <a:lnTo>
                  <a:pt x="277238" y="885217"/>
                </a:lnTo>
                <a:lnTo>
                  <a:pt x="48638" y="1099225"/>
                </a:lnTo>
                <a:lnTo>
                  <a:pt x="0" y="1235412"/>
                </a:lnTo>
                <a:lnTo>
                  <a:pt x="82685" y="1215957"/>
                </a:lnTo>
                <a:lnTo>
                  <a:pt x="199417" y="1152727"/>
                </a:lnTo>
                <a:lnTo>
                  <a:pt x="262647" y="1167319"/>
                </a:lnTo>
                <a:lnTo>
                  <a:pt x="340468" y="1240276"/>
                </a:lnTo>
                <a:lnTo>
                  <a:pt x="398834" y="1220821"/>
                </a:lnTo>
                <a:lnTo>
                  <a:pt x="437745" y="1104089"/>
                </a:lnTo>
                <a:lnTo>
                  <a:pt x="520430" y="1006812"/>
                </a:lnTo>
                <a:lnTo>
                  <a:pt x="632298" y="987357"/>
                </a:lnTo>
                <a:lnTo>
                  <a:pt x="792804" y="933855"/>
                </a:lnTo>
                <a:lnTo>
                  <a:pt x="880353" y="919263"/>
                </a:lnTo>
                <a:lnTo>
                  <a:pt x="1035996" y="870625"/>
                </a:lnTo>
                <a:lnTo>
                  <a:pt x="1172183" y="865761"/>
                </a:lnTo>
                <a:lnTo>
                  <a:pt x="1181911" y="958174"/>
                </a:lnTo>
                <a:lnTo>
                  <a:pt x="1104089" y="1016540"/>
                </a:lnTo>
                <a:cubicBezTo>
                  <a:pt x="1114563" y="1040105"/>
                  <a:pt x="1126938" y="1064160"/>
                  <a:pt x="1133272" y="1089497"/>
                </a:cubicBezTo>
                <a:cubicBezTo>
                  <a:pt x="1134058" y="1092643"/>
                  <a:pt x="1133272" y="1095982"/>
                  <a:pt x="1133272" y="1099225"/>
                </a:cubicBezTo>
                <a:lnTo>
                  <a:pt x="1152728" y="1177046"/>
                </a:lnTo>
                <a:lnTo>
                  <a:pt x="1070043" y="1250004"/>
                </a:lnTo>
                <a:lnTo>
                  <a:pt x="1143000" y="1391055"/>
                </a:lnTo>
                <a:lnTo>
                  <a:pt x="1259732" y="1429966"/>
                </a:lnTo>
                <a:lnTo>
                  <a:pt x="1308370" y="1532106"/>
                </a:lnTo>
                <a:lnTo>
                  <a:pt x="1191638" y="1663429"/>
                </a:lnTo>
                <a:lnTo>
                  <a:pt x="1113817" y="1833663"/>
                </a:lnTo>
                <a:lnTo>
                  <a:pt x="1162455" y="1921212"/>
                </a:lnTo>
                <a:lnTo>
                  <a:pt x="1342417" y="1964987"/>
                </a:lnTo>
                <a:lnTo>
                  <a:pt x="1417771" y="1930430"/>
                </a:lnTo>
                <a:close/>
              </a:path>
            </a:pathLst>
          </a:cu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C4D2B68-4305-F2C0-0EC2-DDACEF41DC57}"/>
              </a:ext>
            </a:extLst>
          </p:cNvPr>
          <p:cNvSpPr/>
          <p:nvPr/>
        </p:nvSpPr>
        <p:spPr>
          <a:xfrm rot="17886155">
            <a:off x="-2265028" y="-129463"/>
            <a:ext cx="1386714" cy="2298839"/>
          </a:xfrm>
          <a:custGeom>
            <a:avLst/>
            <a:gdLst>
              <a:gd name="connsiteX0" fmla="*/ 214009 w 924128"/>
              <a:gd name="connsiteY0" fmla="*/ 1405647 h 1405647"/>
              <a:gd name="connsiteX1" fmla="*/ 311285 w 924128"/>
              <a:gd name="connsiteY1" fmla="*/ 1386191 h 1405647"/>
              <a:gd name="connsiteX2" fmla="*/ 384243 w 924128"/>
              <a:gd name="connsiteY2" fmla="*/ 1347281 h 1405647"/>
              <a:gd name="connsiteX3" fmla="*/ 413426 w 924128"/>
              <a:gd name="connsiteY3" fmla="*/ 1259732 h 1405647"/>
              <a:gd name="connsiteX4" fmla="*/ 515566 w 924128"/>
              <a:gd name="connsiteY4" fmla="*/ 1162455 h 1405647"/>
              <a:gd name="connsiteX5" fmla="*/ 666345 w 924128"/>
              <a:gd name="connsiteY5" fmla="*/ 1177047 h 1405647"/>
              <a:gd name="connsiteX6" fmla="*/ 924128 w 924128"/>
              <a:gd name="connsiteY6" fmla="*/ 1123545 h 1405647"/>
              <a:gd name="connsiteX7" fmla="*/ 909536 w 924128"/>
              <a:gd name="connsiteY7" fmla="*/ 1060315 h 1405647"/>
              <a:gd name="connsiteX8" fmla="*/ 831715 w 924128"/>
              <a:gd name="connsiteY8" fmla="*/ 1050587 h 1405647"/>
              <a:gd name="connsiteX9" fmla="*/ 783077 w 924128"/>
              <a:gd name="connsiteY9" fmla="*/ 992221 h 1405647"/>
              <a:gd name="connsiteX10" fmla="*/ 841443 w 924128"/>
              <a:gd name="connsiteY10" fmla="*/ 880353 h 1405647"/>
              <a:gd name="connsiteX11" fmla="*/ 773349 w 924128"/>
              <a:gd name="connsiteY11" fmla="*/ 763621 h 1405647"/>
              <a:gd name="connsiteX12" fmla="*/ 734439 w 924128"/>
              <a:gd name="connsiteY12" fmla="*/ 666345 h 1405647"/>
              <a:gd name="connsiteX13" fmla="*/ 734439 w 924128"/>
              <a:gd name="connsiteY13" fmla="*/ 535021 h 1405647"/>
              <a:gd name="connsiteX14" fmla="*/ 598251 w 924128"/>
              <a:gd name="connsiteY14" fmla="*/ 520430 h 1405647"/>
              <a:gd name="connsiteX15" fmla="*/ 569068 w 924128"/>
              <a:gd name="connsiteY15" fmla="*/ 466928 h 1405647"/>
              <a:gd name="connsiteX16" fmla="*/ 559341 w 924128"/>
              <a:gd name="connsiteY16" fmla="*/ 393970 h 1405647"/>
              <a:gd name="connsiteX17" fmla="*/ 500975 w 924128"/>
              <a:gd name="connsiteY17" fmla="*/ 311285 h 1405647"/>
              <a:gd name="connsiteX18" fmla="*/ 447473 w 924128"/>
              <a:gd name="connsiteY18" fmla="*/ 165370 h 1405647"/>
              <a:gd name="connsiteX19" fmla="*/ 408562 w 924128"/>
              <a:gd name="connsiteY19" fmla="*/ 155642 h 1405647"/>
              <a:gd name="connsiteX20" fmla="*/ 437745 w 924128"/>
              <a:gd name="connsiteY20" fmla="*/ 72957 h 1405647"/>
              <a:gd name="connsiteX21" fmla="*/ 481519 w 924128"/>
              <a:gd name="connsiteY21" fmla="*/ 0 h 1405647"/>
              <a:gd name="connsiteX22" fmla="*/ 384243 w 924128"/>
              <a:gd name="connsiteY22" fmla="*/ 19455 h 1405647"/>
              <a:gd name="connsiteX23" fmla="*/ 286966 w 924128"/>
              <a:gd name="connsiteY23" fmla="*/ 58366 h 1405647"/>
              <a:gd name="connsiteX24" fmla="*/ 184826 w 924128"/>
              <a:gd name="connsiteY24" fmla="*/ 102140 h 1405647"/>
              <a:gd name="connsiteX25" fmla="*/ 214009 w 924128"/>
              <a:gd name="connsiteY25" fmla="*/ 165370 h 1405647"/>
              <a:gd name="connsiteX26" fmla="*/ 155643 w 924128"/>
              <a:gd name="connsiteY26" fmla="*/ 262647 h 1405647"/>
              <a:gd name="connsiteX27" fmla="*/ 179962 w 924128"/>
              <a:gd name="connsiteY27" fmla="*/ 325877 h 1405647"/>
              <a:gd name="connsiteX28" fmla="*/ 272375 w 924128"/>
              <a:gd name="connsiteY28" fmla="*/ 389106 h 1405647"/>
              <a:gd name="connsiteX29" fmla="*/ 257783 w 924128"/>
              <a:gd name="connsiteY29" fmla="*/ 476655 h 1405647"/>
              <a:gd name="connsiteX30" fmla="*/ 170234 w 924128"/>
              <a:gd name="connsiteY30" fmla="*/ 583659 h 1405647"/>
              <a:gd name="connsiteX31" fmla="*/ 107004 w 924128"/>
              <a:gd name="connsiteY31" fmla="*/ 646889 h 1405647"/>
              <a:gd name="connsiteX32" fmla="*/ 82685 w 924128"/>
              <a:gd name="connsiteY32" fmla="*/ 729574 h 1405647"/>
              <a:gd name="connsiteX33" fmla="*/ 0 w 924128"/>
              <a:gd name="connsiteY33" fmla="*/ 753894 h 1405647"/>
              <a:gd name="connsiteX34" fmla="*/ 136187 w 924128"/>
              <a:gd name="connsiteY34" fmla="*/ 739302 h 1405647"/>
              <a:gd name="connsiteX35" fmla="*/ 204281 w 924128"/>
              <a:gd name="connsiteY35" fmla="*/ 734438 h 1405647"/>
              <a:gd name="connsiteX36" fmla="*/ 243192 w 924128"/>
              <a:gd name="connsiteY36" fmla="*/ 792804 h 1405647"/>
              <a:gd name="connsiteX37" fmla="*/ 243192 w 924128"/>
              <a:gd name="connsiteY37" fmla="*/ 904672 h 1405647"/>
              <a:gd name="connsiteX38" fmla="*/ 238328 w 924128"/>
              <a:gd name="connsiteY38" fmla="*/ 972766 h 1405647"/>
              <a:gd name="connsiteX39" fmla="*/ 311285 w 924128"/>
              <a:gd name="connsiteY39" fmla="*/ 1128408 h 1405647"/>
              <a:gd name="connsiteX40" fmla="*/ 272375 w 924128"/>
              <a:gd name="connsiteY40" fmla="*/ 1152728 h 1405647"/>
              <a:gd name="connsiteX41" fmla="*/ 306422 w 924128"/>
              <a:gd name="connsiteY41" fmla="*/ 1220821 h 1405647"/>
              <a:gd name="connsiteX42" fmla="*/ 214009 w 924128"/>
              <a:gd name="connsiteY42" fmla="*/ 1405647 h 1405647"/>
              <a:gd name="connsiteX0" fmla="*/ 131324 w 841443"/>
              <a:gd name="connsiteY0" fmla="*/ 1405647 h 1405647"/>
              <a:gd name="connsiteX1" fmla="*/ 228600 w 841443"/>
              <a:gd name="connsiteY1" fmla="*/ 1386191 h 1405647"/>
              <a:gd name="connsiteX2" fmla="*/ 301558 w 841443"/>
              <a:gd name="connsiteY2" fmla="*/ 1347281 h 1405647"/>
              <a:gd name="connsiteX3" fmla="*/ 330741 w 841443"/>
              <a:gd name="connsiteY3" fmla="*/ 1259732 h 1405647"/>
              <a:gd name="connsiteX4" fmla="*/ 432881 w 841443"/>
              <a:gd name="connsiteY4" fmla="*/ 1162455 h 1405647"/>
              <a:gd name="connsiteX5" fmla="*/ 583660 w 841443"/>
              <a:gd name="connsiteY5" fmla="*/ 1177047 h 1405647"/>
              <a:gd name="connsiteX6" fmla="*/ 841443 w 841443"/>
              <a:gd name="connsiteY6" fmla="*/ 1123545 h 1405647"/>
              <a:gd name="connsiteX7" fmla="*/ 826851 w 841443"/>
              <a:gd name="connsiteY7" fmla="*/ 1060315 h 1405647"/>
              <a:gd name="connsiteX8" fmla="*/ 749030 w 841443"/>
              <a:gd name="connsiteY8" fmla="*/ 1050587 h 1405647"/>
              <a:gd name="connsiteX9" fmla="*/ 700392 w 841443"/>
              <a:gd name="connsiteY9" fmla="*/ 992221 h 1405647"/>
              <a:gd name="connsiteX10" fmla="*/ 758758 w 841443"/>
              <a:gd name="connsiteY10" fmla="*/ 880353 h 1405647"/>
              <a:gd name="connsiteX11" fmla="*/ 690664 w 841443"/>
              <a:gd name="connsiteY11" fmla="*/ 763621 h 1405647"/>
              <a:gd name="connsiteX12" fmla="*/ 651754 w 841443"/>
              <a:gd name="connsiteY12" fmla="*/ 666345 h 1405647"/>
              <a:gd name="connsiteX13" fmla="*/ 651754 w 841443"/>
              <a:gd name="connsiteY13" fmla="*/ 535021 h 1405647"/>
              <a:gd name="connsiteX14" fmla="*/ 515566 w 841443"/>
              <a:gd name="connsiteY14" fmla="*/ 520430 h 1405647"/>
              <a:gd name="connsiteX15" fmla="*/ 486383 w 841443"/>
              <a:gd name="connsiteY15" fmla="*/ 466928 h 1405647"/>
              <a:gd name="connsiteX16" fmla="*/ 476656 w 841443"/>
              <a:gd name="connsiteY16" fmla="*/ 393970 h 1405647"/>
              <a:gd name="connsiteX17" fmla="*/ 418290 w 841443"/>
              <a:gd name="connsiteY17" fmla="*/ 311285 h 1405647"/>
              <a:gd name="connsiteX18" fmla="*/ 364788 w 841443"/>
              <a:gd name="connsiteY18" fmla="*/ 165370 h 1405647"/>
              <a:gd name="connsiteX19" fmla="*/ 325877 w 841443"/>
              <a:gd name="connsiteY19" fmla="*/ 155642 h 1405647"/>
              <a:gd name="connsiteX20" fmla="*/ 355060 w 841443"/>
              <a:gd name="connsiteY20" fmla="*/ 72957 h 1405647"/>
              <a:gd name="connsiteX21" fmla="*/ 398834 w 841443"/>
              <a:gd name="connsiteY21" fmla="*/ 0 h 1405647"/>
              <a:gd name="connsiteX22" fmla="*/ 301558 w 841443"/>
              <a:gd name="connsiteY22" fmla="*/ 19455 h 1405647"/>
              <a:gd name="connsiteX23" fmla="*/ 204281 w 841443"/>
              <a:gd name="connsiteY23" fmla="*/ 58366 h 1405647"/>
              <a:gd name="connsiteX24" fmla="*/ 102141 w 841443"/>
              <a:gd name="connsiteY24" fmla="*/ 102140 h 1405647"/>
              <a:gd name="connsiteX25" fmla="*/ 131324 w 841443"/>
              <a:gd name="connsiteY25" fmla="*/ 165370 h 1405647"/>
              <a:gd name="connsiteX26" fmla="*/ 72958 w 841443"/>
              <a:gd name="connsiteY26" fmla="*/ 262647 h 1405647"/>
              <a:gd name="connsiteX27" fmla="*/ 97277 w 841443"/>
              <a:gd name="connsiteY27" fmla="*/ 325877 h 1405647"/>
              <a:gd name="connsiteX28" fmla="*/ 189690 w 841443"/>
              <a:gd name="connsiteY28" fmla="*/ 389106 h 1405647"/>
              <a:gd name="connsiteX29" fmla="*/ 175098 w 841443"/>
              <a:gd name="connsiteY29" fmla="*/ 476655 h 1405647"/>
              <a:gd name="connsiteX30" fmla="*/ 87549 w 841443"/>
              <a:gd name="connsiteY30" fmla="*/ 583659 h 1405647"/>
              <a:gd name="connsiteX31" fmla="*/ 24319 w 841443"/>
              <a:gd name="connsiteY31" fmla="*/ 646889 h 1405647"/>
              <a:gd name="connsiteX32" fmla="*/ 0 w 841443"/>
              <a:gd name="connsiteY32" fmla="*/ 729574 h 1405647"/>
              <a:gd name="connsiteX33" fmla="*/ 53502 w 841443"/>
              <a:gd name="connsiteY33" fmla="*/ 739302 h 1405647"/>
              <a:gd name="connsiteX34" fmla="*/ 121596 w 841443"/>
              <a:gd name="connsiteY34" fmla="*/ 734438 h 1405647"/>
              <a:gd name="connsiteX35" fmla="*/ 160507 w 841443"/>
              <a:gd name="connsiteY35" fmla="*/ 792804 h 1405647"/>
              <a:gd name="connsiteX36" fmla="*/ 160507 w 841443"/>
              <a:gd name="connsiteY36" fmla="*/ 904672 h 1405647"/>
              <a:gd name="connsiteX37" fmla="*/ 155643 w 841443"/>
              <a:gd name="connsiteY37" fmla="*/ 972766 h 1405647"/>
              <a:gd name="connsiteX38" fmla="*/ 228600 w 841443"/>
              <a:gd name="connsiteY38" fmla="*/ 1128408 h 1405647"/>
              <a:gd name="connsiteX39" fmla="*/ 189690 w 841443"/>
              <a:gd name="connsiteY39" fmla="*/ 1152728 h 1405647"/>
              <a:gd name="connsiteX40" fmla="*/ 223737 w 841443"/>
              <a:gd name="connsiteY40" fmla="*/ 1220821 h 1405647"/>
              <a:gd name="connsiteX41" fmla="*/ 131324 w 841443"/>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09053 w 877538"/>
              <a:gd name="connsiteY26" fmla="*/ 262647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67419 w 877538"/>
              <a:gd name="connsiteY25" fmla="*/ 165370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38236 w 877538"/>
              <a:gd name="connsiteY24" fmla="*/ 102140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91155 w 877538"/>
              <a:gd name="connsiteY20" fmla="*/ 7295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972 w 877538"/>
              <a:gd name="connsiteY19" fmla="*/ 155642 h 1405647"/>
              <a:gd name="connsiteX20" fmla="*/ 361045 w 877538"/>
              <a:gd name="connsiteY20" fmla="*/ 71507 h 1405647"/>
              <a:gd name="connsiteX21" fmla="*/ 434929 w 877538"/>
              <a:gd name="connsiteY21" fmla="*/ 0 h 1405647"/>
              <a:gd name="connsiteX22" fmla="*/ 337653 w 877538"/>
              <a:gd name="connsiteY22" fmla="*/ 19455 h 1405647"/>
              <a:gd name="connsiteX23" fmla="*/ 240376 w 877538"/>
              <a:gd name="connsiteY23" fmla="*/ 58366 h 1405647"/>
              <a:gd name="connsiteX24" fmla="*/ 168105 w 877538"/>
              <a:gd name="connsiteY24" fmla="*/ 108608 h 1405647"/>
              <a:gd name="connsiteX25" fmla="*/ 182474 w 877538"/>
              <a:gd name="connsiteY25" fmla="*/ 166095 h 1405647"/>
              <a:gd name="connsiteX26" fmla="*/ 153976 w 877538"/>
              <a:gd name="connsiteY26" fmla="*/ 269840 h 1405647"/>
              <a:gd name="connsiteX27" fmla="*/ 133372 w 877538"/>
              <a:gd name="connsiteY27" fmla="*/ 325877 h 1405647"/>
              <a:gd name="connsiteX28" fmla="*/ 225785 w 877538"/>
              <a:gd name="connsiteY28" fmla="*/ 389106 h 1405647"/>
              <a:gd name="connsiteX29" fmla="*/ 211193 w 877538"/>
              <a:gd name="connsiteY29" fmla="*/ 476655 h 1405647"/>
              <a:gd name="connsiteX30" fmla="*/ 123644 w 877538"/>
              <a:gd name="connsiteY30" fmla="*/ 583659 h 1405647"/>
              <a:gd name="connsiteX31" fmla="*/ 60414 w 877538"/>
              <a:gd name="connsiteY31" fmla="*/ 646889 h 1405647"/>
              <a:gd name="connsiteX32" fmla="*/ 0 w 877538"/>
              <a:gd name="connsiteY32" fmla="*/ 747957 h 1405647"/>
              <a:gd name="connsiteX33" fmla="*/ 89597 w 877538"/>
              <a:gd name="connsiteY33" fmla="*/ 739302 h 1405647"/>
              <a:gd name="connsiteX34" fmla="*/ 157691 w 877538"/>
              <a:gd name="connsiteY34" fmla="*/ 734438 h 1405647"/>
              <a:gd name="connsiteX35" fmla="*/ 196602 w 877538"/>
              <a:gd name="connsiteY35" fmla="*/ 792804 h 1405647"/>
              <a:gd name="connsiteX36" fmla="*/ 196602 w 877538"/>
              <a:gd name="connsiteY36" fmla="*/ 904672 h 1405647"/>
              <a:gd name="connsiteX37" fmla="*/ 191738 w 877538"/>
              <a:gd name="connsiteY37" fmla="*/ 972766 h 1405647"/>
              <a:gd name="connsiteX38" fmla="*/ 264695 w 877538"/>
              <a:gd name="connsiteY38" fmla="*/ 1128408 h 1405647"/>
              <a:gd name="connsiteX39" fmla="*/ 225785 w 877538"/>
              <a:gd name="connsiteY39" fmla="*/ 1152728 h 1405647"/>
              <a:gd name="connsiteX40" fmla="*/ 259832 w 877538"/>
              <a:gd name="connsiteY40" fmla="*/ 1220821 h 1405647"/>
              <a:gd name="connsiteX41" fmla="*/ 167419 w 877538"/>
              <a:gd name="connsiteY41"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400883 w 877538"/>
              <a:gd name="connsiteY18" fmla="*/ 165370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54385 w 877538"/>
              <a:gd name="connsiteY17" fmla="*/ 311285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512751 w 877538"/>
              <a:gd name="connsiteY16" fmla="*/ 393970 h 1405647"/>
              <a:gd name="connsiteX17" fmla="*/ 414239 w 877538"/>
              <a:gd name="connsiteY17" fmla="*/ 309352 h 1405647"/>
              <a:gd name="connsiteX18" fmla="*/ 340663 w 877538"/>
              <a:gd name="connsiteY18" fmla="*/ 162468 h 1405647"/>
              <a:gd name="connsiteX19" fmla="*/ 361045 w 877538"/>
              <a:gd name="connsiteY19" fmla="*/ 71507 h 1405647"/>
              <a:gd name="connsiteX20" fmla="*/ 434929 w 877538"/>
              <a:gd name="connsiteY20" fmla="*/ 0 h 1405647"/>
              <a:gd name="connsiteX21" fmla="*/ 337653 w 877538"/>
              <a:gd name="connsiteY21" fmla="*/ 19455 h 1405647"/>
              <a:gd name="connsiteX22" fmla="*/ 240376 w 877538"/>
              <a:gd name="connsiteY22" fmla="*/ 58366 h 1405647"/>
              <a:gd name="connsiteX23" fmla="*/ 168105 w 877538"/>
              <a:gd name="connsiteY23" fmla="*/ 108608 h 1405647"/>
              <a:gd name="connsiteX24" fmla="*/ 182474 w 877538"/>
              <a:gd name="connsiteY24" fmla="*/ 166095 h 1405647"/>
              <a:gd name="connsiteX25" fmla="*/ 153976 w 877538"/>
              <a:gd name="connsiteY25" fmla="*/ 269840 h 1405647"/>
              <a:gd name="connsiteX26" fmla="*/ 133372 w 877538"/>
              <a:gd name="connsiteY26" fmla="*/ 325877 h 1405647"/>
              <a:gd name="connsiteX27" fmla="*/ 225785 w 877538"/>
              <a:gd name="connsiteY27" fmla="*/ 389106 h 1405647"/>
              <a:gd name="connsiteX28" fmla="*/ 211193 w 877538"/>
              <a:gd name="connsiteY28" fmla="*/ 476655 h 1405647"/>
              <a:gd name="connsiteX29" fmla="*/ 123644 w 877538"/>
              <a:gd name="connsiteY29" fmla="*/ 583659 h 1405647"/>
              <a:gd name="connsiteX30" fmla="*/ 60414 w 877538"/>
              <a:gd name="connsiteY30" fmla="*/ 646889 h 1405647"/>
              <a:gd name="connsiteX31" fmla="*/ 0 w 877538"/>
              <a:gd name="connsiteY31" fmla="*/ 747957 h 1405647"/>
              <a:gd name="connsiteX32" fmla="*/ 89597 w 877538"/>
              <a:gd name="connsiteY32" fmla="*/ 739302 h 1405647"/>
              <a:gd name="connsiteX33" fmla="*/ 157691 w 877538"/>
              <a:gd name="connsiteY33" fmla="*/ 734438 h 1405647"/>
              <a:gd name="connsiteX34" fmla="*/ 196602 w 877538"/>
              <a:gd name="connsiteY34" fmla="*/ 792804 h 1405647"/>
              <a:gd name="connsiteX35" fmla="*/ 196602 w 877538"/>
              <a:gd name="connsiteY35" fmla="*/ 904672 h 1405647"/>
              <a:gd name="connsiteX36" fmla="*/ 191738 w 877538"/>
              <a:gd name="connsiteY36" fmla="*/ 972766 h 1405647"/>
              <a:gd name="connsiteX37" fmla="*/ 264695 w 877538"/>
              <a:gd name="connsiteY37" fmla="*/ 1128408 h 1405647"/>
              <a:gd name="connsiteX38" fmla="*/ 225785 w 877538"/>
              <a:gd name="connsiteY38" fmla="*/ 1152728 h 1405647"/>
              <a:gd name="connsiteX39" fmla="*/ 259832 w 877538"/>
              <a:gd name="connsiteY39" fmla="*/ 1220821 h 1405647"/>
              <a:gd name="connsiteX40" fmla="*/ 167419 w 877538"/>
              <a:gd name="connsiteY40"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522478 w 877538"/>
              <a:gd name="connsiteY15" fmla="*/ 466928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51661 w 877538"/>
              <a:gd name="connsiteY14" fmla="*/ 520430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87849 w 877538"/>
              <a:gd name="connsiteY13" fmla="*/ 535021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87849 w 877538"/>
              <a:gd name="connsiteY12" fmla="*/ 666345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726759 w 877538"/>
              <a:gd name="connsiteY11" fmla="*/ 76362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85125 w 877538"/>
              <a:gd name="connsiteY8" fmla="*/ 1050587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62946 w 877538"/>
              <a:gd name="connsiteY7" fmla="*/ 1060315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77538"/>
              <a:gd name="connsiteY0" fmla="*/ 1405647 h 1405647"/>
              <a:gd name="connsiteX1" fmla="*/ 264695 w 877538"/>
              <a:gd name="connsiteY1" fmla="*/ 1386191 h 1405647"/>
              <a:gd name="connsiteX2" fmla="*/ 337653 w 877538"/>
              <a:gd name="connsiteY2" fmla="*/ 1347281 h 1405647"/>
              <a:gd name="connsiteX3" fmla="*/ 366836 w 877538"/>
              <a:gd name="connsiteY3" fmla="*/ 1259732 h 1405647"/>
              <a:gd name="connsiteX4" fmla="*/ 468976 w 877538"/>
              <a:gd name="connsiteY4" fmla="*/ 1162455 h 1405647"/>
              <a:gd name="connsiteX5" fmla="*/ 619755 w 877538"/>
              <a:gd name="connsiteY5" fmla="*/ 1177047 h 1405647"/>
              <a:gd name="connsiteX6" fmla="*/ 877538 w 877538"/>
              <a:gd name="connsiteY6" fmla="*/ 1123545 h 1405647"/>
              <a:gd name="connsiteX7" fmla="*/ 832353 w 877538"/>
              <a:gd name="connsiteY7" fmla="*/ 1068902 h 1405647"/>
              <a:gd name="connsiteX8" fmla="*/ 734942 w 877538"/>
              <a:gd name="connsiteY8" fmla="*/ 1048171 h 1405647"/>
              <a:gd name="connsiteX9" fmla="*/ 736487 w 877538"/>
              <a:gd name="connsiteY9" fmla="*/ 992221 h 1405647"/>
              <a:gd name="connsiteX10" fmla="*/ 794853 w 877538"/>
              <a:gd name="connsiteY10" fmla="*/ 880353 h 1405647"/>
              <a:gd name="connsiteX11" fmla="*/ 695199 w 877538"/>
              <a:gd name="connsiteY11" fmla="*/ 792281 h 1405647"/>
              <a:gd name="connsiteX12" fmla="*/ 627387 w 877538"/>
              <a:gd name="connsiteY12" fmla="*/ 668464 h 1405647"/>
              <a:gd name="connsiteX13" fmla="*/ 661549 w 877538"/>
              <a:gd name="connsiteY13" fmla="*/ 558905 h 1405647"/>
              <a:gd name="connsiteX14" fmla="*/ 529172 w 877538"/>
              <a:gd name="connsiteY14" fmla="*/ 569648 h 1405647"/>
              <a:gd name="connsiteX15" fmla="*/ 494301 w 877538"/>
              <a:gd name="connsiteY15" fmla="*/ 425332 h 1405647"/>
              <a:gd name="connsiteX16" fmla="*/ 414239 w 877538"/>
              <a:gd name="connsiteY16" fmla="*/ 309352 h 1405647"/>
              <a:gd name="connsiteX17" fmla="*/ 340663 w 877538"/>
              <a:gd name="connsiteY17" fmla="*/ 162468 h 1405647"/>
              <a:gd name="connsiteX18" fmla="*/ 361045 w 877538"/>
              <a:gd name="connsiteY18" fmla="*/ 71507 h 1405647"/>
              <a:gd name="connsiteX19" fmla="*/ 434929 w 877538"/>
              <a:gd name="connsiteY19" fmla="*/ 0 h 1405647"/>
              <a:gd name="connsiteX20" fmla="*/ 337653 w 877538"/>
              <a:gd name="connsiteY20" fmla="*/ 19455 h 1405647"/>
              <a:gd name="connsiteX21" fmla="*/ 240376 w 877538"/>
              <a:gd name="connsiteY21" fmla="*/ 58366 h 1405647"/>
              <a:gd name="connsiteX22" fmla="*/ 168105 w 877538"/>
              <a:gd name="connsiteY22" fmla="*/ 108608 h 1405647"/>
              <a:gd name="connsiteX23" fmla="*/ 182474 w 877538"/>
              <a:gd name="connsiteY23" fmla="*/ 166095 h 1405647"/>
              <a:gd name="connsiteX24" fmla="*/ 153976 w 877538"/>
              <a:gd name="connsiteY24" fmla="*/ 269840 h 1405647"/>
              <a:gd name="connsiteX25" fmla="*/ 133372 w 877538"/>
              <a:gd name="connsiteY25" fmla="*/ 325877 h 1405647"/>
              <a:gd name="connsiteX26" fmla="*/ 225785 w 877538"/>
              <a:gd name="connsiteY26" fmla="*/ 389106 h 1405647"/>
              <a:gd name="connsiteX27" fmla="*/ 211193 w 877538"/>
              <a:gd name="connsiteY27" fmla="*/ 476655 h 1405647"/>
              <a:gd name="connsiteX28" fmla="*/ 123644 w 877538"/>
              <a:gd name="connsiteY28" fmla="*/ 583659 h 1405647"/>
              <a:gd name="connsiteX29" fmla="*/ 60414 w 877538"/>
              <a:gd name="connsiteY29" fmla="*/ 646889 h 1405647"/>
              <a:gd name="connsiteX30" fmla="*/ 0 w 877538"/>
              <a:gd name="connsiteY30" fmla="*/ 747957 h 1405647"/>
              <a:gd name="connsiteX31" fmla="*/ 89597 w 877538"/>
              <a:gd name="connsiteY31" fmla="*/ 739302 h 1405647"/>
              <a:gd name="connsiteX32" fmla="*/ 157691 w 877538"/>
              <a:gd name="connsiteY32" fmla="*/ 734438 h 1405647"/>
              <a:gd name="connsiteX33" fmla="*/ 196602 w 877538"/>
              <a:gd name="connsiteY33" fmla="*/ 792804 h 1405647"/>
              <a:gd name="connsiteX34" fmla="*/ 196602 w 877538"/>
              <a:gd name="connsiteY34" fmla="*/ 904672 h 1405647"/>
              <a:gd name="connsiteX35" fmla="*/ 191738 w 877538"/>
              <a:gd name="connsiteY35" fmla="*/ 972766 h 1405647"/>
              <a:gd name="connsiteX36" fmla="*/ 264695 w 877538"/>
              <a:gd name="connsiteY36" fmla="*/ 1128408 h 1405647"/>
              <a:gd name="connsiteX37" fmla="*/ 225785 w 877538"/>
              <a:gd name="connsiteY37" fmla="*/ 1152728 h 1405647"/>
              <a:gd name="connsiteX38" fmla="*/ 259832 w 877538"/>
              <a:gd name="connsiteY38" fmla="*/ 1220821 h 1405647"/>
              <a:gd name="connsiteX39" fmla="*/ 167419 w 877538"/>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19755 w 836183"/>
              <a:gd name="connsiteY5" fmla="*/ 1177047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468976 w 836183"/>
              <a:gd name="connsiteY4" fmla="*/ 1162455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66836 w 836183"/>
              <a:gd name="connsiteY3" fmla="*/ 1259732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7653 w 836183"/>
              <a:gd name="connsiteY2" fmla="*/ 1347281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60414 w 836183"/>
              <a:gd name="connsiteY29" fmla="*/ 646889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23644 w 836183"/>
              <a:gd name="connsiteY28" fmla="*/ 583659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64695 w 836183"/>
              <a:gd name="connsiteY36" fmla="*/ 1128408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67419 w 836183"/>
              <a:gd name="connsiteY0" fmla="*/ 1405647 h 1405647"/>
              <a:gd name="connsiteX1" fmla="*/ 264695 w 836183"/>
              <a:gd name="connsiteY1" fmla="*/ 1386191 h 1405647"/>
              <a:gd name="connsiteX2" fmla="*/ 334810 w 836183"/>
              <a:gd name="connsiteY2" fmla="*/ 1301874 h 1405647"/>
              <a:gd name="connsiteX3" fmla="*/ 370219 w 836183"/>
              <a:gd name="connsiteY3" fmla="*/ 1189474 h 1405647"/>
              <a:gd name="connsiteX4" fmla="*/ 535907 w 836183"/>
              <a:gd name="connsiteY4" fmla="*/ 1130467 h 1405647"/>
              <a:gd name="connsiteX5" fmla="*/ 695031 w 836183"/>
              <a:gd name="connsiteY5" fmla="*/ 1180672 h 1405647"/>
              <a:gd name="connsiteX6" fmla="*/ 836183 w 836183"/>
              <a:gd name="connsiteY6" fmla="*/ 1146704 h 1405647"/>
              <a:gd name="connsiteX7" fmla="*/ 832353 w 836183"/>
              <a:gd name="connsiteY7" fmla="*/ 1068902 h 1405647"/>
              <a:gd name="connsiteX8" fmla="*/ 734942 w 836183"/>
              <a:gd name="connsiteY8" fmla="*/ 1048171 h 1405647"/>
              <a:gd name="connsiteX9" fmla="*/ 736487 w 836183"/>
              <a:gd name="connsiteY9" fmla="*/ 992221 h 1405647"/>
              <a:gd name="connsiteX10" fmla="*/ 794853 w 836183"/>
              <a:gd name="connsiteY10" fmla="*/ 880353 h 1405647"/>
              <a:gd name="connsiteX11" fmla="*/ 695199 w 836183"/>
              <a:gd name="connsiteY11" fmla="*/ 792281 h 1405647"/>
              <a:gd name="connsiteX12" fmla="*/ 627387 w 836183"/>
              <a:gd name="connsiteY12" fmla="*/ 668464 h 1405647"/>
              <a:gd name="connsiteX13" fmla="*/ 661549 w 836183"/>
              <a:gd name="connsiteY13" fmla="*/ 558905 h 1405647"/>
              <a:gd name="connsiteX14" fmla="*/ 529172 w 836183"/>
              <a:gd name="connsiteY14" fmla="*/ 569648 h 1405647"/>
              <a:gd name="connsiteX15" fmla="*/ 494301 w 836183"/>
              <a:gd name="connsiteY15" fmla="*/ 425332 h 1405647"/>
              <a:gd name="connsiteX16" fmla="*/ 414239 w 836183"/>
              <a:gd name="connsiteY16" fmla="*/ 309352 h 1405647"/>
              <a:gd name="connsiteX17" fmla="*/ 340663 w 836183"/>
              <a:gd name="connsiteY17" fmla="*/ 162468 h 1405647"/>
              <a:gd name="connsiteX18" fmla="*/ 361045 w 836183"/>
              <a:gd name="connsiteY18" fmla="*/ 71507 h 1405647"/>
              <a:gd name="connsiteX19" fmla="*/ 434929 w 836183"/>
              <a:gd name="connsiteY19" fmla="*/ 0 h 1405647"/>
              <a:gd name="connsiteX20" fmla="*/ 337653 w 836183"/>
              <a:gd name="connsiteY20" fmla="*/ 19455 h 1405647"/>
              <a:gd name="connsiteX21" fmla="*/ 240376 w 836183"/>
              <a:gd name="connsiteY21" fmla="*/ 58366 h 1405647"/>
              <a:gd name="connsiteX22" fmla="*/ 168105 w 836183"/>
              <a:gd name="connsiteY22" fmla="*/ 108608 h 1405647"/>
              <a:gd name="connsiteX23" fmla="*/ 182474 w 836183"/>
              <a:gd name="connsiteY23" fmla="*/ 166095 h 1405647"/>
              <a:gd name="connsiteX24" fmla="*/ 153976 w 836183"/>
              <a:gd name="connsiteY24" fmla="*/ 269840 h 1405647"/>
              <a:gd name="connsiteX25" fmla="*/ 133372 w 836183"/>
              <a:gd name="connsiteY25" fmla="*/ 325877 h 1405647"/>
              <a:gd name="connsiteX26" fmla="*/ 225785 w 836183"/>
              <a:gd name="connsiteY26" fmla="*/ 389106 h 1405647"/>
              <a:gd name="connsiteX27" fmla="*/ 211193 w 836183"/>
              <a:gd name="connsiteY27" fmla="*/ 476655 h 1405647"/>
              <a:gd name="connsiteX28" fmla="*/ 148011 w 836183"/>
              <a:gd name="connsiteY28" fmla="*/ 599923 h 1405647"/>
              <a:gd name="connsiteX29" fmla="*/ 90282 w 836183"/>
              <a:gd name="connsiteY29" fmla="*/ 653357 h 1405647"/>
              <a:gd name="connsiteX30" fmla="*/ 0 w 836183"/>
              <a:gd name="connsiteY30" fmla="*/ 747957 h 1405647"/>
              <a:gd name="connsiteX31" fmla="*/ 89597 w 836183"/>
              <a:gd name="connsiteY31" fmla="*/ 739302 h 1405647"/>
              <a:gd name="connsiteX32" fmla="*/ 157691 w 836183"/>
              <a:gd name="connsiteY32" fmla="*/ 734438 h 1405647"/>
              <a:gd name="connsiteX33" fmla="*/ 196602 w 836183"/>
              <a:gd name="connsiteY33" fmla="*/ 792804 h 1405647"/>
              <a:gd name="connsiteX34" fmla="*/ 196602 w 836183"/>
              <a:gd name="connsiteY34" fmla="*/ 904672 h 1405647"/>
              <a:gd name="connsiteX35" fmla="*/ 191738 w 836183"/>
              <a:gd name="connsiteY35" fmla="*/ 972766 h 1405647"/>
              <a:gd name="connsiteX36" fmla="*/ 296497 w 836183"/>
              <a:gd name="connsiteY36" fmla="*/ 1094729 h 1405647"/>
              <a:gd name="connsiteX37" fmla="*/ 225785 w 836183"/>
              <a:gd name="connsiteY37" fmla="*/ 1152728 h 1405647"/>
              <a:gd name="connsiteX38" fmla="*/ 259832 w 836183"/>
              <a:gd name="connsiteY38" fmla="*/ 1220821 h 1405647"/>
              <a:gd name="connsiteX39" fmla="*/ 167419 w 836183"/>
              <a:gd name="connsiteY39" fmla="*/ 1405647 h 1405647"/>
              <a:gd name="connsiteX0" fmla="*/ 179389 w 836183"/>
              <a:gd name="connsiteY0" fmla="*/ 1365984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79389 w 836183"/>
              <a:gd name="connsiteY39" fmla="*/ 1365984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32353 w 836183"/>
              <a:gd name="connsiteY7" fmla="*/ 1068902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 name="connsiteX0" fmla="*/ 168628 w 836183"/>
              <a:gd name="connsiteY0" fmla="*/ 1380555 h 1386191"/>
              <a:gd name="connsiteX1" fmla="*/ 264695 w 836183"/>
              <a:gd name="connsiteY1" fmla="*/ 1386191 h 1386191"/>
              <a:gd name="connsiteX2" fmla="*/ 334810 w 836183"/>
              <a:gd name="connsiteY2" fmla="*/ 1301874 h 1386191"/>
              <a:gd name="connsiteX3" fmla="*/ 370219 w 836183"/>
              <a:gd name="connsiteY3" fmla="*/ 1189474 h 1386191"/>
              <a:gd name="connsiteX4" fmla="*/ 535907 w 836183"/>
              <a:gd name="connsiteY4" fmla="*/ 1130467 h 1386191"/>
              <a:gd name="connsiteX5" fmla="*/ 695031 w 836183"/>
              <a:gd name="connsiteY5" fmla="*/ 1180672 h 1386191"/>
              <a:gd name="connsiteX6" fmla="*/ 836183 w 836183"/>
              <a:gd name="connsiteY6" fmla="*/ 1146704 h 1386191"/>
              <a:gd name="connsiteX7" fmla="*/ 816090 w 836183"/>
              <a:gd name="connsiteY7" fmla="*/ 1093269 h 1386191"/>
              <a:gd name="connsiteX8" fmla="*/ 734942 w 836183"/>
              <a:gd name="connsiteY8" fmla="*/ 1048171 h 1386191"/>
              <a:gd name="connsiteX9" fmla="*/ 736487 w 836183"/>
              <a:gd name="connsiteY9" fmla="*/ 992221 h 1386191"/>
              <a:gd name="connsiteX10" fmla="*/ 794853 w 836183"/>
              <a:gd name="connsiteY10" fmla="*/ 880353 h 1386191"/>
              <a:gd name="connsiteX11" fmla="*/ 695199 w 836183"/>
              <a:gd name="connsiteY11" fmla="*/ 792281 h 1386191"/>
              <a:gd name="connsiteX12" fmla="*/ 627387 w 836183"/>
              <a:gd name="connsiteY12" fmla="*/ 668464 h 1386191"/>
              <a:gd name="connsiteX13" fmla="*/ 661549 w 836183"/>
              <a:gd name="connsiteY13" fmla="*/ 558905 h 1386191"/>
              <a:gd name="connsiteX14" fmla="*/ 529172 w 836183"/>
              <a:gd name="connsiteY14" fmla="*/ 569648 h 1386191"/>
              <a:gd name="connsiteX15" fmla="*/ 494301 w 836183"/>
              <a:gd name="connsiteY15" fmla="*/ 425332 h 1386191"/>
              <a:gd name="connsiteX16" fmla="*/ 414239 w 836183"/>
              <a:gd name="connsiteY16" fmla="*/ 309352 h 1386191"/>
              <a:gd name="connsiteX17" fmla="*/ 340663 w 836183"/>
              <a:gd name="connsiteY17" fmla="*/ 162468 h 1386191"/>
              <a:gd name="connsiteX18" fmla="*/ 361045 w 836183"/>
              <a:gd name="connsiteY18" fmla="*/ 71507 h 1386191"/>
              <a:gd name="connsiteX19" fmla="*/ 434929 w 836183"/>
              <a:gd name="connsiteY19" fmla="*/ 0 h 1386191"/>
              <a:gd name="connsiteX20" fmla="*/ 337653 w 836183"/>
              <a:gd name="connsiteY20" fmla="*/ 19455 h 1386191"/>
              <a:gd name="connsiteX21" fmla="*/ 240376 w 836183"/>
              <a:gd name="connsiteY21" fmla="*/ 58366 h 1386191"/>
              <a:gd name="connsiteX22" fmla="*/ 168105 w 836183"/>
              <a:gd name="connsiteY22" fmla="*/ 108608 h 1386191"/>
              <a:gd name="connsiteX23" fmla="*/ 182474 w 836183"/>
              <a:gd name="connsiteY23" fmla="*/ 166095 h 1386191"/>
              <a:gd name="connsiteX24" fmla="*/ 153976 w 836183"/>
              <a:gd name="connsiteY24" fmla="*/ 269840 h 1386191"/>
              <a:gd name="connsiteX25" fmla="*/ 133372 w 836183"/>
              <a:gd name="connsiteY25" fmla="*/ 325877 h 1386191"/>
              <a:gd name="connsiteX26" fmla="*/ 225785 w 836183"/>
              <a:gd name="connsiteY26" fmla="*/ 389106 h 1386191"/>
              <a:gd name="connsiteX27" fmla="*/ 211193 w 836183"/>
              <a:gd name="connsiteY27" fmla="*/ 476655 h 1386191"/>
              <a:gd name="connsiteX28" fmla="*/ 148011 w 836183"/>
              <a:gd name="connsiteY28" fmla="*/ 599923 h 1386191"/>
              <a:gd name="connsiteX29" fmla="*/ 90282 w 836183"/>
              <a:gd name="connsiteY29" fmla="*/ 653357 h 1386191"/>
              <a:gd name="connsiteX30" fmla="*/ 0 w 836183"/>
              <a:gd name="connsiteY30" fmla="*/ 747957 h 1386191"/>
              <a:gd name="connsiteX31" fmla="*/ 89597 w 836183"/>
              <a:gd name="connsiteY31" fmla="*/ 739302 h 1386191"/>
              <a:gd name="connsiteX32" fmla="*/ 157691 w 836183"/>
              <a:gd name="connsiteY32" fmla="*/ 734438 h 1386191"/>
              <a:gd name="connsiteX33" fmla="*/ 196602 w 836183"/>
              <a:gd name="connsiteY33" fmla="*/ 792804 h 1386191"/>
              <a:gd name="connsiteX34" fmla="*/ 196602 w 836183"/>
              <a:gd name="connsiteY34" fmla="*/ 904672 h 1386191"/>
              <a:gd name="connsiteX35" fmla="*/ 191738 w 836183"/>
              <a:gd name="connsiteY35" fmla="*/ 972766 h 1386191"/>
              <a:gd name="connsiteX36" fmla="*/ 296497 w 836183"/>
              <a:gd name="connsiteY36" fmla="*/ 1094729 h 1386191"/>
              <a:gd name="connsiteX37" fmla="*/ 225785 w 836183"/>
              <a:gd name="connsiteY37" fmla="*/ 1152728 h 1386191"/>
              <a:gd name="connsiteX38" fmla="*/ 259832 w 836183"/>
              <a:gd name="connsiteY38" fmla="*/ 1220821 h 1386191"/>
              <a:gd name="connsiteX39" fmla="*/ 168628 w 836183"/>
              <a:gd name="connsiteY39" fmla="*/ 1380555 h 1386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836183" h="1386191">
                <a:moveTo>
                  <a:pt x="168628" y="1380555"/>
                </a:moveTo>
                <a:lnTo>
                  <a:pt x="264695" y="1386191"/>
                </a:lnTo>
                <a:lnTo>
                  <a:pt x="334810" y="1301874"/>
                </a:lnTo>
                <a:lnTo>
                  <a:pt x="370219" y="1189474"/>
                </a:lnTo>
                <a:lnTo>
                  <a:pt x="535907" y="1130467"/>
                </a:lnTo>
                <a:lnTo>
                  <a:pt x="695031" y="1180672"/>
                </a:lnTo>
                <a:lnTo>
                  <a:pt x="836183" y="1146704"/>
                </a:lnTo>
                <a:lnTo>
                  <a:pt x="816090" y="1093269"/>
                </a:lnTo>
                <a:lnTo>
                  <a:pt x="734942" y="1048171"/>
                </a:lnTo>
                <a:lnTo>
                  <a:pt x="736487" y="992221"/>
                </a:lnTo>
                <a:lnTo>
                  <a:pt x="794853" y="880353"/>
                </a:lnTo>
                <a:lnTo>
                  <a:pt x="695199" y="792281"/>
                </a:lnTo>
                <a:lnTo>
                  <a:pt x="627387" y="668464"/>
                </a:lnTo>
                <a:lnTo>
                  <a:pt x="661549" y="558905"/>
                </a:lnTo>
                <a:lnTo>
                  <a:pt x="529172" y="569648"/>
                </a:lnTo>
                <a:lnTo>
                  <a:pt x="494301" y="425332"/>
                </a:lnTo>
                <a:lnTo>
                  <a:pt x="414239" y="309352"/>
                </a:lnTo>
                <a:lnTo>
                  <a:pt x="340663" y="162468"/>
                </a:lnTo>
                <a:lnTo>
                  <a:pt x="361045" y="71507"/>
                </a:lnTo>
                <a:lnTo>
                  <a:pt x="434929" y="0"/>
                </a:lnTo>
                <a:lnTo>
                  <a:pt x="337653" y="19455"/>
                </a:lnTo>
                <a:lnTo>
                  <a:pt x="240376" y="58366"/>
                </a:lnTo>
                <a:lnTo>
                  <a:pt x="168105" y="108608"/>
                </a:lnTo>
                <a:lnTo>
                  <a:pt x="182474" y="166095"/>
                </a:lnTo>
                <a:lnTo>
                  <a:pt x="153976" y="269840"/>
                </a:lnTo>
                <a:lnTo>
                  <a:pt x="133372" y="325877"/>
                </a:lnTo>
                <a:lnTo>
                  <a:pt x="225785" y="389106"/>
                </a:lnTo>
                <a:lnTo>
                  <a:pt x="211193" y="476655"/>
                </a:lnTo>
                <a:lnTo>
                  <a:pt x="148011" y="599923"/>
                </a:lnTo>
                <a:cubicBezTo>
                  <a:pt x="87448" y="643969"/>
                  <a:pt x="108200" y="608564"/>
                  <a:pt x="90282" y="653357"/>
                </a:cubicBezTo>
                <a:lnTo>
                  <a:pt x="0" y="747957"/>
                </a:lnTo>
                <a:lnTo>
                  <a:pt x="89597" y="739302"/>
                </a:lnTo>
                <a:lnTo>
                  <a:pt x="157691" y="734438"/>
                </a:lnTo>
                <a:lnTo>
                  <a:pt x="196602" y="792804"/>
                </a:lnTo>
                <a:lnTo>
                  <a:pt x="196602" y="904672"/>
                </a:lnTo>
                <a:lnTo>
                  <a:pt x="191738" y="972766"/>
                </a:lnTo>
                <a:lnTo>
                  <a:pt x="296497" y="1094729"/>
                </a:lnTo>
                <a:lnTo>
                  <a:pt x="225785" y="1152728"/>
                </a:lnTo>
                <a:lnTo>
                  <a:pt x="259832" y="1220821"/>
                </a:lnTo>
                <a:lnTo>
                  <a:pt x="168628" y="1380555"/>
                </a:lnTo>
                <a:close/>
              </a:path>
            </a:pathLst>
          </a:cu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71DCE5FC-E4E9-DD5E-9C5A-2681FFC79B7B}"/>
              </a:ext>
            </a:extLst>
          </p:cNvPr>
          <p:cNvSpPr/>
          <p:nvPr/>
        </p:nvSpPr>
        <p:spPr>
          <a:xfrm rot="17886155">
            <a:off x="13560330" y="634481"/>
            <a:ext cx="1515852" cy="1736839"/>
          </a:xfrm>
          <a:custGeom>
            <a:avLst/>
            <a:gdLst>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80936 w 894945"/>
              <a:gd name="connsiteY13" fmla="*/ 714983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71209 w 894945"/>
              <a:gd name="connsiteY12" fmla="*/ 622570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49618 w 894945"/>
              <a:gd name="connsiteY13" fmla="*/ 73862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70626 w 894945"/>
              <a:gd name="connsiteY15" fmla="*/ 729575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894945"/>
              <a:gd name="connsiteY0" fmla="*/ 238328 h 1026268"/>
              <a:gd name="connsiteX1" fmla="*/ 277238 w 894945"/>
              <a:gd name="connsiteY1" fmla="*/ 92413 h 1026268"/>
              <a:gd name="connsiteX2" fmla="*/ 243192 w 894945"/>
              <a:gd name="connsiteY2" fmla="*/ 0 h 1026268"/>
              <a:gd name="connsiteX3" fmla="*/ 389106 w 894945"/>
              <a:gd name="connsiteY3" fmla="*/ 29183 h 1026268"/>
              <a:gd name="connsiteX4" fmla="*/ 457200 w 894945"/>
              <a:gd name="connsiteY4" fmla="*/ 107004 h 1026268"/>
              <a:gd name="connsiteX5" fmla="*/ 573932 w 894945"/>
              <a:gd name="connsiteY5" fmla="*/ 184826 h 1026268"/>
              <a:gd name="connsiteX6" fmla="*/ 846306 w 894945"/>
              <a:gd name="connsiteY6" fmla="*/ 92413 h 1026268"/>
              <a:gd name="connsiteX7" fmla="*/ 831715 w 894945"/>
              <a:gd name="connsiteY7" fmla="*/ 165370 h 1026268"/>
              <a:gd name="connsiteX8" fmla="*/ 773349 w 894945"/>
              <a:gd name="connsiteY8" fmla="*/ 267511 h 1026268"/>
              <a:gd name="connsiteX9" fmla="*/ 836579 w 894945"/>
              <a:gd name="connsiteY9" fmla="*/ 345332 h 1026268"/>
              <a:gd name="connsiteX10" fmla="*/ 880353 w 894945"/>
              <a:gd name="connsiteY10" fmla="*/ 413426 h 1026268"/>
              <a:gd name="connsiteX11" fmla="*/ 821987 w 894945"/>
              <a:gd name="connsiteY11" fmla="*/ 500975 h 1026268"/>
              <a:gd name="connsiteX12" fmla="*/ 689591 w 894945"/>
              <a:gd name="connsiteY12" fmla="*/ 658665 h 1026268"/>
              <a:gd name="connsiteX13" fmla="*/ 614730 w 894945"/>
              <a:gd name="connsiteY13" fmla="*/ 731915 h 1026268"/>
              <a:gd name="connsiteX14" fmla="*/ 758757 w 894945"/>
              <a:gd name="connsiteY14" fmla="*/ 758758 h 1026268"/>
              <a:gd name="connsiteX15" fmla="*/ 864641 w 894945"/>
              <a:gd name="connsiteY15" fmla="*/ 749407 h 1026268"/>
              <a:gd name="connsiteX16" fmla="*/ 875489 w 894945"/>
              <a:gd name="connsiteY16" fmla="*/ 812260 h 1026268"/>
              <a:gd name="connsiteX17" fmla="*/ 856034 w 894945"/>
              <a:gd name="connsiteY17" fmla="*/ 972766 h 1026268"/>
              <a:gd name="connsiteX18" fmla="*/ 894945 w 894945"/>
              <a:gd name="connsiteY18" fmla="*/ 1026268 h 1026268"/>
              <a:gd name="connsiteX19" fmla="*/ 787940 w 894945"/>
              <a:gd name="connsiteY19" fmla="*/ 1021404 h 1026268"/>
              <a:gd name="connsiteX20" fmla="*/ 719847 w 894945"/>
              <a:gd name="connsiteY20" fmla="*/ 1001949 h 1026268"/>
              <a:gd name="connsiteX21" fmla="*/ 714983 w 894945"/>
              <a:gd name="connsiteY21" fmla="*/ 919264 h 1026268"/>
              <a:gd name="connsiteX22" fmla="*/ 651753 w 894945"/>
              <a:gd name="connsiteY22" fmla="*/ 880353 h 1026268"/>
              <a:gd name="connsiteX23" fmla="*/ 612843 w 894945"/>
              <a:gd name="connsiteY23" fmla="*/ 894945 h 1026268"/>
              <a:gd name="connsiteX24" fmla="*/ 520430 w 894945"/>
              <a:gd name="connsiteY24" fmla="*/ 914400 h 1026268"/>
              <a:gd name="connsiteX25" fmla="*/ 466928 w 894945"/>
              <a:gd name="connsiteY25" fmla="*/ 987358 h 1026268"/>
              <a:gd name="connsiteX26" fmla="*/ 316149 w 894945"/>
              <a:gd name="connsiteY26" fmla="*/ 1021404 h 1026268"/>
              <a:gd name="connsiteX27" fmla="*/ 218872 w 894945"/>
              <a:gd name="connsiteY27" fmla="*/ 948447 h 1026268"/>
              <a:gd name="connsiteX28" fmla="*/ 218872 w 894945"/>
              <a:gd name="connsiteY28" fmla="*/ 899809 h 1026268"/>
              <a:gd name="connsiteX29" fmla="*/ 150779 w 894945"/>
              <a:gd name="connsiteY29" fmla="*/ 875489 h 1026268"/>
              <a:gd name="connsiteX30" fmla="*/ 82685 w 894945"/>
              <a:gd name="connsiteY30" fmla="*/ 880353 h 1026268"/>
              <a:gd name="connsiteX31" fmla="*/ 24319 w 894945"/>
              <a:gd name="connsiteY31" fmla="*/ 753894 h 1026268"/>
              <a:gd name="connsiteX32" fmla="*/ 116732 w 894945"/>
              <a:gd name="connsiteY32" fmla="*/ 666345 h 1026268"/>
              <a:gd name="connsiteX33" fmla="*/ 0 w 894945"/>
              <a:gd name="connsiteY33" fmla="*/ 612843 h 1026268"/>
              <a:gd name="connsiteX34" fmla="*/ 19455 w 894945"/>
              <a:gd name="connsiteY34" fmla="*/ 554477 h 1026268"/>
              <a:gd name="connsiteX35" fmla="*/ 179962 w 894945"/>
              <a:gd name="connsiteY35" fmla="*/ 476655 h 1026268"/>
              <a:gd name="connsiteX36" fmla="*/ 155643 w 894945"/>
              <a:gd name="connsiteY36" fmla="*/ 355060 h 1026268"/>
              <a:gd name="connsiteX37" fmla="*/ 48638 w 894945"/>
              <a:gd name="connsiteY37" fmla="*/ 238328 h 1026268"/>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64641 w 914053"/>
              <a:gd name="connsiteY15" fmla="*/ 749407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 name="connsiteX0" fmla="*/ 48638 w 914053"/>
              <a:gd name="connsiteY0" fmla="*/ 238328 h 1047307"/>
              <a:gd name="connsiteX1" fmla="*/ 277238 w 914053"/>
              <a:gd name="connsiteY1" fmla="*/ 92413 h 1047307"/>
              <a:gd name="connsiteX2" fmla="*/ 243192 w 914053"/>
              <a:gd name="connsiteY2" fmla="*/ 0 h 1047307"/>
              <a:gd name="connsiteX3" fmla="*/ 389106 w 914053"/>
              <a:gd name="connsiteY3" fmla="*/ 29183 h 1047307"/>
              <a:gd name="connsiteX4" fmla="*/ 457200 w 914053"/>
              <a:gd name="connsiteY4" fmla="*/ 107004 h 1047307"/>
              <a:gd name="connsiteX5" fmla="*/ 573932 w 914053"/>
              <a:gd name="connsiteY5" fmla="*/ 184826 h 1047307"/>
              <a:gd name="connsiteX6" fmla="*/ 846306 w 914053"/>
              <a:gd name="connsiteY6" fmla="*/ 92413 h 1047307"/>
              <a:gd name="connsiteX7" fmla="*/ 831715 w 914053"/>
              <a:gd name="connsiteY7" fmla="*/ 165370 h 1047307"/>
              <a:gd name="connsiteX8" fmla="*/ 773349 w 914053"/>
              <a:gd name="connsiteY8" fmla="*/ 267511 h 1047307"/>
              <a:gd name="connsiteX9" fmla="*/ 836579 w 914053"/>
              <a:gd name="connsiteY9" fmla="*/ 345332 h 1047307"/>
              <a:gd name="connsiteX10" fmla="*/ 880353 w 914053"/>
              <a:gd name="connsiteY10" fmla="*/ 413426 h 1047307"/>
              <a:gd name="connsiteX11" fmla="*/ 821987 w 914053"/>
              <a:gd name="connsiteY11" fmla="*/ 500975 h 1047307"/>
              <a:gd name="connsiteX12" fmla="*/ 689591 w 914053"/>
              <a:gd name="connsiteY12" fmla="*/ 658665 h 1047307"/>
              <a:gd name="connsiteX13" fmla="*/ 614730 w 914053"/>
              <a:gd name="connsiteY13" fmla="*/ 731915 h 1047307"/>
              <a:gd name="connsiteX14" fmla="*/ 758757 w 914053"/>
              <a:gd name="connsiteY14" fmla="*/ 758758 h 1047307"/>
              <a:gd name="connsiteX15" fmla="*/ 839550 w 914053"/>
              <a:gd name="connsiteY15" fmla="*/ 748199 h 1047307"/>
              <a:gd name="connsiteX16" fmla="*/ 875489 w 914053"/>
              <a:gd name="connsiteY16" fmla="*/ 812260 h 1047307"/>
              <a:gd name="connsiteX17" fmla="*/ 856034 w 914053"/>
              <a:gd name="connsiteY17" fmla="*/ 972766 h 1047307"/>
              <a:gd name="connsiteX18" fmla="*/ 914053 w 914053"/>
              <a:gd name="connsiteY18" fmla="*/ 1047307 h 1047307"/>
              <a:gd name="connsiteX19" fmla="*/ 787940 w 914053"/>
              <a:gd name="connsiteY19" fmla="*/ 1021404 h 1047307"/>
              <a:gd name="connsiteX20" fmla="*/ 719847 w 914053"/>
              <a:gd name="connsiteY20" fmla="*/ 1001949 h 1047307"/>
              <a:gd name="connsiteX21" fmla="*/ 714983 w 914053"/>
              <a:gd name="connsiteY21" fmla="*/ 919264 h 1047307"/>
              <a:gd name="connsiteX22" fmla="*/ 651753 w 914053"/>
              <a:gd name="connsiteY22" fmla="*/ 880353 h 1047307"/>
              <a:gd name="connsiteX23" fmla="*/ 612843 w 914053"/>
              <a:gd name="connsiteY23" fmla="*/ 894945 h 1047307"/>
              <a:gd name="connsiteX24" fmla="*/ 520430 w 914053"/>
              <a:gd name="connsiteY24" fmla="*/ 914400 h 1047307"/>
              <a:gd name="connsiteX25" fmla="*/ 466928 w 914053"/>
              <a:gd name="connsiteY25" fmla="*/ 987358 h 1047307"/>
              <a:gd name="connsiteX26" fmla="*/ 316149 w 914053"/>
              <a:gd name="connsiteY26" fmla="*/ 1021404 h 1047307"/>
              <a:gd name="connsiteX27" fmla="*/ 218872 w 914053"/>
              <a:gd name="connsiteY27" fmla="*/ 948447 h 1047307"/>
              <a:gd name="connsiteX28" fmla="*/ 218872 w 914053"/>
              <a:gd name="connsiteY28" fmla="*/ 899809 h 1047307"/>
              <a:gd name="connsiteX29" fmla="*/ 150779 w 914053"/>
              <a:gd name="connsiteY29" fmla="*/ 875489 h 1047307"/>
              <a:gd name="connsiteX30" fmla="*/ 82685 w 914053"/>
              <a:gd name="connsiteY30" fmla="*/ 880353 h 1047307"/>
              <a:gd name="connsiteX31" fmla="*/ 24319 w 914053"/>
              <a:gd name="connsiteY31" fmla="*/ 753894 h 1047307"/>
              <a:gd name="connsiteX32" fmla="*/ 116732 w 914053"/>
              <a:gd name="connsiteY32" fmla="*/ 666345 h 1047307"/>
              <a:gd name="connsiteX33" fmla="*/ 0 w 914053"/>
              <a:gd name="connsiteY33" fmla="*/ 612843 h 1047307"/>
              <a:gd name="connsiteX34" fmla="*/ 19455 w 914053"/>
              <a:gd name="connsiteY34" fmla="*/ 554477 h 1047307"/>
              <a:gd name="connsiteX35" fmla="*/ 179962 w 914053"/>
              <a:gd name="connsiteY35" fmla="*/ 476655 h 1047307"/>
              <a:gd name="connsiteX36" fmla="*/ 155643 w 914053"/>
              <a:gd name="connsiteY36" fmla="*/ 355060 h 1047307"/>
              <a:gd name="connsiteX37" fmla="*/ 48638 w 914053"/>
              <a:gd name="connsiteY37" fmla="*/ 238328 h 1047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914053" h="1047307">
                <a:moveTo>
                  <a:pt x="48638" y="238328"/>
                </a:moveTo>
                <a:lnTo>
                  <a:pt x="277238" y="92413"/>
                </a:lnTo>
                <a:lnTo>
                  <a:pt x="243192" y="0"/>
                </a:lnTo>
                <a:lnTo>
                  <a:pt x="389106" y="29183"/>
                </a:lnTo>
                <a:lnTo>
                  <a:pt x="457200" y="107004"/>
                </a:lnTo>
                <a:lnTo>
                  <a:pt x="573932" y="184826"/>
                </a:lnTo>
                <a:lnTo>
                  <a:pt x="846306" y="92413"/>
                </a:lnTo>
                <a:lnTo>
                  <a:pt x="831715" y="165370"/>
                </a:lnTo>
                <a:lnTo>
                  <a:pt x="773349" y="267511"/>
                </a:lnTo>
                <a:lnTo>
                  <a:pt x="836579" y="345332"/>
                </a:lnTo>
                <a:lnTo>
                  <a:pt x="880353" y="413426"/>
                </a:lnTo>
                <a:lnTo>
                  <a:pt x="821987" y="500975"/>
                </a:lnTo>
                <a:lnTo>
                  <a:pt x="689591" y="658665"/>
                </a:lnTo>
                <a:lnTo>
                  <a:pt x="614730" y="731915"/>
                </a:lnTo>
                <a:lnTo>
                  <a:pt x="758757" y="758758"/>
                </a:lnTo>
                <a:lnTo>
                  <a:pt x="839550" y="748199"/>
                </a:lnTo>
                <a:lnTo>
                  <a:pt x="875489" y="812260"/>
                </a:lnTo>
                <a:lnTo>
                  <a:pt x="856034" y="972766"/>
                </a:lnTo>
                <a:lnTo>
                  <a:pt x="914053" y="1047307"/>
                </a:lnTo>
                <a:lnTo>
                  <a:pt x="787940" y="1021404"/>
                </a:lnTo>
                <a:lnTo>
                  <a:pt x="719847" y="1001949"/>
                </a:lnTo>
                <a:lnTo>
                  <a:pt x="714983" y="919264"/>
                </a:lnTo>
                <a:lnTo>
                  <a:pt x="651753" y="880353"/>
                </a:lnTo>
                <a:lnTo>
                  <a:pt x="612843" y="894945"/>
                </a:lnTo>
                <a:lnTo>
                  <a:pt x="520430" y="914400"/>
                </a:lnTo>
                <a:lnTo>
                  <a:pt x="466928" y="987358"/>
                </a:lnTo>
                <a:lnTo>
                  <a:pt x="316149" y="1021404"/>
                </a:lnTo>
                <a:lnTo>
                  <a:pt x="218872" y="948447"/>
                </a:lnTo>
                <a:lnTo>
                  <a:pt x="218872" y="899809"/>
                </a:lnTo>
                <a:lnTo>
                  <a:pt x="150779" y="875489"/>
                </a:lnTo>
                <a:lnTo>
                  <a:pt x="82685" y="880353"/>
                </a:lnTo>
                <a:lnTo>
                  <a:pt x="24319" y="753894"/>
                </a:lnTo>
                <a:lnTo>
                  <a:pt x="116732" y="666345"/>
                </a:lnTo>
                <a:lnTo>
                  <a:pt x="0" y="612843"/>
                </a:lnTo>
                <a:lnTo>
                  <a:pt x="19455" y="554477"/>
                </a:lnTo>
                <a:lnTo>
                  <a:pt x="179962" y="476655"/>
                </a:lnTo>
                <a:lnTo>
                  <a:pt x="155643" y="355060"/>
                </a:lnTo>
                <a:lnTo>
                  <a:pt x="48638" y="238328"/>
                </a:lnTo>
                <a:close/>
              </a:path>
            </a:pathLst>
          </a:cu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DFFCB521-1BCD-F023-FB07-169F1CDE232D}"/>
              </a:ext>
            </a:extLst>
          </p:cNvPr>
          <p:cNvSpPr/>
          <p:nvPr/>
        </p:nvSpPr>
        <p:spPr>
          <a:xfrm rot="17886155">
            <a:off x="8571610" y="8043829"/>
            <a:ext cx="1290577" cy="1290577"/>
          </a:xfrm>
          <a:custGeom>
            <a:avLst/>
            <a:gdLst>
              <a:gd name="connsiteX0" fmla="*/ 398834 w 778213"/>
              <a:gd name="connsiteY0" fmla="*/ 758758 h 758758"/>
              <a:gd name="connsiteX1" fmla="*/ 325877 w 778213"/>
              <a:gd name="connsiteY1" fmla="*/ 671209 h 758758"/>
              <a:gd name="connsiteX2" fmla="*/ 335604 w 778213"/>
              <a:gd name="connsiteY2" fmla="*/ 549613 h 758758"/>
              <a:gd name="connsiteX3" fmla="*/ 286966 w 778213"/>
              <a:gd name="connsiteY3" fmla="*/ 476656 h 758758"/>
              <a:gd name="connsiteX4" fmla="*/ 184826 w 778213"/>
              <a:gd name="connsiteY4" fmla="*/ 486383 h 758758"/>
              <a:gd name="connsiteX5" fmla="*/ 141051 w 778213"/>
              <a:gd name="connsiteY5" fmla="*/ 398834 h 758758"/>
              <a:gd name="connsiteX6" fmla="*/ 87549 w 778213"/>
              <a:gd name="connsiteY6" fmla="*/ 267511 h 758758"/>
              <a:gd name="connsiteX7" fmla="*/ 19455 w 778213"/>
              <a:gd name="connsiteY7" fmla="*/ 179962 h 758758"/>
              <a:gd name="connsiteX8" fmla="*/ 0 w 778213"/>
              <a:gd name="connsiteY8" fmla="*/ 102141 h 758758"/>
              <a:gd name="connsiteX9" fmla="*/ 68094 w 778213"/>
              <a:gd name="connsiteY9" fmla="*/ 0 h 758758"/>
              <a:gd name="connsiteX10" fmla="*/ 301558 w 778213"/>
              <a:gd name="connsiteY10" fmla="*/ 257783 h 758758"/>
              <a:gd name="connsiteX11" fmla="*/ 369651 w 778213"/>
              <a:gd name="connsiteY11" fmla="*/ 340468 h 758758"/>
              <a:gd name="connsiteX12" fmla="*/ 505838 w 778213"/>
              <a:gd name="connsiteY12" fmla="*/ 359924 h 758758"/>
              <a:gd name="connsiteX13" fmla="*/ 525294 w 778213"/>
              <a:gd name="connsiteY13" fmla="*/ 291830 h 758758"/>
              <a:gd name="connsiteX14" fmla="*/ 666345 w 778213"/>
              <a:gd name="connsiteY14" fmla="*/ 369651 h 758758"/>
              <a:gd name="connsiteX15" fmla="*/ 778213 w 778213"/>
              <a:gd name="connsiteY15" fmla="*/ 471792 h 758758"/>
              <a:gd name="connsiteX16" fmla="*/ 685800 w 778213"/>
              <a:gd name="connsiteY16" fmla="*/ 539886 h 758758"/>
              <a:gd name="connsiteX17" fmla="*/ 661481 w 778213"/>
              <a:gd name="connsiteY17" fmla="*/ 656617 h 758758"/>
              <a:gd name="connsiteX18" fmla="*/ 583660 w 778213"/>
              <a:gd name="connsiteY18" fmla="*/ 700392 h 758758"/>
              <a:gd name="connsiteX19" fmla="*/ 398834 w 778213"/>
              <a:gd name="connsiteY19" fmla="*/ 758758 h 758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78213" h="758758">
                <a:moveTo>
                  <a:pt x="398834" y="758758"/>
                </a:moveTo>
                <a:lnTo>
                  <a:pt x="325877" y="671209"/>
                </a:lnTo>
                <a:lnTo>
                  <a:pt x="335604" y="549613"/>
                </a:lnTo>
                <a:lnTo>
                  <a:pt x="286966" y="476656"/>
                </a:lnTo>
                <a:lnTo>
                  <a:pt x="184826" y="486383"/>
                </a:lnTo>
                <a:lnTo>
                  <a:pt x="141051" y="398834"/>
                </a:lnTo>
                <a:lnTo>
                  <a:pt x="87549" y="267511"/>
                </a:lnTo>
                <a:lnTo>
                  <a:pt x="19455" y="179962"/>
                </a:lnTo>
                <a:lnTo>
                  <a:pt x="0" y="102141"/>
                </a:lnTo>
                <a:lnTo>
                  <a:pt x="68094" y="0"/>
                </a:lnTo>
                <a:lnTo>
                  <a:pt x="301558" y="257783"/>
                </a:lnTo>
                <a:lnTo>
                  <a:pt x="369651" y="340468"/>
                </a:lnTo>
                <a:lnTo>
                  <a:pt x="505838" y="359924"/>
                </a:lnTo>
                <a:lnTo>
                  <a:pt x="525294" y="291830"/>
                </a:lnTo>
                <a:lnTo>
                  <a:pt x="666345" y="369651"/>
                </a:lnTo>
                <a:lnTo>
                  <a:pt x="778213" y="471792"/>
                </a:lnTo>
                <a:lnTo>
                  <a:pt x="685800" y="539886"/>
                </a:lnTo>
                <a:lnTo>
                  <a:pt x="661481" y="656617"/>
                </a:lnTo>
                <a:lnTo>
                  <a:pt x="583660" y="700392"/>
                </a:lnTo>
                <a:lnTo>
                  <a:pt x="398834" y="758758"/>
                </a:lnTo>
                <a:close/>
              </a:path>
            </a:pathLst>
          </a:cu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7" name="Freeform: Shape 26">
            <a:extLst>
              <a:ext uri="{FF2B5EF4-FFF2-40B4-BE49-F238E27FC236}">
                <a16:creationId xmlns:a16="http://schemas.microsoft.com/office/drawing/2014/main" id="{ADB6ABCD-9D60-962E-A3D9-00E6CA2516BA}"/>
              </a:ext>
            </a:extLst>
          </p:cNvPr>
          <p:cNvSpPr/>
          <p:nvPr/>
        </p:nvSpPr>
        <p:spPr>
          <a:xfrm rot="17886155">
            <a:off x="2010527" y="-1334113"/>
            <a:ext cx="1926855" cy="1274670"/>
          </a:xfrm>
          <a:custGeom>
            <a:avLst/>
            <a:gdLst>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03698 w 1157592"/>
              <a:gd name="connsiteY9" fmla="*/ 145915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71792 w 1157592"/>
              <a:gd name="connsiteY8" fmla="*/ 209145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18753 w 1157592"/>
              <a:gd name="connsiteY9" fmla="*/ 146640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666345 h 749030"/>
              <a:gd name="connsiteX1" fmla="*/ 38911 w 1157592"/>
              <a:gd name="connsiteY1" fmla="*/ 583660 h 749030"/>
              <a:gd name="connsiteX2" fmla="*/ 141051 w 1157592"/>
              <a:gd name="connsiteY2" fmla="*/ 539885 h 749030"/>
              <a:gd name="connsiteX3" fmla="*/ 335605 w 1157592"/>
              <a:gd name="connsiteY3" fmla="*/ 569068 h 749030"/>
              <a:gd name="connsiteX4" fmla="*/ 486383 w 1157592"/>
              <a:gd name="connsiteY4" fmla="*/ 500974 h 749030"/>
              <a:gd name="connsiteX5" fmla="*/ 544749 w 1157592"/>
              <a:gd name="connsiteY5" fmla="*/ 418289 h 749030"/>
              <a:gd name="connsiteX6" fmla="*/ 428017 w 1157592"/>
              <a:gd name="connsiteY6" fmla="*/ 374515 h 749030"/>
              <a:gd name="connsiteX7" fmla="*/ 408562 w 1157592"/>
              <a:gd name="connsiteY7" fmla="*/ 306421 h 749030"/>
              <a:gd name="connsiteX8" fmla="*/ 486605 w 1157592"/>
              <a:gd name="connsiteY8" fmla="*/ 214888 h 749030"/>
              <a:gd name="connsiteX9" fmla="*/ 443602 w 1157592"/>
              <a:gd name="connsiteY9" fmla="*/ 152866 h 749030"/>
              <a:gd name="connsiteX10" fmla="*/ 578796 w 1157592"/>
              <a:gd name="connsiteY10" fmla="*/ 121596 h 749030"/>
              <a:gd name="connsiteX11" fmla="*/ 710120 w 1157592"/>
              <a:gd name="connsiteY11" fmla="*/ 43774 h 749030"/>
              <a:gd name="connsiteX12" fmla="*/ 710120 w 1157592"/>
              <a:gd name="connsiteY12" fmla="*/ 0 h 749030"/>
              <a:gd name="connsiteX13" fmla="*/ 773349 w 1157592"/>
              <a:gd name="connsiteY13" fmla="*/ 48638 h 749030"/>
              <a:gd name="connsiteX14" fmla="*/ 797669 w 1157592"/>
              <a:gd name="connsiteY14" fmla="*/ 24319 h 749030"/>
              <a:gd name="connsiteX15" fmla="*/ 865762 w 1157592"/>
              <a:gd name="connsiteY15" fmla="*/ 238328 h 749030"/>
              <a:gd name="connsiteX16" fmla="*/ 938720 w 1157592"/>
              <a:gd name="connsiteY16" fmla="*/ 359923 h 749030"/>
              <a:gd name="connsiteX17" fmla="*/ 982494 w 1157592"/>
              <a:gd name="connsiteY17" fmla="*/ 369651 h 749030"/>
              <a:gd name="connsiteX18" fmla="*/ 1152728 w 1157592"/>
              <a:gd name="connsiteY18" fmla="*/ 418289 h 749030"/>
              <a:gd name="connsiteX19" fmla="*/ 1157592 w 1157592"/>
              <a:gd name="connsiteY19" fmla="*/ 496111 h 749030"/>
              <a:gd name="connsiteX20" fmla="*/ 1011677 w 1157592"/>
              <a:gd name="connsiteY20" fmla="*/ 539885 h 749030"/>
              <a:gd name="connsiteX21" fmla="*/ 1011677 w 1157592"/>
              <a:gd name="connsiteY21" fmla="*/ 559340 h 749030"/>
              <a:gd name="connsiteX22" fmla="*/ 938720 w 1157592"/>
              <a:gd name="connsiteY22" fmla="*/ 505838 h 749030"/>
              <a:gd name="connsiteX23" fmla="*/ 787941 w 1157592"/>
              <a:gd name="connsiteY23" fmla="*/ 462064 h 749030"/>
              <a:gd name="connsiteX24" fmla="*/ 744166 w 1157592"/>
              <a:gd name="connsiteY24" fmla="*/ 457200 h 749030"/>
              <a:gd name="connsiteX25" fmla="*/ 656617 w 1157592"/>
              <a:gd name="connsiteY25" fmla="*/ 457200 h 749030"/>
              <a:gd name="connsiteX26" fmla="*/ 603115 w 1157592"/>
              <a:gd name="connsiteY26" fmla="*/ 544749 h 749030"/>
              <a:gd name="connsiteX27" fmla="*/ 428017 w 1157592"/>
              <a:gd name="connsiteY27" fmla="*/ 598251 h 749030"/>
              <a:gd name="connsiteX28" fmla="*/ 384243 w 1157592"/>
              <a:gd name="connsiteY28" fmla="*/ 666345 h 749030"/>
              <a:gd name="connsiteX29" fmla="*/ 262647 w 1157592"/>
              <a:gd name="connsiteY29" fmla="*/ 671208 h 749030"/>
              <a:gd name="connsiteX30" fmla="*/ 218873 w 1157592"/>
              <a:gd name="connsiteY30" fmla="*/ 710119 h 749030"/>
              <a:gd name="connsiteX31" fmla="*/ 145915 w 1157592"/>
              <a:gd name="connsiteY31" fmla="*/ 749030 h 749030"/>
              <a:gd name="connsiteX32" fmla="*/ 82686 w 1157592"/>
              <a:gd name="connsiteY32" fmla="*/ 739302 h 749030"/>
              <a:gd name="connsiteX33" fmla="*/ 0 w 1157592"/>
              <a:gd name="connsiteY33" fmla="*/ 666345 h 749030"/>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797669 w 1157592"/>
              <a:gd name="connsiteY14" fmla="*/ 58481 h 783192"/>
              <a:gd name="connsiteX15" fmla="*/ 865762 w 1157592"/>
              <a:gd name="connsiteY15" fmla="*/ 272490 h 783192"/>
              <a:gd name="connsiteX16" fmla="*/ 938720 w 1157592"/>
              <a:gd name="connsiteY16" fmla="*/ 394085 h 783192"/>
              <a:gd name="connsiteX17" fmla="*/ 982494 w 1157592"/>
              <a:gd name="connsiteY17" fmla="*/ 403813 h 783192"/>
              <a:gd name="connsiteX18" fmla="*/ 1152728 w 1157592"/>
              <a:gd name="connsiteY18" fmla="*/ 452451 h 783192"/>
              <a:gd name="connsiteX19" fmla="*/ 1157592 w 1157592"/>
              <a:gd name="connsiteY19" fmla="*/ 530273 h 783192"/>
              <a:gd name="connsiteX20" fmla="*/ 1011677 w 1157592"/>
              <a:gd name="connsiteY20" fmla="*/ 574047 h 783192"/>
              <a:gd name="connsiteX21" fmla="*/ 1011677 w 1157592"/>
              <a:gd name="connsiteY21" fmla="*/ 593502 h 783192"/>
              <a:gd name="connsiteX22" fmla="*/ 938720 w 1157592"/>
              <a:gd name="connsiteY22" fmla="*/ 540000 h 783192"/>
              <a:gd name="connsiteX23" fmla="*/ 787941 w 1157592"/>
              <a:gd name="connsiteY23" fmla="*/ 496226 h 783192"/>
              <a:gd name="connsiteX24" fmla="*/ 744166 w 1157592"/>
              <a:gd name="connsiteY24" fmla="*/ 491362 h 783192"/>
              <a:gd name="connsiteX25" fmla="*/ 656617 w 1157592"/>
              <a:gd name="connsiteY25" fmla="*/ 491362 h 783192"/>
              <a:gd name="connsiteX26" fmla="*/ 603115 w 1157592"/>
              <a:gd name="connsiteY26" fmla="*/ 578911 h 783192"/>
              <a:gd name="connsiteX27" fmla="*/ 428017 w 1157592"/>
              <a:gd name="connsiteY27" fmla="*/ 632413 h 783192"/>
              <a:gd name="connsiteX28" fmla="*/ 384243 w 1157592"/>
              <a:gd name="connsiteY28" fmla="*/ 700507 h 783192"/>
              <a:gd name="connsiteX29" fmla="*/ 262647 w 1157592"/>
              <a:gd name="connsiteY29" fmla="*/ 705370 h 783192"/>
              <a:gd name="connsiteX30" fmla="*/ 218873 w 1157592"/>
              <a:gd name="connsiteY30" fmla="*/ 744281 h 783192"/>
              <a:gd name="connsiteX31" fmla="*/ 145915 w 1157592"/>
              <a:gd name="connsiteY31" fmla="*/ 783192 h 783192"/>
              <a:gd name="connsiteX32" fmla="*/ 82686 w 1157592"/>
              <a:gd name="connsiteY32" fmla="*/ 773464 h 783192"/>
              <a:gd name="connsiteX33" fmla="*/ 0 w 1157592"/>
              <a:gd name="connsiteY33"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82686 w 1157592"/>
              <a:gd name="connsiteY31" fmla="*/ 773464 h 783192"/>
              <a:gd name="connsiteX32" fmla="*/ 0 w 1157592"/>
              <a:gd name="connsiteY32" fmla="*/ 700507 h 783192"/>
              <a:gd name="connsiteX0" fmla="*/ 0 w 1157592"/>
              <a:gd name="connsiteY0" fmla="*/ 700507 h 783192"/>
              <a:gd name="connsiteX1" fmla="*/ 38911 w 1157592"/>
              <a:gd name="connsiteY1" fmla="*/ 617822 h 783192"/>
              <a:gd name="connsiteX2" fmla="*/ 141051 w 1157592"/>
              <a:gd name="connsiteY2" fmla="*/ 574047 h 783192"/>
              <a:gd name="connsiteX3" fmla="*/ 335605 w 1157592"/>
              <a:gd name="connsiteY3" fmla="*/ 603230 h 783192"/>
              <a:gd name="connsiteX4" fmla="*/ 486383 w 1157592"/>
              <a:gd name="connsiteY4" fmla="*/ 535136 h 783192"/>
              <a:gd name="connsiteX5" fmla="*/ 544749 w 1157592"/>
              <a:gd name="connsiteY5" fmla="*/ 452451 h 783192"/>
              <a:gd name="connsiteX6" fmla="*/ 428017 w 1157592"/>
              <a:gd name="connsiteY6" fmla="*/ 408677 h 783192"/>
              <a:gd name="connsiteX7" fmla="*/ 408562 w 1157592"/>
              <a:gd name="connsiteY7" fmla="*/ 340583 h 783192"/>
              <a:gd name="connsiteX8" fmla="*/ 486605 w 1157592"/>
              <a:gd name="connsiteY8" fmla="*/ 249050 h 783192"/>
              <a:gd name="connsiteX9" fmla="*/ 443602 w 1157592"/>
              <a:gd name="connsiteY9" fmla="*/ 187028 h 783192"/>
              <a:gd name="connsiteX10" fmla="*/ 578796 w 1157592"/>
              <a:gd name="connsiteY10" fmla="*/ 155758 h 783192"/>
              <a:gd name="connsiteX11" fmla="*/ 710120 w 1157592"/>
              <a:gd name="connsiteY11" fmla="*/ 77936 h 783192"/>
              <a:gd name="connsiteX12" fmla="*/ 731885 w 1157592"/>
              <a:gd name="connsiteY12" fmla="*/ 0 h 783192"/>
              <a:gd name="connsiteX13" fmla="*/ 773349 w 1157592"/>
              <a:gd name="connsiteY13" fmla="*/ 82800 h 783192"/>
              <a:gd name="connsiteX14" fmla="*/ 865762 w 1157592"/>
              <a:gd name="connsiteY14" fmla="*/ 272490 h 783192"/>
              <a:gd name="connsiteX15" fmla="*/ 938720 w 1157592"/>
              <a:gd name="connsiteY15" fmla="*/ 394085 h 783192"/>
              <a:gd name="connsiteX16" fmla="*/ 982494 w 1157592"/>
              <a:gd name="connsiteY16" fmla="*/ 403813 h 783192"/>
              <a:gd name="connsiteX17" fmla="*/ 1152728 w 1157592"/>
              <a:gd name="connsiteY17" fmla="*/ 452451 h 783192"/>
              <a:gd name="connsiteX18" fmla="*/ 1157592 w 1157592"/>
              <a:gd name="connsiteY18" fmla="*/ 530273 h 783192"/>
              <a:gd name="connsiteX19" fmla="*/ 1011677 w 1157592"/>
              <a:gd name="connsiteY19" fmla="*/ 574047 h 783192"/>
              <a:gd name="connsiteX20" fmla="*/ 1011677 w 1157592"/>
              <a:gd name="connsiteY20" fmla="*/ 593502 h 783192"/>
              <a:gd name="connsiteX21" fmla="*/ 938720 w 1157592"/>
              <a:gd name="connsiteY21" fmla="*/ 540000 h 783192"/>
              <a:gd name="connsiteX22" fmla="*/ 787941 w 1157592"/>
              <a:gd name="connsiteY22" fmla="*/ 496226 h 783192"/>
              <a:gd name="connsiteX23" fmla="*/ 744166 w 1157592"/>
              <a:gd name="connsiteY23" fmla="*/ 491362 h 783192"/>
              <a:gd name="connsiteX24" fmla="*/ 656617 w 1157592"/>
              <a:gd name="connsiteY24" fmla="*/ 491362 h 783192"/>
              <a:gd name="connsiteX25" fmla="*/ 603115 w 1157592"/>
              <a:gd name="connsiteY25" fmla="*/ 578911 h 783192"/>
              <a:gd name="connsiteX26" fmla="*/ 428017 w 1157592"/>
              <a:gd name="connsiteY26" fmla="*/ 632413 h 783192"/>
              <a:gd name="connsiteX27" fmla="*/ 384243 w 1157592"/>
              <a:gd name="connsiteY27" fmla="*/ 700507 h 783192"/>
              <a:gd name="connsiteX28" fmla="*/ 262647 w 1157592"/>
              <a:gd name="connsiteY28" fmla="*/ 705370 h 783192"/>
              <a:gd name="connsiteX29" fmla="*/ 218873 w 1157592"/>
              <a:gd name="connsiteY29" fmla="*/ 744281 h 783192"/>
              <a:gd name="connsiteX30" fmla="*/ 145915 w 1157592"/>
              <a:gd name="connsiteY30" fmla="*/ 783192 h 783192"/>
              <a:gd name="connsiteX31" fmla="*/ 114970 w 1157592"/>
              <a:gd name="connsiteY31" fmla="*/ 729749 h 783192"/>
              <a:gd name="connsiteX32" fmla="*/ 0 w 1157592"/>
              <a:gd name="connsiteY32" fmla="*/ 700507 h 783192"/>
              <a:gd name="connsiteX0" fmla="*/ 0 w 1157592"/>
              <a:gd name="connsiteY0" fmla="*/ 700507 h 768621"/>
              <a:gd name="connsiteX1" fmla="*/ 38911 w 1157592"/>
              <a:gd name="connsiteY1" fmla="*/ 617822 h 768621"/>
              <a:gd name="connsiteX2" fmla="*/ 141051 w 1157592"/>
              <a:gd name="connsiteY2" fmla="*/ 574047 h 768621"/>
              <a:gd name="connsiteX3" fmla="*/ 335605 w 1157592"/>
              <a:gd name="connsiteY3" fmla="*/ 603230 h 768621"/>
              <a:gd name="connsiteX4" fmla="*/ 486383 w 1157592"/>
              <a:gd name="connsiteY4" fmla="*/ 535136 h 768621"/>
              <a:gd name="connsiteX5" fmla="*/ 544749 w 1157592"/>
              <a:gd name="connsiteY5" fmla="*/ 452451 h 768621"/>
              <a:gd name="connsiteX6" fmla="*/ 428017 w 1157592"/>
              <a:gd name="connsiteY6" fmla="*/ 408677 h 768621"/>
              <a:gd name="connsiteX7" fmla="*/ 408562 w 1157592"/>
              <a:gd name="connsiteY7" fmla="*/ 340583 h 768621"/>
              <a:gd name="connsiteX8" fmla="*/ 486605 w 1157592"/>
              <a:gd name="connsiteY8" fmla="*/ 249050 h 768621"/>
              <a:gd name="connsiteX9" fmla="*/ 443602 w 1157592"/>
              <a:gd name="connsiteY9" fmla="*/ 187028 h 768621"/>
              <a:gd name="connsiteX10" fmla="*/ 578796 w 1157592"/>
              <a:gd name="connsiteY10" fmla="*/ 155758 h 768621"/>
              <a:gd name="connsiteX11" fmla="*/ 710120 w 1157592"/>
              <a:gd name="connsiteY11" fmla="*/ 77936 h 768621"/>
              <a:gd name="connsiteX12" fmla="*/ 731885 w 1157592"/>
              <a:gd name="connsiteY12" fmla="*/ 0 h 768621"/>
              <a:gd name="connsiteX13" fmla="*/ 773349 w 1157592"/>
              <a:gd name="connsiteY13" fmla="*/ 82800 h 768621"/>
              <a:gd name="connsiteX14" fmla="*/ 865762 w 1157592"/>
              <a:gd name="connsiteY14" fmla="*/ 272490 h 768621"/>
              <a:gd name="connsiteX15" fmla="*/ 938720 w 1157592"/>
              <a:gd name="connsiteY15" fmla="*/ 394085 h 768621"/>
              <a:gd name="connsiteX16" fmla="*/ 982494 w 1157592"/>
              <a:gd name="connsiteY16" fmla="*/ 403813 h 768621"/>
              <a:gd name="connsiteX17" fmla="*/ 1152728 w 1157592"/>
              <a:gd name="connsiteY17" fmla="*/ 452451 h 768621"/>
              <a:gd name="connsiteX18" fmla="*/ 1157592 w 1157592"/>
              <a:gd name="connsiteY18" fmla="*/ 530273 h 768621"/>
              <a:gd name="connsiteX19" fmla="*/ 1011677 w 1157592"/>
              <a:gd name="connsiteY19" fmla="*/ 574047 h 768621"/>
              <a:gd name="connsiteX20" fmla="*/ 1011677 w 1157592"/>
              <a:gd name="connsiteY20" fmla="*/ 593502 h 768621"/>
              <a:gd name="connsiteX21" fmla="*/ 938720 w 1157592"/>
              <a:gd name="connsiteY21" fmla="*/ 540000 h 768621"/>
              <a:gd name="connsiteX22" fmla="*/ 787941 w 1157592"/>
              <a:gd name="connsiteY22" fmla="*/ 496226 h 768621"/>
              <a:gd name="connsiteX23" fmla="*/ 744166 w 1157592"/>
              <a:gd name="connsiteY23" fmla="*/ 491362 h 768621"/>
              <a:gd name="connsiteX24" fmla="*/ 656617 w 1157592"/>
              <a:gd name="connsiteY24" fmla="*/ 491362 h 768621"/>
              <a:gd name="connsiteX25" fmla="*/ 603115 w 1157592"/>
              <a:gd name="connsiteY25" fmla="*/ 578911 h 768621"/>
              <a:gd name="connsiteX26" fmla="*/ 428017 w 1157592"/>
              <a:gd name="connsiteY26" fmla="*/ 632413 h 768621"/>
              <a:gd name="connsiteX27" fmla="*/ 384243 w 1157592"/>
              <a:gd name="connsiteY27" fmla="*/ 700507 h 768621"/>
              <a:gd name="connsiteX28" fmla="*/ 262647 w 1157592"/>
              <a:gd name="connsiteY28" fmla="*/ 705370 h 768621"/>
              <a:gd name="connsiteX29" fmla="*/ 218873 w 1157592"/>
              <a:gd name="connsiteY29" fmla="*/ 744281 h 768621"/>
              <a:gd name="connsiteX30" fmla="*/ 156678 w 1157592"/>
              <a:gd name="connsiteY30" fmla="*/ 768621 h 768621"/>
              <a:gd name="connsiteX31" fmla="*/ 114970 w 1157592"/>
              <a:gd name="connsiteY31" fmla="*/ 729749 h 768621"/>
              <a:gd name="connsiteX32" fmla="*/ 0 w 1157592"/>
              <a:gd name="connsiteY32" fmla="*/ 700507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8537 w 1161886"/>
              <a:gd name="connsiteY27" fmla="*/ 700507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66941 w 1161886"/>
              <a:gd name="connsiteY28" fmla="*/ 705370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 name="connsiteX0" fmla="*/ 0 w 1161886"/>
              <a:gd name="connsiteY0" fmla="*/ 685210 h 768621"/>
              <a:gd name="connsiteX1" fmla="*/ 43205 w 1161886"/>
              <a:gd name="connsiteY1" fmla="*/ 617822 h 768621"/>
              <a:gd name="connsiteX2" fmla="*/ 145345 w 1161886"/>
              <a:gd name="connsiteY2" fmla="*/ 574047 h 768621"/>
              <a:gd name="connsiteX3" fmla="*/ 339899 w 1161886"/>
              <a:gd name="connsiteY3" fmla="*/ 603230 h 768621"/>
              <a:gd name="connsiteX4" fmla="*/ 490677 w 1161886"/>
              <a:gd name="connsiteY4" fmla="*/ 535136 h 768621"/>
              <a:gd name="connsiteX5" fmla="*/ 549043 w 1161886"/>
              <a:gd name="connsiteY5" fmla="*/ 452451 h 768621"/>
              <a:gd name="connsiteX6" fmla="*/ 432311 w 1161886"/>
              <a:gd name="connsiteY6" fmla="*/ 408677 h 768621"/>
              <a:gd name="connsiteX7" fmla="*/ 412856 w 1161886"/>
              <a:gd name="connsiteY7" fmla="*/ 340583 h 768621"/>
              <a:gd name="connsiteX8" fmla="*/ 490899 w 1161886"/>
              <a:gd name="connsiteY8" fmla="*/ 249050 h 768621"/>
              <a:gd name="connsiteX9" fmla="*/ 447896 w 1161886"/>
              <a:gd name="connsiteY9" fmla="*/ 187028 h 768621"/>
              <a:gd name="connsiteX10" fmla="*/ 583090 w 1161886"/>
              <a:gd name="connsiteY10" fmla="*/ 155758 h 768621"/>
              <a:gd name="connsiteX11" fmla="*/ 714414 w 1161886"/>
              <a:gd name="connsiteY11" fmla="*/ 77936 h 768621"/>
              <a:gd name="connsiteX12" fmla="*/ 736179 w 1161886"/>
              <a:gd name="connsiteY12" fmla="*/ 0 h 768621"/>
              <a:gd name="connsiteX13" fmla="*/ 777643 w 1161886"/>
              <a:gd name="connsiteY13" fmla="*/ 82800 h 768621"/>
              <a:gd name="connsiteX14" fmla="*/ 870056 w 1161886"/>
              <a:gd name="connsiteY14" fmla="*/ 272490 h 768621"/>
              <a:gd name="connsiteX15" fmla="*/ 943014 w 1161886"/>
              <a:gd name="connsiteY15" fmla="*/ 394085 h 768621"/>
              <a:gd name="connsiteX16" fmla="*/ 986788 w 1161886"/>
              <a:gd name="connsiteY16" fmla="*/ 403813 h 768621"/>
              <a:gd name="connsiteX17" fmla="*/ 1157022 w 1161886"/>
              <a:gd name="connsiteY17" fmla="*/ 452451 h 768621"/>
              <a:gd name="connsiteX18" fmla="*/ 1161886 w 1161886"/>
              <a:gd name="connsiteY18" fmla="*/ 530273 h 768621"/>
              <a:gd name="connsiteX19" fmla="*/ 1015971 w 1161886"/>
              <a:gd name="connsiteY19" fmla="*/ 574047 h 768621"/>
              <a:gd name="connsiteX20" fmla="*/ 1015971 w 1161886"/>
              <a:gd name="connsiteY20" fmla="*/ 593502 h 768621"/>
              <a:gd name="connsiteX21" fmla="*/ 943014 w 1161886"/>
              <a:gd name="connsiteY21" fmla="*/ 540000 h 768621"/>
              <a:gd name="connsiteX22" fmla="*/ 792235 w 1161886"/>
              <a:gd name="connsiteY22" fmla="*/ 496226 h 768621"/>
              <a:gd name="connsiteX23" fmla="*/ 748460 w 1161886"/>
              <a:gd name="connsiteY23" fmla="*/ 491362 h 768621"/>
              <a:gd name="connsiteX24" fmla="*/ 660911 w 1161886"/>
              <a:gd name="connsiteY24" fmla="*/ 491362 h 768621"/>
              <a:gd name="connsiteX25" fmla="*/ 607409 w 1161886"/>
              <a:gd name="connsiteY25" fmla="*/ 578911 h 768621"/>
              <a:gd name="connsiteX26" fmla="*/ 432311 w 1161886"/>
              <a:gd name="connsiteY26" fmla="*/ 632413 h 768621"/>
              <a:gd name="connsiteX27" fmla="*/ 389262 w 1161886"/>
              <a:gd name="connsiteY27" fmla="*/ 685451 h 768621"/>
              <a:gd name="connsiteX28" fmla="*/ 273409 w 1161886"/>
              <a:gd name="connsiteY28" fmla="*/ 675501 h 768621"/>
              <a:gd name="connsiteX29" fmla="*/ 223167 w 1161886"/>
              <a:gd name="connsiteY29" fmla="*/ 744281 h 768621"/>
              <a:gd name="connsiteX30" fmla="*/ 160972 w 1161886"/>
              <a:gd name="connsiteY30" fmla="*/ 768621 h 768621"/>
              <a:gd name="connsiteX31" fmla="*/ 119264 w 1161886"/>
              <a:gd name="connsiteY31" fmla="*/ 729749 h 768621"/>
              <a:gd name="connsiteX32" fmla="*/ 0 w 1161886"/>
              <a:gd name="connsiteY32" fmla="*/ 685210 h 768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161886" h="768621">
                <a:moveTo>
                  <a:pt x="0" y="685210"/>
                </a:moveTo>
                <a:lnTo>
                  <a:pt x="43205" y="617822"/>
                </a:lnTo>
                <a:lnTo>
                  <a:pt x="145345" y="574047"/>
                </a:lnTo>
                <a:lnTo>
                  <a:pt x="339899" y="603230"/>
                </a:lnTo>
                <a:lnTo>
                  <a:pt x="490677" y="535136"/>
                </a:lnTo>
                <a:lnTo>
                  <a:pt x="549043" y="452451"/>
                </a:lnTo>
                <a:lnTo>
                  <a:pt x="432311" y="408677"/>
                </a:lnTo>
                <a:lnTo>
                  <a:pt x="412856" y="340583"/>
                </a:lnTo>
                <a:lnTo>
                  <a:pt x="490899" y="249050"/>
                </a:lnTo>
                <a:lnTo>
                  <a:pt x="447896" y="187028"/>
                </a:lnTo>
                <a:lnTo>
                  <a:pt x="583090" y="155758"/>
                </a:lnTo>
                <a:lnTo>
                  <a:pt x="714414" y="77936"/>
                </a:lnTo>
                <a:lnTo>
                  <a:pt x="736179" y="0"/>
                </a:lnTo>
                <a:lnTo>
                  <a:pt x="777643" y="82800"/>
                </a:lnTo>
                <a:lnTo>
                  <a:pt x="870056" y="272490"/>
                </a:lnTo>
                <a:lnTo>
                  <a:pt x="943014" y="394085"/>
                </a:lnTo>
                <a:lnTo>
                  <a:pt x="986788" y="403813"/>
                </a:lnTo>
                <a:lnTo>
                  <a:pt x="1157022" y="452451"/>
                </a:lnTo>
                <a:lnTo>
                  <a:pt x="1161886" y="530273"/>
                </a:lnTo>
                <a:lnTo>
                  <a:pt x="1015971" y="574047"/>
                </a:lnTo>
                <a:lnTo>
                  <a:pt x="1015971" y="593502"/>
                </a:lnTo>
                <a:lnTo>
                  <a:pt x="943014" y="540000"/>
                </a:lnTo>
                <a:lnTo>
                  <a:pt x="792235" y="496226"/>
                </a:lnTo>
                <a:lnTo>
                  <a:pt x="748460" y="491362"/>
                </a:lnTo>
                <a:lnTo>
                  <a:pt x="660911" y="491362"/>
                </a:lnTo>
                <a:lnTo>
                  <a:pt x="607409" y="578911"/>
                </a:lnTo>
                <a:lnTo>
                  <a:pt x="432311" y="632413"/>
                </a:lnTo>
                <a:lnTo>
                  <a:pt x="389262" y="685451"/>
                </a:lnTo>
                <a:lnTo>
                  <a:pt x="273409" y="675501"/>
                </a:lnTo>
                <a:lnTo>
                  <a:pt x="223167" y="744281"/>
                </a:lnTo>
                <a:lnTo>
                  <a:pt x="160972" y="768621"/>
                </a:lnTo>
                <a:lnTo>
                  <a:pt x="119264" y="729749"/>
                </a:lnTo>
                <a:lnTo>
                  <a:pt x="0" y="685210"/>
                </a:lnTo>
                <a:close/>
              </a:path>
            </a:pathLst>
          </a:cu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8" name="Freeform: Shape 27">
            <a:extLst>
              <a:ext uri="{FF2B5EF4-FFF2-40B4-BE49-F238E27FC236}">
                <a16:creationId xmlns:a16="http://schemas.microsoft.com/office/drawing/2014/main" id="{1D517643-7000-499E-3A1E-F5744AE3FDFB}"/>
              </a:ext>
            </a:extLst>
          </p:cNvPr>
          <p:cNvSpPr/>
          <p:nvPr/>
        </p:nvSpPr>
        <p:spPr>
          <a:xfrm rot="17886155">
            <a:off x="15036465" y="2621399"/>
            <a:ext cx="1468031" cy="1371238"/>
          </a:xfrm>
          <a:custGeom>
            <a:avLst/>
            <a:gdLst>
              <a:gd name="connsiteX0" fmla="*/ 408562 w 885217"/>
              <a:gd name="connsiteY0" fmla="*/ 826851 h 826851"/>
              <a:gd name="connsiteX1" fmla="*/ 593387 w 885217"/>
              <a:gd name="connsiteY1" fmla="*/ 695528 h 826851"/>
              <a:gd name="connsiteX2" fmla="*/ 646889 w 885217"/>
              <a:gd name="connsiteY2" fmla="*/ 583660 h 826851"/>
              <a:gd name="connsiteX3" fmla="*/ 787940 w 885217"/>
              <a:gd name="connsiteY3" fmla="*/ 559340 h 826851"/>
              <a:gd name="connsiteX4" fmla="*/ 885217 w 885217"/>
              <a:gd name="connsiteY4" fmla="*/ 491247 h 826851"/>
              <a:gd name="connsiteX5" fmla="*/ 865762 w 885217"/>
              <a:gd name="connsiteY5" fmla="*/ 389106 h 826851"/>
              <a:gd name="connsiteX6" fmla="*/ 768485 w 885217"/>
              <a:gd name="connsiteY6" fmla="*/ 457200 h 826851"/>
              <a:gd name="connsiteX7" fmla="*/ 671208 w 885217"/>
              <a:gd name="connsiteY7" fmla="*/ 428017 h 826851"/>
              <a:gd name="connsiteX8" fmla="*/ 612843 w 885217"/>
              <a:gd name="connsiteY8" fmla="*/ 277238 h 826851"/>
              <a:gd name="connsiteX9" fmla="*/ 544749 w 885217"/>
              <a:gd name="connsiteY9" fmla="*/ 228600 h 826851"/>
              <a:gd name="connsiteX10" fmla="*/ 539885 w 885217"/>
              <a:gd name="connsiteY10" fmla="*/ 107004 h 826851"/>
              <a:gd name="connsiteX11" fmla="*/ 452336 w 885217"/>
              <a:gd name="connsiteY11" fmla="*/ 9728 h 826851"/>
              <a:gd name="connsiteX12" fmla="*/ 286966 w 885217"/>
              <a:gd name="connsiteY12" fmla="*/ 0 h 826851"/>
              <a:gd name="connsiteX13" fmla="*/ 228600 w 885217"/>
              <a:gd name="connsiteY13" fmla="*/ 43774 h 826851"/>
              <a:gd name="connsiteX14" fmla="*/ 194553 w 885217"/>
              <a:gd name="connsiteY14" fmla="*/ 72957 h 826851"/>
              <a:gd name="connsiteX15" fmla="*/ 0 w 885217"/>
              <a:gd name="connsiteY15" fmla="*/ 136187 h 826851"/>
              <a:gd name="connsiteX16" fmla="*/ 48638 w 885217"/>
              <a:gd name="connsiteY16" fmla="*/ 184826 h 826851"/>
              <a:gd name="connsiteX17" fmla="*/ 116732 w 885217"/>
              <a:gd name="connsiteY17" fmla="*/ 262647 h 826851"/>
              <a:gd name="connsiteX18" fmla="*/ 111868 w 885217"/>
              <a:gd name="connsiteY18" fmla="*/ 364787 h 826851"/>
              <a:gd name="connsiteX19" fmla="*/ 102140 w 885217"/>
              <a:gd name="connsiteY19" fmla="*/ 457200 h 826851"/>
              <a:gd name="connsiteX20" fmla="*/ 209145 w 885217"/>
              <a:gd name="connsiteY20" fmla="*/ 564204 h 826851"/>
              <a:gd name="connsiteX21" fmla="*/ 209145 w 885217"/>
              <a:gd name="connsiteY21" fmla="*/ 695528 h 826851"/>
              <a:gd name="connsiteX22" fmla="*/ 248055 w 885217"/>
              <a:gd name="connsiteY22" fmla="*/ 778213 h 826851"/>
              <a:gd name="connsiteX23" fmla="*/ 359923 w 885217"/>
              <a:gd name="connsiteY23" fmla="*/ 690664 h 826851"/>
              <a:gd name="connsiteX24" fmla="*/ 384243 w 885217"/>
              <a:gd name="connsiteY24" fmla="*/ 690664 h 826851"/>
              <a:gd name="connsiteX25" fmla="*/ 423153 w 885217"/>
              <a:gd name="connsiteY25" fmla="*/ 729574 h 826851"/>
              <a:gd name="connsiteX26" fmla="*/ 408562 w 885217"/>
              <a:gd name="connsiteY26" fmla="*/ 826851 h 826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85217" h="826851">
                <a:moveTo>
                  <a:pt x="408562" y="826851"/>
                </a:moveTo>
                <a:lnTo>
                  <a:pt x="593387" y="695528"/>
                </a:lnTo>
                <a:lnTo>
                  <a:pt x="646889" y="583660"/>
                </a:lnTo>
                <a:lnTo>
                  <a:pt x="787940" y="559340"/>
                </a:lnTo>
                <a:lnTo>
                  <a:pt x="885217" y="491247"/>
                </a:lnTo>
                <a:lnTo>
                  <a:pt x="865762" y="389106"/>
                </a:lnTo>
                <a:lnTo>
                  <a:pt x="768485" y="457200"/>
                </a:lnTo>
                <a:lnTo>
                  <a:pt x="671208" y="428017"/>
                </a:lnTo>
                <a:lnTo>
                  <a:pt x="612843" y="277238"/>
                </a:lnTo>
                <a:lnTo>
                  <a:pt x="544749" y="228600"/>
                </a:lnTo>
                <a:lnTo>
                  <a:pt x="539885" y="107004"/>
                </a:lnTo>
                <a:lnTo>
                  <a:pt x="452336" y="9728"/>
                </a:lnTo>
                <a:lnTo>
                  <a:pt x="286966" y="0"/>
                </a:lnTo>
                <a:lnTo>
                  <a:pt x="228600" y="43774"/>
                </a:lnTo>
                <a:lnTo>
                  <a:pt x="194553" y="72957"/>
                </a:lnTo>
                <a:lnTo>
                  <a:pt x="0" y="136187"/>
                </a:lnTo>
                <a:lnTo>
                  <a:pt x="48638" y="184826"/>
                </a:lnTo>
                <a:lnTo>
                  <a:pt x="116732" y="262647"/>
                </a:lnTo>
                <a:lnTo>
                  <a:pt x="111868" y="364787"/>
                </a:lnTo>
                <a:lnTo>
                  <a:pt x="102140" y="457200"/>
                </a:lnTo>
                <a:lnTo>
                  <a:pt x="209145" y="564204"/>
                </a:lnTo>
                <a:lnTo>
                  <a:pt x="209145" y="695528"/>
                </a:lnTo>
                <a:lnTo>
                  <a:pt x="248055" y="778213"/>
                </a:lnTo>
                <a:lnTo>
                  <a:pt x="359923" y="690664"/>
                </a:lnTo>
                <a:lnTo>
                  <a:pt x="384243" y="690664"/>
                </a:lnTo>
                <a:cubicBezTo>
                  <a:pt x="425747" y="721792"/>
                  <a:pt x="423153" y="703634"/>
                  <a:pt x="423153" y="729574"/>
                </a:cubicBezTo>
                <a:lnTo>
                  <a:pt x="408562" y="826851"/>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90083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15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500"/>
                                        <p:tgtEl>
                                          <p:spTgt spid="4">
                                            <p:txEl>
                                              <p:pRg st="2" end="2"/>
                                            </p:txEl>
                                          </p:spTgt>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par>
                          <p:cTn id="23" fill="hold">
                            <p:stCondLst>
                              <p:cond delay="2000"/>
                            </p:stCondLst>
                            <p:childTnLst>
                              <p:par>
                                <p:cTn id="24" presetID="10" presetClass="entr" presetSubtype="0" fill="hold" grpId="0" nodeType="afterEffect">
                                  <p:stCondLst>
                                    <p:cond delay="0"/>
                                  </p:stCondLst>
                                  <p:childTnLst>
                                    <p:set>
                                      <p:cBhvr>
                                        <p:cTn id="25" dur="1" fill="hold">
                                          <p:stCondLst>
                                            <p:cond delay="0"/>
                                          </p:stCondLst>
                                        </p:cTn>
                                        <p:tgtEl>
                                          <p:spTgt spid="4">
                                            <p:txEl>
                                              <p:pRg st="5" end="5"/>
                                            </p:txEl>
                                          </p:spTgt>
                                        </p:tgtEl>
                                        <p:attrNameLst>
                                          <p:attrName>style.visibility</p:attrName>
                                        </p:attrNameLst>
                                      </p:cBhvr>
                                      <p:to>
                                        <p:strVal val="visible"/>
                                      </p:to>
                                    </p:set>
                                    <p:animEffect transition="in" filter="fade">
                                      <p:cBhvr>
                                        <p:cTn id="26" dur="500"/>
                                        <p:tgtEl>
                                          <p:spTgt spid="4">
                                            <p:txEl>
                                              <p:pRg st="5" end="5"/>
                                            </p:txEl>
                                          </p:spTgt>
                                        </p:tgtEl>
                                      </p:cBhvr>
                                    </p:animEffect>
                                  </p:childTnLst>
                                </p:cTn>
                              </p:par>
                            </p:childTnLst>
                          </p:cTn>
                        </p:par>
                        <p:par>
                          <p:cTn id="27" fill="hold">
                            <p:stCondLst>
                              <p:cond delay="2500"/>
                            </p:stCondLst>
                            <p:childTnLst>
                              <p:par>
                                <p:cTn id="28" presetID="10" presetClass="entr" presetSubtype="0" fill="hold" grpId="0"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911352" y="505016"/>
            <a:ext cx="5775656" cy="3284932"/>
          </a:xfrm>
        </p:spPr>
        <p:txBody>
          <a:bodyPr/>
          <a:lstStyle/>
          <a:p>
            <a:r>
              <a:rPr lang="en-US"/>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911353" y="4006024"/>
            <a:ext cx="5794248" cy="2346960"/>
          </a:xfrm>
        </p:spPr>
        <p:txBody>
          <a:bodyPr/>
          <a:lstStyle/>
          <a:p>
            <a:pPr algn="just">
              <a:lnSpc>
                <a:spcPct val="100000"/>
              </a:lnSpc>
            </a:pPr>
            <a:r>
              <a:rPr lang="en-US" sz="2000"/>
              <a:t>Craig Oldham 2235684@student.uwtsd.ac.uk</a:t>
            </a:r>
          </a:p>
          <a:p>
            <a:pPr algn="just">
              <a:lnSpc>
                <a:spcPct val="100000"/>
              </a:lnSpc>
            </a:pPr>
            <a:r>
              <a:rPr lang="en-US" sz="2000"/>
              <a:t>Sian Kiely 2218899@student.uwtsd.ac.uk</a:t>
            </a:r>
          </a:p>
          <a:p>
            <a:pPr algn="just">
              <a:lnSpc>
                <a:spcPct val="100000"/>
              </a:lnSpc>
            </a:pPr>
            <a:r>
              <a:rPr lang="en-US" sz="2000"/>
              <a:t>Tyler Williamson </a:t>
            </a:r>
            <a:r>
              <a:rPr lang="en-GB"/>
              <a:t>2237644@student.uwtsd.ac.uk</a:t>
            </a:r>
            <a:endParaRPr lang="en-US" sz="2000"/>
          </a:p>
        </p:txBody>
      </p:sp>
      <p:pic>
        <p:nvPicPr>
          <p:cNvPr id="1026" name="Picture 2" descr="Explore 84+ Free Wales Illustrations: Download Now - Pixabay">
            <a:extLst>
              <a:ext uri="{FF2B5EF4-FFF2-40B4-BE49-F238E27FC236}">
                <a16:creationId xmlns:a16="http://schemas.microsoft.com/office/drawing/2014/main" id="{3497795B-DDB6-DC82-D2DD-EA7DF22304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7008" y="381000"/>
            <a:ext cx="4781550" cy="609600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BA3C5E3-21F8-47A9-0BD2-B44D7CAC88A5}"/>
              </a:ext>
            </a:extLst>
          </p:cNvPr>
          <p:cNvSpPr txBox="1">
            <a:spLocks/>
          </p:cNvSpPr>
          <p:nvPr/>
        </p:nvSpPr>
        <p:spPr>
          <a:xfrm>
            <a:off x="1014835" y="724277"/>
            <a:ext cx="5557981" cy="117695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i="1"/>
              <a:t>Will the data align with our typical assumptions, or does it challenge them by revealing a different story?</a:t>
            </a:r>
            <a:endParaRPr lang="en-US" sz="3600" i="1"/>
          </a:p>
        </p:txBody>
      </p:sp>
    </p:spTree>
    <p:extLst>
      <p:ext uri="{BB962C8B-B14F-4D97-AF65-F5344CB8AC3E}">
        <p14:creationId xmlns:p14="http://schemas.microsoft.com/office/powerpoint/2010/main" val="3493061142"/>
      </p:ext>
    </p:extLst>
  </p:cSld>
  <p:clrMapOvr>
    <a:masterClrMapping/>
  </p:clrMapOvr>
  <mc:AlternateContent xmlns:mc="http://schemas.openxmlformats.org/markup-compatibility/2006">
    <mc:Choice xmlns:p14="http://schemas.microsoft.com/office/powerpoint/2010/main" Requires="p14">
      <p:transition spd="slow">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200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childTnLst>
                          </p:cTn>
                        </p:par>
                        <p:par>
                          <p:cTn id="16" fill="hold">
                            <p:stCondLst>
                              <p:cond delay="3500"/>
                            </p:stCondLst>
                            <p:childTnLst>
                              <p:par>
                                <p:cTn id="17" presetID="10" presetClass="entr" presetSubtype="0"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par>
                          <p:cTn id="20" fill="hold">
                            <p:stCondLst>
                              <p:cond delay="4000"/>
                            </p:stCondLst>
                            <p:childTnLst>
                              <p:par>
                                <p:cTn id="21" presetID="10"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DBA5-9CF8-4BE6-F0B3-6097843424CB}"/>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1023F29E-A841-94D6-3324-7FF7145570FC}"/>
              </a:ext>
            </a:extLst>
          </p:cNvPr>
          <p:cNvSpPr>
            <a:spLocks noGrp="1"/>
          </p:cNvSpPr>
          <p:nvPr>
            <p:ph sz="quarter" idx="14"/>
          </p:nvPr>
        </p:nvSpPr>
        <p:spPr/>
        <p:txBody>
          <a:bodyPr>
            <a:normAutofit fontScale="85000" lnSpcReduction="20000"/>
          </a:bodyPr>
          <a:lstStyle/>
          <a:p>
            <a:pPr marL="0" indent="0">
              <a:buNone/>
            </a:pPr>
            <a:r>
              <a:rPr lang="en-GB" sz="1400" b="1"/>
              <a:t>[1] </a:t>
            </a:r>
            <a:r>
              <a:rPr lang="en-US" sz="1400"/>
              <a:t>A. D. Singleton, P. A. Longley, </a:t>
            </a:r>
            <a:r>
              <a:rPr lang="en-US" sz="1400" i="1"/>
              <a:t>“</a:t>
            </a:r>
            <a:r>
              <a:rPr lang="en-GB" sz="1400">
                <a:solidFill>
                  <a:srgbClr val="1F1F1F"/>
                </a:solidFill>
              </a:rPr>
              <a:t>Geodemographics</a:t>
            </a:r>
            <a:r>
              <a:rPr lang="en-US" sz="1400">
                <a:solidFill>
                  <a:srgbClr val="1F1F1F"/>
                </a:solidFill>
              </a:rPr>
              <a:t>, </a:t>
            </a:r>
            <a:r>
              <a:rPr lang="en-GB" sz="1400">
                <a:solidFill>
                  <a:srgbClr val="1F1F1F"/>
                </a:solidFill>
              </a:rPr>
              <a:t>visualisation</a:t>
            </a:r>
            <a:r>
              <a:rPr lang="en-US" sz="1400">
                <a:solidFill>
                  <a:srgbClr val="1F1F1F"/>
                </a:solidFill>
              </a:rPr>
              <a:t>, and social networks in applied geography</a:t>
            </a:r>
            <a:r>
              <a:rPr lang="en-US" sz="1400" i="1">
                <a:solidFill>
                  <a:srgbClr val="1F1F1F"/>
                </a:solidFill>
              </a:rPr>
              <a:t>”</a:t>
            </a:r>
            <a:r>
              <a:rPr lang="en-US" sz="1400"/>
              <a:t> Dec. 18, 2008. [Online]. Available: </a:t>
            </a:r>
            <a:r>
              <a:rPr lang="en-US" sz="1400">
                <a:solidFill>
                  <a:srgbClr val="1F1F1F"/>
                </a:solidFill>
              </a:rPr>
              <a:t>[online] </a:t>
            </a:r>
            <a:r>
              <a:rPr lang="en-GB" sz="1400">
                <a:hlinkClick r:id="rId2"/>
              </a:rPr>
              <a:t>https://www.sciencedirect.com/topics/social-sciences/geodemographics</a:t>
            </a:r>
            <a:r>
              <a:rPr lang="en-GB" sz="1400"/>
              <a:t> </a:t>
            </a:r>
            <a:r>
              <a:rPr lang="en-US" sz="1400"/>
              <a:t>/. [Accessed: Nov. 7, 2024].</a:t>
            </a:r>
            <a:endParaRPr lang="en-GB" sz="1400"/>
          </a:p>
          <a:p>
            <a:pPr marL="0" indent="0">
              <a:buNone/>
            </a:pPr>
            <a:r>
              <a:rPr lang="en-GB" sz="1400" b="1"/>
              <a:t>[2] </a:t>
            </a:r>
            <a:r>
              <a:rPr lang="en-US" sz="1400"/>
              <a:t>M. Parsons, "Geographic and geodemographic segmentation in marketing," </a:t>
            </a:r>
            <a:r>
              <a:rPr lang="en-US" sz="1400" i="1"/>
              <a:t>Experian</a:t>
            </a:r>
            <a:r>
              <a:rPr lang="en-US" sz="1400"/>
              <a:t>, Jan. 2024. [Online]. Available: </a:t>
            </a:r>
            <a:r>
              <a:rPr lang="en-US" sz="1400" u="sng">
                <a:solidFill>
                  <a:srgbClr val="0070C0"/>
                </a:solidFill>
              </a:rPr>
              <a:t>https://www.experian.co.uk/blogs/latest-thinking/guide/geographic-geodemographic-segmentation/. </a:t>
            </a:r>
            <a:r>
              <a:rPr lang="en-US" sz="1400"/>
              <a:t>[Accessed: Nov. 7, 2024].</a:t>
            </a:r>
          </a:p>
          <a:p>
            <a:pPr marL="0" indent="0">
              <a:buNone/>
            </a:pPr>
            <a:r>
              <a:rPr lang="en-GB" sz="1400" b="1"/>
              <a:t>[3]</a:t>
            </a:r>
            <a:r>
              <a:rPr lang="en-GB" sz="1400"/>
              <a:t> UK Home Office, "Police data," </a:t>
            </a:r>
            <a:r>
              <a:rPr lang="en-GB" sz="1400" i="1"/>
              <a:t>UK Police Data</a:t>
            </a:r>
            <a:r>
              <a:rPr lang="en-GB" sz="1400"/>
              <a:t>. [Online]. Available: </a:t>
            </a:r>
            <a:r>
              <a:rPr lang="en-GB" sz="1400">
                <a:hlinkClick r:id="rId3"/>
              </a:rPr>
              <a:t>https://data.police.uk/data/</a:t>
            </a:r>
            <a:r>
              <a:rPr lang="en-GB" sz="1400"/>
              <a:t>. [Accessed: Oct 29, 2024].</a:t>
            </a:r>
          </a:p>
          <a:p>
            <a:pPr marL="0" indent="0">
              <a:buNone/>
            </a:pPr>
            <a:r>
              <a:rPr lang="en-GB" sz="1400"/>
              <a:t>[4] UK Data Service, "Study: Health and Wellbeing of the UK Biobank Participants," </a:t>
            </a:r>
            <a:r>
              <a:rPr lang="en-GB" sz="1400" i="1"/>
              <a:t>UK Data Service</a:t>
            </a:r>
            <a:r>
              <a:rPr lang="en-GB" sz="1400"/>
              <a:t>. [Online]. Available: </a:t>
            </a:r>
            <a:r>
              <a:rPr lang="en-GB" sz="1400">
                <a:hlinkClick r:id="rId4"/>
              </a:rPr>
              <a:t>https://beta.ukdataservice.ac.uk/datacatalogue/studies/study?id=8644#!/details</a:t>
            </a:r>
            <a:r>
              <a:rPr lang="en-GB" sz="1400"/>
              <a:t>. [Accessed: Oct 29, 2024].</a:t>
            </a:r>
          </a:p>
          <a:p>
            <a:pPr marL="0" indent="0">
              <a:buNone/>
            </a:pPr>
            <a:r>
              <a:rPr lang="en-GB" sz="1400" b="1"/>
              <a:t>[5]</a:t>
            </a:r>
            <a:r>
              <a:rPr lang="en-GB" sz="1400"/>
              <a:t> Office for National Statistics, "Education by industry data tables: England and Wales, August 2023," </a:t>
            </a:r>
            <a:r>
              <a:rPr lang="en-GB" sz="1400" i="1"/>
              <a:t>Office for National Statistics</a:t>
            </a:r>
            <a:r>
              <a:rPr lang="en-GB" sz="1400"/>
              <a:t>. [Online]. Available: </a:t>
            </a:r>
            <a:r>
              <a:rPr lang="en-GB" sz="1400">
                <a:hlinkClick r:id="rId5"/>
              </a:rPr>
              <a:t>https://www.ons.gov.uk/peoplepopulationandcommunity/educationandchildcare/datasets/educationbyindustrydatatablesenglandandwalesaugust2023</a:t>
            </a:r>
            <a:r>
              <a:rPr lang="en-GB" sz="1400"/>
              <a:t>. [Accessed: Nov. 12, 2024].</a:t>
            </a:r>
          </a:p>
          <a:p>
            <a:pPr marL="0" indent="0">
              <a:buNone/>
            </a:pPr>
            <a:r>
              <a:rPr lang="en-GB" sz="1400" b="1"/>
              <a:t>[6]</a:t>
            </a:r>
            <a:r>
              <a:rPr lang="en-GB" sz="1400"/>
              <a:t> UK Data Service, "Impact case studies," </a:t>
            </a:r>
            <a:r>
              <a:rPr lang="en-GB" sz="1400" i="1"/>
              <a:t>UK Data Service</a:t>
            </a:r>
            <a:r>
              <a:rPr lang="en-GB" sz="1400"/>
              <a:t>. [Online]. Available: </a:t>
            </a:r>
            <a:r>
              <a:rPr lang="en-GB" sz="1400">
                <a:hlinkClick r:id="rId6"/>
              </a:rPr>
              <a:t>https://ukdataservice.ac.uk/impact/case-studies/</a:t>
            </a:r>
            <a:r>
              <a:rPr lang="en-GB" sz="1400"/>
              <a:t>. [Accessed: Nov. 12, 2024].</a:t>
            </a:r>
          </a:p>
          <a:p>
            <a:pPr marL="0" indent="0">
              <a:buNone/>
            </a:pPr>
            <a:r>
              <a:rPr lang="en-GB" sz="1400" b="1"/>
              <a:t>[7]</a:t>
            </a:r>
            <a:r>
              <a:rPr lang="en-GB" sz="1400"/>
              <a:t> Welsh Government, "Employment rate by Welsh local area, year and gender," </a:t>
            </a:r>
            <a:r>
              <a:rPr lang="en-GB" sz="1400" i="1" err="1"/>
              <a:t>StatsWales</a:t>
            </a:r>
            <a:r>
              <a:rPr lang="en-GB" sz="1400"/>
              <a:t>. [Online]. Available: </a:t>
            </a:r>
            <a:r>
              <a:rPr lang="en-GB" sz="1400">
                <a:hlinkClick r:id="rId7"/>
              </a:rPr>
              <a:t>https://statswales.gov.wales/Catalogue/Business-Economy-and-Labour-Market/People-and-Work/Employment/Persons-Employed/employmentrate-by-welshlocalarea-year-gender</a:t>
            </a:r>
            <a:r>
              <a:rPr lang="en-GB" sz="1400"/>
              <a:t>. [Accessed: Nov. 12, 2024].</a:t>
            </a:r>
          </a:p>
          <a:p>
            <a:pPr marL="0" indent="0">
              <a:buNone/>
            </a:pPr>
            <a:r>
              <a:rPr lang="en-GB" sz="1400" b="1"/>
              <a:t>[8]</a:t>
            </a:r>
            <a:r>
              <a:rPr lang="en-GB" sz="1400"/>
              <a:t> Office for National Statistics, "RM048: [Dataset title or description], 2021, Version 3," </a:t>
            </a:r>
            <a:r>
              <a:rPr lang="en-GB" sz="1400" i="1"/>
              <a:t>Office for National Statistics</a:t>
            </a:r>
            <a:r>
              <a:rPr lang="en-GB" sz="1400"/>
              <a:t>. [Online]. Available: </a:t>
            </a:r>
            <a:r>
              <a:rPr lang="en-GB" sz="1400">
                <a:hlinkClick r:id="rId8"/>
              </a:rPr>
              <a:t>https://www.ons.gov.uk/datasets/RM048/editions/2021/versions/3</a:t>
            </a:r>
            <a:r>
              <a:rPr lang="en-GB" sz="1400"/>
              <a:t>. [Accessed: Nov. 12, 2024].</a:t>
            </a:r>
          </a:p>
          <a:p>
            <a:endParaRPr lang="en-GB" sz="1400"/>
          </a:p>
          <a:p>
            <a:pPr marL="0" indent="0">
              <a:buNone/>
            </a:pPr>
            <a:endParaRPr lang="en-GB" sz="1600"/>
          </a:p>
        </p:txBody>
      </p:sp>
      <p:sp>
        <p:nvSpPr>
          <p:cNvPr id="5" name="Rectangle 1">
            <a:extLst>
              <a:ext uri="{FF2B5EF4-FFF2-40B4-BE49-F238E27FC236}">
                <a16:creationId xmlns:a16="http://schemas.microsoft.com/office/drawing/2014/main" id="{320750A4-1865-309A-20F3-BDE12A8C79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84168147"/>
      </p:ext>
    </p:extLst>
  </p:cSld>
  <p:clrMapOvr>
    <a:masterClrMapping/>
  </p:clrMapOvr>
  <mc:AlternateContent xmlns:mc="http://schemas.openxmlformats.org/markup-compatibility/2006">
    <mc:Choice xmlns:p14="http://schemas.microsoft.com/office/powerpoint/2010/main" Requires="p14">
      <p:transition spd="slow" p14:dur="1500">
        <p14:reveal/>
      </p:transition>
    </mc:Choice>
    <mc:Fallback>
      <p:transition spd="slow">
        <p:fade/>
      </p:transition>
    </mc:Fallback>
  </mc:AlternateContent>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sic presentation template" id="{7CF3A8E8-7C54-4ABC-A674-4F15062AC2AC}" vid="{A2F17616-E717-4C3E-9171-6E22B953C3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64B4F760EAC0C41886798E7A1C8E42B" ma:contentTypeVersion="4" ma:contentTypeDescription="Create a new document." ma:contentTypeScope="" ma:versionID="c82b1068a32ae9fab6e012874bc82146">
  <xsd:schema xmlns:xsd="http://www.w3.org/2001/XMLSchema" xmlns:xs="http://www.w3.org/2001/XMLSchema" xmlns:p="http://schemas.microsoft.com/office/2006/metadata/properties" xmlns:ns2="dd20ea85-772b-403f-b47d-371406d4c5eb" targetNamespace="http://schemas.microsoft.com/office/2006/metadata/properties" ma:root="true" ma:fieldsID="b5bd3523584f293aae0f01a15c1c5efd" ns2:_="">
    <xsd:import namespace="dd20ea85-772b-403f-b47d-371406d4c5e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20ea85-772b-403f-b47d-371406d4c5e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5040CA-20CC-43C6-BC0C-8D8696B6AF89}">
  <ds:schemaRefs>
    <ds:schemaRef ds:uri="dd20ea85-772b-403f-b47d-371406d4c5e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C02FA78-7B40-45E2-B806-470B0FC280F6}">
  <ds:schemaRefs>
    <ds:schemaRef ds:uri="http://schemas.microsoft.com/sharepoint/v3/contenttype/forms"/>
  </ds:schemaRefs>
</ds:datastoreItem>
</file>

<file path=customXml/itemProps3.xml><?xml version="1.0" encoding="utf-8"?>
<ds:datastoreItem xmlns:ds="http://schemas.openxmlformats.org/officeDocument/2006/customXml" ds:itemID="{40EA913B-7582-4EDE-8AB0-A0CE260D0338}">
  <ds:schemaRefs>
    <ds:schemaRef ds:uri="dd20ea85-772b-403f-b47d-371406d4c5e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50</Slides>
  <Notes>20</Notes>
  <HiddenSlides>0</HiddenSlide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Custom</vt:lpstr>
      <vt:lpstr>Geodemographic Analysis Using GIS Software</vt:lpstr>
      <vt:lpstr>Introduction</vt:lpstr>
      <vt:lpstr>Topics Covered </vt:lpstr>
      <vt:lpstr>Geodemographics</vt:lpstr>
      <vt:lpstr>Geodemographics</vt:lpstr>
      <vt:lpstr>[2] “Geographic simply refers to a location, whereas geodemographics combines that information with demographic data to gain a better understanding of the people in a specific location.”  - Michael Parsons Jan 2024  </vt:lpstr>
      <vt:lpstr>Data Gathering</vt:lpstr>
      <vt:lpstr>Data Gathering Process</vt:lpstr>
      <vt:lpstr>Chosen Case study - Education</vt:lpstr>
      <vt:lpstr>Chosen Case study - Education</vt:lpstr>
      <vt:lpstr>Why Wales</vt:lpstr>
      <vt:lpstr>Middle Layer Super Output Areas (MSOA)</vt:lpstr>
      <vt:lpstr>Townsend Deprivation Index</vt:lpstr>
      <vt:lpstr>Data Acquisition</vt:lpstr>
      <vt:lpstr>Data sets</vt:lpstr>
      <vt:lpstr>UK Data Service</vt:lpstr>
      <vt:lpstr>Case Studies</vt:lpstr>
      <vt:lpstr>Census 2021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level of education received</vt:lpstr>
      <vt:lpstr>PowerPoint Presentation</vt:lpstr>
      <vt:lpstr>PowerPoint Presentation</vt:lpstr>
      <vt:lpstr>PowerPoint Presentation</vt:lpstr>
      <vt:lpstr>PowerPoint Presentation</vt:lpstr>
      <vt:lpstr>Economic Activity Status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Final Thoughts on Data Acquisition</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Sian Kiely (2218899)</dc:creator>
  <cp:revision>1</cp:revision>
  <dcterms:created xsi:type="dcterms:W3CDTF">2024-10-29T11:07:44Z</dcterms:created>
  <dcterms:modified xsi:type="dcterms:W3CDTF">2024-11-12T10:59:01Z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0x010100964B4F760EAC0C41886798E7A1C8E42B</vt:lpwstr>
  </property>
</Properties>
</file>