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6"/>
  </p:notesMasterIdLst>
  <p:handoutMasterIdLst>
    <p:handoutMasterId r:id="rId17"/>
  </p:handoutMasterIdLst>
  <p:sldIdLst>
    <p:sldId id="261" r:id="rId2"/>
    <p:sldId id="257" r:id="rId3"/>
    <p:sldId id="271" r:id="rId4"/>
    <p:sldId id="285" r:id="rId5"/>
    <p:sldId id="284" r:id="rId6"/>
    <p:sldId id="283" r:id="rId7"/>
    <p:sldId id="282" r:id="rId8"/>
    <p:sldId id="281" r:id="rId9"/>
    <p:sldId id="280" r:id="rId10"/>
    <p:sldId id="279" r:id="rId11"/>
    <p:sldId id="278" r:id="rId12"/>
    <p:sldId id="277" r:id="rId13"/>
    <p:sldId id="276" r:id="rId14"/>
    <p:sldId id="275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B3D8E6E3-C31F-435D-AA32-8B1EB58CDFA1}">
          <p14:sldIdLst>
            <p14:sldId id="261"/>
            <p14:sldId id="257"/>
            <p14:sldId id="271"/>
            <p14:sldId id="285"/>
            <p14:sldId id="284"/>
            <p14:sldId id="283"/>
            <p14:sldId id="282"/>
            <p14:sldId id="281"/>
          </p14:sldIdLst>
        </p14:section>
        <p14:section name="Untitled Section" id="{21056B1D-88BF-44CD-9D12-1EC607358709}">
          <p14:sldIdLst>
            <p14:sldId id="280"/>
            <p14:sldId id="279"/>
            <p14:sldId id="278"/>
            <p14:sldId id="277"/>
            <p14:sldId id="276"/>
            <p14:sldId id="275"/>
          </p14:sldIdLst>
        </p14:section>
      </p14:sectionLst>
    </p:ex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71866FD-6334-40C6-8574-F3CF7E79F822}" v="92" dt="2026-01-20T01:44:00.093"/>
  </p1510:revLst>
</p1510:revInfo>
</file>

<file path=ppt/tableStyles.xml><?xml version="1.0" encoding="utf-8"?>
<a:tblStyleLst xmlns:a="http://schemas.openxmlformats.org/drawingml/2006/main" def="{BC89EF96-8CEA-46FF-86C4-4CE0E7609802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3898" autoAdjust="0"/>
  </p:normalViewPr>
  <p:slideViewPr>
    <p:cSldViewPr snapToGrid="0">
      <p:cViewPr>
        <p:scale>
          <a:sx n="80" d="100"/>
          <a:sy n="80" d="100"/>
        </p:scale>
        <p:origin x="739" y="269"/>
      </p:cViewPr>
      <p:guideLst>
        <p:guide pos="3840"/>
        <p:guide orient="horz" pos="216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2" d="100"/>
          <a:sy n="82" d="100"/>
        </p:scale>
        <p:origin x="3852" y="78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ush patel" userId="533862db6662c2d7" providerId="LiveId" clId="{E65110DF-5E35-4989-967F-508EEDC7DA18}"/>
    <pc:docChg chg="undo redo custSel addSld delSld modSld sldOrd addSection">
      <pc:chgData name="kush patel" userId="533862db6662c2d7" providerId="LiveId" clId="{E65110DF-5E35-4989-967F-508EEDC7DA18}" dt="2026-01-20T01:45:46.487" v="536" actId="20577"/>
      <pc:docMkLst>
        <pc:docMk/>
      </pc:docMkLst>
      <pc:sldChg chg="modSp mod">
        <pc:chgData name="kush patel" userId="533862db6662c2d7" providerId="LiveId" clId="{E65110DF-5E35-4989-967F-508EEDC7DA18}" dt="2026-01-20T01:40:30.341" v="500" actId="14100"/>
        <pc:sldMkLst>
          <pc:docMk/>
          <pc:sldMk cId="3984617762" sldId="257"/>
        </pc:sldMkLst>
        <pc:spChg chg="mod">
          <ac:chgData name="kush patel" userId="533862db6662c2d7" providerId="LiveId" clId="{E65110DF-5E35-4989-967F-508EEDC7DA18}" dt="2026-01-19T20:37:26.229" v="335" actId="2710"/>
          <ac:spMkLst>
            <pc:docMk/>
            <pc:sldMk cId="3984617762" sldId="257"/>
            <ac:spMk id="3" creationId="{00000000-0000-0000-0000-000000000000}"/>
          </ac:spMkLst>
        </pc:spChg>
        <pc:spChg chg="mod">
          <ac:chgData name="kush patel" userId="533862db6662c2d7" providerId="LiveId" clId="{E65110DF-5E35-4989-967F-508EEDC7DA18}" dt="2026-01-20T01:40:30.341" v="500" actId="14100"/>
          <ac:spMkLst>
            <pc:docMk/>
            <pc:sldMk cId="3984617762" sldId="257"/>
            <ac:spMk id="10" creationId="{C1694024-3F95-AC7C-8A5B-57E115FBDD7A}"/>
          </ac:spMkLst>
        </pc:spChg>
      </pc:sldChg>
      <pc:sldChg chg="addSp modSp mod">
        <pc:chgData name="kush patel" userId="533862db6662c2d7" providerId="LiveId" clId="{E65110DF-5E35-4989-967F-508EEDC7DA18}" dt="2026-01-20T01:45:46.487" v="536" actId="20577"/>
        <pc:sldMkLst>
          <pc:docMk/>
          <pc:sldMk cId="106904919" sldId="261"/>
        </pc:sldMkLst>
        <pc:spChg chg="mod">
          <ac:chgData name="kush patel" userId="533862db6662c2d7" providerId="LiveId" clId="{E65110DF-5E35-4989-967F-508EEDC7DA18}" dt="2026-01-19T12:33:30.418" v="80" actId="404"/>
          <ac:spMkLst>
            <pc:docMk/>
            <pc:sldMk cId="106904919" sldId="261"/>
            <ac:spMk id="2" creationId="{00000000-0000-0000-0000-000000000000}"/>
          </ac:spMkLst>
        </pc:spChg>
        <pc:spChg chg="mod">
          <ac:chgData name="kush patel" userId="533862db6662c2d7" providerId="LiveId" clId="{E65110DF-5E35-4989-967F-508EEDC7DA18}" dt="2026-01-20T01:45:46.487" v="536" actId="20577"/>
          <ac:spMkLst>
            <pc:docMk/>
            <pc:sldMk cId="106904919" sldId="261"/>
            <ac:spMk id="3" creationId="{00000000-0000-0000-0000-000000000000}"/>
          </ac:spMkLst>
        </pc:spChg>
        <pc:spChg chg="add mod">
          <ac:chgData name="kush patel" userId="533862db6662c2d7" providerId="LiveId" clId="{E65110DF-5E35-4989-967F-508EEDC7DA18}" dt="2026-01-19T12:33:10.781" v="79" actId="207"/>
          <ac:spMkLst>
            <pc:docMk/>
            <pc:sldMk cId="106904919" sldId="261"/>
            <ac:spMk id="5" creationId="{5CFF5C28-7B2D-78EA-9389-F5145756F7D8}"/>
          </ac:spMkLst>
        </pc:spChg>
        <pc:spChg chg="add mod">
          <ac:chgData name="kush patel" userId="533862db6662c2d7" providerId="LiveId" clId="{E65110DF-5E35-4989-967F-508EEDC7DA18}" dt="2026-01-19T12:35:40.912" v="93" actId="20577"/>
          <ac:spMkLst>
            <pc:docMk/>
            <pc:sldMk cId="106904919" sldId="261"/>
            <ac:spMk id="7" creationId="{A73E1997-28A0-6580-3673-0F9250B6AAD0}"/>
          </ac:spMkLst>
        </pc:spChg>
      </pc:sldChg>
      <pc:sldChg chg="del">
        <pc:chgData name="kush patel" userId="533862db6662c2d7" providerId="LiveId" clId="{E65110DF-5E35-4989-967F-508EEDC7DA18}" dt="2026-01-19T15:27:43.274" v="229" actId="47"/>
        <pc:sldMkLst>
          <pc:docMk/>
          <pc:sldMk cId="1476019738" sldId="262"/>
        </pc:sldMkLst>
      </pc:sldChg>
      <pc:sldChg chg="del">
        <pc:chgData name="kush patel" userId="533862db6662c2d7" providerId="LiveId" clId="{E65110DF-5E35-4989-967F-508EEDC7DA18}" dt="2026-01-19T15:27:44.644" v="230" actId="47"/>
        <pc:sldMkLst>
          <pc:docMk/>
          <pc:sldMk cId="2475092730" sldId="263"/>
        </pc:sldMkLst>
      </pc:sldChg>
      <pc:sldChg chg="del">
        <pc:chgData name="kush patel" userId="533862db6662c2d7" providerId="LiveId" clId="{E65110DF-5E35-4989-967F-508EEDC7DA18}" dt="2026-01-19T15:27:45.490" v="231" actId="47"/>
        <pc:sldMkLst>
          <pc:docMk/>
          <pc:sldMk cId="2761515851" sldId="264"/>
        </pc:sldMkLst>
      </pc:sldChg>
      <pc:sldChg chg="del">
        <pc:chgData name="kush patel" userId="533862db6662c2d7" providerId="LiveId" clId="{E65110DF-5E35-4989-967F-508EEDC7DA18}" dt="2026-01-19T15:27:46.412" v="232" actId="47"/>
        <pc:sldMkLst>
          <pc:docMk/>
          <pc:sldMk cId="2362296366" sldId="265"/>
        </pc:sldMkLst>
      </pc:sldChg>
      <pc:sldChg chg="del">
        <pc:chgData name="kush patel" userId="533862db6662c2d7" providerId="LiveId" clId="{E65110DF-5E35-4989-967F-508EEDC7DA18}" dt="2026-01-19T15:27:47.106" v="233" actId="47"/>
        <pc:sldMkLst>
          <pc:docMk/>
          <pc:sldMk cId="3229171051" sldId="266"/>
        </pc:sldMkLst>
      </pc:sldChg>
      <pc:sldChg chg="del">
        <pc:chgData name="kush patel" userId="533862db6662c2d7" providerId="LiveId" clId="{E65110DF-5E35-4989-967F-508EEDC7DA18}" dt="2026-01-19T15:27:47.857" v="234" actId="47"/>
        <pc:sldMkLst>
          <pc:docMk/>
          <pc:sldMk cId="452733939" sldId="267"/>
        </pc:sldMkLst>
      </pc:sldChg>
      <pc:sldChg chg="del">
        <pc:chgData name="kush patel" userId="533862db6662c2d7" providerId="LiveId" clId="{E65110DF-5E35-4989-967F-508EEDC7DA18}" dt="2026-01-19T15:27:48.574" v="235" actId="47"/>
        <pc:sldMkLst>
          <pc:docMk/>
          <pc:sldMk cId="1544302913" sldId="268"/>
        </pc:sldMkLst>
      </pc:sldChg>
      <pc:sldChg chg="del">
        <pc:chgData name="kush patel" userId="533862db6662c2d7" providerId="LiveId" clId="{E65110DF-5E35-4989-967F-508EEDC7DA18}" dt="2026-01-19T15:27:49.102" v="236" actId="47"/>
        <pc:sldMkLst>
          <pc:docMk/>
          <pc:sldMk cId="4101607575" sldId="269"/>
        </pc:sldMkLst>
      </pc:sldChg>
      <pc:sldChg chg="del">
        <pc:chgData name="kush patel" userId="533862db6662c2d7" providerId="LiveId" clId="{E65110DF-5E35-4989-967F-508EEDC7DA18}" dt="2026-01-19T15:27:49.544" v="237" actId="47"/>
        <pc:sldMkLst>
          <pc:docMk/>
          <pc:sldMk cId="2794409471" sldId="270"/>
        </pc:sldMkLst>
      </pc:sldChg>
      <pc:sldChg chg="addSp delSp modSp mod">
        <pc:chgData name="kush patel" userId="533862db6662c2d7" providerId="LiveId" clId="{E65110DF-5E35-4989-967F-508EEDC7DA18}" dt="2026-01-20T01:43:01.619" v="516" actId="20577"/>
        <pc:sldMkLst>
          <pc:docMk/>
          <pc:sldMk cId="4285813885" sldId="271"/>
        </pc:sldMkLst>
        <pc:spChg chg="mod">
          <ac:chgData name="kush patel" userId="533862db6662c2d7" providerId="LiveId" clId="{E65110DF-5E35-4989-967F-508EEDC7DA18}" dt="2026-01-19T20:54:24.282" v="378" actId="313"/>
          <ac:spMkLst>
            <pc:docMk/>
            <pc:sldMk cId="4285813885" sldId="271"/>
            <ac:spMk id="3" creationId="{5C7C87E4-122A-301F-0534-3C87D9E9C209}"/>
          </ac:spMkLst>
        </pc:spChg>
        <pc:spChg chg="mod">
          <ac:chgData name="kush patel" userId="533862db6662c2d7" providerId="LiveId" clId="{E65110DF-5E35-4989-967F-508EEDC7DA18}" dt="2026-01-20T01:43:01.619" v="516" actId="20577"/>
          <ac:spMkLst>
            <pc:docMk/>
            <pc:sldMk cId="4285813885" sldId="271"/>
            <ac:spMk id="6" creationId="{0CDC1FCE-9636-F3E4-217F-521111D885BE}"/>
          </ac:spMkLst>
        </pc:spChg>
        <pc:picChg chg="del">
          <ac:chgData name="kush patel" userId="533862db6662c2d7" providerId="LiveId" clId="{E65110DF-5E35-4989-967F-508EEDC7DA18}" dt="2026-01-19T20:51:20.803" v="361" actId="21"/>
          <ac:picMkLst>
            <pc:docMk/>
            <pc:sldMk cId="4285813885" sldId="271"/>
            <ac:picMk id="2051" creationId="{26BFF6CE-2682-0456-D271-CCA823E2C7AB}"/>
          </ac:picMkLst>
        </pc:picChg>
        <pc:picChg chg="add mod">
          <ac:chgData name="kush patel" userId="533862db6662c2d7" providerId="LiveId" clId="{E65110DF-5E35-4989-967F-508EEDC7DA18}" dt="2026-01-19T20:53:07.300" v="375" actId="1076"/>
          <ac:picMkLst>
            <pc:docMk/>
            <pc:sldMk cId="4285813885" sldId="271"/>
            <ac:picMk id="3074" creationId="{3C234A1D-9C76-57C9-CD2C-47E5ED2A992C}"/>
          </ac:picMkLst>
        </pc:picChg>
      </pc:sldChg>
      <pc:sldChg chg="add del">
        <pc:chgData name="kush patel" userId="533862db6662c2d7" providerId="LiveId" clId="{E65110DF-5E35-4989-967F-508EEDC7DA18}" dt="2026-01-18T23:56:52.788" v="4" actId="47"/>
        <pc:sldMkLst>
          <pc:docMk/>
          <pc:sldMk cId="63192045" sldId="272"/>
        </pc:sldMkLst>
      </pc:sldChg>
      <pc:sldChg chg="del">
        <pc:chgData name="kush patel" userId="533862db6662c2d7" providerId="LiveId" clId="{E65110DF-5E35-4989-967F-508EEDC7DA18}" dt="2026-01-18T23:56:46.594" v="1" actId="47"/>
        <pc:sldMkLst>
          <pc:docMk/>
          <pc:sldMk cId="3150156026" sldId="273"/>
        </pc:sldMkLst>
      </pc:sldChg>
      <pc:sldChg chg="del">
        <pc:chgData name="kush patel" userId="533862db6662c2d7" providerId="LiveId" clId="{E65110DF-5E35-4989-967F-508EEDC7DA18}" dt="2026-01-18T23:56:45.204" v="0" actId="47"/>
        <pc:sldMkLst>
          <pc:docMk/>
          <pc:sldMk cId="1678733984" sldId="274"/>
        </pc:sldMkLst>
      </pc:sldChg>
      <pc:sldChg chg="modSp mod">
        <pc:chgData name="kush patel" userId="533862db6662c2d7" providerId="LiveId" clId="{E65110DF-5E35-4989-967F-508EEDC7DA18}" dt="2026-01-19T15:27:19.368" v="228" actId="2710"/>
        <pc:sldMkLst>
          <pc:docMk/>
          <pc:sldMk cId="2919825479" sldId="276"/>
        </pc:sldMkLst>
        <pc:spChg chg="mod">
          <ac:chgData name="kush patel" userId="533862db6662c2d7" providerId="LiveId" clId="{E65110DF-5E35-4989-967F-508EEDC7DA18}" dt="2026-01-19T15:27:19.368" v="228" actId="2710"/>
          <ac:spMkLst>
            <pc:docMk/>
            <pc:sldMk cId="2919825479" sldId="276"/>
            <ac:spMk id="3" creationId="{8558BEB9-4246-6105-9DB4-7753D341C0F8}"/>
          </ac:spMkLst>
        </pc:spChg>
      </pc:sldChg>
      <pc:sldChg chg="modSp mod">
        <pc:chgData name="kush patel" userId="533862db6662c2d7" providerId="LiveId" clId="{E65110DF-5E35-4989-967F-508EEDC7DA18}" dt="2026-01-20T01:17:28.555" v="493" actId="20577"/>
        <pc:sldMkLst>
          <pc:docMk/>
          <pc:sldMk cId="2918237928" sldId="277"/>
        </pc:sldMkLst>
        <pc:spChg chg="mod">
          <ac:chgData name="kush patel" userId="533862db6662c2d7" providerId="LiveId" clId="{E65110DF-5E35-4989-967F-508EEDC7DA18}" dt="2026-01-20T01:17:28.555" v="493" actId="20577"/>
          <ac:spMkLst>
            <pc:docMk/>
            <pc:sldMk cId="2918237928" sldId="277"/>
            <ac:spMk id="3" creationId="{F850471F-2498-6457-A48F-FF2AFB15DBBE}"/>
          </ac:spMkLst>
        </pc:spChg>
      </pc:sldChg>
      <pc:sldChg chg="addSp modSp mod">
        <pc:chgData name="kush patel" userId="533862db6662c2d7" providerId="LiveId" clId="{E65110DF-5E35-4989-967F-508EEDC7DA18}" dt="2026-01-20T01:41:32.624" v="508" actId="14100"/>
        <pc:sldMkLst>
          <pc:docMk/>
          <pc:sldMk cId="286405173" sldId="278"/>
        </pc:sldMkLst>
        <pc:spChg chg="mod">
          <ac:chgData name="kush patel" userId="533862db6662c2d7" providerId="LiveId" clId="{E65110DF-5E35-4989-967F-508EEDC7DA18}" dt="2026-01-19T15:21:58.305" v="206" actId="14100"/>
          <ac:spMkLst>
            <pc:docMk/>
            <pc:sldMk cId="286405173" sldId="278"/>
            <ac:spMk id="3" creationId="{30C68015-DBDA-3221-3470-698BE51CF411}"/>
          </ac:spMkLst>
        </pc:spChg>
        <pc:spChg chg="mod">
          <ac:chgData name="kush patel" userId="533862db6662c2d7" providerId="LiveId" clId="{E65110DF-5E35-4989-967F-508EEDC7DA18}" dt="2026-01-20T01:41:32.624" v="508" actId="14100"/>
          <ac:spMkLst>
            <pc:docMk/>
            <pc:sldMk cId="286405173" sldId="278"/>
            <ac:spMk id="5" creationId="{8567BC38-7A64-6ADA-C222-9BDD3745884F}"/>
          </ac:spMkLst>
        </pc:spChg>
        <pc:picChg chg="add mod modCrop">
          <ac:chgData name="kush patel" userId="533862db6662c2d7" providerId="LiveId" clId="{E65110DF-5E35-4989-967F-508EEDC7DA18}" dt="2026-01-19T15:22:12.312" v="209" actId="1076"/>
          <ac:picMkLst>
            <pc:docMk/>
            <pc:sldMk cId="286405173" sldId="278"/>
            <ac:picMk id="4" creationId="{5814D4F9-0200-EB4D-79ED-DE4747AFEBB3}"/>
          </ac:picMkLst>
        </pc:picChg>
      </pc:sldChg>
      <pc:sldChg chg="addSp modSp mod">
        <pc:chgData name="kush patel" userId="533862db6662c2d7" providerId="LiveId" clId="{E65110DF-5E35-4989-967F-508EEDC7DA18}" dt="2026-01-19T13:01:12.142" v="104" actId="1076"/>
        <pc:sldMkLst>
          <pc:docMk/>
          <pc:sldMk cId="1100928329" sldId="279"/>
        </pc:sldMkLst>
        <pc:spChg chg="mod">
          <ac:chgData name="kush patel" userId="533862db6662c2d7" providerId="LiveId" clId="{E65110DF-5E35-4989-967F-508EEDC7DA18}" dt="2026-01-18T23:57:36.817" v="11" actId="123"/>
          <ac:spMkLst>
            <pc:docMk/>
            <pc:sldMk cId="1100928329" sldId="279"/>
            <ac:spMk id="3" creationId="{F994716D-5B11-F878-BF8F-422397AF1302}"/>
          </ac:spMkLst>
        </pc:spChg>
        <pc:picChg chg="add mod">
          <ac:chgData name="kush patel" userId="533862db6662c2d7" providerId="LiveId" clId="{E65110DF-5E35-4989-967F-508EEDC7DA18}" dt="2026-01-19T12:59:50.682" v="99" actId="1076"/>
          <ac:picMkLst>
            <pc:docMk/>
            <pc:sldMk cId="1100928329" sldId="279"/>
            <ac:picMk id="1026" creationId="{F4A231EB-7DF1-095B-4BD7-85533298B03F}"/>
          </ac:picMkLst>
        </pc:picChg>
        <pc:picChg chg="add mod">
          <ac:chgData name="kush patel" userId="533862db6662c2d7" providerId="LiveId" clId="{E65110DF-5E35-4989-967F-508EEDC7DA18}" dt="2026-01-19T13:01:12.142" v="104" actId="1076"/>
          <ac:picMkLst>
            <pc:docMk/>
            <pc:sldMk cId="1100928329" sldId="279"/>
            <ac:picMk id="1028" creationId="{F5EC79E1-79B4-D31E-88D5-89B023A71715}"/>
          </ac:picMkLst>
        </pc:picChg>
      </pc:sldChg>
      <pc:sldChg chg="addSp delSp modSp mod">
        <pc:chgData name="kush patel" userId="533862db6662c2d7" providerId="LiveId" clId="{E65110DF-5E35-4989-967F-508EEDC7DA18}" dt="2026-01-20T01:42:39.072" v="514" actId="20577"/>
        <pc:sldMkLst>
          <pc:docMk/>
          <pc:sldMk cId="1069845605" sldId="280"/>
        </pc:sldMkLst>
        <pc:spChg chg="del mod">
          <ac:chgData name="kush patel" userId="533862db6662c2d7" providerId="LiveId" clId="{E65110DF-5E35-4989-967F-508EEDC7DA18}" dt="2026-01-20T00:22:24.556" v="428" actId="3680"/>
          <ac:spMkLst>
            <pc:docMk/>
            <pc:sldMk cId="1069845605" sldId="280"/>
            <ac:spMk id="3" creationId="{494768D5-A823-487A-B5CF-25B1D7B861B2}"/>
          </ac:spMkLst>
        </pc:spChg>
        <pc:spChg chg="mod">
          <ac:chgData name="kush patel" userId="533862db6662c2d7" providerId="LiveId" clId="{E65110DF-5E35-4989-967F-508EEDC7DA18}" dt="2026-01-20T01:42:39.072" v="514" actId="20577"/>
          <ac:spMkLst>
            <pc:docMk/>
            <pc:sldMk cId="1069845605" sldId="280"/>
            <ac:spMk id="6" creationId="{D2517C70-3A7C-877D-0367-CBF58D7BB51B}"/>
          </ac:spMkLst>
        </pc:spChg>
        <pc:graphicFrameChg chg="add mod ord modGraphic">
          <ac:chgData name="kush patel" userId="533862db6662c2d7" providerId="LiveId" clId="{E65110DF-5E35-4989-967F-508EEDC7DA18}" dt="2026-01-20T00:47:01.013" v="468" actId="122"/>
          <ac:graphicFrameMkLst>
            <pc:docMk/>
            <pc:sldMk cId="1069845605" sldId="280"/>
            <ac:graphicFrameMk id="5" creationId="{C9DE44DE-9229-5D55-4BCD-C31FE6FBE831}"/>
          </ac:graphicFrameMkLst>
        </pc:graphicFrameChg>
        <pc:picChg chg="add del mod modCrop">
          <ac:chgData name="kush patel" userId="533862db6662c2d7" providerId="LiveId" clId="{E65110DF-5E35-4989-967F-508EEDC7DA18}" dt="2026-01-20T00:46:30.511" v="462" actId="478"/>
          <ac:picMkLst>
            <pc:docMk/>
            <pc:sldMk cId="1069845605" sldId="280"/>
            <ac:picMk id="4" creationId="{B2CFE8C5-B169-5A50-CCDA-FD3A7924BF20}"/>
          </ac:picMkLst>
        </pc:picChg>
      </pc:sldChg>
      <pc:sldChg chg="addSp delSp modSp mod">
        <pc:chgData name="kush patel" userId="533862db6662c2d7" providerId="LiveId" clId="{E65110DF-5E35-4989-967F-508EEDC7DA18}" dt="2026-01-20T01:42:21.361" v="512"/>
        <pc:sldMkLst>
          <pc:docMk/>
          <pc:sldMk cId="3238990182" sldId="281"/>
        </pc:sldMkLst>
        <pc:spChg chg="mod">
          <ac:chgData name="kush patel" userId="533862db6662c2d7" providerId="LiveId" clId="{E65110DF-5E35-4989-967F-508EEDC7DA18}" dt="2026-01-20T00:17:30.085" v="425" actId="20577"/>
          <ac:spMkLst>
            <pc:docMk/>
            <pc:sldMk cId="3238990182" sldId="281"/>
            <ac:spMk id="3" creationId="{8E0C92F9-F1C7-19E6-02D6-C914BC0CA999}"/>
          </ac:spMkLst>
        </pc:spChg>
        <pc:spChg chg="mod">
          <ac:chgData name="kush patel" userId="533862db6662c2d7" providerId="LiveId" clId="{E65110DF-5E35-4989-967F-508EEDC7DA18}" dt="2026-01-20T01:42:21.361" v="512"/>
          <ac:spMkLst>
            <pc:docMk/>
            <pc:sldMk cId="3238990182" sldId="281"/>
            <ac:spMk id="5" creationId="{4758671C-9825-8114-40D9-579E8EB789B5}"/>
          </ac:spMkLst>
        </pc:spChg>
        <pc:picChg chg="add del mod">
          <ac:chgData name="kush patel" userId="533862db6662c2d7" providerId="LiveId" clId="{E65110DF-5E35-4989-967F-508EEDC7DA18}" dt="2026-01-20T00:00:36.387" v="411" actId="478"/>
          <ac:picMkLst>
            <pc:docMk/>
            <pc:sldMk cId="3238990182" sldId="281"/>
            <ac:picMk id="4" creationId="{8D690895-5C68-7AD8-9B9A-D953C66A570C}"/>
          </ac:picMkLst>
        </pc:picChg>
        <pc:picChg chg="add del mod">
          <ac:chgData name="kush patel" userId="533862db6662c2d7" providerId="LiveId" clId="{E65110DF-5E35-4989-967F-508EEDC7DA18}" dt="2026-01-19T14:47:15.401" v="162" actId="21"/>
          <ac:picMkLst>
            <pc:docMk/>
            <pc:sldMk cId="3238990182" sldId="281"/>
            <ac:picMk id="4" creationId="{C053C1EB-93D1-B974-58DF-3E50BB564B1B}"/>
          </ac:picMkLst>
        </pc:picChg>
        <pc:picChg chg="add del mod">
          <ac:chgData name="kush patel" userId="533862db6662c2d7" providerId="LiveId" clId="{E65110DF-5E35-4989-967F-508EEDC7DA18}" dt="2026-01-19T15:01:04.877" v="181" actId="478"/>
          <ac:picMkLst>
            <pc:docMk/>
            <pc:sldMk cId="3238990182" sldId="281"/>
            <ac:picMk id="6" creationId="{1A9AE4D5-67E8-9808-C48E-02085DD6F6C8}"/>
          </ac:picMkLst>
        </pc:picChg>
        <pc:picChg chg="add mod">
          <ac:chgData name="kush patel" userId="533862db6662c2d7" providerId="LiveId" clId="{E65110DF-5E35-4989-967F-508EEDC7DA18}" dt="2026-01-20T00:01:00.107" v="420" actId="1076"/>
          <ac:picMkLst>
            <pc:docMk/>
            <pc:sldMk cId="3238990182" sldId="281"/>
            <ac:picMk id="6" creationId="{D18D880C-5BFD-5351-9C1D-8EE3199D1ADF}"/>
          </ac:picMkLst>
        </pc:picChg>
        <pc:picChg chg="add del mod">
          <ac:chgData name="kush patel" userId="533862db6662c2d7" providerId="LiveId" clId="{E65110DF-5E35-4989-967F-508EEDC7DA18}" dt="2026-01-19T14:58:40.845" v="177" actId="478"/>
          <ac:picMkLst>
            <pc:docMk/>
            <pc:sldMk cId="3238990182" sldId="281"/>
            <ac:picMk id="7" creationId="{2CFC8B7E-EF3A-34E7-09D6-058E49D392BB}"/>
          </ac:picMkLst>
        </pc:picChg>
        <pc:picChg chg="add del mod">
          <ac:chgData name="kush patel" userId="533862db6662c2d7" providerId="LiveId" clId="{E65110DF-5E35-4989-967F-508EEDC7DA18}" dt="2026-01-19T15:05:00.071" v="186" actId="478"/>
          <ac:picMkLst>
            <pc:docMk/>
            <pc:sldMk cId="3238990182" sldId="281"/>
            <ac:picMk id="8" creationId="{D9866079-F5F9-B160-31C4-229C3E28EF1E}"/>
          </ac:picMkLst>
        </pc:picChg>
        <pc:picChg chg="add mod">
          <ac:chgData name="kush patel" userId="533862db6662c2d7" providerId="LiveId" clId="{E65110DF-5E35-4989-967F-508EEDC7DA18}" dt="2026-01-20T00:00:56.617" v="419" actId="1076"/>
          <ac:picMkLst>
            <pc:docMk/>
            <pc:sldMk cId="3238990182" sldId="281"/>
            <ac:picMk id="9" creationId="{5601B2D4-F16B-21C0-ABB9-97A4C271EB16}"/>
          </ac:picMkLst>
        </pc:picChg>
      </pc:sldChg>
      <pc:sldChg chg="modSp mod">
        <pc:chgData name="kush patel" userId="533862db6662c2d7" providerId="LiveId" clId="{E65110DF-5E35-4989-967F-508EEDC7DA18}" dt="2026-01-20T01:41:11.126" v="505" actId="14100"/>
        <pc:sldMkLst>
          <pc:docMk/>
          <pc:sldMk cId="2309247405" sldId="282"/>
        </pc:sldMkLst>
        <pc:spChg chg="mod">
          <ac:chgData name="kush patel" userId="533862db6662c2d7" providerId="LiveId" clId="{E65110DF-5E35-4989-967F-508EEDC7DA18}" dt="2026-01-20T01:41:11.126" v="505" actId="14100"/>
          <ac:spMkLst>
            <pc:docMk/>
            <pc:sldMk cId="2309247405" sldId="282"/>
            <ac:spMk id="6" creationId="{0CAF2642-AF88-5615-16CA-98AB0B7B3042}"/>
          </ac:spMkLst>
        </pc:spChg>
        <pc:picChg chg="mod">
          <ac:chgData name="kush patel" userId="533862db6662c2d7" providerId="LiveId" clId="{E65110DF-5E35-4989-967F-508EEDC7DA18}" dt="2026-01-19T23:04:07.376" v="398" actId="1076"/>
          <ac:picMkLst>
            <pc:docMk/>
            <pc:sldMk cId="2309247405" sldId="282"/>
            <ac:picMk id="3075" creationId="{A6759B63-A065-2CBD-124E-53E28AAC9C5D}"/>
          </ac:picMkLst>
        </pc:picChg>
      </pc:sldChg>
      <pc:sldChg chg="modSp mod">
        <pc:chgData name="kush patel" userId="533862db6662c2d7" providerId="LiveId" clId="{E65110DF-5E35-4989-967F-508EEDC7DA18}" dt="2026-01-20T01:41:58.658" v="510" actId="20577"/>
        <pc:sldMkLst>
          <pc:docMk/>
          <pc:sldMk cId="1706549440" sldId="283"/>
        </pc:sldMkLst>
        <pc:spChg chg="mod">
          <ac:chgData name="kush patel" userId="533862db6662c2d7" providerId="LiveId" clId="{E65110DF-5E35-4989-967F-508EEDC7DA18}" dt="2026-01-18T23:57:23.487" v="8" actId="123"/>
          <ac:spMkLst>
            <pc:docMk/>
            <pc:sldMk cId="1706549440" sldId="283"/>
            <ac:spMk id="3" creationId="{62E32749-57EE-E59B-E689-78DA4CC555A1}"/>
          </ac:spMkLst>
        </pc:spChg>
        <pc:spChg chg="mod">
          <ac:chgData name="kush patel" userId="533862db6662c2d7" providerId="LiveId" clId="{E65110DF-5E35-4989-967F-508EEDC7DA18}" dt="2026-01-20T01:41:58.658" v="510" actId="20577"/>
          <ac:spMkLst>
            <pc:docMk/>
            <pc:sldMk cId="1706549440" sldId="283"/>
            <ac:spMk id="5" creationId="{E0C1FD30-D0A7-0EA8-5E88-6C7FDB558622}"/>
          </ac:spMkLst>
        </pc:spChg>
      </pc:sldChg>
      <pc:sldChg chg="addSp modSp mod">
        <pc:chgData name="kush patel" userId="533862db6662c2d7" providerId="LiveId" clId="{E65110DF-5E35-4989-967F-508EEDC7DA18}" dt="2026-01-20T01:44:02.184" v="520" actId="20577"/>
        <pc:sldMkLst>
          <pc:docMk/>
          <pc:sldMk cId="1669271072" sldId="284"/>
        </pc:sldMkLst>
        <pc:spChg chg="mod">
          <ac:chgData name="kush patel" userId="533862db6662c2d7" providerId="LiveId" clId="{E65110DF-5E35-4989-967F-508EEDC7DA18}" dt="2026-01-19T22:17:41.782" v="386" actId="27636"/>
          <ac:spMkLst>
            <pc:docMk/>
            <pc:sldMk cId="1669271072" sldId="284"/>
            <ac:spMk id="3" creationId="{58593F77-1D45-08D8-764D-B3A61D78D34C}"/>
          </ac:spMkLst>
        </pc:spChg>
        <pc:spChg chg="add mod">
          <ac:chgData name="kush patel" userId="533862db6662c2d7" providerId="LiveId" clId="{E65110DF-5E35-4989-967F-508EEDC7DA18}" dt="2026-01-19T14:06:14.621" v="141" actId="1076"/>
          <ac:spMkLst>
            <pc:docMk/>
            <pc:sldMk cId="1669271072" sldId="284"/>
            <ac:spMk id="4" creationId="{930BF61E-072D-C05A-D2BB-503C48B95984}"/>
          </ac:spMkLst>
        </pc:spChg>
        <pc:spChg chg="mod">
          <ac:chgData name="kush patel" userId="533862db6662c2d7" providerId="LiveId" clId="{E65110DF-5E35-4989-967F-508EEDC7DA18}" dt="2026-01-20T01:44:02.184" v="520" actId="20577"/>
          <ac:spMkLst>
            <pc:docMk/>
            <pc:sldMk cId="1669271072" sldId="284"/>
            <ac:spMk id="5" creationId="{90521420-BB67-FC46-E23D-F48F738F8E70}"/>
          </ac:spMkLst>
        </pc:spChg>
        <pc:spChg chg="add">
          <ac:chgData name="kush patel" userId="533862db6662c2d7" providerId="LiveId" clId="{E65110DF-5E35-4989-967F-508EEDC7DA18}" dt="2026-01-19T14:06:26.250" v="142"/>
          <ac:spMkLst>
            <pc:docMk/>
            <pc:sldMk cId="1669271072" sldId="284"/>
            <ac:spMk id="6" creationId="{4F0A5DB1-2BC2-3603-A99E-19127EFEDC20}"/>
          </ac:spMkLst>
        </pc:spChg>
        <pc:spChg chg="add mod">
          <ac:chgData name="kush patel" userId="533862db6662c2d7" providerId="LiveId" clId="{E65110DF-5E35-4989-967F-508EEDC7DA18}" dt="2026-01-19T14:06:37.190" v="145" actId="14100"/>
          <ac:spMkLst>
            <pc:docMk/>
            <pc:sldMk cId="1669271072" sldId="284"/>
            <ac:spMk id="7" creationId="{152125D7-8CF7-33DA-F1BC-C999FEA0996A}"/>
          </ac:spMkLst>
        </pc:spChg>
        <pc:spChg chg="add">
          <ac:chgData name="kush patel" userId="533862db6662c2d7" providerId="LiveId" clId="{E65110DF-5E35-4989-967F-508EEDC7DA18}" dt="2026-01-19T14:06:40.170" v="146"/>
          <ac:spMkLst>
            <pc:docMk/>
            <pc:sldMk cId="1669271072" sldId="284"/>
            <ac:spMk id="8" creationId="{508B6526-7A9E-689D-1107-D1BA1B5BAAF9}"/>
          </ac:spMkLst>
        </pc:spChg>
        <pc:picChg chg="add mod modCrop">
          <ac:chgData name="kush patel" userId="533862db6662c2d7" providerId="LiveId" clId="{E65110DF-5E35-4989-967F-508EEDC7DA18}" dt="2026-01-19T22:18:51.753" v="397" actId="1076"/>
          <ac:picMkLst>
            <pc:docMk/>
            <pc:sldMk cId="1669271072" sldId="284"/>
            <ac:picMk id="9" creationId="{7E5A3848-82EE-257E-58A9-656DDDAFC6BC}"/>
          </ac:picMkLst>
        </pc:picChg>
      </pc:sldChg>
      <pc:sldChg chg="modSp mod ord">
        <pc:chgData name="kush patel" userId="533862db6662c2d7" providerId="LiveId" clId="{E65110DF-5E35-4989-967F-508EEDC7DA18}" dt="2026-01-20T01:43:36.840" v="518" actId="20577"/>
        <pc:sldMkLst>
          <pc:docMk/>
          <pc:sldMk cId="3509048300" sldId="285"/>
        </pc:sldMkLst>
        <pc:spChg chg="mod">
          <ac:chgData name="kush patel" userId="533862db6662c2d7" providerId="LiveId" clId="{E65110DF-5E35-4989-967F-508EEDC7DA18}" dt="2026-01-19T14:07:42.266" v="158" actId="27636"/>
          <ac:spMkLst>
            <pc:docMk/>
            <pc:sldMk cId="3509048300" sldId="285"/>
            <ac:spMk id="2" creationId="{43A59DD9-1D8D-478D-09B9-DFA63F31B793}"/>
          </ac:spMkLst>
        </pc:spChg>
        <pc:spChg chg="mod">
          <ac:chgData name="kush patel" userId="533862db6662c2d7" providerId="LiveId" clId="{E65110DF-5E35-4989-967F-508EEDC7DA18}" dt="2026-01-18T23:57:13.967" v="6" actId="123"/>
          <ac:spMkLst>
            <pc:docMk/>
            <pc:sldMk cId="3509048300" sldId="285"/>
            <ac:spMk id="3" creationId="{78C29E22-50D4-AB27-AF40-B83E352253D6}"/>
          </ac:spMkLst>
        </pc:spChg>
        <pc:spChg chg="mod">
          <ac:chgData name="kush patel" userId="533862db6662c2d7" providerId="LiveId" clId="{E65110DF-5E35-4989-967F-508EEDC7DA18}" dt="2026-01-20T01:43:36.840" v="518" actId="20577"/>
          <ac:spMkLst>
            <pc:docMk/>
            <pc:sldMk cId="3509048300" sldId="285"/>
            <ac:spMk id="5" creationId="{51AFC38E-E597-781F-026A-0DCBE304EEB1}"/>
          </ac:spMkLst>
        </pc:spChg>
      </pc:sldChg>
      <pc:sldChg chg="new del">
        <pc:chgData name="kush patel" userId="533862db6662c2d7" providerId="LiveId" clId="{E65110DF-5E35-4989-967F-508EEDC7DA18}" dt="2026-01-20T00:02:48.009" v="421" actId="47"/>
        <pc:sldMkLst>
          <pc:docMk/>
          <pc:sldMk cId="3839751311" sldId="286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9041DB8-B66F-4DC8-A96E-33677E0F90FF}" type="datetimeFigureOut">
              <a:rPr lang="en-US" smtClean="0"/>
              <a:t>1/20/2026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604A0D4-B89B-4ADD-AF9E-38636B40EE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738915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EB49C4A-65AC-492D-9701-81B46C3AD0E4}" type="datetimeFigureOut">
              <a:rPr lang="en-US" smtClean="0"/>
              <a:t>1/20/2026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869989-EB00-4EE7-BCB5-25BDC5BB29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36361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869989-EB00-4EE7-BCB5-25BDC5BB29F8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675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869989-EB00-4EE7-BCB5-25BDC5BB29F8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030391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869989-EB00-4EE7-BCB5-25BDC5BB29F8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40897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/>
          <p:cNvGrpSpPr/>
          <p:nvPr userDrawn="1"/>
        </p:nvGrpSpPr>
        <p:grpSpPr bwMode="hidden">
          <a:xfrm>
            <a:off x="-1" y="0"/>
            <a:ext cx="12192002" cy="6858000"/>
            <a:chOff x="-1" y="0"/>
            <a:chExt cx="12192002" cy="6858000"/>
          </a:xfrm>
        </p:grpSpPr>
        <p:cxnSp>
          <p:nvCxnSpPr>
            <p:cNvPr id="6" name="Straight Connector 5"/>
            <p:cNvCxnSpPr/>
            <p:nvPr/>
          </p:nvCxnSpPr>
          <p:spPr bwMode="hidden">
            <a:xfrm>
              <a:off x="610194" y="0"/>
              <a:ext cx="0" cy="6858000"/>
            </a:xfrm>
            <a:prstGeom prst="line">
              <a:avLst/>
            </a:prstGeom>
            <a:ln>
              <a:solidFill>
                <a:schemeClr val="bg1">
                  <a:lumMod val="85000"/>
                  <a:alpha val="3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/>
            <p:cNvCxnSpPr/>
            <p:nvPr/>
          </p:nvCxnSpPr>
          <p:spPr bwMode="hidden">
            <a:xfrm>
              <a:off x="1829332" y="0"/>
              <a:ext cx="0" cy="6858000"/>
            </a:xfrm>
            <a:prstGeom prst="line">
              <a:avLst/>
            </a:prstGeom>
            <a:ln>
              <a:solidFill>
                <a:schemeClr val="bg1">
                  <a:lumMod val="85000"/>
                  <a:alpha val="3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 bwMode="hidden">
            <a:xfrm>
              <a:off x="3048470" y="0"/>
              <a:ext cx="0" cy="6858000"/>
            </a:xfrm>
            <a:prstGeom prst="line">
              <a:avLst/>
            </a:prstGeom>
            <a:ln>
              <a:solidFill>
                <a:schemeClr val="bg1">
                  <a:lumMod val="85000"/>
                  <a:alpha val="3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 bwMode="hidden">
            <a:xfrm>
              <a:off x="4267608" y="0"/>
              <a:ext cx="0" cy="6858000"/>
            </a:xfrm>
            <a:prstGeom prst="line">
              <a:avLst/>
            </a:prstGeom>
            <a:ln>
              <a:solidFill>
                <a:schemeClr val="bg1">
                  <a:lumMod val="85000"/>
                  <a:alpha val="3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 bwMode="hidden">
            <a:xfrm>
              <a:off x="5486746" y="0"/>
              <a:ext cx="0" cy="6858000"/>
            </a:xfrm>
            <a:prstGeom prst="line">
              <a:avLst/>
            </a:prstGeom>
            <a:ln>
              <a:solidFill>
                <a:schemeClr val="bg1">
                  <a:lumMod val="85000"/>
                  <a:alpha val="3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 bwMode="hidden">
            <a:xfrm>
              <a:off x="6705884" y="0"/>
              <a:ext cx="0" cy="6858000"/>
            </a:xfrm>
            <a:prstGeom prst="line">
              <a:avLst/>
            </a:prstGeom>
            <a:ln>
              <a:solidFill>
                <a:schemeClr val="bg1">
                  <a:lumMod val="85000"/>
                  <a:alpha val="3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 bwMode="hidden">
            <a:xfrm>
              <a:off x="7925022" y="0"/>
              <a:ext cx="0" cy="6858000"/>
            </a:xfrm>
            <a:prstGeom prst="line">
              <a:avLst/>
            </a:prstGeom>
            <a:ln>
              <a:solidFill>
                <a:schemeClr val="bg1">
                  <a:lumMod val="85000"/>
                  <a:alpha val="3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 bwMode="hidden">
            <a:xfrm>
              <a:off x="9144160" y="0"/>
              <a:ext cx="0" cy="6858000"/>
            </a:xfrm>
            <a:prstGeom prst="line">
              <a:avLst/>
            </a:prstGeom>
            <a:ln>
              <a:solidFill>
                <a:schemeClr val="bg1">
                  <a:lumMod val="85000"/>
                  <a:alpha val="3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 bwMode="hidden">
            <a:xfrm>
              <a:off x="10363298" y="0"/>
              <a:ext cx="0" cy="6858000"/>
            </a:xfrm>
            <a:prstGeom prst="line">
              <a:avLst/>
            </a:prstGeom>
            <a:ln>
              <a:solidFill>
                <a:schemeClr val="bg1">
                  <a:lumMod val="85000"/>
                  <a:alpha val="3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 bwMode="hidden">
            <a:xfrm>
              <a:off x="11582436" y="0"/>
              <a:ext cx="0" cy="6858000"/>
            </a:xfrm>
            <a:prstGeom prst="line">
              <a:avLst/>
            </a:prstGeom>
            <a:ln>
              <a:solidFill>
                <a:schemeClr val="bg1">
                  <a:lumMod val="85000"/>
                  <a:alpha val="3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 bwMode="hidden">
            <a:xfrm>
              <a:off x="2819" y="386485"/>
              <a:ext cx="12188952" cy="0"/>
            </a:xfrm>
            <a:prstGeom prst="line">
              <a:avLst/>
            </a:prstGeom>
            <a:ln>
              <a:solidFill>
                <a:schemeClr val="bg1">
                  <a:lumMod val="85000"/>
                  <a:alpha val="3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 bwMode="hidden">
            <a:xfrm>
              <a:off x="2819" y="1611181"/>
              <a:ext cx="12188952" cy="0"/>
            </a:xfrm>
            <a:prstGeom prst="line">
              <a:avLst/>
            </a:prstGeom>
            <a:ln>
              <a:solidFill>
                <a:schemeClr val="bg1">
                  <a:lumMod val="85000"/>
                  <a:alpha val="3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 bwMode="hidden">
            <a:xfrm>
              <a:off x="2819" y="2835877"/>
              <a:ext cx="12188952" cy="0"/>
            </a:xfrm>
            <a:prstGeom prst="line">
              <a:avLst/>
            </a:prstGeom>
            <a:ln>
              <a:solidFill>
                <a:schemeClr val="bg1">
                  <a:lumMod val="85000"/>
                  <a:alpha val="3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 bwMode="hidden">
            <a:xfrm>
              <a:off x="2819" y="4060573"/>
              <a:ext cx="12188952" cy="0"/>
            </a:xfrm>
            <a:prstGeom prst="line">
              <a:avLst/>
            </a:prstGeom>
            <a:ln>
              <a:solidFill>
                <a:schemeClr val="bg1">
                  <a:lumMod val="85000"/>
                  <a:alpha val="3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 bwMode="hidden">
            <a:xfrm>
              <a:off x="2819" y="5285269"/>
              <a:ext cx="12188952" cy="0"/>
            </a:xfrm>
            <a:prstGeom prst="line">
              <a:avLst/>
            </a:prstGeom>
            <a:ln>
              <a:solidFill>
                <a:schemeClr val="bg1">
                  <a:lumMod val="85000"/>
                  <a:alpha val="3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 bwMode="hidden">
            <a:xfrm>
              <a:off x="2819" y="6509965"/>
              <a:ext cx="12188952" cy="0"/>
            </a:xfrm>
            <a:prstGeom prst="line">
              <a:avLst/>
            </a:prstGeom>
            <a:ln>
              <a:solidFill>
                <a:schemeClr val="bg1">
                  <a:lumMod val="85000"/>
                  <a:alpha val="3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23" name="Group 22"/>
            <p:cNvGrpSpPr/>
            <p:nvPr userDrawn="1"/>
          </p:nvGrpSpPr>
          <p:grpSpPr bwMode="hidden">
            <a:xfrm>
              <a:off x="-1" y="0"/>
              <a:ext cx="12192001" cy="6858000"/>
              <a:chOff x="-1" y="0"/>
              <a:chExt cx="12192001" cy="6858000"/>
            </a:xfrm>
          </p:grpSpPr>
          <p:cxnSp>
            <p:nvCxnSpPr>
              <p:cNvPr id="41" name="Straight Connector 40"/>
              <p:cNvCxnSpPr/>
              <p:nvPr/>
            </p:nvCxnSpPr>
            <p:spPr bwMode="hidden">
              <a:xfrm>
                <a:off x="225425" y="0"/>
                <a:ext cx="6815931" cy="6858000"/>
              </a:xfrm>
              <a:prstGeom prst="line">
                <a:avLst/>
              </a:prstGeom>
              <a:ln>
                <a:solidFill>
                  <a:schemeClr val="bg1">
                    <a:lumMod val="85000"/>
                    <a:alpha val="3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2" name="Straight Connector 41"/>
              <p:cNvCxnSpPr/>
              <p:nvPr/>
            </p:nvCxnSpPr>
            <p:spPr bwMode="hidden">
              <a:xfrm>
                <a:off x="1449154" y="0"/>
                <a:ext cx="6815931" cy="6858000"/>
              </a:xfrm>
              <a:prstGeom prst="line">
                <a:avLst/>
              </a:prstGeom>
              <a:ln>
                <a:solidFill>
                  <a:schemeClr val="bg1">
                    <a:lumMod val="85000"/>
                    <a:alpha val="3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3" name="Straight Connector 42"/>
              <p:cNvCxnSpPr/>
              <p:nvPr/>
            </p:nvCxnSpPr>
            <p:spPr bwMode="hidden">
              <a:xfrm>
                <a:off x="2665982" y="0"/>
                <a:ext cx="6815931" cy="6858000"/>
              </a:xfrm>
              <a:prstGeom prst="line">
                <a:avLst/>
              </a:prstGeom>
              <a:ln>
                <a:solidFill>
                  <a:schemeClr val="bg1">
                    <a:lumMod val="85000"/>
                    <a:alpha val="3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4" name="Straight Connector 43"/>
              <p:cNvCxnSpPr/>
              <p:nvPr/>
            </p:nvCxnSpPr>
            <p:spPr bwMode="hidden">
              <a:xfrm>
                <a:off x="3885119" y="0"/>
                <a:ext cx="6815931" cy="6858000"/>
              </a:xfrm>
              <a:prstGeom prst="line">
                <a:avLst/>
              </a:prstGeom>
              <a:ln>
                <a:solidFill>
                  <a:schemeClr val="bg1">
                    <a:lumMod val="85000"/>
                    <a:alpha val="3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5" name="Straight Connector 44"/>
              <p:cNvCxnSpPr/>
              <p:nvPr/>
            </p:nvCxnSpPr>
            <p:spPr bwMode="hidden">
              <a:xfrm>
                <a:off x="5106502" y="0"/>
                <a:ext cx="6815931" cy="6858000"/>
              </a:xfrm>
              <a:prstGeom prst="line">
                <a:avLst/>
              </a:prstGeom>
              <a:ln>
                <a:solidFill>
                  <a:schemeClr val="bg1">
                    <a:lumMod val="85000"/>
                    <a:alpha val="3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46" name="Group 45"/>
              <p:cNvGrpSpPr/>
              <p:nvPr/>
            </p:nvGrpSpPr>
            <p:grpSpPr bwMode="hidden">
              <a:xfrm>
                <a:off x="6327885" y="0"/>
                <a:ext cx="5864115" cy="5898673"/>
                <a:chOff x="6327885" y="0"/>
                <a:chExt cx="5864115" cy="5898673"/>
              </a:xfrm>
            </p:grpSpPr>
            <p:cxnSp>
              <p:nvCxnSpPr>
                <p:cNvPr id="52" name="Straight Connector 51"/>
                <p:cNvCxnSpPr/>
                <p:nvPr/>
              </p:nvCxnSpPr>
              <p:spPr bwMode="hidden">
                <a:xfrm>
                  <a:off x="6327885" y="0"/>
                  <a:ext cx="5864115" cy="5898673"/>
                </a:xfrm>
                <a:prstGeom prst="line">
                  <a:avLst/>
                </a:prstGeom>
                <a:ln>
                  <a:solidFill>
                    <a:schemeClr val="bg1">
                      <a:lumMod val="85000"/>
                      <a:alpha val="3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3" name="Straight Connector 52"/>
                <p:cNvCxnSpPr/>
                <p:nvPr/>
              </p:nvCxnSpPr>
              <p:spPr bwMode="hidden">
                <a:xfrm>
                  <a:off x="7549268" y="0"/>
                  <a:ext cx="4642732" cy="4672425"/>
                </a:xfrm>
                <a:prstGeom prst="line">
                  <a:avLst/>
                </a:prstGeom>
                <a:ln>
                  <a:solidFill>
                    <a:schemeClr val="bg1">
                      <a:lumMod val="85000"/>
                      <a:alpha val="3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4" name="Straight Connector 53"/>
                <p:cNvCxnSpPr/>
                <p:nvPr/>
              </p:nvCxnSpPr>
              <p:spPr bwMode="hidden">
                <a:xfrm>
                  <a:off x="8772997" y="0"/>
                  <a:ext cx="3419003" cy="3456749"/>
                </a:xfrm>
                <a:prstGeom prst="line">
                  <a:avLst/>
                </a:prstGeom>
                <a:ln>
                  <a:solidFill>
                    <a:schemeClr val="bg1">
                      <a:lumMod val="85000"/>
                      <a:alpha val="3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5" name="Straight Connector 54"/>
                <p:cNvCxnSpPr/>
                <p:nvPr/>
              </p:nvCxnSpPr>
              <p:spPr bwMode="hidden">
                <a:xfrm>
                  <a:off x="9982200" y="0"/>
                  <a:ext cx="2209800" cy="2226469"/>
                </a:xfrm>
                <a:prstGeom prst="line">
                  <a:avLst/>
                </a:prstGeom>
                <a:ln>
                  <a:solidFill>
                    <a:schemeClr val="bg1">
                      <a:lumMod val="85000"/>
                      <a:alpha val="3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6" name="Straight Connector 55"/>
                <p:cNvCxnSpPr/>
                <p:nvPr/>
              </p:nvCxnSpPr>
              <p:spPr bwMode="hidden">
                <a:xfrm>
                  <a:off x="11199019" y="0"/>
                  <a:ext cx="992981" cy="1002506"/>
                </a:xfrm>
                <a:prstGeom prst="line">
                  <a:avLst/>
                </a:prstGeom>
                <a:ln>
                  <a:solidFill>
                    <a:schemeClr val="bg1">
                      <a:lumMod val="85000"/>
                      <a:alpha val="3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47" name="Straight Connector 46"/>
              <p:cNvCxnSpPr/>
              <p:nvPr/>
            </p:nvCxnSpPr>
            <p:spPr bwMode="hidden">
              <a:xfrm flipH="1" flipV="1">
                <a:off x="-1" y="1012053"/>
                <a:ext cx="5828811" cy="5845945"/>
              </a:xfrm>
              <a:prstGeom prst="line">
                <a:avLst/>
              </a:prstGeom>
              <a:ln>
                <a:solidFill>
                  <a:schemeClr val="bg1">
                    <a:lumMod val="85000"/>
                    <a:alpha val="3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8" name="Straight Connector 47"/>
              <p:cNvCxnSpPr/>
              <p:nvPr/>
            </p:nvCxnSpPr>
            <p:spPr bwMode="hidden">
              <a:xfrm flipH="1" flipV="1">
                <a:off x="-1" y="2227340"/>
                <a:ext cx="4614781" cy="4630658"/>
              </a:xfrm>
              <a:prstGeom prst="line">
                <a:avLst/>
              </a:prstGeom>
              <a:ln>
                <a:solidFill>
                  <a:schemeClr val="bg1">
                    <a:lumMod val="85000"/>
                    <a:alpha val="3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9" name="Straight Connector 48"/>
              <p:cNvCxnSpPr/>
              <p:nvPr/>
            </p:nvCxnSpPr>
            <p:spPr bwMode="hidden">
              <a:xfrm flipH="1" flipV="1">
                <a:off x="-1" y="3432149"/>
                <a:ext cx="3398419" cy="3425849"/>
              </a:xfrm>
              <a:prstGeom prst="line">
                <a:avLst/>
              </a:prstGeom>
              <a:ln>
                <a:solidFill>
                  <a:schemeClr val="bg1">
                    <a:lumMod val="85000"/>
                    <a:alpha val="3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0" name="Straight Connector 49"/>
              <p:cNvCxnSpPr/>
              <p:nvPr/>
            </p:nvCxnSpPr>
            <p:spPr bwMode="hidden">
              <a:xfrm flipH="1" flipV="1">
                <a:off x="-1" y="4651431"/>
                <a:ext cx="2196496" cy="2206567"/>
              </a:xfrm>
              <a:prstGeom prst="line">
                <a:avLst/>
              </a:prstGeom>
              <a:ln>
                <a:solidFill>
                  <a:schemeClr val="bg1">
                    <a:lumMod val="85000"/>
                    <a:alpha val="3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1" name="Straight Connector 50"/>
              <p:cNvCxnSpPr/>
              <p:nvPr/>
            </p:nvCxnSpPr>
            <p:spPr bwMode="hidden">
              <a:xfrm flipH="1" flipV="1">
                <a:off x="-1" y="5864453"/>
                <a:ext cx="987003" cy="993545"/>
              </a:xfrm>
              <a:prstGeom prst="line">
                <a:avLst/>
              </a:prstGeom>
              <a:ln>
                <a:solidFill>
                  <a:schemeClr val="bg1">
                    <a:lumMod val="85000"/>
                    <a:alpha val="3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4" name="Group 23"/>
            <p:cNvGrpSpPr/>
            <p:nvPr userDrawn="1"/>
          </p:nvGrpSpPr>
          <p:grpSpPr bwMode="hidden">
            <a:xfrm flipH="1">
              <a:off x="0" y="0"/>
              <a:ext cx="12192001" cy="6858000"/>
              <a:chOff x="-1" y="0"/>
              <a:chExt cx="12192001" cy="6858000"/>
            </a:xfrm>
          </p:grpSpPr>
          <p:cxnSp>
            <p:nvCxnSpPr>
              <p:cNvPr id="25" name="Straight Connector 24"/>
              <p:cNvCxnSpPr/>
              <p:nvPr/>
            </p:nvCxnSpPr>
            <p:spPr bwMode="hidden">
              <a:xfrm>
                <a:off x="225425" y="0"/>
                <a:ext cx="6815931" cy="6858000"/>
              </a:xfrm>
              <a:prstGeom prst="line">
                <a:avLst/>
              </a:prstGeom>
              <a:ln>
                <a:solidFill>
                  <a:schemeClr val="bg1">
                    <a:lumMod val="85000"/>
                    <a:alpha val="3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Straight Connector 25"/>
              <p:cNvCxnSpPr/>
              <p:nvPr/>
            </p:nvCxnSpPr>
            <p:spPr bwMode="hidden">
              <a:xfrm>
                <a:off x="1449154" y="0"/>
                <a:ext cx="6815931" cy="6858000"/>
              </a:xfrm>
              <a:prstGeom prst="line">
                <a:avLst/>
              </a:prstGeom>
              <a:ln>
                <a:solidFill>
                  <a:schemeClr val="bg1">
                    <a:lumMod val="85000"/>
                    <a:alpha val="3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" name="Straight Connector 26"/>
              <p:cNvCxnSpPr/>
              <p:nvPr/>
            </p:nvCxnSpPr>
            <p:spPr bwMode="hidden">
              <a:xfrm>
                <a:off x="2665982" y="0"/>
                <a:ext cx="6815931" cy="6858000"/>
              </a:xfrm>
              <a:prstGeom prst="line">
                <a:avLst/>
              </a:prstGeom>
              <a:ln>
                <a:solidFill>
                  <a:schemeClr val="bg1">
                    <a:lumMod val="85000"/>
                    <a:alpha val="3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" name="Straight Connector 27"/>
              <p:cNvCxnSpPr/>
              <p:nvPr/>
            </p:nvCxnSpPr>
            <p:spPr bwMode="hidden">
              <a:xfrm>
                <a:off x="3885119" y="0"/>
                <a:ext cx="6815931" cy="6858000"/>
              </a:xfrm>
              <a:prstGeom prst="line">
                <a:avLst/>
              </a:prstGeom>
              <a:ln>
                <a:solidFill>
                  <a:schemeClr val="bg1">
                    <a:lumMod val="85000"/>
                    <a:alpha val="3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" name="Straight Connector 28"/>
              <p:cNvCxnSpPr/>
              <p:nvPr/>
            </p:nvCxnSpPr>
            <p:spPr bwMode="hidden">
              <a:xfrm>
                <a:off x="5150644" y="0"/>
                <a:ext cx="6815931" cy="6858000"/>
              </a:xfrm>
              <a:prstGeom prst="line">
                <a:avLst/>
              </a:prstGeom>
              <a:ln>
                <a:solidFill>
                  <a:schemeClr val="bg1">
                    <a:lumMod val="85000"/>
                    <a:alpha val="3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30" name="Group 29"/>
              <p:cNvGrpSpPr/>
              <p:nvPr/>
            </p:nvGrpSpPr>
            <p:grpSpPr bwMode="hidden">
              <a:xfrm>
                <a:off x="6327885" y="0"/>
                <a:ext cx="5864115" cy="5898673"/>
                <a:chOff x="6327885" y="0"/>
                <a:chExt cx="5864115" cy="5898673"/>
              </a:xfrm>
            </p:grpSpPr>
            <p:cxnSp>
              <p:nvCxnSpPr>
                <p:cNvPr id="36" name="Straight Connector 35"/>
                <p:cNvCxnSpPr/>
                <p:nvPr/>
              </p:nvCxnSpPr>
              <p:spPr bwMode="hidden">
                <a:xfrm>
                  <a:off x="6327885" y="0"/>
                  <a:ext cx="5864115" cy="5898673"/>
                </a:xfrm>
                <a:prstGeom prst="line">
                  <a:avLst/>
                </a:prstGeom>
                <a:ln>
                  <a:solidFill>
                    <a:schemeClr val="bg1">
                      <a:lumMod val="85000"/>
                      <a:alpha val="3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7" name="Straight Connector 36"/>
                <p:cNvCxnSpPr/>
                <p:nvPr/>
              </p:nvCxnSpPr>
              <p:spPr bwMode="hidden">
                <a:xfrm>
                  <a:off x="7549268" y="0"/>
                  <a:ext cx="4642732" cy="4672425"/>
                </a:xfrm>
                <a:prstGeom prst="line">
                  <a:avLst/>
                </a:prstGeom>
                <a:ln>
                  <a:solidFill>
                    <a:schemeClr val="bg1">
                      <a:lumMod val="85000"/>
                      <a:alpha val="3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8" name="Straight Connector 37"/>
                <p:cNvCxnSpPr/>
                <p:nvPr/>
              </p:nvCxnSpPr>
              <p:spPr bwMode="hidden">
                <a:xfrm>
                  <a:off x="8772997" y="0"/>
                  <a:ext cx="3419003" cy="3456749"/>
                </a:xfrm>
                <a:prstGeom prst="line">
                  <a:avLst/>
                </a:prstGeom>
                <a:ln>
                  <a:solidFill>
                    <a:schemeClr val="bg1">
                      <a:lumMod val="85000"/>
                      <a:alpha val="3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9" name="Straight Connector 38"/>
                <p:cNvCxnSpPr/>
                <p:nvPr/>
              </p:nvCxnSpPr>
              <p:spPr bwMode="hidden">
                <a:xfrm>
                  <a:off x="9982200" y="0"/>
                  <a:ext cx="2209800" cy="2226469"/>
                </a:xfrm>
                <a:prstGeom prst="line">
                  <a:avLst/>
                </a:prstGeom>
                <a:ln>
                  <a:solidFill>
                    <a:schemeClr val="bg1">
                      <a:lumMod val="85000"/>
                      <a:alpha val="3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0" name="Straight Connector 39"/>
                <p:cNvCxnSpPr/>
                <p:nvPr/>
              </p:nvCxnSpPr>
              <p:spPr bwMode="hidden">
                <a:xfrm>
                  <a:off x="11199019" y="0"/>
                  <a:ext cx="992981" cy="1002506"/>
                </a:xfrm>
                <a:prstGeom prst="line">
                  <a:avLst/>
                </a:prstGeom>
                <a:ln>
                  <a:solidFill>
                    <a:schemeClr val="bg1">
                      <a:lumMod val="85000"/>
                      <a:alpha val="3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31" name="Straight Connector 30"/>
              <p:cNvCxnSpPr/>
              <p:nvPr/>
            </p:nvCxnSpPr>
            <p:spPr bwMode="hidden">
              <a:xfrm flipH="1" flipV="1">
                <a:off x="-1" y="1012053"/>
                <a:ext cx="5828811" cy="5845945"/>
              </a:xfrm>
              <a:prstGeom prst="line">
                <a:avLst/>
              </a:prstGeom>
              <a:ln>
                <a:solidFill>
                  <a:schemeClr val="bg1">
                    <a:lumMod val="85000"/>
                    <a:alpha val="3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" name="Straight Connector 31"/>
              <p:cNvCxnSpPr/>
              <p:nvPr/>
            </p:nvCxnSpPr>
            <p:spPr bwMode="hidden">
              <a:xfrm flipH="1" flipV="1">
                <a:off x="-1" y="2227340"/>
                <a:ext cx="4614781" cy="4630658"/>
              </a:xfrm>
              <a:prstGeom prst="line">
                <a:avLst/>
              </a:prstGeom>
              <a:ln>
                <a:solidFill>
                  <a:schemeClr val="bg1">
                    <a:lumMod val="85000"/>
                    <a:alpha val="3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" name="Straight Connector 32"/>
              <p:cNvCxnSpPr/>
              <p:nvPr/>
            </p:nvCxnSpPr>
            <p:spPr bwMode="hidden">
              <a:xfrm flipH="1" flipV="1">
                <a:off x="-1" y="3432149"/>
                <a:ext cx="3398419" cy="3425849"/>
              </a:xfrm>
              <a:prstGeom prst="line">
                <a:avLst/>
              </a:prstGeom>
              <a:ln>
                <a:solidFill>
                  <a:schemeClr val="bg1">
                    <a:lumMod val="85000"/>
                    <a:alpha val="3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" name="Straight Connector 33"/>
              <p:cNvCxnSpPr/>
              <p:nvPr/>
            </p:nvCxnSpPr>
            <p:spPr bwMode="hidden">
              <a:xfrm flipH="1" flipV="1">
                <a:off x="-1" y="4651431"/>
                <a:ext cx="2196496" cy="2206567"/>
              </a:xfrm>
              <a:prstGeom prst="line">
                <a:avLst/>
              </a:prstGeom>
              <a:ln>
                <a:solidFill>
                  <a:schemeClr val="bg1">
                    <a:lumMod val="85000"/>
                    <a:alpha val="3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5" name="Straight Connector 34"/>
              <p:cNvCxnSpPr/>
              <p:nvPr/>
            </p:nvCxnSpPr>
            <p:spPr bwMode="hidden">
              <a:xfrm flipH="1" flipV="1">
                <a:off x="-1" y="5864453"/>
                <a:ext cx="987003" cy="993545"/>
              </a:xfrm>
              <a:prstGeom prst="line">
                <a:avLst/>
              </a:prstGeom>
              <a:ln>
                <a:solidFill>
                  <a:schemeClr val="bg1">
                    <a:lumMod val="85000"/>
                    <a:alpha val="3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93845" y="1909346"/>
            <a:ext cx="9604310" cy="3383280"/>
          </a:xfrm>
        </p:spPr>
        <p:txBody>
          <a:bodyPr anchor="b">
            <a:normAutofit/>
          </a:bodyPr>
          <a:lstStyle>
            <a:lvl1pPr algn="l">
              <a:lnSpc>
                <a:spcPct val="76000"/>
              </a:lnSpc>
              <a:defRPr sz="8000" cap="none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93845" y="5432564"/>
            <a:ext cx="9604310" cy="4572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cxnSp>
        <p:nvCxnSpPr>
          <p:cNvPr id="58" name="Straight Connector 57"/>
          <p:cNvCxnSpPr/>
          <p:nvPr userDrawn="1"/>
        </p:nvCxnSpPr>
        <p:spPr>
          <a:xfrm>
            <a:off x="1295400" y="5294175"/>
            <a:ext cx="9601200" cy="0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98862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74B5B-21A0-4192-BF4C-38187F1A68D8}" type="datetime1">
              <a:rPr lang="en-US" smtClean="0"/>
              <a:t>1/20/2026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2444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gradFill flip="none" rotWithShape="1">
          <a:gsLst>
            <a:gs pos="0">
              <a:schemeClr val="accent1"/>
            </a:gs>
            <a:gs pos="97000">
              <a:schemeClr val="accent1">
                <a:lumMod val="80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 userDrawn="1"/>
        </p:nvGrpSpPr>
        <p:grpSpPr bwMode="hidden">
          <a:xfrm>
            <a:off x="-1" y="0"/>
            <a:ext cx="12192002" cy="6858000"/>
            <a:chOff x="-1" y="0"/>
            <a:chExt cx="12192002" cy="6858000"/>
          </a:xfrm>
        </p:grpSpPr>
        <p:cxnSp>
          <p:nvCxnSpPr>
            <p:cNvPr id="8" name="Straight Connector 7"/>
            <p:cNvCxnSpPr/>
            <p:nvPr/>
          </p:nvCxnSpPr>
          <p:spPr bwMode="hidden">
            <a:xfrm>
              <a:off x="610194" y="0"/>
              <a:ext cx="0" cy="6858000"/>
            </a:xfrm>
            <a:prstGeom prst="line">
              <a:avLst/>
            </a:prstGeom>
            <a:ln>
              <a:solidFill>
                <a:schemeClr val="accent1">
                  <a:lumMod val="75000"/>
                  <a:alpha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 bwMode="hidden">
            <a:xfrm>
              <a:off x="1829332" y="0"/>
              <a:ext cx="0" cy="6858000"/>
            </a:xfrm>
            <a:prstGeom prst="line">
              <a:avLst/>
            </a:prstGeom>
            <a:ln>
              <a:solidFill>
                <a:schemeClr val="accent1">
                  <a:lumMod val="75000"/>
                  <a:alpha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 bwMode="hidden">
            <a:xfrm>
              <a:off x="3048470" y="0"/>
              <a:ext cx="0" cy="6858000"/>
            </a:xfrm>
            <a:prstGeom prst="line">
              <a:avLst/>
            </a:prstGeom>
            <a:ln>
              <a:solidFill>
                <a:schemeClr val="accent1">
                  <a:lumMod val="75000"/>
                  <a:alpha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 bwMode="hidden">
            <a:xfrm>
              <a:off x="4267608" y="0"/>
              <a:ext cx="0" cy="6858000"/>
            </a:xfrm>
            <a:prstGeom prst="line">
              <a:avLst/>
            </a:prstGeom>
            <a:ln>
              <a:solidFill>
                <a:schemeClr val="accent1">
                  <a:lumMod val="75000"/>
                  <a:alpha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 bwMode="hidden">
            <a:xfrm>
              <a:off x="5486746" y="0"/>
              <a:ext cx="0" cy="6858000"/>
            </a:xfrm>
            <a:prstGeom prst="line">
              <a:avLst/>
            </a:prstGeom>
            <a:ln>
              <a:solidFill>
                <a:schemeClr val="accent1">
                  <a:lumMod val="75000"/>
                  <a:alpha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 bwMode="hidden">
            <a:xfrm>
              <a:off x="6705884" y="0"/>
              <a:ext cx="0" cy="6858000"/>
            </a:xfrm>
            <a:prstGeom prst="line">
              <a:avLst/>
            </a:prstGeom>
            <a:ln>
              <a:solidFill>
                <a:schemeClr val="accent1">
                  <a:lumMod val="75000"/>
                  <a:alpha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 bwMode="hidden">
            <a:xfrm>
              <a:off x="7925022" y="0"/>
              <a:ext cx="0" cy="6858000"/>
            </a:xfrm>
            <a:prstGeom prst="line">
              <a:avLst/>
            </a:prstGeom>
            <a:ln>
              <a:solidFill>
                <a:schemeClr val="accent1">
                  <a:lumMod val="75000"/>
                  <a:alpha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 bwMode="hidden">
            <a:xfrm>
              <a:off x="9144160" y="0"/>
              <a:ext cx="0" cy="6858000"/>
            </a:xfrm>
            <a:prstGeom prst="line">
              <a:avLst/>
            </a:prstGeom>
            <a:ln>
              <a:solidFill>
                <a:schemeClr val="accent1">
                  <a:lumMod val="75000"/>
                  <a:alpha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 bwMode="hidden">
            <a:xfrm>
              <a:off x="10363298" y="0"/>
              <a:ext cx="0" cy="6858000"/>
            </a:xfrm>
            <a:prstGeom prst="line">
              <a:avLst/>
            </a:prstGeom>
            <a:ln>
              <a:solidFill>
                <a:schemeClr val="accent1">
                  <a:lumMod val="75000"/>
                  <a:alpha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 bwMode="hidden">
            <a:xfrm>
              <a:off x="11582436" y="0"/>
              <a:ext cx="0" cy="6858000"/>
            </a:xfrm>
            <a:prstGeom prst="line">
              <a:avLst/>
            </a:prstGeom>
            <a:ln>
              <a:solidFill>
                <a:schemeClr val="accent1">
                  <a:lumMod val="75000"/>
                  <a:alpha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 bwMode="hidden">
            <a:xfrm>
              <a:off x="2819" y="386485"/>
              <a:ext cx="12188952" cy="0"/>
            </a:xfrm>
            <a:prstGeom prst="line">
              <a:avLst/>
            </a:prstGeom>
            <a:ln>
              <a:solidFill>
                <a:schemeClr val="accent1">
                  <a:lumMod val="75000"/>
                  <a:alpha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 bwMode="hidden">
            <a:xfrm>
              <a:off x="2819" y="1611181"/>
              <a:ext cx="12188952" cy="0"/>
            </a:xfrm>
            <a:prstGeom prst="line">
              <a:avLst/>
            </a:prstGeom>
            <a:ln>
              <a:solidFill>
                <a:schemeClr val="accent1">
                  <a:lumMod val="75000"/>
                  <a:alpha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 bwMode="hidden">
            <a:xfrm>
              <a:off x="2819" y="2835877"/>
              <a:ext cx="12188952" cy="0"/>
            </a:xfrm>
            <a:prstGeom prst="line">
              <a:avLst/>
            </a:prstGeom>
            <a:ln>
              <a:solidFill>
                <a:schemeClr val="accent1">
                  <a:lumMod val="75000"/>
                  <a:alpha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 bwMode="hidden">
            <a:xfrm>
              <a:off x="2819" y="4060573"/>
              <a:ext cx="12188952" cy="0"/>
            </a:xfrm>
            <a:prstGeom prst="line">
              <a:avLst/>
            </a:prstGeom>
            <a:ln>
              <a:solidFill>
                <a:schemeClr val="accent1">
                  <a:lumMod val="75000"/>
                  <a:alpha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 bwMode="hidden">
            <a:xfrm>
              <a:off x="2819" y="5285269"/>
              <a:ext cx="12188952" cy="0"/>
            </a:xfrm>
            <a:prstGeom prst="line">
              <a:avLst/>
            </a:prstGeom>
            <a:ln>
              <a:solidFill>
                <a:schemeClr val="accent1">
                  <a:lumMod val="75000"/>
                  <a:alpha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 bwMode="hidden">
            <a:xfrm>
              <a:off x="2819" y="6509965"/>
              <a:ext cx="12188952" cy="0"/>
            </a:xfrm>
            <a:prstGeom prst="line">
              <a:avLst/>
            </a:prstGeom>
            <a:ln>
              <a:solidFill>
                <a:schemeClr val="accent1">
                  <a:lumMod val="75000"/>
                  <a:alpha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24" name="Group 23"/>
            <p:cNvGrpSpPr/>
            <p:nvPr userDrawn="1"/>
          </p:nvGrpSpPr>
          <p:grpSpPr bwMode="hidden">
            <a:xfrm>
              <a:off x="-1" y="0"/>
              <a:ext cx="12192001" cy="6858000"/>
              <a:chOff x="-1" y="0"/>
              <a:chExt cx="12192001" cy="6858000"/>
            </a:xfrm>
          </p:grpSpPr>
          <p:cxnSp>
            <p:nvCxnSpPr>
              <p:cNvPr id="42" name="Straight Connector 41"/>
              <p:cNvCxnSpPr/>
              <p:nvPr/>
            </p:nvCxnSpPr>
            <p:spPr bwMode="hidden">
              <a:xfrm>
                <a:off x="225425" y="0"/>
                <a:ext cx="6815931" cy="6858000"/>
              </a:xfrm>
              <a:prstGeom prst="line">
                <a:avLst/>
              </a:prstGeom>
              <a:ln>
                <a:solidFill>
                  <a:schemeClr val="accent1">
                    <a:lumMod val="75000"/>
                    <a:alpha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3" name="Straight Connector 42"/>
              <p:cNvCxnSpPr/>
              <p:nvPr/>
            </p:nvCxnSpPr>
            <p:spPr bwMode="hidden">
              <a:xfrm>
                <a:off x="1449154" y="0"/>
                <a:ext cx="6815931" cy="6858000"/>
              </a:xfrm>
              <a:prstGeom prst="line">
                <a:avLst/>
              </a:prstGeom>
              <a:ln>
                <a:solidFill>
                  <a:schemeClr val="accent1">
                    <a:lumMod val="75000"/>
                    <a:alpha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4" name="Straight Connector 43"/>
              <p:cNvCxnSpPr/>
              <p:nvPr/>
            </p:nvCxnSpPr>
            <p:spPr bwMode="hidden">
              <a:xfrm>
                <a:off x="2665982" y="0"/>
                <a:ext cx="6815931" cy="6858000"/>
              </a:xfrm>
              <a:prstGeom prst="line">
                <a:avLst/>
              </a:prstGeom>
              <a:ln>
                <a:solidFill>
                  <a:schemeClr val="accent1">
                    <a:lumMod val="75000"/>
                    <a:alpha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5" name="Straight Connector 44"/>
              <p:cNvCxnSpPr/>
              <p:nvPr/>
            </p:nvCxnSpPr>
            <p:spPr bwMode="hidden">
              <a:xfrm>
                <a:off x="3885119" y="0"/>
                <a:ext cx="6815931" cy="6858000"/>
              </a:xfrm>
              <a:prstGeom prst="line">
                <a:avLst/>
              </a:prstGeom>
              <a:ln>
                <a:solidFill>
                  <a:schemeClr val="accent1">
                    <a:lumMod val="75000"/>
                    <a:alpha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6" name="Straight Connector 45"/>
              <p:cNvCxnSpPr/>
              <p:nvPr/>
            </p:nvCxnSpPr>
            <p:spPr bwMode="hidden">
              <a:xfrm>
                <a:off x="5106502" y="0"/>
                <a:ext cx="6815931" cy="6858000"/>
              </a:xfrm>
              <a:prstGeom prst="line">
                <a:avLst/>
              </a:prstGeom>
              <a:ln>
                <a:solidFill>
                  <a:schemeClr val="accent1">
                    <a:lumMod val="75000"/>
                    <a:alpha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47" name="Group 46"/>
              <p:cNvGrpSpPr/>
              <p:nvPr/>
            </p:nvGrpSpPr>
            <p:grpSpPr bwMode="hidden">
              <a:xfrm>
                <a:off x="6327885" y="0"/>
                <a:ext cx="5864115" cy="5898673"/>
                <a:chOff x="6327885" y="0"/>
                <a:chExt cx="5864115" cy="5898673"/>
              </a:xfrm>
            </p:grpSpPr>
            <p:cxnSp>
              <p:nvCxnSpPr>
                <p:cNvPr id="53" name="Straight Connector 52"/>
                <p:cNvCxnSpPr/>
                <p:nvPr/>
              </p:nvCxnSpPr>
              <p:spPr bwMode="hidden">
                <a:xfrm>
                  <a:off x="6327885" y="0"/>
                  <a:ext cx="5864115" cy="5898673"/>
                </a:xfrm>
                <a:prstGeom prst="line">
                  <a:avLst/>
                </a:prstGeom>
                <a:ln>
                  <a:solidFill>
                    <a:schemeClr val="accent1">
                      <a:lumMod val="75000"/>
                      <a:alpha val="2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4" name="Straight Connector 53"/>
                <p:cNvCxnSpPr/>
                <p:nvPr/>
              </p:nvCxnSpPr>
              <p:spPr bwMode="hidden">
                <a:xfrm>
                  <a:off x="7549268" y="0"/>
                  <a:ext cx="4642732" cy="4672425"/>
                </a:xfrm>
                <a:prstGeom prst="line">
                  <a:avLst/>
                </a:prstGeom>
                <a:ln>
                  <a:solidFill>
                    <a:schemeClr val="accent1">
                      <a:lumMod val="75000"/>
                      <a:alpha val="2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5" name="Straight Connector 54"/>
                <p:cNvCxnSpPr/>
                <p:nvPr/>
              </p:nvCxnSpPr>
              <p:spPr bwMode="hidden">
                <a:xfrm>
                  <a:off x="8772997" y="0"/>
                  <a:ext cx="3419003" cy="3456749"/>
                </a:xfrm>
                <a:prstGeom prst="line">
                  <a:avLst/>
                </a:prstGeom>
                <a:ln>
                  <a:solidFill>
                    <a:schemeClr val="accent1">
                      <a:lumMod val="75000"/>
                      <a:alpha val="2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6" name="Straight Connector 55"/>
                <p:cNvCxnSpPr/>
                <p:nvPr/>
              </p:nvCxnSpPr>
              <p:spPr bwMode="hidden">
                <a:xfrm>
                  <a:off x="9982200" y="0"/>
                  <a:ext cx="2209800" cy="2226469"/>
                </a:xfrm>
                <a:prstGeom prst="line">
                  <a:avLst/>
                </a:prstGeom>
                <a:ln>
                  <a:solidFill>
                    <a:schemeClr val="accent1">
                      <a:lumMod val="75000"/>
                      <a:alpha val="2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7" name="Straight Connector 56"/>
                <p:cNvCxnSpPr/>
                <p:nvPr/>
              </p:nvCxnSpPr>
              <p:spPr bwMode="hidden">
                <a:xfrm>
                  <a:off x="11199019" y="0"/>
                  <a:ext cx="992981" cy="1002506"/>
                </a:xfrm>
                <a:prstGeom prst="line">
                  <a:avLst/>
                </a:prstGeom>
                <a:ln>
                  <a:solidFill>
                    <a:schemeClr val="accent1">
                      <a:lumMod val="75000"/>
                      <a:alpha val="2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48" name="Straight Connector 47"/>
              <p:cNvCxnSpPr/>
              <p:nvPr/>
            </p:nvCxnSpPr>
            <p:spPr bwMode="hidden">
              <a:xfrm flipH="1" flipV="1">
                <a:off x="-1" y="1012053"/>
                <a:ext cx="5828811" cy="5845945"/>
              </a:xfrm>
              <a:prstGeom prst="line">
                <a:avLst/>
              </a:prstGeom>
              <a:ln>
                <a:solidFill>
                  <a:schemeClr val="accent1">
                    <a:lumMod val="75000"/>
                    <a:alpha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9" name="Straight Connector 48"/>
              <p:cNvCxnSpPr/>
              <p:nvPr/>
            </p:nvCxnSpPr>
            <p:spPr bwMode="hidden">
              <a:xfrm flipH="1" flipV="1">
                <a:off x="-1" y="2227340"/>
                <a:ext cx="4614781" cy="4630658"/>
              </a:xfrm>
              <a:prstGeom prst="line">
                <a:avLst/>
              </a:prstGeom>
              <a:ln>
                <a:solidFill>
                  <a:schemeClr val="accent1">
                    <a:lumMod val="75000"/>
                    <a:alpha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0" name="Straight Connector 49"/>
              <p:cNvCxnSpPr/>
              <p:nvPr/>
            </p:nvCxnSpPr>
            <p:spPr bwMode="hidden">
              <a:xfrm flipH="1" flipV="1">
                <a:off x="-1" y="3432149"/>
                <a:ext cx="3398419" cy="3425849"/>
              </a:xfrm>
              <a:prstGeom prst="line">
                <a:avLst/>
              </a:prstGeom>
              <a:ln>
                <a:solidFill>
                  <a:schemeClr val="accent1">
                    <a:lumMod val="75000"/>
                    <a:alpha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1" name="Straight Connector 50"/>
              <p:cNvCxnSpPr/>
              <p:nvPr/>
            </p:nvCxnSpPr>
            <p:spPr bwMode="hidden">
              <a:xfrm flipH="1" flipV="1">
                <a:off x="-1" y="4651431"/>
                <a:ext cx="2196496" cy="2206567"/>
              </a:xfrm>
              <a:prstGeom prst="line">
                <a:avLst/>
              </a:prstGeom>
              <a:ln>
                <a:solidFill>
                  <a:schemeClr val="accent1">
                    <a:lumMod val="75000"/>
                    <a:alpha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2" name="Straight Connector 51"/>
              <p:cNvCxnSpPr/>
              <p:nvPr/>
            </p:nvCxnSpPr>
            <p:spPr bwMode="hidden">
              <a:xfrm flipH="1" flipV="1">
                <a:off x="-1" y="5864453"/>
                <a:ext cx="987003" cy="993545"/>
              </a:xfrm>
              <a:prstGeom prst="line">
                <a:avLst/>
              </a:prstGeom>
              <a:ln>
                <a:solidFill>
                  <a:schemeClr val="accent1">
                    <a:lumMod val="75000"/>
                    <a:alpha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5" name="Group 24"/>
            <p:cNvGrpSpPr/>
            <p:nvPr userDrawn="1"/>
          </p:nvGrpSpPr>
          <p:grpSpPr bwMode="hidden">
            <a:xfrm flipH="1">
              <a:off x="0" y="0"/>
              <a:ext cx="12192001" cy="6858000"/>
              <a:chOff x="-1" y="0"/>
              <a:chExt cx="12192001" cy="6858000"/>
            </a:xfrm>
          </p:grpSpPr>
          <p:cxnSp>
            <p:nvCxnSpPr>
              <p:cNvPr id="26" name="Straight Connector 25"/>
              <p:cNvCxnSpPr/>
              <p:nvPr/>
            </p:nvCxnSpPr>
            <p:spPr bwMode="hidden">
              <a:xfrm>
                <a:off x="225425" y="0"/>
                <a:ext cx="6815931" cy="6858000"/>
              </a:xfrm>
              <a:prstGeom prst="line">
                <a:avLst/>
              </a:prstGeom>
              <a:ln>
                <a:solidFill>
                  <a:schemeClr val="accent1">
                    <a:lumMod val="75000"/>
                    <a:alpha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" name="Straight Connector 26"/>
              <p:cNvCxnSpPr/>
              <p:nvPr/>
            </p:nvCxnSpPr>
            <p:spPr bwMode="hidden">
              <a:xfrm>
                <a:off x="1449154" y="0"/>
                <a:ext cx="6815931" cy="6858000"/>
              </a:xfrm>
              <a:prstGeom prst="line">
                <a:avLst/>
              </a:prstGeom>
              <a:ln>
                <a:solidFill>
                  <a:schemeClr val="accent1">
                    <a:lumMod val="75000"/>
                    <a:alpha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" name="Straight Connector 27"/>
              <p:cNvCxnSpPr/>
              <p:nvPr/>
            </p:nvCxnSpPr>
            <p:spPr bwMode="hidden">
              <a:xfrm>
                <a:off x="2665982" y="0"/>
                <a:ext cx="6815931" cy="6858000"/>
              </a:xfrm>
              <a:prstGeom prst="line">
                <a:avLst/>
              </a:prstGeom>
              <a:ln>
                <a:solidFill>
                  <a:schemeClr val="accent1">
                    <a:lumMod val="75000"/>
                    <a:alpha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" name="Straight Connector 28"/>
              <p:cNvCxnSpPr/>
              <p:nvPr/>
            </p:nvCxnSpPr>
            <p:spPr bwMode="hidden">
              <a:xfrm>
                <a:off x="3885119" y="0"/>
                <a:ext cx="6815931" cy="6858000"/>
              </a:xfrm>
              <a:prstGeom prst="line">
                <a:avLst/>
              </a:prstGeom>
              <a:ln>
                <a:solidFill>
                  <a:schemeClr val="accent1">
                    <a:lumMod val="75000"/>
                    <a:alpha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Straight Connector 29"/>
              <p:cNvCxnSpPr/>
              <p:nvPr/>
            </p:nvCxnSpPr>
            <p:spPr bwMode="hidden">
              <a:xfrm>
                <a:off x="5150644" y="0"/>
                <a:ext cx="6815931" cy="6858000"/>
              </a:xfrm>
              <a:prstGeom prst="line">
                <a:avLst/>
              </a:prstGeom>
              <a:ln>
                <a:solidFill>
                  <a:schemeClr val="accent1">
                    <a:lumMod val="75000"/>
                    <a:alpha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31" name="Group 30"/>
              <p:cNvGrpSpPr/>
              <p:nvPr/>
            </p:nvGrpSpPr>
            <p:grpSpPr bwMode="hidden">
              <a:xfrm>
                <a:off x="6327885" y="0"/>
                <a:ext cx="5864115" cy="5898673"/>
                <a:chOff x="6327885" y="0"/>
                <a:chExt cx="5864115" cy="5898673"/>
              </a:xfrm>
            </p:grpSpPr>
            <p:cxnSp>
              <p:nvCxnSpPr>
                <p:cNvPr id="37" name="Straight Connector 36"/>
                <p:cNvCxnSpPr/>
                <p:nvPr/>
              </p:nvCxnSpPr>
              <p:spPr bwMode="hidden">
                <a:xfrm>
                  <a:off x="6327885" y="0"/>
                  <a:ext cx="5864115" cy="5898673"/>
                </a:xfrm>
                <a:prstGeom prst="line">
                  <a:avLst/>
                </a:prstGeom>
                <a:ln>
                  <a:solidFill>
                    <a:schemeClr val="accent1">
                      <a:lumMod val="75000"/>
                      <a:alpha val="2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8" name="Straight Connector 37"/>
                <p:cNvCxnSpPr/>
                <p:nvPr/>
              </p:nvCxnSpPr>
              <p:spPr bwMode="hidden">
                <a:xfrm>
                  <a:off x="7549268" y="0"/>
                  <a:ext cx="4642732" cy="4672425"/>
                </a:xfrm>
                <a:prstGeom prst="line">
                  <a:avLst/>
                </a:prstGeom>
                <a:ln>
                  <a:solidFill>
                    <a:schemeClr val="accent1">
                      <a:lumMod val="75000"/>
                      <a:alpha val="2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9" name="Straight Connector 38"/>
                <p:cNvCxnSpPr/>
                <p:nvPr/>
              </p:nvCxnSpPr>
              <p:spPr bwMode="hidden">
                <a:xfrm>
                  <a:off x="8772997" y="0"/>
                  <a:ext cx="3419003" cy="3456749"/>
                </a:xfrm>
                <a:prstGeom prst="line">
                  <a:avLst/>
                </a:prstGeom>
                <a:ln>
                  <a:solidFill>
                    <a:schemeClr val="accent1">
                      <a:lumMod val="75000"/>
                      <a:alpha val="2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0" name="Straight Connector 39"/>
                <p:cNvCxnSpPr/>
                <p:nvPr/>
              </p:nvCxnSpPr>
              <p:spPr bwMode="hidden">
                <a:xfrm>
                  <a:off x="9982200" y="0"/>
                  <a:ext cx="2209800" cy="2226469"/>
                </a:xfrm>
                <a:prstGeom prst="line">
                  <a:avLst/>
                </a:prstGeom>
                <a:ln>
                  <a:solidFill>
                    <a:schemeClr val="accent1">
                      <a:lumMod val="75000"/>
                      <a:alpha val="2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1" name="Straight Connector 40"/>
                <p:cNvCxnSpPr/>
                <p:nvPr/>
              </p:nvCxnSpPr>
              <p:spPr bwMode="hidden">
                <a:xfrm>
                  <a:off x="11199019" y="0"/>
                  <a:ext cx="992981" cy="1002506"/>
                </a:xfrm>
                <a:prstGeom prst="line">
                  <a:avLst/>
                </a:prstGeom>
                <a:ln>
                  <a:solidFill>
                    <a:schemeClr val="accent1">
                      <a:lumMod val="75000"/>
                      <a:alpha val="2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32" name="Straight Connector 31"/>
              <p:cNvCxnSpPr/>
              <p:nvPr/>
            </p:nvCxnSpPr>
            <p:spPr bwMode="hidden">
              <a:xfrm flipH="1" flipV="1">
                <a:off x="-1" y="1012053"/>
                <a:ext cx="5828811" cy="5845945"/>
              </a:xfrm>
              <a:prstGeom prst="line">
                <a:avLst/>
              </a:prstGeom>
              <a:ln>
                <a:solidFill>
                  <a:schemeClr val="accent1">
                    <a:lumMod val="75000"/>
                    <a:alpha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" name="Straight Connector 32"/>
              <p:cNvCxnSpPr/>
              <p:nvPr/>
            </p:nvCxnSpPr>
            <p:spPr bwMode="hidden">
              <a:xfrm flipH="1" flipV="1">
                <a:off x="-1" y="2227340"/>
                <a:ext cx="4614781" cy="4630658"/>
              </a:xfrm>
              <a:prstGeom prst="line">
                <a:avLst/>
              </a:prstGeom>
              <a:ln>
                <a:solidFill>
                  <a:schemeClr val="accent1">
                    <a:lumMod val="75000"/>
                    <a:alpha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" name="Straight Connector 33"/>
              <p:cNvCxnSpPr/>
              <p:nvPr/>
            </p:nvCxnSpPr>
            <p:spPr bwMode="hidden">
              <a:xfrm flipH="1" flipV="1">
                <a:off x="-1" y="3432149"/>
                <a:ext cx="3398419" cy="3425849"/>
              </a:xfrm>
              <a:prstGeom prst="line">
                <a:avLst/>
              </a:prstGeom>
              <a:ln>
                <a:solidFill>
                  <a:schemeClr val="accent1">
                    <a:lumMod val="75000"/>
                    <a:alpha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5" name="Straight Connector 34"/>
              <p:cNvCxnSpPr/>
              <p:nvPr/>
            </p:nvCxnSpPr>
            <p:spPr bwMode="hidden">
              <a:xfrm flipH="1" flipV="1">
                <a:off x="-1" y="4651431"/>
                <a:ext cx="2196496" cy="2206567"/>
              </a:xfrm>
              <a:prstGeom prst="line">
                <a:avLst/>
              </a:prstGeom>
              <a:ln>
                <a:solidFill>
                  <a:schemeClr val="accent1">
                    <a:lumMod val="75000"/>
                    <a:alpha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6" name="Straight Connector 35"/>
              <p:cNvCxnSpPr/>
              <p:nvPr/>
            </p:nvCxnSpPr>
            <p:spPr bwMode="hidden">
              <a:xfrm flipH="1" flipV="1">
                <a:off x="-1" y="5864453"/>
                <a:ext cx="987003" cy="993545"/>
              </a:xfrm>
              <a:prstGeom prst="line">
                <a:avLst/>
              </a:prstGeom>
              <a:ln>
                <a:solidFill>
                  <a:schemeClr val="accent1">
                    <a:lumMod val="75000"/>
                    <a:alpha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0" y="2541573"/>
            <a:ext cx="9601200" cy="2743200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6000" cap="none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5431536"/>
            <a:ext cx="9601200" cy="45720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58" name="Straight Connector 57"/>
          <p:cNvCxnSpPr/>
          <p:nvPr userDrawn="1"/>
        </p:nvCxnSpPr>
        <p:spPr>
          <a:xfrm>
            <a:off x="1295400" y="5294175"/>
            <a:ext cx="96012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0677804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5400" y="1981199"/>
            <a:ext cx="4572000" cy="3810001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24600" y="1981199"/>
            <a:ext cx="4572000" cy="3810001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B5CF7C-B333-48E1-A4A6-83A3C8B73AC0}" type="datetime1">
              <a:rPr lang="en-US" smtClean="0"/>
              <a:t>1/20/2026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45679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1818322"/>
            <a:ext cx="4572000" cy="641350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2503713"/>
            <a:ext cx="4572000" cy="3287487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24600" y="1818322"/>
            <a:ext cx="4572000" cy="641350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24600" y="2503713"/>
            <a:ext cx="4572000" cy="3287487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20762-5CBF-4210-AB54-376B091119F8}" type="datetime1">
              <a:rPr lang="en-US" smtClean="0"/>
              <a:t>1/20/2026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7906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DB371-BF5F-4058-A212-1A908E4D2674}" type="datetime1">
              <a:rPr lang="en-US" smtClean="0"/>
              <a:t>1/20/2026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8976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1" name="Group 160"/>
          <p:cNvGrpSpPr/>
          <p:nvPr userDrawn="1"/>
        </p:nvGrpSpPr>
        <p:grpSpPr bwMode="hidden">
          <a:xfrm>
            <a:off x="-1" y="0"/>
            <a:ext cx="12192002" cy="6858000"/>
            <a:chOff x="-1" y="0"/>
            <a:chExt cx="12192002" cy="6858000"/>
          </a:xfrm>
        </p:grpSpPr>
        <p:cxnSp>
          <p:nvCxnSpPr>
            <p:cNvPr id="162" name="Straight Connector 161"/>
            <p:cNvCxnSpPr/>
            <p:nvPr/>
          </p:nvCxnSpPr>
          <p:spPr bwMode="hidden">
            <a:xfrm>
              <a:off x="610194" y="0"/>
              <a:ext cx="0" cy="6858000"/>
            </a:xfrm>
            <a:prstGeom prst="line">
              <a:avLst/>
            </a:prstGeom>
            <a:ln>
              <a:solidFill>
                <a:schemeClr val="bg1">
                  <a:lumMod val="85000"/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3" name="Straight Connector 162"/>
            <p:cNvCxnSpPr/>
            <p:nvPr/>
          </p:nvCxnSpPr>
          <p:spPr bwMode="hidden">
            <a:xfrm>
              <a:off x="1829332" y="0"/>
              <a:ext cx="0" cy="6858000"/>
            </a:xfrm>
            <a:prstGeom prst="line">
              <a:avLst/>
            </a:prstGeom>
            <a:ln>
              <a:solidFill>
                <a:schemeClr val="bg1">
                  <a:lumMod val="85000"/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4" name="Straight Connector 163"/>
            <p:cNvCxnSpPr/>
            <p:nvPr/>
          </p:nvCxnSpPr>
          <p:spPr bwMode="hidden">
            <a:xfrm>
              <a:off x="3048470" y="0"/>
              <a:ext cx="0" cy="6858000"/>
            </a:xfrm>
            <a:prstGeom prst="line">
              <a:avLst/>
            </a:prstGeom>
            <a:ln>
              <a:solidFill>
                <a:schemeClr val="bg1">
                  <a:lumMod val="85000"/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 bwMode="hidden">
            <a:xfrm>
              <a:off x="4267608" y="0"/>
              <a:ext cx="0" cy="6858000"/>
            </a:xfrm>
            <a:prstGeom prst="line">
              <a:avLst/>
            </a:prstGeom>
            <a:ln>
              <a:solidFill>
                <a:schemeClr val="bg1">
                  <a:lumMod val="85000"/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 bwMode="hidden">
            <a:xfrm>
              <a:off x="5486746" y="0"/>
              <a:ext cx="0" cy="6858000"/>
            </a:xfrm>
            <a:prstGeom prst="line">
              <a:avLst/>
            </a:prstGeom>
            <a:ln>
              <a:solidFill>
                <a:schemeClr val="bg1">
                  <a:lumMod val="85000"/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7" name="Straight Connector 166"/>
            <p:cNvCxnSpPr/>
            <p:nvPr/>
          </p:nvCxnSpPr>
          <p:spPr bwMode="hidden">
            <a:xfrm>
              <a:off x="6705884" y="0"/>
              <a:ext cx="0" cy="6858000"/>
            </a:xfrm>
            <a:prstGeom prst="line">
              <a:avLst/>
            </a:prstGeom>
            <a:ln>
              <a:solidFill>
                <a:schemeClr val="bg1">
                  <a:lumMod val="85000"/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8" name="Straight Connector 167"/>
            <p:cNvCxnSpPr/>
            <p:nvPr/>
          </p:nvCxnSpPr>
          <p:spPr bwMode="hidden">
            <a:xfrm>
              <a:off x="7925022" y="0"/>
              <a:ext cx="0" cy="6858000"/>
            </a:xfrm>
            <a:prstGeom prst="line">
              <a:avLst/>
            </a:prstGeom>
            <a:ln>
              <a:solidFill>
                <a:schemeClr val="bg1">
                  <a:lumMod val="85000"/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 bwMode="hidden">
            <a:xfrm>
              <a:off x="9144160" y="0"/>
              <a:ext cx="0" cy="6858000"/>
            </a:xfrm>
            <a:prstGeom prst="line">
              <a:avLst/>
            </a:prstGeom>
            <a:ln>
              <a:solidFill>
                <a:schemeClr val="bg1">
                  <a:lumMod val="85000"/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0" name="Straight Connector 169"/>
            <p:cNvCxnSpPr/>
            <p:nvPr/>
          </p:nvCxnSpPr>
          <p:spPr bwMode="hidden">
            <a:xfrm>
              <a:off x="10363298" y="0"/>
              <a:ext cx="0" cy="6858000"/>
            </a:xfrm>
            <a:prstGeom prst="line">
              <a:avLst/>
            </a:prstGeom>
            <a:ln>
              <a:solidFill>
                <a:schemeClr val="bg1">
                  <a:lumMod val="85000"/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1" name="Straight Connector 170"/>
            <p:cNvCxnSpPr/>
            <p:nvPr/>
          </p:nvCxnSpPr>
          <p:spPr bwMode="hidden">
            <a:xfrm>
              <a:off x="11582436" y="0"/>
              <a:ext cx="0" cy="6858000"/>
            </a:xfrm>
            <a:prstGeom prst="line">
              <a:avLst/>
            </a:prstGeom>
            <a:ln>
              <a:solidFill>
                <a:schemeClr val="bg1">
                  <a:lumMod val="85000"/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2" name="Straight Connector 171"/>
            <p:cNvCxnSpPr/>
            <p:nvPr/>
          </p:nvCxnSpPr>
          <p:spPr bwMode="hidden">
            <a:xfrm>
              <a:off x="2819" y="386485"/>
              <a:ext cx="12188952" cy="0"/>
            </a:xfrm>
            <a:prstGeom prst="line">
              <a:avLst/>
            </a:prstGeom>
            <a:ln>
              <a:solidFill>
                <a:schemeClr val="bg1">
                  <a:lumMod val="85000"/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 bwMode="hidden">
            <a:xfrm>
              <a:off x="2819" y="1611181"/>
              <a:ext cx="12188952" cy="0"/>
            </a:xfrm>
            <a:prstGeom prst="line">
              <a:avLst/>
            </a:prstGeom>
            <a:ln>
              <a:solidFill>
                <a:schemeClr val="bg1">
                  <a:lumMod val="85000"/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4" name="Straight Connector 173"/>
            <p:cNvCxnSpPr/>
            <p:nvPr/>
          </p:nvCxnSpPr>
          <p:spPr bwMode="hidden">
            <a:xfrm>
              <a:off x="2819" y="2835877"/>
              <a:ext cx="12188952" cy="0"/>
            </a:xfrm>
            <a:prstGeom prst="line">
              <a:avLst/>
            </a:prstGeom>
            <a:ln>
              <a:solidFill>
                <a:schemeClr val="bg1">
                  <a:lumMod val="85000"/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5" name="Straight Connector 174"/>
            <p:cNvCxnSpPr/>
            <p:nvPr/>
          </p:nvCxnSpPr>
          <p:spPr bwMode="hidden">
            <a:xfrm>
              <a:off x="2819" y="4060573"/>
              <a:ext cx="12188952" cy="0"/>
            </a:xfrm>
            <a:prstGeom prst="line">
              <a:avLst/>
            </a:prstGeom>
            <a:ln>
              <a:solidFill>
                <a:schemeClr val="bg1">
                  <a:lumMod val="85000"/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6" name="Straight Connector 175"/>
            <p:cNvCxnSpPr/>
            <p:nvPr/>
          </p:nvCxnSpPr>
          <p:spPr bwMode="hidden">
            <a:xfrm>
              <a:off x="2819" y="5285269"/>
              <a:ext cx="12188952" cy="0"/>
            </a:xfrm>
            <a:prstGeom prst="line">
              <a:avLst/>
            </a:prstGeom>
            <a:ln>
              <a:solidFill>
                <a:schemeClr val="bg1">
                  <a:lumMod val="85000"/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 bwMode="hidden">
            <a:xfrm>
              <a:off x="2819" y="6509965"/>
              <a:ext cx="12188952" cy="0"/>
            </a:xfrm>
            <a:prstGeom prst="line">
              <a:avLst/>
            </a:prstGeom>
            <a:ln>
              <a:solidFill>
                <a:schemeClr val="bg1">
                  <a:lumMod val="85000"/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78" name="Group 177"/>
            <p:cNvGrpSpPr/>
            <p:nvPr userDrawn="1"/>
          </p:nvGrpSpPr>
          <p:grpSpPr bwMode="hidden">
            <a:xfrm>
              <a:off x="-1" y="0"/>
              <a:ext cx="12192001" cy="6858000"/>
              <a:chOff x="-1" y="0"/>
              <a:chExt cx="12192001" cy="6858000"/>
            </a:xfrm>
          </p:grpSpPr>
          <p:cxnSp>
            <p:nvCxnSpPr>
              <p:cNvPr id="196" name="Straight Connector 195"/>
              <p:cNvCxnSpPr/>
              <p:nvPr/>
            </p:nvCxnSpPr>
            <p:spPr bwMode="hidden">
              <a:xfrm>
                <a:off x="225425" y="0"/>
                <a:ext cx="6815931" cy="6858000"/>
              </a:xfrm>
              <a:prstGeom prst="line">
                <a:avLst/>
              </a:prstGeom>
              <a:ln>
                <a:solidFill>
                  <a:schemeClr val="bg1">
                    <a:lumMod val="85000"/>
                    <a:alpha val="3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7" name="Straight Connector 196"/>
              <p:cNvCxnSpPr/>
              <p:nvPr/>
            </p:nvCxnSpPr>
            <p:spPr bwMode="hidden">
              <a:xfrm>
                <a:off x="1449154" y="0"/>
                <a:ext cx="6815931" cy="6858000"/>
              </a:xfrm>
              <a:prstGeom prst="line">
                <a:avLst/>
              </a:prstGeom>
              <a:ln>
                <a:solidFill>
                  <a:schemeClr val="bg1">
                    <a:lumMod val="85000"/>
                    <a:alpha val="3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8" name="Straight Connector 197"/>
              <p:cNvCxnSpPr/>
              <p:nvPr/>
            </p:nvCxnSpPr>
            <p:spPr bwMode="hidden">
              <a:xfrm>
                <a:off x="2665982" y="0"/>
                <a:ext cx="6815931" cy="6858000"/>
              </a:xfrm>
              <a:prstGeom prst="line">
                <a:avLst/>
              </a:prstGeom>
              <a:ln>
                <a:solidFill>
                  <a:schemeClr val="bg1">
                    <a:lumMod val="85000"/>
                    <a:alpha val="3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9" name="Straight Connector 198"/>
              <p:cNvCxnSpPr/>
              <p:nvPr/>
            </p:nvCxnSpPr>
            <p:spPr bwMode="hidden">
              <a:xfrm>
                <a:off x="3885119" y="0"/>
                <a:ext cx="6815931" cy="6858000"/>
              </a:xfrm>
              <a:prstGeom prst="line">
                <a:avLst/>
              </a:prstGeom>
              <a:ln>
                <a:solidFill>
                  <a:schemeClr val="bg1">
                    <a:lumMod val="85000"/>
                    <a:alpha val="3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0" name="Straight Connector 199"/>
              <p:cNvCxnSpPr/>
              <p:nvPr/>
            </p:nvCxnSpPr>
            <p:spPr bwMode="hidden">
              <a:xfrm>
                <a:off x="5106502" y="0"/>
                <a:ext cx="6815931" cy="6858000"/>
              </a:xfrm>
              <a:prstGeom prst="line">
                <a:avLst/>
              </a:prstGeom>
              <a:ln>
                <a:solidFill>
                  <a:schemeClr val="bg1">
                    <a:lumMod val="85000"/>
                    <a:alpha val="3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201" name="Group 200"/>
              <p:cNvGrpSpPr/>
              <p:nvPr/>
            </p:nvGrpSpPr>
            <p:grpSpPr bwMode="hidden">
              <a:xfrm>
                <a:off x="6327885" y="0"/>
                <a:ext cx="5864115" cy="5898673"/>
                <a:chOff x="6327885" y="0"/>
                <a:chExt cx="5864115" cy="5898673"/>
              </a:xfrm>
            </p:grpSpPr>
            <p:cxnSp>
              <p:nvCxnSpPr>
                <p:cNvPr id="207" name="Straight Connector 206"/>
                <p:cNvCxnSpPr/>
                <p:nvPr/>
              </p:nvCxnSpPr>
              <p:spPr bwMode="hidden">
                <a:xfrm>
                  <a:off x="6327885" y="0"/>
                  <a:ext cx="5864115" cy="5898673"/>
                </a:xfrm>
                <a:prstGeom prst="line">
                  <a:avLst/>
                </a:prstGeom>
                <a:ln>
                  <a:solidFill>
                    <a:schemeClr val="bg1">
                      <a:lumMod val="85000"/>
                      <a:alpha val="3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08" name="Straight Connector 207"/>
                <p:cNvCxnSpPr/>
                <p:nvPr/>
              </p:nvCxnSpPr>
              <p:spPr bwMode="hidden">
                <a:xfrm>
                  <a:off x="7549268" y="0"/>
                  <a:ext cx="4642732" cy="4672425"/>
                </a:xfrm>
                <a:prstGeom prst="line">
                  <a:avLst/>
                </a:prstGeom>
                <a:ln>
                  <a:solidFill>
                    <a:schemeClr val="bg1">
                      <a:lumMod val="85000"/>
                      <a:alpha val="3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09" name="Straight Connector 208"/>
                <p:cNvCxnSpPr/>
                <p:nvPr/>
              </p:nvCxnSpPr>
              <p:spPr bwMode="hidden">
                <a:xfrm>
                  <a:off x="8772997" y="0"/>
                  <a:ext cx="3419003" cy="3456749"/>
                </a:xfrm>
                <a:prstGeom prst="line">
                  <a:avLst/>
                </a:prstGeom>
                <a:ln>
                  <a:solidFill>
                    <a:schemeClr val="bg1">
                      <a:lumMod val="85000"/>
                      <a:alpha val="3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10" name="Straight Connector 209"/>
                <p:cNvCxnSpPr/>
                <p:nvPr/>
              </p:nvCxnSpPr>
              <p:spPr bwMode="hidden">
                <a:xfrm>
                  <a:off x="9982200" y="0"/>
                  <a:ext cx="2209800" cy="2226469"/>
                </a:xfrm>
                <a:prstGeom prst="line">
                  <a:avLst/>
                </a:prstGeom>
                <a:ln>
                  <a:solidFill>
                    <a:schemeClr val="bg1">
                      <a:lumMod val="85000"/>
                      <a:alpha val="3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11" name="Straight Connector 210"/>
                <p:cNvCxnSpPr/>
                <p:nvPr/>
              </p:nvCxnSpPr>
              <p:spPr bwMode="hidden">
                <a:xfrm>
                  <a:off x="11199019" y="0"/>
                  <a:ext cx="992981" cy="1002506"/>
                </a:xfrm>
                <a:prstGeom prst="line">
                  <a:avLst/>
                </a:prstGeom>
                <a:ln>
                  <a:solidFill>
                    <a:schemeClr val="bg1">
                      <a:lumMod val="85000"/>
                      <a:alpha val="3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202" name="Straight Connector 201"/>
              <p:cNvCxnSpPr/>
              <p:nvPr/>
            </p:nvCxnSpPr>
            <p:spPr bwMode="hidden">
              <a:xfrm flipH="1" flipV="1">
                <a:off x="-1" y="1012053"/>
                <a:ext cx="5828811" cy="5845945"/>
              </a:xfrm>
              <a:prstGeom prst="line">
                <a:avLst/>
              </a:prstGeom>
              <a:ln>
                <a:solidFill>
                  <a:schemeClr val="bg1">
                    <a:lumMod val="85000"/>
                    <a:alpha val="3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3" name="Straight Connector 202"/>
              <p:cNvCxnSpPr/>
              <p:nvPr/>
            </p:nvCxnSpPr>
            <p:spPr bwMode="hidden">
              <a:xfrm flipH="1" flipV="1">
                <a:off x="-1" y="2227340"/>
                <a:ext cx="4614781" cy="4630658"/>
              </a:xfrm>
              <a:prstGeom prst="line">
                <a:avLst/>
              </a:prstGeom>
              <a:ln>
                <a:solidFill>
                  <a:schemeClr val="bg1">
                    <a:lumMod val="85000"/>
                    <a:alpha val="3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4" name="Straight Connector 203"/>
              <p:cNvCxnSpPr/>
              <p:nvPr/>
            </p:nvCxnSpPr>
            <p:spPr bwMode="hidden">
              <a:xfrm flipH="1" flipV="1">
                <a:off x="-1" y="3432149"/>
                <a:ext cx="3398419" cy="3425849"/>
              </a:xfrm>
              <a:prstGeom prst="line">
                <a:avLst/>
              </a:prstGeom>
              <a:ln>
                <a:solidFill>
                  <a:schemeClr val="bg1">
                    <a:lumMod val="85000"/>
                    <a:alpha val="3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5" name="Straight Connector 204"/>
              <p:cNvCxnSpPr/>
              <p:nvPr/>
            </p:nvCxnSpPr>
            <p:spPr bwMode="hidden">
              <a:xfrm flipH="1" flipV="1">
                <a:off x="-1" y="4651431"/>
                <a:ext cx="2196496" cy="2206567"/>
              </a:xfrm>
              <a:prstGeom prst="line">
                <a:avLst/>
              </a:prstGeom>
              <a:ln>
                <a:solidFill>
                  <a:schemeClr val="bg1">
                    <a:lumMod val="85000"/>
                    <a:alpha val="3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6" name="Straight Connector 205"/>
              <p:cNvCxnSpPr/>
              <p:nvPr/>
            </p:nvCxnSpPr>
            <p:spPr bwMode="hidden">
              <a:xfrm flipH="1" flipV="1">
                <a:off x="-1" y="5864453"/>
                <a:ext cx="987003" cy="993545"/>
              </a:xfrm>
              <a:prstGeom prst="line">
                <a:avLst/>
              </a:prstGeom>
              <a:ln>
                <a:solidFill>
                  <a:schemeClr val="bg1">
                    <a:lumMod val="85000"/>
                    <a:alpha val="3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79" name="Group 178"/>
            <p:cNvGrpSpPr/>
            <p:nvPr userDrawn="1"/>
          </p:nvGrpSpPr>
          <p:grpSpPr bwMode="hidden">
            <a:xfrm flipH="1">
              <a:off x="0" y="0"/>
              <a:ext cx="12192001" cy="6858000"/>
              <a:chOff x="-1" y="0"/>
              <a:chExt cx="12192001" cy="6858000"/>
            </a:xfrm>
          </p:grpSpPr>
          <p:cxnSp>
            <p:nvCxnSpPr>
              <p:cNvPr id="180" name="Straight Connector 179"/>
              <p:cNvCxnSpPr/>
              <p:nvPr/>
            </p:nvCxnSpPr>
            <p:spPr bwMode="hidden">
              <a:xfrm>
                <a:off x="225425" y="0"/>
                <a:ext cx="6815931" cy="6858000"/>
              </a:xfrm>
              <a:prstGeom prst="line">
                <a:avLst/>
              </a:prstGeom>
              <a:ln>
                <a:solidFill>
                  <a:schemeClr val="bg1">
                    <a:lumMod val="85000"/>
                    <a:alpha val="3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1" name="Straight Connector 180"/>
              <p:cNvCxnSpPr/>
              <p:nvPr/>
            </p:nvCxnSpPr>
            <p:spPr bwMode="hidden">
              <a:xfrm>
                <a:off x="1449154" y="0"/>
                <a:ext cx="6815931" cy="6858000"/>
              </a:xfrm>
              <a:prstGeom prst="line">
                <a:avLst/>
              </a:prstGeom>
              <a:ln>
                <a:solidFill>
                  <a:schemeClr val="bg1">
                    <a:lumMod val="85000"/>
                    <a:alpha val="3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2" name="Straight Connector 181"/>
              <p:cNvCxnSpPr/>
              <p:nvPr/>
            </p:nvCxnSpPr>
            <p:spPr bwMode="hidden">
              <a:xfrm>
                <a:off x="2665982" y="0"/>
                <a:ext cx="6815931" cy="6858000"/>
              </a:xfrm>
              <a:prstGeom prst="line">
                <a:avLst/>
              </a:prstGeom>
              <a:ln>
                <a:solidFill>
                  <a:schemeClr val="bg1">
                    <a:lumMod val="85000"/>
                    <a:alpha val="3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3" name="Straight Connector 182"/>
              <p:cNvCxnSpPr/>
              <p:nvPr/>
            </p:nvCxnSpPr>
            <p:spPr bwMode="hidden">
              <a:xfrm>
                <a:off x="3885119" y="0"/>
                <a:ext cx="6815931" cy="6858000"/>
              </a:xfrm>
              <a:prstGeom prst="line">
                <a:avLst/>
              </a:prstGeom>
              <a:ln>
                <a:solidFill>
                  <a:schemeClr val="bg1">
                    <a:lumMod val="85000"/>
                    <a:alpha val="3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4" name="Straight Connector 183"/>
              <p:cNvCxnSpPr/>
              <p:nvPr/>
            </p:nvCxnSpPr>
            <p:spPr bwMode="hidden">
              <a:xfrm>
                <a:off x="5106502" y="0"/>
                <a:ext cx="6815931" cy="6858000"/>
              </a:xfrm>
              <a:prstGeom prst="line">
                <a:avLst/>
              </a:prstGeom>
              <a:ln>
                <a:solidFill>
                  <a:schemeClr val="bg1">
                    <a:lumMod val="85000"/>
                    <a:alpha val="3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185" name="Group 184"/>
              <p:cNvGrpSpPr/>
              <p:nvPr/>
            </p:nvGrpSpPr>
            <p:grpSpPr bwMode="hidden">
              <a:xfrm>
                <a:off x="6327885" y="0"/>
                <a:ext cx="5864115" cy="5898673"/>
                <a:chOff x="6327885" y="0"/>
                <a:chExt cx="5864115" cy="5898673"/>
              </a:xfrm>
            </p:grpSpPr>
            <p:cxnSp>
              <p:nvCxnSpPr>
                <p:cNvPr id="191" name="Straight Connector 190"/>
                <p:cNvCxnSpPr/>
                <p:nvPr/>
              </p:nvCxnSpPr>
              <p:spPr bwMode="hidden">
                <a:xfrm>
                  <a:off x="6327885" y="0"/>
                  <a:ext cx="5864115" cy="5898673"/>
                </a:xfrm>
                <a:prstGeom prst="line">
                  <a:avLst/>
                </a:prstGeom>
                <a:ln>
                  <a:solidFill>
                    <a:schemeClr val="bg1">
                      <a:lumMod val="85000"/>
                      <a:alpha val="3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92" name="Straight Connector 191"/>
                <p:cNvCxnSpPr/>
                <p:nvPr/>
              </p:nvCxnSpPr>
              <p:spPr bwMode="hidden">
                <a:xfrm>
                  <a:off x="7549268" y="0"/>
                  <a:ext cx="4642732" cy="4672425"/>
                </a:xfrm>
                <a:prstGeom prst="line">
                  <a:avLst/>
                </a:prstGeom>
                <a:ln>
                  <a:solidFill>
                    <a:schemeClr val="bg1">
                      <a:lumMod val="85000"/>
                      <a:alpha val="3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93" name="Straight Connector 192"/>
                <p:cNvCxnSpPr/>
                <p:nvPr/>
              </p:nvCxnSpPr>
              <p:spPr bwMode="hidden">
                <a:xfrm>
                  <a:off x="8772997" y="0"/>
                  <a:ext cx="3419003" cy="3456749"/>
                </a:xfrm>
                <a:prstGeom prst="line">
                  <a:avLst/>
                </a:prstGeom>
                <a:ln>
                  <a:solidFill>
                    <a:schemeClr val="bg1">
                      <a:lumMod val="85000"/>
                      <a:alpha val="3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94" name="Straight Connector 193"/>
                <p:cNvCxnSpPr/>
                <p:nvPr/>
              </p:nvCxnSpPr>
              <p:spPr bwMode="hidden">
                <a:xfrm>
                  <a:off x="9982200" y="0"/>
                  <a:ext cx="2209800" cy="2226469"/>
                </a:xfrm>
                <a:prstGeom prst="line">
                  <a:avLst/>
                </a:prstGeom>
                <a:ln>
                  <a:solidFill>
                    <a:schemeClr val="bg1">
                      <a:lumMod val="85000"/>
                      <a:alpha val="3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95" name="Straight Connector 194"/>
                <p:cNvCxnSpPr/>
                <p:nvPr/>
              </p:nvCxnSpPr>
              <p:spPr bwMode="hidden">
                <a:xfrm>
                  <a:off x="11199019" y="0"/>
                  <a:ext cx="992981" cy="1002506"/>
                </a:xfrm>
                <a:prstGeom prst="line">
                  <a:avLst/>
                </a:prstGeom>
                <a:ln>
                  <a:solidFill>
                    <a:schemeClr val="bg1">
                      <a:lumMod val="85000"/>
                      <a:alpha val="3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186" name="Straight Connector 185"/>
              <p:cNvCxnSpPr/>
              <p:nvPr/>
            </p:nvCxnSpPr>
            <p:spPr bwMode="hidden">
              <a:xfrm flipH="1" flipV="1">
                <a:off x="-1" y="1012053"/>
                <a:ext cx="5828811" cy="5845945"/>
              </a:xfrm>
              <a:prstGeom prst="line">
                <a:avLst/>
              </a:prstGeom>
              <a:ln>
                <a:solidFill>
                  <a:schemeClr val="bg1">
                    <a:lumMod val="85000"/>
                    <a:alpha val="3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7" name="Straight Connector 186"/>
              <p:cNvCxnSpPr/>
              <p:nvPr/>
            </p:nvCxnSpPr>
            <p:spPr bwMode="hidden">
              <a:xfrm flipH="1" flipV="1">
                <a:off x="-1" y="2227340"/>
                <a:ext cx="4614781" cy="4630658"/>
              </a:xfrm>
              <a:prstGeom prst="line">
                <a:avLst/>
              </a:prstGeom>
              <a:ln>
                <a:solidFill>
                  <a:schemeClr val="bg1">
                    <a:lumMod val="85000"/>
                    <a:alpha val="3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8" name="Straight Connector 187"/>
              <p:cNvCxnSpPr/>
              <p:nvPr/>
            </p:nvCxnSpPr>
            <p:spPr bwMode="hidden">
              <a:xfrm flipH="1" flipV="1">
                <a:off x="-1" y="3432149"/>
                <a:ext cx="3398419" cy="3425849"/>
              </a:xfrm>
              <a:prstGeom prst="line">
                <a:avLst/>
              </a:prstGeom>
              <a:ln>
                <a:solidFill>
                  <a:schemeClr val="bg1">
                    <a:lumMod val="85000"/>
                    <a:alpha val="3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9" name="Straight Connector 188"/>
              <p:cNvCxnSpPr/>
              <p:nvPr/>
            </p:nvCxnSpPr>
            <p:spPr bwMode="hidden">
              <a:xfrm flipH="1" flipV="1">
                <a:off x="-1" y="4651431"/>
                <a:ext cx="2196496" cy="2206567"/>
              </a:xfrm>
              <a:prstGeom prst="line">
                <a:avLst/>
              </a:prstGeom>
              <a:ln>
                <a:solidFill>
                  <a:schemeClr val="bg1">
                    <a:lumMod val="85000"/>
                    <a:alpha val="3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0" name="Straight Connector 189"/>
              <p:cNvCxnSpPr/>
              <p:nvPr/>
            </p:nvCxnSpPr>
            <p:spPr bwMode="hidden">
              <a:xfrm flipH="1" flipV="1">
                <a:off x="-1" y="5864453"/>
                <a:ext cx="987003" cy="993545"/>
              </a:xfrm>
              <a:prstGeom prst="line">
                <a:avLst/>
              </a:prstGeom>
              <a:ln>
                <a:solidFill>
                  <a:schemeClr val="bg1">
                    <a:lumMod val="85000"/>
                    <a:alpha val="3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213" name="Footer Placeholder 21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212" name="Date Placeholder 2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A4083B-90AA-48CF-BAD5-00AA24D7F288}" type="datetime1">
              <a:rPr lang="en-US" smtClean="0"/>
              <a:t>1/20/2026</a:t>
            </a:fld>
            <a:endParaRPr lang="en-US"/>
          </a:p>
        </p:txBody>
      </p:sp>
      <p:sp>
        <p:nvSpPr>
          <p:cNvPr id="214" name="Slide Number Placeholder 2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6817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Pr>
        <a:gradFill flip="none" rotWithShape="1">
          <a:gsLst>
            <a:gs pos="0">
              <a:schemeClr val="accent1"/>
            </a:gs>
            <a:gs pos="100000">
              <a:schemeClr val="accent1">
                <a:lumMod val="80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 userDrawn="1"/>
        </p:nvGrpSpPr>
        <p:grpSpPr bwMode="hidden">
          <a:xfrm>
            <a:off x="-1" y="0"/>
            <a:ext cx="12192002" cy="6858000"/>
            <a:chOff x="-1" y="0"/>
            <a:chExt cx="12192002" cy="6858000"/>
          </a:xfrm>
        </p:grpSpPr>
        <p:cxnSp>
          <p:nvCxnSpPr>
            <p:cNvPr id="10" name="Straight Connector 9"/>
            <p:cNvCxnSpPr/>
            <p:nvPr/>
          </p:nvCxnSpPr>
          <p:spPr bwMode="hidden">
            <a:xfrm>
              <a:off x="610194" y="0"/>
              <a:ext cx="0" cy="6858000"/>
            </a:xfrm>
            <a:prstGeom prst="line">
              <a:avLst/>
            </a:prstGeom>
            <a:ln>
              <a:solidFill>
                <a:schemeClr val="accent1">
                  <a:lumMod val="75000"/>
                  <a:alpha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 bwMode="hidden">
            <a:xfrm>
              <a:off x="1829332" y="0"/>
              <a:ext cx="0" cy="6858000"/>
            </a:xfrm>
            <a:prstGeom prst="line">
              <a:avLst/>
            </a:prstGeom>
            <a:ln>
              <a:solidFill>
                <a:schemeClr val="accent1">
                  <a:lumMod val="75000"/>
                  <a:alpha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 bwMode="hidden">
            <a:xfrm>
              <a:off x="3048470" y="0"/>
              <a:ext cx="0" cy="6858000"/>
            </a:xfrm>
            <a:prstGeom prst="line">
              <a:avLst/>
            </a:prstGeom>
            <a:ln>
              <a:solidFill>
                <a:schemeClr val="accent1">
                  <a:lumMod val="75000"/>
                  <a:alpha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 bwMode="hidden">
            <a:xfrm>
              <a:off x="4267608" y="0"/>
              <a:ext cx="0" cy="6858000"/>
            </a:xfrm>
            <a:prstGeom prst="line">
              <a:avLst/>
            </a:prstGeom>
            <a:ln>
              <a:solidFill>
                <a:schemeClr val="accent1">
                  <a:lumMod val="75000"/>
                  <a:alpha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 bwMode="hidden">
            <a:xfrm>
              <a:off x="5486746" y="0"/>
              <a:ext cx="0" cy="6858000"/>
            </a:xfrm>
            <a:prstGeom prst="line">
              <a:avLst/>
            </a:prstGeom>
            <a:ln>
              <a:solidFill>
                <a:schemeClr val="accent1">
                  <a:lumMod val="75000"/>
                  <a:alpha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 bwMode="hidden">
            <a:xfrm>
              <a:off x="6705884" y="0"/>
              <a:ext cx="0" cy="6858000"/>
            </a:xfrm>
            <a:prstGeom prst="line">
              <a:avLst/>
            </a:prstGeom>
            <a:ln>
              <a:solidFill>
                <a:schemeClr val="accent1">
                  <a:lumMod val="75000"/>
                  <a:alpha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 bwMode="hidden">
            <a:xfrm>
              <a:off x="7925022" y="0"/>
              <a:ext cx="0" cy="6858000"/>
            </a:xfrm>
            <a:prstGeom prst="line">
              <a:avLst/>
            </a:prstGeom>
            <a:ln>
              <a:solidFill>
                <a:schemeClr val="accent1">
                  <a:lumMod val="75000"/>
                  <a:alpha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 bwMode="hidden">
            <a:xfrm>
              <a:off x="9144160" y="0"/>
              <a:ext cx="0" cy="6858000"/>
            </a:xfrm>
            <a:prstGeom prst="line">
              <a:avLst/>
            </a:prstGeom>
            <a:ln>
              <a:solidFill>
                <a:schemeClr val="accent1">
                  <a:lumMod val="75000"/>
                  <a:alpha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 bwMode="hidden">
            <a:xfrm>
              <a:off x="10363298" y="0"/>
              <a:ext cx="0" cy="6858000"/>
            </a:xfrm>
            <a:prstGeom prst="line">
              <a:avLst/>
            </a:prstGeom>
            <a:ln>
              <a:solidFill>
                <a:schemeClr val="accent1">
                  <a:lumMod val="75000"/>
                  <a:alpha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 bwMode="hidden">
            <a:xfrm>
              <a:off x="11582436" y="0"/>
              <a:ext cx="0" cy="6858000"/>
            </a:xfrm>
            <a:prstGeom prst="line">
              <a:avLst/>
            </a:prstGeom>
            <a:ln>
              <a:solidFill>
                <a:schemeClr val="accent1">
                  <a:lumMod val="75000"/>
                  <a:alpha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 bwMode="hidden">
            <a:xfrm>
              <a:off x="2819" y="386485"/>
              <a:ext cx="12188952" cy="0"/>
            </a:xfrm>
            <a:prstGeom prst="line">
              <a:avLst/>
            </a:prstGeom>
            <a:ln>
              <a:solidFill>
                <a:schemeClr val="accent1">
                  <a:lumMod val="75000"/>
                  <a:alpha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 bwMode="hidden">
            <a:xfrm>
              <a:off x="2819" y="1611181"/>
              <a:ext cx="12188952" cy="0"/>
            </a:xfrm>
            <a:prstGeom prst="line">
              <a:avLst/>
            </a:prstGeom>
            <a:ln>
              <a:solidFill>
                <a:schemeClr val="accent1">
                  <a:lumMod val="75000"/>
                  <a:alpha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 bwMode="hidden">
            <a:xfrm>
              <a:off x="2819" y="2835877"/>
              <a:ext cx="12188952" cy="0"/>
            </a:xfrm>
            <a:prstGeom prst="line">
              <a:avLst/>
            </a:prstGeom>
            <a:ln>
              <a:solidFill>
                <a:schemeClr val="accent1">
                  <a:lumMod val="75000"/>
                  <a:alpha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 bwMode="hidden">
            <a:xfrm>
              <a:off x="2819" y="4060573"/>
              <a:ext cx="12188952" cy="0"/>
            </a:xfrm>
            <a:prstGeom prst="line">
              <a:avLst/>
            </a:prstGeom>
            <a:ln>
              <a:solidFill>
                <a:schemeClr val="accent1">
                  <a:lumMod val="75000"/>
                  <a:alpha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 bwMode="hidden">
            <a:xfrm>
              <a:off x="2819" y="5285269"/>
              <a:ext cx="12188952" cy="0"/>
            </a:xfrm>
            <a:prstGeom prst="line">
              <a:avLst/>
            </a:prstGeom>
            <a:ln>
              <a:solidFill>
                <a:schemeClr val="accent1">
                  <a:lumMod val="75000"/>
                  <a:alpha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 bwMode="hidden">
            <a:xfrm>
              <a:off x="2819" y="6509965"/>
              <a:ext cx="12188952" cy="0"/>
            </a:xfrm>
            <a:prstGeom prst="line">
              <a:avLst/>
            </a:prstGeom>
            <a:ln>
              <a:solidFill>
                <a:schemeClr val="accent1">
                  <a:lumMod val="75000"/>
                  <a:alpha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26" name="Group 25"/>
            <p:cNvGrpSpPr/>
            <p:nvPr userDrawn="1"/>
          </p:nvGrpSpPr>
          <p:grpSpPr bwMode="hidden">
            <a:xfrm>
              <a:off x="-1" y="0"/>
              <a:ext cx="12192001" cy="6858000"/>
              <a:chOff x="-1" y="0"/>
              <a:chExt cx="12192001" cy="6858000"/>
            </a:xfrm>
          </p:grpSpPr>
          <p:cxnSp>
            <p:nvCxnSpPr>
              <p:cNvPr id="44" name="Straight Connector 43"/>
              <p:cNvCxnSpPr/>
              <p:nvPr/>
            </p:nvCxnSpPr>
            <p:spPr bwMode="hidden">
              <a:xfrm>
                <a:off x="225425" y="0"/>
                <a:ext cx="6815931" cy="6858000"/>
              </a:xfrm>
              <a:prstGeom prst="line">
                <a:avLst/>
              </a:prstGeom>
              <a:ln>
                <a:solidFill>
                  <a:schemeClr val="accent1">
                    <a:lumMod val="75000"/>
                    <a:alpha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5" name="Straight Connector 44"/>
              <p:cNvCxnSpPr/>
              <p:nvPr/>
            </p:nvCxnSpPr>
            <p:spPr bwMode="hidden">
              <a:xfrm>
                <a:off x="1449154" y="0"/>
                <a:ext cx="6815931" cy="6858000"/>
              </a:xfrm>
              <a:prstGeom prst="line">
                <a:avLst/>
              </a:prstGeom>
              <a:ln>
                <a:solidFill>
                  <a:schemeClr val="accent1">
                    <a:lumMod val="75000"/>
                    <a:alpha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6" name="Straight Connector 45"/>
              <p:cNvCxnSpPr/>
              <p:nvPr/>
            </p:nvCxnSpPr>
            <p:spPr bwMode="hidden">
              <a:xfrm>
                <a:off x="2665982" y="0"/>
                <a:ext cx="6815931" cy="6858000"/>
              </a:xfrm>
              <a:prstGeom prst="line">
                <a:avLst/>
              </a:prstGeom>
              <a:ln>
                <a:solidFill>
                  <a:schemeClr val="accent1">
                    <a:lumMod val="75000"/>
                    <a:alpha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7" name="Straight Connector 46"/>
              <p:cNvCxnSpPr/>
              <p:nvPr/>
            </p:nvCxnSpPr>
            <p:spPr bwMode="hidden">
              <a:xfrm>
                <a:off x="3885119" y="0"/>
                <a:ext cx="6815931" cy="6858000"/>
              </a:xfrm>
              <a:prstGeom prst="line">
                <a:avLst/>
              </a:prstGeom>
              <a:ln>
                <a:solidFill>
                  <a:schemeClr val="accent1">
                    <a:lumMod val="75000"/>
                    <a:alpha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8" name="Straight Connector 47"/>
              <p:cNvCxnSpPr/>
              <p:nvPr/>
            </p:nvCxnSpPr>
            <p:spPr bwMode="hidden">
              <a:xfrm>
                <a:off x="5106502" y="0"/>
                <a:ext cx="6815931" cy="6858000"/>
              </a:xfrm>
              <a:prstGeom prst="line">
                <a:avLst/>
              </a:prstGeom>
              <a:ln>
                <a:solidFill>
                  <a:schemeClr val="accent1">
                    <a:lumMod val="75000"/>
                    <a:alpha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49" name="Group 48"/>
              <p:cNvGrpSpPr/>
              <p:nvPr/>
            </p:nvGrpSpPr>
            <p:grpSpPr bwMode="hidden">
              <a:xfrm>
                <a:off x="6327885" y="0"/>
                <a:ext cx="5864115" cy="5898673"/>
                <a:chOff x="6327885" y="0"/>
                <a:chExt cx="5864115" cy="5898673"/>
              </a:xfrm>
            </p:grpSpPr>
            <p:cxnSp>
              <p:nvCxnSpPr>
                <p:cNvPr id="55" name="Straight Connector 54"/>
                <p:cNvCxnSpPr/>
                <p:nvPr/>
              </p:nvCxnSpPr>
              <p:spPr bwMode="hidden">
                <a:xfrm>
                  <a:off x="6327885" y="0"/>
                  <a:ext cx="5864115" cy="5898673"/>
                </a:xfrm>
                <a:prstGeom prst="line">
                  <a:avLst/>
                </a:prstGeom>
                <a:ln>
                  <a:solidFill>
                    <a:schemeClr val="accent1">
                      <a:lumMod val="75000"/>
                      <a:alpha val="2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6" name="Straight Connector 55"/>
                <p:cNvCxnSpPr/>
                <p:nvPr/>
              </p:nvCxnSpPr>
              <p:spPr bwMode="hidden">
                <a:xfrm>
                  <a:off x="7549268" y="0"/>
                  <a:ext cx="4642732" cy="4672425"/>
                </a:xfrm>
                <a:prstGeom prst="line">
                  <a:avLst/>
                </a:prstGeom>
                <a:ln>
                  <a:solidFill>
                    <a:schemeClr val="accent1">
                      <a:lumMod val="75000"/>
                      <a:alpha val="2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7" name="Straight Connector 56"/>
                <p:cNvCxnSpPr/>
                <p:nvPr/>
              </p:nvCxnSpPr>
              <p:spPr bwMode="hidden">
                <a:xfrm>
                  <a:off x="8772997" y="0"/>
                  <a:ext cx="3419003" cy="3456749"/>
                </a:xfrm>
                <a:prstGeom prst="line">
                  <a:avLst/>
                </a:prstGeom>
                <a:ln>
                  <a:solidFill>
                    <a:schemeClr val="accent1">
                      <a:lumMod val="75000"/>
                      <a:alpha val="2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8" name="Straight Connector 57"/>
                <p:cNvCxnSpPr/>
                <p:nvPr/>
              </p:nvCxnSpPr>
              <p:spPr bwMode="hidden">
                <a:xfrm>
                  <a:off x="9982200" y="0"/>
                  <a:ext cx="2209800" cy="2226469"/>
                </a:xfrm>
                <a:prstGeom prst="line">
                  <a:avLst/>
                </a:prstGeom>
                <a:ln>
                  <a:solidFill>
                    <a:schemeClr val="accent1">
                      <a:lumMod val="75000"/>
                      <a:alpha val="2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9" name="Straight Connector 58"/>
                <p:cNvCxnSpPr/>
                <p:nvPr/>
              </p:nvCxnSpPr>
              <p:spPr bwMode="hidden">
                <a:xfrm>
                  <a:off x="11199019" y="0"/>
                  <a:ext cx="992981" cy="1002506"/>
                </a:xfrm>
                <a:prstGeom prst="line">
                  <a:avLst/>
                </a:prstGeom>
                <a:ln>
                  <a:solidFill>
                    <a:schemeClr val="accent1">
                      <a:lumMod val="75000"/>
                      <a:alpha val="2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50" name="Straight Connector 49"/>
              <p:cNvCxnSpPr/>
              <p:nvPr/>
            </p:nvCxnSpPr>
            <p:spPr bwMode="hidden">
              <a:xfrm flipH="1" flipV="1">
                <a:off x="-1" y="1012053"/>
                <a:ext cx="5828811" cy="5845945"/>
              </a:xfrm>
              <a:prstGeom prst="line">
                <a:avLst/>
              </a:prstGeom>
              <a:ln>
                <a:solidFill>
                  <a:schemeClr val="accent1">
                    <a:lumMod val="75000"/>
                    <a:alpha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1" name="Straight Connector 50"/>
              <p:cNvCxnSpPr/>
              <p:nvPr/>
            </p:nvCxnSpPr>
            <p:spPr bwMode="hidden">
              <a:xfrm flipH="1" flipV="1">
                <a:off x="-1" y="2227340"/>
                <a:ext cx="4614781" cy="4630658"/>
              </a:xfrm>
              <a:prstGeom prst="line">
                <a:avLst/>
              </a:prstGeom>
              <a:ln>
                <a:solidFill>
                  <a:schemeClr val="accent1">
                    <a:lumMod val="75000"/>
                    <a:alpha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2" name="Straight Connector 51"/>
              <p:cNvCxnSpPr/>
              <p:nvPr/>
            </p:nvCxnSpPr>
            <p:spPr bwMode="hidden">
              <a:xfrm flipH="1" flipV="1">
                <a:off x="-1" y="3432149"/>
                <a:ext cx="3398419" cy="3425849"/>
              </a:xfrm>
              <a:prstGeom prst="line">
                <a:avLst/>
              </a:prstGeom>
              <a:ln>
                <a:solidFill>
                  <a:schemeClr val="accent1">
                    <a:lumMod val="75000"/>
                    <a:alpha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3" name="Straight Connector 52"/>
              <p:cNvCxnSpPr/>
              <p:nvPr/>
            </p:nvCxnSpPr>
            <p:spPr bwMode="hidden">
              <a:xfrm flipH="1" flipV="1">
                <a:off x="-1" y="4651431"/>
                <a:ext cx="2196496" cy="2206567"/>
              </a:xfrm>
              <a:prstGeom prst="line">
                <a:avLst/>
              </a:prstGeom>
              <a:ln>
                <a:solidFill>
                  <a:schemeClr val="accent1">
                    <a:lumMod val="75000"/>
                    <a:alpha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4" name="Straight Connector 53"/>
              <p:cNvCxnSpPr/>
              <p:nvPr/>
            </p:nvCxnSpPr>
            <p:spPr bwMode="hidden">
              <a:xfrm flipH="1" flipV="1">
                <a:off x="-1" y="5864453"/>
                <a:ext cx="987003" cy="993545"/>
              </a:xfrm>
              <a:prstGeom prst="line">
                <a:avLst/>
              </a:prstGeom>
              <a:ln>
                <a:solidFill>
                  <a:schemeClr val="accent1">
                    <a:lumMod val="75000"/>
                    <a:alpha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7" name="Group 26"/>
            <p:cNvGrpSpPr/>
            <p:nvPr userDrawn="1"/>
          </p:nvGrpSpPr>
          <p:grpSpPr bwMode="hidden">
            <a:xfrm flipH="1">
              <a:off x="0" y="0"/>
              <a:ext cx="12192001" cy="6858000"/>
              <a:chOff x="-1" y="0"/>
              <a:chExt cx="12192001" cy="6858000"/>
            </a:xfrm>
          </p:grpSpPr>
          <p:cxnSp>
            <p:nvCxnSpPr>
              <p:cNvPr id="28" name="Straight Connector 27"/>
              <p:cNvCxnSpPr/>
              <p:nvPr/>
            </p:nvCxnSpPr>
            <p:spPr bwMode="hidden">
              <a:xfrm>
                <a:off x="225425" y="0"/>
                <a:ext cx="6815931" cy="6858000"/>
              </a:xfrm>
              <a:prstGeom prst="line">
                <a:avLst/>
              </a:prstGeom>
              <a:ln>
                <a:solidFill>
                  <a:schemeClr val="accent1">
                    <a:lumMod val="75000"/>
                    <a:alpha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" name="Straight Connector 28"/>
              <p:cNvCxnSpPr/>
              <p:nvPr/>
            </p:nvCxnSpPr>
            <p:spPr bwMode="hidden">
              <a:xfrm>
                <a:off x="1449154" y="0"/>
                <a:ext cx="6815931" cy="6858000"/>
              </a:xfrm>
              <a:prstGeom prst="line">
                <a:avLst/>
              </a:prstGeom>
              <a:ln>
                <a:solidFill>
                  <a:schemeClr val="accent1">
                    <a:lumMod val="75000"/>
                    <a:alpha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Straight Connector 29"/>
              <p:cNvCxnSpPr/>
              <p:nvPr/>
            </p:nvCxnSpPr>
            <p:spPr bwMode="hidden">
              <a:xfrm>
                <a:off x="2665982" y="0"/>
                <a:ext cx="6815931" cy="6858000"/>
              </a:xfrm>
              <a:prstGeom prst="line">
                <a:avLst/>
              </a:prstGeom>
              <a:ln>
                <a:solidFill>
                  <a:schemeClr val="accent1">
                    <a:lumMod val="75000"/>
                    <a:alpha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" name="Straight Connector 30"/>
              <p:cNvCxnSpPr/>
              <p:nvPr/>
            </p:nvCxnSpPr>
            <p:spPr bwMode="hidden">
              <a:xfrm>
                <a:off x="3885119" y="0"/>
                <a:ext cx="6815931" cy="6858000"/>
              </a:xfrm>
              <a:prstGeom prst="line">
                <a:avLst/>
              </a:prstGeom>
              <a:ln>
                <a:solidFill>
                  <a:schemeClr val="accent1">
                    <a:lumMod val="75000"/>
                    <a:alpha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" name="Straight Connector 31"/>
              <p:cNvCxnSpPr/>
              <p:nvPr/>
            </p:nvCxnSpPr>
            <p:spPr bwMode="hidden">
              <a:xfrm>
                <a:off x="5150644" y="0"/>
                <a:ext cx="6815931" cy="6858000"/>
              </a:xfrm>
              <a:prstGeom prst="line">
                <a:avLst/>
              </a:prstGeom>
              <a:ln>
                <a:solidFill>
                  <a:schemeClr val="accent1">
                    <a:lumMod val="75000"/>
                    <a:alpha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33" name="Group 32"/>
              <p:cNvGrpSpPr/>
              <p:nvPr/>
            </p:nvGrpSpPr>
            <p:grpSpPr bwMode="hidden">
              <a:xfrm>
                <a:off x="6327885" y="0"/>
                <a:ext cx="5864115" cy="5898673"/>
                <a:chOff x="6327885" y="0"/>
                <a:chExt cx="5864115" cy="5898673"/>
              </a:xfrm>
            </p:grpSpPr>
            <p:cxnSp>
              <p:nvCxnSpPr>
                <p:cNvPr id="39" name="Straight Connector 38"/>
                <p:cNvCxnSpPr/>
                <p:nvPr/>
              </p:nvCxnSpPr>
              <p:spPr bwMode="hidden">
                <a:xfrm>
                  <a:off x="6327885" y="0"/>
                  <a:ext cx="5864115" cy="5898673"/>
                </a:xfrm>
                <a:prstGeom prst="line">
                  <a:avLst/>
                </a:prstGeom>
                <a:ln>
                  <a:solidFill>
                    <a:schemeClr val="accent1">
                      <a:lumMod val="75000"/>
                      <a:alpha val="2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0" name="Straight Connector 39"/>
                <p:cNvCxnSpPr/>
                <p:nvPr/>
              </p:nvCxnSpPr>
              <p:spPr bwMode="hidden">
                <a:xfrm>
                  <a:off x="7549268" y="0"/>
                  <a:ext cx="4642732" cy="4672425"/>
                </a:xfrm>
                <a:prstGeom prst="line">
                  <a:avLst/>
                </a:prstGeom>
                <a:ln>
                  <a:solidFill>
                    <a:schemeClr val="accent1">
                      <a:lumMod val="75000"/>
                      <a:alpha val="2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1" name="Straight Connector 40"/>
                <p:cNvCxnSpPr/>
                <p:nvPr/>
              </p:nvCxnSpPr>
              <p:spPr bwMode="hidden">
                <a:xfrm>
                  <a:off x="8772997" y="0"/>
                  <a:ext cx="3419003" cy="3456749"/>
                </a:xfrm>
                <a:prstGeom prst="line">
                  <a:avLst/>
                </a:prstGeom>
                <a:ln>
                  <a:solidFill>
                    <a:schemeClr val="accent1">
                      <a:lumMod val="75000"/>
                      <a:alpha val="2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2" name="Straight Connector 41"/>
                <p:cNvCxnSpPr/>
                <p:nvPr/>
              </p:nvCxnSpPr>
              <p:spPr bwMode="hidden">
                <a:xfrm>
                  <a:off x="9982200" y="0"/>
                  <a:ext cx="2209800" cy="2226469"/>
                </a:xfrm>
                <a:prstGeom prst="line">
                  <a:avLst/>
                </a:prstGeom>
                <a:ln>
                  <a:solidFill>
                    <a:schemeClr val="accent1">
                      <a:lumMod val="75000"/>
                      <a:alpha val="2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3" name="Straight Connector 42"/>
                <p:cNvCxnSpPr/>
                <p:nvPr/>
              </p:nvCxnSpPr>
              <p:spPr bwMode="hidden">
                <a:xfrm>
                  <a:off x="11199019" y="0"/>
                  <a:ext cx="992981" cy="1002506"/>
                </a:xfrm>
                <a:prstGeom prst="line">
                  <a:avLst/>
                </a:prstGeom>
                <a:ln>
                  <a:solidFill>
                    <a:schemeClr val="accent1">
                      <a:lumMod val="75000"/>
                      <a:alpha val="2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34" name="Straight Connector 33"/>
              <p:cNvCxnSpPr/>
              <p:nvPr/>
            </p:nvCxnSpPr>
            <p:spPr bwMode="hidden">
              <a:xfrm flipH="1" flipV="1">
                <a:off x="-1" y="1012053"/>
                <a:ext cx="5828811" cy="5845945"/>
              </a:xfrm>
              <a:prstGeom prst="line">
                <a:avLst/>
              </a:prstGeom>
              <a:ln>
                <a:solidFill>
                  <a:schemeClr val="accent1">
                    <a:lumMod val="75000"/>
                    <a:alpha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5" name="Straight Connector 34"/>
              <p:cNvCxnSpPr/>
              <p:nvPr/>
            </p:nvCxnSpPr>
            <p:spPr bwMode="hidden">
              <a:xfrm flipH="1" flipV="1">
                <a:off x="-1" y="2227340"/>
                <a:ext cx="4614781" cy="4630658"/>
              </a:xfrm>
              <a:prstGeom prst="line">
                <a:avLst/>
              </a:prstGeom>
              <a:ln>
                <a:solidFill>
                  <a:schemeClr val="accent1">
                    <a:lumMod val="75000"/>
                    <a:alpha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6" name="Straight Connector 35"/>
              <p:cNvCxnSpPr/>
              <p:nvPr/>
            </p:nvCxnSpPr>
            <p:spPr bwMode="hidden">
              <a:xfrm flipH="1" flipV="1">
                <a:off x="-1" y="3432149"/>
                <a:ext cx="3398419" cy="3425849"/>
              </a:xfrm>
              <a:prstGeom prst="line">
                <a:avLst/>
              </a:prstGeom>
              <a:ln>
                <a:solidFill>
                  <a:schemeClr val="accent1">
                    <a:lumMod val="75000"/>
                    <a:alpha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7" name="Straight Connector 36"/>
              <p:cNvCxnSpPr/>
              <p:nvPr/>
            </p:nvCxnSpPr>
            <p:spPr bwMode="hidden">
              <a:xfrm flipH="1" flipV="1">
                <a:off x="-1" y="4651431"/>
                <a:ext cx="2196496" cy="2206567"/>
              </a:xfrm>
              <a:prstGeom prst="line">
                <a:avLst/>
              </a:prstGeom>
              <a:ln>
                <a:solidFill>
                  <a:schemeClr val="accent1">
                    <a:lumMod val="75000"/>
                    <a:alpha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8" name="Straight Connector 37"/>
              <p:cNvCxnSpPr/>
              <p:nvPr/>
            </p:nvCxnSpPr>
            <p:spPr bwMode="hidden">
              <a:xfrm flipH="1" flipV="1">
                <a:off x="-1" y="5864453"/>
                <a:ext cx="987003" cy="993545"/>
              </a:xfrm>
              <a:prstGeom prst="line">
                <a:avLst/>
              </a:prstGeom>
              <a:ln>
                <a:solidFill>
                  <a:schemeClr val="accent1">
                    <a:lumMod val="75000"/>
                    <a:alpha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7" name="Rectangle 6"/>
          <p:cNvSpPr/>
          <p:nvPr userDrawn="1"/>
        </p:nvSpPr>
        <p:spPr>
          <a:xfrm>
            <a:off x="0" y="0"/>
            <a:ext cx="7315200" cy="6858000"/>
          </a:xfrm>
          <a:prstGeom prst="rect">
            <a:avLst/>
          </a:prstGeom>
          <a:gradFill>
            <a:gsLst>
              <a:gs pos="69000">
                <a:schemeClr val="bg1"/>
              </a:gs>
              <a:gs pos="0">
                <a:schemeClr val="bg1"/>
              </a:gs>
              <a:gs pos="100000">
                <a:schemeClr val="bg1">
                  <a:lumMod val="95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13152" y="571500"/>
            <a:ext cx="3657600" cy="2197100"/>
          </a:xfrm>
        </p:spPr>
        <p:txBody>
          <a:bodyPr anchor="b">
            <a:normAutofit/>
          </a:bodyPr>
          <a:lstStyle>
            <a:lvl1pPr>
              <a:defRPr sz="26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3197" y="571500"/>
            <a:ext cx="6217920" cy="57150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913152" y="2995012"/>
            <a:ext cx="3657600" cy="228595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60" name="Straight Connector 59"/>
          <p:cNvCxnSpPr/>
          <p:nvPr userDrawn="1"/>
        </p:nvCxnSpPr>
        <p:spPr>
          <a:xfrm>
            <a:off x="7923089" y="2895600"/>
            <a:ext cx="3659311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5BAF629-ECA2-4CF3-B790-9D9BDED98269}" type="datetime1">
              <a:rPr lang="en-US" smtClean="0"/>
              <a:pPr/>
              <a:t>1/20/2026</a:t>
            </a:fld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E31375A4-56A4-47D6-9801-1991572033F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7374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Pr>
        <a:gradFill flip="none" rotWithShape="1">
          <a:gsLst>
            <a:gs pos="0">
              <a:schemeClr val="accent1"/>
            </a:gs>
            <a:gs pos="100000">
              <a:schemeClr val="accent1">
                <a:lumMod val="80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 bwMode="hidden">
          <a:xfrm>
            <a:off x="-1" y="0"/>
            <a:ext cx="12192002" cy="6858000"/>
            <a:chOff x="-1" y="0"/>
            <a:chExt cx="12192002" cy="6858000"/>
          </a:xfrm>
        </p:grpSpPr>
        <p:cxnSp>
          <p:nvCxnSpPr>
            <p:cNvPr id="9" name="Straight Connector 8"/>
            <p:cNvCxnSpPr/>
            <p:nvPr/>
          </p:nvCxnSpPr>
          <p:spPr bwMode="hidden">
            <a:xfrm>
              <a:off x="610194" y="0"/>
              <a:ext cx="0" cy="6858000"/>
            </a:xfrm>
            <a:prstGeom prst="line">
              <a:avLst/>
            </a:prstGeom>
            <a:ln>
              <a:solidFill>
                <a:schemeClr val="accent1">
                  <a:lumMod val="75000"/>
                  <a:alpha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 bwMode="hidden">
            <a:xfrm>
              <a:off x="1829332" y="0"/>
              <a:ext cx="0" cy="6858000"/>
            </a:xfrm>
            <a:prstGeom prst="line">
              <a:avLst/>
            </a:prstGeom>
            <a:ln>
              <a:solidFill>
                <a:schemeClr val="accent1">
                  <a:lumMod val="75000"/>
                  <a:alpha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 bwMode="hidden">
            <a:xfrm>
              <a:off x="3048470" y="0"/>
              <a:ext cx="0" cy="6858000"/>
            </a:xfrm>
            <a:prstGeom prst="line">
              <a:avLst/>
            </a:prstGeom>
            <a:ln>
              <a:solidFill>
                <a:schemeClr val="accent1">
                  <a:lumMod val="75000"/>
                  <a:alpha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 bwMode="hidden">
            <a:xfrm>
              <a:off x="4267608" y="0"/>
              <a:ext cx="0" cy="6858000"/>
            </a:xfrm>
            <a:prstGeom prst="line">
              <a:avLst/>
            </a:prstGeom>
            <a:ln>
              <a:solidFill>
                <a:schemeClr val="accent1">
                  <a:lumMod val="75000"/>
                  <a:alpha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 bwMode="hidden">
            <a:xfrm>
              <a:off x="5486746" y="0"/>
              <a:ext cx="0" cy="6858000"/>
            </a:xfrm>
            <a:prstGeom prst="line">
              <a:avLst/>
            </a:prstGeom>
            <a:ln>
              <a:solidFill>
                <a:schemeClr val="accent1">
                  <a:lumMod val="75000"/>
                  <a:alpha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 bwMode="hidden">
            <a:xfrm>
              <a:off x="6705884" y="0"/>
              <a:ext cx="0" cy="6858000"/>
            </a:xfrm>
            <a:prstGeom prst="line">
              <a:avLst/>
            </a:prstGeom>
            <a:ln>
              <a:solidFill>
                <a:schemeClr val="accent1">
                  <a:lumMod val="75000"/>
                  <a:alpha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 bwMode="hidden">
            <a:xfrm>
              <a:off x="7925022" y="0"/>
              <a:ext cx="0" cy="6858000"/>
            </a:xfrm>
            <a:prstGeom prst="line">
              <a:avLst/>
            </a:prstGeom>
            <a:ln>
              <a:solidFill>
                <a:schemeClr val="accent1">
                  <a:lumMod val="75000"/>
                  <a:alpha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 bwMode="hidden">
            <a:xfrm>
              <a:off x="9144160" y="0"/>
              <a:ext cx="0" cy="6858000"/>
            </a:xfrm>
            <a:prstGeom prst="line">
              <a:avLst/>
            </a:prstGeom>
            <a:ln>
              <a:solidFill>
                <a:schemeClr val="accent1">
                  <a:lumMod val="75000"/>
                  <a:alpha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 bwMode="hidden">
            <a:xfrm>
              <a:off x="10363298" y="0"/>
              <a:ext cx="0" cy="6858000"/>
            </a:xfrm>
            <a:prstGeom prst="line">
              <a:avLst/>
            </a:prstGeom>
            <a:ln>
              <a:solidFill>
                <a:schemeClr val="accent1">
                  <a:lumMod val="75000"/>
                  <a:alpha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 bwMode="hidden">
            <a:xfrm>
              <a:off x="11582436" y="0"/>
              <a:ext cx="0" cy="6858000"/>
            </a:xfrm>
            <a:prstGeom prst="line">
              <a:avLst/>
            </a:prstGeom>
            <a:ln>
              <a:solidFill>
                <a:schemeClr val="accent1">
                  <a:lumMod val="75000"/>
                  <a:alpha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 bwMode="hidden">
            <a:xfrm>
              <a:off x="2819" y="386485"/>
              <a:ext cx="12188952" cy="0"/>
            </a:xfrm>
            <a:prstGeom prst="line">
              <a:avLst/>
            </a:prstGeom>
            <a:ln>
              <a:solidFill>
                <a:schemeClr val="accent1">
                  <a:lumMod val="75000"/>
                  <a:alpha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 bwMode="hidden">
            <a:xfrm>
              <a:off x="2819" y="1611181"/>
              <a:ext cx="12188952" cy="0"/>
            </a:xfrm>
            <a:prstGeom prst="line">
              <a:avLst/>
            </a:prstGeom>
            <a:ln>
              <a:solidFill>
                <a:schemeClr val="accent1">
                  <a:lumMod val="75000"/>
                  <a:alpha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 bwMode="hidden">
            <a:xfrm>
              <a:off x="2819" y="2835877"/>
              <a:ext cx="12188952" cy="0"/>
            </a:xfrm>
            <a:prstGeom prst="line">
              <a:avLst/>
            </a:prstGeom>
            <a:ln>
              <a:solidFill>
                <a:schemeClr val="accent1">
                  <a:lumMod val="75000"/>
                  <a:alpha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 bwMode="hidden">
            <a:xfrm>
              <a:off x="2819" y="4060573"/>
              <a:ext cx="12188952" cy="0"/>
            </a:xfrm>
            <a:prstGeom prst="line">
              <a:avLst/>
            </a:prstGeom>
            <a:ln>
              <a:solidFill>
                <a:schemeClr val="accent1">
                  <a:lumMod val="75000"/>
                  <a:alpha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 bwMode="hidden">
            <a:xfrm>
              <a:off x="2819" y="5285269"/>
              <a:ext cx="12188952" cy="0"/>
            </a:xfrm>
            <a:prstGeom prst="line">
              <a:avLst/>
            </a:prstGeom>
            <a:ln>
              <a:solidFill>
                <a:schemeClr val="accent1">
                  <a:lumMod val="75000"/>
                  <a:alpha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 bwMode="hidden">
            <a:xfrm>
              <a:off x="2819" y="6509965"/>
              <a:ext cx="12188952" cy="0"/>
            </a:xfrm>
            <a:prstGeom prst="line">
              <a:avLst/>
            </a:prstGeom>
            <a:ln>
              <a:solidFill>
                <a:schemeClr val="accent1">
                  <a:lumMod val="75000"/>
                  <a:alpha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25" name="Group 24"/>
            <p:cNvGrpSpPr/>
            <p:nvPr/>
          </p:nvGrpSpPr>
          <p:grpSpPr bwMode="hidden">
            <a:xfrm>
              <a:off x="-1" y="0"/>
              <a:ext cx="12192001" cy="6858000"/>
              <a:chOff x="-1" y="0"/>
              <a:chExt cx="12192001" cy="6858000"/>
            </a:xfrm>
          </p:grpSpPr>
          <p:cxnSp>
            <p:nvCxnSpPr>
              <p:cNvPr id="43" name="Straight Connector 42"/>
              <p:cNvCxnSpPr/>
              <p:nvPr/>
            </p:nvCxnSpPr>
            <p:spPr bwMode="hidden">
              <a:xfrm>
                <a:off x="225425" y="0"/>
                <a:ext cx="6815931" cy="6858000"/>
              </a:xfrm>
              <a:prstGeom prst="line">
                <a:avLst/>
              </a:prstGeom>
              <a:ln>
                <a:solidFill>
                  <a:schemeClr val="accent1">
                    <a:lumMod val="75000"/>
                    <a:alpha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4" name="Straight Connector 43"/>
              <p:cNvCxnSpPr/>
              <p:nvPr/>
            </p:nvCxnSpPr>
            <p:spPr bwMode="hidden">
              <a:xfrm>
                <a:off x="1449154" y="0"/>
                <a:ext cx="6815931" cy="6858000"/>
              </a:xfrm>
              <a:prstGeom prst="line">
                <a:avLst/>
              </a:prstGeom>
              <a:ln>
                <a:solidFill>
                  <a:schemeClr val="accent1">
                    <a:lumMod val="75000"/>
                    <a:alpha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5" name="Straight Connector 44"/>
              <p:cNvCxnSpPr/>
              <p:nvPr/>
            </p:nvCxnSpPr>
            <p:spPr bwMode="hidden">
              <a:xfrm>
                <a:off x="2665982" y="0"/>
                <a:ext cx="6815931" cy="6858000"/>
              </a:xfrm>
              <a:prstGeom prst="line">
                <a:avLst/>
              </a:prstGeom>
              <a:ln>
                <a:solidFill>
                  <a:schemeClr val="accent1">
                    <a:lumMod val="75000"/>
                    <a:alpha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6" name="Straight Connector 45"/>
              <p:cNvCxnSpPr/>
              <p:nvPr/>
            </p:nvCxnSpPr>
            <p:spPr bwMode="hidden">
              <a:xfrm>
                <a:off x="3885119" y="0"/>
                <a:ext cx="6815931" cy="6858000"/>
              </a:xfrm>
              <a:prstGeom prst="line">
                <a:avLst/>
              </a:prstGeom>
              <a:ln>
                <a:solidFill>
                  <a:schemeClr val="accent1">
                    <a:lumMod val="75000"/>
                    <a:alpha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7" name="Straight Connector 46"/>
              <p:cNvCxnSpPr/>
              <p:nvPr/>
            </p:nvCxnSpPr>
            <p:spPr bwMode="hidden">
              <a:xfrm>
                <a:off x="5106502" y="0"/>
                <a:ext cx="6815931" cy="6858000"/>
              </a:xfrm>
              <a:prstGeom prst="line">
                <a:avLst/>
              </a:prstGeom>
              <a:ln>
                <a:solidFill>
                  <a:schemeClr val="accent1">
                    <a:lumMod val="75000"/>
                    <a:alpha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48" name="Group 47"/>
              <p:cNvGrpSpPr/>
              <p:nvPr/>
            </p:nvGrpSpPr>
            <p:grpSpPr bwMode="hidden">
              <a:xfrm>
                <a:off x="6327885" y="0"/>
                <a:ext cx="5864115" cy="5898673"/>
                <a:chOff x="6327885" y="0"/>
                <a:chExt cx="5864115" cy="5898673"/>
              </a:xfrm>
            </p:grpSpPr>
            <p:cxnSp>
              <p:nvCxnSpPr>
                <p:cNvPr id="54" name="Straight Connector 53"/>
                <p:cNvCxnSpPr/>
                <p:nvPr/>
              </p:nvCxnSpPr>
              <p:spPr bwMode="hidden">
                <a:xfrm>
                  <a:off x="6327885" y="0"/>
                  <a:ext cx="5864115" cy="5898673"/>
                </a:xfrm>
                <a:prstGeom prst="line">
                  <a:avLst/>
                </a:prstGeom>
                <a:ln>
                  <a:solidFill>
                    <a:schemeClr val="accent1">
                      <a:lumMod val="75000"/>
                      <a:alpha val="2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5" name="Straight Connector 54"/>
                <p:cNvCxnSpPr/>
                <p:nvPr/>
              </p:nvCxnSpPr>
              <p:spPr bwMode="hidden">
                <a:xfrm>
                  <a:off x="7549268" y="0"/>
                  <a:ext cx="4642732" cy="4672425"/>
                </a:xfrm>
                <a:prstGeom prst="line">
                  <a:avLst/>
                </a:prstGeom>
                <a:ln>
                  <a:solidFill>
                    <a:schemeClr val="accent1">
                      <a:lumMod val="75000"/>
                      <a:alpha val="2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6" name="Straight Connector 55"/>
                <p:cNvCxnSpPr/>
                <p:nvPr/>
              </p:nvCxnSpPr>
              <p:spPr bwMode="hidden">
                <a:xfrm>
                  <a:off x="8772997" y="0"/>
                  <a:ext cx="3419003" cy="3456749"/>
                </a:xfrm>
                <a:prstGeom prst="line">
                  <a:avLst/>
                </a:prstGeom>
                <a:ln>
                  <a:solidFill>
                    <a:schemeClr val="accent1">
                      <a:lumMod val="75000"/>
                      <a:alpha val="2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7" name="Straight Connector 56"/>
                <p:cNvCxnSpPr/>
                <p:nvPr/>
              </p:nvCxnSpPr>
              <p:spPr bwMode="hidden">
                <a:xfrm>
                  <a:off x="9982200" y="0"/>
                  <a:ext cx="2209800" cy="2226469"/>
                </a:xfrm>
                <a:prstGeom prst="line">
                  <a:avLst/>
                </a:prstGeom>
                <a:ln>
                  <a:solidFill>
                    <a:schemeClr val="accent1">
                      <a:lumMod val="75000"/>
                      <a:alpha val="2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8" name="Straight Connector 57"/>
                <p:cNvCxnSpPr/>
                <p:nvPr/>
              </p:nvCxnSpPr>
              <p:spPr bwMode="hidden">
                <a:xfrm>
                  <a:off x="11199019" y="0"/>
                  <a:ext cx="992981" cy="1002506"/>
                </a:xfrm>
                <a:prstGeom prst="line">
                  <a:avLst/>
                </a:prstGeom>
                <a:ln>
                  <a:solidFill>
                    <a:schemeClr val="accent1">
                      <a:lumMod val="75000"/>
                      <a:alpha val="2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49" name="Straight Connector 48"/>
              <p:cNvCxnSpPr/>
              <p:nvPr/>
            </p:nvCxnSpPr>
            <p:spPr bwMode="hidden">
              <a:xfrm flipH="1" flipV="1">
                <a:off x="-1" y="1012053"/>
                <a:ext cx="5828811" cy="5845945"/>
              </a:xfrm>
              <a:prstGeom prst="line">
                <a:avLst/>
              </a:prstGeom>
              <a:ln>
                <a:solidFill>
                  <a:schemeClr val="accent1">
                    <a:lumMod val="75000"/>
                    <a:alpha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0" name="Straight Connector 49"/>
              <p:cNvCxnSpPr/>
              <p:nvPr/>
            </p:nvCxnSpPr>
            <p:spPr bwMode="hidden">
              <a:xfrm flipH="1" flipV="1">
                <a:off x="-1" y="2227340"/>
                <a:ext cx="4614781" cy="4630658"/>
              </a:xfrm>
              <a:prstGeom prst="line">
                <a:avLst/>
              </a:prstGeom>
              <a:ln>
                <a:solidFill>
                  <a:schemeClr val="accent1">
                    <a:lumMod val="75000"/>
                    <a:alpha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1" name="Straight Connector 50"/>
              <p:cNvCxnSpPr/>
              <p:nvPr/>
            </p:nvCxnSpPr>
            <p:spPr bwMode="hidden">
              <a:xfrm flipH="1" flipV="1">
                <a:off x="-1" y="3432149"/>
                <a:ext cx="3398419" cy="3425849"/>
              </a:xfrm>
              <a:prstGeom prst="line">
                <a:avLst/>
              </a:prstGeom>
              <a:ln>
                <a:solidFill>
                  <a:schemeClr val="accent1">
                    <a:lumMod val="75000"/>
                    <a:alpha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2" name="Straight Connector 51"/>
              <p:cNvCxnSpPr/>
              <p:nvPr/>
            </p:nvCxnSpPr>
            <p:spPr bwMode="hidden">
              <a:xfrm flipH="1" flipV="1">
                <a:off x="-1" y="4651431"/>
                <a:ext cx="2196496" cy="2206567"/>
              </a:xfrm>
              <a:prstGeom prst="line">
                <a:avLst/>
              </a:prstGeom>
              <a:ln>
                <a:solidFill>
                  <a:schemeClr val="accent1">
                    <a:lumMod val="75000"/>
                    <a:alpha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3" name="Straight Connector 52"/>
              <p:cNvCxnSpPr/>
              <p:nvPr/>
            </p:nvCxnSpPr>
            <p:spPr bwMode="hidden">
              <a:xfrm flipH="1" flipV="1">
                <a:off x="-1" y="5864453"/>
                <a:ext cx="987003" cy="993545"/>
              </a:xfrm>
              <a:prstGeom prst="line">
                <a:avLst/>
              </a:prstGeom>
              <a:ln>
                <a:solidFill>
                  <a:schemeClr val="accent1">
                    <a:lumMod val="75000"/>
                    <a:alpha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6" name="Group 25"/>
            <p:cNvGrpSpPr/>
            <p:nvPr/>
          </p:nvGrpSpPr>
          <p:grpSpPr bwMode="hidden">
            <a:xfrm flipH="1">
              <a:off x="0" y="0"/>
              <a:ext cx="12192001" cy="6858000"/>
              <a:chOff x="-1" y="0"/>
              <a:chExt cx="12192001" cy="6858000"/>
            </a:xfrm>
          </p:grpSpPr>
          <p:cxnSp>
            <p:nvCxnSpPr>
              <p:cNvPr id="27" name="Straight Connector 26"/>
              <p:cNvCxnSpPr/>
              <p:nvPr/>
            </p:nvCxnSpPr>
            <p:spPr bwMode="hidden">
              <a:xfrm>
                <a:off x="225425" y="0"/>
                <a:ext cx="6815931" cy="6858000"/>
              </a:xfrm>
              <a:prstGeom prst="line">
                <a:avLst/>
              </a:prstGeom>
              <a:ln>
                <a:solidFill>
                  <a:schemeClr val="accent1">
                    <a:lumMod val="75000"/>
                    <a:alpha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" name="Straight Connector 27"/>
              <p:cNvCxnSpPr/>
              <p:nvPr/>
            </p:nvCxnSpPr>
            <p:spPr bwMode="hidden">
              <a:xfrm>
                <a:off x="1449154" y="0"/>
                <a:ext cx="6815931" cy="6858000"/>
              </a:xfrm>
              <a:prstGeom prst="line">
                <a:avLst/>
              </a:prstGeom>
              <a:ln>
                <a:solidFill>
                  <a:schemeClr val="accent1">
                    <a:lumMod val="75000"/>
                    <a:alpha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" name="Straight Connector 28"/>
              <p:cNvCxnSpPr/>
              <p:nvPr/>
            </p:nvCxnSpPr>
            <p:spPr bwMode="hidden">
              <a:xfrm>
                <a:off x="2665982" y="0"/>
                <a:ext cx="6815931" cy="6858000"/>
              </a:xfrm>
              <a:prstGeom prst="line">
                <a:avLst/>
              </a:prstGeom>
              <a:ln>
                <a:solidFill>
                  <a:schemeClr val="accent1">
                    <a:lumMod val="75000"/>
                    <a:alpha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Straight Connector 29"/>
              <p:cNvCxnSpPr/>
              <p:nvPr/>
            </p:nvCxnSpPr>
            <p:spPr bwMode="hidden">
              <a:xfrm>
                <a:off x="3885119" y="0"/>
                <a:ext cx="6815931" cy="6858000"/>
              </a:xfrm>
              <a:prstGeom prst="line">
                <a:avLst/>
              </a:prstGeom>
              <a:ln>
                <a:solidFill>
                  <a:schemeClr val="accent1">
                    <a:lumMod val="75000"/>
                    <a:alpha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" name="Straight Connector 30"/>
              <p:cNvCxnSpPr/>
              <p:nvPr/>
            </p:nvCxnSpPr>
            <p:spPr bwMode="hidden">
              <a:xfrm>
                <a:off x="5150644" y="0"/>
                <a:ext cx="6815931" cy="6858000"/>
              </a:xfrm>
              <a:prstGeom prst="line">
                <a:avLst/>
              </a:prstGeom>
              <a:ln>
                <a:solidFill>
                  <a:schemeClr val="accent1">
                    <a:lumMod val="75000"/>
                    <a:alpha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32" name="Group 31"/>
              <p:cNvGrpSpPr/>
              <p:nvPr/>
            </p:nvGrpSpPr>
            <p:grpSpPr bwMode="hidden">
              <a:xfrm>
                <a:off x="6327885" y="0"/>
                <a:ext cx="5864115" cy="5898673"/>
                <a:chOff x="6327885" y="0"/>
                <a:chExt cx="5864115" cy="5898673"/>
              </a:xfrm>
            </p:grpSpPr>
            <p:cxnSp>
              <p:nvCxnSpPr>
                <p:cNvPr id="38" name="Straight Connector 37"/>
                <p:cNvCxnSpPr/>
                <p:nvPr/>
              </p:nvCxnSpPr>
              <p:spPr bwMode="hidden">
                <a:xfrm>
                  <a:off x="6327885" y="0"/>
                  <a:ext cx="5864115" cy="5898673"/>
                </a:xfrm>
                <a:prstGeom prst="line">
                  <a:avLst/>
                </a:prstGeom>
                <a:ln>
                  <a:solidFill>
                    <a:schemeClr val="accent1">
                      <a:lumMod val="75000"/>
                      <a:alpha val="2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9" name="Straight Connector 38"/>
                <p:cNvCxnSpPr/>
                <p:nvPr/>
              </p:nvCxnSpPr>
              <p:spPr bwMode="hidden">
                <a:xfrm>
                  <a:off x="7549268" y="0"/>
                  <a:ext cx="4642732" cy="4672425"/>
                </a:xfrm>
                <a:prstGeom prst="line">
                  <a:avLst/>
                </a:prstGeom>
                <a:ln>
                  <a:solidFill>
                    <a:schemeClr val="accent1">
                      <a:lumMod val="75000"/>
                      <a:alpha val="2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0" name="Straight Connector 39"/>
                <p:cNvCxnSpPr/>
                <p:nvPr/>
              </p:nvCxnSpPr>
              <p:spPr bwMode="hidden">
                <a:xfrm>
                  <a:off x="8772997" y="0"/>
                  <a:ext cx="3419003" cy="3456749"/>
                </a:xfrm>
                <a:prstGeom prst="line">
                  <a:avLst/>
                </a:prstGeom>
                <a:ln>
                  <a:solidFill>
                    <a:schemeClr val="accent1">
                      <a:lumMod val="75000"/>
                      <a:alpha val="2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1" name="Straight Connector 40"/>
                <p:cNvCxnSpPr/>
                <p:nvPr/>
              </p:nvCxnSpPr>
              <p:spPr bwMode="hidden">
                <a:xfrm>
                  <a:off x="9982200" y="0"/>
                  <a:ext cx="2209800" cy="2226469"/>
                </a:xfrm>
                <a:prstGeom prst="line">
                  <a:avLst/>
                </a:prstGeom>
                <a:ln>
                  <a:solidFill>
                    <a:schemeClr val="accent1">
                      <a:lumMod val="75000"/>
                      <a:alpha val="2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2" name="Straight Connector 41"/>
                <p:cNvCxnSpPr/>
                <p:nvPr/>
              </p:nvCxnSpPr>
              <p:spPr bwMode="hidden">
                <a:xfrm>
                  <a:off x="11199019" y="0"/>
                  <a:ext cx="992981" cy="1002506"/>
                </a:xfrm>
                <a:prstGeom prst="line">
                  <a:avLst/>
                </a:prstGeom>
                <a:ln>
                  <a:solidFill>
                    <a:schemeClr val="accent1">
                      <a:lumMod val="75000"/>
                      <a:alpha val="2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33" name="Straight Connector 32"/>
              <p:cNvCxnSpPr/>
              <p:nvPr/>
            </p:nvCxnSpPr>
            <p:spPr bwMode="hidden">
              <a:xfrm flipH="1" flipV="1">
                <a:off x="-1" y="1012053"/>
                <a:ext cx="5828811" cy="5845945"/>
              </a:xfrm>
              <a:prstGeom prst="line">
                <a:avLst/>
              </a:prstGeom>
              <a:ln>
                <a:solidFill>
                  <a:schemeClr val="accent1">
                    <a:lumMod val="75000"/>
                    <a:alpha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" name="Straight Connector 33"/>
              <p:cNvCxnSpPr/>
              <p:nvPr/>
            </p:nvCxnSpPr>
            <p:spPr bwMode="hidden">
              <a:xfrm flipH="1" flipV="1">
                <a:off x="-1" y="2227340"/>
                <a:ext cx="4614781" cy="4630658"/>
              </a:xfrm>
              <a:prstGeom prst="line">
                <a:avLst/>
              </a:prstGeom>
              <a:ln>
                <a:solidFill>
                  <a:schemeClr val="accent1">
                    <a:lumMod val="75000"/>
                    <a:alpha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5" name="Straight Connector 34"/>
              <p:cNvCxnSpPr/>
              <p:nvPr/>
            </p:nvCxnSpPr>
            <p:spPr bwMode="hidden">
              <a:xfrm flipH="1" flipV="1">
                <a:off x="-1" y="3432149"/>
                <a:ext cx="3398419" cy="3425849"/>
              </a:xfrm>
              <a:prstGeom prst="line">
                <a:avLst/>
              </a:prstGeom>
              <a:ln>
                <a:solidFill>
                  <a:schemeClr val="accent1">
                    <a:lumMod val="75000"/>
                    <a:alpha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6" name="Straight Connector 35"/>
              <p:cNvCxnSpPr/>
              <p:nvPr/>
            </p:nvCxnSpPr>
            <p:spPr bwMode="hidden">
              <a:xfrm flipH="1" flipV="1">
                <a:off x="-1" y="4651431"/>
                <a:ext cx="2196496" cy="2206567"/>
              </a:xfrm>
              <a:prstGeom prst="line">
                <a:avLst/>
              </a:prstGeom>
              <a:ln>
                <a:solidFill>
                  <a:schemeClr val="accent1">
                    <a:lumMod val="75000"/>
                    <a:alpha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7" name="Straight Connector 36"/>
              <p:cNvCxnSpPr/>
              <p:nvPr/>
            </p:nvCxnSpPr>
            <p:spPr bwMode="hidden">
              <a:xfrm flipH="1" flipV="1">
                <a:off x="-1" y="5864453"/>
                <a:ext cx="987003" cy="993545"/>
              </a:xfrm>
              <a:prstGeom prst="line">
                <a:avLst/>
              </a:prstGeom>
              <a:ln>
                <a:solidFill>
                  <a:schemeClr val="accent1">
                    <a:lumMod val="75000"/>
                    <a:alpha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60" name="Rectangle 59"/>
          <p:cNvSpPr/>
          <p:nvPr/>
        </p:nvSpPr>
        <p:spPr>
          <a:xfrm>
            <a:off x="0" y="0"/>
            <a:ext cx="7315200" cy="6858000"/>
          </a:xfrm>
          <a:prstGeom prst="rect">
            <a:avLst/>
          </a:prstGeom>
          <a:gradFill>
            <a:gsLst>
              <a:gs pos="69000">
                <a:schemeClr val="bg1"/>
              </a:gs>
              <a:gs pos="0">
                <a:schemeClr val="bg1"/>
              </a:gs>
              <a:gs pos="100000">
                <a:schemeClr val="bg1">
                  <a:lumMod val="95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59" name="Straight Connector 58"/>
          <p:cNvCxnSpPr/>
          <p:nvPr/>
        </p:nvCxnSpPr>
        <p:spPr>
          <a:xfrm>
            <a:off x="7923089" y="2895600"/>
            <a:ext cx="3659311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09560" y="576072"/>
            <a:ext cx="3657600" cy="2194560"/>
          </a:xfrm>
        </p:spPr>
        <p:txBody>
          <a:bodyPr anchor="b">
            <a:normAutofit/>
          </a:bodyPr>
          <a:lstStyle>
            <a:lvl1pPr>
              <a:defRPr sz="26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 descr="An empty placeholder to add an image. Click on the placeholder and select the image that you wish to add."/>
          <p:cNvSpPr>
            <a:spLocks noGrp="1"/>
          </p:cNvSpPr>
          <p:nvPr>
            <p:ph type="pic" idx="1"/>
          </p:nvPr>
        </p:nvSpPr>
        <p:spPr>
          <a:xfrm>
            <a:off x="4412" y="-159"/>
            <a:ext cx="7315200" cy="6858000"/>
          </a:xfrm>
        </p:spPr>
        <p:txBody>
          <a:bodyPr tIns="457200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909560" y="2999232"/>
            <a:ext cx="3657600" cy="2286000"/>
          </a:xfrm>
        </p:spPr>
        <p:txBody>
          <a:bodyPr/>
          <a:lstStyle>
            <a:lvl1pPr marL="0" indent="0">
              <a:spcBef>
                <a:spcPts val="1200"/>
              </a:spcBef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203180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4A29A4-78C8-47AB-BA06-22CB45938951}" type="datetime1">
              <a:rPr lang="en-US" smtClean="0"/>
              <a:t>1/20/2026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71542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09314" y="489856"/>
            <a:ext cx="1687286" cy="530134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9" y="489856"/>
            <a:ext cx="7587344" cy="530134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ED4ACF-2D82-46F2-A8E9-23963AA34E86}" type="datetime1">
              <a:rPr lang="en-US" smtClean="0"/>
              <a:t>1/20/2026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46350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53000">
              <a:schemeClr val="bg1"/>
            </a:gs>
            <a:gs pos="0">
              <a:schemeClr val="bg1">
                <a:lumMod val="100000"/>
              </a:schemeClr>
            </a:gs>
            <a:gs pos="100000">
              <a:schemeClr val="bg1">
                <a:lumMod val="95000"/>
                <a:alpha val="65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6" name="Group 95"/>
          <p:cNvGrpSpPr/>
          <p:nvPr userDrawn="1"/>
        </p:nvGrpSpPr>
        <p:grpSpPr bwMode="hidden">
          <a:xfrm>
            <a:off x="-1" y="-195943"/>
            <a:ext cx="12192002" cy="6858000"/>
            <a:chOff x="-1" y="0"/>
            <a:chExt cx="12192002" cy="6858000"/>
          </a:xfrm>
        </p:grpSpPr>
        <p:cxnSp>
          <p:nvCxnSpPr>
            <p:cNvPr id="97" name="Straight Connector 96"/>
            <p:cNvCxnSpPr/>
            <p:nvPr/>
          </p:nvCxnSpPr>
          <p:spPr bwMode="hidden">
            <a:xfrm>
              <a:off x="610194" y="0"/>
              <a:ext cx="0" cy="6858000"/>
            </a:xfrm>
            <a:prstGeom prst="line">
              <a:avLst/>
            </a:prstGeom>
            <a:ln>
              <a:solidFill>
                <a:schemeClr val="bg1">
                  <a:lumMod val="85000"/>
                  <a:alpha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8" name="Straight Connector 97"/>
            <p:cNvCxnSpPr/>
            <p:nvPr/>
          </p:nvCxnSpPr>
          <p:spPr bwMode="hidden">
            <a:xfrm>
              <a:off x="1829332" y="0"/>
              <a:ext cx="0" cy="6858000"/>
            </a:xfrm>
            <a:prstGeom prst="line">
              <a:avLst/>
            </a:prstGeom>
            <a:ln>
              <a:solidFill>
                <a:schemeClr val="bg1">
                  <a:lumMod val="85000"/>
                  <a:alpha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9" name="Straight Connector 98"/>
            <p:cNvCxnSpPr/>
            <p:nvPr/>
          </p:nvCxnSpPr>
          <p:spPr bwMode="hidden">
            <a:xfrm>
              <a:off x="3048470" y="0"/>
              <a:ext cx="0" cy="6858000"/>
            </a:xfrm>
            <a:prstGeom prst="line">
              <a:avLst/>
            </a:prstGeom>
            <a:ln>
              <a:solidFill>
                <a:schemeClr val="bg1">
                  <a:lumMod val="85000"/>
                  <a:alpha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0" name="Straight Connector 99"/>
            <p:cNvCxnSpPr/>
            <p:nvPr/>
          </p:nvCxnSpPr>
          <p:spPr bwMode="hidden">
            <a:xfrm>
              <a:off x="4267608" y="0"/>
              <a:ext cx="0" cy="6858000"/>
            </a:xfrm>
            <a:prstGeom prst="line">
              <a:avLst/>
            </a:prstGeom>
            <a:ln>
              <a:solidFill>
                <a:schemeClr val="bg1">
                  <a:lumMod val="85000"/>
                  <a:alpha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1" name="Straight Connector 100"/>
            <p:cNvCxnSpPr/>
            <p:nvPr/>
          </p:nvCxnSpPr>
          <p:spPr bwMode="hidden">
            <a:xfrm>
              <a:off x="5486746" y="0"/>
              <a:ext cx="0" cy="6858000"/>
            </a:xfrm>
            <a:prstGeom prst="line">
              <a:avLst/>
            </a:prstGeom>
            <a:ln>
              <a:solidFill>
                <a:schemeClr val="bg1">
                  <a:lumMod val="85000"/>
                  <a:alpha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2" name="Straight Connector 101"/>
            <p:cNvCxnSpPr/>
            <p:nvPr/>
          </p:nvCxnSpPr>
          <p:spPr bwMode="hidden">
            <a:xfrm>
              <a:off x="6705884" y="0"/>
              <a:ext cx="0" cy="6858000"/>
            </a:xfrm>
            <a:prstGeom prst="line">
              <a:avLst/>
            </a:prstGeom>
            <a:ln>
              <a:solidFill>
                <a:schemeClr val="bg1">
                  <a:lumMod val="85000"/>
                  <a:alpha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" name="Straight Connector 102"/>
            <p:cNvCxnSpPr/>
            <p:nvPr/>
          </p:nvCxnSpPr>
          <p:spPr bwMode="hidden">
            <a:xfrm>
              <a:off x="7925022" y="0"/>
              <a:ext cx="0" cy="6858000"/>
            </a:xfrm>
            <a:prstGeom prst="line">
              <a:avLst/>
            </a:prstGeom>
            <a:ln>
              <a:solidFill>
                <a:schemeClr val="bg1">
                  <a:lumMod val="85000"/>
                  <a:alpha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4" name="Straight Connector 103"/>
            <p:cNvCxnSpPr/>
            <p:nvPr/>
          </p:nvCxnSpPr>
          <p:spPr bwMode="hidden">
            <a:xfrm>
              <a:off x="9144160" y="0"/>
              <a:ext cx="0" cy="6858000"/>
            </a:xfrm>
            <a:prstGeom prst="line">
              <a:avLst/>
            </a:prstGeom>
            <a:ln>
              <a:solidFill>
                <a:schemeClr val="bg1">
                  <a:lumMod val="85000"/>
                  <a:alpha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5" name="Straight Connector 104"/>
            <p:cNvCxnSpPr/>
            <p:nvPr/>
          </p:nvCxnSpPr>
          <p:spPr bwMode="hidden">
            <a:xfrm>
              <a:off x="10363298" y="0"/>
              <a:ext cx="0" cy="6858000"/>
            </a:xfrm>
            <a:prstGeom prst="line">
              <a:avLst/>
            </a:prstGeom>
            <a:ln>
              <a:solidFill>
                <a:schemeClr val="bg1">
                  <a:lumMod val="85000"/>
                  <a:alpha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6" name="Straight Connector 105"/>
            <p:cNvCxnSpPr/>
            <p:nvPr/>
          </p:nvCxnSpPr>
          <p:spPr bwMode="hidden">
            <a:xfrm>
              <a:off x="11582436" y="0"/>
              <a:ext cx="0" cy="6858000"/>
            </a:xfrm>
            <a:prstGeom prst="line">
              <a:avLst/>
            </a:prstGeom>
            <a:ln>
              <a:solidFill>
                <a:schemeClr val="bg1">
                  <a:lumMod val="85000"/>
                  <a:alpha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7" name="Straight Connector 106"/>
            <p:cNvCxnSpPr/>
            <p:nvPr/>
          </p:nvCxnSpPr>
          <p:spPr bwMode="hidden">
            <a:xfrm>
              <a:off x="2819" y="386485"/>
              <a:ext cx="12188952" cy="0"/>
            </a:xfrm>
            <a:prstGeom prst="line">
              <a:avLst/>
            </a:prstGeom>
            <a:ln>
              <a:solidFill>
                <a:schemeClr val="bg1">
                  <a:lumMod val="85000"/>
                  <a:alpha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 bwMode="hidden">
            <a:xfrm>
              <a:off x="2819" y="1611181"/>
              <a:ext cx="12188952" cy="0"/>
            </a:xfrm>
            <a:prstGeom prst="line">
              <a:avLst/>
            </a:prstGeom>
            <a:ln>
              <a:solidFill>
                <a:schemeClr val="bg1">
                  <a:lumMod val="85000"/>
                  <a:alpha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9" name="Straight Connector 108"/>
            <p:cNvCxnSpPr/>
            <p:nvPr/>
          </p:nvCxnSpPr>
          <p:spPr bwMode="hidden">
            <a:xfrm>
              <a:off x="2819" y="2835877"/>
              <a:ext cx="12188952" cy="0"/>
            </a:xfrm>
            <a:prstGeom prst="line">
              <a:avLst/>
            </a:prstGeom>
            <a:ln>
              <a:solidFill>
                <a:schemeClr val="bg1">
                  <a:lumMod val="85000"/>
                  <a:alpha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0" name="Straight Connector 109"/>
            <p:cNvCxnSpPr/>
            <p:nvPr/>
          </p:nvCxnSpPr>
          <p:spPr bwMode="hidden">
            <a:xfrm>
              <a:off x="2819" y="4060573"/>
              <a:ext cx="12188952" cy="0"/>
            </a:xfrm>
            <a:prstGeom prst="line">
              <a:avLst/>
            </a:prstGeom>
            <a:ln>
              <a:solidFill>
                <a:schemeClr val="bg1">
                  <a:lumMod val="85000"/>
                  <a:alpha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1" name="Straight Connector 110"/>
            <p:cNvCxnSpPr/>
            <p:nvPr/>
          </p:nvCxnSpPr>
          <p:spPr bwMode="hidden">
            <a:xfrm>
              <a:off x="2819" y="5285269"/>
              <a:ext cx="12188952" cy="0"/>
            </a:xfrm>
            <a:prstGeom prst="line">
              <a:avLst/>
            </a:prstGeom>
            <a:ln>
              <a:solidFill>
                <a:schemeClr val="bg1">
                  <a:lumMod val="85000"/>
                  <a:alpha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2" name="Straight Connector 111"/>
            <p:cNvCxnSpPr/>
            <p:nvPr/>
          </p:nvCxnSpPr>
          <p:spPr bwMode="hidden">
            <a:xfrm>
              <a:off x="2819" y="6509965"/>
              <a:ext cx="12188952" cy="0"/>
            </a:xfrm>
            <a:prstGeom prst="line">
              <a:avLst/>
            </a:prstGeom>
            <a:ln>
              <a:solidFill>
                <a:schemeClr val="bg1">
                  <a:lumMod val="85000"/>
                  <a:alpha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13" name="Group 112"/>
            <p:cNvGrpSpPr/>
            <p:nvPr userDrawn="1"/>
          </p:nvGrpSpPr>
          <p:grpSpPr bwMode="hidden">
            <a:xfrm>
              <a:off x="-1" y="0"/>
              <a:ext cx="12192001" cy="6858000"/>
              <a:chOff x="-1" y="0"/>
              <a:chExt cx="12192001" cy="6858000"/>
            </a:xfrm>
          </p:grpSpPr>
          <p:cxnSp>
            <p:nvCxnSpPr>
              <p:cNvPr id="131" name="Straight Connector 130"/>
              <p:cNvCxnSpPr/>
              <p:nvPr/>
            </p:nvCxnSpPr>
            <p:spPr bwMode="hidden">
              <a:xfrm>
                <a:off x="225425" y="0"/>
                <a:ext cx="6815931" cy="6858000"/>
              </a:xfrm>
              <a:prstGeom prst="line">
                <a:avLst/>
              </a:prstGeom>
              <a:ln>
                <a:solidFill>
                  <a:schemeClr val="bg1">
                    <a:lumMod val="85000"/>
                    <a:alpha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2" name="Straight Connector 131"/>
              <p:cNvCxnSpPr/>
              <p:nvPr/>
            </p:nvCxnSpPr>
            <p:spPr bwMode="hidden">
              <a:xfrm>
                <a:off x="1449154" y="0"/>
                <a:ext cx="6815931" cy="6858000"/>
              </a:xfrm>
              <a:prstGeom prst="line">
                <a:avLst/>
              </a:prstGeom>
              <a:ln>
                <a:solidFill>
                  <a:schemeClr val="bg1">
                    <a:lumMod val="85000"/>
                    <a:alpha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3" name="Straight Connector 132"/>
              <p:cNvCxnSpPr/>
              <p:nvPr/>
            </p:nvCxnSpPr>
            <p:spPr bwMode="hidden">
              <a:xfrm>
                <a:off x="2665982" y="0"/>
                <a:ext cx="6815931" cy="6858000"/>
              </a:xfrm>
              <a:prstGeom prst="line">
                <a:avLst/>
              </a:prstGeom>
              <a:ln>
                <a:solidFill>
                  <a:schemeClr val="bg1">
                    <a:lumMod val="85000"/>
                    <a:alpha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4" name="Straight Connector 133"/>
              <p:cNvCxnSpPr/>
              <p:nvPr/>
            </p:nvCxnSpPr>
            <p:spPr bwMode="hidden">
              <a:xfrm>
                <a:off x="3885119" y="0"/>
                <a:ext cx="6815931" cy="6858000"/>
              </a:xfrm>
              <a:prstGeom prst="line">
                <a:avLst/>
              </a:prstGeom>
              <a:ln>
                <a:solidFill>
                  <a:schemeClr val="bg1">
                    <a:lumMod val="85000"/>
                    <a:alpha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5" name="Straight Connector 134"/>
              <p:cNvCxnSpPr/>
              <p:nvPr/>
            </p:nvCxnSpPr>
            <p:spPr bwMode="hidden">
              <a:xfrm>
                <a:off x="5106502" y="0"/>
                <a:ext cx="6815931" cy="6858000"/>
              </a:xfrm>
              <a:prstGeom prst="line">
                <a:avLst/>
              </a:prstGeom>
              <a:ln>
                <a:solidFill>
                  <a:schemeClr val="bg1">
                    <a:lumMod val="85000"/>
                    <a:alpha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136" name="Group 135"/>
              <p:cNvGrpSpPr/>
              <p:nvPr/>
            </p:nvGrpSpPr>
            <p:grpSpPr bwMode="hidden">
              <a:xfrm>
                <a:off x="6327885" y="0"/>
                <a:ext cx="5864115" cy="5898673"/>
                <a:chOff x="6327885" y="0"/>
                <a:chExt cx="5864115" cy="5898673"/>
              </a:xfrm>
            </p:grpSpPr>
            <p:cxnSp>
              <p:nvCxnSpPr>
                <p:cNvPr id="142" name="Straight Connector 141"/>
                <p:cNvCxnSpPr/>
                <p:nvPr/>
              </p:nvCxnSpPr>
              <p:spPr bwMode="hidden">
                <a:xfrm>
                  <a:off x="6327885" y="0"/>
                  <a:ext cx="5864115" cy="5898673"/>
                </a:xfrm>
                <a:prstGeom prst="line">
                  <a:avLst/>
                </a:prstGeom>
                <a:ln>
                  <a:solidFill>
                    <a:schemeClr val="bg1">
                      <a:lumMod val="85000"/>
                      <a:alpha val="2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43" name="Straight Connector 142"/>
                <p:cNvCxnSpPr/>
                <p:nvPr/>
              </p:nvCxnSpPr>
              <p:spPr bwMode="hidden">
                <a:xfrm>
                  <a:off x="7549268" y="0"/>
                  <a:ext cx="4642732" cy="4672425"/>
                </a:xfrm>
                <a:prstGeom prst="line">
                  <a:avLst/>
                </a:prstGeom>
                <a:ln>
                  <a:solidFill>
                    <a:schemeClr val="bg1">
                      <a:lumMod val="85000"/>
                      <a:alpha val="2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44" name="Straight Connector 143"/>
                <p:cNvCxnSpPr/>
                <p:nvPr/>
              </p:nvCxnSpPr>
              <p:spPr bwMode="hidden">
                <a:xfrm>
                  <a:off x="8772997" y="0"/>
                  <a:ext cx="3419003" cy="3456749"/>
                </a:xfrm>
                <a:prstGeom prst="line">
                  <a:avLst/>
                </a:prstGeom>
                <a:ln>
                  <a:solidFill>
                    <a:schemeClr val="bg1">
                      <a:lumMod val="85000"/>
                      <a:alpha val="2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45" name="Straight Connector 144"/>
                <p:cNvCxnSpPr/>
                <p:nvPr/>
              </p:nvCxnSpPr>
              <p:spPr bwMode="hidden">
                <a:xfrm>
                  <a:off x="9982200" y="0"/>
                  <a:ext cx="2209800" cy="2226469"/>
                </a:xfrm>
                <a:prstGeom prst="line">
                  <a:avLst/>
                </a:prstGeom>
                <a:ln>
                  <a:solidFill>
                    <a:schemeClr val="bg1">
                      <a:lumMod val="85000"/>
                      <a:alpha val="2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46" name="Straight Connector 145"/>
                <p:cNvCxnSpPr/>
                <p:nvPr/>
              </p:nvCxnSpPr>
              <p:spPr bwMode="hidden">
                <a:xfrm>
                  <a:off x="11199019" y="0"/>
                  <a:ext cx="992981" cy="1002506"/>
                </a:xfrm>
                <a:prstGeom prst="line">
                  <a:avLst/>
                </a:prstGeom>
                <a:ln>
                  <a:solidFill>
                    <a:schemeClr val="bg1">
                      <a:lumMod val="85000"/>
                      <a:alpha val="2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137" name="Straight Connector 136"/>
              <p:cNvCxnSpPr/>
              <p:nvPr/>
            </p:nvCxnSpPr>
            <p:spPr bwMode="hidden">
              <a:xfrm flipH="1" flipV="1">
                <a:off x="-1" y="1012053"/>
                <a:ext cx="5828811" cy="5845945"/>
              </a:xfrm>
              <a:prstGeom prst="line">
                <a:avLst/>
              </a:prstGeom>
              <a:ln>
                <a:solidFill>
                  <a:schemeClr val="bg1">
                    <a:lumMod val="85000"/>
                    <a:alpha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8" name="Straight Connector 137"/>
              <p:cNvCxnSpPr/>
              <p:nvPr/>
            </p:nvCxnSpPr>
            <p:spPr bwMode="hidden">
              <a:xfrm flipH="1" flipV="1">
                <a:off x="-1" y="2227340"/>
                <a:ext cx="4614781" cy="4630658"/>
              </a:xfrm>
              <a:prstGeom prst="line">
                <a:avLst/>
              </a:prstGeom>
              <a:ln>
                <a:solidFill>
                  <a:schemeClr val="bg1">
                    <a:lumMod val="85000"/>
                    <a:alpha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9" name="Straight Connector 138"/>
              <p:cNvCxnSpPr/>
              <p:nvPr/>
            </p:nvCxnSpPr>
            <p:spPr bwMode="hidden">
              <a:xfrm flipH="1" flipV="1">
                <a:off x="-1" y="3432149"/>
                <a:ext cx="3398419" cy="3425849"/>
              </a:xfrm>
              <a:prstGeom prst="line">
                <a:avLst/>
              </a:prstGeom>
              <a:ln>
                <a:solidFill>
                  <a:schemeClr val="bg1">
                    <a:lumMod val="85000"/>
                    <a:alpha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0" name="Straight Connector 139"/>
              <p:cNvCxnSpPr/>
              <p:nvPr/>
            </p:nvCxnSpPr>
            <p:spPr bwMode="hidden">
              <a:xfrm flipH="1" flipV="1">
                <a:off x="-1" y="4651431"/>
                <a:ext cx="2196496" cy="2206567"/>
              </a:xfrm>
              <a:prstGeom prst="line">
                <a:avLst/>
              </a:prstGeom>
              <a:ln>
                <a:solidFill>
                  <a:schemeClr val="bg1">
                    <a:lumMod val="85000"/>
                    <a:alpha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1" name="Straight Connector 140"/>
              <p:cNvCxnSpPr/>
              <p:nvPr/>
            </p:nvCxnSpPr>
            <p:spPr bwMode="hidden">
              <a:xfrm flipH="1" flipV="1">
                <a:off x="-1" y="5864453"/>
                <a:ext cx="987003" cy="993545"/>
              </a:xfrm>
              <a:prstGeom prst="line">
                <a:avLst/>
              </a:prstGeom>
              <a:ln>
                <a:solidFill>
                  <a:schemeClr val="bg1">
                    <a:lumMod val="85000"/>
                    <a:alpha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14" name="Group 113"/>
            <p:cNvGrpSpPr/>
            <p:nvPr userDrawn="1"/>
          </p:nvGrpSpPr>
          <p:grpSpPr bwMode="hidden">
            <a:xfrm flipH="1">
              <a:off x="0" y="0"/>
              <a:ext cx="12192001" cy="6858000"/>
              <a:chOff x="-1" y="0"/>
              <a:chExt cx="12192001" cy="6858000"/>
            </a:xfrm>
          </p:grpSpPr>
          <p:cxnSp>
            <p:nvCxnSpPr>
              <p:cNvPr id="115" name="Straight Connector 114"/>
              <p:cNvCxnSpPr/>
              <p:nvPr/>
            </p:nvCxnSpPr>
            <p:spPr bwMode="hidden">
              <a:xfrm>
                <a:off x="225425" y="0"/>
                <a:ext cx="6815931" cy="6858000"/>
              </a:xfrm>
              <a:prstGeom prst="line">
                <a:avLst/>
              </a:prstGeom>
              <a:ln>
                <a:solidFill>
                  <a:schemeClr val="bg1">
                    <a:lumMod val="85000"/>
                    <a:alpha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6" name="Straight Connector 115"/>
              <p:cNvCxnSpPr/>
              <p:nvPr/>
            </p:nvCxnSpPr>
            <p:spPr bwMode="hidden">
              <a:xfrm>
                <a:off x="1449154" y="0"/>
                <a:ext cx="6815931" cy="6858000"/>
              </a:xfrm>
              <a:prstGeom prst="line">
                <a:avLst/>
              </a:prstGeom>
              <a:ln>
                <a:solidFill>
                  <a:schemeClr val="bg1">
                    <a:lumMod val="85000"/>
                    <a:alpha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7" name="Straight Connector 116"/>
              <p:cNvCxnSpPr/>
              <p:nvPr/>
            </p:nvCxnSpPr>
            <p:spPr bwMode="hidden">
              <a:xfrm>
                <a:off x="2665982" y="0"/>
                <a:ext cx="6815931" cy="6858000"/>
              </a:xfrm>
              <a:prstGeom prst="line">
                <a:avLst/>
              </a:prstGeom>
              <a:ln>
                <a:solidFill>
                  <a:schemeClr val="bg1">
                    <a:lumMod val="85000"/>
                    <a:alpha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8" name="Straight Connector 117"/>
              <p:cNvCxnSpPr/>
              <p:nvPr/>
            </p:nvCxnSpPr>
            <p:spPr bwMode="hidden">
              <a:xfrm>
                <a:off x="3885119" y="0"/>
                <a:ext cx="6815931" cy="6858000"/>
              </a:xfrm>
              <a:prstGeom prst="line">
                <a:avLst/>
              </a:prstGeom>
              <a:ln>
                <a:solidFill>
                  <a:schemeClr val="bg1">
                    <a:lumMod val="85000"/>
                    <a:alpha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9" name="Straight Connector 118"/>
              <p:cNvCxnSpPr/>
              <p:nvPr/>
            </p:nvCxnSpPr>
            <p:spPr bwMode="hidden">
              <a:xfrm>
                <a:off x="5106502" y="0"/>
                <a:ext cx="6815931" cy="6858000"/>
              </a:xfrm>
              <a:prstGeom prst="line">
                <a:avLst/>
              </a:prstGeom>
              <a:ln>
                <a:solidFill>
                  <a:schemeClr val="bg1">
                    <a:lumMod val="85000"/>
                    <a:alpha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120" name="Group 119"/>
              <p:cNvGrpSpPr/>
              <p:nvPr/>
            </p:nvGrpSpPr>
            <p:grpSpPr bwMode="hidden">
              <a:xfrm>
                <a:off x="6327885" y="0"/>
                <a:ext cx="5864115" cy="5898673"/>
                <a:chOff x="6327885" y="0"/>
                <a:chExt cx="5864115" cy="5898673"/>
              </a:xfrm>
            </p:grpSpPr>
            <p:cxnSp>
              <p:nvCxnSpPr>
                <p:cNvPr id="126" name="Straight Connector 125"/>
                <p:cNvCxnSpPr/>
                <p:nvPr/>
              </p:nvCxnSpPr>
              <p:spPr bwMode="hidden">
                <a:xfrm>
                  <a:off x="6327885" y="0"/>
                  <a:ext cx="5864115" cy="5898673"/>
                </a:xfrm>
                <a:prstGeom prst="line">
                  <a:avLst/>
                </a:prstGeom>
                <a:ln>
                  <a:solidFill>
                    <a:schemeClr val="bg1">
                      <a:lumMod val="85000"/>
                      <a:alpha val="2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27" name="Straight Connector 126"/>
                <p:cNvCxnSpPr/>
                <p:nvPr/>
              </p:nvCxnSpPr>
              <p:spPr bwMode="hidden">
                <a:xfrm>
                  <a:off x="7549268" y="0"/>
                  <a:ext cx="4642732" cy="4672425"/>
                </a:xfrm>
                <a:prstGeom prst="line">
                  <a:avLst/>
                </a:prstGeom>
                <a:ln>
                  <a:solidFill>
                    <a:schemeClr val="bg1">
                      <a:lumMod val="85000"/>
                      <a:alpha val="2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28" name="Straight Connector 127"/>
                <p:cNvCxnSpPr/>
                <p:nvPr/>
              </p:nvCxnSpPr>
              <p:spPr bwMode="hidden">
                <a:xfrm>
                  <a:off x="8772997" y="0"/>
                  <a:ext cx="3419003" cy="3456749"/>
                </a:xfrm>
                <a:prstGeom prst="line">
                  <a:avLst/>
                </a:prstGeom>
                <a:ln>
                  <a:solidFill>
                    <a:schemeClr val="bg1">
                      <a:lumMod val="85000"/>
                      <a:alpha val="2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29" name="Straight Connector 128"/>
                <p:cNvCxnSpPr/>
                <p:nvPr/>
              </p:nvCxnSpPr>
              <p:spPr bwMode="hidden">
                <a:xfrm>
                  <a:off x="9982200" y="0"/>
                  <a:ext cx="2209800" cy="2226469"/>
                </a:xfrm>
                <a:prstGeom prst="line">
                  <a:avLst/>
                </a:prstGeom>
                <a:ln>
                  <a:solidFill>
                    <a:schemeClr val="bg1">
                      <a:lumMod val="85000"/>
                      <a:alpha val="2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30" name="Straight Connector 129"/>
                <p:cNvCxnSpPr/>
                <p:nvPr/>
              </p:nvCxnSpPr>
              <p:spPr bwMode="hidden">
                <a:xfrm>
                  <a:off x="11199019" y="0"/>
                  <a:ext cx="992981" cy="1002506"/>
                </a:xfrm>
                <a:prstGeom prst="line">
                  <a:avLst/>
                </a:prstGeom>
                <a:ln>
                  <a:solidFill>
                    <a:schemeClr val="bg1">
                      <a:lumMod val="85000"/>
                      <a:alpha val="2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121" name="Straight Connector 120"/>
              <p:cNvCxnSpPr/>
              <p:nvPr/>
            </p:nvCxnSpPr>
            <p:spPr bwMode="hidden">
              <a:xfrm flipH="1" flipV="1">
                <a:off x="-1" y="1012053"/>
                <a:ext cx="5828811" cy="5845945"/>
              </a:xfrm>
              <a:prstGeom prst="line">
                <a:avLst/>
              </a:prstGeom>
              <a:ln>
                <a:solidFill>
                  <a:schemeClr val="bg1">
                    <a:lumMod val="85000"/>
                    <a:alpha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2" name="Straight Connector 121"/>
              <p:cNvCxnSpPr/>
              <p:nvPr/>
            </p:nvCxnSpPr>
            <p:spPr bwMode="hidden">
              <a:xfrm flipH="1" flipV="1">
                <a:off x="-1" y="2227340"/>
                <a:ext cx="4614781" cy="4630658"/>
              </a:xfrm>
              <a:prstGeom prst="line">
                <a:avLst/>
              </a:prstGeom>
              <a:ln>
                <a:solidFill>
                  <a:schemeClr val="bg1">
                    <a:lumMod val="85000"/>
                    <a:alpha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3" name="Straight Connector 122"/>
              <p:cNvCxnSpPr/>
              <p:nvPr/>
            </p:nvCxnSpPr>
            <p:spPr bwMode="hidden">
              <a:xfrm flipH="1" flipV="1">
                <a:off x="-1" y="3432149"/>
                <a:ext cx="3398419" cy="3425849"/>
              </a:xfrm>
              <a:prstGeom prst="line">
                <a:avLst/>
              </a:prstGeom>
              <a:ln>
                <a:solidFill>
                  <a:schemeClr val="bg1">
                    <a:lumMod val="85000"/>
                    <a:alpha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4" name="Straight Connector 123"/>
              <p:cNvCxnSpPr/>
              <p:nvPr/>
            </p:nvCxnSpPr>
            <p:spPr bwMode="hidden">
              <a:xfrm flipH="1" flipV="1">
                <a:off x="-1" y="4651431"/>
                <a:ext cx="2196496" cy="2206567"/>
              </a:xfrm>
              <a:prstGeom prst="line">
                <a:avLst/>
              </a:prstGeom>
              <a:ln>
                <a:solidFill>
                  <a:schemeClr val="bg1">
                    <a:lumMod val="85000"/>
                    <a:alpha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5" name="Straight Connector 124"/>
              <p:cNvCxnSpPr/>
              <p:nvPr/>
            </p:nvCxnSpPr>
            <p:spPr bwMode="hidden">
              <a:xfrm flipH="1" flipV="1">
                <a:off x="-1" y="5864453"/>
                <a:ext cx="987003" cy="993545"/>
              </a:xfrm>
              <a:prstGeom prst="line">
                <a:avLst/>
              </a:prstGeom>
              <a:ln>
                <a:solidFill>
                  <a:schemeClr val="bg1">
                    <a:lumMod val="85000"/>
                    <a:alpha val="2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0" y="503853"/>
            <a:ext cx="9601200" cy="114238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1981201"/>
            <a:ext cx="9601200" cy="380999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148" name="Straight Connector 147"/>
          <p:cNvCxnSpPr/>
          <p:nvPr userDrawn="1"/>
        </p:nvCxnSpPr>
        <p:spPr>
          <a:xfrm>
            <a:off x="609600" y="6172200"/>
            <a:ext cx="10972800" cy="0"/>
          </a:xfrm>
          <a:prstGeom prst="line">
            <a:avLst/>
          </a:prstGeom>
          <a:ln w="1270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1" y="6289679"/>
            <a:ext cx="6128030" cy="22243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</a:lstStyle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294042" y="6289679"/>
            <a:ext cx="965946" cy="22243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</a:lstStyle>
          <a:p>
            <a:fld id="{B51B2453-8663-4C69-AF73-9FD7B1DEC5D0}" type="datetime1">
              <a:rPr lang="en-US" smtClean="0"/>
              <a:pPr/>
              <a:t>1/20/2026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65311" y="6289679"/>
            <a:ext cx="918882" cy="22243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</a:lstStyle>
          <a:p>
            <a:fld id="{E31375A4-56A4-47D6-9801-1991572033F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32598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9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1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800"/>
        </a:spcBef>
        <a:buClr>
          <a:schemeClr val="accent1">
            <a:lumMod val="75000"/>
          </a:schemeClr>
        </a:buClr>
        <a:buSzPct val="100000"/>
        <a:buFont typeface="Arial" pitchFamily="34" charset="0"/>
        <a:buChar char="▪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100000"/>
        <a:buFont typeface="Arial" pitchFamily="34" charset="0"/>
        <a:buChar char="▪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179388" algn="l" defTabSz="914400" rtl="0" eaLnBrk="1" latinLnBrk="0" hangingPunct="1">
        <a:lnSpc>
          <a:spcPct val="90000"/>
        </a:lnSpc>
        <a:spcBef>
          <a:spcPts val="800"/>
        </a:spcBef>
        <a:buClr>
          <a:schemeClr val="accent1">
            <a:lumMod val="75000"/>
          </a:schemeClr>
        </a:buClr>
        <a:buSzPct val="100000"/>
        <a:buFont typeface="Arial" pitchFamily="34" charset="0"/>
        <a:buChar char="▪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182880" algn="l" defTabSz="914400" rtl="0" eaLnBrk="1" latinLnBrk="0" hangingPunct="1">
        <a:lnSpc>
          <a:spcPct val="90000"/>
        </a:lnSpc>
        <a:spcBef>
          <a:spcPts val="800"/>
        </a:spcBef>
        <a:buClr>
          <a:schemeClr val="accent1">
            <a:lumMod val="75000"/>
          </a:schemeClr>
        </a:buClr>
        <a:buSzPct val="100000"/>
        <a:buFont typeface="Arial" pitchFamily="34" charset="0"/>
        <a:buChar char="▪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179388" algn="l" defTabSz="914400" rtl="0" eaLnBrk="1" latinLnBrk="0" hangingPunct="1">
        <a:lnSpc>
          <a:spcPct val="90000"/>
        </a:lnSpc>
        <a:spcBef>
          <a:spcPts val="600"/>
        </a:spcBef>
        <a:buClr>
          <a:schemeClr val="accent1">
            <a:lumMod val="75000"/>
          </a:schemeClr>
        </a:buClr>
        <a:buSzPct val="100000"/>
        <a:buFont typeface="Arial" pitchFamily="34" charset="0"/>
        <a:buChar char="▪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lnSpc>
          <a:spcPct val="90000"/>
        </a:lnSpc>
        <a:spcBef>
          <a:spcPts val="600"/>
        </a:spcBef>
        <a:buClr>
          <a:schemeClr val="accent1">
            <a:lumMod val="75000"/>
          </a:schemeClr>
        </a:buClr>
        <a:buSzPct val="100000"/>
        <a:buFont typeface="Arial" pitchFamily="34" charset="0"/>
        <a:buChar char="▪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600200" indent="-179388" algn="l" defTabSz="914400" rtl="0" eaLnBrk="1" latinLnBrk="0" hangingPunct="1">
        <a:lnSpc>
          <a:spcPct val="90000"/>
        </a:lnSpc>
        <a:spcBef>
          <a:spcPts val="600"/>
        </a:spcBef>
        <a:buClr>
          <a:schemeClr val="accent1">
            <a:lumMod val="75000"/>
          </a:schemeClr>
        </a:buClr>
        <a:buSzPct val="100000"/>
        <a:buFont typeface="Arial" pitchFamily="34" charset="0"/>
        <a:buChar char="▪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828800" indent="-182880" algn="l" defTabSz="914400" rtl="0" eaLnBrk="1" latinLnBrk="0" hangingPunct="1">
        <a:lnSpc>
          <a:spcPct val="90000"/>
        </a:lnSpc>
        <a:spcBef>
          <a:spcPts val="600"/>
        </a:spcBef>
        <a:buClr>
          <a:schemeClr val="accent1">
            <a:lumMod val="75000"/>
          </a:schemeClr>
        </a:buClr>
        <a:buSzPct val="100000"/>
        <a:buFont typeface="Arial" pitchFamily="34" charset="0"/>
        <a:buChar char="▪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878012" indent="0" algn="l" defTabSz="914400" rtl="0" eaLnBrk="1" latinLnBrk="0" hangingPunct="1">
        <a:lnSpc>
          <a:spcPct val="90000"/>
        </a:lnSpc>
        <a:spcBef>
          <a:spcPts val="600"/>
        </a:spcBef>
        <a:buClr>
          <a:schemeClr val="accent1">
            <a:lumMod val="75000"/>
          </a:schemeClr>
        </a:buClr>
        <a:buSzPct val="100000"/>
        <a:buFont typeface="Arial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93845" y="2708853"/>
            <a:ext cx="9604310" cy="1440293"/>
          </a:xfrm>
        </p:spPr>
        <p:txBody>
          <a:bodyPr>
            <a:normAutofit/>
          </a:bodyPr>
          <a:lstStyle/>
          <a:p>
            <a:r>
              <a:rPr lang="en-US" sz="4800" dirty="0"/>
              <a:t>Strategic Supplier Development Programme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93845" y="5432563"/>
            <a:ext cx="9604310" cy="875104"/>
          </a:xfrm>
        </p:spPr>
        <p:txBody>
          <a:bodyPr>
            <a:normAutofit/>
          </a:bodyPr>
          <a:lstStyle/>
          <a:p>
            <a:r>
              <a:rPr lang="en-US" b="1" dirty="0"/>
              <a:t>Presenter:</a:t>
            </a:r>
            <a:r>
              <a:rPr lang="en-US" dirty="0"/>
              <a:t> </a:t>
            </a:r>
            <a:r>
              <a:rPr lang="en-US" dirty="0">
                <a:solidFill>
                  <a:schemeClr val="tx1"/>
                </a:solidFill>
              </a:rPr>
              <a:t>Kush Patel (2508700)</a:t>
            </a:r>
          </a:p>
          <a:p>
            <a:r>
              <a:rPr lang="en-US" b="1" dirty="0"/>
              <a:t>Date:</a:t>
            </a:r>
            <a:r>
              <a:rPr lang="en-US" dirty="0"/>
              <a:t> </a:t>
            </a:r>
            <a:r>
              <a:rPr lang="en-US" dirty="0">
                <a:solidFill>
                  <a:schemeClr val="tx1"/>
                </a:solidFill>
              </a:rPr>
              <a:t>20th January 2026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CFF5C28-7B2D-78EA-9389-F5145756F7D8}"/>
              </a:ext>
            </a:extLst>
          </p:cNvPr>
          <p:cNvSpPr txBox="1"/>
          <p:nvPr/>
        </p:nvSpPr>
        <p:spPr>
          <a:xfrm>
            <a:off x="1293845" y="1240770"/>
            <a:ext cx="960431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>
                <a:solidFill>
                  <a:schemeClr val="accent1">
                    <a:lumMod val="75000"/>
                  </a:schemeClr>
                </a:solidFill>
              </a:rPr>
              <a:t>Subject:</a:t>
            </a:r>
            <a:r>
              <a:rPr lang="en-US" b="1" dirty="0"/>
              <a:t> Procurement and Supply Chain Management (</a:t>
            </a:r>
            <a:r>
              <a:rPr lang="en-GB" b="1" dirty="0"/>
              <a:t>ACHA 7024</a:t>
            </a:r>
            <a:r>
              <a:rPr lang="en-US" b="1" dirty="0"/>
              <a:t>) 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73E1997-28A0-6580-3673-0F9250B6AAD0}"/>
              </a:ext>
            </a:extLst>
          </p:cNvPr>
          <p:cNvSpPr txBox="1"/>
          <p:nvPr/>
        </p:nvSpPr>
        <p:spPr>
          <a:xfrm>
            <a:off x="1293845" y="4149146"/>
            <a:ext cx="610446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(Transforming Risk into Value at SQDN Engineering)</a:t>
            </a:r>
          </a:p>
        </p:txBody>
      </p:sp>
    </p:spTree>
    <p:extLst>
      <p:ext uri="{BB962C8B-B14F-4D97-AF65-F5344CB8AC3E}">
        <p14:creationId xmlns:p14="http://schemas.microsoft.com/office/powerpoint/2010/main" val="1069049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Context &amp; Strategic Reality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0" y="2181046"/>
            <a:ext cx="9601200" cy="2495908"/>
          </a:xfrm>
        </p:spPr>
        <p:txBody>
          <a:bodyPr/>
          <a:lstStyle/>
          <a:p>
            <a:pPr algn="just"/>
            <a:r>
              <a:rPr lang="en-US" altLang="en-US" b="1" dirty="0">
                <a:latin typeface="Arial" panose="020B0604020202020204" pitchFamily="34" charset="0"/>
              </a:rPr>
              <a:t>The Constraint: </a:t>
            </a:r>
            <a:r>
              <a:rPr lang="en-US" altLang="en-US" dirty="0">
                <a:latin typeface="Arial" panose="020B0604020202020204" pitchFamily="34" charset="0"/>
              </a:rPr>
              <a:t>Termination is not viable (12+ month lead time for replacement).</a:t>
            </a:r>
          </a:p>
          <a:p>
            <a:pPr algn="just"/>
            <a:r>
              <a:rPr lang="en-US" altLang="en-US" b="1" dirty="0">
                <a:latin typeface="Arial" panose="020B0604020202020204" pitchFamily="34" charset="0"/>
              </a:rPr>
              <a:t>The Strategy:</a:t>
            </a:r>
            <a:r>
              <a:rPr lang="en-US" altLang="en-US" dirty="0">
                <a:latin typeface="Arial" panose="020B0604020202020204" pitchFamily="34" charset="0"/>
              </a:rPr>
              <a:t> Supplier Development.</a:t>
            </a:r>
          </a:p>
          <a:p>
            <a:pPr algn="just"/>
            <a:r>
              <a:rPr lang="en-US" altLang="en-US" b="1" dirty="0">
                <a:latin typeface="Arial" panose="020B0604020202020204" pitchFamily="34" charset="0"/>
              </a:rPr>
              <a:t>Objective:</a:t>
            </a:r>
            <a:r>
              <a:rPr lang="en-US" altLang="en-US" dirty="0">
                <a:latin typeface="Arial" panose="020B0604020202020204" pitchFamily="34" charset="0"/>
              </a:rPr>
              <a:t> Transform a 'Liability' into a 'Strategic Partner' within 6 months.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1694024-3F95-AC7C-8A5B-57E115FBDD7A}"/>
              </a:ext>
            </a:extLst>
          </p:cNvPr>
          <p:cNvSpPr txBox="1"/>
          <p:nvPr/>
        </p:nvSpPr>
        <p:spPr>
          <a:xfrm>
            <a:off x="518160" y="6215647"/>
            <a:ext cx="557784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dirty="0"/>
              <a:t>Reference: CIPS (2023) </a:t>
            </a:r>
            <a:r>
              <a:rPr lang="en-US" sz="1200" i="1" dirty="0"/>
              <a:t>Supplier Development Guidelines</a:t>
            </a:r>
            <a:r>
              <a:rPr lang="en-US" sz="1200" dirty="0"/>
              <a:t>. Chartered Institute of Procurement &amp; Supply.</a:t>
            </a:r>
          </a:p>
          <a:p>
            <a:r>
              <a:rPr lang="en-US" sz="12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9846177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6EB571-6080-F82A-4646-0FD8C310F4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Theoretical Framework (Kraljic Matrix)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7C87E4-122A-301F-0534-3C87D9E9C2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0" y="1981201"/>
            <a:ext cx="5134825" cy="3809999"/>
          </a:xfrm>
        </p:spPr>
        <p:txBody>
          <a:bodyPr/>
          <a:lstStyle/>
          <a:p>
            <a:pPr algn="just">
              <a:lnSpc>
                <a:spcPct val="100000"/>
              </a:lnSpc>
            </a:pPr>
            <a:r>
              <a:rPr lang="en-US" b="1" dirty="0"/>
              <a:t>Classification:</a:t>
            </a:r>
            <a:r>
              <a:rPr lang="en-US" dirty="0"/>
              <a:t> Timber is a Strategic Item for SQDN.</a:t>
            </a:r>
          </a:p>
          <a:p>
            <a:pPr lvl="1" algn="just">
              <a:lnSpc>
                <a:spcPct val="100000"/>
              </a:lnSpc>
            </a:pPr>
            <a:r>
              <a:rPr lang="en-US" altLang="en-US" i="1" dirty="0">
                <a:latin typeface="Arial" panose="020B0604020202020204" pitchFamily="34" charset="0"/>
              </a:rPr>
              <a:t>High Profit Impact:</a:t>
            </a:r>
            <a:r>
              <a:rPr lang="en-US" altLang="en-US" dirty="0">
                <a:latin typeface="Arial" panose="020B0604020202020204" pitchFamily="34" charset="0"/>
              </a:rPr>
              <a:t> The company makes fences; timber is the core material.</a:t>
            </a:r>
          </a:p>
          <a:p>
            <a:pPr lvl="1" algn="just">
              <a:lnSpc>
                <a:spcPct val="100000"/>
              </a:lnSpc>
            </a:pPr>
            <a:r>
              <a:rPr lang="en-US" altLang="en-US" i="1" dirty="0">
                <a:latin typeface="Arial" panose="020B0604020202020204" pitchFamily="34" charset="0"/>
              </a:rPr>
              <a:t>High Supply Risk:</a:t>
            </a:r>
            <a:r>
              <a:rPr lang="en-US" altLang="en-US" dirty="0">
                <a:latin typeface="Arial" panose="020B0604020202020204" pitchFamily="34" charset="0"/>
              </a:rPr>
              <a:t> Current supplier performance is volatile.</a:t>
            </a:r>
            <a:endParaRPr lang="en-US" dirty="0"/>
          </a:p>
          <a:p>
            <a:pPr algn="just">
              <a:lnSpc>
                <a:spcPct val="100000"/>
              </a:lnSpc>
            </a:pPr>
            <a:r>
              <a:rPr lang="en-US" b="1" dirty="0"/>
              <a:t>Implication:</a:t>
            </a:r>
            <a:r>
              <a:rPr lang="en-US" dirty="0"/>
              <a:t> We cannot use 'arm's length' transactional tactics. We must engage deeply to reduce risk.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CDC1FCE-9636-F3E4-217F-521111D885BE}"/>
              </a:ext>
            </a:extLst>
          </p:cNvPr>
          <p:cNvSpPr txBox="1"/>
          <p:nvPr/>
        </p:nvSpPr>
        <p:spPr>
          <a:xfrm>
            <a:off x="523240" y="6215647"/>
            <a:ext cx="557276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dirty="0"/>
              <a:t>Reference: Kraljic, P. (1983) 'Purchasing must become supply management', </a:t>
            </a:r>
            <a:r>
              <a:rPr lang="en-US" sz="1200" i="1" dirty="0"/>
              <a:t>Harvard Business Review</a:t>
            </a:r>
            <a:r>
              <a:rPr lang="en-US" sz="1200" dirty="0"/>
              <a:t>, 61(5), pp. 109–117.</a:t>
            </a:r>
          </a:p>
        </p:txBody>
      </p:sp>
      <p:pic>
        <p:nvPicPr>
          <p:cNvPr id="3074" name="Picture 2" descr="Kraljic Matrix — Everything You Should Know">
            <a:extLst>
              <a:ext uri="{FF2B5EF4-FFF2-40B4-BE49-F238E27FC236}">
                <a16:creationId xmlns:a16="http://schemas.microsoft.com/office/drawing/2014/main" id="{3C234A1D-9C76-57C9-CD2C-47E5ED2A992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34" r="15424"/>
          <a:stretch>
            <a:fillRect/>
          </a:stretch>
        </p:blipFill>
        <p:spPr bwMode="auto">
          <a:xfrm>
            <a:off x="6430225" y="1881551"/>
            <a:ext cx="5134825" cy="40092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858138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A59DD9-1D8D-478D-09B9-DFA63F31B7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Addressing Issue 2 - The Relationship (The Foundation)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C29E22-50D4-AB27-AF40-B83E352253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US" b="1" dirty="0"/>
              <a:t>Current State:</a:t>
            </a:r>
            <a:r>
              <a:rPr lang="en-US" dirty="0"/>
              <a:t> Adversarial, low trust, transactional.</a:t>
            </a:r>
          </a:p>
          <a:p>
            <a:pPr algn="just"/>
            <a:r>
              <a:rPr lang="en-US" b="1" dirty="0"/>
              <a:t>Proposed State:</a:t>
            </a:r>
            <a:r>
              <a:rPr lang="en-US" dirty="0"/>
              <a:t> Collaborative Partnership.</a:t>
            </a:r>
          </a:p>
          <a:p>
            <a:pPr algn="just"/>
            <a:r>
              <a:rPr lang="en-US" b="1" dirty="0"/>
              <a:t>Action Plan:</a:t>
            </a:r>
          </a:p>
          <a:p>
            <a:pPr lvl="1" algn="just"/>
            <a:r>
              <a:rPr lang="en-US" dirty="0"/>
              <a:t>Establish a Joint Steering Committee (SQDN Ops Director + Supplier MD).</a:t>
            </a:r>
          </a:p>
          <a:p>
            <a:pPr lvl="1" algn="just"/>
            <a:r>
              <a:rPr lang="en-US" dirty="0"/>
              <a:t>Shift from "blame culture" to "joint problem solving.“</a:t>
            </a:r>
          </a:p>
          <a:p>
            <a:pPr lvl="1" algn="just"/>
            <a:r>
              <a:rPr lang="en-US" dirty="0"/>
              <a:t>Implement Open Book transparency regarding our demand forecasts to help them plan.</a:t>
            </a:r>
            <a:endParaRPr lang="en-US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1AFC38E-E597-781F-026A-0DCBE304EEB1}"/>
              </a:ext>
            </a:extLst>
          </p:cNvPr>
          <p:cNvSpPr txBox="1"/>
          <p:nvPr/>
        </p:nvSpPr>
        <p:spPr>
          <a:xfrm>
            <a:off x="510540" y="6211669"/>
            <a:ext cx="558546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dirty="0"/>
              <a:t>Reference: Liker, J.K. and Choi, T.Y. (2004) 'Building deep supplier relationships', </a:t>
            </a:r>
            <a:r>
              <a:rPr lang="en-US" sz="1200" i="1" dirty="0"/>
              <a:t>Harvard Business Review</a:t>
            </a:r>
            <a:r>
              <a:rPr lang="en-US" sz="1200" dirty="0"/>
              <a:t>, 82(12), pp. 104–113.</a:t>
            </a:r>
          </a:p>
        </p:txBody>
      </p:sp>
    </p:spTree>
    <p:extLst>
      <p:ext uri="{BB962C8B-B14F-4D97-AF65-F5344CB8AC3E}">
        <p14:creationId xmlns:p14="http://schemas.microsoft.com/office/powerpoint/2010/main" val="35090483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744500-3967-2C19-0B42-1AC727CD59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Addressing Issue 1 - Responsiveness &amp;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593F77-1D45-08D8-764D-B3A61D78D3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0" y="1981201"/>
            <a:ext cx="5467350" cy="3809999"/>
          </a:xfrm>
        </p:spPr>
        <p:txBody>
          <a:bodyPr>
            <a:normAutofit fontScale="92500" lnSpcReduction="10000"/>
          </a:bodyPr>
          <a:lstStyle/>
          <a:p>
            <a:pPr algn="just"/>
            <a:r>
              <a:rPr lang="en-US" b="1" dirty="0"/>
              <a:t>The Problem:</a:t>
            </a:r>
            <a:r>
              <a:rPr lang="en-US" dirty="0"/>
              <a:t> Poor response to complaints; lack of interest.</a:t>
            </a:r>
          </a:p>
          <a:p>
            <a:pPr algn="just"/>
            <a:r>
              <a:rPr lang="en-US" b="1" dirty="0"/>
              <a:t>The Fix:</a:t>
            </a:r>
            <a:r>
              <a:rPr lang="en-US" dirty="0"/>
              <a:t> Formalized Governance.</a:t>
            </a:r>
          </a:p>
          <a:p>
            <a:pPr algn="just"/>
            <a:r>
              <a:rPr lang="en-US" b="1" dirty="0"/>
              <a:t>New Protocol:</a:t>
            </a:r>
          </a:p>
          <a:p>
            <a:pPr lvl="1" algn="just"/>
            <a:r>
              <a:rPr lang="en-US" b="1" dirty="0"/>
              <a:t>Escalation Matrix:</a:t>
            </a:r>
            <a:r>
              <a:rPr lang="en-US" dirty="0"/>
              <a:t> Pre-agreed timelines for resolving issues (e.g., "Level 1 issues resolved in 24 hours").</a:t>
            </a:r>
          </a:p>
          <a:p>
            <a:pPr lvl="1" algn="just"/>
            <a:r>
              <a:rPr lang="en-US" b="1" dirty="0"/>
              <a:t>Weekly WIP (Work in Progress) Calls:</a:t>
            </a:r>
            <a:r>
              <a:rPr lang="en-US" dirty="0"/>
              <a:t> Mandatory operational reviews, not just when things go wrong.</a:t>
            </a:r>
          </a:p>
          <a:p>
            <a:pPr lvl="1" algn="just"/>
            <a:r>
              <a:rPr lang="en-US" b="1" dirty="0"/>
              <a:t>Implementation of SLAs:</a:t>
            </a:r>
            <a:r>
              <a:rPr lang="en-US" dirty="0"/>
              <a:t> Service Level Agreements with financial penalties/rebates for ignored communications.</a:t>
            </a:r>
            <a:endParaRPr lang="en-US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0521420-BB67-FC46-E23D-F48F738F8E70}"/>
              </a:ext>
            </a:extLst>
          </p:cNvPr>
          <p:cNvSpPr txBox="1"/>
          <p:nvPr/>
        </p:nvSpPr>
        <p:spPr>
          <a:xfrm>
            <a:off x="510540" y="6211669"/>
            <a:ext cx="558546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dirty="0"/>
              <a:t>Reference: </a:t>
            </a:r>
            <a:r>
              <a:rPr lang="en-US" sz="1200" dirty="0" err="1"/>
              <a:t>Monczka</a:t>
            </a:r>
            <a:r>
              <a:rPr lang="en-US" sz="1200" dirty="0"/>
              <a:t>, R.M., Handfield, R.B., </a:t>
            </a:r>
            <a:r>
              <a:rPr lang="en-US" sz="1200" dirty="0" err="1"/>
              <a:t>Giunipero</a:t>
            </a:r>
            <a:r>
              <a:rPr lang="en-US" sz="1200" dirty="0"/>
              <a:t>, L.C. and Patterson, J.L. (2015) </a:t>
            </a:r>
            <a:r>
              <a:rPr lang="en-US" sz="1200" i="1" dirty="0"/>
              <a:t>Purchasing and Supply Chain Management</a:t>
            </a:r>
            <a:r>
              <a:rPr lang="en-US" sz="1200" dirty="0"/>
              <a:t>. 6th </a:t>
            </a:r>
            <a:r>
              <a:rPr lang="en-US" sz="1200" dirty="0" err="1"/>
              <a:t>edn</a:t>
            </a:r>
            <a:r>
              <a:rPr lang="en-US" sz="1200" dirty="0"/>
              <a:t>. Boston: Cengage Learning.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E5A3848-82EE-257E-58A9-656DDDAFC6B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0696" r="11117" b="10840"/>
          <a:stretch>
            <a:fillRect/>
          </a:stretch>
        </p:blipFill>
        <p:spPr>
          <a:xfrm>
            <a:off x="6893412" y="1981201"/>
            <a:ext cx="4684055" cy="3809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92710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2A2FA2-B14B-552B-3E45-9A9707920D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Addressing Issue 3 - Quality Control (Short Term)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E32749-57EE-E59B-E689-78DA4CC555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US" b="1" dirty="0"/>
              <a:t>Immediate Triage (The "Gatekeeper" Strategy):</a:t>
            </a:r>
          </a:p>
          <a:p>
            <a:pPr lvl="1" algn="just"/>
            <a:r>
              <a:rPr lang="en-US" dirty="0"/>
              <a:t>SQDN quality inspector deployed to supplier site for 4 weeks (pre-shipment inspection).</a:t>
            </a:r>
          </a:p>
          <a:p>
            <a:pPr lvl="1" algn="just"/>
            <a:r>
              <a:rPr lang="en-US" dirty="0"/>
              <a:t>Rejection of entire batches if sample tolerance is exceeded.</a:t>
            </a:r>
            <a:endParaRPr lang="en-US" b="1" dirty="0"/>
          </a:p>
          <a:p>
            <a:pPr algn="just"/>
            <a:r>
              <a:rPr lang="en-US" b="1" dirty="0"/>
              <a:t>Data-Driven Feedback:</a:t>
            </a:r>
          </a:p>
          <a:p>
            <a:pPr lvl="1" algn="just"/>
            <a:r>
              <a:rPr lang="en-US" dirty="0"/>
              <a:t>Provide supplier with specific data on 'cut sizes' and 'treatment failures.’</a:t>
            </a:r>
          </a:p>
          <a:p>
            <a:pPr lvl="1" algn="just"/>
            <a:r>
              <a:rPr lang="en-US" dirty="0"/>
              <a:t>Stop saying "it's bad"; start saying "it is 4mm out of tolerance."</a:t>
            </a:r>
            <a:endParaRPr lang="en-US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0C1FD30-D0A7-0EA8-5E88-6C7FDB558622}"/>
              </a:ext>
            </a:extLst>
          </p:cNvPr>
          <p:cNvSpPr txBox="1"/>
          <p:nvPr/>
        </p:nvSpPr>
        <p:spPr>
          <a:xfrm>
            <a:off x="510540" y="6211669"/>
            <a:ext cx="558546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dirty="0"/>
              <a:t>Reference: Deming, W.E. (1982) </a:t>
            </a:r>
            <a:r>
              <a:rPr lang="en-US" sz="1200" i="1" dirty="0"/>
              <a:t>Out of the Crisis</a:t>
            </a:r>
            <a:r>
              <a:rPr lang="en-US" sz="1200" dirty="0"/>
              <a:t>. Cambridge, MA: MIT Press.</a:t>
            </a:r>
          </a:p>
        </p:txBody>
      </p:sp>
    </p:spTree>
    <p:extLst>
      <p:ext uri="{BB962C8B-B14F-4D97-AF65-F5344CB8AC3E}">
        <p14:creationId xmlns:p14="http://schemas.microsoft.com/office/powerpoint/2010/main" val="17065494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52A910-14E6-D3D8-9879-81CA222D14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Addressing Issue 3 - Quality Assurance (Long Term)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BB4D0A-3869-EFE5-0FD7-5D2BEC6B51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0" y="2386966"/>
            <a:ext cx="4800600" cy="2495549"/>
          </a:xfrm>
        </p:spPr>
        <p:txBody>
          <a:bodyPr/>
          <a:lstStyle/>
          <a:p>
            <a:pPr algn="just"/>
            <a:r>
              <a:rPr lang="en-US" b="1" dirty="0"/>
              <a:t>Root Cause Analysis (RCA):</a:t>
            </a:r>
          </a:p>
          <a:p>
            <a:pPr lvl="1" algn="just"/>
            <a:r>
              <a:rPr lang="en-US" dirty="0"/>
              <a:t>Use Fishbone Diagrams to find </a:t>
            </a:r>
            <a:r>
              <a:rPr lang="en-US" i="1" dirty="0"/>
              <a:t>why</a:t>
            </a:r>
            <a:r>
              <a:rPr lang="en-US" dirty="0"/>
              <a:t> timber is untreated (e.g., Machine failure? Staff training?).</a:t>
            </a:r>
            <a:endParaRPr lang="en-US" b="1" dirty="0"/>
          </a:p>
          <a:p>
            <a:pPr algn="just"/>
            <a:r>
              <a:rPr lang="en-US" b="1" dirty="0"/>
              <a:t>Corrective Action Plan (CAP):</a:t>
            </a:r>
          </a:p>
          <a:p>
            <a:pPr lvl="1" algn="just"/>
            <a:r>
              <a:rPr lang="en-US" dirty="0"/>
              <a:t>Supplier must submit a CAP for every major failure.</a:t>
            </a:r>
            <a:endParaRPr lang="en-US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CAF2642-AF88-5615-16CA-98AB0B7B3042}"/>
              </a:ext>
            </a:extLst>
          </p:cNvPr>
          <p:cNvSpPr txBox="1"/>
          <p:nvPr/>
        </p:nvSpPr>
        <p:spPr>
          <a:xfrm>
            <a:off x="510540" y="6215647"/>
            <a:ext cx="558546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dirty="0"/>
              <a:t>Reference: Feigenbaum, A.V. (1991) Total Quality Control.</a:t>
            </a:r>
          </a:p>
        </p:txBody>
      </p:sp>
      <p:pic>
        <p:nvPicPr>
          <p:cNvPr id="3075" name="Picture 3" descr="Image of Fishbone Diagram">
            <a:extLst>
              <a:ext uri="{FF2B5EF4-FFF2-40B4-BE49-F238E27FC236}">
                <a16:creationId xmlns:a16="http://schemas.microsoft.com/office/drawing/2014/main" id="{A6759B63-A065-2CBD-124E-53E28AAC9C5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2019300"/>
            <a:ext cx="5538865" cy="3230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092474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7B4492-EC2C-8BB1-8CE7-2F4EB37A5D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Addressing Issue 4 - Environmental &amp; Sustainability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0C92F9-F1C7-19E6-02D6-C914BC0CA9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0" y="1981201"/>
            <a:ext cx="6436360" cy="3809999"/>
          </a:xfrm>
        </p:spPr>
        <p:txBody>
          <a:bodyPr>
            <a:normAutofit/>
          </a:bodyPr>
          <a:lstStyle/>
          <a:p>
            <a:pPr algn="just"/>
            <a:r>
              <a:rPr lang="en-US" b="1" dirty="0"/>
              <a:t>The Risk:</a:t>
            </a:r>
            <a:r>
              <a:rPr lang="en-US" dirty="0"/>
              <a:t> Reputational damage to SQDN</a:t>
            </a:r>
          </a:p>
          <a:p>
            <a:pPr algn="just"/>
            <a:r>
              <a:rPr lang="en-US" b="1" dirty="0"/>
              <a:t>Mandatory Requirements:</a:t>
            </a:r>
            <a:endParaRPr lang="en-US" dirty="0"/>
          </a:p>
          <a:p>
            <a:pPr lvl="1" algn="just"/>
            <a:r>
              <a:rPr lang="en-US" b="1" dirty="0"/>
              <a:t>Chain of Custody:</a:t>
            </a:r>
            <a:r>
              <a:rPr lang="en-US" dirty="0"/>
              <a:t> Evidence of FSC/PEFC certification for all timber.</a:t>
            </a:r>
          </a:p>
          <a:p>
            <a:pPr lvl="1" algn="just"/>
            <a:r>
              <a:rPr lang="en-US" b="1" dirty="0"/>
              <a:t>Chemical Transparency:</a:t>
            </a:r>
            <a:r>
              <a:rPr lang="en-US" dirty="0"/>
              <a:t> MSDS (Material Safety Data Sheets) for all treatments provided immediately.</a:t>
            </a:r>
          </a:p>
          <a:p>
            <a:pPr lvl="1" algn="just"/>
            <a:r>
              <a:rPr lang="en-US" b="1" dirty="0"/>
              <a:t>Packaging:</a:t>
            </a:r>
            <a:r>
              <a:rPr lang="en-US" dirty="0"/>
              <a:t> Implementation of a "return-to-vendor" pallet scheme to reduce waste.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758671C-9825-8114-40D9-579E8EB789B5}"/>
              </a:ext>
            </a:extLst>
          </p:cNvPr>
          <p:cNvSpPr txBox="1"/>
          <p:nvPr/>
        </p:nvSpPr>
        <p:spPr>
          <a:xfrm>
            <a:off x="510540" y="6215647"/>
            <a:ext cx="558546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dirty="0"/>
              <a:t>Reference: International Organization for Standardization (2015) </a:t>
            </a:r>
            <a:r>
              <a:rPr lang="en-US" sz="1200" i="1" dirty="0"/>
              <a:t>ISO 14001:2015 Environmental management systems Requirements with guidance for use</a:t>
            </a:r>
            <a:r>
              <a:rPr lang="en-US" sz="1200" dirty="0"/>
              <a:t>. Geneva: ISO.</a:t>
            </a:r>
          </a:p>
          <a:p>
            <a:endParaRPr lang="en-US" sz="1200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601B2D4-F16B-21C0-ABB9-97A4C271EB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77016" y="1646238"/>
            <a:ext cx="3710492" cy="197734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18D880C-5BFD-5351-9C1D-8EE3199D1AD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66149" y="3751138"/>
            <a:ext cx="1868526" cy="19950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89901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32DA4E-9BB1-8CE1-8F1B-64DF559241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"Balanced Scorecard" (Measurement)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C9DE44DE-9229-5D55-4BCD-C31FE6FBE83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78720477"/>
              </p:ext>
            </p:extLst>
          </p:nvPr>
        </p:nvGraphicFramePr>
        <p:xfrm>
          <a:off x="1390650" y="1981200"/>
          <a:ext cx="9505947" cy="376936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3105149">
                  <a:extLst>
                    <a:ext uri="{9D8B030D-6E8A-4147-A177-3AD203B41FA5}">
                      <a16:colId xmlns:a16="http://schemas.microsoft.com/office/drawing/2014/main" val="485755403"/>
                    </a:ext>
                  </a:extLst>
                </a:gridCol>
                <a:gridCol w="3200399">
                  <a:extLst>
                    <a:ext uri="{9D8B030D-6E8A-4147-A177-3AD203B41FA5}">
                      <a16:colId xmlns:a16="http://schemas.microsoft.com/office/drawing/2014/main" val="2708063242"/>
                    </a:ext>
                  </a:extLst>
                </a:gridCol>
                <a:gridCol w="3200399">
                  <a:extLst>
                    <a:ext uri="{9D8B030D-6E8A-4147-A177-3AD203B41FA5}">
                      <a16:colId xmlns:a16="http://schemas.microsoft.com/office/drawing/2014/main" val="891028159"/>
                    </a:ext>
                  </a:extLst>
                </a:gridCol>
              </a:tblGrid>
              <a:tr h="753872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/>
                        <a:t>KPI Category</a:t>
                      </a:r>
                      <a:endParaRPr lang="en-US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/>
                        <a:t>Metric (How we measure)</a:t>
                      </a:r>
                      <a:endParaRPr lang="en-US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/>
                        <a:t>Target</a:t>
                      </a:r>
                      <a:endParaRPr lang="en-US" sz="20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920599808"/>
                  </a:ext>
                </a:extLst>
              </a:tr>
              <a:tr h="753872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0" dirty="0"/>
                        <a:t>1. Quality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0" dirty="0"/>
                        <a:t>Percentage of timber rejected at Gate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0" dirty="0"/>
                        <a:t>&lt; 2%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006137095"/>
                  </a:ext>
                </a:extLst>
              </a:tr>
              <a:tr h="753872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0" dirty="0"/>
                        <a:t>2. Delivery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0" dirty="0"/>
                        <a:t>On-Time-In-Full (OTIF) rate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0" dirty="0"/>
                        <a:t>&gt; 95%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289441659"/>
                  </a:ext>
                </a:extLst>
              </a:tr>
              <a:tr h="753872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0" dirty="0"/>
                        <a:t>3. Responsiveness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0" dirty="0"/>
                        <a:t>Average time to resolve complaints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0" dirty="0"/>
                        <a:t>&lt; 24 Hours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13322619"/>
                  </a:ext>
                </a:extLst>
              </a:tr>
              <a:tr h="753872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0"/>
                        <a:t>4. Sustainability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0" dirty="0"/>
                        <a:t>% of certified timber (FSC/PEFC)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0" dirty="0"/>
                        <a:t>100%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651719648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D2517C70-3A7C-877D-0367-CBF58D7BB51B}"/>
              </a:ext>
            </a:extLst>
          </p:cNvPr>
          <p:cNvSpPr txBox="1"/>
          <p:nvPr/>
        </p:nvSpPr>
        <p:spPr>
          <a:xfrm>
            <a:off x="510540" y="6211669"/>
            <a:ext cx="558546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dirty="0"/>
              <a:t>Reference: Kaplan, R.S. and Norton, D.P. (1992) 'The Balanced Scorecard - Measures that Drive Performance', </a:t>
            </a:r>
            <a:r>
              <a:rPr lang="en-US" sz="1200" i="1" dirty="0"/>
              <a:t>Harvard Business Review</a:t>
            </a:r>
            <a:r>
              <a:rPr lang="en-US" sz="1200" dirty="0"/>
              <a:t>, 70(1), pp. 71–79.</a:t>
            </a:r>
          </a:p>
        </p:txBody>
      </p:sp>
    </p:spTree>
    <p:extLst>
      <p:ext uri="{BB962C8B-B14F-4D97-AF65-F5344CB8AC3E}">
        <p14:creationId xmlns:p14="http://schemas.microsoft.com/office/powerpoint/2010/main" val="1069845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CE3C7E-AA1B-D13D-258A-A37D0F9DC3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Implementation Roadmap (Timeline)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94716D-5B11-F878-BF8F-422397AF13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US" b="1" dirty="0"/>
              <a:t>Phase 1: Stabilization (Weeks 1-4)</a:t>
            </a:r>
          </a:p>
          <a:p>
            <a:pPr lvl="1" algn="just"/>
            <a:r>
              <a:rPr lang="en-US" dirty="0"/>
              <a:t>Deploy SQDN inspector.</a:t>
            </a:r>
          </a:p>
          <a:p>
            <a:pPr lvl="1" algn="just"/>
            <a:r>
              <a:rPr lang="en-US" dirty="0"/>
              <a:t>Sign Service Level Agreements (SLAs).</a:t>
            </a:r>
          </a:p>
          <a:p>
            <a:pPr algn="just"/>
            <a:r>
              <a:rPr lang="en-US" b="1" dirty="0"/>
              <a:t>Phase 2: Correction (Months 2-3)</a:t>
            </a:r>
          </a:p>
          <a:p>
            <a:pPr lvl="1" algn="just"/>
            <a:r>
              <a:rPr lang="en-US" dirty="0"/>
              <a:t>Root cause analysis of machinery.</a:t>
            </a:r>
          </a:p>
          <a:p>
            <a:pPr lvl="1" algn="just"/>
            <a:r>
              <a:rPr lang="en-US" dirty="0"/>
              <a:t>Environmental audit.</a:t>
            </a:r>
            <a:endParaRPr lang="en-US" b="1" dirty="0"/>
          </a:p>
          <a:p>
            <a:pPr algn="just"/>
            <a:r>
              <a:rPr lang="en-US" b="1" dirty="0"/>
              <a:t>Phase 3: Partnership (Months 4-6)</a:t>
            </a:r>
          </a:p>
          <a:p>
            <a:pPr lvl="1" algn="just"/>
            <a:r>
              <a:rPr lang="en-US" dirty="0"/>
              <a:t>Joint planning.</a:t>
            </a:r>
            <a:endParaRPr lang="en-US" b="1" dirty="0"/>
          </a:p>
          <a:p>
            <a:pPr lvl="1" algn="just"/>
            <a:r>
              <a:rPr lang="en-US" dirty="0"/>
              <a:t>Reduced inspections as trust returns.</a:t>
            </a:r>
            <a:endParaRPr lang="en-US" b="1" dirty="0"/>
          </a:p>
        </p:txBody>
      </p:sp>
      <p:pic>
        <p:nvPicPr>
          <p:cNvPr id="1028" name="Picture 4" descr="Solved A roadmap for successful career exploration is a tool | Chegg.com">
            <a:extLst>
              <a:ext uri="{FF2B5EF4-FFF2-40B4-BE49-F238E27FC236}">
                <a16:creationId xmlns:a16="http://schemas.microsoft.com/office/drawing/2014/main" id="{F5EC79E1-79B4-D31E-88D5-89B023A717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2254524"/>
            <a:ext cx="5098554" cy="3263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009283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D66A26-2934-2A64-1044-201A5D8289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Risk Mitigation (Plan B)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C68015-DBDA-3221-3470-698BE51CF4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0" y="1981201"/>
            <a:ext cx="6111240" cy="3809999"/>
          </a:xfrm>
        </p:spPr>
        <p:txBody>
          <a:bodyPr/>
          <a:lstStyle/>
          <a:p>
            <a:pPr algn="just"/>
            <a:r>
              <a:rPr lang="en-US" dirty="0"/>
              <a:t>What if they fail?</a:t>
            </a:r>
          </a:p>
          <a:p>
            <a:pPr algn="just"/>
            <a:r>
              <a:rPr lang="en-US" dirty="0"/>
              <a:t>Despite the MD's warning, we must run a </a:t>
            </a:r>
            <a:r>
              <a:rPr lang="en-US" b="1" dirty="0"/>
              <a:t>Parallel Sourcing Strategy</a:t>
            </a:r>
            <a:r>
              <a:rPr lang="en-US" dirty="0"/>
              <a:t>.</a:t>
            </a:r>
          </a:p>
          <a:p>
            <a:pPr algn="just"/>
            <a:r>
              <a:rPr lang="en-US" b="1" dirty="0"/>
              <a:t>Action:</a:t>
            </a:r>
            <a:r>
              <a:rPr lang="en-US" dirty="0"/>
              <a:t> Begin "soft vetting" of alternative suppliers immediately (Market Research only, no contracts).</a:t>
            </a:r>
          </a:p>
          <a:p>
            <a:pPr algn="just"/>
            <a:r>
              <a:rPr lang="en-US" b="1" dirty="0"/>
              <a:t>Buffer Stock:</a:t>
            </a:r>
            <a:r>
              <a:rPr lang="en-US" dirty="0"/>
              <a:t> Increase safety stock of standard fencing to weather supply interruptions during development.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567BC38-7A64-6ADA-C222-9BDD3745884F}"/>
              </a:ext>
            </a:extLst>
          </p:cNvPr>
          <p:cNvSpPr txBox="1"/>
          <p:nvPr/>
        </p:nvSpPr>
        <p:spPr>
          <a:xfrm>
            <a:off x="510540" y="6211669"/>
            <a:ext cx="558546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dirty="0"/>
              <a:t>Reference: Christopher, M. (2016) </a:t>
            </a:r>
            <a:r>
              <a:rPr lang="en-US" sz="1200" i="1" dirty="0"/>
              <a:t>Logistics &amp; Supply Chain Management</a:t>
            </a:r>
            <a:r>
              <a:rPr lang="en-US" sz="1200" dirty="0"/>
              <a:t>. 5th </a:t>
            </a:r>
            <a:r>
              <a:rPr lang="en-US" sz="1200" dirty="0" err="1"/>
              <a:t>edn</a:t>
            </a:r>
            <a:r>
              <a:rPr lang="en-US" sz="1200" dirty="0"/>
              <a:t>. Pearson.</a:t>
            </a:r>
          </a:p>
          <a:p>
            <a:endParaRPr lang="en-US" sz="12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814D4F9-0200-EB4D-79ED-DE4747AFEBB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7143"/>
          <a:stretch>
            <a:fillRect/>
          </a:stretch>
        </p:blipFill>
        <p:spPr>
          <a:xfrm>
            <a:off x="8190229" y="1981201"/>
            <a:ext cx="3268345" cy="32683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4051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B27D5E-8ABC-9FD2-3AA6-849F9842E4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50471F-2498-6457-A48F-FF2AFB15DB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US" b="1" dirty="0"/>
              <a:t>Summary:</a:t>
            </a:r>
          </a:p>
          <a:p>
            <a:pPr lvl="1" algn="just"/>
            <a:r>
              <a:rPr lang="en-US" dirty="0"/>
              <a:t>The company is adopting a </a:t>
            </a:r>
            <a:r>
              <a:rPr lang="en-US" b="1" dirty="0"/>
              <a:t>Supplier Development</a:t>
            </a:r>
            <a:r>
              <a:rPr lang="en-US" dirty="0"/>
              <a:t> strategy, not termination.</a:t>
            </a:r>
          </a:p>
          <a:p>
            <a:pPr lvl="1" algn="just"/>
            <a:r>
              <a:rPr lang="en-US" dirty="0"/>
              <a:t>The company is formalizing communication and quality control.</a:t>
            </a:r>
            <a:endParaRPr lang="en-US" b="1" dirty="0"/>
          </a:p>
          <a:p>
            <a:pPr lvl="1" algn="just"/>
            <a:r>
              <a:rPr lang="en-US" dirty="0"/>
              <a:t>The company is enforcing environmental compliance through audits.</a:t>
            </a:r>
            <a:endParaRPr lang="en-US" b="1" dirty="0"/>
          </a:p>
          <a:p>
            <a:pPr algn="just"/>
            <a:r>
              <a:rPr lang="en-US" b="1" dirty="0"/>
              <a:t>Final Thought:</a:t>
            </a:r>
            <a:r>
              <a:rPr lang="en-US" dirty="0"/>
              <a:t> "The company is not just buying timber but buying supplier performance. It is time to manage it."</a:t>
            </a:r>
          </a:p>
        </p:txBody>
      </p:sp>
    </p:spTree>
    <p:extLst>
      <p:ext uri="{BB962C8B-B14F-4D97-AF65-F5344CB8AC3E}">
        <p14:creationId xmlns:p14="http://schemas.microsoft.com/office/powerpoint/2010/main" val="29182379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F5B224-B3ED-CB0C-02CA-32C3354B0D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58BEB9-4246-6105-9DB4-7753D341C0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0" y="1981201"/>
            <a:ext cx="9601200" cy="3901439"/>
          </a:xfrm>
        </p:spPr>
        <p:txBody>
          <a:bodyPr>
            <a:normAutofit fontScale="70000" lnSpcReduction="20000"/>
          </a:bodyPr>
          <a:lstStyle/>
          <a:p>
            <a:pPr marL="457200" indent="-457200" algn="just">
              <a:buFont typeface="+mj-lt"/>
              <a:buAutoNum type="arabicPeriod"/>
            </a:pPr>
            <a:r>
              <a:rPr lang="en-US" dirty="0"/>
              <a:t>CIPS (2023) </a:t>
            </a:r>
            <a:r>
              <a:rPr lang="en-US" i="1" dirty="0"/>
              <a:t>Supplier Development Guidelines</a:t>
            </a:r>
            <a:r>
              <a:rPr lang="en-US" dirty="0"/>
              <a:t>. Chartered Institute of Procurement &amp; Supply.</a:t>
            </a:r>
          </a:p>
          <a:p>
            <a:pPr marL="457200" indent="-457200" algn="just">
              <a:buFont typeface="+mj-lt"/>
              <a:buAutoNum type="arabicPeriod"/>
            </a:pPr>
            <a:r>
              <a:rPr lang="en-US" dirty="0"/>
              <a:t>Christopher, M. (2016) </a:t>
            </a:r>
            <a:r>
              <a:rPr lang="en-US" i="1" dirty="0"/>
              <a:t>Logistics &amp; Supply Chain Management</a:t>
            </a:r>
            <a:r>
              <a:rPr lang="en-US" dirty="0"/>
              <a:t>. 5th </a:t>
            </a:r>
            <a:r>
              <a:rPr lang="en-US" dirty="0" err="1"/>
              <a:t>edn</a:t>
            </a:r>
            <a:r>
              <a:rPr lang="en-US" dirty="0"/>
              <a:t>. Pearson.</a:t>
            </a:r>
          </a:p>
          <a:p>
            <a:pPr marL="457200" indent="-457200" algn="just">
              <a:buFont typeface="+mj-lt"/>
              <a:buAutoNum type="arabicPeriod"/>
            </a:pPr>
            <a:r>
              <a:rPr lang="en-US" dirty="0"/>
              <a:t>Deming, W.E. (1982) </a:t>
            </a:r>
            <a:r>
              <a:rPr lang="en-US" i="1" dirty="0"/>
              <a:t>Out of the Crisis</a:t>
            </a:r>
            <a:r>
              <a:rPr lang="en-US" dirty="0"/>
              <a:t>. Cambridge, MA: MIT Press.</a:t>
            </a:r>
          </a:p>
          <a:p>
            <a:pPr marL="457200" indent="-457200" algn="just">
              <a:lnSpc>
                <a:spcPct val="120000"/>
              </a:lnSpc>
              <a:buFont typeface="+mj-lt"/>
              <a:buAutoNum type="arabicPeriod"/>
            </a:pPr>
            <a:r>
              <a:rPr lang="en-US" dirty="0"/>
              <a:t>International Organization for Standardization (2015) </a:t>
            </a:r>
            <a:r>
              <a:rPr lang="en-US" i="1" dirty="0"/>
              <a:t>ISO 14001:2015 Environmental management systems Requirements with guidance for use</a:t>
            </a:r>
            <a:r>
              <a:rPr lang="en-US" dirty="0"/>
              <a:t>. Geneva: ISO.</a:t>
            </a:r>
          </a:p>
          <a:p>
            <a:pPr marL="457200" indent="-457200" algn="just">
              <a:lnSpc>
                <a:spcPct val="120000"/>
              </a:lnSpc>
              <a:buFont typeface="+mj-lt"/>
              <a:buAutoNum type="arabicPeriod"/>
            </a:pPr>
            <a:r>
              <a:rPr lang="en-US" dirty="0"/>
              <a:t>Kaplan, R.S. and Norton, D.P. (1992) 'The Balanced Scorecard - Measures that Drive Performance', </a:t>
            </a:r>
            <a:r>
              <a:rPr lang="en-US" i="1" dirty="0"/>
              <a:t>Harvard Business Review</a:t>
            </a:r>
            <a:r>
              <a:rPr lang="en-US" dirty="0"/>
              <a:t>, 70(1), pp. 71–79.</a:t>
            </a:r>
          </a:p>
          <a:p>
            <a:pPr marL="457200" indent="-457200" algn="just">
              <a:buFont typeface="+mj-lt"/>
              <a:buAutoNum type="arabicPeriod"/>
            </a:pPr>
            <a:r>
              <a:rPr lang="en-US" dirty="0"/>
              <a:t>Kraljic, P. (1983) 'Purchasing must become supply management', </a:t>
            </a:r>
            <a:r>
              <a:rPr lang="en-US" i="1" dirty="0"/>
              <a:t>Harvard Business Review</a:t>
            </a:r>
            <a:r>
              <a:rPr lang="en-US" dirty="0"/>
              <a:t>, 61(5), pp. 109–117.</a:t>
            </a:r>
          </a:p>
          <a:p>
            <a:pPr marL="457200" indent="-457200" algn="just">
              <a:buFont typeface="+mj-lt"/>
              <a:buAutoNum type="arabicPeriod"/>
            </a:pPr>
            <a:r>
              <a:rPr lang="en-US" dirty="0"/>
              <a:t>Liker, J.K. and Choi, T.Y. (2004) 'Building deep supplier relationships', </a:t>
            </a:r>
            <a:r>
              <a:rPr lang="en-US" i="1" dirty="0"/>
              <a:t>Harvard Business Review</a:t>
            </a:r>
            <a:r>
              <a:rPr lang="en-US" dirty="0"/>
              <a:t>, 82(12), pp. 104–113.</a:t>
            </a:r>
          </a:p>
          <a:p>
            <a:pPr marL="457200" indent="-457200" algn="just">
              <a:lnSpc>
                <a:spcPct val="120000"/>
              </a:lnSpc>
              <a:buFont typeface="+mj-lt"/>
              <a:buAutoNum type="arabicPeriod"/>
            </a:pPr>
            <a:r>
              <a:rPr lang="en-US" dirty="0" err="1"/>
              <a:t>Monczka</a:t>
            </a:r>
            <a:r>
              <a:rPr lang="en-US" dirty="0"/>
              <a:t>, R.M., Handfield, R.B., </a:t>
            </a:r>
            <a:r>
              <a:rPr lang="en-US" dirty="0" err="1"/>
              <a:t>Giunipero</a:t>
            </a:r>
            <a:r>
              <a:rPr lang="en-US" dirty="0"/>
              <a:t>, L.C. and Patterson, J.L. (2015) </a:t>
            </a:r>
            <a:r>
              <a:rPr lang="en-US" i="1" dirty="0"/>
              <a:t>Purchasing and Supply Chain Management</a:t>
            </a:r>
            <a:r>
              <a:rPr lang="en-US" dirty="0"/>
              <a:t>. 6th </a:t>
            </a:r>
            <a:r>
              <a:rPr lang="en-US" dirty="0" err="1"/>
              <a:t>edn</a:t>
            </a:r>
            <a:r>
              <a:rPr lang="en-US" dirty="0"/>
              <a:t>. Boston: Cengage Learning.</a:t>
            </a:r>
          </a:p>
        </p:txBody>
      </p:sp>
    </p:spTree>
    <p:extLst>
      <p:ext uri="{BB962C8B-B14F-4D97-AF65-F5344CB8AC3E}">
        <p14:creationId xmlns:p14="http://schemas.microsoft.com/office/powerpoint/2010/main" val="29198254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DC5BB03-28BC-6D88-702C-74958D9557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0" y="3143404"/>
            <a:ext cx="9601200" cy="571192"/>
          </a:xfrm>
        </p:spPr>
        <p:txBody>
          <a:bodyPr/>
          <a:lstStyle/>
          <a:p>
            <a:pPr algn="ctr"/>
            <a:r>
              <a:rPr lang="en-US" dirty="0"/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858069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Diamond Grid 16x9">
  <a:themeElements>
    <a:clrScheme name="DiamondGrid">
      <a:dk1>
        <a:srgbClr val="2D2E2D"/>
      </a:dk1>
      <a:lt1>
        <a:sysClr val="window" lastClr="FFFFFF"/>
      </a:lt1>
      <a:dk2>
        <a:srgbClr val="000000"/>
      </a:dk2>
      <a:lt2>
        <a:srgbClr val="EAEAEA"/>
      </a:lt2>
      <a:accent1>
        <a:srgbClr val="D15A3E"/>
      </a:accent1>
      <a:accent2>
        <a:srgbClr val="B2B2B2"/>
      </a:accent2>
      <a:accent3>
        <a:srgbClr val="4F91A1"/>
      </a:accent3>
      <a:accent4>
        <a:srgbClr val="F0BA34"/>
      </a:accent4>
      <a:accent5>
        <a:srgbClr val="AEB733"/>
      </a:accent5>
      <a:accent6>
        <a:srgbClr val="926397"/>
      </a:accent6>
      <a:hlink>
        <a:srgbClr val="4F91A1"/>
      </a:hlink>
      <a:folHlink>
        <a:srgbClr val="808080"/>
      </a:folHlink>
    </a:clrScheme>
    <a:fontScheme name="Arial">
      <a:majorFont>
        <a:latin typeface="Aria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usiness diamond grid presentation (widescreen).potx" id="{B2221865-AD13-4DF0-B68E-BF08E8CC5659}" vid="{BAA0C488-98B6-4F47-8E1C-5C7CD9605F73}"/>
    </a:ext>
  </a:extLst>
</a:theme>
</file>

<file path=ppt/theme/theme2.xml><?xml version="1.0" encoding="utf-8"?>
<a:theme xmlns:a="http://schemas.openxmlformats.org/drawingml/2006/main" name="Office Theme">
  <a:themeElements>
    <a:clrScheme name="DiamondGrid">
      <a:dk1>
        <a:srgbClr val="2D2E2D"/>
      </a:dk1>
      <a:lt1>
        <a:sysClr val="window" lastClr="FFFFFF"/>
      </a:lt1>
      <a:dk2>
        <a:srgbClr val="000000"/>
      </a:dk2>
      <a:lt2>
        <a:srgbClr val="EAEAEA"/>
      </a:lt2>
      <a:accent1>
        <a:srgbClr val="D15A3E"/>
      </a:accent1>
      <a:accent2>
        <a:srgbClr val="B2B2B2"/>
      </a:accent2>
      <a:accent3>
        <a:srgbClr val="4F91A1"/>
      </a:accent3>
      <a:accent4>
        <a:srgbClr val="F0BA34"/>
      </a:accent4>
      <a:accent5>
        <a:srgbClr val="AEB733"/>
      </a:accent5>
      <a:accent6>
        <a:srgbClr val="926397"/>
      </a:accent6>
      <a:hlink>
        <a:srgbClr val="4F91A1"/>
      </a:hlink>
      <a:folHlink>
        <a:srgbClr val="808080"/>
      </a:folHlink>
    </a:clrScheme>
    <a:fontScheme name="Arial">
      <a:majorFont>
        <a:latin typeface="Aria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57000"/>
                <a:satMod val="101000"/>
              </a:schemeClr>
            </a:gs>
            <a:gs pos="50000">
              <a:schemeClr val="phClr">
                <a:lumMod val="137000"/>
                <a:satMod val="103000"/>
              </a:schemeClr>
            </a:gs>
            <a:gs pos="100000">
              <a:schemeClr val="phClr">
                <a:lumMod val="115000"/>
                <a:satMod val="109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18000"/>
              </a:schemeClr>
            </a:gs>
            <a:gs pos="50000">
              <a:schemeClr val="phClr">
                <a:satMod val="89000"/>
                <a:lumMod val="91000"/>
              </a:schemeClr>
            </a:gs>
            <a:gs pos="100000">
              <a:schemeClr val="phClr">
                <a:lumMod val="6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atMod val="100000"/>
                <a:shade val="0"/>
              </a:schemeClr>
            </a:gs>
            <a:gs pos="0">
              <a:scrgbClr r="0" g="0" b="0"/>
            </a:gs>
            <a:gs pos="100000">
              <a:schemeClr val="phClr">
                <a:shade val="100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DiamondGrid">
      <a:dk1>
        <a:srgbClr val="2D2E2D"/>
      </a:dk1>
      <a:lt1>
        <a:sysClr val="window" lastClr="FFFFFF"/>
      </a:lt1>
      <a:dk2>
        <a:srgbClr val="000000"/>
      </a:dk2>
      <a:lt2>
        <a:srgbClr val="EAEAEA"/>
      </a:lt2>
      <a:accent1>
        <a:srgbClr val="D15A3E"/>
      </a:accent1>
      <a:accent2>
        <a:srgbClr val="B2B2B2"/>
      </a:accent2>
      <a:accent3>
        <a:srgbClr val="4F91A1"/>
      </a:accent3>
      <a:accent4>
        <a:srgbClr val="F0BA34"/>
      </a:accent4>
      <a:accent5>
        <a:srgbClr val="AEB733"/>
      </a:accent5>
      <a:accent6>
        <a:srgbClr val="926397"/>
      </a:accent6>
      <a:hlink>
        <a:srgbClr val="4F91A1"/>
      </a:hlink>
      <a:folHlink>
        <a:srgbClr val="808080"/>
      </a:folHlink>
    </a:clrScheme>
    <a:fontScheme name="Arial">
      <a:majorFont>
        <a:latin typeface="Aria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57000"/>
                <a:satMod val="101000"/>
              </a:schemeClr>
            </a:gs>
            <a:gs pos="50000">
              <a:schemeClr val="phClr">
                <a:lumMod val="137000"/>
                <a:satMod val="103000"/>
              </a:schemeClr>
            </a:gs>
            <a:gs pos="100000">
              <a:schemeClr val="phClr">
                <a:lumMod val="115000"/>
                <a:satMod val="109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18000"/>
              </a:schemeClr>
            </a:gs>
            <a:gs pos="50000">
              <a:schemeClr val="phClr">
                <a:satMod val="89000"/>
                <a:lumMod val="91000"/>
              </a:schemeClr>
            </a:gs>
            <a:gs pos="100000">
              <a:schemeClr val="phClr">
                <a:lumMod val="6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atMod val="100000"/>
                <a:shade val="0"/>
              </a:schemeClr>
            </a:gs>
            <a:gs pos="0">
              <a:scrgbClr r="0" g="0" b="0"/>
            </a:gs>
            <a:gs pos="100000">
              <a:schemeClr val="phClr">
                <a:shade val="100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Business diamond grid presentation (widescreen)</Template>
  <TotalTime>2599</TotalTime>
  <Words>1168</Words>
  <Application>Microsoft Office PowerPoint</Application>
  <PresentationFormat>Widescreen</PresentationFormat>
  <Paragraphs>106</Paragraphs>
  <Slides>14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6" baseType="lpstr">
      <vt:lpstr>Arial</vt:lpstr>
      <vt:lpstr>Diamond Grid 16x9</vt:lpstr>
      <vt:lpstr>Strategic Supplier Development Programme</vt:lpstr>
      <vt:lpstr>Context &amp; Strategic Reality</vt:lpstr>
      <vt:lpstr>Theoretical Framework (Kraljic Matrix)</vt:lpstr>
      <vt:lpstr>Addressing Issue 2 - The Relationship (The Foundation)</vt:lpstr>
      <vt:lpstr>Addressing Issue 1 - Responsiveness &amp; Communication</vt:lpstr>
      <vt:lpstr>Addressing Issue 3 - Quality Control (Short Term)</vt:lpstr>
      <vt:lpstr>Addressing Issue 3 - Quality Assurance (Long Term)</vt:lpstr>
      <vt:lpstr>Addressing Issue 4 - Environmental &amp; Sustainability</vt:lpstr>
      <vt:lpstr>The "Balanced Scorecard" (Measurement)</vt:lpstr>
      <vt:lpstr>Implementation Roadmap (Timeline)</vt:lpstr>
      <vt:lpstr>Risk Mitigation (Plan B)</vt:lpstr>
      <vt:lpstr>Conclusion</vt:lpstr>
      <vt:lpstr>References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kush patel</dc:creator>
  <cp:lastModifiedBy>kush patel</cp:lastModifiedBy>
  <cp:revision>5</cp:revision>
  <dcterms:created xsi:type="dcterms:W3CDTF">2026-01-17T15:54:47Z</dcterms:created>
  <dcterms:modified xsi:type="dcterms:W3CDTF">2026-01-20T08:02:15Z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0x010100AA3F7D94069FF64A86F7DFF56D60E3BE</vt:lpwstr>
  </property>
  <property fmtid="{D5CDD505-2E9C-101B-9397-08002B2CF9AE}" pid="3" name="InternalTags">
    <vt:lpwstr/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ScenarioTags">
    <vt:lpwstr/>
  </property>
  <property fmtid="{D5CDD505-2E9C-101B-9397-08002B2CF9AE}" pid="7" name="CampaignTags">
    <vt:lpwstr/>
  </property>
</Properties>
</file>