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72" r:id="rId3"/>
    <p:sldId id="257" r:id="rId4"/>
    <p:sldId id="271" r:id="rId5"/>
    <p:sldId id="269" r:id="rId6"/>
    <p:sldId id="276" r:id="rId7"/>
    <p:sldId id="277" r:id="rId8"/>
    <p:sldId id="258" r:id="rId9"/>
    <p:sldId id="280" r:id="rId10"/>
    <p:sldId id="273" r:id="rId11"/>
    <p:sldId id="282" r:id="rId12"/>
    <p:sldId id="278" r:id="rId13"/>
    <p:sldId id="259" r:id="rId14"/>
    <p:sldId id="270" r:id="rId15"/>
    <p:sldId id="260" r:id="rId16"/>
    <p:sldId id="262" r:id="rId17"/>
    <p:sldId id="263" r:id="rId18"/>
    <p:sldId id="274" r:id="rId19"/>
    <p:sldId id="283" r:id="rId20"/>
    <p:sldId id="264" r:id="rId21"/>
    <p:sldId id="268"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9F42B62B-CF4B-4837-A1F9-C2A1315A69C8}">
          <p14:sldIdLst>
            <p14:sldId id="256"/>
            <p14:sldId id="272"/>
            <p14:sldId id="257"/>
            <p14:sldId id="271"/>
            <p14:sldId id="269"/>
            <p14:sldId id="276"/>
            <p14:sldId id="277"/>
            <p14:sldId id="258"/>
            <p14:sldId id="280"/>
            <p14:sldId id="273"/>
            <p14:sldId id="282"/>
            <p14:sldId id="278"/>
            <p14:sldId id="259"/>
            <p14:sldId id="270"/>
            <p14:sldId id="260"/>
            <p14:sldId id="262"/>
            <p14:sldId id="263"/>
            <p14:sldId id="274"/>
            <p14:sldId id="283"/>
            <p14:sldId id="264"/>
            <p14:sldId id="268"/>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747EF-A2E9-44C0-B659-9F72A4B8AD53}" v="39" dt="2022-12-12T23:15:00.582"/>
    <p1510:client id="{F8E4D4D3-2099-450B-96C2-5643A887F48F}" v="3" dt="2022-12-12T16:08:02.9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2" autoAdjust="0"/>
    <p:restoredTop sz="36688" autoAdjust="0"/>
  </p:normalViewPr>
  <p:slideViewPr>
    <p:cSldViewPr snapToGrid="0">
      <p:cViewPr varScale="1">
        <p:scale>
          <a:sx n="53" d="100"/>
          <a:sy n="53" d="100"/>
        </p:scale>
        <p:origin x="72" y="116"/>
      </p:cViewPr>
      <p:guideLst/>
    </p:cSldViewPr>
  </p:slideViewPr>
  <p:outlineViewPr>
    <p:cViewPr>
      <p:scale>
        <a:sx n="33" d="100"/>
        <a:sy n="33" d="100"/>
      </p:scale>
      <p:origin x="0" y="-6588"/>
    </p:cViewPr>
  </p:outlineViewPr>
  <p:notesTextViewPr>
    <p:cViewPr>
      <p:scale>
        <a:sx n="1" d="1"/>
        <a:sy n="1" d="1"/>
      </p:scale>
      <p:origin x="0" y="0"/>
    </p:cViewPr>
  </p:notesTextViewPr>
  <p:notesViewPr>
    <p:cSldViewPr snapToGrid="0">
      <p:cViewPr>
        <p:scale>
          <a:sx n="108" d="100"/>
          <a:sy n="108" d="100"/>
        </p:scale>
        <p:origin x="248" y="12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k Craft (2104855)" userId="672a2b7c-adfa-4bfc-bfbd-929f9f39f9f1" providerId="ADAL" clId="{F8E4D4D3-2099-450B-96C2-5643A887F48F}"/>
    <pc:docChg chg="undo custSel addSld modSld sldOrd addSection modSection">
      <pc:chgData name="Jack Craft (2104855)" userId="672a2b7c-adfa-4bfc-bfbd-929f9f39f9f1" providerId="ADAL" clId="{F8E4D4D3-2099-450B-96C2-5643A887F48F}" dt="2022-12-11T18:44:12.135" v="1174" actId="20577"/>
      <pc:docMkLst>
        <pc:docMk/>
      </pc:docMkLst>
      <pc:sldChg chg="addSp delSp modSp new mod setBg addAnim modAnim setClrOvrMap">
        <pc:chgData name="Jack Craft (2104855)" userId="672a2b7c-adfa-4bfc-bfbd-929f9f39f9f1" providerId="ADAL" clId="{F8E4D4D3-2099-450B-96C2-5643A887F48F}" dt="2022-12-08T17:42:30.591" v="507" actId="20577"/>
        <pc:sldMkLst>
          <pc:docMk/>
          <pc:sldMk cId="1382015798" sldId="256"/>
        </pc:sldMkLst>
        <pc:spChg chg="mod">
          <ac:chgData name="Jack Craft (2104855)" userId="672a2b7c-adfa-4bfc-bfbd-929f9f39f9f1" providerId="ADAL" clId="{F8E4D4D3-2099-450B-96C2-5643A887F48F}" dt="2022-12-08T17:41:14.532" v="486" actId="26606"/>
          <ac:spMkLst>
            <pc:docMk/>
            <pc:sldMk cId="1382015798" sldId="256"/>
            <ac:spMk id="2" creationId="{CA753705-3B97-FED6-4743-72C69AB4A179}"/>
          </ac:spMkLst>
        </pc:spChg>
        <pc:spChg chg="mod">
          <ac:chgData name="Jack Craft (2104855)" userId="672a2b7c-adfa-4bfc-bfbd-929f9f39f9f1" providerId="ADAL" clId="{F8E4D4D3-2099-450B-96C2-5643A887F48F}" dt="2022-12-08T17:42:30.591" v="507" actId="20577"/>
          <ac:spMkLst>
            <pc:docMk/>
            <pc:sldMk cId="1382015798" sldId="256"/>
            <ac:spMk id="3" creationId="{35CA227B-29CF-AB6D-B078-C432164B1A93}"/>
          </ac:spMkLst>
        </pc:spChg>
        <pc:spChg chg="add del">
          <ac:chgData name="Jack Craft (2104855)" userId="672a2b7c-adfa-4bfc-bfbd-929f9f39f9f1" providerId="ADAL" clId="{F8E4D4D3-2099-450B-96C2-5643A887F48F}" dt="2022-12-08T17:41:14.532" v="486" actId="26606"/>
          <ac:spMkLst>
            <pc:docMk/>
            <pc:sldMk cId="1382015798" sldId="256"/>
            <ac:spMk id="9" creationId="{71B2258F-86CA-4D4D-8270-BC05FCDEBFB3}"/>
          </ac:spMkLst>
        </pc:spChg>
        <pc:spChg chg="add">
          <ac:chgData name="Jack Craft (2104855)" userId="672a2b7c-adfa-4bfc-bfbd-929f9f39f9f1" providerId="ADAL" clId="{F8E4D4D3-2099-450B-96C2-5643A887F48F}" dt="2022-12-08T17:41:14.532" v="486" actId="26606"/>
          <ac:spMkLst>
            <pc:docMk/>
            <pc:sldMk cId="1382015798" sldId="256"/>
            <ac:spMk id="14" creationId="{D47766EE-4192-4B2D-A5A0-F60F9A5F743F}"/>
          </ac:spMkLst>
        </pc:spChg>
        <pc:spChg chg="add">
          <ac:chgData name="Jack Craft (2104855)" userId="672a2b7c-adfa-4bfc-bfbd-929f9f39f9f1" providerId="ADAL" clId="{F8E4D4D3-2099-450B-96C2-5643A887F48F}" dt="2022-12-08T17:41:14.532" v="486" actId="26606"/>
          <ac:spMkLst>
            <pc:docMk/>
            <pc:sldMk cId="1382015798" sldId="256"/>
            <ac:spMk id="16" creationId="{D6705569-F545-4F47-A260-A9202826EA20}"/>
          </ac:spMkLst>
        </pc:spChg>
        <pc:picChg chg="add mod">
          <ac:chgData name="Jack Craft (2104855)" userId="672a2b7c-adfa-4bfc-bfbd-929f9f39f9f1" providerId="ADAL" clId="{F8E4D4D3-2099-450B-96C2-5643A887F48F}" dt="2022-12-08T17:41:14.532" v="486" actId="26606"/>
          <ac:picMkLst>
            <pc:docMk/>
            <pc:sldMk cId="1382015798" sldId="256"/>
            <ac:picMk id="5" creationId="{2813B8B0-09D1-ED2C-3C04-3453AFAF1170}"/>
          </ac:picMkLst>
        </pc:picChg>
      </pc:sldChg>
      <pc:sldChg chg="modSp new mod ord">
        <pc:chgData name="Jack Craft (2104855)" userId="672a2b7c-adfa-4bfc-bfbd-929f9f39f9f1" providerId="ADAL" clId="{F8E4D4D3-2099-450B-96C2-5643A887F48F}" dt="2022-12-09T21:48:55.808" v="962"/>
        <pc:sldMkLst>
          <pc:docMk/>
          <pc:sldMk cId="2404107952" sldId="257"/>
        </pc:sldMkLst>
        <pc:spChg chg="mod">
          <ac:chgData name="Jack Craft (2104855)" userId="672a2b7c-adfa-4bfc-bfbd-929f9f39f9f1" providerId="ADAL" clId="{F8E4D4D3-2099-450B-96C2-5643A887F48F}" dt="2022-12-08T17:15:40.604" v="21" actId="20577"/>
          <ac:spMkLst>
            <pc:docMk/>
            <pc:sldMk cId="2404107952" sldId="257"/>
            <ac:spMk id="2" creationId="{7D4D836C-7034-B7FD-5433-FDCBB87F402F}"/>
          </ac:spMkLst>
        </pc:spChg>
      </pc:sldChg>
      <pc:sldChg chg="addSp delSp modSp new mod setBg">
        <pc:chgData name="Jack Craft (2104855)" userId="672a2b7c-adfa-4bfc-bfbd-929f9f39f9f1" providerId="ADAL" clId="{F8E4D4D3-2099-450B-96C2-5643A887F48F}" dt="2022-12-09T11:47:18.189" v="958" actId="20577"/>
        <pc:sldMkLst>
          <pc:docMk/>
          <pc:sldMk cId="2359414830" sldId="258"/>
        </pc:sldMkLst>
        <pc:spChg chg="mod">
          <ac:chgData name="Jack Craft (2104855)" userId="672a2b7c-adfa-4bfc-bfbd-929f9f39f9f1" providerId="ADAL" clId="{F8E4D4D3-2099-450B-96C2-5643A887F48F}" dt="2022-12-08T17:42:03.676" v="490" actId="26606"/>
          <ac:spMkLst>
            <pc:docMk/>
            <pc:sldMk cId="2359414830" sldId="258"/>
            <ac:spMk id="2" creationId="{C4DB0C4A-58B5-F701-F7CB-6B072C521BC8}"/>
          </ac:spMkLst>
        </pc:spChg>
        <pc:spChg chg="del">
          <ac:chgData name="Jack Craft (2104855)" userId="672a2b7c-adfa-4bfc-bfbd-929f9f39f9f1" providerId="ADAL" clId="{F8E4D4D3-2099-450B-96C2-5643A887F48F}" dt="2022-12-08T17:27:37.981" v="157" actId="931"/>
          <ac:spMkLst>
            <pc:docMk/>
            <pc:sldMk cId="2359414830" sldId="258"/>
            <ac:spMk id="3" creationId="{0004A941-4C7B-4435-A310-0CD65DCC0FB6}"/>
          </ac:spMkLst>
        </pc:spChg>
        <pc:spChg chg="add mod">
          <ac:chgData name="Jack Craft (2104855)" userId="672a2b7c-adfa-4bfc-bfbd-929f9f39f9f1" providerId="ADAL" clId="{F8E4D4D3-2099-450B-96C2-5643A887F48F}" dt="2022-12-09T11:47:18.189" v="958" actId="20577"/>
          <ac:spMkLst>
            <pc:docMk/>
            <pc:sldMk cId="2359414830" sldId="258"/>
            <ac:spMk id="3" creationId="{1548FCE9-8B40-E0AD-DB9B-5EE8D88B3E5C}"/>
          </ac:spMkLst>
        </pc:spChg>
        <pc:spChg chg="add del mod">
          <ac:chgData name="Jack Craft (2104855)" userId="672a2b7c-adfa-4bfc-bfbd-929f9f39f9f1" providerId="ADAL" clId="{F8E4D4D3-2099-450B-96C2-5643A887F48F}" dt="2022-12-08T17:42:03.676" v="490" actId="26606"/>
          <ac:spMkLst>
            <pc:docMk/>
            <pc:sldMk cId="2359414830" sldId="258"/>
            <ac:spMk id="9" creationId="{73D92917-7829-306B-9664-09EA1B7F9F99}"/>
          </ac:spMkLst>
        </pc:spChg>
        <pc:spChg chg="add del mod">
          <ac:chgData name="Jack Craft (2104855)" userId="672a2b7c-adfa-4bfc-bfbd-929f9f39f9f1" providerId="ADAL" clId="{F8E4D4D3-2099-450B-96C2-5643A887F48F}" dt="2022-12-08T17:37:53.720" v="311"/>
          <ac:spMkLst>
            <pc:docMk/>
            <pc:sldMk cId="2359414830" sldId="258"/>
            <ac:spMk id="10" creationId="{F3C147C5-0D03-B1D6-6F66-E48DDF128442}"/>
          </ac:spMkLst>
        </pc:spChg>
        <pc:spChg chg="add del mod">
          <ac:chgData name="Jack Craft (2104855)" userId="672a2b7c-adfa-4bfc-bfbd-929f9f39f9f1" providerId="ADAL" clId="{F8E4D4D3-2099-450B-96C2-5643A887F48F}" dt="2022-12-08T17:42:03.676" v="490" actId="26606"/>
          <ac:spMkLst>
            <pc:docMk/>
            <pc:sldMk cId="2359414830" sldId="258"/>
            <ac:spMk id="11" creationId="{7367804A-852A-6E91-4133-0E71D756ECEE}"/>
          </ac:spMkLst>
        </pc:spChg>
        <pc:spChg chg="add del">
          <ac:chgData name="Jack Craft (2104855)" userId="672a2b7c-adfa-4bfc-bfbd-929f9f39f9f1" providerId="ADAL" clId="{F8E4D4D3-2099-450B-96C2-5643A887F48F}" dt="2022-12-08T17:42:03.660" v="489" actId="26606"/>
          <ac:spMkLst>
            <pc:docMk/>
            <pc:sldMk cId="2359414830" sldId="258"/>
            <ac:spMk id="16" creationId="{71FC7D98-7B8B-402A-90FC-F027482F2142}"/>
          </ac:spMkLst>
        </pc:spChg>
        <pc:spChg chg="add del">
          <ac:chgData name="Jack Craft (2104855)" userId="672a2b7c-adfa-4bfc-bfbd-929f9f39f9f1" providerId="ADAL" clId="{F8E4D4D3-2099-450B-96C2-5643A887F48F}" dt="2022-12-08T17:42:03.660" v="489" actId="26606"/>
          <ac:spMkLst>
            <pc:docMk/>
            <pc:sldMk cId="2359414830" sldId="258"/>
            <ac:spMk id="18" creationId="{AD7356EA-285B-4E5D-8FEC-104659A4FD2C}"/>
          </ac:spMkLst>
        </pc:spChg>
        <pc:spChg chg="add mod ord">
          <ac:chgData name="Jack Craft (2104855)" userId="672a2b7c-adfa-4bfc-bfbd-929f9f39f9f1" providerId="ADAL" clId="{F8E4D4D3-2099-450B-96C2-5643A887F48F}" dt="2022-12-09T11:43:07.198" v="696" actId="1076"/>
          <ac:spMkLst>
            <pc:docMk/>
            <pc:sldMk cId="2359414830" sldId="258"/>
            <ac:spMk id="20" creationId="{73D92917-7829-306B-9664-09EA1B7F9F99}"/>
          </ac:spMkLst>
        </pc:spChg>
        <pc:spChg chg="add">
          <ac:chgData name="Jack Craft (2104855)" userId="672a2b7c-adfa-4bfc-bfbd-929f9f39f9f1" providerId="ADAL" clId="{F8E4D4D3-2099-450B-96C2-5643A887F48F}" dt="2022-12-08T17:42:03.676" v="490" actId="26606"/>
          <ac:spMkLst>
            <pc:docMk/>
            <pc:sldMk cId="2359414830" sldId="258"/>
            <ac:spMk id="21" creationId="{5E39A796-BE83-48B1-B33F-35C4A32AAB57}"/>
          </ac:spMkLst>
        </pc:spChg>
        <pc:spChg chg="add">
          <ac:chgData name="Jack Craft (2104855)" userId="672a2b7c-adfa-4bfc-bfbd-929f9f39f9f1" providerId="ADAL" clId="{F8E4D4D3-2099-450B-96C2-5643A887F48F}" dt="2022-12-08T17:42:03.676" v="490" actId="26606"/>
          <ac:spMkLst>
            <pc:docMk/>
            <pc:sldMk cId="2359414830" sldId="258"/>
            <ac:spMk id="22" creationId="{72F84B47-E267-4194-8194-831DB7B5547F}"/>
          </ac:spMkLst>
        </pc:spChg>
        <pc:picChg chg="add del mod">
          <ac:chgData name="Jack Craft (2104855)" userId="672a2b7c-adfa-4bfc-bfbd-929f9f39f9f1" providerId="ADAL" clId="{F8E4D4D3-2099-450B-96C2-5643A887F48F}" dt="2022-12-08T17:35:03.082" v="175" actId="21"/>
          <ac:picMkLst>
            <pc:docMk/>
            <pc:sldMk cId="2359414830" sldId="258"/>
            <ac:picMk id="5" creationId="{6E157C36-32A8-2358-F957-E7A5DBEA4A59}"/>
          </ac:picMkLst>
        </pc:picChg>
        <pc:picChg chg="add mod ord">
          <ac:chgData name="Jack Craft (2104855)" userId="672a2b7c-adfa-4bfc-bfbd-929f9f39f9f1" providerId="ADAL" clId="{F8E4D4D3-2099-450B-96C2-5643A887F48F}" dt="2022-12-08T17:42:03.676" v="490" actId="26606"/>
          <ac:picMkLst>
            <pc:docMk/>
            <pc:sldMk cId="2359414830" sldId="258"/>
            <ac:picMk id="7" creationId="{27B76D5B-1D6C-8E4B-749F-9790ADA38B6E}"/>
          </ac:picMkLst>
        </pc:picChg>
      </pc:sldChg>
      <pc:sldChg chg="modSp new mod">
        <pc:chgData name="Jack Craft (2104855)" userId="672a2b7c-adfa-4bfc-bfbd-929f9f39f9f1" providerId="ADAL" clId="{F8E4D4D3-2099-450B-96C2-5643A887F48F}" dt="2022-12-08T17:16:06.595" v="48" actId="20577"/>
        <pc:sldMkLst>
          <pc:docMk/>
          <pc:sldMk cId="1625467956" sldId="259"/>
        </pc:sldMkLst>
        <pc:spChg chg="mod">
          <ac:chgData name="Jack Craft (2104855)" userId="672a2b7c-adfa-4bfc-bfbd-929f9f39f9f1" providerId="ADAL" clId="{F8E4D4D3-2099-450B-96C2-5643A887F48F}" dt="2022-12-08T17:16:06.595" v="48" actId="20577"/>
          <ac:spMkLst>
            <pc:docMk/>
            <pc:sldMk cId="1625467956" sldId="259"/>
            <ac:spMk id="2" creationId="{8CB2B22B-2D1D-127F-19C6-A44E8E295E61}"/>
          </ac:spMkLst>
        </pc:spChg>
      </pc:sldChg>
      <pc:sldChg chg="modSp new mod">
        <pc:chgData name="Jack Craft (2104855)" userId="672a2b7c-adfa-4bfc-bfbd-929f9f39f9f1" providerId="ADAL" clId="{F8E4D4D3-2099-450B-96C2-5643A887F48F}" dt="2022-12-08T17:16:18.435" v="73" actId="20577"/>
        <pc:sldMkLst>
          <pc:docMk/>
          <pc:sldMk cId="2527770769" sldId="260"/>
        </pc:sldMkLst>
        <pc:spChg chg="mod">
          <ac:chgData name="Jack Craft (2104855)" userId="672a2b7c-adfa-4bfc-bfbd-929f9f39f9f1" providerId="ADAL" clId="{F8E4D4D3-2099-450B-96C2-5643A887F48F}" dt="2022-12-08T17:16:18.435" v="73" actId="20577"/>
          <ac:spMkLst>
            <pc:docMk/>
            <pc:sldMk cId="2527770769" sldId="260"/>
            <ac:spMk id="2" creationId="{89AD7CCF-F3C5-1DD0-9A7C-FFF898E3A752}"/>
          </ac:spMkLst>
        </pc:spChg>
      </pc:sldChg>
      <pc:sldChg chg="modSp new mod">
        <pc:chgData name="Jack Craft (2104855)" userId="672a2b7c-adfa-4bfc-bfbd-929f9f39f9f1" providerId="ADAL" clId="{F8E4D4D3-2099-450B-96C2-5643A887F48F}" dt="2022-12-08T17:16:28.346" v="84" actId="20577"/>
        <pc:sldMkLst>
          <pc:docMk/>
          <pc:sldMk cId="546980261" sldId="261"/>
        </pc:sldMkLst>
        <pc:spChg chg="mod">
          <ac:chgData name="Jack Craft (2104855)" userId="672a2b7c-adfa-4bfc-bfbd-929f9f39f9f1" providerId="ADAL" clId="{F8E4D4D3-2099-450B-96C2-5643A887F48F}" dt="2022-12-08T17:16:28.346" v="84" actId="20577"/>
          <ac:spMkLst>
            <pc:docMk/>
            <pc:sldMk cId="546980261" sldId="261"/>
            <ac:spMk id="2" creationId="{ED291AF6-8796-30EE-3164-39A3A8ED216A}"/>
          </ac:spMkLst>
        </pc:spChg>
      </pc:sldChg>
      <pc:sldChg chg="modSp new mod">
        <pc:chgData name="Jack Craft (2104855)" userId="672a2b7c-adfa-4bfc-bfbd-929f9f39f9f1" providerId="ADAL" clId="{F8E4D4D3-2099-450B-96C2-5643A887F48F}" dt="2022-12-08T17:16:36.204" v="95" actId="20577"/>
        <pc:sldMkLst>
          <pc:docMk/>
          <pc:sldMk cId="1760202151" sldId="262"/>
        </pc:sldMkLst>
        <pc:spChg chg="mod">
          <ac:chgData name="Jack Craft (2104855)" userId="672a2b7c-adfa-4bfc-bfbd-929f9f39f9f1" providerId="ADAL" clId="{F8E4D4D3-2099-450B-96C2-5643A887F48F}" dt="2022-12-08T17:16:36.204" v="95" actId="20577"/>
          <ac:spMkLst>
            <pc:docMk/>
            <pc:sldMk cId="1760202151" sldId="262"/>
            <ac:spMk id="2" creationId="{8016AF90-CE61-3180-5DC0-0054B0A4B489}"/>
          </ac:spMkLst>
        </pc:spChg>
      </pc:sldChg>
      <pc:sldChg chg="modSp new mod">
        <pc:chgData name="Jack Craft (2104855)" userId="672a2b7c-adfa-4bfc-bfbd-929f9f39f9f1" providerId="ADAL" clId="{F8E4D4D3-2099-450B-96C2-5643A887F48F}" dt="2022-12-08T17:16:47.527" v="120" actId="20577"/>
        <pc:sldMkLst>
          <pc:docMk/>
          <pc:sldMk cId="3716594164" sldId="263"/>
        </pc:sldMkLst>
        <pc:spChg chg="mod">
          <ac:chgData name="Jack Craft (2104855)" userId="672a2b7c-adfa-4bfc-bfbd-929f9f39f9f1" providerId="ADAL" clId="{F8E4D4D3-2099-450B-96C2-5643A887F48F}" dt="2022-12-08T17:16:42.431" v="110" actId="20577"/>
          <ac:spMkLst>
            <pc:docMk/>
            <pc:sldMk cId="3716594164" sldId="263"/>
            <ac:spMk id="2" creationId="{C9EEA6FB-3BCA-B6EF-D006-D5B48DED668E}"/>
          </ac:spMkLst>
        </pc:spChg>
        <pc:spChg chg="mod">
          <ac:chgData name="Jack Craft (2104855)" userId="672a2b7c-adfa-4bfc-bfbd-929f9f39f9f1" providerId="ADAL" clId="{F8E4D4D3-2099-450B-96C2-5643A887F48F}" dt="2022-12-08T17:16:47.527" v="120" actId="20577"/>
          <ac:spMkLst>
            <pc:docMk/>
            <pc:sldMk cId="3716594164" sldId="263"/>
            <ac:spMk id="3" creationId="{07748124-FA8C-DC2F-27A4-AF6C13ED6187}"/>
          </ac:spMkLst>
        </pc:spChg>
      </pc:sldChg>
      <pc:sldChg chg="modSp new mod">
        <pc:chgData name="Jack Craft (2104855)" userId="672a2b7c-adfa-4bfc-bfbd-929f9f39f9f1" providerId="ADAL" clId="{F8E4D4D3-2099-450B-96C2-5643A887F48F}" dt="2022-12-08T17:34:14.367" v="166" actId="20577"/>
        <pc:sldMkLst>
          <pc:docMk/>
          <pc:sldMk cId="1045190798" sldId="264"/>
        </pc:sldMkLst>
        <pc:spChg chg="mod">
          <ac:chgData name="Jack Craft (2104855)" userId="672a2b7c-adfa-4bfc-bfbd-929f9f39f9f1" providerId="ADAL" clId="{F8E4D4D3-2099-450B-96C2-5643A887F48F}" dt="2022-12-08T17:16:56.366" v="136" actId="20577"/>
          <ac:spMkLst>
            <pc:docMk/>
            <pc:sldMk cId="1045190798" sldId="264"/>
            <ac:spMk id="2" creationId="{34716AD0-538C-F9AA-6A87-F84ECF0ADDBE}"/>
          </ac:spMkLst>
        </pc:spChg>
        <pc:spChg chg="mod">
          <ac:chgData name="Jack Craft (2104855)" userId="672a2b7c-adfa-4bfc-bfbd-929f9f39f9f1" providerId="ADAL" clId="{F8E4D4D3-2099-450B-96C2-5643A887F48F}" dt="2022-12-08T17:34:14.367" v="166" actId="20577"/>
          <ac:spMkLst>
            <pc:docMk/>
            <pc:sldMk cId="1045190798" sldId="264"/>
            <ac:spMk id="3" creationId="{98488884-3DD6-844D-6FC2-08E4EE791037}"/>
          </ac:spMkLst>
        </pc:spChg>
      </pc:sldChg>
      <pc:sldChg chg="modSp new mod">
        <pc:chgData name="Jack Craft (2104855)" userId="672a2b7c-adfa-4bfc-bfbd-929f9f39f9f1" providerId="ADAL" clId="{F8E4D4D3-2099-450B-96C2-5643A887F48F}" dt="2022-12-08T17:17:04.295" v="154" actId="20577"/>
        <pc:sldMkLst>
          <pc:docMk/>
          <pc:sldMk cId="2114865306" sldId="265"/>
        </pc:sldMkLst>
        <pc:spChg chg="mod">
          <ac:chgData name="Jack Craft (2104855)" userId="672a2b7c-adfa-4bfc-bfbd-929f9f39f9f1" providerId="ADAL" clId="{F8E4D4D3-2099-450B-96C2-5643A887F48F}" dt="2022-12-08T17:17:04.295" v="154" actId="20577"/>
          <ac:spMkLst>
            <pc:docMk/>
            <pc:sldMk cId="2114865306" sldId="265"/>
            <ac:spMk id="2" creationId="{04C90927-2E09-88BD-57A1-49DEEA125383}"/>
          </ac:spMkLst>
        </pc:spChg>
      </pc:sldChg>
      <pc:sldChg chg="new">
        <pc:chgData name="Jack Craft (2104855)" userId="672a2b7c-adfa-4bfc-bfbd-929f9f39f9f1" providerId="ADAL" clId="{F8E4D4D3-2099-450B-96C2-5643A887F48F}" dt="2022-12-08T17:15:27.005" v="11" actId="680"/>
        <pc:sldMkLst>
          <pc:docMk/>
          <pc:sldMk cId="3266916696" sldId="266"/>
        </pc:sldMkLst>
      </pc:sldChg>
      <pc:sldChg chg="new">
        <pc:chgData name="Jack Craft (2104855)" userId="672a2b7c-adfa-4bfc-bfbd-929f9f39f9f1" providerId="ADAL" clId="{F8E4D4D3-2099-450B-96C2-5643A887F48F}" dt="2022-12-08T17:15:27.145" v="12" actId="680"/>
        <pc:sldMkLst>
          <pc:docMk/>
          <pc:sldMk cId="2400320853" sldId="267"/>
        </pc:sldMkLst>
      </pc:sldChg>
      <pc:sldChg chg="new">
        <pc:chgData name="Jack Craft (2104855)" userId="672a2b7c-adfa-4bfc-bfbd-929f9f39f9f1" providerId="ADAL" clId="{F8E4D4D3-2099-450B-96C2-5643A887F48F}" dt="2022-12-08T17:15:27.239" v="13" actId="680"/>
        <pc:sldMkLst>
          <pc:docMk/>
          <pc:sldMk cId="2587726621" sldId="268"/>
        </pc:sldMkLst>
      </pc:sldChg>
      <pc:sldChg chg="addSp delSp modSp new mod ord setBg">
        <pc:chgData name="Jack Craft (2104855)" userId="672a2b7c-adfa-4bfc-bfbd-929f9f39f9f1" providerId="ADAL" clId="{F8E4D4D3-2099-450B-96C2-5643A887F48F}" dt="2022-12-09T11:41:34.044" v="692" actId="20577"/>
        <pc:sldMkLst>
          <pc:docMk/>
          <pc:sldMk cId="1174129276" sldId="269"/>
        </pc:sldMkLst>
        <pc:spChg chg="mod">
          <ac:chgData name="Jack Craft (2104855)" userId="672a2b7c-adfa-4bfc-bfbd-929f9f39f9f1" providerId="ADAL" clId="{F8E4D4D3-2099-450B-96C2-5643A887F48F}" dt="2022-12-08T17:41:30.996" v="487" actId="26606"/>
          <ac:spMkLst>
            <pc:docMk/>
            <pc:sldMk cId="1174129276" sldId="269"/>
            <ac:spMk id="2" creationId="{E65E1D6A-EC22-020C-A0D3-EBD4B878F894}"/>
          </ac:spMkLst>
        </pc:spChg>
        <pc:spChg chg="del">
          <ac:chgData name="Jack Craft (2104855)" userId="672a2b7c-adfa-4bfc-bfbd-929f9f39f9f1" providerId="ADAL" clId="{F8E4D4D3-2099-450B-96C2-5643A887F48F}" dt="2022-12-08T17:35:14.596" v="179"/>
          <ac:spMkLst>
            <pc:docMk/>
            <pc:sldMk cId="1174129276" sldId="269"/>
            <ac:spMk id="3" creationId="{3CDE938D-49AB-7C30-3FD0-52C7E898A172}"/>
          </ac:spMkLst>
        </pc:spChg>
        <pc:spChg chg="add mod ord">
          <ac:chgData name="Jack Craft (2104855)" userId="672a2b7c-adfa-4bfc-bfbd-929f9f39f9f1" providerId="ADAL" clId="{F8E4D4D3-2099-450B-96C2-5643A887F48F}" dt="2022-12-08T17:43:18.513" v="512" actId="5793"/>
          <ac:spMkLst>
            <pc:docMk/>
            <pc:sldMk cId="1174129276" sldId="269"/>
            <ac:spMk id="5" creationId="{8BFFDB85-6919-9BFB-D7D9-871710CCB865}"/>
          </ac:spMkLst>
        </pc:spChg>
        <pc:spChg chg="add mod">
          <ac:chgData name="Jack Craft (2104855)" userId="672a2b7c-adfa-4bfc-bfbd-929f9f39f9f1" providerId="ADAL" clId="{F8E4D4D3-2099-450B-96C2-5643A887F48F}" dt="2022-12-09T11:41:34.044" v="692" actId="20577"/>
          <ac:spMkLst>
            <pc:docMk/>
            <pc:sldMk cId="1174129276" sldId="269"/>
            <ac:spMk id="6" creationId="{3CFE7A27-A05D-7DAC-925A-5959FCD6EB01}"/>
          </ac:spMkLst>
        </pc:spChg>
        <pc:spChg chg="add">
          <ac:chgData name="Jack Craft (2104855)" userId="672a2b7c-adfa-4bfc-bfbd-929f9f39f9f1" providerId="ADAL" clId="{F8E4D4D3-2099-450B-96C2-5643A887F48F}" dt="2022-12-08T17:41:30.996" v="487" actId="26606"/>
          <ac:spMkLst>
            <pc:docMk/>
            <pc:sldMk cId="1174129276" sldId="269"/>
            <ac:spMk id="10" creationId="{5E39A796-BE83-48B1-B33F-35C4A32AAB57}"/>
          </ac:spMkLst>
        </pc:spChg>
        <pc:spChg chg="add">
          <ac:chgData name="Jack Craft (2104855)" userId="672a2b7c-adfa-4bfc-bfbd-929f9f39f9f1" providerId="ADAL" clId="{F8E4D4D3-2099-450B-96C2-5643A887F48F}" dt="2022-12-08T17:41:30.996" v="487" actId="26606"/>
          <ac:spMkLst>
            <pc:docMk/>
            <pc:sldMk cId="1174129276" sldId="269"/>
            <ac:spMk id="12" creationId="{72F84B47-E267-4194-8194-831DB7B5547F}"/>
          </ac:spMkLst>
        </pc:spChg>
        <pc:picChg chg="add mod ord">
          <ac:chgData name="Jack Craft (2104855)" userId="672a2b7c-adfa-4bfc-bfbd-929f9f39f9f1" providerId="ADAL" clId="{F8E4D4D3-2099-450B-96C2-5643A887F48F}" dt="2022-12-08T17:41:30.996" v="487" actId="26606"/>
          <ac:picMkLst>
            <pc:docMk/>
            <pc:sldMk cId="1174129276" sldId="269"/>
            <ac:picMk id="4" creationId="{30A3134A-C0C5-009C-47FC-BED916809F52}"/>
          </ac:picMkLst>
        </pc:picChg>
      </pc:sldChg>
      <pc:sldChg chg="modSp mod">
        <pc:chgData name="Jack Craft (2104855)" userId="672a2b7c-adfa-4bfc-bfbd-929f9f39f9f1" providerId="ADAL" clId="{F8E4D4D3-2099-450B-96C2-5643A887F48F}" dt="2022-12-11T18:44:12.135" v="1174" actId="20577"/>
        <pc:sldMkLst>
          <pc:docMk/>
          <pc:sldMk cId="319736732" sldId="274"/>
        </pc:sldMkLst>
        <pc:spChg chg="mod">
          <ac:chgData name="Jack Craft (2104855)" userId="672a2b7c-adfa-4bfc-bfbd-929f9f39f9f1" providerId="ADAL" clId="{F8E4D4D3-2099-450B-96C2-5643A887F48F}" dt="2022-12-11T18:44:12.135" v="1174" actId="20577"/>
          <ac:spMkLst>
            <pc:docMk/>
            <pc:sldMk cId="319736732" sldId="274"/>
            <ac:spMk id="3" creationId="{07748124-FA8C-DC2F-27A4-AF6C13ED6187}"/>
          </ac:spMkLst>
        </pc:spChg>
      </pc:sldChg>
    </pc:docChg>
  </pc:docChgLst>
  <pc:docChgLst>
    <pc:chgData name="Jack" userId="672a2b7c-adfa-4bfc-bfbd-929f9f39f9f1" providerId="ADAL" clId="{F8E4D4D3-2099-450B-96C2-5643A887F48F}"/>
    <pc:docChg chg="undo custSel addSld delSld modSld modSection">
      <pc:chgData name="Jack" userId="672a2b7c-adfa-4bfc-bfbd-929f9f39f9f1" providerId="ADAL" clId="{F8E4D4D3-2099-450B-96C2-5643A887F48F}" dt="2022-12-13T16:27:56.194" v="463" actId="403"/>
      <pc:docMkLst>
        <pc:docMk/>
      </pc:docMkLst>
      <pc:sldChg chg="modNotesTx">
        <pc:chgData name="Jack" userId="672a2b7c-adfa-4bfc-bfbd-929f9f39f9f1" providerId="ADAL" clId="{F8E4D4D3-2099-450B-96C2-5643A887F48F}" dt="2022-12-13T16:27:56.194" v="463" actId="403"/>
        <pc:sldMkLst>
          <pc:docMk/>
          <pc:sldMk cId="2404107952" sldId="257"/>
        </pc:sldMkLst>
      </pc:sldChg>
      <pc:sldChg chg="modNotes">
        <pc:chgData name="Jack" userId="672a2b7c-adfa-4bfc-bfbd-929f9f39f9f1" providerId="ADAL" clId="{F8E4D4D3-2099-450B-96C2-5643A887F48F}" dt="2022-12-13T16:19:45.563" v="455" actId="20577"/>
        <pc:sldMkLst>
          <pc:docMk/>
          <pc:sldMk cId="1625467956" sldId="259"/>
        </pc:sldMkLst>
      </pc:sldChg>
      <pc:sldChg chg="addSp delSp modSp mod modNotesTx">
        <pc:chgData name="Jack" userId="672a2b7c-adfa-4bfc-bfbd-929f9f39f9f1" providerId="ADAL" clId="{F8E4D4D3-2099-450B-96C2-5643A887F48F}" dt="2022-12-12T16:14:58.571" v="341" actId="20577"/>
        <pc:sldMkLst>
          <pc:docMk/>
          <pc:sldMk cId="2527770769" sldId="260"/>
        </pc:sldMkLst>
        <pc:spChg chg="mod">
          <ac:chgData name="Jack" userId="672a2b7c-adfa-4bfc-bfbd-929f9f39f9f1" providerId="ADAL" clId="{F8E4D4D3-2099-450B-96C2-5643A887F48F}" dt="2022-12-12T16:08:26.205" v="18" actId="1076"/>
          <ac:spMkLst>
            <pc:docMk/>
            <pc:sldMk cId="2527770769" sldId="260"/>
            <ac:spMk id="16" creationId="{7CD807BF-11B5-4CEC-8921-92F9B351E17B}"/>
          </ac:spMkLst>
        </pc:spChg>
        <pc:graphicFrameChg chg="mod">
          <ac:chgData name="Jack" userId="672a2b7c-adfa-4bfc-bfbd-929f9f39f9f1" providerId="ADAL" clId="{F8E4D4D3-2099-450B-96C2-5643A887F48F}" dt="2022-12-12T16:08:19.543" v="17" actId="14100"/>
          <ac:graphicFrameMkLst>
            <pc:docMk/>
            <pc:sldMk cId="2527770769" sldId="260"/>
            <ac:graphicFrameMk id="12" creationId="{59ACF565-AC52-0AB9-6548-942303178AFC}"/>
          </ac:graphicFrameMkLst>
        </pc:graphicFrameChg>
        <pc:picChg chg="add del mod">
          <ac:chgData name="Jack" userId="672a2b7c-adfa-4bfc-bfbd-929f9f39f9f1" providerId="ADAL" clId="{F8E4D4D3-2099-450B-96C2-5643A887F48F}" dt="2022-12-12T16:07:14.440" v="9" actId="21"/>
          <ac:picMkLst>
            <pc:docMk/>
            <pc:sldMk cId="2527770769" sldId="260"/>
            <ac:picMk id="3" creationId="{47C6F20A-F645-5A7F-DE35-C82189B1410A}"/>
          </ac:picMkLst>
        </pc:picChg>
      </pc:sldChg>
      <pc:sldChg chg="modSp mod">
        <pc:chgData name="Jack" userId="672a2b7c-adfa-4bfc-bfbd-929f9f39f9f1" providerId="ADAL" clId="{F8E4D4D3-2099-450B-96C2-5643A887F48F}" dt="2022-12-12T16:18:27.710" v="450" actId="20577"/>
        <pc:sldMkLst>
          <pc:docMk/>
          <pc:sldMk cId="546980261" sldId="261"/>
        </pc:sldMkLst>
        <pc:spChg chg="mod">
          <ac:chgData name="Jack" userId="672a2b7c-adfa-4bfc-bfbd-929f9f39f9f1" providerId="ADAL" clId="{F8E4D4D3-2099-450B-96C2-5643A887F48F}" dt="2022-12-12T16:18:27.710" v="450" actId="20577"/>
          <ac:spMkLst>
            <pc:docMk/>
            <pc:sldMk cId="546980261" sldId="261"/>
            <ac:spMk id="3" creationId="{C7BF5753-0075-DA79-425C-323081985787}"/>
          </ac:spMkLst>
        </pc:spChg>
      </pc:sldChg>
      <pc:sldChg chg="modNotesTx">
        <pc:chgData name="Jack" userId="672a2b7c-adfa-4bfc-bfbd-929f9f39f9f1" providerId="ADAL" clId="{F8E4D4D3-2099-450B-96C2-5643A887F48F}" dt="2022-12-12T15:55:02.439" v="3" actId="20577"/>
        <pc:sldMkLst>
          <pc:docMk/>
          <pc:sldMk cId="1259082288" sldId="270"/>
        </pc:sldMkLst>
      </pc:sldChg>
      <pc:sldChg chg="modNotesTx">
        <pc:chgData name="Jack" userId="672a2b7c-adfa-4bfc-bfbd-929f9f39f9f1" providerId="ADAL" clId="{F8E4D4D3-2099-450B-96C2-5643A887F48F}" dt="2022-12-12T15:55:36.075" v="8" actId="6549"/>
        <pc:sldMkLst>
          <pc:docMk/>
          <pc:sldMk cId="1736919482" sldId="271"/>
        </pc:sldMkLst>
      </pc:sldChg>
      <pc:sldChg chg="del">
        <pc:chgData name="Jack" userId="672a2b7c-adfa-4bfc-bfbd-929f9f39f9f1" providerId="ADAL" clId="{F8E4D4D3-2099-450B-96C2-5643A887F48F}" dt="2022-12-12T16:15:08.377" v="342" actId="47"/>
        <pc:sldMkLst>
          <pc:docMk/>
          <pc:sldMk cId="2058921354" sldId="275"/>
        </pc:sldMkLst>
      </pc:sldChg>
      <pc:sldChg chg="del">
        <pc:chgData name="Jack" userId="672a2b7c-adfa-4bfc-bfbd-929f9f39f9f1" providerId="ADAL" clId="{F8E4D4D3-2099-450B-96C2-5643A887F48F}" dt="2022-12-12T16:10:14.077" v="19" actId="47"/>
        <pc:sldMkLst>
          <pc:docMk/>
          <pc:sldMk cId="907883305" sldId="279"/>
        </pc:sldMkLst>
      </pc:sldChg>
      <pc:sldChg chg="addSp delSp modSp mod setBg modNotesTx">
        <pc:chgData name="Jack" userId="672a2b7c-adfa-4bfc-bfbd-929f9f39f9f1" providerId="ADAL" clId="{F8E4D4D3-2099-450B-96C2-5643A887F48F}" dt="2022-12-12T16:19:08.260" v="454" actId="1076"/>
        <pc:sldMkLst>
          <pc:docMk/>
          <pc:sldMk cId="330572689" sldId="280"/>
        </pc:sldMkLst>
        <pc:spChg chg="add del mod">
          <ac:chgData name="Jack" userId="672a2b7c-adfa-4bfc-bfbd-929f9f39f9f1" providerId="ADAL" clId="{F8E4D4D3-2099-450B-96C2-5643A887F48F}" dt="2022-12-12T16:19:08.260" v="454" actId="1076"/>
          <ac:spMkLst>
            <pc:docMk/>
            <pc:sldMk cId="330572689" sldId="280"/>
            <ac:spMk id="2" creationId="{69AB53C5-D041-F644-45B3-A69107AF868E}"/>
          </ac:spMkLst>
        </pc:spChg>
        <pc:spChg chg="del">
          <ac:chgData name="Jack" userId="672a2b7c-adfa-4bfc-bfbd-929f9f39f9f1" providerId="ADAL" clId="{F8E4D4D3-2099-450B-96C2-5643A887F48F}" dt="2022-12-12T16:07:18.003" v="10"/>
          <ac:spMkLst>
            <pc:docMk/>
            <pc:sldMk cId="330572689" sldId="280"/>
            <ac:spMk id="3" creationId="{71129300-54CE-68E6-0E10-C92B658E8B27}"/>
          </ac:spMkLst>
        </pc:spChg>
        <pc:spChg chg="add del">
          <ac:chgData name="Jack" userId="672a2b7c-adfa-4bfc-bfbd-929f9f39f9f1" providerId="ADAL" clId="{F8E4D4D3-2099-450B-96C2-5643A887F48F}" dt="2022-12-12T16:07:24.755" v="13" actId="26606"/>
          <ac:spMkLst>
            <pc:docMk/>
            <pc:sldMk cId="330572689" sldId="280"/>
            <ac:spMk id="9" creationId="{01D0AF59-99C3-4251-AB9A-C966C6AD4400}"/>
          </ac:spMkLst>
        </pc:spChg>
        <pc:spChg chg="add del">
          <ac:chgData name="Jack" userId="672a2b7c-adfa-4bfc-bfbd-929f9f39f9f1" providerId="ADAL" clId="{F8E4D4D3-2099-450B-96C2-5643A887F48F}" dt="2022-12-12T16:07:24.755" v="13" actId="26606"/>
          <ac:spMkLst>
            <pc:docMk/>
            <pc:sldMk cId="330572689" sldId="280"/>
            <ac:spMk id="11" creationId="{1855405F-37A2-4869-9154-F8BE3BECE6C3}"/>
          </ac:spMkLst>
        </pc:spChg>
        <pc:picChg chg="add mod">
          <ac:chgData name="Jack" userId="672a2b7c-adfa-4bfc-bfbd-929f9f39f9f1" providerId="ADAL" clId="{F8E4D4D3-2099-450B-96C2-5643A887F48F}" dt="2022-12-12T16:18:56.662" v="452" actId="1076"/>
          <ac:picMkLst>
            <pc:docMk/>
            <pc:sldMk cId="330572689" sldId="280"/>
            <ac:picMk id="4" creationId="{FD9630FF-C214-8CED-5EED-F96297B83A7E}"/>
          </ac:picMkLst>
        </pc:picChg>
      </pc:sldChg>
      <pc:sldChg chg="new modNotesTx">
        <pc:chgData name="Jack" userId="672a2b7c-adfa-4bfc-bfbd-929f9f39f9f1" providerId="ADAL" clId="{F8E4D4D3-2099-450B-96C2-5643A887F48F}" dt="2022-12-12T16:11:13.715" v="209" actId="20577"/>
        <pc:sldMkLst>
          <pc:docMk/>
          <pc:sldMk cId="1373744188" sldId="281"/>
        </pc:sldMkLst>
      </pc:sldChg>
    </pc:docChg>
  </pc:docChgLst>
  <pc:docChgLst>
    <pc:chgData name="Jack Craft (2104855)" userId="S::2104855@student.uwtsd.ac.uk::672a2b7c-adfa-4bfc-bfbd-929f9f39f9f1" providerId="AD" clId="Web-{69B7ECDA-2FDB-4082-AC41-29F144999F2A}"/>
    <pc:docChg chg="modSld">
      <pc:chgData name="Jack Craft (2104855)" userId="S::2104855@student.uwtsd.ac.uk::672a2b7c-adfa-4bfc-bfbd-929f9f39f9f1" providerId="AD" clId="Web-{69B7ECDA-2FDB-4082-AC41-29F144999F2A}" dt="2022-12-11T18:19:51.037" v="491"/>
      <pc:docMkLst>
        <pc:docMk/>
      </pc:docMkLst>
      <pc:sldChg chg="modNotes">
        <pc:chgData name="Jack Craft (2104855)" userId="S::2104855@student.uwtsd.ac.uk::672a2b7c-adfa-4bfc-bfbd-929f9f39f9f1" providerId="AD" clId="Web-{69B7ECDA-2FDB-4082-AC41-29F144999F2A}" dt="2022-12-11T18:19:51.037" v="491"/>
        <pc:sldMkLst>
          <pc:docMk/>
          <pc:sldMk cId="1625467956" sldId="259"/>
        </pc:sldMkLst>
      </pc:sldChg>
      <pc:sldChg chg="modNotes">
        <pc:chgData name="Jack Craft (2104855)" userId="S::2104855@student.uwtsd.ac.uk::672a2b7c-adfa-4bfc-bfbd-929f9f39f9f1" providerId="AD" clId="Web-{69B7ECDA-2FDB-4082-AC41-29F144999F2A}" dt="2022-12-11T18:09:16.695" v="329"/>
        <pc:sldMkLst>
          <pc:docMk/>
          <pc:sldMk cId="1608447304" sldId="278"/>
        </pc:sldMkLst>
      </pc:sldChg>
    </pc:docChg>
  </pc:docChgLst>
  <pc:docChgLst>
    <pc:chgData name="Jack Craft (2104855)" userId="S::2104855@student.uwtsd.ac.uk::672a2b7c-adfa-4bfc-bfbd-929f9f39f9f1" providerId="AD" clId="Web-{7794570E-9596-4675-A7A6-B6ADD74B59FF}"/>
    <pc:docChg chg="addSld modSld modSection">
      <pc:chgData name="Jack Craft (2104855)" userId="S::2104855@student.uwtsd.ac.uk::672a2b7c-adfa-4bfc-bfbd-929f9f39f9f1" providerId="AD" clId="Web-{7794570E-9596-4675-A7A6-B6ADD74B59FF}" dt="2022-12-08T18:09:31.858" v="131" actId="20577"/>
      <pc:docMkLst>
        <pc:docMk/>
      </pc:docMkLst>
      <pc:sldChg chg="modSp">
        <pc:chgData name="Jack Craft (2104855)" userId="S::2104855@student.uwtsd.ac.uk::672a2b7c-adfa-4bfc-bfbd-929f9f39f9f1" providerId="AD" clId="Web-{7794570E-9596-4675-A7A6-B6ADD74B59FF}" dt="2022-12-08T18:07:44.496" v="120" actId="20577"/>
        <pc:sldMkLst>
          <pc:docMk/>
          <pc:sldMk cId="1625467956" sldId="259"/>
        </pc:sldMkLst>
        <pc:spChg chg="mod">
          <ac:chgData name="Jack Craft (2104855)" userId="S::2104855@student.uwtsd.ac.uk::672a2b7c-adfa-4bfc-bfbd-929f9f39f9f1" providerId="AD" clId="Web-{7794570E-9596-4675-A7A6-B6ADD74B59FF}" dt="2022-12-08T18:07:44.496" v="120" actId="20577"/>
          <ac:spMkLst>
            <pc:docMk/>
            <pc:sldMk cId="1625467956" sldId="259"/>
            <ac:spMk id="3" creationId="{EF79CEED-8E90-2AA5-9D5C-D9EA63621AEF}"/>
          </ac:spMkLst>
        </pc:spChg>
      </pc:sldChg>
      <pc:sldChg chg="modSp new">
        <pc:chgData name="Jack Craft (2104855)" userId="S::2104855@student.uwtsd.ac.uk::672a2b7c-adfa-4bfc-bfbd-929f9f39f9f1" providerId="AD" clId="Web-{7794570E-9596-4675-A7A6-B6ADD74B59FF}" dt="2022-12-08T18:09:31.858" v="131" actId="20577"/>
        <pc:sldMkLst>
          <pc:docMk/>
          <pc:sldMk cId="1259082288" sldId="270"/>
        </pc:sldMkLst>
        <pc:spChg chg="mod">
          <ac:chgData name="Jack Craft (2104855)" userId="S::2104855@student.uwtsd.ac.uk::672a2b7c-adfa-4bfc-bfbd-929f9f39f9f1" providerId="AD" clId="Web-{7794570E-9596-4675-A7A6-B6ADD74B59FF}" dt="2022-12-08T18:09:31.858" v="131" actId="20577"/>
          <ac:spMkLst>
            <pc:docMk/>
            <pc:sldMk cId="1259082288" sldId="270"/>
            <ac:spMk id="2" creationId="{87A144A5-85EC-1554-2851-9A36836A68E7}"/>
          </ac:spMkLst>
        </pc:spChg>
      </pc:sldChg>
    </pc:docChg>
  </pc:docChgLst>
  <pc:docChgLst>
    <pc:chgData name="Jack Craft (2104855)" userId="672a2b7c-adfa-4bfc-bfbd-929f9f39f9f1" providerId="ADAL" clId="{8F91C727-DA21-4D28-8933-A55DFD857212}"/>
    <pc:docChg chg="undo custSel addSld delSld modSld sldOrd modMainMaster modSection">
      <pc:chgData name="Jack Craft (2104855)" userId="672a2b7c-adfa-4bfc-bfbd-929f9f39f9f1" providerId="ADAL" clId="{8F91C727-DA21-4D28-8933-A55DFD857212}" dt="2022-12-11T15:05:01.181" v="13074" actId="20577"/>
      <pc:docMkLst>
        <pc:docMk/>
      </pc:docMkLst>
      <pc:sldChg chg="addSp delSp modSp mod setBg modAnim setClrOvrMap delDesignElem modNotesTx">
        <pc:chgData name="Jack Craft (2104855)" userId="672a2b7c-adfa-4bfc-bfbd-929f9f39f9f1" providerId="ADAL" clId="{8F91C727-DA21-4D28-8933-A55DFD857212}" dt="2022-12-11T14:56:07.071" v="12149" actId="1076"/>
        <pc:sldMkLst>
          <pc:docMk/>
          <pc:sldMk cId="1382015798" sldId="256"/>
        </pc:sldMkLst>
        <pc:spChg chg="mod ord">
          <ac:chgData name="Jack Craft (2104855)" userId="672a2b7c-adfa-4bfc-bfbd-929f9f39f9f1" providerId="ADAL" clId="{8F91C727-DA21-4D28-8933-A55DFD857212}" dt="2022-12-09T19:51:15.845" v="4149" actId="26606"/>
          <ac:spMkLst>
            <pc:docMk/>
            <pc:sldMk cId="1382015798" sldId="256"/>
            <ac:spMk id="2" creationId="{CA753705-3B97-FED6-4743-72C69AB4A179}"/>
          </ac:spMkLst>
        </pc:spChg>
        <pc:spChg chg="mod ord">
          <ac:chgData name="Jack Craft (2104855)" userId="672a2b7c-adfa-4bfc-bfbd-929f9f39f9f1" providerId="ADAL" clId="{8F91C727-DA21-4D28-8933-A55DFD857212}" dt="2022-12-09T19:51:15.845" v="4149" actId="26606"/>
          <ac:spMkLst>
            <pc:docMk/>
            <pc:sldMk cId="1382015798" sldId="256"/>
            <ac:spMk id="3" creationId="{35CA227B-29CF-AB6D-B078-C432164B1A93}"/>
          </ac:spMkLst>
        </pc:spChg>
        <pc:spChg chg="add mod">
          <ac:chgData name="Jack Craft (2104855)" userId="672a2b7c-adfa-4bfc-bfbd-929f9f39f9f1" providerId="ADAL" clId="{8F91C727-DA21-4D28-8933-A55DFD857212}" dt="2022-12-11T14:56:07.071" v="12149" actId="1076"/>
          <ac:spMkLst>
            <pc:docMk/>
            <pc:sldMk cId="1382015798" sldId="256"/>
            <ac:spMk id="5" creationId="{3C347540-89ED-3F65-4FDD-A2514292819D}"/>
          </ac:spMkLst>
        </pc:spChg>
        <pc:spChg chg="add del">
          <ac:chgData name="Jack Craft (2104855)" userId="672a2b7c-adfa-4bfc-bfbd-929f9f39f9f1" providerId="ADAL" clId="{8F91C727-DA21-4D28-8933-A55DFD857212}" dt="2022-12-09T19:09:54.135" v="2470" actId="26606"/>
          <ac:spMkLst>
            <pc:docMk/>
            <pc:sldMk cId="1382015798" sldId="256"/>
            <ac:spMk id="14" creationId="{D47766EE-4192-4B2D-A5A0-F60F9A5F743F}"/>
          </ac:spMkLst>
        </pc:spChg>
        <pc:spChg chg="add del">
          <ac:chgData name="Jack Craft (2104855)" userId="672a2b7c-adfa-4bfc-bfbd-929f9f39f9f1" providerId="ADAL" clId="{8F91C727-DA21-4D28-8933-A55DFD857212}" dt="2022-12-09T19:09:54.135" v="2470" actId="26606"/>
          <ac:spMkLst>
            <pc:docMk/>
            <pc:sldMk cId="1382015798" sldId="256"/>
            <ac:spMk id="16" creationId="{D6705569-F545-4F47-A260-A9202826EA20}"/>
          </ac:spMkLst>
        </pc:spChg>
        <pc:spChg chg="add del">
          <ac:chgData name="Jack Craft (2104855)" userId="672a2b7c-adfa-4bfc-bfbd-929f9f39f9f1" providerId="ADAL" clId="{8F91C727-DA21-4D28-8933-A55DFD857212}" dt="2022-12-09T19:09:53.486" v="2466" actId="26606"/>
          <ac:spMkLst>
            <pc:docMk/>
            <pc:sldMk cId="1382015798" sldId="256"/>
            <ac:spMk id="32" creationId="{6295B19D-ABFF-424B-8EFA-035C7254989B}"/>
          </ac:spMkLst>
        </pc:spChg>
        <pc:spChg chg="add del">
          <ac:chgData name="Jack Craft (2104855)" userId="672a2b7c-adfa-4bfc-bfbd-929f9f39f9f1" providerId="ADAL" clId="{8F91C727-DA21-4D28-8933-A55DFD857212}" dt="2022-12-09T19:09:53.997" v="2469" actId="26606"/>
          <ac:spMkLst>
            <pc:docMk/>
            <pc:sldMk cId="1382015798" sldId="256"/>
            <ac:spMk id="34" creationId="{6539867C-1D3E-4819-BD0E-356E01CC2A36}"/>
          </ac:spMkLst>
        </pc:spChg>
        <pc:spChg chg="add del">
          <ac:chgData name="Jack Craft (2104855)" userId="672a2b7c-adfa-4bfc-bfbd-929f9f39f9f1" providerId="ADAL" clId="{8F91C727-DA21-4D28-8933-A55DFD857212}" dt="2022-12-09T19:09:53.997" v="2469" actId="26606"/>
          <ac:spMkLst>
            <pc:docMk/>
            <pc:sldMk cId="1382015798" sldId="256"/>
            <ac:spMk id="35" creationId="{E4D43FDB-5540-4E35-8FD6-4A24540D443D}"/>
          </ac:spMkLst>
        </pc:spChg>
        <pc:spChg chg="add del">
          <ac:chgData name="Jack Craft (2104855)" userId="672a2b7c-adfa-4bfc-bfbd-929f9f39f9f1" providerId="ADAL" clId="{8F91C727-DA21-4D28-8933-A55DFD857212}" dt="2022-12-09T19:09:53.997" v="2469" actId="26606"/>
          <ac:spMkLst>
            <pc:docMk/>
            <pc:sldMk cId="1382015798" sldId="256"/>
            <ac:spMk id="36" creationId="{87024234-31FF-41E0-9A0F-FA910A6C3D41}"/>
          </ac:spMkLst>
        </pc:spChg>
        <pc:spChg chg="add del">
          <ac:chgData name="Jack Craft (2104855)" userId="672a2b7c-adfa-4bfc-bfbd-929f9f39f9f1" providerId="ADAL" clId="{8F91C727-DA21-4D28-8933-A55DFD857212}" dt="2022-12-09T19:09:53.997" v="2469" actId="26606"/>
          <ac:spMkLst>
            <pc:docMk/>
            <pc:sldMk cId="1382015798" sldId="256"/>
            <ac:spMk id="38" creationId="{334BBD78-0020-409C-B67E-C109D87E8416}"/>
          </ac:spMkLst>
        </pc:spChg>
        <pc:spChg chg="add del">
          <ac:chgData name="Jack Craft (2104855)" userId="672a2b7c-adfa-4bfc-bfbd-929f9f39f9f1" providerId="ADAL" clId="{8F91C727-DA21-4D28-8933-A55DFD857212}" dt="2022-12-09T19:09:53.997" v="2469" actId="26606"/>
          <ac:spMkLst>
            <pc:docMk/>
            <pc:sldMk cId="1382015798" sldId="256"/>
            <ac:spMk id="40" creationId="{A8F34173-759C-42D4-8D99-6059FAE7065C}"/>
          </ac:spMkLst>
        </pc:spChg>
        <pc:spChg chg="add del">
          <ac:chgData name="Jack Craft (2104855)" userId="672a2b7c-adfa-4bfc-bfbd-929f9f39f9f1" providerId="ADAL" clId="{8F91C727-DA21-4D28-8933-A55DFD857212}" dt="2022-12-09T19:09:59.813" v="2472" actId="26606"/>
          <ac:spMkLst>
            <pc:docMk/>
            <pc:sldMk cId="1382015798" sldId="256"/>
            <ac:spMk id="42" creationId="{6E13DAD0-A4B0-4817-8995-A0D346584BD1}"/>
          </ac:spMkLst>
        </pc:spChg>
        <pc:spChg chg="add del">
          <ac:chgData name="Jack Craft (2104855)" userId="672a2b7c-adfa-4bfc-bfbd-929f9f39f9f1" providerId="ADAL" clId="{8F91C727-DA21-4D28-8933-A55DFD857212}" dt="2022-12-09T19:48:59.186" v="4117" actId="26606"/>
          <ac:spMkLst>
            <pc:docMk/>
            <pc:sldMk cId="1382015798" sldId="256"/>
            <ac:spMk id="48" creationId="{94714483-7072-431F-9DBE-87F44E4D44BC}"/>
          </ac:spMkLst>
        </pc:spChg>
        <pc:spChg chg="add del">
          <ac:chgData name="Jack Craft (2104855)" userId="672a2b7c-adfa-4bfc-bfbd-929f9f39f9f1" providerId="ADAL" clId="{8F91C727-DA21-4D28-8933-A55DFD857212}" dt="2022-12-09T19:48:59.186" v="4117" actId="26606"/>
          <ac:spMkLst>
            <pc:docMk/>
            <pc:sldMk cId="1382015798" sldId="256"/>
            <ac:spMk id="50" creationId="{495892E1-F4A5-4991-AC52-4F417B14A2A2}"/>
          </ac:spMkLst>
        </pc:spChg>
        <pc:spChg chg="add del">
          <ac:chgData name="Jack Craft (2104855)" userId="672a2b7c-adfa-4bfc-bfbd-929f9f39f9f1" providerId="ADAL" clId="{8F91C727-DA21-4D28-8933-A55DFD857212}" dt="2022-12-09T19:48:59.186" v="4117" actId="26606"/>
          <ac:spMkLst>
            <pc:docMk/>
            <pc:sldMk cId="1382015798" sldId="256"/>
            <ac:spMk id="60" creationId="{E2683E3F-F855-4549-84F8-42064EC0F247}"/>
          </ac:spMkLst>
        </pc:spChg>
        <pc:spChg chg="add del">
          <ac:chgData name="Jack Craft (2104855)" userId="672a2b7c-adfa-4bfc-bfbd-929f9f39f9f1" providerId="ADAL" clId="{8F91C727-DA21-4D28-8933-A55DFD857212}" dt="2022-12-09T19:48:59.186" v="4117" actId="26606"/>
          <ac:spMkLst>
            <pc:docMk/>
            <pc:sldMk cId="1382015798" sldId="256"/>
            <ac:spMk id="68" creationId="{832F3179-0CD5-40C8-9939-D8355006F7BA}"/>
          </ac:spMkLst>
        </pc:spChg>
        <pc:spChg chg="add del">
          <ac:chgData name="Jack Craft (2104855)" userId="672a2b7c-adfa-4bfc-bfbd-929f9f39f9f1" providerId="ADAL" clId="{8F91C727-DA21-4D28-8933-A55DFD857212}" dt="2022-12-09T19:49:37.572" v="4123" actId="26606"/>
          <ac:spMkLst>
            <pc:docMk/>
            <pc:sldMk cId="1382015798" sldId="256"/>
            <ac:spMk id="79" creationId="{27BDFED6-6E33-4606-AFE2-886ADB1C018E}"/>
          </ac:spMkLst>
        </pc:spChg>
        <pc:spChg chg="add del">
          <ac:chgData name="Jack Craft (2104855)" userId="672a2b7c-adfa-4bfc-bfbd-929f9f39f9f1" providerId="ADAL" clId="{8F91C727-DA21-4D28-8933-A55DFD857212}" dt="2022-12-09T19:49:37.572" v="4123" actId="26606"/>
          <ac:spMkLst>
            <pc:docMk/>
            <pc:sldMk cId="1382015798" sldId="256"/>
            <ac:spMk id="81" creationId="{890DEF05-784E-4B61-89E4-04C4ECF4E5A0}"/>
          </ac:spMkLst>
        </pc:spChg>
        <pc:spChg chg="add del">
          <ac:chgData name="Jack Craft (2104855)" userId="672a2b7c-adfa-4bfc-bfbd-929f9f39f9f1" providerId="ADAL" clId="{8F91C727-DA21-4D28-8933-A55DFD857212}" dt="2022-12-09T19:51:15.845" v="4149" actId="26606"/>
          <ac:spMkLst>
            <pc:docMk/>
            <pc:sldMk cId="1382015798" sldId="256"/>
            <ac:spMk id="88" creationId="{BCC55ACC-A2F6-403C-A3A4-D59B3734D45F}"/>
          </ac:spMkLst>
        </pc:spChg>
        <pc:spChg chg="add del">
          <ac:chgData name="Jack Craft (2104855)" userId="672a2b7c-adfa-4bfc-bfbd-929f9f39f9f1" providerId="ADAL" clId="{8F91C727-DA21-4D28-8933-A55DFD857212}" dt="2022-12-09T19:51:07.757" v="4146" actId="26606"/>
          <ac:spMkLst>
            <pc:docMk/>
            <pc:sldMk cId="1382015798" sldId="256"/>
            <ac:spMk id="93" creationId="{22A397E7-BF60-45B2-84C7-B074B76C37A7}"/>
          </ac:spMkLst>
        </pc:spChg>
        <pc:spChg chg="add del">
          <ac:chgData name="Jack Craft (2104855)" userId="672a2b7c-adfa-4bfc-bfbd-929f9f39f9f1" providerId="ADAL" clId="{8F91C727-DA21-4D28-8933-A55DFD857212}" dt="2022-12-09T19:51:07.757" v="4146" actId="26606"/>
          <ac:spMkLst>
            <pc:docMk/>
            <pc:sldMk cId="1382015798" sldId="256"/>
            <ac:spMk id="95" creationId="{890DEF05-784E-4B61-89E4-04C4ECF4E5A0}"/>
          </ac:spMkLst>
        </pc:spChg>
        <pc:spChg chg="add del">
          <ac:chgData name="Jack Craft (2104855)" userId="672a2b7c-adfa-4bfc-bfbd-929f9f39f9f1" providerId="ADAL" clId="{8F91C727-DA21-4D28-8933-A55DFD857212}" dt="2022-12-09T19:51:15.805" v="4148" actId="26606"/>
          <ac:spMkLst>
            <pc:docMk/>
            <pc:sldMk cId="1382015798" sldId="256"/>
            <ac:spMk id="99" creationId="{D38A241E-0395-41E5-8607-BAA2799A4374}"/>
          </ac:spMkLst>
        </pc:spChg>
        <pc:spChg chg="add">
          <ac:chgData name="Jack Craft (2104855)" userId="672a2b7c-adfa-4bfc-bfbd-929f9f39f9f1" providerId="ADAL" clId="{8F91C727-DA21-4D28-8933-A55DFD857212}" dt="2022-12-09T19:51:15.845" v="4149" actId="26606"/>
          <ac:spMkLst>
            <pc:docMk/>
            <pc:sldMk cId="1382015798" sldId="256"/>
            <ac:spMk id="102" creationId="{6F828D28-8E09-41CC-8229-3070B5467A96}"/>
          </ac:spMkLst>
        </pc:spChg>
        <pc:spChg chg="add">
          <ac:chgData name="Jack Craft (2104855)" userId="672a2b7c-adfa-4bfc-bfbd-929f9f39f9f1" providerId="ADAL" clId="{8F91C727-DA21-4D28-8933-A55DFD857212}" dt="2022-12-09T19:51:15.845" v="4149" actId="26606"/>
          <ac:spMkLst>
            <pc:docMk/>
            <pc:sldMk cId="1382015798" sldId="256"/>
            <ac:spMk id="103" creationId="{D5B012D8-7F27-4758-9AC6-C889B154BD73}"/>
          </ac:spMkLst>
        </pc:spChg>
        <pc:spChg chg="add">
          <ac:chgData name="Jack Craft (2104855)" userId="672a2b7c-adfa-4bfc-bfbd-929f9f39f9f1" providerId="ADAL" clId="{8F91C727-DA21-4D28-8933-A55DFD857212}" dt="2022-12-09T19:51:15.845" v="4149" actId="26606"/>
          <ac:spMkLst>
            <pc:docMk/>
            <pc:sldMk cId="1382015798" sldId="256"/>
            <ac:spMk id="104" creationId="{4063B759-00FC-46D1-9898-8E8625268FAF}"/>
          </ac:spMkLst>
        </pc:spChg>
        <pc:grpChg chg="add del">
          <ac:chgData name="Jack Craft (2104855)" userId="672a2b7c-adfa-4bfc-bfbd-929f9f39f9f1" providerId="ADAL" clId="{8F91C727-DA21-4D28-8933-A55DFD857212}" dt="2022-12-09T19:48:59.186" v="4117" actId="26606"/>
          <ac:grpSpMkLst>
            <pc:docMk/>
            <pc:sldMk cId="1382015798" sldId="256"/>
            <ac:grpSpMk id="52" creationId="{ACF597F8-76AA-44FA-8E6A-06223B66C0DD}"/>
          </ac:grpSpMkLst>
        </pc:grpChg>
        <pc:grpChg chg="add del">
          <ac:chgData name="Jack Craft (2104855)" userId="672a2b7c-adfa-4bfc-bfbd-929f9f39f9f1" providerId="ADAL" clId="{8F91C727-DA21-4D28-8933-A55DFD857212}" dt="2022-12-09T19:48:59.186" v="4117" actId="26606"/>
          <ac:grpSpMkLst>
            <pc:docMk/>
            <pc:sldMk cId="1382015798" sldId="256"/>
            <ac:grpSpMk id="62" creationId="{8FC90B1E-0223-4440-AF22-8F32F6F0C7D2}"/>
          </ac:grpSpMkLst>
        </pc:grpChg>
        <pc:grpChg chg="add del">
          <ac:chgData name="Jack Craft (2104855)" userId="672a2b7c-adfa-4bfc-bfbd-929f9f39f9f1" providerId="ADAL" clId="{8F91C727-DA21-4D28-8933-A55DFD857212}" dt="2022-12-09T19:48:59.186" v="4117" actId="26606"/>
          <ac:grpSpMkLst>
            <pc:docMk/>
            <pc:sldMk cId="1382015798" sldId="256"/>
            <ac:grpSpMk id="70" creationId="{11CE155D-684B-4F5E-B835-C52765E310E7}"/>
          </ac:grpSpMkLst>
        </pc:grpChg>
        <pc:picChg chg="add del mod">
          <ac:chgData name="Jack Craft (2104855)" userId="672a2b7c-adfa-4bfc-bfbd-929f9f39f9f1" providerId="ADAL" clId="{8F91C727-DA21-4D28-8933-A55DFD857212}" dt="2022-12-11T14:55:38.600" v="12120" actId="478"/>
          <ac:picMkLst>
            <pc:docMk/>
            <pc:sldMk cId="1382015798" sldId="256"/>
            <ac:picMk id="4" creationId="{B9F987F9-29A2-B883-8F7C-6B9E94413392}"/>
          </ac:picMkLst>
        </pc:picChg>
        <pc:picChg chg="add del mod ord">
          <ac:chgData name="Jack Craft (2104855)" userId="672a2b7c-adfa-4bfc-bfbd-929f9f39f9f1" providerId="ADAL" clId="{8F91C727-DA21-4D28-8933-A55DFD857212}" dt="2022-12-09T19:09:56.070" v="2471" actId="478"/>
          <ac:picMkLst>
            <pc:docMk/>
            <pc:sldMk cId="1382015798" sldId="256"/>
            <ac:picMk id="4" creationId="{D7513873-0497-4A0A-9F77-11696015AF56}"/>
          </ac:picMkLst>
        </pc:picChg>
        <pc:picChg chg="add del mod ord">
          <ac:chgData name="Jack Craft (2104855)" userId="672a2b7c-adfa-4bfc-bfbd-929f9f39f9f1" providerId="ADAL" clId="{8F91C727-DA21-4D28-8933-A55DFD857212}" dt="2022-12-09T19:51:00.268" v="4144" actId="478"/>
          <ac:picMkLst>
            <pc:docMk/>
            <pc:sldMk cId="1382015798" sldId="256"/>
            <ac:picMk id="5" creationId="{2813B8B0-09D1-ED2C-3C04-3453AFAF1170}"/>
          </ac:picMkLst>
        </pc:picChg>
        <pc:picChg chg="add del mod">
          <ac:chgData name="Jack Craft (2104855)" userId="672a2b7c-adfa-4bfc-bfbd-929f9f39f9f1" providerId="ADAL" clId="{8F91C727-DA21-4D28-8933-A55DFD857212}" dt="2022-12-09T19:09:21.054" v="2456" actId="478"/>
          <ac:picMkLst>
            <pc:docMk/>
            <pc:sldMk cId="1382015798" sldId="256"/>
            <ac:picMk id="7" creationId="{F66D2FAE-E4CF-358D-9C45-E83458522AC9}"/>
          </ac:picMkLst>
        </pc:picChg>
        <pc:picChg chg="add del mod">
          <ac:chgData name="Jack Craft (2104855)" userId="672a2b7c-adfa-4bfc-bfbd-929f9f39f9f1" providerId="ADAL" clId="{8F91C727-DA21-4D28-8933-A55DFD857212}" dt="2022-12-09T19:09:21.054" v="2456" actId="478"/>
          <ac:picMkLst>
            <pc:docMk/>
            <pc:sldMk cId="1382015798" sldId="256"/>
            <ac:picMk id="9" creationId="{1E1F97FE-85F5-A433-9A19-21F33E26D9F1}"/>
          </ac:picMkLst>
        </pc:picChg>
        <pc:picChg chg="add del mod">
          <ac:chgData name="Jack Craft (2104855)" userId="672a2b7c-adfa-4bfc-bfbd-929f9f39f9f1" providerId="ADAL" clId="{8F91C727-DA21-4D28-8933-A55DFD857212}" dt="2022-12-09T19:09:21.054" v="2456" actId="478"/>
          <ac:picMkLst>
            <pc:docMk/>
            <pc:sldMk cId="1382015798" sldId="256"/>
            <ac:picMk id="11" creationId="{488EC05C-CAE1-4FDE-7B70-706C48B8EEDC}"/>
          </ac:picMkLst>
        </pc:picChg>
        <pc:picChg chg="add del mod">
          <ac:chgData name="Jack Craft (2104855)" userId="672a2b7c-adfa-4bfc-bfbd-929f9f39f9f1" providerId="ADAL" clId="{8F91C727-DA21-4D28-8933-A55DFD857212}" dt="2022-12-09T19:09:21.054" v="2456" actId="478"/>
          <ac:picMkLst>
            <pc:docMk/>
            <pc:sldMk cId="1382015798" sldId="256"/>
            <ac:picMk id="13" creationId="{17BC6B07-8CB5-4391-6B3E-314DD2FE4CD1}"/>
          </ac:picMkLst>
        </pc:picChg>
        <pc:picChg chg="add del mod">
          <ac:chgData name="Jack Craft (2104855)" userId="672a2b7c-adfa-4bfc-bfbd-929f9f39f9f1" providerId="ADAL" clId="{8F91C727-DA21-4D28-8933-A55DFD857212}" dt="2022-12-09T19:09:21.054" v="2456" actId="478"/>
          <ac:picMkLst>
            <pc:docMk/>
            <pc:sldMk cId="1382015798" sldId="256"/>
            <ac:picMk id="17" creationId="{6DD1DB66-252B-1A2E-E5CC-6FA584C67343}"/>
          </ac:picMkLst>
        </pc:picChg>
        <pc:picChg chg="add del mod">
          <ac:chgData name="Jack Craft (2104855)" userId="672a2b7c-adfa-4bfc-bfbd-929f9f39f9f1" providerId="ADAL" clId="{8F91C727-DA21-4D28-8933-A55DFD857212}" dt="2022-12-09T19:09:21.054" v="2456" actId="478"/>
          <ac:picMkLst>
            <pc:docMk/>
            <pc:sldMk cId="1382015798" sldId="256"/>
            <ac:picMk id="19" creationId="{5E87C6C0-86A6-1544-A98A-C072323E5FDA}"/>
          </ac:picMkLst>
        </pc:picChg>
        <pc:picChg chg="add del mod ord">
          <ac:chgData name="Jack Craft (2104855)" userId="672a2b7c-adfa-4bfc-bfbd-929f9f39f9f1" providerId="ADAL" clId="{8F91C727-DA21-4D28-8933-A55DFD857212}" dt="2022-12-09T19:47:43.865" v="4113" actId="478"/>
          <ac:picMkLst>
            <pc:docMk/>
            <pc:sldMk cId="1382015798" sldId="256"/>
            <ac:picMk id="21" creationId="{CC46A44F-DE43-0351-B693-2772E89AAF5F}"/>
          </ac:picMkLst>
        </pc:picChg>
        <pc:picChg chg="add del mod">
          <ac:chgData name="Jack Craft (2104855)" userId="672a2b7c-adfa-4bfc-bfbd-929f9f39f9f1" providerId="ADAL" clId="{8F91C727-DA21-4D28-8933-A55DFD857212}" dt="2022-12-09T19:10:20.827" v="2475" actId="21"/>
          <ac:picMkLst>
            <pc:docMk/>
            <pc:sldMk cId="1382015798" sldId="256"/>
            <ac:picMk id="23" creationId="{B367D104-D1ED-8F5D-936F-954CF25BF5F9}"/>
          </ac:picMkLst>
        </pc:picChg>
        <pc:picChg chg="add del mod ord">
          <ac:chgData name="Jack Craft (2104855)" userId="672a2b7c-adfa-4bfc-bfbd-929f9f39f9f1" providerId="ADAL" clId="{8F91C727-DA21-4D28-8933-A55DFD857212}" dt="2022-12-09T19:51:15.845" v="4149" actId="26606"/>
          <ac:picMkLst>
            <pc:docMk/>
            <pc:sldMk cId="1382015798" sldId="256"/>
            <ac:picMk id="25" creationId="{544E4523-B4C3-CDD8-EF7A-F8D79B271CEB}"/>
          </ac:picMkLst>
        </pc:picChg>
        <pc:cxnChg chg="add del">
          <ac:chgData name="Jack Craft (2104855)" userId="672a2b7c-adfa-4bfc-bfbd-929f9f39f9f1" providerId="ADAL" clId="{8F91C727-DA21-4D28-8933-A55DFD857212}" dt="2022-12-09T19:09:51.297" v="2464" actId="26606"/>
          <ac:cxnSpMkLst>
            <pc:docMk/>
            <pc:sldMk cId="1382015798" sldId="256"/>
            <ac:cxnSpMk id="26" creationId="{C800968E-0A99-46C4-A9B2-6A63AC66F4B0}"/>
          </ac:cxnSpMkLst>
        </pc:cxnChg>
        <pc:cxnChg chg="add del">
          <ac:chgData name="Jack Craft (2104855)" userId="672a2b7c-adfa-4bfc-bfbd-929f9f39f9f1" providerId="ADAL" clId="{8F91C727-DA21-4D28-8933-A55DFD857212}" dt="2022-12-09T19:09:51.297" v="2464" actId="26606"/>
          <ac:cxnSpMkLst>
            <pc:docMk/>
            <pc:sldMk cId="1382015798" sldId="256"/>
            <ac:cxnSpMk id="28" creationId="{0627B73E-D784-4780-AA33-DCDFE7DA16ED}"/>
          </ac:cxnSpMkLst>
        </pc:cxnChg>
        <pc:cxnChg chg="add del">
          <ac:chgData name="Jack Craft (2104855)" userId="672a2b7c-adfa-4bfc-bfbd-929f9f39f9f1" providerId="ADAL" clId="{8F91C727-DA21-4D28-8933-A55DFD857212}" dt="2022-12-09T19:09:51.297" v="2464" actId="26606"/>
          <ac:cxnSpMkLst>
            <pc:docMk/>
            <pc:sldMk cId="1382015798" sldId="256"/>
            <ac:cxnSpMk id="30" creationId="{EBAD6A72-88E8-42F7-88B9-CAF744536BE4}"/>
          </ac:cxnSpMkLst>
        </pc:cxnChg>
        <pc:cxnChg chg="add del">
          <ac:chgData name="Jack Craft (2104855)" userId="672a2b7c-adfa-4bfc-bfbd-929f9f39f9f1" providerId="ADAL" clId="{8F91C727-DA21-4D28-8933-A55DFD857212}" dt="2022-12-09T19:09:53.486" v="2466" actId="26606"/>
          <ac:cxnSpMkLst>
            <pc:docMk/>
            <pc:sldMk cId="1382015798" sldId="256"/>
            <ac:cxnSpMk id="33" creationId="{5DAB7C37-6FDF-42A4-84B2-22877636BACA}"/>
          </ac:cxnSpMkLst>
        </pc:cxnChg>
        <pc:cxnChg chg="add del">
          <ac:chgData name="Jack Craft (2104855)" userId="672a2b7c-adfa-4bfc-bfbd-929f9f39f9f1" providerId="ADAL" clId="{8F91C727-DA21-4D28-8933-A55DFD857212}" dt="2022-12-09T19:09:53.997" v="2469" actId="26606"/>
          <ac:cxnSpMkLst>
            <pc:docMk/>
            <pc:sldMk cId="1382015798" sldId="256"/>
            <ac:cxnSpMk id="37" creationId="{360D8593-AB69-4483-AED4-139D47D3773C}"/>
          </ac:cxnSpMkLst>
        </pc:cxnChg>
        <pc:cxnChg chg="add del">
          <ac:chgData name="Jack Craft (2104855)" userId="672a2b7c-adfa-4bfc-bfbd-929f9f39f9f1" providerId="ADAL" clId="{8F91C727-DA21-4D28-8933-A55DFD857212}" dt="2022-12-09T19:09:53.997" v="2469" actId="26606"/>
          <ac:cxnSpMkLst>
            <pc:docMk/>
            <pc:sldMk cId="1382015798" sldId="256"/>
            <ac:cxnSpMk id="39" creationId="{D7DCB52D-EF65-4783-AC42-0BA30852B064}"/>
          </ac:cxnSpMkLst>
        </pc:cxnChg>
        <pc:cxnChg chg="add del">
          <ac:chgData name="Jack Craft (2104855)" userId="672a2b7c-adfa-4bfc-bfbd-929f9f39f9f1" providerId="ADAL" clId="{8F91C727-DA21-4D28-8933-A55DFD857212}" dt="2022-12-09T19:09:59.813" v="2472" actId="26606"/>
          <ac:cxnSpMkLst>
            <pc:docMk/>
            <pc:sldMk cId="1382015798" sldId="256"/>
            <ac:cxnSpMk id="43" creationId="{59F9672C-557D-4871-B58C-7874589D7F8C}"/>
          </ac:cxnSpMkLst>
        </pc:cxnChg>
        <pc:cxnChg chg="add del">
          <ac:chgData name="Jack Craft (2104855)" userId="672a2b7c-adfa-4bfc-bfbd-929f9f39f9f1" providerId="ADAL" clId="{8F91C727-DA21-4D28-8933-A55DFD857212}" dt="2022-12-09T19:49:37.572" v="4123" actId="26606"/>
          <ac:cxnSpMkLst>
            <pc:docMk/>
            <pc:sldMk cId="1382015798" sldId="256"/>
            <ac:cxnSpMk id="83" creationId="{C41BAEC7-F7B0-4224-8B18-8F74B7D87F0B}"/>
          </ac:cxnSpMkLst>
        </pc:cxnChg>
        <pc:cxnChg chg="add del">
          <ac:chgData name="Jack Craft (2104855)" userId="672a2b7c-adfa-4bfc-bfbd-929f9f39f9f1" providerId="ADAL" clId="{8F91C727-DA21-4D28-8933-A55DFD857212}" dt="2022-12-09T19:51:07.757" v="4146" actId="26606"/>
          <ac:cxnSpMkLst>
            <pc:docMk/>
            <pc:sldMk cId="1382015798" sldId="256"/>
            <ac:cxnSpMk id="97" creationId="{C41BAEC7-F7B0-4224-8B18-8F74B7D87F0B}"/>
          </ac:cxnSpMkLst>
        </pc:cxnChg>
        <pc:cxnChg chg="add del">
          <ac:chgData name="Jack Craft (2104855)" userId="672a2b7c-adfa-4bfc-bfbd-929f9f39f9f1" providerId="ADAL" clId="{8F91C727-DA21-4D28-8933-A55DFD857212}" dt="2022-12-09T19:51:15.805" v="4148" actId="26606"/>
          <ac:cxnSpMkLst>
            <pc:docMk/>
            <pc:sldMk cId="1382015798" sldId="256"/>
            <ac:cxnSpMk id="100" creationId="{CE352288-84AD-4CA8-BCD5-76C29D34E1DB}"/>
          </ac:cxnSpMkLst>
        </pc:cxnChg>
      </pc:sldChg>
      <pc:sldChg chg="addSp delSp modSp mod ord setBg delDesignElem modNotesTx">
        <pc:chgData name="Jack Craft (2104855)" userId="672a2b7c-adfa-4bfc-bfbd-929f9f39f9f1" providerId="ADAL" clId="{8F91C727-DA21-4D28-8933-A55DFD857212}" dt="2022-12-09T19:41:49.100" v="4038" actId="20577"/>
        <pc:sldMkLst>
          <pc:docMk/>
          <pc:sldMk cId="2404107952" sldId="257"/>
        </pc:sldMkLst>
        <pc:spChg chg="mod">
          <ac:chgData name="Jack Craft (2104855)" userId="672a2b7c-adfa-4bfc-bfbd-929f9f39f9f1" providerId="ADAL" clId="{8F91C727-DA21-4D28-8933-A55DFD857212}" dt="2022-12-09T19:25:08.130" v="2921"/>
          <ac:spMkLst>
            <pc:docMk/>
            <pc:sldMk cId="2404107952" sldId="257"/>
            <ac:spMk id="2" creationId="{7D4D836C-7034-B7FD-5433-FDCBB87F402F}"/>
          </ac:spMkLst>
        </pc:spChg>
        <pc:spChg chg="mod">
          <ac:chgData name="Jack Craft (2104855)" userId="672a2b7c-adfa-4bfc-bfbd-929f9f39f9f1" providerId="ADAL" clId="{8F91C727-DA21-4D28-8933-A55DFD857212}" dt="2022-12-09T19:41:49.100" v="4038" actId="20577"/>
          <ac:spMkLst>
            <pc:docMk/>
            <pc:sldMk cId="2404107952" sldId="257"/>
            <ac:spMk id="3" creationId="{25CDBDD8-2A24-59A1-6D18-E9685A8312D5}"/>
          </ac:spMkLst>
        </pc:spChg>
        <pc:spChg chg="add del">
          <ac:chgData name="Jack Craft (2104855)" userId="672a2b7c-adfa-4bfc-bfbd-929f9f39f9f1" providerId="ADAL" clId="{8F91C727-DA21-4D28-8933-A55DFD857212}" dt="2022-12-09T19:26:33.306" v="2962"/>
          <ac:spMkLst>
            <pc:docMk/>
            <pc:sldMk cId="2404107952" sldId="257"/>
            <ac:spMk id="8" creationId="{1709F1D5-B0F1-4714-A239-E5B61C161915}"/>
          </ac:spMkLst>
        </pc:spChg>
        <pc:spChg chg="add del">
          <ac:chgData name="Jack Craft (2104855)" userId="672a2b7c-adfa-4bfc-bfbd-929f9f39f9f1" providerId="ADAL" clId="{8F91C727-DA21-4D28-8933-A55DFD857212}" dt="2022-12-09T19:26:33.306" v="2962"/>
          <ac:spMkLst>
            <pc:docMk/>
            <pc:sldMk cId="2404107952" sldId="257"/>
            <ac:spMk id="10" creationId="{228FB460-D3FF-4440-A020-05982A09E517}"/>
          </ac:spMkLst>
        </pc:spChg>
        <pc:spChg chg="add del">
          <ac:chgData name="Jack Craft (2104855)" userId="672a2b7c-adfa-4bfc-bfbd-929f9f39f9f1" providerId="ADAL" clId="{8F91C727-DA21-4D28-8933-A55DFD857212}" dt="2022-12-09T19:26:33.306" v="2962"/>
          <ac:spMkLst>
            <pc:docMk/>
            <pc:sldMk cId="2404107952" sldId="257"/>
            <ac:spMk id="12" creationId="{14847E93-7DC1-4D4B-8829-B19AA7137C50}"/>
          </ac:spMkLst>
        </pc:spChg>
        <pc:spChg chg="add del">
          <ac:chgData name="Jack Craft (2104855)" userId="672a2b7c-adfa-4bfc-bfbd-929f9f39f9f1" providerId="ADAL" clId="{8F91C727-DA21-4D28-8933-A55DFD857212}" dt="2022-12-09T19:26:33.306" v="2962"/>
          <ac:spMkLst>
            <pc:docMk/>
            <pc:sldMk cId="2404107952" sldId="257"/>
            <ac:spMk id="14" creationId="{5566D6E1-03A1-4D73-A4E0-35D74D568A04}"/>
          </ac:spMkLst>
        </pc:spChg>
        <pc:spChg chg="add del">
          <ac:chgData name="Jack Craft (2104855)" userId="672a2b7c-adfa-4bfc-bfbd-929f9f39f9f1" providerId="ADAL" clId="{8F91C727-DA21-4D28-8933-A55DFD857212}" dt="2022-12-09T19:26:33.306" v="2962"/>
          <ac:spMkLst>
            <pc:docMk/>
            <pc:sldMk cId="2404107952" sldId="257"/>
            <ac:spMk id="16" creationId="{9F835A99-04AC-494A-A572-AFE8413CC938}"/>
          </ac:spMkLst>
        </pc:spChg>
        <pc:spChg chg="add del">
          <ac:chgData name="Jack Craft (2104855)" userId="672a2b7c-adfa-4bfc-bfbd-929f9f39f9f1" providerId="ADAL" clId="{8F91C727-DA21-4D28-8933-A55DFD857212}" dt="2022-12-09T19:26:33.306" v="2962"/>
          <ac:spMkLst>
            <pc:docMk/>
            <pc:sldMk cId="2404107952" sldId="257"/>
            <ac:spMk id="18" creationId="{7B786209-1B0B-4CA9-9BDD-F7327066A84D}"/>
          </ac:spMkLst>
        </pc:spChg>
        <pc:spChg chg="add del">
          <ac:chgData name="Jack Craft (2104855)" userId="672a2b7c-adfa-4bfc-bfbd-929f9f39f9f1" providerId="ADAL" clId="{8F91C727-DA21-4D28-8933-A55DFD857212}" dt="2022-12-09T19:26:33.306" v="2962"/>
          <ac:spMkLst>
            <pc:docMk/>
            <pc:sldMk cId="2404107952" sldId="257"/>
            <ac:spMk id="20" creationId="{2D2964BB-484D-45AE-AD66-D407D0629652}"/>
          </ac:spMkLst>
        </pc:spChg>
        <pc:spChg chg="add del">
          <ac:chgData name="Jack Craft (2104855)" userId="672a2b7c-adfa-4bfc-bfbd-929f9f39f9f1" providerId="ADAL" clId="{8F91C727-DA21-4D28-8933-A55DFD857212}" dt="2022-12-09T19:26:33.306" v="2962"/>
          <ac:spMkLst>
            <pc:docMk/>
            <pc:sldMk cId="2404107952" sldId="257"/>
            <ac:spMk id="22" creationId="{6691AC69-A76E-4DAB-B565-468B6B87ACF3}"/>
          </ac:spMkLst>
        </pc:spChg>
      </pc:sldChg>
      <pc:sldChg chg="addSp delSp modSp mod setBg delDesignElem modNotesTx">
        <pc:chgData name="Jack Craft (2104855)" userId="672a2b7c-adfa-4bfc-bfbd-929f9f39f9f1" providerId="ADAL" clId="{8F91C727-DA21-4D28-8933-A55DFD857212}" dt="2022-12-11T14:21:26.165" v="11810" actId="20577"/>
        <pc:sldMkLst>
          <pc:docMk/>
          <pc:sldMk cId="2359414830" sldId="258"/>
        </pc:sldMkLst>
        <pc:spChg chg="mod">
          <ac:chgData name="Jack Craft (2104855)" userId="672a2b7c-adfa-4bfc-bfbd-929f9f39f9f1" providerId="ADAL" clId="{8F91C727-DA21-4D28-8933-A55DFD857212}" dt="2022-12-11T14:10:41.377" v="11291" actId="255"/>
          <ac:spMkLst>
            <pc:docMk/>
            <pc:sldMk cId="2359414830" sldId="258"/>
            <ac:spMk id="2" creationId="{C4DB0C4A-58B5-F701-F7CB-6B072C521BC8}"/>
          </ac:spMkLst>
        </pc:spChg>
        <pc:spChg chg="mod">
          <ac:chgData name="Jack Craft (2104855)" userId="672a2b7c-adfa-4bfc-bfbd-929f9f39f9f1" providerId="ADAL" clId="{8F91C727-DA21-4D28-8933-A55DFD857212}" dt="2022-12-11T12:38:52.802" v="4623" actId="1076"/>
          <ac:spMkLst>
            <pc:docMk/>
            <pc:sldMk cId="2359414830" sldId="258"/>
            <ac:spMk id="3" creationId="{1548FCE9-8B40-E0AD-DB9B-5EE8D88B3E5C}"/>
          </ac:spMkLst>
        </pc:spChg>
        <pc:spChg chg="add del">
          <ac:chgData name="Jack Craft (2104855)" userId="672a2b7c-adfa-4bfc-bfbd-929f9f39f9f1" providerId="ADAL" clId="{8F91C727-DA21-4D28-8933-A55DFD857212}" dt="2022-12-09T19:26:33.306" v="2962"/>
          <ac:spMkLst>
            <pc:docMk/>
            <pc:sldMk cId="2359414830" sldId="258"/>
            <ac:spMk id="21" creationId="{5E39A796-BE83-48B1-B33F-35C4A32AAB57}"/>
          </ac:spMkLst>
        </pc:spChg>
        <pc:spChg chg="add del">
          <ac:chgData name="Jack Craft (2104855)" userId="672a2b7c-adfa-4bfc-bfbd-929f9f39f9f1" providerId="ADAL" clId="{8F91C727-DA21-4D28-8933-A55DFD857212}" dt="2022-12-09T19:26:33.306" v="2962"/>
          <ac:spMkLst>
            <pc:docMk/>
            <pc:sldMk cId="2359414830" sldId="258"/>
            <ac:spMk id="22" creationId="{72F84B47-E267-4194-8194-831DB7B5547F}"/>
          </ac:spMkLst>
        </pc:spChg>
      </pc:sldChg>
      <pc:sldChg chg="addSp delSp modSp mod setBg delDesignElem modNotesTx">
        <pc:chgData name="Jack Craft (2104855)" userId="672a2b7c-adfa-4bfc-bfbd-929f9f39f9f1" providerId="ADAL" clId="{8F91C727-DA21-4D28-8933-A55DFD857212}" dt="2022-12-11T14:56:39.625" v="12168" actId="207"/>
        <pc:sldMkLst>
          <pc:docMk/>
          <pc:sldMk cId="1625467956" sldId="259"/>
        </pc:sldMkLst>
        <pc:spChg chg="mod">
          <ac:chgData name="Jack Craft (2104855)" userId="672a2b7c-adfa-4bfc-bfbd-929f9f39f9f1" providerId="ADAL" clId="{8F91C727-DA21-4D28-8933-A55DFD857212}" dt="2022-12-09T19:26:39.505" v="2964" actId="26606"/>
          <ac:spMkLst>
            <pc:docMk/>
            <pc:sldMk cId="1625467956" sldId="259"/>
            <ac:spMk id="2" creationId="{8CB2B22B-2D1D-127F-19C6-A44E8E295E61}"/>
          </ac:spMkLst>
        </pc:spChg>
        <pc:spChg chg="mod">
          <ac:chgData name="Jack Craft (2104855)" userId="672a2b7c-adfa-4bfc-bfbd-929f9f39f9f1" providerId="ADAL" clId="{8F91C727-DA21-4D28-8933-A55DFD857212}" dt="2022-12-09T19:26:39.505" v="2964" actId="26606"/>
          <ac:spMkLst>
            <pc:docMk/>
            <pc:sldMk cId="1625467956" sldId="259"/>
            <ac:spMk id="3" creationId="{EF79CEED-8E90-2AA5-9D5C-D9EA63621AEF}"/>
          </ac:spMkLst>
        </pc:spChg>
        <pc:spChg chg="add mod">
          <ac:chgData name="Jack Craft (2104855)" userId="672a2b7c-adfa-4bfc-bfbd-929f9f39f9f1" providerId="ADAL" clId="{8F91C727-DA21-4D28-8933-A55DFD857212}" dt="2022-12-11T14:56:39.625" v="12168" actId="207"/>
          <ac:spMkLst>
            <pc:docMk/>
            <pc:sldMk cId="1625467956" sldId="259"/>
            <ac:spMk id="4" creationId="{996180F7-ACF2-11EC-8814-52E87CDBE2E2}"/>
          </ac:spMkLst>
        </pc:spChg>
        <pc:spChg chg="add del">
          <ac:chgData name="Jack Craft (2104855)" userId="672a2b7c-adfa-4bfc-bfbd-929f9f39f9f1" providerId="ADAL" clId="{8F91C727-DA21-4D28-8933-A55DFD857212}" dt="2022-12-09T19:12:03.878" v="2493" actId="26606"/>
          <ac:spMkLst>
            <pc:docMk/>
            <pc:sldMk cId="1625467956" sldId="259"/>
            <ac:spMk id="8" creationId="{907EF6B7-1338-4443-8C46-6A318D952DFD}"/>
          </ac:spMkLst>
        </pc:spChg>
        <pc:spChg chg="add del">
          <ac:chgData name="Jack Craft (2104855)" userId="672a2b7c-adfa-4bfc-bfbd-929f9f39f9f1" providerId="ADAL" clId="{8F91C727-DA21-4D28-8933-A55DFD857212}" dt="2022-12-09T19:12:03.878" v="2493" actId="26606"/>
          <ac:spMkLst>
            <pc:docMk/>
            <pc:sldMk cId="1625467956" sldId="259"/>
            <ac:spMk id="10" creationId="{DAAE4CDD-124C-4DCF-9584-B6033B545DD5}"/>
          </ac:spMkLst>
        </pc:spChg>
        <pc:spChg chg="add del">
          <ac:chgData name="Jack Craft (2104855)" userId="672a2b7c-adfa-4bfc-bfbd-929f9f39f9f1" providerId="ADAL" clId="{8F91C727-DA21-4D28-8933-A55DFD857212}" dt="2022-12-09T19:12:03.878" v="2493" actId="26606"/>
          <ac:spMkLst>
            <pc:docMk/>
            <pc:sldMk cId="1625467956" sldId="259"/>
            <ac:spMk id="12" creationId="{081E4A58-353D-44AE-B2FC-2A74E2E400F7}"/>
          </ac:spMkLst>
        </pc:spChg>
        <pc:spChg chg="add del">
          <ac:chgData name="Jack Craft (2104855)" userId="672a2b7c-adfa-4bfc-bfbd-929f9f39f9f1" providerId="ADAL" clId="{8F91C727-DA21-4D28-8933-A55DFD857212}" dt="2022-12-09T19:26:39.505" v="2964" actId="26606"/>
          <ac:spMkLst>
            <pc:docMk/>
            <pc:sldMk cId="1625467956" sldId="259"/>
            <ac:spMk id="17" creationId="{86C7B4A1-154A-4DF0-AC46-F88D75A2E0FD}"/>
          </ac:spMkLst>
        </pc:spChg>
        <pc:spChg chg="add">
          <ac:chgData name="Jack Craft (2104855)" userId="672a2b7c-adfa-4bfc-bfbd-929f9f39f9f1" providerId="ADAL" clId="{8F91C727-DA21-4D28-8933-A55DFD857212}" dt="2022-12-09T19:26:39.505" v="2964" actId="26606"/>
          <ac:spMkLst>
            <pc:docMk/>
            <pc:sldMk cId="1625467956" sldId="259"/>
            <ac:spMk id="22" creationId="{04812C46-200A-4DEB-A05E-3ED6C68C2387}"/>
          </ac:spMkLst>
        </pc:spChg>
        <pc:spChg chg="add">
          <ac:chgData name="Jack Craft (2104855)" userId="672a2b7c-adfa-4bfc-bfbd-929f9f39f9f1" providerId="ADAL" clId="{8F91C727-DA21-4D28-8933-A55DFD857212}" dt="2022-12-09T19:26:39.505" v="2964" actId="26606"/>
          <ac:spMkLst>
            <pc:docMk/>
            <pc:sldMk cId="1625467956" sldId="259"/>
            <ac:spMk id="24" creationId="{D1EA859B-E555-4109-94F3-6700E046E008}"/>
          </ac:spMkLst>
        </pc:spChg>
        <pc:picChg chg="add del mod">
          <ac:chgData name="Jack Craft (2104855)" userId="672a2b7c-adfa-4bfc-bfbd-929f9f39f9f1" providerId="ADAL" clId="{8F91C727-DA21-4D28-8933-A55DFD857212}" dt="2022-12-09T19:11:24.645" v="2486" actId="478"/>
          <ac:picMkLst>
            <pc:docMk/>
            <pc:sldMk cId="1625467956" sldId="259"/>
            <ac:picMk id="4" creationId="{80E2F0CE-CA0E-7C96-AF20-3E9ED9B99687}"/>
          </ac:picMkLst>
        </pc:picChg>
        <pc:picChg chg="add del mod ord">
          <ac:chgData name="Jack Craft (2104855)" userId="672a2b7c-adfa-4bfc-bfbd-929f9f39f9f1" providerId="ADAL" clId="{8F91C727-DA21-4D28-8933-A55DFD857212}" dt="2022-12-09T19:27:31.294" v="2972" actId="1076"/>
          <ac:picMkLst>
            <pc:docMk/>
            <pc:sldMk cId="1625467956" sldId="259"/>
            <ac:picMk id="6" creationId="{FDA6D0D2-092F-4098-2817-AF1B0346345E}"/>
          </ac:picMkLst>
        </pc:picChg>
      </pc:sldChg>
      <pc:sldChg chg="addSp delSp modSp mod setBg delDesignElem modNotesTx">
        <pc:chgData name="Jack Craft (2104855)" userId="672a2b7c-adfa-4bfc-bfbd-929f9f39f9f1" providerId="ADAL" clId="{8F91C727-DA21-4D28-8933-A55DFD857212}" dt="2022-12-11T12:57:48.786" v="6362" actId="20577"/>
        <pc:sldMkLst>
          <pc:docMk/>
          <pc:sldMk cId="2527770769" sldId="260"/>
        </pc:sldMkLst>
        <pc:spChg chg="mod">
          <ac:chgData name="Jack Craft (2104855)" userId="672a2b7c-adfa-4bfc-bfbd-929f9f39f9f1" providerId="ADAL" clId="{8F91C727-DA21-4D28-8933-A55DFD857212}" dt="2022-12-09T19:32:17.941" v="2988"/>
          <ac:spMkLst>
            <pc:docMk/>
            <pc:sldMk cId="2527770769" sldId="260"/>
            <ac:spMk id="2" creationId="{89AD7CCF-F3C5-1DD0-9A7C-FFF898E3A752}"/>
          </ac:spMkLst>
        </pc:spChg>
        <pc:spChg chg="del">
          <ac:chgData name="Jack Craft (2104855)" userId="672a2b7c-adfa-4bfc-bfbd-929f9f39f9f1" providerId="ADAL" clId="{8F91C727-DA21-4D28-8933-A55DFD857212}" dt="2022-12-09T19:10:27.600" v="2476"/>
          <ac:spMkLst>
            <pc:docMk/>
            <pc:sldMk cId="2527770769" sldId="260"/>
            <ac:spMk id="3" creationId="{9B6D8EC4-C7E1-1CBD-414F-1AA4381BD67F}"/>
          </ac:spMkLst>
        </pc:spChg>
        <pc:spChg chg="add del">
          <ac:chgData name="Jack Craft (2104855)" userId="672a2b7c-adfa-4bfc-bfbd-929f9f39f9f1" providerId="ADAL" clId="{8F91C727-DA21-4D28-8933-A55DFD857212}" dt="2022-12-09T19:54:35.345" v="4237" actId="1957"/>
          <ac:spMkLst>
            <pc:docMk/>
            <pc:sldMk cId="2527770769" sldId="260"/>
            <ac:spMk id="8" creationId="{8BA44EAD-A197-24C1-930E-E54DBF0DA61E}"/>
          </ac:spMkLst>
        </pc:spChg>
        <pc:spChg chg="add del">
          <ac:chgData name="Jack Craft (2104855)" userId="672a2b7c-adfa-4bfc-bfbd-929f9f39f9f1" providerId="ADAL" clId="{8F91C727-DA21-4D28-8933-A55DFD857212}" dt="2022-12-09T19:26:33.306" v="2962"/>
          <ac:spMkLst>
            <pc:docMk/>
            <pc:sldMk cId="2527770769" sldId="260"/>
            <ac:spMk id="11" creationId="{F13C74B1-5B17-4795-BED0-7140497B445A}"/>
          </ac:spMkLst>
        </pc:spChg>
        <pc:spChg chg="add del">
          <ac:chgData name="Jack Craft (2104855)" userId="672a2b7c-adfa-4bfc-bfbd-929f9f39f9f1" providerId="ADAL" clId="{8F91C727-DA21-4D28-8933-A55DFD857212}" dt="2022-12-09T19:26:33.306" v="2962"/>
          <ac:spMkLst>
            <pc:docMk/>
            <pc:sldMk cId="2527770769" sldId="260"/>
            <ac:spMk id="13" creationId="{D4974D33-8DC5-464E-8C6D-BE58F0669C17}"/>
          </ac:spMkLst>
        </pc:spChg>
        <pc:spChg chg="add del mod">
          <ac:chgData name="Jack Craft (2104855)" userId="672a2b7c-adfa-4bfc-bfbd-929f9f39f9f1" providerId="ADAL" clId="{8F91C727-DA21-4D28-8933-A55DFD857212}" dt="2022-12-09T20:04:36.951" v="4449" actId="478"/>
          <ac:spMkLst>
            <pc:docMk/>
            <pc:sldMk cId="2527770769" sldId="260"/>
            <ac:spMk id="15" creationId="{1D11225D-26FA-9615-963D-17BAD2964300}"/>
          </ac:spMkLst>
        </pc:spChg>
        <pc:spChg chg="add mod">
          <ac:chgData name="Jack Craft (2104855)" userId="672a2b7c-adfa-4bfc-bfbd-929f9f39f9f1" providerId="ADAL" clId="{8F91C727-DA21-4D28-8933-A55DFD857212}" dt="2022-12-09T20:21:59.924" v="4564" actId="1076"/>
          <ac:spMkLst>
            <pc:docMk/>
            <pc:sldMk cId="2527770769" sldId="260"/>
            <ac:spMk id="16" creationId="{7CD807BF-11B5-4CEC-8921-92F9B351E17B}"/>
          </ac:spMkLst>
        </pc:spChg>
        <pc:graphicFrameChg chg="add del mod">
          <ac:chgData name="Jack Craft (2104855)" userId="672a2b7c-adfa-4bfc-bfbd-929f9f39f9f1" providerId="ADAL" clId="{8F91C727-DA21-4D28-8933-A55DFD857212}" dt="2022-12-09T20:04:26.275" v="4448" actId="478"/>
          <ac:graphicFrameMkLst>
            <pc:docMk/>
            <pc:sldMk cId="2527770769" sldId="260"/>
            <ac:graphicFrameMk id="7" creationId="{44F66FC3-BB59-B31D-454C-2109F68DE4B7}"/>
          </ac:graphicFrameMkLst>
        </pc:graphicFrameChg>
        <pc:graphicFrameChg chg="add mod">
          <ac:chgData name="Jack Craft (2104855)" userId="672a2b7c-adfa-4bfc-bfbd-929f9f39f9f1" providerId="ADAL" clId="{8F91C727-DA21-4D28-8933-A55DFD857212}" dt="2022-12-11T12:47:20.357" v="5725"/>
          <ac:graphicFrameMkLst>
            <pc:docMk/>
            <pc:sldMk cId="2527770769" sldId="260"/>
            <ac:graphicFrameMk id="12" creationId="{59ACF565-AC52-0AB9-6548-942303178AFC}"/>
          </ac:graphicFrameMkLst>
        </pc:graphicFrameChg>
        <pc:graphicFrameChg chg="add mod">
          <ac:chgData name="Jack Craft (2104855)" userId="672a2b7c-adfa-4bfc-bfbd-929f9f39f9f1" providerId="ADAL" clId="{8F91C727-DA21-4D28-8933-A55DFD857212}" dt="2022-12-11T12:39:28.576" v="4626" actId="113"/>
          <ac:graphicFrameMkLst>
            <pc:docMk/>
            <pc:sldMk cId="2527770769" sldId="260"/>
            <ac:graphicFrameMk id="20" creationId="{C751A5C6-6B64-5C9E-DFD3-86A6881635D8}"/>
          </ac:graphicFrameMkLst>
        </pc:graphicFrameChg>
        <pc:picChg chg="add del mod">
          <ac:chgData name="Jack Craft (2104855)" userId="672a2b7c-adfa-4bfc-bfbd-929f9f39f9f1" providerId="ADAL" clId="{8F91C727-DA21-4D28-8933-A55DFD857212}" dt="2022-12-09T19:22:11.319" v="2890" actId="21"/>
          <ac:picMkLst>
            <pc:docMk/>
            <pc:sldMk cId="2527770769" sldId="260"/>
            <ac:picMk id="4" creationId="{8C7C1B0F-ED35-64F9-8792-72DF006643E8}"/>
          </ac:picMkLst>
        </pc:picChg>
      </pc:sldChg>
      <pc:sldChg chg="addSp delSp modSp mod setBg delDesignElem">
        <pc:chgData name="Jack Craft (2104855)" userId="672a2b7c-adfa-4bfc-bfbd-929f9f39f9f1" providerId="ADAL" clId="{8F91C727-DA21-4D28-8933-A55DFD857212}" dt="2022-12-09T19:32:22.917" v="2991"/>
        <pc:sldMkLst>
          <pc:docMk/>
          <pc:sldMk cId="546980261" sldId="261"/>
        </pc:sldMkLst>
        <pc:spChg chg="mod">
          <ac:chgData name="Jack Craft (2104855)" userId="672a2b7c-adfa-4bfc-bfbd-929f9f39f9f1" providerId="ADAL" clId="{8F91C727-DA21-4D28-8933-A55DFD857212}" dt="2022-12-09T19:32:22.917" v="2991"/>
          <ac:spMkLst>
            <pc:docMk/>
            <pc:sldMk cId="546980261" sldId="261"/>
            <ac:spMk id="2" creationId="{ED291AF6-8796-30EE-3164-39A3A8ED216A}"/>
          </ac:spMkLst>
        </pc:spChg>
        <pc:spChg chg="mod ord">
          <ac:chgData name="Jack Craft (2104855)" userId="672a2b7c-adfa-4bfc-bfbd-929f9f39f9f1" providerId="ADAL" clId="{8F91C727-DA21-4D28-8933-A55DFD857212}" dt="2022-12-09T18:29:44.674" v="1468" actId="26606"/>
          <ac:spMkLst>
            <pc:docMk/>
            <pc:sldMk cId="546980261" sldId="261"/>
            <ac:spMk id="3" creationId="{C7BF5753-0075-DA79-425C-323081985787}"/>
          </ac:spMkLst>
        </pc:spChg>
        <pc:spChg chg="add del">
          <ac:chgData name="Jack Craft (2104855)" userId="672a2b7c-adfa-4bfc-bfbd-929f9f39f9f1" providerId="ADAL" clId="{8F91C727-DA21-4D28-8933-A55DFD857212}" dt="2022-12-09T19:26:33.306" v="2962"/>
          <ac:spMkLst>
            <pc:docMk/>
            <pc:sldMk cId="546980261" sldId="261"/>
            <ac:spMk id="9" creationId="{2EB492CD-616E-47F8-933B-5E2D952A0593}"/>
          </ac:spMkLst>
        </pc:spChg>
        <pc:spChg chg="add del">
          <ac:chgData name="Jack Craft (2104855)" userId="672a2b7c-adfa-4bfc-bfbd-929f9f39f9f1" providerId="ADAL" clId="{8F91C727-DA21-4D28-8933-A55DFD857212}" dt="2022-12-09T19:26:33.306" v="2962"/>
          <ac:spMkLst>
            <pc:docMk/>
            <pc:sldMk cId="546980261" sldId="261"/>
            <ac:spMk id="11" creationId="{59383CF9-23B5-4335-9B21-1791C4CF1C75}"/>
          </ac:spMkLst>
        </pc:spChg>
        <pc:spChg chg="add del">
          <ac:chgData name="Jack Craft (2104855)" userId="672a2b7c-adfa-4bfc-bfbd-929f9f39f9f1" providerId="ADAL" clId="{8F91C727-DA21-4D28-8933-A55DFD857212}" dt="2022-12-09T19:26:33.306" v="2962"/>
          <ac:spMkLst>
            <pc:docMk/>
            <pc:sldMk cId="546980261" sldId="261"/>
            <ac:spMk id="13" creationId="{0007FE00-9498-4706-B255-6437B0252C02}"/>
          </ac:spMkLst>
        </pc:spChg>
        <pc:picChg chg="add mod">
          <ac:chgData name="Jack Craft (2104855)" userId="672a2b7c-adfa-4bfc-bfbd-929f9f39f9f1" providerId="ADAL" clId="{8F91C727-DA21-4D28-8933-A55DFD857212}" dt="2022-12-09T18:30:11.488" v="1473" actId="1076"/>
          <ac:picMkLst>
            <pc:docMk/>
            <pc:sldMk cId="546980261" sldId="261"/>
            <ac:picMk id="4" creationId="{E2676AC1-0985-1496-FFAA-E91E5BF0F4B8}"/>
          </ac:picMkLst>
        </pc:picChg>
      </pc:sldChg>
      <pc:sldChg chg="modSp mod">
        <pc:chgData name="Jack Craft (2104855)" userId="672a2b7c-adfa-4bfc-bfbd-929f9f39f9f1" providerId="ADAL" clId="{8F91C727-DA21-4D28-8933-A55DFD857212}" dt="2022-12-09T19:32:28.644" v="2994"/>
        <pc:sldMkLst>
          <pc:docMk/>
          <pc:sldMk cId="1760202151" sldId="262"/>
        </pc:sldMkLst>
        <pc:spChg chg="mod">
          <ac:chgData name="Jack Craft (2104855)" userId="672a2b7c-adfa-4bfc-bfbd-929f9f39f9f1" providerId="ADAL" clId="{8F91C727-DA21-4D28-8933-A55DFD857212}" dt="2022-12-09T19:32:28.644" v="2994"/>
          <ac:spMkLst>
            <pc:docMk/>
            <pc:sldMk cId="1760202151" sldId="262"/>
            <ac:spMk id="2" creationId="{8016AF90-CE61-3180-5DC0-0054B0A4B489}"/>
          </ac:spMkLst>
        </pc:spChg>
        <pc:spChg chg="mod">
          <ac:chgData name="Jack Craft (2104855)" userId="672a2b7c-adfa-4bfc-bfbd-929f9f39f9f1" providerId="ADAL" clId="{8F91C727-DA21-4D28-8933-A55DFD857212}" dt="2022-12-09T19:26:33.306" v="2962"/>
          <ac:spMkLst>
            <pc:docMk/>
            <pc:sldMk cId="1760202151" sldId="262"/>
            <ac:spMk id="3" creationId="{DC115FAD-6557-9061-5965-B2D33609B6CD}"/>
          </ac:spMkLst>
        </pc:spChg>
      </pc:sldChg>
      <pc:sldChg chg="modSp mod modNotesTx">
        <pc:chgData name="Jack Craft (2104855)" userId="672a2b7c-adfa-4bfc-bfbd-929f9f39f9f1" providerId="ADAL" clId="{8F91C727-DA21-4D28-8933-A55DFD857212}" dt="2022-12-09T19:52:21.946" v="4226" actId="20577"/>
        <pc:sldMkLst>
          <pc:docMk/>
          <pc:sldMk cId="3716594164" sldId="263"/>
        </pc:sldMkLst>
        <pc:spChg chg="mod">
          <ac:chgData name="Jack Craft (2104855)" userId="672a2b7c-adfa-4bfc-bfbd-929f9f39f9f1" providerId="ADAL" clId="{8F91C727-DA21-4D28-8933-A55DFD857212}" dt="2022-12-09T19:31:47.198" v="2982"/>
          <ac:spMkLst>
            <pc:docMk/>
            <pc:sldMk cId="3716594164" sldId="263"/>
            <ac:spMk id="2" creationId="{C9EEA6FB-3BCA-B6EF-D006-D5B48DED668E}"/>
          </ac:spMkLst>
        </pc:spChg>
        <pc:spChg chg="mod">
          <ac:chgData name="Jack Craft (2104855)" userId="672a2b7c-adfa-4bfc-bfbd-929f9f39f9f1" providerId="ADAL" clId="{8F91C727-DA21-4D28-8933-A55DFD857212}" dt="2022-12-09T19:52:21.946" v="4226" actId="20577"/>
          <ac:spMkLst>
            <pc:docMk/>
            <pc:sldMk cId="3716594164" sldId="263"/>
            <ac:spMk id="3" creationId="{07748124-FA8C-DC2F-27A4-AF6C13ED6187}"/>
          </ac:spMkLst>
        </pc:spChg>
      </pc:sldChg>
      <pc:sldChg chg="modSp mod">
        <pc:chgData name="Jack Craft (2104855)" userId="672a2b7c-adfa-4bfc-bfbd-929f9f39f9f1" providerId="ADAL" clId="{8F91C727-DA21-4D28-8933-A55DFD857212}" dt="2022-12-11T14:58:20.365" v="12170" actId="27636"/>
        <pc:sldMkLst>
          <pc:docMk/>
          <pc:sldMk cId="1045190798" sldId="264"/>
        </pc:sldMkLst>
        <pc:spChg chg="mod">
          <ac:chgData name="Jack Craft (2104855)" userId="672a2b7c-adfa-4bfc-bfbd-929f9f39f9f1" providerId="ADAL" clId="{8F91C727-DA21-4D28-8933-A55DFD857212}" dt="2022-12-09T19:32:35.205" v="2999" actId="115"/>
          <ac:spMkLst>
            <pc:docMk/>
            <pc:sldMk cId="1045190798" sldId="264"/>
            <ac:spMk id="2" creationId="{34716AD0-538C-F9AA-6A87-F84ECF0ADDBE}"/>
          </ac:spMkLst>
        </pc:spChg>
        <pc:spChg chg="mod">
          <ac:chgData name="Jack Craft (2104855)" userId="672a2b7c-adfa-4bfc-bfbd-929f9f39f9f1" providerId="ADAL" clId="{8F91C727-DA21-4D28-8933-A55DFD857212}" dt="2022-12-11T14:58:20.365" v="12170" actId="27636"/>
          <ac:spMkLst>
            <pc:docMk/>
            <pc:sldMk cId="1045190798" sldId="264"/>
            <ac:spMk id="3" creationId="{98488884-3DD6-844D-6FC2-08E4EE791037}"/>
          </ac:spMkLst>
        </pc:spChg>
      </pc:sldChg>
      <pc:sldChg chg="modSp mod">
        <pc:chgData name="Jack Craft (2104855)" userId="672a2b7c-adfa-4bfc-bfbd-929f9f39f9f1" providerId="ADAL" clId="{8F91C727-DA21-4D28-8933-A55DFD857212}" dt="2022-12-09T19:32:47.470" v="3003"/>
        <pc:sldMkLst>
          <pc:docMk/>
          <pc:sldMk cId="2114865306" sldId="265"/>
        </pc:sldMkLst>
        <pc:spChg chg="mod">
          <ac:chgData name="Jack Craft (2104855)" userId="672a2b7c-adfa-4bfc-bfbd-929f9f39f9f1" providerId="ADAL" clId="{8F91C727-DA21-4D28-8933-A55DFD857212}" dt="2022-12-09T19:32:47.470" v="3003"/>
          <ac:spMkLst>
            <pc:docMk/>
            <pc:sldMk cId="2114865306" sldId="265"/>
            <ac:spMk id="2" creationId="{04C90927-2E09-88BD-57A1-49DEEA125383}"/>
          </ac:spMkLst>
        </pc:spChg>
        <pc:spChg chg="mod">
          <ac:chgData name="Jack Craft (2104855)" userId="672a2b7c-adfa-4bfc-bfbd-929f9f39f9f1" providerId="ADAL" clId="{8F91C727-DA21-4D28-8933-A55DFD857212}" dt="2022-12-09T19:26:33.306" v="2962"/>
          <ac:spMkLst>
            <pc:docMk/>
            <pc:sldMk cId="2114865306" sldId="265"/>
            <ac:spMk id="3" creationId="{EA7C095C-212D-B50A-211D-AFF1BF87CD51}"/>
          </ac:spMkLst>
        </pc:spChg>
      </pc:sldChg>
      <pc:sldChg chg="addSp delSp modSp">
        <pc:chgData name="Jack Craft (2104855)" userId="672a2b7c-adfa-4bfc-bfbd-929f9f39f9f1" providerId="ADAL" clId="{8F91C727-DA21-4D28-8933-A55DFD857212}" dt="2022-12-09T19:26:33.306" v="2962"/>
        <pc:sldMkLst>
          <pc:docMk/>
          <pc:sldMk cId="3266916696" sldId="266"/>
        </pc:sldMkLst>
        <pc:spChg chg="mod">
          <ac:chgData name="Jack Craft (2104855)" userId="672a2b7c-adfa-4bfc-bfbd-929f9f39f9f1" providerId="ADAL" clId="{8F91C727-DA21-4D28-8933-A55DFD857212}" dt="2022-12-09T19:26:33.306" v="2962"/>
          <ac:spMkLst>
            <pc:docMk/>
            <pc:sldMk cId="3266916696" sldId="266"/>
            <ac:spMk id="2" creationId="{01557E27-4CCC-2179-15E1-E056D0057319}"/>
          </ac:spMkLst>
        </pc:spChg>
        <pc:spChg chg="del">
          <ac:chgData name="Jack Craft (2104855)" userId="672a2b7c-adfa-4bfc-bfbd-929f9f39f9f1" providerId="ADAL" clId="{8F91C727-DA21-4D28-8933-A55DFD857212}" dt="2022-12-09T19:19:49.553" v="2881"/>
          <ac:spMkLst>
            <pc:docMk/>
            <pc:sldMk cId="3266916696" sldId="266"/>
            <ac:spMk id="3" creationId="{F84E871D-B9F5-A340-7D46-EFFF0660B9AF}"/>
          </ac:spMkLst>
        </pc:spChg>
        <pc:picChg chg="add mod">
          <ac:chgData name="Jack Craft (2104855)" userId="672a2b7c-adfa-4bfc-bfbd-929f9f39f9f1" providerId="ADAL" clId="{8F91C727-DA21-4D28-8933-A55DFD857212}" dt="2022-12-09T19:26:33.306" v="2962"/>
          <ac:picMkLst>
            <pc:docMk/>
            <pc:sldMk cId="3266916696" sldId="266"/>
            <ac:picMk id="4" creationId="{6D32CB12-163A-DAD1-A7FB-633892956591}"/>
          </ac:picMkLst>
        </pc:picChg>
      </pc:sldChg>
      <pc:sldChg chg="modSp">
        <pc:chgData name="Jack Craft (2104855)" userId="672a2b7c-adfa-4bfc-bfbd-929f9f39f9f1" providerId="ADAL" clId="{8F91C727-DA21-4D28-8933-A55DFD857212}" dt="2022-12-09T19:26:33.306" v="2962"/>
        <pc:sldMkLst>
          <pc:docMk/>
          <pc:sldMk cId="2400320853" sldId="267"/>
        </pc:sldMkLst>
        <pc:spChg chg="mod">
          <ac:chgData name="Jack Craft (2104855)" userId="672a2b7c-adfa-4bfc-bfbd-929f9f39f9f1" providerId="ADAL" clId="{8F91C727-DA21-4D28-8933-A55DFD857212}" dt="2022-12-09T19:26:33.306" v="2962"/>
          <ac:spMkLst>
            <pc:docMk/>
            <pc:sldMk cId="2400320853" sldId="267"/>
            <ac:spMk id="2" creationId="{32C43D7E-385D-D11C-70EA-94609F6A592F}"/>
          </ac:spMkLst>
        </pc:spChg>
        <pc:spChg chg="mod">
          <ac:chgData name="Jack Craft (2104855)" userId="672a2b7c-adfa-4bfc-bfbd-929f9f39f9f1" providerId="ADAL" clId="{8F91C727-DA21-4D28-8933-A55DFD857212}" dt="2022-12-09T19:26:33.306" v="2962"/>
          <ac:spMkLst>
            <pc:docMk/>
            <pc:sldMk cId="2400320853" sldId="267"/>
            <ac:spMk id="3" creationId="{126FBE18-93E8-B8A2-F654-03BC6216AB77}"/>
          </ac:spMkLst>
        </pc:spChg>
      </pc:sldChg>
      <pc:sldChg chg="modSp">
        <pc:chgData name="Jack Craft (2104855)" userId="672a2b7c-adfa-4bfc-bfbd-929f9f39f9f1" providerId="ADAL" clId="{8F91C727-DA21-4D28-8933-A55DFD857212}" dt="2022-12-09T19:26:33.306" v="2962"/>
        <pc:sldMkLst>
          <pc:docMk/>
          <pc:sldMk cId="2587726621" sldId="268"/>
        </pc:sldMkLst>
        <pc:spChg chg="mod">
          <ac:chgData name="Jack Craft (2104855)" userId="672a2b7c-adfa-4bfc-bfbd-929f9f39f9f1" providerId="ADAL" clId="{8F91C727-DA21-4D28-8933-A55DFD857212}" dt="2022-12-09T19:26:33.306" v="2962"/>
          <ac:spMkLst>
            <pc:docMk/>
            <pc:sldMk cId="2587726621" sldId="268"/>
            <ac:spMk id="2" creationId="{731922D1-6D63-5982-22C4-3B0C7208FD5D}"/>
          </ac:spMkLst>
        </pc:spChg>
        <pc:spChg chg="mod">
          <ac:chgData name="Jack Craft (2104855)" userId="672a2b7c-adfa-4bfc-bfbd-929f9f39f9f1" providerId="ADAL" clId="{8F91C727-DA21-4D28-8933-A55DFD857212}" dt="2022-12-09T19:26:33.306" v="2962"/>
          <ac:spMkLst>
            <pc:docMk/>
            <pc:sldMk cId="2587726621" sldId="268"/>
            <ac:spMk id="3" creationId="{593D4721-1866-FD84-1457-27750330676C}"/>
          </ac:spMkLst>
        </pc:spChg>
      </pc:sldChg>
      <pc:sldChg chg="addSp delSp modSp mod setBg delDesignElem modNotesTx">
        <pc:chgData name="Jack Craft (2104855)" userId="672a2b7c-adfa-4bfc-bfbd-929f9f39f9f1" providerId="ADAL" clId="{8F91C727-DA21-4D28-8933-A55DFD857212}" dt="2022-12-11T14:03:47.598" v="10440" actId="20577"/>
        <pc:sldMkLst>
          <pc:docMk/>
          <pc:sldMk cId="1174129276" sldId="269"/>
        </pc:sldMkLst>
        <pc:spChg chg="mod">
          <ac:chgData name="Jack Craft (2104855)" userId="672a2b7c-adfa-4bfc-bfbd-929f9f39f9f1" providerId="ADAL" clId="{8F91C727-DA21-4D28-8933-A55DFD857212}" dt="2022-12-09T19:25:18.842" v="2927"/>
          <ac:spMkLst>
            <pc:docMk/>
            <pc:sldMk cId="1174129276" sldId="269"/>
            <ac:spMk id="2" creationId="{E65E1D6A-EC22-020C-A0D3-EBD4B878F894}"/>
          </ac:spMkLst>
        </pc:spChg>
        <pc:spChg chg="mod">
          <ac:chgData name="Jack Craft (2104855)" userId="672a2b7c-adfa-4bfc-bfbd-929f9f39f9f1" providerId="ADAL" clId="{8F91C727-DA21-4D28-8933-A55DFD857212}" dt="2022-12-11T14:03:47.598" v="10440" actId="20577"/>
          <ac:spMkLst>
            <pc:docMk/>
            <pc:sldMk cId="1174129276" sldId="269"/>
            <ac:spMk id="6" creationId="{3CFE7A27-A05D-7DAC-925A-5959FCD6EB01}"/>
          </ac:spMkLst>
        </pc:spChg>
        <pc:spChg chg="add del">
          <ac:chgData name="Jack Craft (2104855)" userId="672a2b7c-adfa-4bfc-bfbd-929f9f39f9f1" providerId="ADAL" clId="{8F91C727-DA21-4D28-8933-A55DFD857212}" dt="2022-12-09T19:26:33.306" v="2962"/>
          <ac:spMkLst>
            <pc:docMk/>
            <pc:sldMk cId="1174129276" sldId="269"/>
            <ac:spMk id="10" creationId="{5E39A796-BE83-48B1-B33F-35C4A32AAB57}"/>
          </ac:spMkLst>
        </pc:spChg>
        <pc:spChg chg="add del">
          <ac:chgData name="Jack Craft (2104855)" userId="672a2b7c-adfa-4bfc-bfbd-929f9f39f9f1" providerId="ADAL" clId="{8F91C727-DA21-4D28-8933-A55DFD857212}" dt="2022-12-09T19:26:33.306" v="2962"/>
          <ac:spMkLst>
            <pc:docMk/>
            <pc:sldMk cId="1174129276" sldId="269"/>
            <ac:spMk id="12" creationId="{72F84B47-E267-4194-8194-831DB7B5547F}"/>
          </ac:spMkLst>
        </pc:spChg>
      </pc:sldChg>
      <pc:sldChg chg="addSp delSp modSp mod setBg delDesignElem modNotesTx">
        <pc:chgData name="Jack Craft (2104855)" userId="672a2b7c-adfa-4bfc-bfbd-929f9f39f9f1" providerId="ADAL" clId="{8F91C727-DA21-4D28-8933-A55DFD857212}" dt="2022-12-09T19:32:10.621" v="2985"/>
        <pc:sldMkLst>
          <pc:docMk/>
          <pc:sldMk cId="1259082288" sldId="270"/>
        </pc:sldMkLst>
        <pc:spChg chg="mod">
          <ac:chgData name="Jack Craft (2104855)" userId="672a2b7c-adfa-4bfc-bfbd-929f9f39f9f1" providerId="ADAL" clId="{8F91C727-DA21-4D28-8933-A55DFD857212}" dt="2022-12-09T19:32:10.621" v="2985"/>
          <ac:spMkLst>
            <pc:docMk/>
            <pc:sldMk cId="1259082288" sldId="270"/>
            <ac:spMk id="2" creationId="{87A144A5-85EC-1554-2851-9A36836A68E7}"/>
          </ac:spMkLst>
        </pc:spChg>
        <pc:spChg chg="mod">
          <ac:chgData name="Jack Craft (2104855)" userId="672a2b7c-adfa-4bfc-bfbd-929f9f39f9f1" providerId="ADAL" clId="{8F91C727-DA21-4D28-8933-A55DFD857212}" dt="2022-12-09T19:03:21.869" v="2439" actId="313"/>
          <ac:spMkLst>
            <pc:docMk/>
            <pc:sldMk cId="1259082288" sldId="270"/>
            <ac:spMk id="3" creationId="{00643126-C523-B2D9-2235-D48BBA2AB68B}"/>
          </ac:spMkLst>
        </pc:spChg>
        <pc:spChg chg="add del">
          <ac:chgData name="Jack Craft (2104855)" userId="672a2b7c-adfa-4bfc-bfbd-929f9f39f9f1" providerId="ADAL" clId="{8F91C727-DA21-4D28-8933-A55DFD857212}" dt="2022-12-09T19:26:33.306" v="2962"/>
          <ac:spMkLst>
            <pc:docMk/>
            <pc:sldMk cId="1259082288" sldId="270"/>
            <ac:spMk id="8" creationId="{C2554CA6-288E-4202-BC52-2E5A8F0C0AED}"/>
          </ac:spMkLst>
        </pc:spChg>
        <pc:spChg chg="add del">
          <ac:chgData name="Jack Craft (2104855)" userId="672a2b7c-adfa-4bfc-bfbd-929f9f39f9f1" providerId="ADAL" clId="{8F91C727-DA21-4D28-8933-A55DFD857212}" dt="2022-12-09T19:26:33.306" v="2962"/>
          <ac:spMkLst>
            <pc:docMk/>
            <pc:sldMk cId="1259082288" sldId="270"/>
            <ac:spMk id="10" creationId="{B10BB131-AC8E-4A8E-A5D1-36260F720C3B}"/>
          </ac:spMkLst>
        </pc:spChg>
        <pc:spChg chg="add del">
          <ac:chgData name="Jack Craft (2104855)" userId="672a2b7c-adfa-4bfc-bfbd-929f9f39f9f1" providerId="ADAL" clId="{8F91C727-DA21-4D28-8933-A55DFD857212}" dt="2022-12-09T19:26:33.306" v="2962"/>
          <ac:spMkLst>
            <pc:docMk/>
            <pc:sldMk cId="1259082288" sldId="270"/>
            <ac:spMk id="12" creationId="{5B7778FC-632E-4DCA-A7CB-0D7731CCF970}"/>
          </ac:spMkLst>
        </pc:spChg>
        <pc:spChg chg="add del">
          <ac:chgData name="Jack Craft (2104855)" userId="672a2b7c-adfa-4bfc-bfbd-929f9f39f9f1" providerId="ADAL" clId="{8F91C727-DA21-4D28-8933-A55DFD857212}" dt="2022-12-09T19:26:33.306" v="2962"/>
          <ac:spMkLst>
            <pc:docMk/>
            <pc:sldMk cId="1259082288" sldId="270"/>
            <ac:spMk id="14" creationId="{FA23A907-97FB-4A8F-880A-DD77401C4296}"/>
          </ac:spMkLst>
        </pc:spChg>
      </pc:sldChg>
      <pc:sldChg chg="addSp modSp new mod modNotesTx">
        <pc:chgData name="Jack Craft (2104855)" userId="672a2b7c-adfa-4bfc-bfbd-929f9f39f9f1" providerId="ADAL" clId="{8F91C727-DA21-4D28-8933-A55DFD857212}" dt="2022-12-11T13:20:08.984" v="8055" actId="20577"/>
        <pc:sldMkLst>
          <pc:docMk/>
          <pc:sldMk cId="1736919482" sldId="271"/>
        </pc:sldMkLst>
        <pc:spChg chg="mod">
          <ac:chgData name="Jack Craft (2104855)" userId="672a2b7c-adfa-4bfc-bfbd-929f9f39f9f1" providerId="ADAL" clId="{8F91C727-DA21-4D28-8933-A55DFD857212}" dt="2022-12-09T19:44:48.428" v="4110" actId="1076"/>
          <ac:spMkLst>
            <pc:docMk/>
            <pc:sldMk cId="1736919482" sldId="271"/>
            <ac:spMk id="2" creationId="{D5AEA009-1CBE-52F8-710C-4A78B6656EF6}"/>
          </ac:spMkLst>
        </pc:spChg>
        <pc:spChg chg="mod">
          <ac:chgData name="Jack Craft (2104855)" userId="672a2b7c-adfa-4bfc-bfbd-929f9f39f9f1" providerId="ADAL" clId="{8F91C727-DA21-4D28-8933-A55DFD857212}" dt="2022-12-09T19:44:52.157" v="4111" actId="1076"/>
          <ac:spMkLst>
            <pc:docMk/>
            <pc:sldMk cId="1736919482" sldId="271"/>
            <ac:spMk id="3" creationId="{B07F784E-8CCA-EEF6-7CD2-B6A001D08F73}"/>
          </ac:spMkLst>
        </pc:spChg>
        <pc:spChg chg="add mod">
          <ac:chgData name="Jack Craft (2104855)" userId="672a2b7c-adfa-4bfc-bfbd-929f9f39f9f1" providerId="ADAL" clId="{8F91C727-DA21-4D28-8933-A55DFD857212}" dt="2022-12-09T19:28:08.718" v="2977" actId="1076"/>
          <ac:spMkLst>
            <pc:docMk/>
            <pc:sldMk cId="1736919482" sldId="271"/>
            <ac:spMk id="5" creationId="{ED5E7087-5402-2E1B-043B-75F1181A8648}"/>
          </ac:spMkLst>
        </pc:spChg>
        <pc:picChg chg="add mod">
          <ac:chgData name="Jack Craft (2104855)" userId="672a2b7c-adfa-4bfc-bfbd-929f9f39f9f1" providerId="ADAL" clId="{8F91C727-DA21-4D28-8933-A55DFD857212}" dt="2022-12-09T19:28:04.317" v="2976" actId="1076"/>
          <ac:picMkLst>
            <pc:docMk/>
            <pc:sldMk cId="1736919482" sldId="271"/>
            <ac:picMk id="4" creationId="{653A124C-B1EB-F3E5-4201-B24ED4FF2C09}"/>
          </ac:picMkLst>
        </pc:picChg>
        <pc:picChg chg="add mod">
          <ac:chgData name="Jack Craft (2104855)" userId="672a2b7c-adfa-4bfc-bfbd-929f9f39f9f1" providerId="ADAL" clId="{8F91C727-DA21-4D28-8933-A55DFD857212}" dt="2022-12-09T19:44:55.044" v="4112" actId="1076"/>
          <ac:picMkLst>
            <pc:docMk/>
            <pc:sldMk cId="1736919482" sldId="271"/>
            <ac:picMk id="6" creationId="{D74031E0-1DA7-88CD-747D-54993FEC0EE8}"/>
          </ac:picMkLst>
        </pc:picChg>
      </pc:sldChg>
      <pc:sldChg chg="addSp delSp modSp new mod">
        <pc:chgData name="Jack Craft (2104855)" userId="672a2b7c-adfa-4bfc-bfbd-929f9f39f9f1" providerId="ADAL" clId="{8F91C727-DA21-4D28-8933-A55DFD857212}" dt="2022-12-11T14:55:14.255" v="12117" actId="1076"/>
        <pc:sldMkLst>
          <pc:docMk/>
          <pc:sldMk cId="3587086072" sldId="272"/>
        </pc:sldMkLst>
        <pc:spChg chg="mod">
          <ac:chgData name="Jack Craft (2104855)" userId="672a2b7c-adfa-4bfc-bfbd-929f9f39f9f1" providerId="ADAL" clId="{8F91C727-DA21-4D28-8933-A55DFD857212}" dt="2022-12-09T19:25:01.705" v="2918" actId="115"/>
          <ac:spMkLst>
            <pc:docMk/>
            <pc:sldMk cId="3587086072" sldId="272"/>
            <ac:spMk id="2" creationId="{47B29BA6-6F7B-2844-1F1A-81B337543BFE}"/>
          </ac:spMkLst>
        </pc:spChg>
        <pc:spChg chg="mod">
          <ac:chgData name="Jack Craft (2104855)" userId="672a2b7c-adfa-4bfc-bfbd-929f9f39f9f1" providerId="ADAL" clId="{8F91C727-DA21-4D28-8933-A55DFD857212}" dt="2022-12-11T14:37:51.163" v="11977" actId="20577"/>
          <ac:spMkLst>
            <pc:docMk/>
            <pc:sldMk cId="3587086072" sldId="272"/>
            <ac:spMk id="3" creationId="{52CDC64C-9FD5-0B28-C98A-1424E03F24AC}"/>
          </ac:spMkLst>
        </pc:spChg>
        <pc:spChg chg="add mod">
          <ac:chgData name="Jack Craft (2104855)" userId="672a2b7c-adfa-4bfc-bfbd-929f9f39f9f1" providerId="ADAL" clId="{8F91C727-DA21-4D28-8933-A55DFD857212}" dt="2022-12-11T14:55:14.255" v="12117" actId="1076"/>
          <ac:spMkLst>
            <pc:docMk/>
            <pc:sldMk cId="3587086072" sldId="272"/>
            <ac:spMk id="4" creationId="{B65BAB96-ECAD-20A7-DF80-6D90A6A7B402}"/>
          </ac:spMkLst>
        </pc:spChg>
        <pc:picChg chg="add del mod">
          <ac:chgData name="Jack Craft (2104855)" userId="672a2b7c-adfa-4bfc-bfbd-929f9f39f9f1" providerId="ADAL" clId="{8F91C727-DA21-4D28-8933-A55DFD857212}" dt="2022-12-09T19:19:44.479" v="2880" actId="21"/>
          <ac:picMkLst>
            <pc:docMk/>
            <pc:sldMk cId="3587086072" sldId="272"/>
            <ac:picMk id="5" creationId="{DBE12480-7561-FB18-9A44-15DD7AB03BB1}"/>
          </ac:picMkLst>
        </pc:picChg>
        <pc:picChg chg="add del mod">
          <ac:chgData name="Jack Craft (2104855)" userId="672a2b7c-adfa-4bfc-bfbd-929f9f39f9f1" providerId="ADAL" clId="{8F91C727-DA21-4D28-8933-A55DFD857212}" dt="2022-12-09T19:20:03.598" v="2883" actId="478"/>
          <ac:picMkLst>
            <pc:docMk/>
            <pc:sldMk cId="3587086072" sldId="272"/>
            <ac:picMk id="7" creationId="{8F67C385-A577-C575-047C-01C8FC9C4CA2}"/>
          </ac:picMkLst>
        </pc:picChg>
        <pc:picChg chg="add del mod">
          <ac:chgData name="Jack Craft (2104855)" userId="672a2b7c-adfa-4bfc-bfbd-929f9f39f9f1" providerId="ADAL" clId="{8F91C727-DA21-4D28-8933-A55DFD857212}" dt="2022-12-09T19:20:16.382" v="2887" actId="478"/>
          <ac:picMkLst>
            <pc:docMk/>
            <pc:sldMk cId="3587086072" sldId="272"/>
            <ac:picMk id="9" creationId="{AEF60EA6-D54A-9BF3-350C-AE3BA011147D}"/>
          </ac:picMkLst>
        </pc:picChg>
        <pc:picChg chg="add mod">
          <ac:chgData name="Jack Craft (2104855)" userId="672a2b7c-adfa-4bfc-bfbd-929f9f39f9f1" providerId="ADAL" clId="{8F91C727-DA21-4D28-8933-A55DFD857212}" dt="2022-12-09T19:22:26.841" v="2893" actId="14100"/>
          <ac:picMkLst>
            <pc:docMk/>
            <pc:sldMk cId="3587086072" sldId="272"/>
            <ac:picMk id="10" creationId="{28FA8C17-CCCE-9F28-574E-417A23520245}"/>
          </ac:picMkLst>
        </pc:picChg>
      </pc:sldChg>
      <pc:sldChg chg="addSp delSp modSp new mod ord setBg modNotesTx">
        <pc:chgData name="Jack Craft (2104855)" userId="672a2b7c-adfa-4bfc-bfbd-929f9f39f9f1" providerId="ADAL" clId="{8F91C727-DA21-4D28-8933-A55DFD857212}" dt="2022-12-11T15:05:01.181" v="13074" actId="20577"/>
        <pc:sldMkLst>
          <pc:docMk/>
          <pc:sldMk cId="598744172" sldId="273"/>
        </pc:sldMkLst>
        <pc:spChg chg="mod">
          <ac:chgData name="Jack Craft (2104855)" userId="672a2b7c-adfa-4bfc-bfbd-929f9f39f9f1" providerId="ADAL" clId="{8F91C727-DA21-4D28-8933-A55DFD857212}" dt="2022-12-11T15:02:51.247" v="12892" actId="26606"/>
          <ac:spMkLst>
            <pc:docMk/>
            <pc:sldMk cId="598744172" sldId="273"/>
            <ac:spMk id="2" creationId="{7B04E50C-04F5-05C9-7618-A2CE94D12572}"/>
          </ac:spMkLst>
        </pc:spChg>
        <pc:spChg chg="mod">
          <ac:chgData name="Jack Craft (2104855)" userId="672a2b7c-adfa-4bfc-bfbd-929f9f39f9f1" providerId="ADAL" clId="{8F91C727-DA21-4D28-8933-A55DFD857212}" dt="2022-12-11T15:02:51.247" v="12892" actId="26606"/>
          <ac:spMkLst>
            <pc:docMk/>
            <pc:sldMk cId="598744172" sldId="273"/>
            <ac:spMk id="3" creationId="{DD0295D4-6C02-0E8E-8104-C6CDE6ED0763}"/>
          </ac:spMkLst>
        </pc:spChg>
        <pc:spChg chg="add mod">
          <ac:chgData name="Jack Craft (2104855)" userId="672a2b7c-adfa-4bfc-bfbd-929f9f39f9f1" providerId="ADAL" clId="{8F91C727-DA21-4D28-8933-A55DFD857212}" dt="2022-12-11T15:02:51.247" v="12892" actId="26606"/>
          <ac:spMkLst>
            <pc:docMk/>
            <pc:sldMk cId="598744172" sldId="273"/>
            <ac:spMk id="6" creationId="{49BC5DB6-C102-96FD-DD80-6BAEA215E578}"/>
          </ac:spMkLst>
        </pc:spChg>
        <pc:spChg chg="add del">
          <ac:chgData name="Jack Craft (2104855)" userId="672a2b7c-adfa-4bfc-bfbd-929f9f39f9f1" providerId="ADAL" clId="{8F91C727-DA21-4D28-8933-A55DFD857212}" dt="2022-12-11T15:02:51.247" v="12892" actId="26606"/>
          <ac:spMkLst>
            <pc:docMk/>
            <pc:sldMk cId="598744172" sldId="273"/>
            <ac:spMk id="10" creationId="{F13C74B1-5B17-4795-BED0-7140497B445A}"/>
          </ac:spMkLst>
        </pc:spChg>
        <pc:spChg chg="add del">
          <ac:chgData name="Jack Craft (2104855)" userId="672a2b7c-adfa-4bfc-bfbd-929f9f39f9f1" providerId="ADAL" clId="{8F91C727-DA21-4D28-8933-A55DFD857212}" dt="2022-12-11T15:02:51.247" v="12892" actId="26606"/>
          <ac:spMkLst>
            <pc:docMk/>
            <pc:sldMk cId="598744172" sldId="273"/>
            <ac:spMk id="12" creationId="{D4974D33-8DC5-464E-8C6D-BE58F0669C17}"/>
          </ac:spMkLst>
        </pc:spChg>
        <pc:spChg chg="add del">
          <ac:chgData name="Jack Craft (2104855)" userId="672a2b7c-adfa-4bfc-bfbd-929f9f39f9f1" providerId="ADAL" clId="{8F91C727-DA21-4D28-8933-A55DFD857212}" dt="2022-12-11T15:02:51.220" v="12891" actId="26606"/>
          <ac:spMkLst>
            <pc:docMk/>
            <pc:sldMk cId="598744172" sldId="273"/>
            <ac:spMk id="17" creationId="{04812C46-200A-4DEB-A05E-3ED6C68C2387}"/>
          </ac:spMkLst>
        </pc:spChg>
        <pc:spChg chg="add del">
          <ac:chgData name="Jack Craft (2104855)" userId="672a2b7c-adfa-4bfc-bfbd-929f9f39f9f1" providerId="ADAL" clId="{8F91C727-DA21-4D28-8933-A55DFD857212}" dt="2022-12-11T15:02:51.220" v="12891" actId="26606"/>
          <ac:spMkLst>
            <pc:docMk/>
            <pc:sldMk cId="598744172" sldId="273"/>
            <ac:spMk id="19" creationId="{D1EA859B-E555-4109-94F3-6700E046E008}"/>
          </ac:spMkLst>
        </pc:spChg>
        <pc:spChg chg="add">
          <ac:chgData name="Jack Craft (2104855)" userId="672a2b7c-adfa-4bfc-bfbd-929f9f39f9f1" providerId="ADAL" clId="{8F91C727-DA21-4D28-8933-A55DFD857212}" dt="2022-12-11T15:02:51.247" v="12892" actId="26606"/>
          <ac:spMkLst>
            <pc:docMk/>
            <pc:sldMk cId="598744172" sldId="273"/>
            <ac:spMk id="21" creationId="{04812C46-200A-4DEB-A05E-3ED6C68C2387}"/>
          </ac:spMkLst>
        </pc:spChg>
        <pc:spChg chg="add">
          <ac:chgData name="Jack Craft (2104855)" userId="672a2b7c-adfa-4bfc-bfbd-929f9f39f9f1" providerId="ADAL" clId="{8F91C727-DA21-4D28-8933-A55DFD857212}" dt="2022-12-11T15:02:51.247" v="12892" actId="26606"/>
          <ac:spMkLst>
            <pc:docMk/>
            <pc:sldMk cId="598744172" sldId="273"/>
            <ac:spMk id="22" creationId="{D1EA859B-E555-4109-94F3-6700E046E008}"/>
          </ac:spMkLst>
        </pc:spChg>
        <pc:picChg chg="add del mod">
          <ac:chgData name="Jack Craft (2104855)" userId="672a2b7c-adfa-4bfc-bfbd-929f9f39f9f1" providerId="ADAL" clId="{8F91C727-DA21-4D28-8933-A55DFD857212}" dt="2022-12-11T14:41:13.740" v="12032" actId="478"/>
          <ac:picMkLst>
            <pc:docMk/>
            <pc:sldMk cId="598744172" sldId="273"/>
            <ac:picMk id="4" creationId="{DB88EBB4-16B0-D238-251E-4CA6F13A739F}"/>
          </ac:picMkLst>
        </pc:picChg>
        <pc:picChg chg="add mod ord">
          <ac:chgData name="Jack Craft (2104855)" userId="672a2b7c-adfa-4bfc-bfbd-929f9f39f9f1" providerId="ADAL" clId="{8F91C727-DA21-4D28-8933-A55DFD857212}" dt="2022-12-11T15:02:59.195" v="12893" actId="1076"/>
          <ac:picMkLst>
            <pc:docMk/>
            <pc:sldMk cId="598744172" sldId="273"/>
            <ac:picMk id="5" creationId="{18710AF8-AF0B-1A87-84C4-FCC3E8C2232F}"/>
          </ac:picMkLst>
        </pc:picChg>
      </pc:sldChg>
      <pc:sldChg chg="new del">
        <pc:chgData name="Jack Craft (2104855)" userId="672a2b7c-adfa-4bfc-bfbd-929f9f39f9f1" providerId="ADAL" clId="{8F91C727-DA21-4D28-8933-A55DFD857212}" dt="2022-12-09T19:21:07.155" v="2889" actId="47"/>
        <pc:sldMkLst>
          <pc:docMk/>
          <pc:sldMk cId="3419013978" sldId="273"/>
        </pc:sldMkLst>
      </pc:sldChg>
      <pc:sldChg chg="add">
        <pc:chgData name="Jack Craft (2104855)" userId="672a2b7c-adfa-4bfc-bfbd-929f9f39f9f1" providerId="ADAL" clId="{8F91C727-DA21-4D28-8933-A55DFD857212}" dt="2022-12-09T19:52:36.672" v="4227" actId="2890"/>
        <pc:sldMkLst>
          <pc:docMk/>
          <pc:sldMk cId="319736732" sldId="274"/>
        </pc:sldMkLst>
      </pc:sldChg>
      <pc:sldChg chg="addSp delSp modSp new mod setBg modNotesTx">
        <pc:chgData name="Jack Craft (2104855)" userId="672a2b7c-adfa-4bfc-bfbd-929f9f39f9f1" providerId="ADAL" clId="{8F91C727-DA21-4D28-8933-A55DFD857212}" dt="2022-12-11T14:52:54.897" v="12099" actId="1076"/>
        <pc:sldMkLst>
          <pc:docMk/>
          <pc:sldMk cId="2058921354" sldId="275"/>
        </pc:sldMkLst>
        <pc:spChg chg="del">
          <ac:chgData name="Jack Craft (2104855)" userId="672a2b7c-adfa-4bfc-bfbd-929f9f39f9f1" providerId="ADAL" clId="{8F91C727-DA21-4D28-8933-A55DFD857212}" dt="2022-12-11T12:58:09.683" v="6365" actId="26606"/>
          <ac:spMkLst>
            <pc:docMk/>
            <pc:sldMk cId="2058921354" sldId="275"/>
            <ac:spMk id="2" creationId="{CF36651C-F311-482C-967F-EF9B9699D2AB}"/>
          </ac:spMkLst>
        </pc:spChg>
        <pc:spChg chg="del">
          <ac:chgData name="Jack Craft (2104855)" userId="672a2b7c-adfa-4bfc-bfbd-929f9f39f9f1" providerId="ADAL" clId="{8F91C727-DA21-4D28-8933-A55DFD857212}" dt="2022-12-11T12:58:01.713" v="6364"/>
          <ac:spMkLst>
            <pc:docMk/>
            <pc:sldMk cId="2058921354" sldId="275"/>
            <ac:spMk id="3" creationId="{997FF13C-3902-883B-7883-9DDE5E5448CE}"/>
          </ac:spMkLst>
        </pc:spChg>
        <pc:spChg chg="add">
          <ac:chgData name="Jack Craft (2104855)" userId="672a2b7c-adfa-4bfc-bfbd-929f9f39f9f1" providerId="ADAL" clId="{8F91C727-DA21-4D28-8933-A55DFD857212}" dt="2022-12-11T12:58:09.683" v="6365" actId="26606"/>
          <ac:spMkLst>
            <pc:docMk/>
            <pc:sldMk cId="2058921354" sldId="275"/>
            <ac:spMk id="9" creationId="{F3060C83-F051-4F0E-ABAD-AA0DFC48B218}"/>
          </ac:spMkLst>
        </pc:spChg>
        <pc:spChg chg="add">
          <ac:chgData name="Jack Craft (2104855)" userId="672a2b7c-adfa-4bfc-bfbd-929f9f39f9f1" providerId="ADAL" clId="{8F91C727-DA21-4D28-8933-A55DFD857212}" dt="2022-12-11T12:58:09.683" v="6365" actId="26606"/>
          <ac:spMkLst>
            <pc:docMk/>
            <pc:sldMk cId="2058921354" sldId="275"/>
            <ac:spMk id="11" creationId="{83C98ABE-055B-441F-B07E-44F97F083C39}"/>
          </ac:spMkLst>
        </pc:spChg>
        <pc:spChg chg="add">
          <ac:chgData name="Jack Craft (2104855)" userId="672a2b7c-adfa-4bfc-bfbd-929f9f39f9f1" providerId="ADAL" clId="{8F91C727-DA21-4D28-8933-A55DFD857212}" dt="2022-12-11T12:58:09.683" v="6365" actId="26606"/>
          <ac:spMkLst>
            <pc:docMk/>
            <pc:sldMk cId="2058921354" sldId="275"/>
            <ac:spMk id="13" creationId="{29FDB030-9B49-4CED-8CCD-4D99382388AC}"/>
          </ac:spMkLst>
        </pc:spChg>
        <pc:spChg chg="add">
          <ac:chgData name="Jack Craft (2104855)" userId="672a2b7c-adfa-4bfc-bfbd-929f9f39f9f1" providerId="ADAL" clId="{8F91C727-DA21-4D28-8933-A55DFD857212}" dt="2022-12-11T12:58:09.683" v="6365" actId="26606"/>
          <ac:spMkLst>
            <pc:docMk/>
            <pc:sldMk cId="2058921354" sldId="275"/>
            <ac:spMk id="15" creationId="{3783CA14-24A1-485C-8B30-D6A5D87987AD}"/>
          </ac:spMkLst>
        </pc:spChg>
        <pc:spChg chg="add">
          <ac:chgData name="Jack Craft (2104855)" userId="672a2b7c-adfa-4bfc-bfbd-929f9f39f9f1" providerId="ADAL" clId="{8F91C727-DA21-4D28-8933-A55DFD857212}" dt="2022-12-11T12:58:09.683" v="6365" actId="26606"/>
          <ac:spMkLst>
            <pc:docMk/>
            <pc:sldMk cId="2058921354" sldId="275"/>
            <ac:spMk id="17" creationId="{9A97C86A-04D6-40F7-AE84-31AB43E6A846}"/>
          </ac:spMkLst>
        </pc:spChg>
        <pc:spChg chg="add">
          <ac:chgData name="Jack Craft (2104855)" userId="672a2b7c-adfa-4bfc-bfbd-929f9f39f9f1" providerId="ADAL" clId="{8F91C727-DA21-4D28-8933-A55DFD857212}" dt="2022-12-11T12:58:09.683" v="6365" actId="26606"/>
          <ac:spMkLst>
            <pc:docMk/>
            <pc:sldMk cId="2058921354" sldId="275"/>
            <ac:spMk id="19" creationId="{FF9F2414-84E8-453E-B1F3-389FDE8192D9}"/>
          </ac:spMkLst>
        </pc:spChg>
        <pc:spChg chg="add">
          <ac:chgData name="Jack Craft (2104855)" userId="672a2b7c-adfa-4bfc-bfbd-929f9f39f9f1" providerId="ADAL" clId="{8F91C727-DA21-4D28-8933-A55DFD857212}" dt="2022-12-11T12:58:09.683" v="6365" actId="26606"/>
          <ac:spMkLst>
            <pc:docMk/>
            <pc:sldMk cId="2058921354" sldId="275"/>
            <ac:spMk id="21" creationId="{3ECA69A1-7536-43AC-85EF-C7106179F5ED}"/>
          </ac:spMkLst>
        </pc:spChg>
        <pc:picChg chg="add mod">
          <ac:chgData name="Jack Craft (2104855)" userId="672a2b7c-adfa-4bfc-bfbd-929f9f39f9f1" providerId="ADAL" clId="{8F91C727-DA21-4D28-8933-A55DFD857212}" dt="2022-12-11T14:52:49.001" v="12098" actId="1076"/>
          <ac:picMkLst>
            <pc:docMk/>
            <pc:sldMk cId="2058921354" sldId="275"/>
            <ac:picMk id="4" creationId="{78E16DF8-D489-AA7D-8186-677643800B71}"/>
          </ac:picMkLst>
        </pc:picChg>
        <pc:picChg chg="add mod">
          <ac:chgData name="Jack Craft (2104855)" userId="672a2b7c-adfa-4bfc-bfbd-929f9f39f9f1" providerId="ADAL" clId="{8F91C727-DA21-4D28-8933-A55DFD857212}" dt="2022-12-11T14:52:54.897" v="12099" actId="1076"/>
          <ac:picMkLst>
            <pc:docMk/>
            <pc:sldMk cId="2058921354" sldId="275"/>
            <ac:picMk id="5" creationId="{1F5E36F6-89AC-61E7-43B9-03FB4755FB08}"/>
          </ac:picMkLst>
        </pc:picChg>
      </pc:sldChg>
      <pc:sldChg chg="addSp delSp modSp new mod setBg modNotesTx">
        <pc:chgData name="Jack Craft (2104855)" userId="672a2b7c-adfa-4bfc-bfbd-929f9f39f9f1" providerId="ADAL" clId="{8F91C727-DA21-4D28-8933-A55DFD857212}" dt="2022-12-11T14:52:27.572" v="12097" actId="13926"/>
        <pc:sldMkLst>
          <pc:docMk/>
          <pc:sldMk cId="1660473624" sldId="276"/>
        </pc:sldMkLst>
        <pc:spChg chg="del">
          <ac:chgData name="Jack Craft (2104855)" userId="672a2b7c-adfa-4bfc-bfbd-929f9f39f9f1" providerId="ADAL" clId="{8F91C727-DA21-4D28-8933-A55DFD857212}" dt="2022-12-11T13:18:16.339" v="7994" actId="26606"/>
          <ac:spMkLst>
            <pc:docMk/>
            <pc:sldMk cId="1660473624" sldId="276"/>
            <ac:spMk id="2" creationId="{C8D260EA-802E-E50C-D9F4-E769B12A740D}"/>
          </ac:spMkLst>
        </pc:spChg>
        <pc:spChg chg="del">
          <ac:chgData name="Jack Craft (2104855)" userId="672a2b7c-adfa-4bfc-bfbd-929f9f39f9f1" providerId="ADAL" clId="{8F91C727-DA21-4D28-8933-A55DFD857212}" dt="2022-12-11T13:18:13.066" v="7993"/>
          <ac:spMkLst>
            <pc:docMk/>
            <pc:sldMk cId="1660473624" sldId="276"/>
            <ac:spMk id="3" creationId="{1AC641EF-068C-B21D-1CAC-7E13B10F91F3}"/>
          </ac:spMkLst>
        </pc:spChg>
        <pc:spChg chg="add mod">
          <ac:chgData name="Jack Craft (2104855)" userId="672a2b7c-adfa-4bfc-bfbd-929f9f39f9f1" providerId="ADAL" clId="{8F91C727-DA21-4D28-8933-A55DFD857212}" dt="2022-12-11T14:52:27.572" v="12097" actId="13926"/>
          <ac:spMkLst>
            <pc:docMk/>
            <pc:sldMk cId="1660473624" sldId="276"/>
            <ac:spMk id="5" creationId="{66DB7817-8DF7-7369-BFFE-EF93C69EFD33}"/>
          </ac:spMkLst>
        </pc:spChg>
        <pc:spChg chg="add">
          <ac:chgData name="Jack Craft (2104855)" userId="672a2b7c-adfa-4bfc-bfbd-929f9f39f9f1" providerId="ADAL" clId="{8F91C727-DA21-4D28-8933-A55DFD857212}" dt="2022-12-11T13:18:16.339" v="7994" actId="26606"/>
          <ac:spMkLst>
            <pc:docMk/>
            <pc:sldMk cId="1660473624" sldId="276"/>
            <ac:spMk id="9" creationId="{42A4FC2C-047E-45A5-965D-8E1E3BF09BC6}"/>
          </ac:spMkLst>
        </pc:spChg>
        <pc:picChg chg="add mod">
          <ac:chgData name="Jack Craft (2104855)" userId="672a2b7c-adfa-4bfc-bfbd-929f9f39f9f1" providerId="ADAL" clId="{8F91C727-DA21-4D28-8933-A55DFD857212}" dt="2022-12-11T13:18:16.339" v="7994" actId="26606"/>
          <ac:picMkLst>
            <pc:docMk/>
            <pc:sldMk cId="1660473624" sldId="276"/>
            <ac:picMk id="4" creationId="{9D43574F-02E3-8A2D-E0A3-3EF3A14889BB}"/>
          </ac:picMkLst>
        </pc:picChg>
      </pc:sldChg>
      <pc:sldChg chg="modSp add mod ord modNotesTx">
        <pc:chgData name="Jack Craft (2104855)" userId="672a2b7c-adfa-4bfc-bfbd-929f9f39f9f1" providerId="ADAL" clId="{8F91C727-DA21-4D28-8933-A55DFD857212}" dt="2022-12-11T14:03:25.661" v="10392" actId="20577"/>
        <pc:sldMkLst>
          <pc:docMk/>
          <pc:sldMk cId="1917865196" sldId="277"/>
        </pc:sldMkLst>
        <pc:spChg chg="mod">
          <ac:chgData name="Jack Craft (2104855)" userId="672a2b7c-adfa-4bfc-bfbd-929f9f39f9f1" providerId="ADAL" clId="{8F91C727-DA21-4D28-8933-A55DFD857212}" dt="2022-12-11T14:03:25.661" v="10392" actId="20577"/>
          <ac:spMkLst>
            <pc:docMk/>
            <pc:sldMk cId="1917865196" sldId="277"/>
            <ac:spMk id="6" creationId="{3CFE7A27-A05D-7DAC-925A-5959FCD6EB01}"/>
          </ac:spMkLst>
        </pc:spChg>
      </pc:sldChg>
      <pc:sldChg chg="addSp delSp modSp add mod">
        <pc:chgData name="Jack Craft (2104855)" userId="672a2b7c-adfa-4bfc-bfbd-929f9f39f9f1" providerId="ADAL" clId="{8F91C727-DA21-4D28-8933-A55DFD857212}" dt="2022-12-11T14:51:49.834" v="12094" actId="1076"/>
        <pc:sldMkLst>
          <pc:docMk/>
          <pc:sldMk cId="1608447304" sldId="278"/>
        </pc:sldMkLst>
        <pc:spChg chg="mod">
          <ac:chgData name="Jack Craft (2104855)" userId="672a2b7c-adfa-4bfc-bfbd-929f9f39f9f1" providerId="ADAL" clId="{8F91C727-DA21-4D28-8933-A55DFD857212}" dt="2022-12-11T14:33:41.389" v="11882" actId="20577"/>
          <ac:spMkLst>
            <pc:docMk/>
            <pc:sldMk cId="1608447304" sldId="278"/>
            <ac:spMk id="2" creationId="{7B04E50C-04F5-05C9-7618-A2CE94D12572}"/>
          </ac:spMkLst>
        </pc:spChg>
        <pc:spChg chg="add del mod">
          <ac:chgData name="Jack Craft (2104855)" userId="672a2b7c-adfa-4bfc-bfbd-929f9f39f9f1" providerId="ADAL" clId="{8F91C727-DA21-4D28-8933-A55DFD857212}" dt="2022-12-11T14:47:01.759" v="12074" actId="26606"/>
          <ac:spMkLst>
            <pc:docMk/>
            <pc:sldMk cId="1608447304" sldId="278"/>
            <ac:spMk id="3" creationId="{DD0295D4-6C02-0E8E-8104-C6CDE6ED0763}"/>
          </ac:spMkLst>
        </pc:spChg>
        <pc:spChg chg="add del mod">
          <ac:chgData name="Jack Craft (2104855)" userId="672a2b7c-adfa-4bfc-bfbd-929f9f39f9f1" providerId="ADAL" clId="{8F91C727-DA21-4D28-8933-A55DFD857212}" dt="2022-12-11T14:39:27.659" v="11991"/>
          <ac:spMkLst>
            <pc:docMk/>
            <pc:sldMk cId="1608447304" sldId="278"/>
            <ac:spMk id="4" creationId="{DDAAA45B-ACD1-4139-C11F-540B2063EF07}"/>
          </ac:spMkLst>
        </pc:spChg>
        <pc:spChg chg="add mod">
          <ac:chgData name="Jack Craft (2104855)" userId="672a2b7c-adfa-4bfc-bfbd-929f9f39f9f1" providerId="ADAL" clId="{8F91C727-DA21-4D28-8933-A55DFD857212}" dt="2022-12-11T14:46:35.380" v="12065" actId="1076"/>
          <ac:spMkLst>
            <pc:docMk/>
            <pc:sldMk cId="1608447304" sldId="278"/>
            <ac:spMk id="5" creationId="{38314537-1102-F638-4880-12BEF30D8012}"/>
          </ac:spMkLst>
        </pc:spChg>
        <pc:spChg chg="add del mod">
          <ac:chgData name="Jack Craft (2104855)" userId="672a2b7c-adfa-4bfc-bfbd-929f9f39f9f1" providerId="ADAL" clId="{8F91C727-DA21-4D28-8933-A55DFD857212}" dt="2022-12-11T14:45:52.422" v="12057" actId="478"/>
          <ac:spMkLst>
            <pc:docMk/>
            <pc:sldMk cId="1608447304" sldId="278"/>
            <ac:spMk id="7" creationId="{650F5A64-10E4-3213-9073-682BBC1FD0F6}"/>
          </ac:spMkLst>
        </pc:spChg>
        <pc:spChg chg="add mod">
          <ac:chgData name="Jack Craft (2104855)" userId="672a2b7c-adfa-4bfc-bfbd-929f9f39f9f1" providerId="ADAL" clId="{8F91C727-DA21-4D28-8933-A55DFD857212}" dt="2022-12-11T14:51:49.834" v="12094" actId="1076"/>
          <ac:spMkLst>
            <pc:docMk/>
            <pc:sldMk cId="1608447304" sldId="278"/>
            <ac:spMk id="10" creationId="{904B3851-C3F0-EB1B-E1E2-672F3DB752C7}"/>
          </ac:spMkLst>
        </pc:spChg>
        <pc:graphicFrameChg chg="add del">
          <ac:chgData name="Jack Craft (2104855)" userId="672a2b7c-adfa-4bfc-bfbd-929f9f39f9f1" providerId="ADAL" clId="{8F91C727-DA21-4D28-8933-A55DFD857212}" dt="2022-12-11T14:46:59.865" v="12069" actId="26606"/>
          <ac:graphicFrameMkLst>
            <pc:docMk/>
            <pc:sldMk cId="1608447304" sldId="278"/>
            <ac:graphicFrameMk id="11" creationId="{19334476-E3C9-81E0-AE7D-E87F945C2E7D}"/>
          </ac:graphicFrameMkLst>
        </pc:graphicFrameChg>
        <pc:graphicFrameChg chg="add del">
          <ac:chgData name="Jack Craft (2104855)" userId="672a2b7c-adfa-4bfc-bfbd-929f9f39f9f1" providerId="ADAL" clId="{8F91C727-DA21-4D28-8933-A55DFD857212}" dt="2022-12-11T14:47:01.076" v="12071" actId="26606"/>
          <ac:graphicFrameMkLst>
            <pc:docMk/>
            <pc:sldMk cId="1608447304" sldId="278"/>
            <ac:graphicFrameMk id="13" creationId="{A989488F-0B3C-C157-798D-21FBB7296FC8}"/>
          </ac:graphicFrameMkLst>
        </pc:graphicFrameChg>
        <pc:graphicFrameChg chg="add del">
          <ac:chgData name="Jack Craft (2104855)" userId="672a2b7c-adfa-4bfc-bfbd-929f9f39f9f1" providerId="ADAL" clId="{8F91C727-DA21-4D28-8933-A55DFD857212}" dt="2022-12-11T14:47:01.720" v="12073" actId="26606"/>
          <ac:graphicFrameMkLst>
            <pc:docMk/>
            <pc:sldMk cId="1608447304" sldId="278"/>
            <ac:graphicFrameMk id="15" creationId="{C5562764-B6C7-557C-A11B-6FD60D2D7F85}"/>
          </ac:graphicFrameMkLst>
        </pc:graphicFrameChg>
        <pc:graphicFrameChg chg="add modGraphic">
          <ac:chgData name="Jack Craft (2104855)" userId="672a2b7c-adfa-4bfc-bfbd-929f9f39f9f1" providerId="ADAL" clId="{8F91C727-DA21-4D28-8933-A55DFD857212}" dt="2022-12-11T14:47:19.152" v="12079" actId="26606"/>
          <ac:graphicFrameMkLst>
            <pc:docMk/>
            <pc:sldMk cId="1608447304" sldId="278"/>
            <ac:graphicFrameMk id="17" creationId="{90FFC103-61AA-6BA4-7A0F-B3F1B170521C}"/>
          </ac:graphicFrameMkLst>
        </pc:graphicFrameChg>
        <pc:picChg chg="add mod">
          <ac:chgData name="Jack Craft (2104855)" userId="672a2b7c-adfa-4bfc-bfbd-929f9f39f9f1" providerId="ADAL" clId="{8F91C727-DA21-4D28-8933-A55DFD857212}" dt="2022-12-11T14:50:58.266" v="12085" actId="1076"/>
          <ac:picMkLst>
            <pc:docMk/>
            <pc:sldMk cId="1608447304" sldId="278"/>
            <ac:picMk id="9" creationId="{544071A7-3DFD-DE48-1277-77F8BC45B59B}"/>
          </ac:picMkLst>
        </pc:picChg>
      </pc:sldChg>
      <pc:sldChg chg="addSp delSp modSp new del mod setBg">
        <pc:chgData name="Jack Craft (2104855)" userId="672a2b7c-adfa-4bfc-bfbd-929f9f39f9f1" providerId="ADAL" clId="{8F91C727-DA21-4D28-8933-A55DFD857212}" dt="2022-12-11T14:19:01.534" v="11393" actId="47"/>
        <pc:sldMkLst>
          <pc:docMk/>
          <pc:sldMk cId="3939129222" sldId="278"/>
        </pc:sldMkLst>
        <pc:spChg chg="add del mod">
          <ac:chgData name="Jack Craft (2104855)" userId="672a2b7c-adfa-4bfc-bfbd-929f9f39f9f1" providerId="ADAL" clId="{8F91C727-DA21-4D28-8933-A55DFD857212}" dt="2022-12-11T14:13:18.904" v="11359" actId="26606"/>
          <ac:spMkLst>
            <pc:docMk/>
            <pc:sldMk cId="3939129222" sldId="278"/>
            <ac:spMk id="2" creationId="{3A2A9C1A-1064-2FC1-7368-37F037D723CD}"/>
          </ac:spMkLst>
        </pc:spChg>
        <pc:spChg chg="del">
          <ac:chgData name="Jack Craft (2104855)" userId="672a2b7c-adfa-4bfc-bfbd-929f9f39f9f1" providerId="ADAL" clId="{8F91C727-DA21-4D28-8933-A55DFD857212}" dt="2022-12-11T14:12:18.755" v="11316"/>
          <ac:spMkLst>
            <pc:docMk/>
            <pc:sldMk cId="3939129222" sldId="278"/>
            <ac:spMk id="3" creationId="{5E84744A-608E-8011-A839-2D34C3BCDCFC}"/>
          </ac:spMkLst>
        </pc:spChg>
        <pc:spChg chg="add mod">
          <ac:chgData name="Jack Craft (2104855)" userId="672a2b7c-adfa-4bfc-bfbd-929f9f39f9f1" providerId="ADAL" clId="{8F91C727-DA21-4D28-8933-A55DFD857212}" dt="2022-12-11T14:16:01.851" v="11392" actId="20577"/>
          <ac:spMkLst>
            <pc:docMk/>
            <pc:sldMk cId="3939129222" sldId="278"/>
            <ac:spMk id="5" creationId="{68A8539D-93F7-B591-0CD3-7FB0A2032266}"/>
          </ac:spMkLst>
        </pc:spChg>
        <pc:spChg chg="add del mod">
          <ac:chgData name="Jack Craft (2104855)" userId="672a2b7c-adfa-4bfc-bfbd-929f9f39f9f1" providerId="ADAL" clId="{8F91C727-DA21-4D28-8933-A55DFD857212}" dt="2022-12-11T14:15:43.942" v="11388" actId="478"/>
          <ac:spMkLst>
            <pc:docMk/>
            <pc:sldMk cId="3939129222" sldId="278"/>
            <ac:spMk id="7" creationId="{A033188B-016A-A4C2-F80E-A411DCAE0AA4}"/>
          </ac:spMkLst>
        </pc:spChg>
        <pc:spChg chg="add del">
          <ac:chgData name="Jack Craft (2104855)" userId="672a2b7c-adfa-4bfc-bfbd-929f9f39f9f1" providerId="ADAL" clId="{8F91C727-DA21-4D28-8933-A55DFD857212}" dt="2022-12-11T14:12:35.238" v="11318" actId="26606"/>
          <ac:spMkLst>
            <pc:docMk/>
            <pc:sldMk cId="3939129222" sldId="278"/>
            <ac:spMk id="9" creationId="{F3060C83-F051-4F0E-ABAD-AA0DFC48B218}"/>
          </ac:spMkLst>
        </pc:spChg>
        <pc:spChg chg="add del">
          <ac:chgData name="Jack Craft (2104855)" userId="672a2b7c-adfa-4bfc-bfbd-929f9f39f9f1" providerId="ADAL" clId="{8F91C727-DA21-4D28-8933-A55DFD857212}" dt="2022-12-11T14:13:18.894" v="11358" actId="26606"/>
          <ac:spMkLst>
            <pc:docMk/>
            <pc:sldMk cId="3939129222" sldId="278"/>
            <ac:spMk id="10" creationId="{5E39A796-BE83-48B1-B33F-35C4A32AAB57}"/>
          </ac:spMkLst>
        </pc:spChg>
        <pc:spChg chg="add del">
          <ac:chgData name="Jack Craft (2104855)" userId="672a2b7c-adfa-4bfc-bfbd-929f9f39f9f1" providerId="ADAL" clId="{8F91C727-DA21-4D28-8933-A55DFD857212}" dt="2022-12-11T14:12:35.238" v="11318" actId="26606"/>
          <ac:spMkLst>
            <pc:docMk/>
            <pc:sldMk cId="3939129222" sldId="278"/>
            <ac:spMk id="11" creationId="{83C98ABE-055B-441F-B07E-44F97F083C39}"/>
          </ac:spMkLst>
        </pc:spChg>
        <pc:spChg chg="add del">
          <ac:chgData name="Jack Craft (2104855)" userId="672a2b7c-adfa-4bfc-bfbd-929f9f39f9f1" providerId="ADAL" clId="{8F91C727-DA21-4D28-8933-A55DFD857212}" dt="2022-12-11T14:13:18.894" v="11358" actId="26606"/>
          <ac:spMkLst>
            <pc:docMk/>
            <pc:sldMk cId="3939129222" sldId="278"/>
            <ac:spMk id="12" creationId="{72F84B47-E267-4194-8194-831DB7B5547F}"/>
          </ac:spMkLst>
        </pc:spChg>
        <pc:spChg chg="add del">
          <ac:chgData name="Jack Craft (2104855)" userId="672a2b7c-adfa-4bfc-bfbd-929f9f39f9f1" providerId="ADAL" clId="{8F91C727-DA21-4D28-8933-A55DFD857212}" dt="2022-12-11T14:12:35.238" v="11318" actId="26606"/>
          <ac:spMkLst>
            <pc:docMk/>
            <pc:sldMk cId="3939129222" sldId="278"/>
            <ac:spMk id="13" creationId="{29FDB030-9B49-4CED-8CCD-4D99382388AC}"/>
          </ac:spMkLst>
        </pc:spChg>
        <pc:spChg chg="add del">
          <ac:chgData name="Jack Craft (2104855)" userId="672a2b7c-adfa-4bfc-bfbd-929f9f39f9f1" providerId="ADAL" clId="{8F91C727-DA21-4D28-8933-A55DFD857212}" dt="2022-12-11T14:12:35.238" v="11318" actId="26606"/>
          <ac:spMkLst>
            <pc:docMk/>
            <pc:sldMk cId="3939129222" sldId="278"/>
            <ac:spMk id="15" creationId="{3783CA14-24A1-485C-8B30-D6A5D87987AD}"/>
          </ac:spMkLst>
        </pc:spChg>
        <pc:spChg chg="add del">
          <ac:chgData name="Jack Craft (2104855)" userId="672a2b7c-adfa-4bfc-bfbd-929f9f39f9f1" providerId="ADAL" clId="{8F91C727-DA21-4D28-8933-A55DFD857212}" dt="2022-12-11T14:12:35.238" v="11318" actId="26606"/>
          <ac:spMkLst>
            <pc:docMk/>
            <pc:sldMk cId="3939129222" sldId="278"/>
            <ac:spMk id="17" creationId="{9A97C86A-04D6-40F7-AE84-31AB43E6A846}"/>
          </ac:spMkLst>
        </pc:spChg>
        <pc:spChg chg="add del">
          <ac:chgData name="Jack Craft (2104855)" userId="672a2b7c-adfa-4bfc-bfbd-929f9f39f9f1" providerId="ADAL" clId="{8F91C727-DA21-4D28-8933-A55DFD857212}" dt="2022-12-11T14:12:35.238" v="11318" actId="26606"/>
          <ac:spMkLst>
            <pc:docMk/>
            <pc:sldMk cId="3939129222" sldId="278"/>
            <ac:spMk id="19" creationId="{FF9F2414-84E8-453E-B1F3-389FDE8192D9}"/>
          </ac:spMkLst>
        </pc:spChg>
        <pc:spChg chg="add">
          <ac:chgData name="Jack Craft (2104855)" userId="672a2b7c-adfa-4bfc-bfbd-929f9f39f9f1" providerId="ADAL" clId="{8F91C727-DA21-4D28-8933-A55DFD857212}" dt="2022-12-11T14:13:18.904" v="11359" actId="26606"/>
          <ac:spMkLst>
            <pc:docMk/>
            <pc:sldMk cId="3939129222" sldId="278"/>
            <ac:spMk id="20" creationId="{2B566528-1B12-4246-9431-5C2D7D081168}"/>
          </ac:spMkLst>
        </pc:spChg>
        <pc:spChg chg="add del">
          <ac:chgData name="Jack Craft (2104855)" userId="672a2b7c-adfa-4bfc-bfbd-929f9f39f9f1" providerId="ADAL" clId="{8F91C727-DA21-4D28-8933-A55DFD857212}" dt="2022-12-11T14:12:35.238" v="11318" actId="26606"/>
          <ac:spMkLst>
            <pc:docMk/>
            <pc:sldMk cId="3939129222" sldId="278"/>
            <ac:spMk id="21" creationId="{3ECA69A1-7536-43AC-85EF-C7106179F5ED}"/>
          </ac:spMkLst>
        </pc:spChg>
        <pc:grpChg chg="add">
          <ac:chgData name="Jack Craft (2104855)" userId="672a2b7c-adfa-4bfc-bfbd-929f9f39f9f1" providerId="ADAL" clId="{8F91C727-DA21-4D28-8933-A55DFD857212}" dt="2022-12-11T14:13:18.904" v="11359" actId="26606"/>
          <ac:grpSpMkLst>
            <pc:docMk/>
            <pc:sldMk cId="3939129222" sldId="278"/>
            <ac:grpSpMk id="16" creationId="{5995D10D-E9C9-47DB-AE7E-801FEF38F5C9}"/>
          </ac:grpSpMkLst>
        </pc:grpChg>
        <pc:grpChg chg="add">
          <ac:chgData name="Jack Craft (2104855)" userId="672a2b7c-adfa-4bfc-bfbd-929f9f39f9f1" providerId="ADAL" clId="{8F91C727-DA21-4D28-8933-A55DFD857212}" dt="2022-12-11T14:13:18.904" v="11359" actId="26606"/>
          <ac:grpSpMkLst>
            <pc:docMk/>
            <pc:sldMk cId="3939129222" sldId="278"/>
            <ac:grpSpMk id="22" creationId="{828A5161-06F1-46CF-8AD7-844680A59E13}"/>
          </ac:grpSpMkLst>
        </pc:grpChg>
        <pc:graphicFrameChg chg="add del mod">
          <ac:chgData name="Jack Craft (2104855)" userId="672a2b7c-adfa-4bfc-bfbd-929f9f39f9f1" providerId="ADAL" clId="{8F91C727-DA21-4D28-8933-A55DFD857212}" dt="2022-12-11T14:15:43.942" v="11388" actId="478"/>
          <ac:graphicFrameMkLst>
            <pc:docMk/>
            <pc:sldMk cId="3939129222" sldId="278"/>
            <ac:graphicFrameMk id="6" creationId="{75044B38-062E-9407-D2E2-B41281ECD1AF}"/>
          </ac:graphicFrameMkLst>
        </pc:graphicFrameChg>
        <pc:picChg chg="add mod ord">
          <ac:chgData name="Jack Craft (2104855)" userId="672a2b7c-adfa-4bfc-bfbd-929f9f39f9f1" providerId="ADAL" clId="{8F91C727-DA21-4D28-8933-A55DFD857212}" dt="2022-12-11T14:13:35.009" v="11364" actId="1076"/>
          <ac:picMkLst>
            <pc:docMk/>
            <pc:sldMk cId="3939129222" sldId="278"/>
            <ac:picMk id="4" creationId="{CB5C58CE-86E2-B1AC-2E11-7AF4AF477276}"/>
          </ac:picMkLst>
        </pc:picChg>
      </pc:sldChg>
      <pc:sldMasterChg chg="setBg modSldLayout">
        <pc:chgData name="Jack Craft (2104855)" userId="672a2b7c-adfa-4bfc-bfbd-929f9f39f9f1" providerId="ADAL" clId="{8F91C727-DA21-4D28-8933-A55DFD857212}" dt="2022-12-09T19:26:55.679" v="2966"/>
        <pc:sldMasterMkLst>
          <pc:docMk/>
          <pc:sldMasterMk cId="355287985" sldId="2147483648"/>
        </pc:sldMasterMkLst>
        <pc:sldLayoutChg chg="setBg">
          <pc:chgData name="Jack Craft (2104855)" userId="672a2b7c-adfa-4bfc-bfbd-929f9f39f9f1" providerId="ADAL" clId="{8F91C727-DA21-4D28-8933-A55DFD857212}" dt="2022-12-09T19:26:55.679" v="2966"/>
          <pc:sldLayoutMkLst>
            <pc:docMk/>
            <pc:sldMasterMk cId="355287985" sldId="2147483648"/>
            <pc:sldLayoutMk cId="4173606909" sldId="2147483649"/>
          </pc:sldLayoutMkLst>
        </pc:sldLayoutChg>
        <pc:sldLayoutChg chg="setBg">
          <pc:chgData name="Jack Craft (2104855)" userId="672a2b7c-adfa-4bfc-bfbd-929f9f39f9f1" providerId="ADAL" clId="{8F91C727-DA21-4D28-8933-A55DFD857212}" dt="2022-12-09T19:26:55.679" v="2966"/>
          <pc:sldLayoutMkLst>
            <pc:docMk/>
            <pc:sldMasterMk cId="355287985" sldId="2147483648"/>
            <pc:sldLayoutMk cId="183619392" sldId="2147483650"/>
          </pc:sldLayoutMkLst>
        </pc:sldLayoutChg>
        <pc:sldLayoutChg chg="setBg">
          <pc:chgData name="Jack Craft (2104855)" userId="672a2b7c-adfa-4bfc-bfbd-929f9f39f9f1" providerId="ADAL" clId="{8F91C727-DA21-4D28-8933-A55DFD857212}" dt="2022-12-09T19:26:55.679" v="2966"/>
          <pc:sldLayoutMkLst>
            <pc:docMk/>
            <pc:sldMasterMk cId="355287985" sldId="2147483648"/>
            <pc:sldLayoutMk cId="2298749211" sldId="2147483651"/>
          </pc:sldLayoutMkLst>
        </pc:sldLayoutChg>
        <pc:sldLayoutChg chg="setBg">
          <pc:chgData name="Jack Craft (2104855)" userId="672a2b7c-adfa-4bfc-bfbd-929f9f39f9f1" providerId="ADAL" clId="{8F91C727-DA21-4D28-8933-A55DFD857212}" dt="2022-12-09T19:26:55.679" v="2966"/>
          <pc:sldLayoutMkLst>
            <pc:docMk/>
            <pc:sldMasterMk cId="355287985" sldId="2147483648"/>
            <pc:sldLayoutMk cId="893197743" sldId="2147483652"/>
          </pc:sldLayoutMkLst>
        </pc:sldLayoutChg>
        <pc:sldLayoutChg chg="setBg">
          <pc:chgData name="Jack Craft (2104855)" userId="672a2b7c-adfa-4bfc-bfbd-929f9f39f9f1" providerId="ADAL" clId="{8F91C727-DA21-4D28-8933-A55DFD857212}" dt="2022-12-09T19:26:55.679" v="2966"/>
          <pc:sldLayoutMkLst>
            <pc:docMk/>
            <pc:sldMasterMk cId="355287985" sldId="2147483648"/>
            <pc:sldLayoutMk cId="4261778103" sldId="2147483653"/>
          </pc:sldLayoutMkLst>
        </pc:sldLayoutChg>
        <pc:sldLayoutChg chg="setBg">
          <pc:chgData name="Jack Craft (2104855)" userId="672a2b7c-adfa-4bfc-bfbd-929f9f39f9f1" providerId="ADAL" clId="{8F91C727-DA21-4D28-8933-A55DFD857212}" dt="2022-12-09T19:26:55.679" v="2966"/>
          <pc:sldLayoutMkLst>
            <pc:docMk/>
            <pc:sldMasterMk cId="355287985" sldId="2147483648"/>
            <pc:sldLayoutMk cId="24702003" sldId="2147483654"/>
          </pc:sldLayoutMkLst>
        </pc:sldLayoutChg>
        <pc:sldLayoutChg chg="setBg">
          <pc:chgData name="Jack Craft (2104855)" userId="672a2b7c-adfa-4bfc-bfbd-929f9f39f9f1" providerId="ADAL" clId="{8F91C727-DA21-4D28-8933-A55DFD857212}" dt="2022-12-09T19:26:55.679" v="2966"/>
          <pc:sldLayoutMkLst>
            <pc:docMk/>
            <pc:sldMasterMk cId="355287985" sldId="2147483648"/>
            <pc:sldLayoutMk cId="2418506297" sldId="2147483655"/>
          </pc:sldLayoutMkLst>
        </pc:sldLayoutChg>
        <pc:sldLayoutChg chg="setBg">
          <pc:chgData name="Jack Craft (2104855)" userId="672a2b7c-adfa-4bfc-bfbd-929f9f39f9f1" providerId="ADAL" clId="{8F91C727-DA21-4D28-8933-A55DFD857212}" dt="2022-12-09T19:26:55.679" v="2966"/>
          <pc:sldLayoutMkLst>
            <pc:docMk/>
            <pc:sldMasterMk cId="355287985" sldId="2147483648"/>
            <pc:sldLayoutMk cId="1589260120" sldId="2147483656"/>
          </pc:sldLayoutMkLst>
        </pc:sldLayoutChg>
        <pc:sldLayoutChg chg="setBg">
          <pc:chgData name="Jack Craft (2104855)" userId="672a2b7c-adfa-4bfc-bfbd-929f9f39f9f1" providerId="ADAL" clId="{8F91C727-DA21-4D28-8933-A55DFD857212}" dt="2022-12-09T19:26:55.679" v="2966"/>
          <pc:sldLayoutMkLst>
            <pc:docMk/>
            <pc:sldMasterMk cId="355287985" sldId="2147483648"/>
            <pc:sldLayoutMk cId="1992019048" sldId="2147483657"/>
          </pc:sldLayoutMkLst>
        </pc:sldLayoutChg>
        <pc:sldLayoutChg chg="setBg">
          <pc:chgData name="Jack Craft (2104855)" userId="672a2b7c-adfa-4bfc-bfbd-929f9f39f9f1" providerId="ADAL" clId="{8F91C727-DA21-4D28-8933-A55DFD857212}" dt="2022-12-09T19:26:55.679" v="2966"/>
          <pc:sldLayoutMkLst>
            <pc:docMk/>
            <pc:sldMasterMk cId="355287985" sldId="2147483648"/>
            <pc:sldLayoutMk cId="509263203" sldId="2147483658"/>
          </pc:sldLayoutMkLst>
        </pc:sldLayoutChg>
        <pc:sldLayoutChg chg="setBg">
          <pc:chgData name="Jack Craft (2104855)" userId="672a2b7c-adfa-4bfc-bfbd-929f9f39f9f1" providerId="ADAL" clId="{8F91C727-DA21-4D28-8933-A55DFD857212}" dt="2022-12-09T19:26:55.679" v="2966"/>
          <pc:sldLayoutMkLst>
            <pc:docMk/>
            <pc:sldMasterMk cId="355287985" sldId="2147483648"/>
            <pc:sldLayoutMk cId="2373822138" sldId="2147483659"/>
          </pc:sldLayoutMkLst>
        </pc:sldLayoutChg>
      </pc:sldMasterChg>
    </pc:docChg>
  </pc:docChgLst>
  <pc:docChgLst>
    <pc:chgData name="Jack Craft (2104855)" userId="672a2b7c-adfa-4bfc-bfbd-929f9f39f9f1" providerId="ADAL" clId="{2C4747EF-A2E9-44C0-B659-9F72A4B8AD53}"/>
    <pc:docChg chg="undo custSel addSld delSld modSld sldOrd modSection modNotesMaster">
      <pc:chgData name="Jack Craft (2104855)" userId="672a2b7c-adfa-4bfc-bfbd-929f9f39f9f1" providerId="ADAL" clId="{2C4747EF-A2E9-44C0-B659-9F72A4B8AD53}" dt="2022-12-12T23:15:00.582" v="8995"/>
      <pc:docMkLst>
        <pc:docMk/>
      </pc:docMkLst>
      <pc:sldChg chg="modSp mod">
        <pc:chgData name="Jack Craft (2104855)" userId="672a2b7c-adfa-4bfc-bfbd-929f9f39f9f1" providerId="ADAL" clId="{2C4747EF-A2E9-44C0-B659-9F72A4B8AD53}" dt="2022-12-12T21:07:55.952" v="1" actId="962"/>
        <pc:sldMkLst>
          <pc:docMk/>
          <pc:sldMk cId="1382015798" sldId="256"/>
        </pc:sldMkLst>
        <pc:picChg chg="mod">
          <ac:chgData name="Jack Craft (2104855)" userId="672a2b7c-adfa-4bfc-bfbd-929f9f39f9f1" providerId="ADAL" clId="{2C4747EF-A2E9-44C0-B659-9F72A4B8AD53}" dt="2022-12-12T21:07:55.952" v="1" actId="962"/>
          <ac:picMkLst>
            <pc:docMk/>
            <pc:sldMk cId="1382015798" sldId="256"/>
            <ac:picMk id="25" creationId="{544E4523-B4C3-CDD8-EF7A-F8D79B271CEB}"/>
          </ac:picMkLst>
        </pc:picChg>
      </pc:sldChg>
      <pc:sldChg chg="modNotesTx">
        <pc:chgData name="Jack Craft (2104855)" userId="672a2b7c-adfa-4bfc-bfbd-929f9f39f9f1" providerId="ADAL" clId="{2C4747EF-A2E9-44C0-B659-9F72A4B8AD53}" dt="2022-12-12T21:11:56.732" v="383" actId="20577"/>
        <pc:sldMkLst>
          <pc:docMk/>
          <pc:sldMk cId="2404107952" sldId="257"/>
        </pc:sldMkLst>
      </pc:sldChg>
      <pc:sldChg chg="modNotesTx">
        <pc:chgData name="Jack Craft (2104855)" userId="672a2b7c-adfa-4bfc-bfbd-929f9f39f9f1" providerId="ADAL" clId="{2C4747EF-A2E9-44C0-B659-9F72A4B8AD53}" dt="2022-12-12T21:25:53.332" v="1606" actId="20577"/>
        <pc:sldMkLst>
          <pc:docMk/>
          <pc:sldMk cId="2359414830" sldId="258"/>
        </pc:sldMkLst>
      </pc:sldChg>
      <pc:sldChg chg="modSp mod">
        <pc:chgData name="Jack Craft (2104855)" userId="672a2b7c-adfa-4bfc-bfbd-929f9f39f9f1" providerId="ADAL" clId="{2C4747EF-A2E9-44C0-B659-9F72A4B8AD53}" dt="2022-12-12T21:08:32.296" v="7" actId="962"/>
        <pc:sldMkLst>
          <pc:docMk/>
          <pc:sldMk cId="1625467956" sldId="259"/>
        </pc:sldMkLst>
        <pc:picChg chg="mod">
          <ac:chgData name="Jack Craft (2104855)" userId="672a2b7c-adfa-4bfc-bfbd-929f9f39f9f1" providerId="ADAL" clId="{2C4747EF-A2E9-44C0-B659-9F72A4B8AD53}" dt="2022-12-12T21:08:32.296" v="7" actId="962"/>
          <ac:picMkLst>
            <pc:docMk/>
            <pc:sldMk cId="1625467956" sldId="259"/>
            <ac:picMk id="6" creationId="{FDA6D0D2-092F-4098-2817-AF1B0346345E}"/>
          </ac:picMkLst>
        </pc:picChg>
      </pc:sldChg>
      <pc:sldChg chg="modSp mod modNotesTx">
        <pc:chgData name="Jack Craft (2104855)" userId="672a2b7c-adfa-4bfc-bfbd-929f9f39f9f1" providerId="ADAL" clId="{2C4747EF-A2E9-44C0-B659-9F72A4B8AD53}" dt="2022-12-12T22:09:05.887" v="5872" actId="20577"/>
        <pc:sldMkLst>
          <pc:docMk/>
          <pc:sldMk cId="2527770769" sldId="260"/>
        </pc:sldMkLst>
        <pc:spChg chg="mod">
          <ac:chgData name="Jack Craft (2104855)" userId="672a2b7c-adfa-4bfc-bfbd-929f9f39f9f1" providerId="ADAL" clId="{2C4747EF-A2E9-44C0-B659-9F72A4B8AD53}" dt="2022-12-12T22:01:48.376" v="5245" actId="1076"/>
          <ac:spMkLst>
            <pc:docMk/>
            <pc:sldMk cId="2527770769" sldId="260"/>
            <ac:spMk id="2" creationId="{89AD7CCF-F3C5-1DD0-9A7C-FFF898E3A752}"/>
          </ac:spMkLst>
        </pc:spChg>
        <pc:graphicFrameChg chg="mod">
          <ac:chgData name="Jack Craft (2104855)" userId="672a2b7c-adfa-4bfc-bfbd-929f9f39f9f1" providerId="ADAL" clId="{2C4747EF-A2E9-44C0-B659-9F72A4B8AD53}" dt="2022-12-12T22:02:04.012" v="5252"/>
          <ac:graphicFrameMkLst>
            <pc:docMk/>
            <pc:sldMk cId="2527770769" sldId="260"/>
            <ac:graphicFrameMk id="12" creationId="{59ACF565-AC52-0AB9-6548-942303178AFC}"/>
          </ac:graphicFrameMkLst>
        </pc:graphicFrameChg>
      </pc:sldChg>
      <pc:sldChg chg="del">
        <pc:chgData name="Jack Craft (2104855)" userId="672a2b7c-adfa-4bfc-bfbd-929f9f39f9f1" providerId="ADAL" clId="{2C4747EF-A2E9-44C0-B659-9F72A4B8AD53}" dt="2022-12-12T22:09:39.818" v="5875" actId="47"/>
        <pc:sldMkLst>
          <pc:docMk/>
          <pc:sldMk cId="546980261" sldId="261"/>
        </pc:sldMkLst>
      </pc:sldChg>
      <pc:sldChg chg="addSp modSp mod">
        <pc:chgData name="Jack Craft (2104855)" userId="672a2b7c-adfa-4bfc-bfbd-929f9f39f9f1" providerId="ADAL" clId="{2C4747EF-A2E9-44C0-B659-9F72A4B8AD53}" dt="2022-12-12T22:19:52.517" v="6469" actId="1076"/>
        <pc:sldMkLst>
          <pc:docMk/>
          <pc:sldMk cId="1760202151" sldId="262"/>
        </pc:sldMkLst>
        <pc:spChg chg="mod">
          <ac:chgData name="Jack Craft (2104855)" userId="672a2b7c-adfa-4bfc-bfbd-929f9f39f9f1" providerId="ADAL" clId="{2C4747EF-A2E9-44C0-B659-9F72A4B8AD53}" dt="2022-12-12T22:19:45.782" v="6468" actId="20577"/>
          <ac:spMkLst>
            <pc:docMk/>
            <pc:sldMk cId="1760202151" sldId="262"/>
            <ac:spMk id="3" creationId="{DC115FAD-6557-9061-5965-B2D33609B6CD}"/>
          </ac:spMkLst>
        </pc:spChg>
        <pc:spChg chg="add mod">
          <ac:chgData name="Jack Craft (2104855)" userId="672a2b7c-adfa-4bfc-bfbd-929f9f39f9f1" providerId="ADAL" clId="{2C4747EF-A2E9-44C0-B659-9F72A4B8AD53}" dt="2022-12-12T22:19:52.517" v="6469" actId="1076"/>
          <ac:spMkLst>
            <pc:docMk/>
            <pc:sldMk cId="1760202151" sldId="262"/>
            <ac:spMk id="4" creationId="{7A019194-49B0-24EA-90FA-551102E5BFC7}"/>
          </ac:spMkLst>
        </pc:spChg>
      </pc:sldChg>
      <pc:sldChg chg="addSp delSp modSp mod modNotesTx">
        <pc:chgData name="Jack Craft (2104855)" userId="672a2b7c-adfa-4bfc-bfbd-929f9f39f9f1" providerId="ADAL" clId="{2C4747EF-A2E9-44C0-B659-9F72A4B8AD53}" dt="2022-12-12T22:49:41.661" v="7404" actId="1076"/>
        <pc:sldMkLst>
          <pc:docMk/>
          <pc:sldMk cId="3716594164" sldId="263"/>
        </pc:sldMkLst>
        <pc:spChg chg="mod">
          <ac:chgData name="Jack Craft (2104855)" userId="672a2b7c-adfa-4bfc-bfbd-929f9f39f9f1" providerId="ADAL" clId="{2C4747EF-A2E9-44C0-B659-9F72A4B8AD53}" dt="2022-12-12T22:33:20.867" v="6688" actId="1076"/>
          <ac:spMkLst>
            <pc:docMk/>
            <pc:sldMk cId="3716594164" sldId="263"/>
            <ac:spMk id="2" creationId="{C9EEA6FB-3BCA-B6EF-D006-D5B48DED668E}"/>
          </ac:spMkLst>
        </pc:spChg>
        <pc:spChg chg="mod">
          <ac:chgData name="Jack Craft (2104855)" userId="672a2b7c-adfa-4bfc-bfbd-929f9f39f9f1" providerId="ADAL" clId="{2C4747EF-A2E9-44C0-B659-9F72A4B8AD53}" dt="2022-12-12T22:49:17.086" v="7398" actId="1076"/>
          <ac:spMkLst>
            <pc:docMk/>
            <pc:sldMk cId="3716594164" sldId="263"/>
            <ac:spMk id="3" creationId="{07748124-FA8C-DC2F-27A4-AF6C13ED6187}"/>
          </ac:spMkLst>
        </pc:spChg>
        <pc:spChg chg="mod">
          <ac:chgData name="Jack Craft (2104855)" userId="672a2b7c-adfa-4bfc-bfbd-929f9f39f9f1" providerId="ADAL" clId="{2C4747EF-A2E9-44C0-B659-9F72A4B8AD53}" dt="2022-12-12T22:33:27.203" v="6689" actId="1076"/>
          <ac:spMkLst>
            <pc:docMk/>
            <pc:sldMk cId="3716594164" sldId="263"/>
            <ac:spMk id="4" creationId="{97733C3E-9D26-71DA-D89C-8B4C9860FB95}"/>
          </ac:spMkLst>
        </pc:spChg>
        <pc:spChg chg="add mod">
          <ac:chgData name="Jack Craft (2104855)" userId="672a2b7c-adfa-4bfc-bfbd-929f9f39f9f1" providerId="ADAL" clId="{2C4747EF-A2E9-44C0-B659-9F72A4B8AD53}" dt="2022-12-12T22:48:16.449" v="7395" actId="13926"/>
          <ac:spMkLst>
            <pc:docMk/>
            <pc:sldMk cId="3716594164" sldId="263"/>
            <ac:spMk id="9" creationId="{7D42A5F5-57DB-69B3-66BD-53A4F4026BA1}"/>
          </ac:spMkLst>
        </pc:spChg>
        <pc:spChg chg="add del mod">
          <ac:chgData name="Jack Craft (2104855)" userId="672a2b7c-adfa-4bfc-bfbd-929f9f39f9f1" providerId="ADAL" clId="{2C4747EF-A2E9-44C0-B659-9F72A4B8AD53}" dt="2022-12-12T22:48:08.469" v="7392"/>
          <ac:spMkLst>
            <pc:docMk/>
            <pc:sldMk cId="3716594164" sldId="263"/>
            <ac:spMk id="10" creationId="{9EB47950-CBA0-2D38-6B32-082746B059C5}"/>
          </ac:spMkLst>
        </pc:spChg>
        <pc:spChg chg="add mod">
          <ac:chgData name="Jack Craft (2104855)" userId="672a2b7c-adfa-4bfc-bfbd-929f9f39f9f1" providerId="ADAL" clId="{2C4747EF-A2E9-44C0-B659-9F72A4B8AD53}" dt="2022-12-12T22:48:06.881" v="7390" actId="1076"/>
          <ac:spMkLst>
            <pc:docMk/>
            <pc:sldMk cId="3716594164" sldId="263"/>
            <ac:spMk id="11" creationId="{BBEC52D1-D660-5C9E-FFC8-64753D4B8713}"/>
          </ac:spMkLst>
        </pc:spChg>
        <pc:picChg chg="add mod modCrop">
          <ac:chgData name="Jack Craft (2104855)" userId="672a2b7c-adfa-4bfc-bfbd-929f9f39f9f1" providerId="ADAL" clId="{2C4747EF-A2E9-44C0-B659-9F72A4B8AD53}" dt="2022-12-12T22:33:37.138" v="6691" actId="14100"/>
          <ac:picMkLst>
            <pc:docMk/>
            <pc:sldMk cId="3716594164" sldId="263"/>
            <ac:picMk id="6" creationId="{0F989848-26F0-D71C-3859-151361B42209}"/>
          </ac:picMkLst>
        </pc:picChg>
        <pc:picChg chg="add mod modCrop">
          <ac:chgData name="Jack Craft (2104855)" userId="672a2b7c-adfa-4bfc-bfbd-929f9f39f9f1" providerId="ADAL" clId="{2C4747EF-A2E9-44C0-B659-9F72A4B8AD53}" dt="2022-12-12T22:24:24.969" v="6490" actId="732"/>
          <ac:picMkLst>
            <pc:docMk/>
            <pc:sldMk cId="3716594164" sldId="263"/>
            <ac:picMk id="8" creationId="{A81050FE-81B4-461A-2A41-C7ACF381744C}"/>
          </ac:picMkLst>
        </pc:picChg>
        <pc:picChg chg="add mod">
          <ac:chgData name="Jack Craft (2104855)" userId="672a2b7c-adfa-4bfc-bfbd-929f9f39f9f1" providerId="ADAL" clId="{2C4747EF-A2E9-44C0-B659-9F72A4B8AD53}" dt="2022-12-12T22:49:41.661" v="7404" actId="1076"/>
          <ac:picMkLst>
            <pc:docMk/>
            <pc:sldMk cId="3716594164" sldId="263"/>
            <ac:picMk id="12" creationId="{E848A0F8-8142-191A-471A-DCC587E824FD}"/>
          </ac:picMkLst>
        </pc:picChg>
        <pc:picChg chg="add mod">
          <ac:chgData name="Jack Craft (2104855)" userId="672a2b7c-adfa-4bfc-bfbd-929f9f39f9f1" providerId="ADAL" clId="{2C4747EF-A2E9-44C0-B659-9F72A4B8AD53}" dt="2022-12-12T22:49:38.197" v="7403" actId="1076"/>
          <ac:picMkLst>
            <pc:docMk/>
            <pc:sldMk cId="3716594164" sldId="263"/>
            <ac:picMk id="13" creationId="{95BC3DFC-6B73-4299-B144-E22A25522BCE}"/>
          </ac:picMkLst>
        </pc:picChg>
      </pc:sldChg>
      <pc:sldChg chg="addSp modSp mod">
        <pc:chgData name="Jack Craft (2104855)" userId="672a2b7c-adfa-4bfc-bfbd-929f9f39f9f1" providerId="ADAL" clId="{2C4747EF-A2E9-44C0-B659-9F72A4B8AD53}" dt="2022-12-12T22:58:01.447" v="8533" actId="21"/>
        <pc:sldMkLst>
          <pc:docMk/>
          <pc:sldMk cId="1045190798" sldId="264"/>
        </pc:sldMkLst>
        <pc:spChg chg="mod">
          <ac:chgData name="Jack Craft (2104855)" userId="672a2b7c-adfa-4bfc-bfbd-929f9f39f9f1" providerId="ADAL" clId="{2C4747EF-A2E9-44C0-B659-9F72A4B8AD53}" dt="2022-12-12T22:57:11.853" v="8518" actId="1076"/>
          <ac:spMkLst>
            <pc:docMk/>
            <pc:sldMk cId="1045190798" sldId="264"/>
            <ac:spMk id="2" creationId="{34716AD0-538C-F9AA-6A87-F84ECF0ADDBE}"/>
          </ac:spMkLst>
        </pc:spChg>
        <pc:spChg chg="add mod">
          <ac:chgData name="Jack Craft (2104855)" userId="672a2b7c-adfa-4bfc-bfbd-929f9f39f9f1" providerId="ADAL" clId="{2C4747EF-A2E9-44C0-B659-9F72A4B8AD53}" dt="2022-12-12T22:58:01.447" v="8533" actId="21"/>
          <ac:spMkLst>
            <pc:docMk/>
            <pc:sldMk cId="1045190798" sldId="264"/>
            <ac:spMk id="4" creationId="{6C341310-0F56-D151-7397-1316DC216770}"/>
          </ac:spMkLst>
        </pc:spChg>
      </pc:sldChg>
      <pc:sldChg chg="del">
        <pc:chgData name="Jack Craft (2104855)" userId="672a2b7c-adfa-4bfc-bfbd-929f9f39f9f1" providerId="ADAL" clId="{2C4747EF-A2E9-44C0-B659-9F72A4B8AD53}" dt="2022-12-12T22:57:24.569" v="8519" actId="47"/>
        <pc:sldMkLst>
          <pc:docMk/>
          <pc:sldMk cId="2114865306" sldId="265"/>
        </pc:sldMkLst>
      </pc:sldChg>
      <pc:sldChg chg="del">
        <pc:chgData name="Jack Craft (2104855)" userId="672a2b7c-adfa-4bfc-bfbd-929f9f39f9f1" providerId="ADAL" clId="{2C4747EF-A2E9-44C0-B659-9F72A4B8AD53}" dt="2022-12-12T22:57:25.629" v="8520" actId="47"/>
        <pc:sldMkLst>
          <pc:docMk/>
          <pc:sldMk cId="3266916696" sldId="266"/>
        </pc:sldMkLst>
      </pc:sldChg>
      <pc:sldChg chg="del ord">
        <pc:chgData name="Jack Craft (2104855)" userId="672a2b7c-adfa-4bfc-bfbd-929f9f39f9f1" providerId="ADAL" clId="{2C4747EF-A2E9-44C0-B659-9F72A4B8AD53}" dt="2022-12-12T23:06:46.779" v="8890" actId="47"/>
        <pc:sldMkLst>
          <pc:docMk/>
          <pc:sldMk cId="2400320853" sldId="267"/>
        </pc:sldMkLst>
      </pc:sldChg>
      <pc:sldChg chg="addSp delSp modSp mod">
        <pc:chgData name="Jack Craft (2104855)" userId="672a2b7c-adfa-4bfc-bfbd-929f9f39f9f1" providerId="ADAL" clId="{2C4747EF-A2E9-44C0-B659-9F72A4B8AD53}" dt="2022-12-12T22:59:08.507" v="8561" actId="5793"/>
        <pc:sldMkLst>
          <pc:docMk/>
          <pc:sldMk cId="2587726621" sldId="268"/>
        </pc:sldMkLst>
        <pc:spChg chg="mod">
          <ac:chgData name="Jack Craft (2104855)" userId="672a2b7c-adfa-4bfc-bfbd-929f9f39f9f1" providerId="ADAL" clId="{2C4747EF-A2E9-44C0-B659-9F72A4B8AD53}" dt="2022-12-12T22:58:18.357" v="8556" actId="113"/>
          <ac:spMkLst>
            <pc:docMk/>
            <pc:sldMk cId="2587726621" sldId="268"/>
            <ac:spMk id="2" creationId="{731922D1-6D63-5982-22C4-3B0C7208FD5D}"/>
          </ac:spMkLst>
        </pc:spChg>
        <pc:spChg chg="add del mod">
          <ac:chgData name="Jack Craft (2104855)" userId="672a2b7c-adfa-4bfc-bfbd-929f9f39f9f1" providerId="ADAL" clId="{2C4747EF-A2E9-44C0-B659-9F72A4B8AD53}" dt="2022-12-12T22:59:08.507" v="8561" actId="5793"/>
          <ac:spMkLst>
            <pc:docMk/>
            <pc:sldMk cId="2587726621" sldId="268"/>
            <ac:spMk id="3" creationId="{593D4721-1866-FD84-1457-27750330676C}"/>
          </ac:spMkLst>
        </pc:spChg>
        <pc:picChg chg="add del mod ord">
          <ac:chgData name="Jack Craft (2104855)" userId="672a2b7c-adfa-4bfc-bfbd-929f9f39f9f1" providerId="ADAL" clId="{2C4747EF-A2E9-44C0-B659-9F72A4B8AD53}" dt="2022-12-12T22:58:05.923" v="8535" actId="22"/>
          <ac:picMkLst>
            <pc:docMk/>
            <pc:sldMk cId="2587726621" sldId="268"/>
            <ac:picMk id="5" creationId="{982D1B59-C4DE-837A-03CE-A4E862BFEE4F}"/>
          </ac:picMkLst>
        </pc:picChg>
      </pc:sldChg>
      <pc:sldChg chg="modNotesTx">
        <pc:chgData name="Jack Craft (2104855)" userId="672a2b7c-adfa-4bfc-bfbd-929f9f39f9f1" providerId="ADAL" clId="{2C4747EF-A2E9-44C0-B659-9F72A4B8AD53}" dt="2022-12-12T21:17:12.529" v="1009" actId="20577"/>
        <pc:sldMkLst>
          <pc:docMk/>
          <pc:sldMk cId="1174129276" sldId="269"/>
        </pc:sldMkLst>
      </pc:sldChg>
      <pc:sldChg chg="modNotesTx">
        <pc:chgData name="Jack Craft (2104855)" userId="672a2b7c-adfa-4bfc-bfbd-929f9f39f9f1" providerId="ADAL" clId="{2C4747EF-A2E9-44C0-B659-9F72A4B8AD53}" dt="2022-12-12T22:01:23.055" v="5187" actId="313"/>
        <pc:sldMkLst>
          <pc:docMk/>
          <pc:sldMk cId="1259082288" sldId="270"/>
        </pc:sldMkLst>
      </pc:sldChg>
      <pc:sldChg chg="modSp mod modNotesTx">
        <pc:chgData name="Jack Craft (2104855)" userId="672a2b7c-adfa-4bfc-bfbd-929f9f39f9f1" providerId="ADAL" clId="{2C4747EF-A2E9-44C0-B659-9F72A4B8AD53}" dt="2022-12-12T22:09:33.527" v="5874" actId="20577"/>
        <pc:sldMkLst>
          <pc:docMk/>
          <pc:sldMk cId="1736919482" sldId="271"/>
        </pc:sldMkLst>
        <pc:picChg chg="mod">
          <ac:chgData name="Jack Craft (2104855)" userId="672a2b7c-adfa-4bfc-bfbd-929f9f39f9f1" providerId="ADAL" clId="{2C4747EF-A2E9-44C0-B659-9F72A4B8AD53}" dt="2022-12-12T21:07:59.256" v="2" actId="962"/>
          <ac:picMkLst>
            <pc:docMk/>
            <pc:sldMk cId="1736919482" sldId="271"/>
            <ac:picMk id="4" creationId="{653A124C-B1EB-F3E5-4201-B24ED4FF2C09}"/>
          </ac:picMkLst>
        </pc:picChg>
        <pc:picChg chg="mod">
          <ac:chgData name="Jack Craft (2104855)" userId="672a2b7c-adfa-4bfc-bfbd-929f9f39f9f1" providerId="ADAL" clId="{2C4747EF-A2E9-44C0-B659-9F72A4B8AD53}" dt="2022-12-12T21:08:10" v="4" actId="962"/>
          <ac:picMkLst>
            <pc:docMk/>
            <pc:sldMk cId="1736919482" sldId="271"/>
            <ac:picMk id="6" creationId="{D74031E0-1DA7-88CD-747D-54993FEC0EE8}"/>
          </ac:picMkLst>
        </pc:picChg>
      </pc:sldChg>
      <pc:sldChg chg="modSp mod">
        <pc:chgData name="Jack Craft (2104855)" userId="672a2b7c-adfa-4bfc-bfbd-929f9f39f9f1" providerId="ADAL" clId="{2C4747EF-A2E9-44C0-B659-9F72A4B8AD53}" dt="2022-12-12T23:06:26.889" v="8889" actId="113"/>
        <pc:sldMkLst>
          <pc:docMk/>
          <pc:sldMk cId="3587086072" sldId="272"/>
        </pc:sldMkLst>
        <pc:spChg chg="mod">
          <ac:chgData name="Jack Craft (2104855)" userId="672a2b7c-adfa-4bfc-bfbd-929f9f39f9f1" providerId="ADAL" clId="{2C4747EF-A2E9-44C0-B659-9F72A4B8AD53}" dt="2022-12-12T23:02:01.179" v="8779" actId="1076"/>
          <ac:spMkLst>
            <pc:docMk/>
            <pc:sldMk cId="3587086072" sldId="272"/>
            <ac:spMk id="2" creationId="{47B29BA6-6F7B-2844-1F1A-81B337543BFE}"/>
          </ac:spMkLst>
        </pc:spChg>
        <pc:spChg chg="mod">
          <ac:chgData name="Jack Craft (2104855)" userId="672a2b7c-adfa-4bfc-bfbd-929f9f39f9f1" providerId="ADAL" clId="{2C4747EF-A2E9-44C0-B659-9F72A4B8AD53}" dt="2022-12-12T23:06:26.889" v="8889" actId="113"/>
          <ac:spMkLst>
            <pc:docMk/>
            <pc:sldMk cId="3587086072" sldId="272"/>
            <ac:spMk id="3" creationId="{52CDC64C-9FD5-0B28-C98A-1424E03F24AC}"/>
          </ac:spMkLst>
        </pc:spChg>
        <pc:picChg chg="mod">
          <ac:chgData name="Jack Craft (2104855)" userId="672a2b7c-adfa-4bfc-bfbd-929f9f39f9f1" providerId="ADAL" clId="{2C4747EF-A2E9-44C0-B659-9F72A4B8AD53}" dt="2022-12-12T21:07:51.759" v="0" actId="962"/>
          <ac:picMkLst>
            <pc:docMk/>
            <pc:sldMk cId="3587086072" sldId="272"/>
            <ac:picMk id="10" creationId="{28FA8C17-CCCE-9F28-574E-417A23520245}"/>
          </ac:picMkLst>
        </pc:picChg>
      </pc:sldChg>
      <pc:sldChg chg="modSp mod modNotesTx">
        <pc:chgData name="Jack Craft (2104855)" userId="672a2b7c-adfa-4bfc-bfbd-929f9f39f9f1" providerId="ADAL" clId="{2C4747EF-A2E9-44C0-B659-9F72A4B8AD53}" dt="2022-12-12T21:43:48.990" v="3925" actId="313"/>
        <pc:sldMkLst>
          <pc:docMk/>
          <pc:sldMk cId="598744172" sldId="273"/>
        </pc:sldMkLst>
        <pc:picChg chg="mod">
          <ac:chgData name="Jack Craft (2104855)" userId="672a2b7c-adfa-4bfc-bfbd-929f9f39f9f1" providerId="ADAL" clId="{2C4747EF-A2E9-44C0-B659-9F72A4B8AD53}" dt="2022-12-12T21:08:14.304" v="5" actId="962"/>
          <ac:picMkLst>
            <pc:docMk/>
            <pc:sldMk cId="598744172" sldId="273"/>
            <ac:picMk id="5" creationId="{18710AF8-AF0B-1A87-84C4-FCC3E8C2232F}"/>
          </ac:picMkLst>
        </pc:picChg>
      </pc:sldChg>
      <pc:sldChg chg="addSp modSp mod setBg addAnim modNotesTx">
        <pc:chgData name="Jack Craft (2104855)" userId="672a2b7c-adfa-4bfc-bfbd-929f9f39f9f1" providerId="ADAL" clId="{2C4747EF-A2E9-44C0-B659-9F72A4B8AD53}" dt="2022-12-12T23:03:27.130" v="8784" actId="20577"/>
        <pc:sldMkLst>
          <pc:docMk/>
          <pc:sldMk cId="319736732" sldId="274"/>
        </pc:sldMkLst>
        <pc:spChg chg="mod ord">
          <ac:chgData name="Jack Craft (2104855)" userId="672a2b7c-adfa-4bfc-bfbd-929f9f39f9f1" providerId="ADAL" clId="{2C4747EF-A2E9-44C0-B659-9F72A4B8AD53}" dt="2022-12-12T22:56:15.670" v="8509" actId="26606"/>
          <ac:spMkLst>
            <pc:docMk/>
            <pc:sldMk cId="319736732" sldId="274"/>
            <ac:spMk id="2" creationId="{C9EEA6FB-3BCA-B6EF-D006-D5B48DED668E}"/>
          </ac:spMkLst>
        </pc:spChg>
        <pc:spChg chg="mod ord">
          <ac:chgData name="Jack Craft (2104855)" userId="672a2b7c-adfa-4bfc-bfbd-929f9f39f9f1" providerId="ADAL" clId="{2C4747EF-A2E9-44C0-B659-9F72A4B8AD53}" dt="2022-12-12T23:03:27.130" v="8784" actId="20577"/>
          <ac:spMkLst>
            <pc:docMk/>
            <pc:sldMk cId="319736732" sldId="274"/>
            <ac:spMk id="3" creationId="{07748124-FA8C-DC2F-27A4-AF6C13ED6187}"/>
          </ac:spMkLst>
        </pc:spChg>
        <pc:spChg chg="add">
          <ac:chgData name="Jack Craft (2104855)" userId="672a2b7c-adfa-4bfc-bfbd-929f9f39f9f1" providerId="ADAL" clId="{2C4747EF-A2E9-44C0-B659-9F72A4B8AD53}" dt="2022-12-12T22:56:15.670" v="8509" actId="26606"/>
          <ac:spMkLst>
            <pc:docMk/>
            <pc:sldMk cId="319736732" sldId="274"/>
            <ac:spMk id="16" creationId="{B497CCB5-5FC2-473C-AFCC-2430CEF1DF71}"/>
          </ac:spMkLst>
        </pc:spChg>
        <pc:spChg chg="add">
          <ac:chgData name="Jack Craft (2104855)" userId="672a2b7c-adfa-4bfc-bfbd-929f9f39f9f1" providerId="ADAL" clId="{2C4747EF-A2E9-44C0-B659-9F72A4B8AD53}" dt="2022-12-12T22:56:15.670" v="8509" actId="26606"/>
          <ac:spMkLst>
            <pc:docMk/>
            <pc:sldMk cId="319736732" sldId="274"/>
            <ac:spMk id="18" creationId="{599C8C75-BFDF-44E7-A028-EEB5EDD58817}"/>
          </ac:spMkLst>
        </pc:spChg>
        <pc:picChg chg="add mod ord">
          <ac:chgData name="Jack Craft (2104855)" userId="672a2b7c-adfa-4bfc-bfbd-929f9f39f9f1" providerId="ADAL" clId="{2C4747EF-A2E9-44C0-B659-9F72A4B8AD53}" dt="2022-12-12T22:56:15.670" v="8509" actId="26606"/>
          <ac:picMkLst>
            <pc:docMk/>
            <pc:sldMk cId="319736732" sldId="274"/>
            <ac:picMk id="5" creationId="{9DCC2F8F-4B33-BD3D-8FC1-E020D6F6D0E9}"/>
          </ac:picMkLst>
        </pc:picChg>
        <pc:picChg chg="add mod">
          <ac:chgData name="Jack Craft (2104855)" userId="672a2b7c-adfa-4bfc-bfbd-929f9f39f9f1" providerId="ADAL" clId="{2C4747EF-A2E9-44C0-B659-9F72A4B8AD53}" dt="2022-12-12T22:56:15.670" v="8509" actId="26606"/>
          <ac:picMkLst>
            <pc:docMk/>
            <pc:sldMk cId="319736732" sldId="274"/>
            <ac:picMk id="7" creationId="{9A91EAFD-3605-B6C0-0101-0E7916740EAC}"/>
          </ac:picMkLst>
        </pc:picChg>
        <pc:picChg chg="add mod">
          <ac:chgData name="Jack Craft (2104855)" userId="672a2b7c-adfa-4bfc-bfbd-929f9f39f9f1" providerId="ADAL" clId="{2C4747EF-A2E9-44C0-B659-9F72A4B8AD53}" dt="2022-12-12T22:56:15.670" v="8509" actId="26606"/>
          <ac:picMkLst>
            <pc:docMk/>
            <pc:sldMk cId="319736732" sldId="274"/>
            <ac:picMk id="9" creationId="{D51FF027-A3A2-8F45-4A51-16B5D4DD88E0}"/>
          </ac:picMkLst>
        </pc:picChg>
        <pc:picChg chg="add mod">
          <ac:chgData name="Jack Craft (2104855)" userId="672a2b7c-adfa-4bfc-bfbd-929f9f39f9f1" providerId="ADAL" clId="{2C4747EF-A2E9-44C0-B659-9F72A4B8AD53}" dt="2022-12-12T22:56:15.670" v="8509" actId="26606"/>
          <ac:picMkLst>
            <pc:docMk/>
            <pc:sldMk cId="319736732" sldId="274"/>
            <ac:picMk id="11" creationId="{1B27C77D-B75F-D4D6-89B0-39B652161874}"/>
          </ac:picMkLst>
        </pc:picChg>
      </pc:sldChg>
      <pc:sldChg chg="modSp mod modNotesTx">
        <pc:chgData name="Jack Craft (2104855)" userId="672a2b7c-adfa-4bfc-bfbd-929f9f39f9f1" providerId="ADAL" clId="{2C4747EF-A2E9-44C0-B659-9F72A4B8AD53}" dt="2022-12-12T21:20:11.031" v="1299" actId="20577"/>
        <pc:sldMkLst>
          <pc:docMk/>
          <pc:sldMk cId="1660473624" sldId="276"/>
        </pc:sldMkLst>
        <pc:spChg chg="mod">
          <ac:chgData name="Jack Craft (2104855)" userId="672a2b7c-adfa-4bfc-bfbd-929f9f39f9f1" providerId="ADAL" clId="{2C4747EF-A2E9-44C0-B659-9F72A4B8AD53}" dt="2022-12-12T21:08:43.419" v="8" actId="33553"/>
          <ac:spMkLst>
            <pc:docMk/>
            <pc:sldMk cId="1660473624" sldId="276"/>
            <ac:spMk id="5" creationId="{66DB7817-8DF7-7369-BFFE-EF93C69EFD33}"/>
          </ac:spMkLst>
        </pc:spChg>
        <pc:picChg chg="mod">
          <ac:chgData name="Jack Craft (2104855)" userId="672a2b7c-adfa-4bfc-bfbd-929f9f39f9f1" providerId="ADAL" clId="{2C4747EF-A2E9-44C0-B659-9F72A4B8AD53}" dt="2022-12-12T21:08:06.151" v="3" actId="962"/>
          <ac:picMkLst>
            <pc:docMk/>
            <pc:sldMk cId="1660473624" sldId="276"/>
            <ac:picMk id="4" creationId="{9D43574F-02E3-8A2D-E0A3-3EF3A14889BB}"/>
          </ac:picMkLst>
        </pc:picChg>
      </pc:sldChg>
      <pc:sldChg chg="modNotesTx">
        <pc:chgData name="Jack Craft (2104855)" userId="672a2b7c-adfa-4bfc-bfbd-929f9f39f9f1" providerId="ADAL" clId="{2C4747EF-A2E9-44C0-B659-9F72A4B8AD53}" dt="2022-12-12T21:25:26.999" v="1603" actId="6549"/>
        <pc:sldMkLst>
          <pc:docMk/>
          <pc:sldMk cId="1917865196" sldId="277"/>
        </pc:sldMkLst>
      </pc:sldChg>
      <pc:sldChg chg="modSp modNotesTx">
        <pc:chgData name="Jack Craft (2104855)" userId="672a2b7c-adfa-4bfc-bfbd-929f9f39f9f1" providerId="ADAL" clId="{2C4747EF-A2E9-44C0-B659-9F72A4B8AD53}" dt="2022-12-12T21:54:34.524" v="4518" actId="20577"/>
        <pc:sldMkLst>
          <pc:docMk/>
          <pc:sldMk cId="1608447304" sldId="278"/>
        </pc:sldMkLst>
        <pc:graphicFrameChg chg="mod">
          <ac:chgData name="Jack Craft (2104855)" userId="672a2b7c-adfa-4bfc-bfbd-929f9f39f9f1" providerId="ADAL" clId="{2C4747EF-A2E9-44C0-B659-9F72A4B8AD53}" dt="2022-12-12T21:08:27.952" v="6" actId="962"/>
          <ac:graphicFrameMkLst>
            <pc:docMk/>
            <pc:sldMk cId="1608447304" sldId="278"/>
            <ac:graphicFrameMk id="17" creationId="{90FFC103-61AA-6BA4-7A0F-B3F1B170521C}"/>
          </ac:graphicFrameMkLst>
        </pc:graphicFrameChg>
      </pc:sldChg>
      <pc:sldChg chg="modSp mod ord modNotesTx">
        <pc:chgData name="Jack Craft (2104855)" userId="672a2b7c-adfa-4bfc-bfbd-929f9f39f9f1" providerId="ADAL" clId="{2C4747EF-A2E9-44C0-B659-9F72A4B8AD53}" dt="2022-12-12T21:36:54.051" v="3295" actId="20577"/>
        <pc:sldMkLst>
          <pc:docMk/>
          <pc:sldMk cId="330572689" sldId="280"/>
        </pc:sldMkLst>
        <pc:spChg chg="mod">
          <ac:chgData name="Jack Craft (2104855)" userId="672a2b7c-adfa-4bfc-bfbd-929f9f39f9f1" providerId="ADAL" clId="{2C4747EF-A2E9-44C0-B659-9F72A4B8AD53}" dt="2022-12-12T21:27:17.735" v="1656" actId="1076"/>
          <ac:spMkLst>
            <pc:docMk/>
            <pc:sldMk cId="330572689" sldId="280"/>
            <ac:spMk id="2" creationId="{69AB53C5-D041-F644-45B3-A69107AF868E}"/>
          </ac:spMkLst>
        </pc:spChg>
        <pc:picChg chg="mod">
          <ac:chgData name="Jack Craft (2104855)" userId="672a2b7c-adfa-4bfc-bfbd-929f9f39f9f1" providerId="ADAL" clId="{2C4747EF-A2E9-44C0-B659-9F72A4B8AD53}" dt="2022-12-12T21:27:30.187" v="1659" actId="1076"/>
          <ac:picMkLst>
            <pc:docMk/>
            <pc:sldMk cId="330572689" sldId="280"/>
            <ac:picMk id="4" creationId="{FD9630FF-C214-8CED-5EED-F96297B83A7E}"/>
          </ac:picMkLst>
        </pc:picChg>
      </pc:sldChg>
      <pc:sldChg chg="del">
        <pc:chgData name="Jack Craft (2104855)" userId="672a2b7c-adfa-4bfc-bfbd-929f9f39f9f1" providerId="ADAL" clId="{2C4747EF-A2E9-44C0-B659-9F72A4B8AD53}" dt="2022-12-12T22:09:16.094" v="5873" actId="47"/>
        <pc:sldMkLst>
          <pc:docMk/>
          <pc:sldMk cId="1373744188" sldId="281"/>
        </pc:sldMkLst>
      </pc:sldChg>
      <pc:sldChg chg="addSp delSp modSp new mod setBg modNotesTx">
        <pc:chgData name="Jack Craft (2104855)" userId="672a2b7c-adfa-4bfc-bfbd-929f9f39f9f1" providerId="ADAL" clId="{2C4747EF-A2E9-44C0-B659-9F72A4B8AD53}" dt="2022-12-12T21:57:00.314" v="4541" actId="1076"/>
        <pc:sldMkLst>
          <pc:docMk/>
          <pc:sldMk cId="3807841122" sldId="282"/>
        </pc:sldMkLst>
        <pc:spChg chg="mod">
          <ac:chgData name="Jack Craft (2104855)" userId="672a2b7c-adfa-4bfc-bfbd-929f9f39f9f1" providerId="ADAL" clId="{2C4747EF-A2E9-44C0-B659-9F72A4B8AD53}" dt="2022-12-12T21:50:28.879" v="4037" actId="26606"/>
          <ac:spMkLst>
            <pc:docMk/>
            <pc:sldMk cId="3807841122" sldId="282"/>
            <ac:spMk id="2" creationId="{9E6C0287-8C97-D64D-9262-EBE68FB306FB}"/>
          </ac:spMkLst>
        </pc:spChg>
        <pc:spChg chg="del">
          <ac:chgData name="Jack Craft (2104855)" userId="672a2b7c-adfa-4bfc-bfbd-929f9f39f9f1" providerId="ADAL" clId="{2C4747EF-A2E9-44C0-B659-9F72A4B8AD53}" dt="2022-12-12T21:47:53.054" v="3927" actId="931"/>
          <ac:spMkLst>
            <pc:docMk/>
            <pc:sldMk cId="3807841122" sldId="282"/>
            <ac:spMk id="3" creationId="{D7AB2D28-595B-3700-E4CA-13CDD961C6B9}"/>
          </ac:spMkLst>
        </pc:spChg>
        <pc:spChg chg="add del mod">
          <ac:chgData name="Jack Craft (2104855)" userId="672a2b7c-adfa-4bfc-bfbd-929f9f39f9f1" providerId="ADAL" clId="{2C4747EF-A2E9-44C0-B659-9F72A4B8AD53}" dt="2022-12-12T21:50:05.071" v="4028"/>
          <ac:spMkLst>
            <pc:docMk/>
            <pc:sldMk cId="3807841122" sldId="282"/>
            <ac:spMk id="10" creationId="{56587B10-154B-05A7-1532-037DA1051861}"/>
          </ac:spMkLst>
        </pc:spChg>
        <pc:spChg chg="add del mod">
          <ac:chgData name="Jack Craft (2104855)" userId="672a2b7c-adfa-4bfc-bfbd-929f9f39f9f1" providerId="ADAL" clId="{2C4747EF-A2E9-44C0-B659-9F72A4B8AD53}" dt="2022-12-12T21:50:05.069" v="4026" actId="478"/>
          <ac:spMkLst>
            <pc:docMk/>
            <pc:sldMk cId="3807841122" sldId="282"/>
            <ac:spMk id="11" creationId="{A7DAD8BD-04B0-FA42-1102-0F54A19CD34A}"/>
          </ac:spMkLst>
        </pc:spChg>
        <pc:spChg chg="add del mod">
          <ac:chgData name="Jack Craft (2104855)" userId="672a2b7c-adfa-4bfc-bfbd-929f9f39f9f1" providerId="ADAL" clId="{2C4747EF-A2E9-44C0-B659-9F72A4B8AD53}" dt="2022-12-12T21:56:44.961" v="4538"/>
          <ac:spMkLst>
            <pc:docMk/>
            <pc:sldMk cId="3807841122" sldId="282"/>
            <ac:spMk id="19" creationId="{E3CB83BE-0E97-ADC5-3E70-F68EB328B527}"/>
          </ac:spMkLst>
        </pc:spChg>
        <pc:spChg chg="add mod">
          <ac:chgData name="Jack Craft (2104855)" userId="672a2b7c-adfa-4bfc-bfbd-929f9f39f9f1" providerId="ADAL" clId="{2C4747EF-A2E9-44C0-B659-9F72A4B8AD53}" dt="2022-12-12T21:57:00.314" v="4541" actId="1076"/>
          <ac:spMkLst>
            <pc:docMk/>
            <pc:sldMk cId="3807841122" sldId="282"/>
            <ac:spMk id="20" creationId="{BFC98A7B-0F66-35F9-397C-13F255C61911}"/>
          </ac:spMkLst>
        </pc:spChg>
        <pc:spChg chg="add">
          <ac:chgData name="Jack Craft (2104855)" userId="672a2b7c-adfa-4bfc-bfbd-929f9f39f9f1" providerId="ADAL" clId="{2C4747EF-A2E9-44C0-B659-9F72A4B8AD53}" dt="2022-12-12T21:50:28.879" v="4037" actId="26606"/>
          <ac:spMkLst>
            <pc:docMk/>
            <pc:sldMk cId="3807841122" sldId="282"/>
            <ac:spMk id="23" creationId="{928F64C6-FE22-4FC1-A763-DFCC514811BD}"/>
          </ac:spMkLst>
        </pc:spChg>
        <pc:picChg chg="add mod ord">
          <ac:chgData name="Jack Craft (2104855)" userId="672a2b7c-adfa-4bfc-bfbd-929f9f39f9f1" providerId="ADAL" clId="{2C4747EF-A2E9-44C0-B659-9F72A4B8AD53}" dt="2022-12-12T21:50:28.879" v="4037" actId="26606"/>
          <ac:picMkLst>
            <pc:docMk/>
            <pc:sldMk cId="3807841122" sldId="282"/>
            <ac:picMk id="5" creationId="{8447DBA3-02F3-3D75-957E-78F69ECC3FA7}"/>
          </ac:picMkLst>
        </pc:picChg>
        <pc:picChg chg="add mod ord">
          <ac:chgData name="Jack Craft (2104855)" userId="672a2b7c-adfa-4bfc-bfbd-929f9f39f9f1" providerId="ADAL" clId="{2C4747EF-A2E9-44C0-B659-9F72A4B8AD53}" dt="2022-12-12T21:50:28.879" v="4037" actId="26606"/>
          <ac:picMkLst>
            <pc:docMk/>
            <pc:sldMk cId="3807841122" sldId="282"/>
            <ac:picMk id="7" creationId="{4BD15761-EABE-9702-506C-89B20B2A3FBA}"/>
          </ac:picMkLst>
        </pc:picChg>
        <pc:picChg chg="add mod">
          <ac:chgData name="Jack Craft (2104855)" userId="672a2b7c-adfa-4bfc-bfbd-929f9f39f9f1" providerId="ADAL" clId="{2C4747EF-A2E9-44C0-B659-9F72A4B8AD53}" dt="2022-12-12T21:50:28.879" v="4037" actId="26606"/>
          <ac:picMkLst>
            <pc:docMk/>
            <pc:sldMk cId="3807841122" sldId="282"/>
            <ac:picMk id="9" creationId="{52A8363A-9E04-6584-C7B9-9E34D49319F5}"/>
          </ac:picMkLst>
        </pc:picChg>
        <pc:picChg chg="add mod ord">
          <ac:chgData name="Jack Craft (2104855)" userId="672a2b7c-adfa-4bfc-bfbd-929f9f39f9f1" providerId="ADAL" clId="{2C4747EF-A2E9-44C0-B659-9F72A4B8AD53}" dt="2022-12-12T21:50:28.879" v="4037" actId="26606"/>
          <ac:picMkLst>
            <pc:docMk/>
            <pc:sldMk cId="3807841122" sldId="282"/>
            <ac:picMk id="13" creationId="{9655B843-16E1-DE0D-E054-2A085A989317}"/>
          </ac:picMkLst>
        </pc:picChg>
        <pc:picChg chg="add mod ord">
          <ac:chgData name="Jack Craft (2104855)" userId="672a2b7c-adfa-4bfc-bfbd-929f9f39f9f1" providerId="ADAL" clId="{2C4747EF-A2E9-44C0-B659-9F72A4B8AD53}" dt="2022-12-12T21:50:28.879" v="4037" actId="26606"/>
          <ac:picMkLst>
            <pc:docMk/>
            <pc:sldMk cId="3807841122" sldId="282"/>
            <ac:picMk id="16" creationId="{5AEA2DEA-07ED-40BE-78FE-BF39FB5A0F23}"/>
          </ac:picMkLst>
        </pc:picChg>
        <pc:picChg chg="add mod">
          <ac:chgData name="Jack Craft (2104855)" userId="672a2b7c-adfa-4bfc-bfbd-929f9f39f9f1" providerId="ADAL" clId="{2C4747EF-A2E9-44C0-B659-9F72A4B8AD53}" dt="2022-12-12T21:50:28.879" v="4037" actId="26606"/>
          <ac:picMkLst>
            <pc:docMk/>
            <pc:sldMk cId="3807841122" sldId="282"/>
            <ac:picMk id="18" creationId="{104AF38F-D510-725D-120C-606D1D9470AA}"/>
          </ac:picMkLst>
        </pc:picChg>
        <pc:cxnChg chg="add del">
          <ac:chgData name="Jack Craft (2104855)" userId="672a2b7c-adfa-4bfc-bfbd-929f9f39f9f1" providerId="ADAL" clId="{2C4747EF-A2E9-44C0-B659-9F72A4B8AD53}" dt="2022-12-12T21:50:28.879" v="4037" actId="26606"/>
          <ac:cxnSpMkLst>
            <pc:docMk/>
            <pc:sldMk cId="3807841122" sldId="282"/>
            <ac:cxnSpMk id="14" creationId="{60188E89-AF78-40F6-B787-E9BD9C625686}"/>
          </ac:cxnSpMkLst>
        </pc:cxnChg>
        <pc:cxnChg chg="add">
          <ac:chgData name="Jack Craft (2104855)" userId="672a2b7c-adfa-4bfc-bfbd-929f9f39f9f1" providerId="ADAL" clId="{2C4747EF-A2E9-44C0-B659-9F72A4B8AD53}" dt="2022-12-12T21:50:28.879" v="4037" actId="26606"/>
          <ac:cxnSpMkLst>
            <pc:docMk/>
            <pc:sldMk cId="3807841122" sldId="282"/>
            <ac:cxnSpMk id="25" creationId="{5C34627B-48E6-4F4D-B843-97717A86B490}"/>
          </ac:cxnSpMkLst>
        </pc:cxnChg>
      </pc:sldChg>
      <pc:sldChg chg="addSp delSp modSp new mod setBg setClrOvrMap">
        <pc:chgData name="Jack Craft (2104855)" userId="672a2b7c-adfa-4bfc-bfbd-929f9f39f9f1" providerId="ADAL" clId="{2C4747EF-A2E9-44C0-B659-9F72A4B8AD53}" dt="2022-12-12T23:08:39.966" v="8992" actId="1076"/>
        <pc:sldMkLst>
          <pc:docMk/>
          <pc:sldMk cId="1575437636" sldId="283"/>
        </pc:sldMkLst>
        <pc:spChg chg="mod ord">
          <ac:chgData name="Jack Craft (2104855)" userId="672a2b7c-adfa-4bfc-bfbd-929f9f39f9f1" providerId="ADAL" clId="{2C4747EF-A2E9-44C0-B659-9F72A4B8AD53}" dt="2022-12-12T23:08:03.087" v="8964" actId="1076"/>
          <ac:spMkLst>
            <pc:docMk/>
            <pc:sldMk cId="1575437636" sldId="283"/>
            <ac:spMk id="2" creationId="{C36BFEE7-B9DD-B97E-511A-EC03A310F0E3}"/>
          </ac:spMkLst>
        </pc:spChg>
        <pc:spChg chg="del">
          <ac:chgData name="Jack Craft (2104855)" userId="672a2b7c-adfa-4bfc-bfbd-929f9f39f9f1" providerId="ADAL" clId="{2C4747EF-A2E9-44C0-B659-9F72A4B8AD53}" dt="2022-12-12T23:07:25.411" v="8910"/>
          <ac:spMkLst>
            <pc:docMk/>
            <pc:sldMk cId="1575437636" sldId="283"/>
            <ac:spMk id="3" creationId="{A3259F94-8B35-8BBA-6D3A-A9493137D448}"/>
          </ac:spMkLst>
        </pc:spChg>
        <pc:spChg chg="add mod">
          <ac:chgData name="Jack Craft (2104855)" userId="672a2b7c-adfa-4bfc-bfbd-929f9f39f9f1" providerId="ADAL" clId="{2C4747EF-A2E9-44C0-B659-9F72A4B8AD53}" dt="2022-12-12T23:08:39.966" v="8992" actId="1076"/>
          <ac:spMkLst>
            <pc:docMk/>
            <pc:sldMk cId="1575437636" sldId="283"/>
            <ac:spMk id="5" creationId="{38A922BC-DE39-07CF-79CF-DCEEF2F8F18B}"/>
          </ac:spMkLst>
        </pc:spChg>
        <pc:spChg chg="add del">
          <ac:chgData name="Jack Craft (2104855)" userId="672a2b7c-adfa-4bfc-bfbd-929f9f39f9f1" providerId="ADAL" clId="{2C4747EF-A2E9-44C0-B659-9F72A4B8AD53}" dt="2022-12-12T23:07:37.620" v="8916" actId="26606"/>
          <ac:spMkLst>
            <pc:docMk/>
            <pc:sldMk cId="1575437636" sldId="283"/>
            <ac:spMk id="8" creationId="{DA7B7705-773D-25B2-A79A-1E71B7716B3F}"/>
          </ac:spMkLst>
        </pc:spChg>
        <pc:spChg chg="add del">
          <ac:chgData name="Jack Craft (2104855)" userId="672a2b7c-adfa-4bfc-bfbd-929f9f39f9f1" providerId="ADAL" clId="{2C4747EF-A2E9-44C0-B659-9F72A4B8AD53}" dt="2022-12-12T23:07:35.160" v="8912" actId="26606"/>
          <ac:spMkLst>
            <pc:docMk/>
            <pc:sldMk cId="1575437636" sldId="283"/>
            <ac:spMk id="9" creationId="{E49CC64F-7275-4E33-961B-0C5CDC439875}"/>
          </ac:spMkLst>
        </pc:spChg>
        <pc:spChg chg="add del">
          <ac:chgData name="Jack Craft (2104855)" userId="672a2b7c-adfa-4bfc-bfbd-929f9f39f9f1" providerId="ADAL" clId="{2C4747EF-A2E9-44C0-B659-9F72A4B8AD53}" dt="2022-12-12T23:07:36.593" v="8914" actId="26606"/>
          <ac:spMkLst>
            <pc:docMk/>
            <pc:sldMk cId="1575437636" sldId="283"/>
            <ac:spMk id="12" creationId="{37C89E4B-3C9F-44B9-8B86-D9E3D112D8EC}"/>
          </ac:spMkLst>
        </pc:spChg>
        <pc:spChg chg="add del">
          <ac:chgData name="Jack Craft (2104855)" userId="672a2b7c-adfa-4bfc-bfbd-929f9f39f9f1" providerId="ADAL" clId="{2C4747EF-A2E9-44C0-B659-9F72A4B8AD53}" dt="2022-12-12T23:07:37.620" v="8916" actId="26606"/>
          <ac:spMkLst>
            <pc:docMk/>
            <pc:sldMk cId="1575437636" sldId="283"/>
            <ac:spMk id="15" creationId="{F13C74B1-5B17-4795-BED0-7140497B445A}"/>
          </ac:spMkLst>
        </pc:spChg>
        <pc:spChg chg="add del">
          <ac:chgData name="Jack Craft (2104855)" userId="672a2b7c-adfa-4bfc-bfbd-929f9f39f9f1" providerId="ADAL" clId="{2C4747EF-A2E9-44C0-B659-9F72A4B8AD53}" dt="2022-12-12T23:07:37.620" v="8916" actId="26606"/>
          <ac:spMkLst>
            <pc:docMk/>
            <pc:sldMk cId="1575437636" sldId="283"/>
            <ac:spMk id="16" creationId="{D4974D33-8DC5-464E-8C6D-BE58F0669C17}"/>
          </ac:spMkLst>
        </pc:spChg>
        <pc:spChg chg="add del">
          <ac:chgData name="Jack Craft (2104855)" userId="672a2b7c-adfa-4bfc-bfbd-929f9f39f9f1" providerId="ADAL" clId="{2C4747EF-A2E9-44C0-B659-9F72A4B8AD53}" dt="2022-12-12T23:07:39.443" v="8918" actId="26606"/>
          <ac:spMkLst>
            <pc:docMk/>
            <pc:sldMk cId="1575437636" sldId="283"/>
            <ac:spMk id="18" creationId="{0E851D1A-8B9B-7E9D-AD61-27B48B1F0E3D}"/>
          </ac:spMkLst>
        </pc:spChg>
        <pc:spChg chg="add">
          <ac:chgData name="Jack Craft (2104855)" userId="672a2b7c-adfa-4bfc-bfbd-929f9f39f9f1" providerId="ADAL" clId="{2C4747EF-A2E9-44C0-B659-9F72A4B8AD53}" dt="2022-12-12T23:07:39.447" v="8919" actId="26606"/>
          <ac:spMkLst>
            <pc:docMk/>
            <pc:sldMk cId="1575437636" sldId="283"/>
            <ac:spMk id="21" creationId="{E49CC64F-7275-4E33-961B-0C5CDC439875}"/>
          </ac:spMkLst>
        </pc:spChg>
        <pc:picChg chg="add mod">
          <ac:chgData name="Jack Craft (2104855)" userId="672a2b7c-adfa-4bfc-bfbd-929f9f39f9f1" providerId="ADAL" clId="{2C4747EF-A2E9-44C0-B659-9F72A4B8AD53}" dt="2022-12-12T23:07:39.447" v="8919" actId="26606"/>
          <ac:picMkLst>
            <pc:docMk/>
            <pc:sldMk cId="1575437636" sldId="283"/>
            <ac:picMk id="4" creationId="{C781CA3E-800E-3CD4-0A25-23A2C1B1FEB1}"/>
          </ac:picMkLst>
        </pc:picChg>
        <pc:cxnChg chg="add del">
          <ac:chgData name="Jack Craft (2104855)" userId="672a2b7c-adfa-4bfc-bfbd-929f9f39f9f1" providerId="ADAL" clId="{2C4747EF-A2E9-44C0-B659-9F72A4B8AD53}" dt="2022-12-12T23:07:36.593" v="8914" actId="26606"/>
          <ac:cxnSpMkLst>
            <pc:docMk/>
            <pc:sldMk cId="1575437636" sldId="283"/>
            <ac:cxnSpMk id="11" creationId="{AA2EAA10-076F-46BD-8F0F-B9A2FB77A85C}"/>
          </ac:cxnSpMkLst>
        </pc:cxnChg>
        <pc:cxnChg chg="add del">
          <ac:chgData name="Jack Craft (2104855)" userId="672a2b7c-adfa-4bfc-bfbd-929f9f39f9f1" providerId="ADAL" clId="{2C4747EF-A2E9-44C0-B659-9F72A4B8AD53}" dt="2022-12-12T23:07:36.593" v="8914" actId="26606"/>
          <ac:cxnSpMkLst>
            <pc:docMk/>
            <pc:sldMk cId="1575437636" sldId="283"/>
            <ac:cxnSpMk id="13" creationId="{D891E407-403B-4764-86C9-33A56D3BCAA3}"/>
          </ac:cxnSpMkLst>
        </pc:cxnChg>
        <pc:cxnChg chg="add del">
          <ac:chgData name="Jack Craft (2104855)" userId="672a2b7c-adfa-4bfc-bfbd-929f9f39f9f1" providerId="ADAL" clId="{2C4747EF-A2E9-44C0-B659-9F72A4B8AD53}" dt="2022-12-12T23:07:39.443" v="8918" actId="26606"/>
          <ac:cxnSpMkLst>
            <pc:docMk/>
            <pc:sldMk cId="1575437636" sldId="283"/>
            <ac:cxnSpMk id="19" creationId="{A7F400EE-A8A5-48AF-B4D6-291B52C6F0B0}"/>
          </ac:cxnSpMkLst>
        </pc:cxnChg>
      </pc:sldChg>
    </pc:docChg>
  </pc:docChgLst>
  <pc:docChgLst>
    <pc:chgData name="Jack Craft (2104855)" userId="S::2104855@student.uwtsd.ac.uk::672a2b7c-adfa-4bfc-bfbd-929f9f39f9f1" providerId="AD" clId="Web-{0B28DA1E-4CBB-6E80-A597-3B420F9017F9}"/>
    <pc:docChg chg="addSld modSld modSection">
      <pc:chgData name="Jack Craft (2104855)" userId="S::2104855@student.uwtsd.ac.uk::672a2b7c-adfa-4bfc-bfbd-929f9f39f9f1" providerId="AD" clId="Web-{0B28DA1E-4CBB-6E80-A597-3B420F9017F9}" dt="2022-12-12T15:48:33.394" v="1526"/>
      <pc:docMkLst>
        <pc:docMk/>
      </pc:docMkLst>
      <pc:sldChg chg="modNotes">
        <pc:chgData name="Jack Craft (2104855)" userId="S::2104855@student.uwtsd.ac.uk::672a2b7c-adfa-4bfc-bfbd-929f9f39f9f1" providerId="AD" clId="Web-{0B28DA1E-4CBB-6E80-A597-3B420F9017F9}" dt="2022-12-12T15:37:02.753" v="758"/>
        <pc:sldMkLst>
          <pc:docMk/>
          <pc:sldMk cId="1625467956" sldId="259"/>
        </pc:sldMkLst>
      </pc:sldChg>
      <pc:sldChg chg="delSp modSp modNotes">
        <pc:chgData name="Jack Craft (2104855)" userId="S::2104855@student.uwtsd.ac.uk::672a2b7c-adfa-4bfc-bfbd-929f9f39f9f1" providerId="AD" clId="Web-{0B28DA1E-4CBB-6E80-A597-3B420F9017F9}" dt="2022-12-12T15:06:29.604" v="533"/>
        <pc:sldMkLst>
          <pc:docMk/>
          <pc:sldMk cId="2527770769" sldId="260"/>
        </pc:sldMkLst>
        <pc:spChg chg="mod">
          <ac:chgData name="Jack Craft (2104855)" userId="S::2104855@student.uwtsd.ac.uk::672a2b7c-adfa-4bfc-bfbd-929f9f39f9f1" providerId="AD" clId="Web-{0B28DA1E-4CBB-6E80-A597-3B420F9017F9}" dt="2022-12-12T14:59:18.198" v="530" actId="1076"/>
          <ac:spMkLst>
            <pc:docMk/>
            <pc:sldMk cId="2527770769" sldId="260"/>
            <ac:spMk id="16" creationId="{7CD807BF-11B5-4CEC-8921-92F9B351E17B}"/>
          </ac:spMkLst>
        </pc:spChg>
        <pc:graphicFrameChg chg="mod">
          <ac:chgData name="Jack Craft (2104855)" userId="S::2104855@student.uwtsd.ac.uk::672a2b7c-adfa-4bfc-bfbd-929f9f39f9f1" providerId="AD" clId="Web-{0B28DA1E-4CBB-6E80-A597-3B420F9017F9}" dt="2022-12-12T14:59:22.213" v="531" actId="14100"/>
          <ac:graphicFrameMkLst>
            <pc:docMk/>
            <pc:sldMk cId="2527770769" sldId="260"/>
            <ac:graphicFrameMk id="12" creationId="{59ACF565-AC52-0AB9-6548-942303178AFC}"/>
          </ac:graphicFrameMkLst>
        </pc:graphicFrameChg>
        <pc:graphicFrameChg chg="del mod">
          <ac:chgData name="Jack Craft (2104855)" userId="S::2104855@student.uwtsd.ac.uk::672a2b7c-adfa-4bfc-bfbd-929f9f39f9f1" providerId="AD" clId="Web-{0B28DA1E-4CBB-6E80-A597-3B420F9017F9}" dt="2022-12-12T15:06:29.604" v="533"/>
          <ac:graphicFrameMkLst>
            <pc:docMk/>
            <pc:sldMk cId="2527770769" sldId="260"/>
            <ac:graphicFrameMk id="20" creationId="{C751A5C6-6B64-5C9E-DFD3-86A6881635D8}"/>
          </ac:graphicFrameMkLst>
        </pc:graphicFrameChg>
      </pc:sldChg>
      <pc:sldChg chg="addSp modSp">
        <pc:chgData name="Jack Craft (2104855)" userId="S::2104855@student.uwtsd.ac.uk::672a2b7c-adfa-4bfc-bfbd-929f9f39f9f1" providerId="AD" clId="Web-{0B28DA1E-4CBB-6E80-A597-3B420F9017F9}" dt="2022-12-12T13:22:34.296" v="446" actId="1076"/>
        <pc:sldMkLst>
          <pc:docMk/>
          <pc:sldMk cId="3716594164" sldId="263"/>
        </pc:sldMkLst>
        <pc:spChg chg="mod">
          <ac:chgData name="Jack Craft (2104855)" userId="S::2104855@student.uwtsd.ac.uk::672a2b7c-adfa-4bfc-bfbd-929f9f39f9f1" providerId="AD" clId="Web-{0B28DA1E-4CBB-6E80-A597-3B420F9017F9}" dt="2022-12-12T13:20:56.059" v="426" actId="14100"/>
          <ac:spMkLst>
            <pc:docMk/>
            <pc:sldMk cId="3716594164" sldId="263"/>
            <ac:spMk id="2" creationId="{C9EEA6FB-3BCA-B6EF-D006-D5B48DED668E}"/>
          </ac:spMkLst>
        </pc:spChg>
        <pc:spChg chg="add mod">
          <ac:chgData name="Jack Craft (2104855)" userId="S::2104855@student.uwtsd.ac.uk::672a2b7c-adfa-4bfc-bfbd-929f9f39f9f1" providerId="AD" clId="Web-{0B28DA1E-4CBB-6E80-A597-3B420F9017F9}" dt="2022-12-12T13:22:34.296" v="446" actId="1076"/>
          <ac:spMkLst>
            <pc:docMk/>
            <pc:sldMk cId="3716594164" sldId="263"/>
            <ac:spMk id="4" creationId="{97733C3E-9D26-71DA-D89C-8B4C9860FB95}"/>
          </ac:spMkLst>
        </pc:spChg>
      </pc:sldChg>
      <pc:sldChg chg="modSp">
        <pc:chgData name="Jack Craft (2104855)" userId="S::2104855@student.uwtsd.ac.uk::672a2b7c-adfa-4bfc-bfbd-929f9f39f9f1" providerId="AD" clId="Web-{0B28DA1E-4CBB-6E80-A597-3B420F9017F9}" dt="2022-12-12T13:33:05.215" v="472" actId="20577"/>
        <pc:sldMkLst>
          <pc:docMk/>
          <pc:sldMk cId="2400320853" sldId="267"/>
        </pc:sldMkLst>
        <pc:spChg chg="mod">
          <ac:chgData name="Jack Craft (2104855)" userId="S::2104855@student.uwtsd.ac.uk::672a2b7c-adfa-4bfc-bfbd-929f9f39f9f1" providerId="AD" clId="Web-{0B28DA1E-4CBB-6E80-A597-3B420F9017F9}" dt="2022-12-12T13:33:05.215" v="472" actId="20577"/>
          <ac:spMkLst>
            <pc:docMk/>
            <pc:sldMk cId="2400320853" sldId="267"/>
            <ac:spMk id="3" creationId="{126FBE18-93E8-B8A2-F654-03BC6216AB77}"/>
          </ac:spMkLst>
        </pc:spChg>
      </pc:sldChg>
      <pc:sldChg chg="modSp">
        <pc:chgData name="Jack Craft (2104855)" userId="S::2104855@student.uwtsd.ac.uk::672a2b7c-adfa-4bfc-bfbd-929f9f39f9f1" providerId="AD" clId="Web-{0B28DA1E-4CBB-6E80-A597-3B420F9017F9}" dt="2022-12-12T15:32:51.450" v="648" actId="20577"/>
        <pc:sldMkLst>
          <pc:docMk/>
          <pc:sldMk cId="1174129276" sldId="269"/>
        </pc:sldMkLst>
        <pc:spChg chg="mod">
          <ac:chgData name="Jack Craft (2104855)" userId="S::2104855@student.uwtsd.ac.uk::672a2b7c-adfa-4bfc-bfbd-929f9f39f9f1" providerId="AD" clId="Web-{0B28DA1E-4CBB-6E80-A597-3B420F9017F9}" dt="2022-12-12T15:32:43.903" v="644" actId="1076"/>
          <ac:spMkLst>
            <pc:docMk/>
            <pc:sldMk cId="1174129276" sldId="269"/>
            <ac:spMk id="2" creationId="{E65E1D6A-EC22-020C-A0D3-EBD4B878F894}"/>
          </ac:spMkLst>
        </pc:spChg>
        <pc:spChg chg="mod">
          <ac:chgData name="Jack Craft (2104855)" userId="S::2104855@student.uwtsd.ac.uk::672a2b7c-adfa-4bfc-bfbd-929f9f39f9f1" providerId="AD" clId="Web-{0B28DA1E-4CBB-6E80-A597-3B420F9017F9}" dt="2022-12-12T15:32:51.450" v="648" actId="20577"/>
          <ac:spMkLst>
            <pc:docMk/>
            <pc:sldMk cId="1174129276" sldId="269"/>
            <ac:spMk id="6" creationId="{3CFE7A27-A05D-7DAC-925A-5959FCD6EB01}"/>
          </ac:spMkLst>
        </pc:spChg>
      </pc:sldChg>
      <pc:sldChg chg="modNotes">
        <pc:chgData name="Jack Craft (2104855)" userId="S::2104855@student.uwtsd.ac.uk::672a2b7c-adfa-4bfc-bfbd-929f9f39f9f1" providerId="AD" clId="Web-{0B28DA1E-4CBB-6E80-A597-3B420F9017F9}" dt="2022-12-12T15:48:33.394" v="1526"/>
        <pc:sldMkLst>
          <pc:docMk/>
          <pc:sldMk cId="1259082288" sldId="270"/>
        </pc:sldMkLst>
      </pc:sldChg>
      <pc:sldChg chg="modNotes">
        <pc:chgData name="Jack Craft (2104855)" userId="S::2104855@student.uwtsd.ac.uk::672a2b7c-adfa-4bfc-bfbd-929f9f39f9f1" providerId="AD" clId="Web-{0B28DA1E-4CBB-6E80-A597-3B420F9017F9}" dt="2022-12-12T15:47:56.690" v="1058"/>
        <pc:sldMkLst>
          <pc:docMk/>
          <pc:sldMk cId="1736919482" sldId="271"/>
        </pc:sldMkLst>
      </pc:sldChg>
      <pc:sldChg chg="modNotes">
        <pc:chgData name="Jack Craft (2104855)" userId="S::2104855@student.uwtsd.ac.uk::672a2b7c-adfa-4bfc-bfbd-929f9f39f9f1" providerId="AD" clId="Web-{0B28DA1E-4CBB-6E80-A597-3B420F9017F9}" dt="2022-12-12T13:19:01.447" v="381"/>
        <pc:sldMkLst>
          <pc:docMk/>
          <pc:sldMk cId="598744172" sldId="273"/>
        </pc:sldMkLst>
      </pc:sldChg>
      <pc:sldChg chg="modSp">
        <pc:chgData name="Jack Craft (2104855)" userId="S::2104855@student.uwtsd.ac.uk::672a2b7c-adfa-4bfc-bfbd-929f9f39f9f1" providerId="AD" clId="Web-{0B28DA1E-4CBB-6E80-A597-3B420F9017F9}" dt="2022-12-12T15:32:30.137" v="642" actId="20577"/>
        <pc:sldMkLst>
          <pc:docMk/>
          <pc:sldMk cId="1917865196" sldId="277"/>
        </pc:sldMkLst>
        <pc:spChg chg="mod">
          <ac:chgData name="Jack Craft (2104855)" userId="S::2104855@student.uwtsd.ac.uk::672a2b7c-adfa-4bfc-bfbd-929f9f39f9f1" providerId="AD" clId="Web-{0B28DA1E-4CBB-6E80-A597-3B420F9017F9}" dt="2022-12-12T15:32:20.668" v="639" actId="1076"/>
          <ac:spMkLst>
            <pc:docMk/>
            <pc:sldMk cId="1917865196" sldId="277"/>
            <ac:spMk id="2" creationId="{E65E1D6A-EC22-020C-A0D3-EBD4B878F894}"/>
          </ac:spMkLst>
        </pc:spChg>
        <pc:spChg chg="mod">
          <ac:chgData name="Jack Craft (2104855)" userId="S::2104855@student.uwtsd.ac.uk::672a2b7c-adfa-4bfc-bfbd-929f9f39f9f1" providerId="AD" clId="Web-{0B28DA1E-4CBB-6E80-A597-3B420F9017F9}" dt="2022-12-12T15:32:30.137" v="642" actId="20577"/>
          <ac:spMkLst>
            <pc:docMk/>
            <pc:sldMk cId="1917865196" sldId="277"/>
            <ac:spMk id="6" creationId="{3CFE7A27-A05D-7DAC-925A-5959FCD6EB01}"/>
          </ac:spMkLst>
        </pc:spChg>
      </pc:sldChg>
      <pc:sldChg chg="modSp new">
        <pc:chgData name="Jack Craft (2104855)" userId="S::2104855@student.uwtsd.ac.uk::672a2b7c-adfa-4bfc-bfbd-929f9f39f9f1" providerId="AD" clId="Web-{0B28DA1E-4CBB-6E80-A597-3B420F9017F9}" dt="2022-12-12T14:25:20.934" v="480" actId="20577"/>
        <pc:sldMkLst>
          <pc:docMk/>
          <pc:sldMk cId="907883305" sldId="279"/>
        </pc:sldMkLst>
        <pc:spChg chg="mod">
          <ac:chgData name="Jack Craft (2104855)" userId="S::2104855@student.uwtsd.ac.uk::672a2b7c-adfa-4bfc-bfbd-929f9f39f9f1" providerId="AD" clId="Web-{0B28DA1E-4CBB-6E80-A597-3B420F9017F9}" dt="2022-12-12T14:25:20.934" v="480" actId="20577"/>
          <ac:spMkLst>
            <pc:docMk/>
            <pc:sldMk cId="907883305" sldId="279"/>
            <ac:spMk id="2" creationId="{38E59109-D33A-E6CA-148B-33D30AD00AD6}"/>
          </ac:spMkLst>
        </pc:spChg>
      </pc:sldChg>
      <pc:sldChg chg="modSp new">
        <pc:chgData name="Jack Craft (2104855)" userId="S::2104855@student.uwtsd.ac.uk::672a2b7c-adfa-4bfc-bfbd-929f9f39f9f1" providerId="AD" clId="Web-{0B28DA1E-4CBB-6E80-A597-3B420F9017F9}" dt="2022-12-12T14:50:55.427" v="495" actId="20577"/>
        <pc:sldMkLst>
          <pc:docMk/>
          <pc:sldMk cId="330572689" sldId="280"/>
        </pc:sldMkLst>
        <pc:spChg chg="mod">
          <ac:chgData name="Jack Craft (2104855)" userId="S::2104855@student.uwtsd.ac.uk::672a2b7c-adfa-4bfc-bfbd-929f9f39f9f1" providerId="AD" clId="Web-{0B28DA1E-4CBB-6E80-A597-3B420F9017F9}" dt="2022-12-12T14:50:55.427" v="495" actId="20577"/>
          <ac:spMkLst>
            <pc:docMk/>
            <pc:sldMk cId="330572689" sldId="280"/>
            <ac:spMk id="3" creationId="{71129300-54CE-68E6-0E10-C92B658E8B27}"/>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65128965249325"/>
          <c:y val="0.1183715196308662"/>
          <c:w val="0.58413017914442611"/>
          <c:h val="0.84368418727264693"/>
        </c:manualLayout>
      </c:layout>
      <c:radarChart>
        <c:radarStyle val="marker"/>
        <c:varyColors val="0"/>
        <c:ser>
          <c:idx val="0"/>
          <c:order val="0"/>
          <c:tx>
            <c:strRef>
              <c:f>Sheet1!$B$1</c:f>
              <c:strCache>
                <c:ptCount val="1"/>
                <c:pt idx="0">
                  <c:v>School A</c:v>
                </c:pt>
              </c:strCache>
            </c:strRef>
          </c:tx>
          <c:spPr>
            <a:ln w="28575" cap="rnd">
              <a:solidFill>
                <a:schemeClr val="accent1"/>
              </a:solidFill>
              <a:round/>
            </a:ln>
            <a:effectLst/>
          </c:spPr>
          <c:marker>
            <c:symbol val="none"/>
          </c:marker>
          <c:cat>
            <c:strRef>
              <c:f>Sheet1!$A$2:$A$6</c:f>
              <c:strCache>
                <c:ptCount val="5"/>
                <c:pt idx="0">
                  <c:v>Trees</c:v>
                </c:pt>
                <c:pt idx="1">
                  <c:v>Climbing Frame</c:v>
                </c:pt>
                <c:pt idx="2">
                  <c:v>Object Sports</c:v>
                </c:pt>
                <c:pt idx="3">
                  <c:v>Other Natural Area</c:v>
                </c:pt>
                <c:pt idx="4">
                  <c:v>Other Manmade</c:v>
                </c:pt>
              </c:strCache>
            </c:strRef>
          </c:cat>
          <c:val>
            <c:numRef>
              <c:f>Sheet1!$B$2:$B$6</c:f>
              <c:numCache>
                <c:formatCode>General</c:formatCode>
                <c:ptCount val="5"/>
                <c:pt idx="0">
                  <c:v>12</c:v>
                </c:pt>
                <c:pt idx="1">
                  <c:v>4</c:v>
                </c:pt>
                <c:pt idx="2">
                  <c:v>1</c:v>
                </c:pt>
                <c:pt idx="3">
                  <c:v>8</c:v>
                </c:pt>
                <c:pt idx="4">
                  <c:v>9</c:v>
                </c:pt>
              </c:numCache>
            </c:numRef>
          </c:val>
          <c:extLst>
            <c:ext xmlns:c16="http://schemas.microsoft.com/office/drawing/2014/chart" uri="{C3380CC4-5D6E-409C-BE32-E72D297353CC}">
              <c16:uniqueId val="{00000000-CEB6-4B2B-B53F-1D27C4A93D5F}"/>
            </c:ext>
          </c:extLst>
        </c:ser>
        <c:ser>
          <c:idx val="1"/>
          <c:order val="1"/>
          <c:tx>
            <c:strRef>
              <c:f>Sheet1!$C$1</c:f>
              <c:strCache>
                <c:ptCount val="1"/>
                <c:pt idx="0">
                  <c:v>School B</c:v>
                </c:pt>
              </c:strCache>
            </c:strRef>
          </c:tx>
          <c:spPr>
            <a:ln w="28575" cap="rnd">
              <a:solidFill>
                <a:schemeClr val="accent2"/>
              </a:solidFill>
              <a:round/>
            </a:ln>
            <a:effectLst/>
          </c:spPr>
          <c:marker>
            <c:symbol val="none"/>
          </c:marker>
          <c:cat>
            <c:strRef>
              <c:f>Sheet1!$A$2:$A$6</c:f>
              <c:strCache>
                <c:ptCount val="5"/>
                <c:pt idx="0">
                  <c:v>Trees</c:v>
                </c:pt>
                <c:pt idx="1">
                  <c:v>Climbing Frame</c:v>
                </c:pt>
                <c:pt idx="2">
                  <c:v>Object Sports</c:v>
                </c:pt>
                <c:pt idx="3">
                  <c:v>Other Natural Area</c:v>
                </c:pt>
                <c:pt idx="4">
                  <c:v>Other Manmade</c:v>
                </c:pt>
              </c:strCache>
            </c:strRef>
          </c:cat>
          <c:val>
            <c:numRef>
              <c:f>Sheet1!$C$2:$C$6</c:f>
              <c:numCache>
                <c:formatCode>General</c:formatCode>
                <c:ptCount val="5"/>
                <c:pt idx="0">
                  <c:v>3</c:v>
                </c:pt>
                <c:pt idx="1">
                  <c:v>0</c:v>
                </c:pt>
                <c:pt idx="2">
                  <c:v>2</c:v>
                </c:pt>
                <c:pt idx="3">
                  <c:v>5</c:v>
                </c:pt>
                <c:pt idx="4">
                  <c:v>7</c:v>
                </c:pt>
              </c:numCache>
            </c:numRef>
          </c:val>
          <c:extLst>
            <c:ext xmlns:c16="http://schemas.microsoft.com/office/drawing/2014/chart" uri="{C3380CC4-5D6E-409C-BE32-E72D297353CC}">
              <c16:uniqueId val="{00000002-CEB6-4B2B-B53F-1D27C4A93D5F}"/>
            </c:ext>
          </c:extLst>
        </c:ser>
        <c:ser>
          <c:idx val="2"/>
          <c:order val="2"/>
          <c:tx>
            <c:strRef>
              <c:f>Sheet1!$D$1</c:f>
              <c:strCache>
                <c:ptCount val="1"/>
                <c:pt idx="0">
                  <c:v>School C</c:v>
                </c:pt>
              </c:strCache>
            </c:strRef>
          </c:tx>
          <c:spPr>
            <a:ln w="28575" cap="rnd">
              <a:solidFill>
                <a:schemeClr val="accent3"/>
              </a:solidFill>
              <a:round/>
            </a:ln>
            <a:effectLst/>
          </c:spPr>
          <c:marker>
            <c:symbol val="none"/>
          </c:marker>
          <c:cat>
            <c:strRef>
              <c:f>Sheet1!$A$2:$A$6</c:f>
              <c:strCache>
                <c:ptCount val="5"/>
                <c:pt idx="0">
                  <c:v>Trees</c:v>
                </c:pt>
                <c:pt idx="1">
                  <c:v>Climbing Frame</c:v>
                </c:pt>
                <c:pt idx="2">
                  <c:v>Object Sports</c:v>
                </c:pt>
                <c:pt idx="3">
                  <c:v>Other Natural Area</c:v>
                </c:pt>
                <c:pt idx="4">
                  <c:v>Other Manmade</c:v>
                </c:pt>
              </c:strCache>
            </c:strRef>
          </c:cat>
          <c:val>
            <c:numRef>
              <c:f>Sheet1!$D$2:$D$6</c:f>
              <c:numCache>
                <c:formatCode>General</c:formatCode>
                <c:ptCount val="5"/>
                <c:pt idx="0">
                  <c:v>4</c:v>
                </c:pt>
                <c:pt idx="1">
                  <c:v>11</c:v>
                </c:pt>
                <c:pt idx="2">
                  <c:v>16</c:v>
                </c:pt>
                <c:pt idx="3">
                  <c:v>13</c:v>
                </c:pt>
                <c:pt idx="4">
                  <c:v>12</c:v>
                </c:pt>
              </c:numCache>
            </c:numRef>
          </c:val>
          <c:extLst>
            <c:ext xmlns:c16="http://schemas.microsoft.com/office/drawing/2014/chart" uri="{C3380CC4-5D6E-409C-BE32-E72D297353CC}">
              <c16:uniqueId val="{00000003-CEB6-4B2B-B53F-1D27C4A93D5F}"/>
            </c:ext>
          </c:extLst>
        </c:ser>
        <c:dLbls>
          <c:showLegendKey val="0"/>
          <c:showVal val="0"/>
          <c:showCatName val="0"/>
          <c:showSerName val="0"/>
          <c:showPercent val="0"/>
          <c:showBubbleSize val="0"/>
        </c:dLbls>
        <c:axId val="1314210767"/>
        <c:axId val="1314210351"/>
      </c:radarChart>
      <c:catAx>
        <c:axId val="131421076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14210351"/>
        <c:crosses val="autoZero"/>
        <c:auto val="1"/>
        <c:lblAlgn val="ctr"/>
        <c:lblOffset val="100"/>
        <c:noMultiLvlLbl val="0"/>
      </c:catAx>
      <c:valAx>
        <c:axId val="131421035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14210767"/>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1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50310A-4693-4DEB-8D69-92DEFA38F5D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3ABDA41-AD46-435D-BB50-E686598508BB}">
      <dgm:prSet/>
      <dgm:spPr/>
      <dgm:t>
        <a:bodyPr/>
        <a:lstStyle/>
        <a:p>
          <a:r>
            <a:rPr lang="en-GB"/>
            <a:t>“Increases curiosity and interest in science and nature</a:t>
          </a:r>
          <a:endParaRPr lang="en-US"/>
        </a:p>
      </dgm:t>
    </dgm:pt>
    <dgm:pt modelId="{F41C426F-573C-4BA2-BC3E-612564F737D3}" type="parTrans" cxnId="{DB8B5B58-673E-4036-9BDB-2877B6BE19ED}">
      <dgm:prSet/>
      <dgm:spPr/>
      <dgm:t>
        <a:bodyPr/>
        <a:lstStyle/>
        <a:p>
          <a:endParaRPr lang="en-US"/>
        </a:p>
      </dgm:t>
    </dgm:pt>
    <dgm:pt modelId="{FFC463E2-4F2E-43D5-B0FA-A1EDEF8EEEFF}" type="sibTrans" cxnId="{DB8B5B58-673E-4036-9BDB-2877B6BE19ED}">
      <dgm:prSet/>
      <dgm:spPr/>
      <dgm:t>
        <a:bodyPr/>
        <a:lstStyle/>
        <a:p>
          <a:endParaRPr lang="en-US"/>
        </a:p>
      </dgm:t>
    </dgm:pt>
    <dgm:pt modelId="{057A262C-FE93-437C-BB2E-0FB56245EC72}">
      <dgm:prSet/>
      <dgm:spPr/>
      <dgm:t>
        <a:bodyPr/>
        <a:lstStyle/>
        <a:p>
          <a:r>
            <a:rPr lang="en-GB"/>
            <a:t>Improves understanding of the physical environment and appreciation of the natural world</a:t>
          </a:r>
          <a:endParaRPr lang="en-US"/>
        </a:p>
      </dgm:t>
    </dgm:pt>
    <dgm:pt modelId="{BC76B401-87FB-4D6A-812D-4D670C4EE593}" type="parTrans" cxnId="{2F19773A-323C-4498-BFE8-43F83DF57687}">
      <dgm:prSet/>
      <dgm:spPr/>
      <dgm:t>
        <a:bodyPr/>
        <a:lstStyle/>
        <a:p>
          <a:endParaRPr lang="en-US"/>
        </a:p>
      </dgm:t>
    </dgm:pt>
    <dgm:pt modelId="{10C035DA-9C97-49E1-8183-BEF8F7E32969}" type="sibTrans" cxnId="{2F19773A-323C-4498-BFE8-43F83DF57687}">
      <dgm:prSet/>
      <dgm:spPr/>
      <dgm:t>
        <a:bodyPr/>
        <a:lstStyle/>
        <a:p>
          <a:endParaRPr lang="en-US"/>
        </a:p>
      </dgm:t>
    </dgm:pt>
    <dgm:pt modelId="{2A594071-E8BC-48DD-8555-58126CBD6785}">
      <dgm:prSet/>
      <dgm:spPr/>
      <dgm:t>
        <a:bodyPr/>
        <a:lstStyle/>
        <a:p>
          <a:r>
            <a:rPr lang="en-GB"/>
            <a:t>Encourages learning through investigation, problem-solving and observation</a:t>
          </a:r>
          <a:endParaRPr lang="en-US"/>
        </a:p>
      </dgm:t>
    </dgm:pt>
    <dgm:pt modelId="{54B9B050-CE30-45E1-9F3E-CFA5A70C8E4D}" type="parTrans" cxnId="{4280E6BC-6C07-4803-8736-E7FC1EFAF20E}">
      <dgm:prSet/>
      <dgm:spPr/>
      <dgm:t>
        <a:bodyPr/>
        <a:lstStyle/>
        <a:p>
          <a:endParaRPr lang="en-US"/>
        </a:p>
      </dgm:t>
    </dgm:pt>
    <dgm:pt modelId="{40DB307B-2B57-43E7-B297-0F96C4B20936}" type="sibTrans" cxnId="{4280E6BC-6C07-4803-8736-E7FC1EFAF20E}">
      <dgm:prSet/>
      <dgm:spPr/>
      <dgm:t>
        <a:bodyPr/>
        <a:lstStyle/>
        <a:p>
          <a:endParaRPr lang="en-US"/>
        </a:p>
      </dgm:t>
    </dgm:pt>
    <dgm:pt modelId="{AF2FC776-F43F-4000-8FD7-D8D7A7D9FE39}">
      <dgm:prSet/>
      <dgm:spPr/>
      <dgm:t>
        <a:bodyPr/>
        <a:lstStyle/>
        <a:p>
          <a:r>
            <a:rPr lang="en-GB"/>
            <a:t>Cultivates personal responsibility</a:t>
          </a:r>
          <a:endParaRPr lang="en-US"/>
        </a:p>
      </dgm:t>
    </dgm:pt>
    <dgm:pt modelId="{8B7B9225-9078-4F9B-9377-1D3DC68EAEB0}" type="parTrans" cxnId="{BDD24DE4-8C47-45BB-A48D-EBFBBC021C39}">
      <dgm:prSet/>
      <dgm:spPr/>
      <dgm:t>
        <a:bodyPr/>
        <a:lstStyle/>
        <a:p>
          <a:endParaRPr lang="en-US"/>
        </a:p>
      </dgm:t>
    </dgm:pt>
    <dgm:pt modelId="{611575D2-78A9-4980-B3C8-EAE8EDE3FC2D}" type="sibTrans" cxnId="{BDD24DE4-8C47-45BB-A48D-EBFBBC021C39}">
      <dgm:prSet/>
      <dgm:spPr/>
      <dgm:t>
        <a:bodyPr/>
        <a:lstStyle/>
        <a:p>
          <a:endParaRPr lang="en-US"/>
        </a:p>
      </dgm:t>
    </dgm:pt>
    <dgm:pt modelId="{B8711A04-5A5B-403B-8CAD-8CFA2EC144BA}">
      <dgm:prSet/>
      <dgm:spPr/>
      <dgm:t>
        <a:bodyPr/>
        <a:lstStyle/>
        <a:p>
          <a:r>
            <a:rPr lang="en-GB"/>
            <a:t>Advances physical development, capability, and activity</a:t>
          </a:r>
          <a:endParaRPr lang="en-US"/>
        </a:p>
      </dgm:t>
    </dgm:pt>
    <dgm:pt modelId="{F82F6DA7-3EA3-4FAF-8D03-83B6BD89C4A0}" type="parTrans" cxnId="{F67B2FF4-AE84-41BF-B5CD-611CBDCF693F}">
      <dgm:prSet/>
      <dgm:spPr/>
      <dgm:t>
        <a:bodyPr/>
        <a:lstStyle/>
        <a:p>
          <a:endParaRPr lang="en-US"/>
        </a:p>
      </dgm:t>
    </dgm:pt>
    <dgm:pt modelId="{6D6ADF16-177E-4B83-B718-40A39AFB52CB}" type="sibTrans" cxnId="{F67B2FF4-AE84-41BF-B5CD-611CBDCF693F}">
      <dgm:prSet/>
      <dgm:spPr/>
      <dgm:t>
        <a:bodyPr/>
        <a:lstStyle/>
        <a:p>
          <a:endParaRPr lang="en-US"/>
        </a:p>
      </dgm:t>
    </dgm:pt>
    <dgm:pt modelId="{6F5F0A77-F901-4E60-A892-C076CC7BCEF0}">
      <dgm:prSet/>
      <dgm:spPr/>
      <dgm:t>
        <a:bodyPr/>
        <a:lstStyle/>
        <a:p>
          <a:r>
            <a:rPr lang="en-GB"/>
            <a:t>Promotes an active, healthy lifestyle</a:t>
          </a:r>
          <a:endParaRPr lang="en-US"/>
        </a:p>
      </dgm:t>
    </dgm:pt>
    <dgm:pt modelId="{4ACB3496-2F13-4A27-BBB1-DE6B00AA9041}" type="parTrans" cxnId="{C99B64FF-C964-4860-AA64-8F002C9AB924}">
      <dgm:prSet/>
      <dgm:spPr/>
      <dgm:t>
        <a:bodyPr/>
        <a:lstStyle/>
        <a:p>
          <a:endParaRPr lang="en-US"/>
        </a:p>
      </dgm:t>
    </dgm:pt>
    <dgm:pt modelId="{FBF6062C-3CD6-468A-B876-DBDF697F482E}" type="sibTrans" cxnId="{C99B64FF-C964-4860-AA64-8F002C9AB924}">
      <dgm:prSet/>
      <dgm:spPr/>
      <dgm:t>
        <a:bodyPr/>
        <a:lstStyle/>
        <a:p>
          <a:endParaRPr lang="en-US"/>
        </a:p>
      </dgm:t>
    </dgm:pt>
    <dgm:pt modelId="{A761CFAA-9617-476F-98A0-706CDD1306CA}">
      <dgm:prSet/>
      <dgm:spPr/>
      <dgm:t>
        <a:bodyPr/>
        <a:lstStyle/>
        <a:p>
          <a:r>
            <a:rPr lang="en-GB"/>
            <a:t>Improves emotional wellness and self-esteem”</a:t>
          </a:r>
          <a:endParaRPr lang="en-US"/>
        </a:p>
      </dgm:t>
    </dgm:pt>
    <dgm:pt modelId="{67434CF1-AD54-4EED-82C6-1F7FA45134C7}" type="parTrans" cxnId="{4F28F5E4-EA93-4220-9B18-31303D1EEEF6}">
      <dgm:prSet/>
      <dgm:spPr/>
      <dgm:t>
        <a:bodyPr/>
        <a:lstStyle/>
        <a:p>
          <a:endParaRPr lang="en-US"/>
        </a:p>
      </dgm:t>
    </dgm:pt>
    <dgm:pt modelId="{8EB84542-A601-497C-B4F0-61302295E062}" type="sibTrans" cxnId="{4F28F5E4-EA93-4220-9B18-31303D1EEEF6}">
      <dgm:prSet/>
      <dgm:spPr/>
      <dgm:t>
        <a:bodyPr/>
        <a:lstStyle/>
        <a:p>
          <a:endParaRPr lang="en-US"/>
        </a:p>
      </dgm:t>
    </dgm:pt>
    <dgm:pt modelId="{D1275122-1065-4328-8277-BE99923DBF24}" type="pres">
      <dgm:prSet presAssocID="{6E50310A-4693-4DEB-8D69-92DEFA38F5D5}" presName="vert0" presStyleCnt="0">
        <dgm:presLayoutVars>
          <dgm:dir/>
          <dgm:animOne val="branch"/>
          <dgm:animLvl val="lvl"/>
        </dgm:presLayoutVars>
      </dgm:prSet>
      <dgm:spPr/>
    </dgm:pt>
    <dgm:pt modelId="{B1D6F0B6-5D42-4E24-BE6A-DFBEBA249BA2}" type="pres">
      <dgm:prSet presAssocID="{73ABDA41-AD46-435D-BB50-E686598508BB}" presName="thickLine" presStyleLbl="alignNode1" presStyleIdx="0" presStyleCnt="7"/>
      <dgm:spPr/>
    </dgm:pt>
    <dgm:pt modelId="{5B2B89DD-9498-40D1-9B1F-392CD87DDEBA}" type="pres">
      <dgm:prSet presAssocID="{73ABDA41-AD46-435D-BB50-E686598508BB}" presName="horz1" presStyleCnt="0"/>
      <dgm:spPr/>
    </dgm:pt>
    <dgm:pt modelId="{3D734A95-494F-4205-8A9A-A55C394145FA}" type="pres">
      <dgm:prSet presAssocID="{73ABDA41-AD46-435D-BB50-E686598508BB}" presName="tx1" presStyleLbl="revTx" presStyleIdx="0" presStyleCnt="7"/>
      <dgm:spPr/>
    </dgm:pt>
    <dgm:pt modelId="{0C16027C-2872-4740-B668-1B4FD7254F94}" type="pres">
      <dgm:prSet presAssocID="{73ABDA41-AD46-435D-BB50-E686598508BB}" presName="vert1" presStyleCnt="0"/>
      <dgm:spPr/>
    </dgm:pt>
    <dgm:pt modelId="{9B7C3F97-3F37-4AC5-83AE-196CEE0B369C}" type="pres">
      <dgm:prSet presAssocID="{057A262C-FE93-437C-BB2E-0FB56245EC72}" presName="thickLine" presStyleLbl="alignNode1" presStyleIdx="1" presStyleCnt="7"/>
      <dgm:spPr/>
    </dgm:pt>
    <dgm:pt modelId="{704A3340-05A2-4D8D-BDE1-CA8E0411BFB8}" type="pres">
      <dgm:prSet presAssocID="{057A262C-FE93-437C-BB2E-0FB56245EC72}" presName="horz1" presStyleCnt="0"/>
      <dgm:spPr/>
    </dgm:pt>
    <dgm:pt modelId="{1418772B-60FB-40B2-963A-6735C22F63DD}" type="pres">
      <dgm:prSet presAssocID="{057A262C-FE93-437C-BB2E-0FB56245EC72}" presName="tx1" presStyleLbl="revTx" presStyleIdx="1" presStyleCnt="7"/>
      <dgm:spPr/>
    </dgm:pt>
    <dgm:pt modelId="{BBB80895-E3EC-4CE0-8A8E-E84D5A0EE3D3}" type="pres">
      <dgm:prSet presAssocID="{057A262C-FE93-437C-BB2E-0FB56245EC72}" presName="vert1" presStyleCnt="0"/>
      <dgm:spPr/>
    </dgm:pt>
    <dgm:pt modelId="{F0DCF293-0B27-4846-8A98-B015817B5ADB}" type="pres">
      <dgm:prSet presAssocID="{2A594071-E8BC-48DD-8555-58126CBD6785}" presName="thickLine" presStyleLbl="alignNode1" presStyleIdx="2" presStyleCnt="7"/>
      <dgm:spPr/>
    </dgm:pt>
    <dgm:pt modelId="{0165AD17-C24A-4C2D-99F5-9868570F69CC}" type="pres">
      <dgm:prSet presAssocID="{2A594071-E8BC-48DD-8555-58126CBD6785}" presName="horz1" presStyleCnt="0"/>
      <dgm:spPr/>
    </dgm:pt>
    <dgm:pt modelId="{E693FDFE-397D-4A6A-9E14-4DA97EAD3F53}" type="pres">
      <dgm:prSet presAssocID="{2A594071-E8BC-48DD-8555-58126CBD6785}" presName="tx1" presStyleLbl="revTx" presStyleIdx="2" presStyleCnt="7"/>
      <dgm:spPr/>
    </dgm:pt>
    <dgm:pt modelId="{E3A30820-A831-4C9E-90EC-A6A71D8DE37C}" type="pres">
      <dgm:prSet presAssocID="{2A594071-E8BC-48DD-8555-58126CBD6785}" presName="vert1" presStyleCnt="0"/>
      <dgm:spPr/>
    </dgm:pt>
    <dgm:pt modelId="{485BAB03-0B73-4F52-8644-6823CC489A7E}" type="pres">
      <dgm:prSet presAssocID="{AF2FC776-F43F-4000-8FD7-D8D7A7D9FE39}" presName="thickLine" presStyleLbl="alignNode1" presStyleIdx="3" presStyleCnt="7"/>
      <dgm:spPr/>
    </dgm:pt>
    <dgm:pt modelId="{26E277C7-E8A2-4175-8306-0202DB1B3D86}" type="pres">
      <dgm:prSet presAssocID="{AF2FC776-F43F-4000-8FD7-D8D7A7D9FE39}" presName="horz1" presStyleCnt="0"/>
      <dgm:spPr/>
    </dgm:pt>
    <dgm:pt modelId="{1C207865-E48D-4D35-9F4E-91C6DB0F508F}" type="pres">
      <dgm:prSet presAssocID="{AF2FC776-F43F-4000-8FD7-D8D7A7D9FE39}" presName="tx1" presStyleLbl="revTx" presStyleIdx="3" presStyleCnt="7"/>
      <dgm:spPr/>
    </dgm:pt>
    <dgm:pt modelId="{D7E8E87E-33A3-4C75-86FC-738E73CF0697}" type="pres">
      <dgm:prSet presAssocID="{AF2FC776-F43F-4000-8FD7-D8D7A7D9FE39}" presName="vert1" presStyleCnt="0"/>
      <dgm:spPr/>
    </dgm:pt>
    <dgm:pt modelId="{6DCD21D9-B018-406A-A29C-C45E87854894}" type="pres">
      <dgm:prSet presAssocID="{B8711A04-5A5B-403B-8CAD-8CFA2EC144BA}" presName="thickLine" presStyleLbl="alignNode1" presStyleIdx="4" presStyleCnt="7"/>
      <dgm:spPr/>
    </dgm:pt>
    <dgm:pt modelId="{54FCBEBA-1952-49B1-8392-0F55FE3146EB}" type="pres">
      <dgm:prSet presAssocID="{B8711A04-5A5B-403B-8CAD-8CFA2EC144BA}" presName="horz1" presStyleCnt="0"/>
      <dgm:spPr/>
    </dgm:pt>
    <dgm:pt modelId="{61AAE313-186A-4134-822A-EE587B933DFE}" type="pres">
      <dgm:prSet presAssocID="{B8711A04-5A5B-403B-8CAD-8CFA2EC144BA}" presName="tx1" presStyleLbl="revTx" presStyleIdx="4" presStyleCnt="7"/>
      <dgm:spPr/>
    </dgm:pt>
    <dgm:pt modelId="{867229FA-4E7D-4059-83D6-CE91185EF658}" type="pres">
      <dgm:prSet presAssocID="{B8711A04-5A5B-403B-8CAD-8CFA2EC144BA}" presName="vert1" presStyleCnt="0"/>
      <dgm:spPr/>
    </dgm:pt>
    <dgm:pt modelId="{E381D172-C56A-42C5-8BF2-4652F060B190}" type="pres">
      <dgm:prSet presAssocID="{6F5F0A77-F901-4E60-A892-C076CC7BCEF0}" presName="thickLine" presStyleLbl="alignNode1" presStyleIdx="5" presStyleCnt="7"/>
      <dgm:spPr/>
    </dgm:pt>
    <dgm:pt modelId="{0013426A-0E5D-486F-AC39-6675C03D3ADE}" type="pres">
      <dgm:prSet presAssocID="{6F5F0A77-F901-4E60-A892-C076CC7BCEF0}" presName="horz1" presStyleCnt="0"/>
      <dgm:spPr/>
    </dgm:pt>
    <dgm:pt modelId="{36677504-4578-43DA-BEDC-DE1DAF87F423}" type="pres">
      <dgm:prSet presAssocID="{6F5F0A77-F901-4E60-A892-C076CC7BCEF0}" presName="tx1" presStyleLbl="revTx" presStyleIdx="5" presStyleCnt="7"/>
      <dgm:spPr/>
    </dgm:pt>
    <dgm:pt modelId="{A4F78FF3-B42B-41A8-B1F7-6E77C00234C3}" type="pres">
      <dgm:prSet presAssocID="{6F5F0A77-F901-4E60-A892-C076CC7BCEF0}" presName="vert1" presStyleCnt="0"/>
      <dgm:spPr/>
    </dgm:pt>
    <dgm:pt modelId="{5E28C195-D96E-4873-B55A-77588CEB7084}" type="pres">
      <dgm:prSet presAssocID="{A761CFAA-9617-476F-98A0-706CDD1306CA}" presName="thickLine" presStyleLbl="alignNode1" presStyleIdx="6" presStyleCnt="7"/>
      <dgm:spPr/>
    </dgm:pt>
    <dgm:pt modelId="{29EF3BD8-AAC5-4743-B0BF-5CE6604DEDA6}" type="pres">
      <dgm:prSet presAssocID="{A761CFAA-9617-476F-98A0-706CDD1306CA}" presName="horz1" presStyleCnt="0"/>
      <dgm:spPr/>
    </dgm:pt>
    <dgm:pt modelId="{C44BD62C-BB4F-4E03-B027-AAE72618A6D1}" type="pres">
      <dgm:prSet presAssocID="{A761CFAA-9617-476F-98A0-706CDD1306CA}" presName="tx1" presStyleLbl="revTx" presStyleIdx="6" presStyleCnt="7"/>
      <dgm:spPr/>
    </dgm:pt>
    <dgm:pt modelId="{4D8971C2-704A-4661-ACF9-B598B3263937}" type="pres">
      <dgm:prSet presAssocID="{A761CFAA-9617-476F-98A0-706CDD1306CA}" presName="vert1" presStyleCnt="0"/>
      <dgm:spPr/>
    </dgm:pt>
  </dgm:ptLst>
  <dgm:cxnLst>
    <dgm:cxn modelId="{4355CE0D-0840-4D3E-B930-C4BE460AB1AC}" type="presOf" srcId="{B8711A04-5A5B-403B-8CAD-8CFA2EC144BA}" destId="{61AAE313-186A-4134-822A-EE587B933DFE}" srcOrd="0" destOrd="0" presId="urn:microsoft.com/office/officeart/2008/layout/LinedList"/>
    <dgm:cxn modelId="{B5339610-F7D7-4DBA-B4DA-1A817755AEE3}" type="presOf" srcId="{A761CFAA-9617-476F-98A0-706CDD1306CA}" destId="{C44BD62C-BB4F-4E03-B027-AAE72618A6D1}" srcOrd="0" destOrd="0" presId="urn:microsoft.com/office/officeart/2008/layout/LinedList"/>
    <dgm:cxn modelId="{E37D2C1A-8D88-4D1A-8B15-FBC3785EFE57}" type="presOf" srcId="{73ABDA41-AD46-435D-BB50-E686598508BB}" destId="{3D734A95-494F-4205-8A9A-A55C394145FA}" srcOrd="0" destOrd="0" presId="urn:microsoft.com/office/officeart/2008/layout/LinedList"/>
    <dgm:cxn modelId="{2F19773A-323C-4498-BFE8-43F83DF57687}" srcId="{6E50310A-4693-4DEB-8D69-92DEFA38F5D5}" destId="{057A262C-FE93-437C-BB2E-0FB56245EC72}" srcOrd="1" destOrd="0" parTransId="{BC76B401-87FB-4D6A-812D-4D670C4EE593}" sibTransId="{10C035DA-9C97-49E1-8183-BEF8F7E32969}"/>
    <dgm:cxn modelId="{E1DD2E70-112D-4832-8ED2-BD84D23E8A52}" type="presOf" srcId="{6F5F0A77-F901-4E60-A892-C076CC7BCEF0}" destId="{36677504-4578-43DA-BEDC-DE1DAF87F423}" srcOrd="0" destOrd="0" presId="urn:microsoft.com/office/officeart/2008/layout/LinedList"/>
    <dgm:cxn modelId="{DB8B5B58-673E-4036-9BDB-2877B6BE19ED}" srcId="{6E50310A-4693-4DEB-8D69-92DEFA38F5D5}" destId="{73ABDA41-AD46-435D-BB50-E686598508BB}" srcOrd="0" destOrd="0" parTransId="{F41C426F-573C-4BA2-BC3E-612564F737D3}" sibTransId="{FFC463E2-4F2E-43D5-B0FA-A1EDEF8EEEFF}"/>
    <dgm:cxn modelId="{60AE8394-5D41-44DC-8E4D-A4B17B4DD6E5}" type="presOf" srcId="{6E50310A-4693-4DEB-8D69-92DEFA38F5D5}" destId="{D1275122-1065-4328-8277-BE99923DBF24}" srcOrd="0" destOrd="0" presId="urn:microsoft.com/office/officeart/2008/layout/LinedList"/>
    <dgm:cxn modelId="{4280E6BC-6C07-4803-8736-E7FC1EFAF20E}" srcId="{6E50310A-4693-4DEB-8D69-92DEFA38F5D5}" destId="{2A594071-E8BC-48DD-8555-58126CBD6785}" srcOrd="2" destOrd="0" parTransId="{54B9B050-CE30-45E1-9F3E-CFA5A70C8E4D}" sibTransId="{40DB307B-2B57-43E7-B297-0F96C4B20936}"/>
    <dgm:cxn modelId="{979FB3C7-278C-4BC4-BE54-6D204084991B}" type="presOf" srcId="{AF2FC776-F43F-4000-8FD7-D8D7A7D9FE39}" destId="{1C207865-E48D-4D35-9F4E-91C6DB0F508F}" srcOrd="0" destOrd="0" presId="urn:microsoft.com/office/officeart/2008/layout/LinedList"/>
    <dgm:cxn modelId="{D2F353D6-574B-45D6-8559-B21E89893068}" type="presOf" srcId="{057A262C-FE93-437C-BB2E-0FB56245EC72}" destId="{1418772B-60FB-40B2-963A-6735C22F63DD}" srcOrd="0" destOrd="0" presId="urn:microsoft.com/office/officeart/2008/layout/LinedList"/>
    <dgm:cxn modelId="{BDD24DE4-8C47-45BB-A48D-EBFBBC021C39}" srcId="{6E50310A-4693-4DEB-8D69-92DEFA38F5D5}" destId="{AF2FC776-F43F-4000-8FD7-D8D7A7D9FE39}" srcOrd="3" destOrd="0" parTransId="{8B7B9225-9078-4F9B-9377-1D3DC68EAEB0}" sibTransId="{611575D2-78A9-4980-B3C8-EAE8EDE3FC2D}"/>
    <dgm:cxn modelId="{4F28F5E4-EA93-4220-9B18-31303D1EEEF6}" srcId="{6E50310A-4693-4DEB-8D69-92DEFA38F5D5}" destId="{A761CFAA-9617-476F-98A0-706CDD1306CA}" srcOrd="6" destOrd="0" parTransId="{67434CF1-AD54-4EED-82C6-1F7FA45134C7}" sibTransId="{8EB84542-A601-497C-B4F0-61302295E062}"/>
    <dgm:cxn modelId="{F67B2FF4-AE84-41BF-B5CD-611CBDCF693F}" srcId="{6E50310A-4693-4DEB-8D69-92DEFA38F5D5}" destId="{B8711A04-5A5B-403B-8CAD-8CFA2EC144BA}" srcOrd="4" destOrd="0" parTransId="{F82F6DA7-3EA3-4FAF-8D03-83B6BD89C4A0}" sibTransId="{6D6ADF16-177E-4B83-B718-40A39AFB52CB}"/>
    <dgm:cxn modelId="{585CA1FB-C02D-4693-A51B-1112D6A88CCB}" type="presOf" srcId="{2A594071-E8BC-48DD-8555-58126CBD6785}" destId="{E693FDFE-397D-4A6A-9E14-4DA97EAD3F53}" srcOrd="0" destOrd="0" presId="urn:microsoft.com/office/officeart/2008/layout/LinedList"/>
    <dgm:cxn modelId="{C99B64FF-C964-4860-AA64-8F002C9AB924}" srcId="{6E50310A-4693-4DEB-8D69-92DEFA38F5D5}" destId="{6F5F0A77-F901-4E60-A892-C076CC7BCEF0}" srcOrd="5" destOrd="0" parTransId="{4ACB3496-2F13-4A27-BBB1-DE6B00AA9041}" sibTransId="{FBF6062C-3CD6-468A-B876-DBDF697F482E}"/>
    <dgm:cxn modelId="{FFD56B0C-C1DF-4260-BC3F-8D8BFE8A9F45}" type="presParOf" srcId="{D1275122-1065-4328-8277-BE99923DBF24}" destId="{B1D6F0B6-5D42-4E24-BE6A-DFBEBA249BA2}" srcOrd="0" destOrd="0" presId="urn:microsoft.com/office/officeart/2008/layout/LinedList"/>
    <dgm:cxn modelId="{1834B28B-F9E4-43F6-A420-96A383B2BB48}" type="presParOf" srcId="{D1275122-1065-4328-8277-BE99923DBF24}" destId="{5B2B89DD-9498-40D1-9B1F-392CD87DDEBA}" srcOrd="1" destOrd="0" presId="urn:microsoft.com/office/officeart/2008/layout/LinedList"/>
    <dgm:cxn modelId="{451F081F-004F-4A77-84A3-9F3A5B4C5545}" type="presParOf" srcId="{5B2B89DD-9498-40D1-9B1F-392CD87DDEBA}" destId="{3D734A95-494F-4205-8A9A-A55C394145FA}" srcOrd="0" destOrd="0" presId="urn:microsoft.com/office/officeart/2008/layout/LinedList"/>
    <dgm:cxn modelId="{67C2CEF4-DA6A-43C7-855F-51D02B1F40F5}" type="presParOf" srcId="{5B2B89DD-9498-40D1-9B1F-392CD87DDEBA}" destId="{0C16027C-2872-4740-B668-1B4FD7254F94}" srcOrd="1" destOrd="0" presId="urn:microsoft.com/office/officeart/2008/layout/LinedList"/>
    <dgm:cxn modelId="{88C94075-62A8-4A75-892F-0975446B0419}" type="presParOf" srcId="{D1275122-1065-4328-8277-BE99923DBF24}" destId="{9B7C3F97-3F37-4AC5-83AE-196CEE0B369C}" srcOrd="2" destOrd="0" presId="urn:microsoft.com/office/officeart/2008/layout/LinedList"/>
    <dgm:cxn modelId="{0F22DBF9-AD05-4DBE-9D11-2931F0488312}" type="presParOf" srcId="{D1275122-1065-4328-8277-BE99923DBF24}" destId="{704A3340-05A2-4D8D-BDE1-CA8E0411BFB8}" srcOrd="3" destOrd="0" presId="urn:microsoft.com/office/officeart/2008/layout/LinedList"/>
    <dgm:cxn modelId="{85DC58C7-9A74-4BF4-91AF-75408F79C50C}" type="presParOf" srcId="{704A3340-05A2-4D8D-BDE1-CA8E0411BFB8}" destId="{1418772B-60FB-40B2-963A-6735C22F63DD}" srcOrd="0" destOrd="0" presId="urn:microsoft.com/office/officeart/2008/layout/LinedList"/>
    <dgm:cxn modelId="{8199941B-5588-4730-A647-BE3E7BED118D}" type="presParOf" srcId="{704A3340-05A2-4D8D-BDE1-CA8E0411BFB8}" destId="{BBB80895-E3EC-4CE0-8A8E-E84D5A0EE3D3}" srcOrd="1" destOrd="0" presId="urn:microsoft.com/office/officeart/2008/layout/LinedList"/>
    <dgm:cxn modelId="{5134FE4D-A900-44F4-9F15-C8E74BD4B7E6}" type="presParOf" srcId="{D1275122-1065-4328-8277-BE99923DBF24}" destId="{F0DCF293-0B27-4846-8A98-B015817B5ADB}" srcOrd="4" destOrd="0" presId="urn:microsoft.com/office/officeart/2008/layout/LinedList"/>
    <dgm:cxn modelId="{15A5C9DC-6ED0-47A1-AEB4-35C04458B8C4}" type="presParOf" srcId="{D1275122-1065-4328-8277-BE99923DBF24}" destId="{0165AD17-C24A-4C2D-99F5-9868570F69CC}" srcOrd="5" destOrd="0" presId="urn:microsoft.com/office/officeart/2008/layout/LinedList"/>
    <dgm:cxn modelId="{7C103BA9-0604-4493-B6CE-E00750D0F18F}" type="presParOf" srcId="{0165AD17-C24A-4C2D-99F5-9868570F69CC}" destId="{E693FDFE-397D-4A6A-9E14-4DA97EAD3F53}" srcOrd="0" destOrd="0" presId="urn:microsoft.com/office/officeart/2008/layout/LinedList"/>
    <dgm:cxn modelId="{78FAD923-EE80-4A5E-A215-5BAE2FC8EA9A}" type="presParOf" srcId="{0165AD17-C24A-4C2D-99F5-9868570F69CC}" destId="{E3A30820-A831-4C9E-90EC-A6A71D8DE37C}" srcOrd="1" destOrd="0" presId="urn:microsoft.com/office/officeart/2008/layout/LinedList"/>
    <dgm:cxn modelId="{6FC216C2-511E-4019-8ECB-86E95041937A}" type="presParOf" srcId="{D1275122-1065-4328-8277-BE99923DBF24}" destId="{485BAB03-0B73-4F52-8644-6823CC489A7E}" srcOrd="6" destOrd="0" presId="urn:microsoft.com/office/officeart/2008/layout/LinedList"/>
    <dgm:cxn modelId="{643BD86B-C498-448E-A377-3AE5F49FEF1E}" type="presParOf" srcId="{D1275122-1065-4328-8277-BE99923DBF24}" destId="{26E277C7-E8A2-4175-8306-0202DB1B3D86}" srcOrd="7" destOrd="0" presId="urn:microsoft.com/office/officeart/2008/layout/LinedList"/>
    <dgm:cxn modelId="{FA168342-513D-4580-A8BF-AA265599AB9C}" type="presParOf" srcId="{26E277C7-E8A2-4175-8306-0202DB1B3D86}" destId="{1C207865-E48D-4D35-9F4E-91C6DB0F508F}" srcOrd="0" destOrd="0" presId="urn:microsoft.com/office/officeart/2008/layout/LinedList"/>
    <dgm:cxn modelId="{E54E4EEB-D855-4CEC-97C4-3CDDA7C9DE8D}" type="presParOf" srcId="{26E277C7-E8A2-4175-8306-0202DB1B3D86}" destId="{D7E8E87E-33A3-4C75-86FC-738E73CF0697}" srcOrd="1" destOrd="0" presId="urn:microsoft.com/office/officeart/2008/layout/LinedList"/>
    <dgm:cxn modelId="{C5E69036-0F4A-48F8-BC47-3C35AC9793FF}" type="presParOf" srcId="{D1275122-1065-4328-8277-BE99923DBF24}" destId="{6DCD21D9-B018-406A-A29C-C45E87854894}" srcOrd="8" destOrd="0" presId="urn:microsoft.com/office/officeart/2008/layout/LinedList"/>
    <dgm:cxn modelId="{C210D4AF-FF07-494B-9D2A-74BCA20AF229}" type="presParOf" srcId="{D1275122-1065-4328-8277-BE99923DBF24}" destId="{54FCBEBA-1952-49B1-8392-0F55FE3146EB}" srcOrd="9" destOrd="0" presId="urn:microsoft.com/office/officeart/2008/layout/LinedList"/>
    <dgm:cxn modelId="{D812CD22-2E9B-4CA5-B9AE-2D6F9A07AA36}" type="presParOf" srcId="{54FCBEBA-1952-49B1-8392-0F55FE3146EB}" destId="{61AAE313-186A-4134-822A-EE587B933DFE}" srcOrd="0" destOrd="0" presId="urn:microsoft.com/office/officeart/2008/layout/LinedList"/>
    <dgm:cxn modelId="{EA45860A-455B-471F-80E8-5D49DCE70D44}" type="presParOf" srcId="{54FCBEBA-1952-49B1-8392-0F55FE3146EB}" destId="{867229FA-4E7D-4059-83D6-CE91185EF658}" srcOrd="1" destOrd="0" presId="urn:microsoft.com/office/officeart/2008/layout/LinedList"/>
    <dgm:cxn modelId="{5654B3CC-3455-422F-9F53-EBD620EF013C}" type="presParOf" srcId="{D1275122-1065-4328-8277-BE99923DBF24}" destId="{E381D172-C56A-42C5-8BF2-4652F060B190}" srcOrd="10" destOrd="0" presId="urn:microsoft.com/office/officeart/2008/layout/LinedList"/>
    <dgm:cxn modelId="{71443B55-EB63-4E29-BC1E-10696549F7D8}" type="presParOf" srcId="{D1275122-1065-4328-8277-BE99923DBF24}" destId="{0013426A-0E5D-486F-AC39-6675C03D3ADE}" srcOrd="11" destOrd="0" presId="urn:microsoft.com/office/officeart/2008/layout/LinedList"/>
    <dgm:cxn modelId="{346CC985-8245-489E-A1FE-E441FD1E00A3}" type="presParOf" srcId="{0013426A-0E5D-486F-AC39-6675C03D3ADE}" destId="{36677504-4578-43DA-BEDC-DE1DAF87F423}" srcOrd="0" destOrd="0" presId="urn:microsoft.com/office/officeart/2008/layout/LinedList"/>
    <dgm:cxn modelId="{7B81E1C3-E357-4DB7-AF5F-99164103B04C}" type="presParOf" srcId="{0013426A-0E5D-486F-AC39-6675C03D3ADE}" destId="{A4F78FF3-B42B-41A8-B1F7-6E77C00234C3}" srcOrd="1" destOrd="0" presId="urn:microsoft.com/office/officeart/2008/layout/LinedList"/>
    <dgm:cxn modelId="{062281D8-74BB-4B7C-8825-9912FB6EFC3E}" type="presParOf" srcId="{D1275122-1065-4328-8277-BE99923DBF24}" destId="{5E28C195-D96E-4873-B55A-77588CEB7084}" srcOrd="12" destOrd="0" presId="urn:microsoft.com/office/officeart/2008/layout/LinedList"/>
    <dgm:cxn modelId="{C2F455D3-A144-4399-B74E-62B51F7B28A6}" type="presParOf" srcId="{D1275122-1065-4328-8277-BE99923DBF24}" destId="{29EF3BD8-AAC5-4743-B0BF-5CE6604DEDA6}" srcOrd="13" destOrd="0" presId="urn:microsoft.com/office/officeart/2008/layout/LinedList"/>
    <dgm:cxn modelId="{6E78AC94-7C43-435B-8078-9721D0583932}" type="presParOf" srcId="{29EF3BD8-AAC5-4743-B0BF-5CE6604DEDA6}" destId="{C44BD62C-BB4F-4E03-B027-AAE72618A6D1}" srcOrd="0" destOrd="0" presId="urn:microsoft.com/office/officeart/2008/layout/LinedList"/>
    <dgm:cxn modelId="{CA3EE846-9533-46E9-B8F8-9EFD2368E3C0}" type="presParOf" srcId="{29EF3BD8-AAC5-4743-B0BF-5CE6604DEDA6}" destId="{4D8971C2-704A-4661-ACF9-B598B326393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6F0B6-5D42-4E24-BE6A-DFBEBA249BA2}">
      <dsp:nvSpPr>
        <dsp:cNvPr id="0" name=""/>
        <dsp:cNvSpPr/>
      </dsp:nvSpPr>
      <dsp:spPr>
        <a:xfrm>
          <a:off x="0" y="531"/>
          <a:ext cx="68545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734A95-494F-4205-8A9A-A55C394145FA}">
      <dsp:nvSpPr>
        <dsp:cNvPr id="0" name=""/>
        <dsp:cNvSpPr/>
      </dsp:nvSpPr>
      <dsp:spPr>
        <a:xfrm>
          <a:off x="0" y="531"/>
          <a:ext cx="685456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“Increases curiosity and interest in science and nature</a:t>
          </a:r>
          <a:endParaRPr lang="en-US" sz="1700" kern="1200"/>
        </a:p>
      </dsp:txBody>
      <dsp:txXfrm>
        <a:off x="0" y="531"/>
        <a:ext cx="6854563" cy="621467"/>
      </dsp:txXfrm>
    </dsp:sp>
    <dsp:sp modelId="{9B7C3F97-3F37-4AC5-83AE-196CEE0B369C}">
      <dsp:nvSpPr>
        <dsp:cNvPr id="0" name=""/>
        <dsp:cNvSpPr/>
      </dsp:nvSpPr>
      <dsp:spPr>
        <a:xfrm>
          <a:off x="0" y="621999"/>
          <a:ext cx="68545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18772B-60FB-40B2-963A-6735C22F63DD}">
      <dsp:nvSpPr>
        <dsp:cNvPr id="0" name=""/>
        <dsp:cNvSpPr/>
      </dsp:nvSpPr>
      <dsp:spPr>
        <a:xfrm>
          <a:off x="0" y="621999"/>
          <a:ext cx="685456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Improves understanding of the physical environment and appreciation of the natural world</a:t>
          </a:r>
          <a:endParaRPr lang="en-US" sz="1700" kern="1200"/>
        </a:p>
      </dsp:txBody>
      <dsp:txXfrm>
        <a:off x="0" y="621999"/>
        <a:ext cx="6854563" cy="621467"/>
      </dsp:txXfrm>
    </dsp:sp>
    <dsp:sp modelId="{F0DCF293-0B27-4846-8A98-B015817B5ADB}">
      <dsp:nvSpPr>
        <dsp:cNvPr id="0" name=""/>
        <dsp:cNvSpPr/>
      </dsp:nvSpPr>
      <dsp:spPr>
        <a:xfrm>
          <a:off x="0" y="1243467"/>
          <a:ext cx="68545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93FDFE-397D-4A6A-9E14-4DA97EAD3F53}">
      <dsp:nvSpPr>
        <dsp:cNvPr id="0" name=""/>
        <dsp:cNvSpPr/>
      </dsp:nvSpPr>
      <dsp:spPr>
        <a:xfrm>
          <a:off x="0" y="1243467"/>
          <a:ext cx="685456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Encourages learning through investigation, problem-solving and observation</a:t>
          </a:r>
          <a:endParaRPr lang="en-US" sz="1700" kern="1200"/>
        </a:p>
      </dsp:txBody>
      <dsp:txXfrm>
        <a:off x="0" y="1243467"/>
        <a:ext cx="6854563" cy="621467"/>
      </dsp:txXfrm>
    </dsp:sp>
    <dsp:sp modelId="{485BAB03-0B73-4F52-8644-6823CC489A7E}">
      <dsp:nvSpPr>
        <dsp:cNvPr id="0" name=""/>
        <dsp:cNvSpPr/>
      </dsp:nvSpPr>
      <dsp:spPr>
        <a:xfrm>
          <a:off x="0" y="1864935"/>
          <a:ext cx="68545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207865-E48D-4D35-9F4E-91C6DB0F508F}">
      <dsp:nvSpPr>
        <dsp:cNvPr id="0" name=""/>
        <dsp:cNvSpPr/>
      </dsp:nvSpPr>
      <dsp:spPr>
        <a:xfrm>
          <a:off x="0" y="1864935"/>
          <a:ext cx="685456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Cultivates personal responsibility</a:t>
          </a:r>
          <a:endParaRPr lang="en-US" sz="1700" kern="1200"/>
        </a:p>
      </dsp:txBody>
      <dsp:txXfrm>
        <a:off x="0" y="1864935"/>
        <a:ext cx="6854563" cy="621467"/>
      </dsp:txXfrm>
    </dsp:sp>
    <dsp:sp modelId="{6DCD21D9-B018-406A-A29C-C45E87854894}">
      <dsp:nvSpPr>
        <dsp:cNvPr id="0" name=""/>
        <dsp:cNvSpPr/>
      </dsp:nvSpPr>
      <dsp:spPr>
        <a:xfrm>
          <a:off x="0" y="2486402"/>
          <a:ext cx="68545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AAE313-186A-4134-822A-EE587B933DFE}">
      <dsp:nvSpPr>
        <dsp:cNvPr id="0" name=""/>
        <dsp:cNvSpPr/>
      </dsp:nvSpPr>
      <dsp:spPr>
        <a:xfrm>
          <a:off x="0" y="2486402"/>
          <a:ext cx="685456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Advances physical development, capability, and activity</a:t>
          </a:r>
          <a:endParaRPr lang="en-US" sz="1700" kern="1200"/>
        </a:p>
      </dsp:txBody>
      <dsp:txXfrm>
        <a:off x="0" y="2486402"/>
        <a:ext cx="6854563" cy="621467"/>
      </dsp:txXfrm>
    </dsp:sp>
    <dsp:sp modelId="{E381D172-C56A-42C5-8BF2-4652F060B190}">
      <dsp:nvSpPr>
        <dsp:cNvPr id="0" name=""/>
        <dsp:cNvSpPr/>
      </dsp:nvSpPr>
      <dsp:spPr>
        <a:xfrm>
          <a:off x="0" y="3107870"/>
          <a:ext cx="68545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677504-4578-43DA-BEDC-DE1DAF87F423}">
      <dsp:nvSpPr>
        <dsp:cNvPr id="0" name=""/>
        <dsp:cNvSpPr/>
      </dsp:nvSpPr>
      <dsp:spPr>
        <a:xfrm>
          <a:off x="0" y="3107870"/>
          <a:ext cx="685456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Promotes an active, healthy lifestyle</a:t>
          </a:r>
          <a:endParaRPr lang="en-US" sz="1700" kern="1200"/>
        </a:p>
      </dsp:txBody>
      <dsp:txXfrm>
        <a:off x="0" y="3107870"/>
        <a:ext cx="6854563" cy="621467"/>
      </dsp:txXfrm>
    </dsp:sp>
    <dsp:sp modelId="{5E28C195-D96E-4873-B55A-77588CEB7084}">
      <dsp:nvSpPr>
        <dsp:cNvPr id="0" name=""/>
        <dsp:cNvSpPr/>
      </dsp:nvSpPr>
      <dsp:spPr>
        <a:xfrm>
          <a:off x="0" y="3729338"/>
          <a:ext cx="685456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4BD62C-BB4F-4E03-B027-AAE72618A6D1}">
      <dsp:nvSpPr>
        <dsp:cNvPr id="0" name=""/>
        <dsp:cNvSpPr/>
      </dsp:nvSpPr>
      <dsp:spPr>
        <a:xfrm>
          <a:off x="0" y="3729338"/>
          <a:ext cx="685456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Improves emotional wellness and self-esteem”</a:t>
          </a:r>
          <a:endParaRPr lang="en-US" sz="1700" kern="1200"/>
        </a:p>
      </dsp:txBody>
      <dsp:txXfrm>
        <a:off x="0" y="3729338"/>
        <a:ext cx="6854563" cy="6214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1"/>
            <a:ext cx="2889938" cy="489374"/>
          </a:xfrm>
          <a:prstGeom prst="rect">
            <a:avLst/>
          </a:prstGeom>
        </p:spPr>
        <p:txBody>
          <a:bodyPr vert="horz" lIns="91440" tIns="45720" rIns="91440" bIns="45720" rtlCol="0"/>
          <a:lstStyle>
            <a:lvl1pPr algn="r">
              <a:defRPr sz="1200"/>
            </a:lvl1pPr>
          </a:lstStyle>
          <a:p>
            <a:fld id="{4AA338B8-9785-4A67-8BE4-87E6FBF3ED15}" type="datetimeFigureOut">
              <a:rPr lang="en-GB" smtClean="0"/>
              <a:t>13/12/2022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10" y="4693922"/>
            <a:ext cx="5335270" cy="384047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A6735AB-094C-45D4-9787-102759DFA0BD}" type="slidenum">
              <a:rPr lang="en-GB" smtClean="0"/>
              <a:t>‹#›</a:t>
            </a:fld>
            <a:endParaRPr lang="en-GB"/>
          </a:p>
        </p:txBody>
      </p:sp>
    </p:spTree>
    <p:extLst>
      <p:ext uri="{BB962C8B-B14F-4D97-AF65-F5344CB8AC3E}">
        <p14:creationId xmlns:p14="http://schemas.microsoft.com/office/powerpoint/2010/main" val="412502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6735AB-094C-45D4-9787-102759DFA0BD}" type="slidenum">
              <a:rPr lang="en-GB" smtClean="0"/>
              <a:t>1</a:t>
            </a:fld>
            <a:endParaRPr lang="en-GB"/>
          </a:p>
        </p:txBody>
      </p:sp>
    </p:spTree>
    <p:extLst>
      <p:ext uri="{BB962C8B-B14F-4D97-AF65-F5344CB8AC3E}">
        <p14:creationId xmlns:p14="http://schemas.microsoft.com/office/powerpoint/2010/main" val="1479361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6735AB-094C-45D4-9787-102759DFA0BD}" type="slidenum">
              <a:rPr lang="en-GB" smtClean="0"/>
              <a:t>2</a:t>
            </a:fld>
            <a:endParaRPr lang="en-GB"/>
          </a:p>
        </p:txBody>
      </p:sp>
    </p:spTree>
    <p:extLst>
      <p:ext uri="{BB962C8B-B14F-4D97-AF65-F5344CB8AC3E}">
        <p14:creationId xmlns:p14="http://schemas.microsoft.com/office/powerpoint/2010/main" val="3291012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Within this report I shall inform you of the observations I made in 2 schools and one video of how children interact with their environment as a way of learning and developing their physical literacy. I produce some of my results and findings with the inclusion of a couple of recommendations to move forward. </a:t>
            </a:r>
          </a:p>
          <a:p>
            <a:endParaRPr lang="en-GB" sz="1800" dirty="0"/>
          </a:p>
        </p:txBody>
      </p:sp>
      <p:sp>
        <p:nvSpPr>
          <p:cNvPr id="4" name="Slide Number Placeholder 3"/>
          <p:cNvSpPr>
            <a:spLocks noGrp="1"/>
          </p:cNvSpPr>
          <p:nvPr>
            <p:ph type="sldNum" sz="quarter" idx="5"/>
          </p:nvPr>
        </p:nvSpPr>
        <p:spPr/>
        <p:txBody>
          <a:bodyPr/>
          <a:lstStyle/>
          <a:p>
            <a:fld id="{8A6735AB-094C-45D4-9787-102759DFA0BD}" type="slidenum">
              <a:rPr lang="en-GB" smtClean="0"/>
              <a:t>3</a:t>
            </a:fld>
            <a:endParaRPr lang="en-GB"/>
          </a:p>
        </p:txBody>
      </p:sp>
    </p:spTree>
    <p:extLst>
      <p:ext uri="{BB962C8B-B14F-4D97-AF65-F5344CB8AC3E}">
        <p14:creationId xmlns:p14="http://schemas.microsoft.com/office/powerpoint/2010/main" val="2759500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800" dirty="0">
                <a:solidFill>
                  <a:srgbClr val="000000"/>
                </a:solidFill>
                <a:effectLst/>
                <a:latin typeface="Calibri" panose="020F0502020204030204" pitchFamily="34" charset="0"/>
                <a:ea typeface="Times New Roman" panose="02020603050405020304" pitchFamily="18" charset="0"/>
              </a:rPr>
              <a:t>These two quotes summarise what physical literacy is but in essence there are three categories (locomotor, body management or control and object control) they are physical skills such as walking, running, jumping, catching, dribbling, throwing, skating, swimming, kicking, and cycling. </a:t>
            </a:r>
            <a:r>
              <a:rPr lang="en-US" sz="1800" dirty="0">
                <a:effectLst/>
                <a:latin typeface="Calibri" panose="020F050202020403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Times New Roman" panose="02020603050405020304" pitchFamily="18" charset="0"/>
                <a:ea typeface="Times New Roman" panose="02020603050405020304" pitchFamily="18" charset="0"/>
              </a:rPr>
              <a:t>​</a:t>
            </a:r>
          </a:p>
          <a:p>
            <a:pPr fontAlgn="base"/>
            <a:r>
              <a:rPr lang="en-GB" sz="1800" dirty="0">
                <a:solidFill>
                  <a:srgbClr val="000000"/>
                </a:solidFill>
                <a:effectLst/>
                <a:latin typeface="Calibri" panose="020F0502020204030204" pitchFamily="34" charset="0"/>
                <a:ea typeface="Times New Roman" panose="02020603050405020304" pitchFamily="18" charset="0"/>
              </a:rPr>
              <a:t>Children typically develop these skills between ages 0 to 9, and then the introduction of more complex, context specific skills can be introduced but only once a foundation of competence has been established. Something to consider… we do not develop these skills naturally, they must be first taught and practiced for anyone to become competent or proficient.</a:t>
            </a:r>
          </a:p>
          <a:p>
            <a:pPr fontAlgn="base"/>
            <a:endParaRPr lang="en-GB" sz="1800" dirty="0">
              <a:solidFill>
                <a:srgbClr val="000000"/>
              </a:solidFill>
              <a:effectLst/>
              <a:latin typeface="Calibri" panose="020F0502020204030204" pitchFamily="34" charset="0"/>
              <a:ea typeface="Times New Roman" panose="02020603050405020304" pitchFamily="18" charset="0"/>
            </a:endParaRPr>
          </a:p>
          <a:p>
            <a:pPr fontAlgn="base"/>
            <a:r>
              <a:rPr lang="en-GB" sz="1800" dirty="0">
                <a:solidFill>
                  <a:srgbClr val="000000"/>
                </a:solidFill>
                <a:effectLst/>
                <a:latin typeface="Calibri" panose="020F0502020204030204" pitchFamily="34" charset="0"/>
                <a:ea typeface="Times New Roman" panose="02020603050405020304" pitchFamily="18" charset="0"/>
              </a:rPr>
              <a:t>With that considered I'm going to ask you to keep in your minds, who you think is responsible for teaching such skills?</a:t>
            </a:r>
            <a:r>
              <a:rPr lang="en-US" sz="1800" dirty="0">
                <a:effectLst/>
                <a:latin typeface="Calibri" panose="020F050202020403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endParaRPr lang="en-GB" dirty="0"/>
          </a:p>
          <a:p>
            <a:r>
              <a:rPr lang="en-GB" dirty="0"/>
              <a:t>Hopefully throughout this report I will express some of my findings surrounding this..</a:t>
            </a:r>
          </a:p>
        </p:txBody>
      </p:sp>
      <p:sp>
        <p:nvSpPr>
          <p:cNvPr id="4" name="Slide Number Placeholder 3"/>
          <p:cNvSpPr>
            <a:spLocks noGrp="1"/>
          </p:cNvSpPr>
          <p:nvPr>
            <p:ph type="sldNum" sz="quarter" idx="5"/>
          </p:nvPr>
        </p:nvSpPr>
        <p:spPr/>
        <p:txBody>
          <a:bodyPr/>
          <a:lstStyle/>
          <a:p>
            <a:fld id="{8A6735AB-094C-45D4-9787-102759DFA0BD}" type="slidenum">
              <a:rPr lang="en-GB" smtClean="0"/>
              <a:t>4</a:t>
            </a:fld>
            <a:endParaRPr lang="en-GB"/>
          </a:p>
        </p:txBody>
      </p:sp>
    </p:spTree>
    <p:extLst>
      <p:ext uri="{BB962C8B-B14F-4D97-AF65-F5344CB8AC3E}">
        <p14:creationId xmlns:p14="http://schemas.microsoft.com/office/powerpoint/2010/main" val="2993989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example given by Clarke and Metcalf demonstrates the importance of establishing a </a:t>
            </a:r>
            <a:r>
              <a:rPr lang="en-GB" dirty="0" err="1"/>
              <a:t>a</a:t>
            </a:r>
            <a:r>
              <a:rPr lang="en-GB" dirty="0"/>
              <a:t> basecamp of skills, like those mentioned, if we wish to develop physically literate persons for the future, the recognition that enabling a learner to become physically active at an early age allows them to become a better learner overall, this literacy affords them greater opportunities in both physical and academic aspects as they are more confident in themselves and abilities, </a:t>
            </a:r>
            <a:r>
              <a:rPr lang="en-GB" b="1" u="sng" dirty="0">
                <a:solidFill>
                  <a:schemeClr val="accent1"/>
                </a:solidFill>
              </a:rPr>
              <a:t>(flick forward a slide)…</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A6735AB-094C-45D4-9787-102759DFA0BD}" type="slidenum">
              <a:rPr lang="en-GB" smtClean="0"/>
              <a:t>5</a:t>
            </a:fld>
            <a:endParaRPr lang="en-GB"/>
          </a:p>
        </p:txBody>
      </p:sp>
    </p:spTree>
    <p:extLst>
      <p:ext uri="{BB962C8B-B14F-4D97-AF65-F5344CB8AC3E}">
        <p14:creationId xmlns:p14="http://schemas.microsoft.com/office/powerpoint/2010/main" val="1583274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Myelination is one process that happens within, strengthening the neural pathways allowing for a more adaptable learner. This is a direct result of repeating a process so the neurons become covered in a fatty sheath which protects it and strengthens the pathway. This explains the importance of repeating physical movement activities to develop not only the physical body but also the brain, creating a stronger and more capable learner. </a:t>
            </a:r>
          </a:p>
        </p:txBody>
      </p:sp>
      <p:sp>
        <p:nvSpPr>
          <p:cNvPr id="4" name="Slide Number Placeholder 3"/>
          <p:cNvSpPr>
            <a:spLocks noGrp="1"/>
          </p:cNvSpPr>
          <p:nvPr>
            <p:ph type="sldNum" sz="quarter" idx="5"/>
          </p:nvPr>
        </p:nvSpPr>
        <p:spPr/>
        <p:txBody>
          <a:bodyPr/>
          <a:lstStyle/>
          <a:p>
            <a:fld id="{8A6735AB-094C-45D4-9787-102759DFA0BD}" type="slidenum">
              <a:rPr lang="en-GB" smtClean="0"/>
              <a:t>6</a:t>
            </a:fld>
            <a:endParaRPr lang="en-GB"/>
          </a:p>
        </p:txBody>
      </p:sp>
    </p:spTree>
    <p:extLst>
      <p:ext uri="{BB962C8B-B14F-4D97-AF65-F5344CB8AC3E}">
        <p14:creationId xmlns:p14="http://schemas.microsoft.com/office/powerpoint/2010/main" val="23248093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an insight into the processes of the brain that strengthen any learnt skill my hope is you now understand the importance of enabling learners these opportunities. they are the foundations upon which a child can develop and fine tune certain skills to progress further within a particular a sport or activity. I propose this job is firstly the position of parents, for they are every child's first teacher, then with combination of teacher and schools they can begin to learn more games and skills through direct teaching during class time or free-play with their friends and social circles.</a:t>
            </a:r>
          </a:p>
          <a:p>
            <a:endParaRPr lang="en-GB" dirty="0"/>
          </a:p>
          <a:p>
            <a:r>
              <a:rPr lang="en-GB" dirty="0"/>
              <a:t>It was clear to see that when visiting school A I witnessed a differently active child during lesson time compared to free-play time, though both contained fundamental movement skills. Lesson time promoted these skills but with less physicality, however school B demonstrated a wide range of movements during free-play and less during lesson time.</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A6735AB-094C-45D4-9787-102759DFA0BD}" type="slidenum">
              <a:rPr lang="en-GB" smtClean="0"/>
              <a:t>7</a:t>
            </a:fld>
            <a:endParaRPr lang="en-GB"/>
          </a:p>
        </p:txBody>
      </p:sp>
    </p:spTree>
    <p:extLst>
      <p:ext uri="{BB962C8B-B14F-4D97-AF65-F5344CB8AC3E}">
        <p14:creationId xmlns:p14="http://schemas.microsoft.com/office/powerpoint/2010/main" val="9979368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83838"/>
                </a:solidFill>
                <a:effectLst/>
                <a:latin typeface="Georgia" panose="02040502050405020303" pitchFamily="18" charset="0"/>
              </a:rPr>
              <a:t>This model suggests relationships between physical activity, motor competence, perceived motor competence, health-related physical fitness, and obesity. Therefore the development of FMS, especially in early childhood years, is conceptualised to be important for engagement in Physical Activity and building positive perceptions of motor competence throughout an individual’s life.</a:t>
            </a:r>
            <a:endParaRPr lang="en-GB" dirty="0"/>
          </a:p>
          <a:p>
            <a:endParaRPr lang="en-GB" dirty="0"/>
          </a:p>
          <a:p>
            <a:r>
              <a:rPr lang="en-GB" dirty="0"/>
              <a:t>Once the basecamp of skills is developed and pushing into becoming skilful in certain areas there now needs to be the recognition of the child's competence, not only from an external person but they also need to develop their own recognition of their competence, represented buy this spiral of engagement. If a child is afforded the opportunities to learn and develop their proficiency within a specific sport or activity they develop an understanding of their self worth and feel empowered thus continuing to participate and learn and be healthy. The negative side to this has been proven both in literature and from my conversations with teachers at the schools, children's physical literacy and competency is declining and has been for some time, this to me expresses the importance of the new curriculum.</a:t>
            </a:r>
          </a:p>
          <a:p>
            <a:endParaRPr lang="en-GB" dirty="0"/>
          </a:p>
        </p:txBody>
      </p:sp>
      <p:sp>
        <p:nvSpPr>
          <p:cNvPr id="4" name="Slide Number Placeholder 3"/>
          <p:cNvSpPr>
            <a:spLocks noGrp="1"/>
          </p:cNvSpPr>
          <p:nvPr>
            <p:ph type="sldNum" sz="quarter" idx="5"/>
          </p:nvPr>
        </p:nvSpPr>
        <p:spPr/>
        <p:txBody>
          <a:bodyPr/>
          <a:lstStyle/>
          <a:p>
            <a:fld id="{8A6735AB-094C-45D4-9787-102759DFA0BD}" type="slidenum">
              <a:rPr lang="en-GB" smtClean="0"/>
              <a:t>8</a:t>
            </a:fld>
            <a:endParaRPr lang="en-GB"/>
          </a:p>
        </p:txBody>
      </p:sp>
    </p:spTree>
    <p:extLst>
      <p:ext uri="{BB962C8B-B14F-4D97-AF65-F5344CB8AC3E}">
        <p14:creationId xmlns:p14="http://schemas.microsoft.com/office/powerpoint/2010/main" val="4143550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Hopefully by now you are beginning to understand the importance of FMS, this chart represents how often I saw a single child perform the listed skills during free-play. It was clear to see that given the chance to explore and play from a child initiated perspective there was plenty of opportunities enhancing physical literacy, one of the striking things I noticed was just how little children chose to play with objects such as balls, particularly in school A. I feel this may have been down to the variety of other facilities available, I came to this conclusion as school B had less outdoor apparatus available so children played with footballs and other objects, contrary to this school C had a good variety of everything to be played with.</a:t>
            </a:r>
          </a:p>
          <a:p>
            <a:endParaRPr lang="en-GB" dirty="0"/>
          </a:p>
          <a:p>
            <a:r>
              <a:rPr lang="en-GB" dirty="0"/>
              <a:t>So perhaps School A had too much of 1 thing, School B the same and School C had the perfect balance of both which in turn is represented by children having more choice of what they wish to do.</a:t>
            </a:r>
          </a:p>
          <a:p>
            <a:endParaRPr lang="en-GB" dirty="0"/>
          </a:p>
        </p:txBody>
      </p:sp>
      <p:sp>
        <p:nvSpPr>
          <p:cNvPr id="4" name="Slide Number Placeholder 3"/>
          <p:cNvSpPr>
            <a:spLocks noGrp="1"/>
          </p:cNvSpPr>
          <p:nvPr>
            <p:ph type="sldNum" sz="quarter" idx="5"/>
          </p:nvPr>
        </p:nvSpPr>
        <p:spPr/>
        <p:txBody>
          <a:bodyPr/>
          <a:lstStyle/>
          <a:p>
            <a:fld id="{8A6735AB-094C-45D4-9787-102759DFA0BD}" type="slidenum">
              <a:rPr lang="en-GB" smtClean="0"/>
              <a:t>9</a:t>
            </a:fld>
            <a:endParaRPr lang="en-GB"/>
          </a:p>
        </p:txBody>
      </p:sp>
    </p:spTree>
    <p:extLst>
      <p:ext uri="{BB962C8B-B14F-4D97-AF65-F5344CB8AC3E}">
        <p14:creationId xmlns:p14="http://schemas.microsoft.com/office/powerpoint/2010/main" val="27222346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talking about provisions of equipment, something that was clear to see was the inclusion of outdoor spaces as a learning tool for children afforded more opportunities to learn and discover. School A and C for example had well established outdoor spaces that enabled the children more variety of learning and play. This inclusion affords a greater variety to continue developing those important FMS further enhancing the learner.  </a:t>
            </a:r>
          </a:p>
          <a:p>
            <a:endParaRPr lang="en-GB" dirty="0"/>
          </a:p>
          <a:p>
            <a:r>
              <a:rPr lang="en-GB" dirty="0">
                <a:cs typeface="Calibri" panose="020F0502020204030204"/>
              </a:rPr>
              <a:t>The Head Master at School A said… "We're trying to teach children how to be in the outdoors" this I feel is one thing that people haven't really grasped, empowering children to know how to be in the outdoors will naturally enable them to progress and continue developing. Do you agree?</a:t>
            </a:r>
          </a:p>
          <a:p>
            <a:endParaRPr lang="en-GB" dirty="0">
              <a:cs typeface="Calibri" panose="020F0502020204030204"/>
            </a:endParaRPr>
          </a:p>
          <a:p>
            <a:endParaRPr lang="en-GB" dirty="0"/>
          </a:p>
          <a:p>
            <a:endParaRPr lang="en-GB" dirty="0"/>
          </a:p>
        </p:txBody>
      </p:sp>
      <p:sp>
        <p:nvSpPr>
          <p:cNvPr id="4" name="Slide Number Placeholder 3"/>
          <p:cNvSpPr>
            <a:spLocks noGrp="1"/>
          </p:cNvSpPr>
          <p:nvPr>
            <p:ph type="sldNum" sz="quarter" idx="5"/>
          </p:nvPr>
        </p:nvSpPr>
        <p:spPr/>
        <p:txBody>
          <a:bodyPr/>
          <a:lstStyle/>
          <a:p>
            <a:fld id="{8A6735AB-094C-45D4-9787-102759DFA0BD}" type="slidenum">
              <a:rPr lang="en-GB" smtClean="0"/>
              <a:t>10</a:t>
            </a:fld>
            <a:endParaRPr lang="en-GB"/>
          </a:p>
        </p:txBody>
      </p:sp>
    </p:spTree>
    <p:extLst>
      <p:ext uri="{BB962C8B-B14F-4D97-AF65-F5344CB8AC3E}">
        <p14:creationId xmlns:p14="http://schemas.microsoft.com/office/powerpoint/2010/main" val="34655614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our visit to this particular school we went and saw some of the children having a class in a nearby forest, it was strikingly obvious to see just how this natural outdoor space afforded the children so many possibilities for creativity and physicality.</a:t>
            </a:r>
          </a:p>
          <a:p>
            <a:endParaRPr lang="en-GB" dirty="0"/>
          </a:p>
        </p:txBody>
      </p:sp>
      <p:sp>
        <p:nvSpPr>
          <p:cNvPr id="4" name="Slide Number Placeholder 3"/>
          <p:cNvSpPr>
            <a:spLocks noGrp="1"/>
          </p:cNvSpPr>
          <p:nvPr>
            <p:ph type="sldNum" sz="quarter" idx="5"/>
          </p:nvPr>
        </p:nvSpPr>
        <p:spPr/>
        <p:txBody>
          <a:bodyPr/>
          <a:lstStyle/>
          <a:p>
            <a:fld id="{8A6735AB-094C-45D4-9787-102759DFA0BD}" type="slidenum">
              <a:rPr lang="en-GB" smtClean="0"/>
              <a:t>11</a:t>
            </a:fld>
            <a:endParaRPr lang="en-GB"/>
          </a:p>
        </p:txBody>
      </p:sp>
    </p:spTree>
    <p:extLst>
      <p:ext uri="{BB962C8B-B14F-4D97-AF65-F5344CB8AC3E}">
        <p14:creationId xmlns:p14="http://schemas.microsoft.com/office/powerpoint/2010/main" val="1739409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Besides those I've already mentioned there is then all the benefits learning in the outdoors can provide a child through a multitude of variabilities that exist in the outdoor classroom. From witnessing children in all 3 schools, it became clear to see that free-play is so diverse and exciting which is important if a child is to use this as a method of development, physically and emotionally with their peers. If these opportunities aren’t provided, then the potential for a child to become withdrawn and lack engagement in the future is real.</a:t>
            </a:r>
            <a:endParaRPr lang="en-US" dirty="0"/>
          </a:p>
          <a:p>
            <a:endParaRPr lang="en-GB" dirty="0"/>
          </a:p>
          <a:p>
            <a:endParaRPr lang="en-GB" dirty="0"/>
          </a:p>
        </p:txBody>
      </p:sp>
      <p:sp>
        <p:nvSpPr>
          <p:cNvPr id="4" name="Slide Number Placeholder 3"/>
          <p:cNvSpPr>
            <a:spLocks noGrp="1"/>
          </p:cNvSpPr>
          <p:nvPr>
            <p:ph type="sldNum" sz="quarter" idx="5"/>
          </p:nvPr>
        </p:nvSpPr>
        <p:spPr/>
        <p:txBody>
          <a:bodyPr/>
          <a:lstStyle/>
          <a:p>
            <a:fld id="{8A6735AB-094C-45D4-9787-102759DFA0BD}" type="slidenum">
              <a:rPr lang="en-GB" smtClean="0"/>
              <a:t>12</a:t>
            </a:fld>
            <a:endParaRPr lang="en-GB"/>
          </a:p>
        </p:txBody>
      </p:sp>
    </p:spTree>
    <p:extLst>
      <p:ext uri="{BB962C8B-B14F-4D97-AF65-F5344CB8AC3E}">
        <p14:creationId xmlns:p14="http://schemas.microsoft.com/office/powerpoint/2010/main" val="35489134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by now you may be aware that I went and visited some schools and made some observations, I also had access to a video to assist with my assessment of foundation learners during lessons outdoors, and free unstructured play. I tracked and monitored individuals to help me better understand if there were any themes between schools. The advantages of this method enabled me discretion, anonymity for the child, also it offered a diverse and flexible approach to what I observed as any filter or predetermined lense was removed.</a:t>
            </a:r>
            <a:endParaRPr lang="en-GB" dirty="0">
              <a:cs typeface="Calibri"/>
            </a:endParaRPr>
          </a:p>
          <a:p>
            <a:endParaRPr lang="en-GB" dirty="0">
              <a:cs typeface="Calibri"/>
            </a:endParaRPr>
          </a:p>
          <a:p>
            <a:endParaRPr lang="en-GB" dirty="0"/>
          </a:p>
        </p:txBody>
      </p:sp>
      <p:sp>
        <p:nvSpPr>
          <p:cNvPr id="4" name="Slide Number Placeholder 3"/>
          <p:cNvSpPr>
            <a:spLocks noGrp="1"/>
          </p:cNvSpPr>
          <p:nvPr>
            <p:ph type="sldNum" sz="quarter" idx="5"/>
          </p:nvPr>
        </p:nvSpPr>
        <p:spPr/>
        <p:txBody>
          <a:bodyPr/>
          <a:lstStyle/>
          <a:p>
            <a:fld id="{8A6735AB-094C-45D4-9787-102759DFA0BD}" type="slidenum">
              <a:rPr lang="en-GB" smtClean="0"/>
              <a:t>13</a:t>
            </a:fld>
            <a:endParaRPr lang="en-GB"/>
          </a:p>
        </p:txBody>
      </p:sp>
    </p:spTree>
    <p:extLst>
      <p:ext uri="{BB962C8B-B14F-4D97-AF65-F5344CB8AC3E}">
        <p14:creationId xmlns:p14="http://schemas.microsoft.com/office/powerpoint/2010/main" val="27406560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Times New Roman" panose="02020603050405020304" pitchFamily="18" charset="0"/>
              </a:rPr>
              <a:t>After my observations of children I also had multiple conversations with teachers and head masters of School A &amp; B. these conversations were open ended with the freedom of exploration into their rational for how the provide education within their schools. These conversations eluded to the potential of parents and home life being an indication towards the decline in Physical Literacy, this was apparent from both school A &amp; B, where it was commented that children aren’t physically prepared when they begin school. Research has show that children are spending more time either sat in a supportive chair like baby seats, buggies and prams and less time actually developing core stability and body control, which in turn has made the job of schools to create physically literate children even harder as they are playing catch up just to get children to where they should already be.</a:t>
            </a:r>
            <a:endParaRPr lang="en-GB"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A6735AB-094C-45D4-9787-102759DFA0BD}" type="slidenum">
              <a:rPr lang="en-GB" smtClean="0"/>
              <a:t>14</a:t>
            </a:fld>
            <a:endParaRPr lang="en-GB"/>
          </a:p>
        </p:txBody>
      </p:sp>
    </p:spTree>
    <p:extLst>
      <p:ext uri="{BB962C8B-B14F-4D97-AF65-F5344CB8AC3E}">
        <p14:creationId xmlns:p14="http://schemas.microsoft.com/office/powerpoint/2010/main" val="31000592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observation assessed if children preferred the use of natural or man made structures during free-play, I monitored the amount of time they spent at individual areas which I represented by this radar chart.</a:t>
            </a:r>
            <a:endParaRPr lang="en-GB" dirty="0">
              <a:cs typeface="Calibri" panose="020F0502020204030204"/>
            </a:endParaRPr>
          </a:p>
          <a:p>
            <a:endParaRPr lang="en-GB" dirty="0"/>
          </a:p>
          <a:p>
            <a:r>
              <a:rPr lang="en-GB" dirty="0"/>
              <a:t>In two of the schools it is clear to see that object sports such as football, weren’t  played all that much and there was a preference to be participating in an unstructured free play like running, climbing, playing tig etc, this also relates to the FMS chart I displayed earlier.</a:t>
            </a:r>
            <a:endParaRPr lang="en-GB" dirty="0">
              <a:cs typeface="Calibri"/>
            </a:endParaRPr>
          </a:p>
          <a:p>
            <a:endParaRPr lang="en-GB" dirty="0"/>
          </a:p>
          <a:p>
            <a:r>
              <a:rPr lang="en-GB" dirty="0"/>
              <a:t>There was a clear difference between the provision of natural facilities between school A &amp; B which afforded the use of trees and other natural spaces to play and learn, and a strikingly clear difference in object sport when comparing school A&amp;B with school C. To me this represents the diverse choice that children make when it comes to free play informing me and hopefully you that we must have on offer a vast array of facilities and equipment if we are to continue developing children's physical skills, it also highlights what is missing from certain playgrounds this ties in with the research that has highlights the decline in object control skills, a potential solution I will show later on.</a:t>
            </a:r>
            <a:endParaRPr lang="en-GB" dirty="0">
              <a:cs typeface="Calibri"/>
            </a:endParaRPr>
          </a:p>
          <a:p>
            <a:endParaRPr lang="en-GB" dirty="0"/>
          </a:p>
          <a:p>
            <a:endParaRPr lang="en-GB" dirty="0"/>
          </a:p>
        </p:txBody>
      </p:sp>
      <p:sp>
        <p:nvSpPr>
          <p:cNvPr id="4" name="Slide Number Placeholder 3"/>
          <p:cNvSpPr>
            <a:spLocks noGrp="1"/>
          </p:cNvSpPr>
          <p:nvPr>
            <p:ph type="sldNum" sz="quarter" idx="5"/>
          </p:nvPr>
        </p:nvSpPr>
        <p:spPr/>
        <p:txBody>
          <a:bodyPr/>
          <a:lstStyle/>
          <a:p>
            <a:fld id="{8A6735AB-094C-45D4-9787-102759DFA0BD}" type="slidenum">
              <a:rPr lang="en-GB" smtClean="0"/>
              <a:t>15</a:t>
            </a:fld>
            <a:endParaRPr lang="en-GB"/>
          </a:p>
        </p:txBody>
      </p:sp>
    </p:spTree>
    <p:extLst>
      <p:ext uri="{BB962C8B-B14F-4D97-AF65-F5344CB8AC3E}">
        <p14:creationId xmlns:p14="http://schemas.microsoft.com/office/powerpoint/2010/main" val="13513681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6735AB-094C-45D4-9787-102759DFA0BD}" type="slidenum">
              <a:rPr lang="en-GB" smtClean="0"/>
              <a:t>16</a:t>
            </a:fld>
            <a:endParaRPr lang="en-GB"/>
          </a:p>
        </p:txBody>
      </p:sp>
    </p:spTree>
    <p:extLst>
      <p:ext uri="{BB962C8B-B14F-4D97-AF65-F5344CB8AC3E}">
        <p14:creationId xmlns:p14="http://schemas.microsoft.com/office/powerpoint/2010/main" val="20218770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first recommendation is that all schools train staff members in SKIP-Cymru (Successful Kinaesthetic Instruction for Pre-schoolers) having done this myself I understand the benefits and offerings this has to cater to all learners of all abilities being fully inclusive also developing object control skills, body control skills and all of the base FMS. This programme was incorporated into School A and it was clear to see how more physically active those pupils were and their own understanding of there abilities. So this to me is a must do for as many schools as possible.</a:t>
            </a:r>
          </a:p>
          <a:p>
            <a:endParaRPr lang="en-GB" dirty="0"/>
          </a:p>
        </p:txBody>
      </p:sp>
      <p:sp>
        <p:nvSpPr>
          <p:cNvPr id="4" name="Slide Number Placeholder 3"/>
          <p:cNvSpPr>
            <a:spLocks noGrp="1"/>
          </p:cNvSpPr>
          <p:nvPr>
            <p:ph type="sldNum" sz="quarter" idx="5"/>
          </p:nvPr>
        </p:nvSpPr>
        <p:spPr/>
        <p:txBody>
          <a:bodyPr/>
          <a:lstStyle/>
          <a:p>
            <a:fld id="{8A6735AB-094C-45D4-9787-102759DFA0BD}" type="slidenum">
              <a:rPr lang="en-GB" smtClean="0"/>
              <a:t>17</a:t>
            </a:fld>
            <a:endParaRPr lang="en-GB"/>
          </a:p>
        </p:txBody>
      </p:sp>
    </p:spTree>
    <p:extLst>
      <p:ext uri="{BB962C8B-B14F-4D97-AF65-F5344CB8AC3E}">
        <p14:creationId xmlns:p14="http://schemas.microsoft.com/office/powerpoint/2010/main" val="32867750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recommendation may be a little hard to implement but I'm sure with he dedication and support of the relevant staff members within schools it can be pursued and implemented.</a:t>
            </a:r>
          </a:p>
          <a:p>
            <a:endParaRPr lang="en-GB" dirty="0"/>
          </a:p>
          <a:p>
            <a:r>
              <a:rPr lang="en-GB" dirty="0"/>
              <a:t>This requires an information packet to be designed with relevant information and perhaps some of the games that are situated within SKIP-Cymru to ensure that children's physical literacy journey has the start it needs before relying on schools to play catch up. Conversations with staff members expressed concerns for this growing problem and I feel this recommendation is just as important if not more so that the first. Collaboration with parents, teachers and schools utilising the resources available will ensure that children continue to develop the skills required for the development.</a:t>
            </a:r>
          </a:p>
          <a:p>
            <a:endParaRPr lang="en-GB" dirty="0"/>
          </a:p>
          <a:p>
            <a:r>
              <a:rPr lang="en-GB" dirty="0"/>
              <a:t>Focus mainly on how interacting with the environment (outdoor &amp; indoor) contributes towards physical literacy of children. </a:t>
            </a:r>
          </a:p>
          <a:p>
            <a:endParaRPr lang="en-GB" dirty="0"/>
          </a:p>
        </p:txBody>
      </p:sp>
      <p:sp>
        <p:nvSpPr>
          <p:cNvPr id="4" name="Slide Number Placeholder 3"/>
          <p:cNvSpPr>
            <a:spLocks noGrp="1"/>
          </p:cNvSpPr>
          <p:nvPr>
            <p:ph type="sldNum" sz="quarter" idx="5"/>
          </p:nvPr>
        </p:nvSpPr>
        <p:spPr/>
        <p:txBody>
          <a:bodyPr/>
          <a:lstStyle/>
          <a:p>
            <a:fld id="{8A6735AB-094C-45D4-9787-102759DFA0BD}" type="slidenum">
              <a:rPr lang="en-GB" smtClean="0"/>
              <a:t>18</a:t>
            </a:fld>
            <a:endParaRPr lang="en-GB"/>
          </a:p>
        </p:txBody>
      </p:sp>
    </p:spTree>
    <p:extLst>
      <p:ext uri="{BB962C8B-B14F-4D97-AF65-F5344CB8AC3E}">
        <p14:creationId xmlns:p14="http://schemas.microsoft.com/office/powerpoint/2010/main" val="3573854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6735AB-094C-45D4-9787-102759DFA0BD}" type="slidenum">
              <a:rPr lang="en-GB" smtClean="0"/>
              <a:t>19</a:t>
            </a:fld>
            <a:endParaRPr lang="en-GB"/>
          </a:p>
        </p:txBody>
      </p:sp>
    </p:spTree>
    <p:extLst>
      <p:ext uri="{BB962C8B-B14F-4D97-AF65-F5344CB8AC3E}">
        <p14:creationId xmlns:p14="http://schemas.microsoft.com/office/powerpoint/2010/main" val="29925598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6735AB-094C-45D4-9787-102759DFA0BD}" type="slidenum">
              <a:rPr lang="en-GB" smtClean="0"/>
              <a:t>20</a:t>
            </a:fld>
            <a:endParaRPr lang="en-GB"/>
          </a:p>
        </p:txBody>
      </p:sp>
    </p:spTree>
    <p:extLst>
      <p:ext uri="{BB962C8B-B14F-4D97-AF65-F5344CB8AC3E}">
        <p14:creationId xmlns:p14="http://schemas.microsoft.com/office/powerpoint/2010/main" val="30518401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6735AB-094C-45D4-9787-102759DFA0BD}" type="slidenum">
              <a:rPr lang="en-GB" smtClean="0"/>
              <a:t>21</a:t>
            </a:fld>
            <a:endParaRPr lang="en-GB"/>
          </a:p>
        </p:txBody>
      </p:sp>
    </p:spTree>
    <p:extLst>
      <p:ext uri="{BB962C8B-B14F-4D97-AF65-F5344CB8AC3E}">
        <p14:creationId xmlns:p14="http://schemas.microsoft.com/office/powerpoint/2010/main" val="140333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69C9C-7D37-D738-275B-7796BE1ABA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6C4D48-AD28-AF38-A7DA-216615F1DD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B0C394-1D23-346E-8062-35EAD2481573}"/>
              </a:ext>
            </a:extLst>
          </p:cNvPr>
          <p:cNvSpPr>
            <a:spLocks noGrp="1"/>
          </p:cNvSpPr>
          <p:nvPr>
            <p:ph type="dt" sz="half" idx="10"/>
          </p:nvPr>
        </p:nvSpPr>
        <p:spPr/>
        <p:txBody>
          <a:bodyPr/>
          <a:lstStyle/>
          <a:p>
            <a:fld id="{CF6FB005-8BE8-4DBB-8AA0-790FECDCC5F3}" type="datetimeFigureOut">
              <a:rPr lang="en-GB" smtClean="0"/>
              <a:t>13/12/2022</a:t>
            </a:fld>
            <a:endParaRPr lang="en-GB"/>
          </a:p>
        </p:txBody>
      </p:sp>
      <p:sp>
        <p:nvSpPr>
          <p:cNvPr id="5" name="Footer Placeholder 4">
            <a:extLst>
              <a:ext uri="{FF2B5EF4-FFF2-40B4-BE49-F238E27FC236}">
                <a16:creationId xmlns:a16="http://schemas.microsoft.com/office/drawing/2014/main" id="{25CDB109-82DF-EBEA-7EBB-EAC7E0056D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A7126B-E5B7-62CF-52FD-717F52F4D028}"/>
              </a:ext>
            </a:extLst>
          </p:cNvPr>
          <p:cNvSpPr>
            <a:spLocks noGrp="1"/>
          </p:cNvSpPr>
          <p:nvPr>
            <p:ph type="sldNum" sz="quarter" idx="12"/>
          </p:nvPr>
        </p:nvSpPr>
        <p:spPr/>
        <p:txBody>
          <a:bodyPr/>
          <a:lstStyle/>
          <a:p>
            <a:fld id="{C00661C2-C1C1-4491-9F79-A26F50105B57}" type="slidenum">
              <a:rPr lang="en-GB" smtClean="0"/>
              <a:t>‹#›</a:t>
            </a:fld>
            <a:endParaRPr lang="en-GB"/>
          </a:p>
        </p:txBody>
      </p:sp>
    </p:spTree>
    <p:extLst>
      <p:ext uri="{BB962C8B-B14F-4D97-AF65-F5344CB8AC3E}">
        <p14:creationId xmlns:p14="http://schemas.microsoft.com/office/powerpoint/2010/main" val="4173606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C4AEA-AF71-7BC0-8A5B-06AC0A70DD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6676FA-C386-2D98-F7DE-7A0AF5D622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EBB527-89AF-E660-1061-E49091D521A0}"/>
              </a:ext>
            </a:extLst>
          </p:cNvPr>
          <p:cNvSpPr>
            <a:spLocks noGrp="1"/>
          </p:cNvSpPr>
          <p:nvPr>
            <p:ph type="dt" sz="half" idx="10"/>
          </p:nvPr>
        </p:nvSpPr>
        <p:spPr/>
        <p:txBody>
          <a:bodyPr/>
          <a:lstStyle/>
          <a:p>
            <a:fld id="{CF6FB005-8BE8-4DBB-8AA0-790FECDCC5F3}" type="datetimeFigureOut">
              <a:rPr lang="en-GB" smtClean="0"/>
              <a:t>13/12/2022</a:t>
            </a:fld>
            <a:endParaRPr lang="en-GB"/>
          </a:p>
        </p:txBody>
      </p:sp>
      <p:sp>
        <p:nvSpPr>
          <p:cNvPr id="5" name="Footer Placeholder 4">
            <a:extLst>
              <a:ext uri="{FF2B5EF4-FFF2-40B4-BE49-F238E27FC236}">
                <a16:creationId xmlns:a16="http://schemas.microsoft.com/office/drawing/2014/main" id="{416EFB46-3790-B8C3-1FE3-CA05CA30B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6B32F2-8B13-F4BD-A46E-86F58671F48F}"/>
              </a:ext>
            </a:extLst>
          </p:cNvPr>
          <p:cNvSpPr>
            <a:spLocks noGrp="1"/>
          </p:cNvSpPr>
          <p:nvPr>
            <p:ph type="sldNum" sz="quarter" idx="12"/>
          </p:nvPr>
        </p:nvSpPr>
        <p:spPr/>
        <p:txBody>
          <a:bodyPr/>
          <a:lstStyle/>
          <a:p>
            <a:fld id="{C00661C2-C1C1-4491-9F79-A26F50105B57}" type="slidenum">
              <a:rPr lang="en-GB" smtClean="0"/>
              <a:t>‹#›</a:t>
            </a:fld>
            <a:endParaRPr lang="en-GB"/>
          </a:p>
        </p:txBody>
      </p:sp>
    </p:spTree>
    <p:extLst>
      <p:ext uri="{BB962C8B-B14F-4D97-AF65-F5344CB8AC3E}">
        <p14:creationId xmlns:p14="http://schemas.microsoft.com/office/powerpoint/2010/main" val="183619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18C9E-B21A-D097-3FB0-32821DA931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A75519-D4E4-3961-4D15-33A31955B9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D63C48-457E-37D5-BF4E-519EB012076A}"/>
              </a:ext>
            </a:extLst>
          </p:cNvPr>
          <p:cNvSpPr>
            <a:spLocks noGrp="1"/>
          </p:cNvSpPr>
          <p:nvPr>
            <p:ph type="dt" sz="half" idx="10"/>
          </p:nvPr>
        </p:nvSpPr>
        <p:spPr/>
        <p:txBody>
          <a:bodyPr/>
          <a:lstStyle/>
          <a:p>
            <a:fld id="{CF6FB005-8BE8-4DBB-8AA0-790FECDCC5F3}" type="datetimeFigureOut">
              <a:rPr lang="en-GB" smtClean="0"/>
              <a:t>13/12/2022</a:t>
            </a:fld>
            <a:endParaRPr lang="en-GB"/>
          </a:p>
        </p:txBody>
      </p:sp>
      <p:sp>
        <p:nvSpPr>
          <p:cNvPr id="5" name="Footer Placeholder 4">
            <a:extLst>
              <a:ext uri="{FF2B5EF4-FFF2-40B4-BE49-F238E27FC236}">
                <a16:creationId xmlns:a16="http://schemas.microsoft.com/office/drawing/2014/main" id="{8A773F70-3DDC-55AB-5D5E-21222E613A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D4A5F7-374A-BE47-A47C-F1FFF6C7788F}"/>
              </a:ext>
            </a:extLst>
          </p:cNvPr>
          <p:cNvSpPr>
            <a:spLocks noGrp="1"/>
          </p:cNvSpPr>
          <p:nvPr>
            <p:ph type="sldNum" sz="quarter" idx="12"/>
          </p:nvPr>
        </p:nvSpPr>
        <p:spPr/>
        <p:txBody>
          <a:bodyPr/>
          <a:lstStyle/>
          <a:p>
            <a:fld id="{C00661C2-C1C1-4491-9F79-A26F50105B57}" type="slidenum">
              <a:rPr lang="en-GB" smtClean="0"/>
              <a:t>‹#›</a:t>
            </a:fld>
            <a:endParaRPr lang="en-GB"/>
          </a:p>
        </p:txBody>
      </p:sp>
    </p:spTree>
    <p:extLst>
      <p:ext uri="{BB962C8B-B14F-4D97-AF65-F5344CB8AC3E}">
        <p14:creationId xmlns:p14="http://schemas.microsoft.com/office/powerpoint/2010/main" val="2298749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79294-0A8B-7C4B-68C2-89BA26B3D1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ED3164-CCF7-066F-1F51-B2E4DA54C6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625B22-7F50-354C-3E57-B84538593B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DC7673-A02D-F907-3E5E-974C9F977FC3}"/>
              </a:ext>
            </a:extLst>
          </p:cNvPr>
          <p:cNvSpPr>
            <a:spLocks noGrp="1"/>
          </p:cNvSpPr>
          <p:nvPr>
            <p:ph type="dt" sz="half" idx="10"/>
          </p:nvPr>
        </p:nvSpPr>
        <p:spPr/>
        <p:txBody>
          <a:bodyPr/>
          <a:lstStyle/>
          <a:p>
            <a:fld id="{CF6FB005-8BE8-4DBB-8AA0-790FECDCC5F3}" type="datetimeFigureOut">
              <a:rPr lang="en-GB" smtClean="0"/>
              <a:t>13/12/2022</a:t>
            </a:fld>
            <a:endParaRPr lang="en-GB"/>
          </a:p>
        </p:txBody>
      </p:sp>
      <p:sp>
        <p:nvSpPr>
          <p:cNvPr id="6" name="Footer Placeholder 5">
            <a:extLst>
              <a:ext uri="{FF2B5EF4-FFF2-40B4-BE49-F238E27FC236}">
                <a16:creationId xmlns:a16="http://schemas.microsoft.com/office/drawing/2014/main" id="{F3B320B2-CBEE-C037-7E34-CC2F9DA225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1AE580-8F3B-B0B8-1511-67D0259CA41C}"/>
              </a:ext>
            </a:extLst>
          </p:cNvPr>
          <p:cNvSpPr>
            <a:spLocks noGrp="1"/>
          </p:cNvSpPr>
          <p:nvPr>
            <p:ph type="sldNum" sz="quarter" idx="12"/>
          </p:nvPr>
        </p:nvSpPr>
        <p:spPr/>
        <p:txBody>
          <a:bodyPr/>
          <a:lstStyle/>
          <a:p>
            <a:fld id="{C00661C2-C1C1-4491-9F79-A26F50105B57}" type="slidenum">
              <a:rPr lang="en-GB" smtClean="0"/>
              <a:t>‹#›</a:t>
            </a:fld>
            <a:endParaRPr lang="en-GB"/>
          </a:p>
        </p:txBody>
      </p:sp>
    </p:spTree>
    <p:extLst>
      <p:ext uri="{BB962C8B-B14F-4D97-AF65-F5344CB8AC3E}">
        <p14:creationId xmlns:p14="http://schemas.microsoft.com/office/powerpoint/2010/main" val="893197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479632-8699-CA25-8DB7-3F203A605C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17BDE-11C8-64E2-19A6-082358AFF3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91E6081-BB47-A503-F4B4-7B9099C40C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8C843F-90E0-61A8-42D6-30B1A139B3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080A7A-938C-AE02-EC4C-0B708AE241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ADABF73-0E3E-A69D-8E8B-9CFAF0830F4C}"/>
              </a:ext>
            </a:extLst>
          </p:cNvPr>
          <p:cNvSpPr>
            <a:spLocks noGrp="1"/>
          </p:cNvSpPr>
          <p:nvPr>
            <p:ph type="dt" sz="half" idx="10"/>
          </p:nvPr>
        </p:nvSpPr>
        <p:spPr/>
        <p:txBody>
          <a:bodyPr/>
          <a:lstStyle/>
          <a:p>
            <a:fld id="{CF6FB005-8BE8-4DBB-8AA0-790FECDCC5F3}" type="datetimeFigureOut">
              <a:rPr lang="en-GB" smtClean="0"/>
              <a:t>13/12/2022</a:t>
            </a:fld>
            <a:endParaRPr lang="en-GB"/>
          </a:p>
        </p:txBody>
      </p:sp>
      <p:sp>
        <p:nvSpPr>
          <p:cNvPr id="8" name="Footer Placeholder 7">
            <a:extLst>
              <a:ext uri="{FF2B5EF4-FFF2-40B4-BE49-F238E27FC236}">
                <a16:creationId xmlns:a16="http://schemas.microsoft.com/office/drawing/2014/main" id="{4E5C34DB-D6A8-682A-54C4-9378E0229C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3473F5-2274-E333-15CD-EF035D76A9C7}"/>
              </a:ext>
            </a:extLst>
          </p:cNvPr>
          <p:cNvSpPr>
            <a:spLocks noGrp="1"/>
          </p:cNvSpPr>
          <p:nvPr>
            <p:ph type="sldNum" sz="quarter" idx="12"/>
          </p:nvPr>
        </p:nvSpPr>
        <p:spPr/>
        <p:txBody>
          <a:bodyPr/>
          <a:lstStyle/>
          <a:p>
            <a:fld id="{C00661C2-C1C1-4491-9F79-A26F50105B57}" type="slidenum">
              <a:rPr lang="en-GB" smtClean="0"/>
              <a:t>‹#›</a:t>
            </a:fld>
            <a:endParaRPr lang="en-GB"/>
          </a:p>
        </p:txBody>
      </p:sp>
    </p:spTree>
    <p:extLst>
      <p:ext uri="{BB962C8B-B14F-4D97-AF65-F5344CB8AC3E}">
        <p14:creationId xmlns:p14="http://schemas.microsoft.com/office/powerpoint/2010/main" val="4261778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F708D-373C-6C72-7F95-BB3FBD89C2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A96C7A-1936-3BA4-2915-CB037368F971}"/>
              </a:ext>
            </a:extLst>
          </p:cNvPr>
          <p:cNvSpPr>
            <a:spLocks noGrp="1"/>
          </p:cNvSpPr>
          <p:nvPr>
            <p:ph type="dt" sz="half" idx="10"/>
          </p:nvPr>
        </p:nvSpPr>
        <p:spPr/>
        <p:txBody>
          <a:bodyPr/>
          <a:lstStyle/>
          <a:p>
            <a:fld id="{CF6FB005-8BE8-4DBB-8AA0-790FECDCC5F3}" type="datetimeFigureOut">
              <a:rPr lang="en-GB" smtClean="0"/>
              <a:t>13/12/2022</a:t>
            </a:fld>
            <a:endParaRPr lang="en-GB"/>
          </a:p>
        </p:txBody>
      </p:sp>
      <p:sp>
        <p:nvSpPr>
          <p:cNvPr id="4" name="Footer Placeholder 3">
            <a:extLst>
              <a:ext uri="{FF2B5EF4-FFF2-40B4-BE49-F238E27FC236}">
                <a16:creationId xmlns:a16="http://schemas.microsoft.com/office/drawing/2014/main" id="{6100321E-C5DC-C5C8-630E-841DF26063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78D23E-7830-9DB4-B16E-E706BA210FC1}"/>
              </a:ext>
            </a:extLst>
          </p:cNvPr>
          <p:cNvSpPr>
            <a:spLocks noGrp="1"/>
          </p:cNvSpPr>
          <p:nvPr>
            <p:ph type="sldNum" sz="quarter" idx="12"/>
          </p:nvPr>
        </p:nvSpPr>
        <p:spPr/>
        <p:txBody>
          <a:bodyPr/>
          <a:lstStyle/>
          <a:p>
            <a:fld id="{C00661C2-C1C1-4491-9F79-A26F50105B57}" type="slidenum">
              <a:rPr lang="en-GB" smtClean="0"/>
              <a:t>‹#›</a:t>
            </a:fld>
            <a:endParaRPr lang="en-GB"/>
          </a:p>
        </p:txBody>
      </p:sp>
    </p:spTree>
    <p:extLst>
      <p:ext uri="{BB962C8B-B14F-4D97-AF65-F5344CB8AC3E}">
        <p14:creationId xmlns:p14="http://schemas.microsoft.com/office/powerpoint/2010/main" val="24702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EE05E9-3D97-9272-D641-E38232C6EF94}"/>
              </a:ext>
            </a:extLst>
          </p:cNvPr>
          <p:cNvSpPr>
            <a:spLocks noGrp="1"/>
          </p:cNvSpPr>
          <p:nvPr>
            <p:ph type="dt" sz="half" idx="10"/>
          </p:nvPr>
        </p:nvSpPr>
        <p:spPr/>
        <p:txBody>
          <a:bodyPr/>
          <a:lstStyle/>
          <a:p>
            <a:fld id="{CF6FB005-8BE8-4DBB-8AA0-790FECDCC5F3}" type="datetimeFigureOut">
              <a:rPr lang="en-GB" smtClean="0"/>
              <a:t>13/12/2022</a:t>
            </a:fld>
            <a:endParaRPr lang="en-GB"/>
          </a:p>
        </p:txBody>
      </p:sp>
      <p:sp>
        <p:nvSpPr>
          <p:cNvPr id="3" name="Footer Placeholder 2">
            <a:extLst>
              <a:ext uri="{FF2B5EF4-FFF2-40B4-BE49-F238E27FC236}">
                <a16:creationId xmlns:a16="http://schemas.microsoft.com/office/drawing/2014/main" id="{84C78A42-B49C-C686-D0BE-FB619722EE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4F07F5-C36A-FBEC-EF6E-344ED2DEE710}"/>
              </a:ext>
            </a:extLst>
          </p:cNvPr>
          <p:cNvSpPr>
            <a:spLocks noGrp="1"/>
          </p:cNvSpPr>
          <p:nvPr>
            <p:ph type="sldNum" sz="quarter" idx="12"/>
          </p:nvPr>
        </p:nvSpPr>
        <p:spPr/>
        <p:txBody>
          <a:bodyPr/>
          <a:lstStyle/>
          <a:p>
            <a:fld id="{C00661C2-C1C1-4491-9F79-A26F50105B57}" type="slidenum">
              <a:rPr lang="en-GB" smtClean="0"/>
              <a:t>‹#›</a:t>
            </a:fld>
            <a:endParaRPr lang="en-GB"/>
          </a:p>
        </p:txBody>
      </p:sp>
    </p:spTree>
    <p:extLst>
      <p:ext uri="{BB962C8B-B14F-4D97-AF65-F5344CB8AC3E}">
        <p14:creationId xmlns:p14="http://schemas.microsoft.com/office/powerpoint/2010/main" val="2418506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87598-4A5F-8272-BC98-6E2FC4BFCB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299B28-43D2-E5F4-9221-3F6F2AC0FC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CC65CF-FAED-BC55-257E-BE79DC80CB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BCAF9B-2777-2BE0-458B-418B446E2145}"/>
              </a:ext>
            </a:extLst>
          </p:cNvPr>
          <p:cNvSpPr>
            <a:spLocks noGrp="1"/>
          </p:cNvSpPr>
          <p:nvPr>
            <p:ph type="dt" sz="half" idx="10"/>
          </p:nvPr>
        </p:nvSpPr>
        <p:spPr/>
        <p:txBody>
          <a:bodyPr/>
          <a:lstStyle/>
          <a:p>
            <a:fld id="{CF6FB005-8BE8-4DBB-8AA0-790FECDCC5F3}" type="datetimeFigureOut">
              <a:rPr lang="en-GB" smtClean="0"/>
              <a:t>13/12/2022</a:t>
            </a:fld>
            <a:endParaRPr lang="en-GB"/>
          </a:p>
        </p:txBody>
      </p:sp>
      <p:sp>
        <p:nvSpPr>
          <p:cNvPr id="6" name="Footer Placeholder 5">
            <a:extLst>
              <a:ext uri="{FF2B5EF4-FFF2-40B4-BE49-F238E27FC236}">
                <a16:creationId xmlns:a16="http://schemas.microsoft.com/office/drawing/2014/main" id="{D3DB6C75-8158-0433-4243-5F25E6C4C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CD78C3-213F-6266-0E3E-D346623EAD2E}"/>
              </a:ext>
            </a:extLst>
          </p:cNvPr>
          <p:cNvSpPr>
            <a:spLocks noGrp="1"/>
          </p:cNvSpPr>
          <p:nvPr>
            <p:ph type="sldNum" sz="quarter" idx="12"/>
          </p:nvPr>
        </p:nvSpPr>
        <p:spPr/>
        <p:txBody>
          <a:bodyPr/>
          <a:lstStyle/>
          <a:p>
            <a:fld id="{C00661C2-C1C1-4491-9F79-A26F50105B57}" type="slidenum">
              <a:rPr lang="en-GB" smtClean="0"/>
              <a:t>‹#›</a:t>
            </a:fld>
            <a:endParaRPr lang="en-GB"/>
          </a:p>
        </p:txBody>
      </p:sp>
    </p:spTree>
    <p:extLst>
      <p:ext uri="{BB962C8B-B14F-4D97-AF65-F5344CB8AC3E}">
        <p14:creationId xmlns:p14="http://schemas.microsoft.com/office/powerpoint/2010/main" val="1589260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13A1C-DAF6-FA0E-2EF1-3663CC95C3F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8CF207-D08B-A670-C394-BC12469DC9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B88B4E-01ED-BF95-07DC-D887A71A48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AF6210-1EAB-08D0-AB76-D038E975550C}"/>
              </a:ext>
            </a:extLst>
          </p:cNvPr>
          <p:cNvSpPr>
            <a:spLocks noGrp="1"/>
          </p:cNvSpPr>
          <p:nvPr>
            <p:ph type="dt" sz="half" idx="10"/>
          </p:nvPr>
        </p:nvSpPr>
        <p:spPr/>
        <p:txBody>
          <a:bodyPr/>
          <a:lstStyle/>
          <a:p>
            <a:fld id="{CF6FB005-8BE8-4DBB-8AA0-790FECDCC5F3}" type="datetimeFigureOut">
              <a:rPr lang="en-GB" smtClean="0"/>
              <a:t>13/12/2022</a:t>
            </a:fld>
            <a:endParaRPr lang="en-GB"/>
          </a:p>
        </p:txBody>
      </p:sp>
      <p:sp>
        <p:nvSpPr>
          <p:cNvPr id="6" name="Footer Placeholder 5">
            <a:extLst>
              <a:ext uri="{FF2B5EF4-FFF2-40B4-BE49-F238E27FC236}">
                <a16:creationId xmlns:a16="http://schemas.microsoft.com/office/drawing/2014/main" id="{257B1B94-1287-321C-96CC-EBCFCF2936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7B1503-303D-979D-78D1-EB47C20F32B9}"/>
              </a:ext>
            </a:extLst>
          </p:cNvPr>
          <p:cNvSpPr>
            <a:spLocks noGrp="1"/>
          </p:cNvSpPr>
          <p:nvPr>
            <p:ph type="sldNum" sz="quarter" idx="12"/>
          </p:nvPr>
        </p:nvSpPr>
        <p:spPr/>
        <p:txBody>
          <a:bodyPr/>
          <a:lstStyle/>
          <a:p>
            <a:fld id="{C00661C2-C1C1-4491-9F79-A26F50105B57}" type="slidenum">
              <a:rPr lang="en-GB" smtClean="0"/>
              <a:t>‹#›</a:t>
            </a:fld>
            <a:endParaRPr lang="en-GB"/>
          </a:p>
        </p:txBody>
      </p:sp>
    </p:spTree>
    <p:extLst>
      <p:ext uri="{BB962C8B-B14F-4D97-AF65-F5344CB8AC3E}">
        <p14:creationId xmlns:p14="http://schemas.microsoft.com/office/powerpoint/2010/main" val="1992019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99CF0-96CF-7D73-6B82-AD3E2A3FEC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035F05-07E1-FF8B-6D3F-63C190772A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776FE4-90FD-4BE2-8D5E-ECAF3D0B9264}"/>
              </a:ext>
            </a:extLst>
          </p:cNvPr>
          <p:cNvSpPr>
            <a:spLocks noGrp="1"/>
          </p:cNvSpPr>
          <p:nvPr>
            <p:ph type="dt" sz="half" idx="10"/>
          </p:nvPr>
        </p:nvSpPr>
        <p:spPr/>
        <p:txBody>
          <a:bodyPr/>
          <a:lstStyle/>
          <a:p>
            <a:fld id="{CF6FB005-8BE8-4DBB-8AA0-790FECDCC5F3}" type="datetimeFigureOut">
              <a:rPr lang="en-GB" smtClean="0"/>
              <a:t>13/12/2022</a:t>
            </a:fld>
            <a:endParaRPr lang="en-GB"/>
          </a:p>
        </p:txBody>
      </p:sp>
      <p:sp>
        <p:nvSpPr>
          <p:cNvPr id="5" name="Footer Placeholder 4">
            <a:extLst>
              <a:ext uri="{FF2B5EF4-FFF2-40B4-BE49-F238E27FC236}">
                <a16:creationId xmlns:a16="http://schemas.microsoft.com/office/drawing/2014/main" id="{CD10FD33-B012-E099-1DC9-02177B2F61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1B060B-E517-BCE5-196E-4DDD2B987F78}"/>
              </a:ext>
            </a:extLst>
          </p:cNvPr>
          <p:cNvSpPr>
            <a:spLocks noGrp="1"/>
          </p:cNvSpPr>
          <p:nvPr>
            <p:ph type="sldNum" sz="quarter" idx="12"/>
          </p:nvPr>
        </p:nvSpPr>
        <p:spPr/>
        <p:txBody>
          <a:bodyPr/>
          <a:lstStyle/>
          <a:p>
            <a:fld id="{C00661C2-C1C1-4491-9F79-A26F50105B57}" type="slidenum">
              <a:rPr lang="en-GB" smtClean="0"/>
              <a:t>‹#›</a:t>
            </a:fld>
            <a:endParaRPr lang="en-GB"/>
          </a:p>
        </p:txBody>
      </p:sp>
    </p:spTree>
    <p:extLst>
      <p:ext uri="{BB962C8B-B14F-4D97-AF65-F5344CB8AC3E}">
        <p14:creationId xmlns:p14="http://schemas.microsoft.com/office/powerpoint/2010/main" val="509263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31F1B9-4195-62F4-1FBA-790FC3B925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C6BEF9-6C18-1471-6A03-653F8F4B43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46FDEB-8131-0F9A-A104-032FD45E0220}"/>
              </a:ext>
            </a:extLst>
          </p:cNvPr>
          <p:cNvSpPr>
            <a:spLocks noGrp="1"/>
          </p:cNvSpPr>
          <p:nvPr>
            <p:ph type="dt" sz="half" idx="10"/>
          </p:nvPr>
        </p:nvSpPr>
        <p:spPr/>
        <p:txBody>
          <a:bodyPr/>
          <a:lstStyle/>
          <a:p>
            <a:fld id="{CF6FB005-8BE8-4DBB-8AA0-790FECDCC5F3}" type="datetimeFigureOut">
              <a:rPr lang="en-GB" smtClean="0"/>
              <a:t>13/12/2022</a:t>
            </a:fld>
            <a:endParaRPr lang="en-GB"/>
          </a:p>
        </p:txBody>
      </p:sp>
      <p:sp>
        <p:nvSpPr>
          <p:cNvPr id="5" name="Footer Placeholder 4">
            <a:extLst>
              <a:ext uri="{FF2B5EF4-FFF2-40B4-BE49-F238E27FC236}">
                <a16:creationId xmlns:a16="http://schemas.microsoft.com/office/drawing/2014/main" id="{C2BA0142-2497-5306-3E77-97C9C3CD93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BBB92D-0E40-11AB-2BFB-B597F2EE6F10}"/>
              </a:ext>
            </a:extLst>
          </p:cNvPr>
          <p:cNvSpPr>
            <a:spLocks noGrp="1"/>
          </p:cNvSpPr>
          <p:nvPr>
            <p:ph type="sldNum" sz="quarter" idx="12"/>
          </p:nvPr>
        </p:nvSpPr>
        <p:spPr/>
        <p:txBody>
          <a:bodyPr/>
          <a:lstStyle/>
          <a:p>
            <a:fld id="{C00661C2-C1C1-4491-9F79-A26F50105B57}" type="slidenum">
              <a:rPr lang="en-GB" smtClean="0"/>
              <a:t>‹#›</a:t>
            </a:fld>
            <a:endParaRPr lang="en-GB"/>
          </a:p>
        </p:txBody>
      </p:sp>
    </p:spTree>
    <p:extLst>
      <p:ext uri="{BB962C8B-B14F-4D97-AF65-F5344CB8AC3E}">
        <p14:creationId xmlns:p14="http://schemas.microsoft.com/office/powerpoint/2010/main" val="2373822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BD8380-9B4F-E15D-DF5F-6D1CF5DEC8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BA72E2-5001-36FA-1860-E860E9F8A1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48B194-00DB-E5B1-1CA6-DB5C08BA0F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6FB005-8BE8-4DBB-8AA0-790FECDCC5F3}" type="datetimeFigureOut">
              <a:rPr lang="en-GB" smtClean="0"/>
              <a:t>13/12/2022</a:t>
            </a:fld>
            <a:endParaRPr lang="en-GB"/>
          </a:p>
        </p:txBody>
      </p:sp>
      <p:sp>
        <p:nvSpPr>
          <p:cNvPr id="5" name="Footer Placeholder 4">
            <a:extLst>
              <a:ext uri="{FF2B5EF4-FFF2-40B4-BE49-F238E27FC236}">
                <a16:creationId xmlns:a16="http://schemas.microsoft.com/office/drawing/2014/main" id="{646CA1E2-9DC8-40FA-B57A-7CE5FF0D70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C03B462-ECA0-377B-0AA9-9DC3968FCE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0661C2-C1C1-4491-9F79-A26F50105B57}" type="slidenum">
              <a:rPr lang="en-GB" smtClean="0"/>
              <a:t>‹#›</a:t>
            </a:fld>
            <a:endParaRPr lang="en-GB"/>
          </a:p>
        </p:txBody>
      </p:sp>
    </p:spTree>
    <p:extLst>
      <p:ext uri="{BB962C8B-B14F-4D97-AF65-F5344CB8AC3E}">
        <p14:creationId xmlns:p14="http://schemas.microsoft.com/office/powerpoint/2010/main" val="355287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image" Target="../media/image10.jpg"/><Relationship Id="rId7"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3.jpg"/><Relationship Id="rId5" Type="http://schemas.openxmlformats.org/officeDocument/2006/relationships/image" Target="../media/image12.jpg"/><Relationship Id="rId4" Type="http://schemas.openxmlformats.org/officeDocument/2006/relationships/image" Target="../media/image11.jpg"/></Relationships>
</file>

<file path=ppt/slides/_rels/slide12.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g"/><Relationship Id="rId4" Type="http://schemas.openxmlformats.org/officeDocument/2006/relationships/image" Target="../media/image23.jp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92">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544E4523-B4C3-CDD8-EF7A-F8D79B271CE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b="25000"/>
          <a:stretch/>
        </p:blipFill>
        <p:spPr>
          <a:xfrm>
            <a:off x="-1" y="-30"/>
            <a:ext cx="12192000" cy="6855958"/>
          </a:xfrm>
          <a:prstGeom prst="rect">
            <a:avLst/>
          </a:prstGeom>
        </p:spPr>
      </p:pic>
      <p:sp>
        <p:nvSpPr>
          <p:cNvPr id="103" name="Rectangle 94">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753705-3B97-FED6-4743-72C69AB4A179}"/>
              </a:ext>
            </a:extLst>
          </p:cNvPr>
          <p:cNvSpPr>
            <a:spLocks noGrp="1"/>
          </p:cNvSpPr>
          <p:nvPr>
            <p:ph type="ctrTitle"/>
          </p:nvPr>
        </p:nvSpPr>
        <p:spPr>
          <a:xfrm>
            <a:off x="643466" y="643467"/>
            <a:ext cx="5452529" cy="3569242"/>
          </a:xfrm>
        </p:spPr>
        <p:txBody>
          <a:bodyPr anchor="t">
            <a:normAutofit/>
          </a:bodyPr>
          <a:lstStyle/>
          <a:p>
            <a:pPr algn="l"/>
            <a:r>
              <a:rPr lang="en-GB" sz="4800" b="1" u="sng" dirty="0">
                <a:solidFill>
                  <a:srgbClr val="FFFFFF"/>
                </a:solidFill>
                <a:effectLst>
                  <a:outerShdw blurRad="38100" dist="38100" dir="2700000" algn="tl">
                    <a:srgbClr val="000000">
                      <a:alpha val="43137"/>
                    </a:srgbClr>
                  </a:outerShdw>
                </a:effectLst>
              </a:rPr>
              <a:t>Observations of Foundation Learners With Consideration Towards Physical Literacy Development</a:t>
            </a:r>
          </a:p>
        </p:txBody>
      </p:sp>
      <p:sp>
        <p:nvSpPr>
          <p:cNvPr id="3" name="Subtitle 2">
            <a:extLst>
              <a:ext uri="{FF2B5EF4-FFF2-40B4-BE49-F238E27FC236}">
                <a16:creationId xmlns:a16="http://schemas.microsoft.com/office/drawing/2014/main" id="{35CA227B-29CF-AB6D-B078-C432164B1A93}"/>
              </a:ext>
            </a:extLst>
          </p:cNvPr>
          <p:cNvSpPr>
            <a:spLocks noGrp="1"/>
          </p:cNvSpPr>
          <p:nvPr>
            <p:ph type="subTitle" idx="1"/>
          </p:nvPr>
        </p:nvSpPr>
        <p:spPr>
          <a:xfrm>
            <a:off x="643466" y="4551037"/>
            <a:ext cx="5449479" cy="1578054"/>
          </a:xfrm>
        </p:spPr>
        <p:txBody>
          <a:bodyPr anchor="b">
            <a:normAutofit/>
          </a:bodyPr>
          <a:lstStyle/>
          <a:p>
            <a:pPr algn="l"/>
            <a:r>
              <a:rPr lang="en-GB" b="1" u="sng">
                <a:solidFill>
                  <a:srgbClr val="FFFFFF"/>
                </a:solidFill>
                <a:effectLst>
                  <a:outerShdw blurRad="38100" dist="38100" dir="2700000" algn="tl">
                    <a:srgbClr val="000000">
                      <a:alpha val="43137"/>
                    </a:srgbClr>
                  </a:outerShdw>
                </a:effectLst>
              </a:rPr>
              <a:t>By Jack Craft </a:t>
            </a:r>
          </a:p>
          <a:p>
            <a:pPr algn="l"/>
            <a:r>
              <a:rPr lang="en-GB" b="1" u="sng">
                <a:solidFill>
                  <a:srgbClr val="FFFFFF"/>
                </a:solidFill>
                <a:effectLst>
                  <a:outerShdw blurRad="38100" dist="38100" dir="2700000" algn="tl">
                    <a:srgbClr val="000000">
                      <a:alpha val="43137"/>
                    </a:srgbClr>
                  </a:outerShdw>
                </a:effectLst>
              </a:rPr>
              <a:t>2104855 BMPE5005</a:t>
            </a:r>
          </a:p>
        </p:txBody>
      </p:sp>
      <p:sp>
        <p:nvSpPr>
          <p:cNvPr id="104" name="Rectangle 96">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C347540-89ED-3F65-4FDD-A2514292819D}"/>
              </a:ext>
            </a:extLst>
          </p:cNvPr>
          <p:cNvSpPr txBox="1"/>
          <p:nvPr/>
        </p:nvSpPr>
        <p:spPr>
          <a:xfrm>
            <a:off x="10644465" y="6397203"/>
            <a:ext cx="1580828" cy="369332"/>
          </a:xfrm>
          <a:prstGeom prst="rect">
            <a:avLst/>
          </a:prstGeom>
          <a:noFill/>
        </p:spPr>
        <p:txBody>
          <a:bodyPr wrap="square" rtlCol="0">
            <a:spAutoFit/>
          </a:bodyPr>
          <a:lstStyle/>
          <a:p>
            <a:r>
              <a:rPr lang="en-GB">
                <a:solidFill>
                  <a:schemeClr val="bg1"/>
                </a:solidFill>
                <a:highlight>
                  <a:srgbClr val="000000"/>
                </a:highlight>
              </a:rPr>
              <a:t>(Bayliss, 2022)</a:t>
            </a:r>
          </a:p>
        </p:txBody>
      </p:sp>
    </p:spTree>
    <p:extLst>
      <p:ext uri="{BB962C8B-B14F-4D97-AF65-F5344CB8AC3E}">
        <p14:creationId xmlns:p14="http://schemas.microsoft.com/office/powerpoint/2010/main" val="138201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29BA6-6F7B-2844-1F1A-81B337543BFE}"/>
              </a:ext>
            </a:extLst>
          </p:cNvPr>
          <p:cNvSpPr>
            <a:spLocks noGrp="1"/>
          </p:cNvSpPr>
          <p:nvPr>
            <p:ph type="title"/>
          </p:nvPr>
        </p:nvSpPr>
        <p:spPr>
          <a:xfrm>
            <a:off x="2156986" y="161110"/>
            <a:ext cx="2542953" cy="686952"/>
          </a:xfrm>
        </p:spPr>
        <p:txBody>
          <a:bodyPr>
            <a:normAutofit fontScale="90000"/>
          </a:bodyPr>
          <a:lstStyle/>
          <a:p>
            <a:r>
              <a:rPr lang="en-GB" b="1" u="sng" dirty="0">
                <a:effectLst>
                  <a:outerShdw blurRad="38100" dist="38100" dir="2700000" algn="tl">
                    <a:srgbClr val="000000">
                      <a:alpha val="43137"/>
                    </a:srgbClr>
                  </a:outerShdw>
                </a:effectLst>
              </a:rPr>
              <a:t>Contents</a:t>
            </a:r>
          </a:p>
        </p:txBody>
      </p:sp>
      <p:sp>
        <p:nvSpPr>
          <p:cNvPr id="3" name="Content Placeholder 2">
            <a:extLst>
              <a:ext uri="{FF2B5EF4-FFF2-40B4-BE49-F238E27FC236}">
                <a16:creationId xmlns:a16="http://schemas.microsoft.com/office/drawing/2014/main" id="{52CDC64C-9FD5-0B28-C98A-1424E03F24AC}"/>
              </a:ext>
            </a:extLst>
          </p:cNvPr>
          <p:cNvSpPr>
            <a:spLocks noGrp="1"/>
          </p:cNvSpPr>
          <p:nvPr>
            <p:ph idx="1"/>
          </p:nvPr>
        </p:nvSpPr>
        <p:spPr>
          <a:xfrm>
            <a:off x="528234" y="888642"/>
            <a:ext cx="5257800" cy="5241826"/>
          </a:xfrm>
        </p:spPr>
        <p:txBody>
          <a:bodyPr>
            <a:normAutofit fontScale="62500" lnSpcReduction="20000"/>
          </a:bodyPr>
          <a:lstStyle/>
          <a:p>
            <a:pPr marL="0" indent="0">
              <a:buNone/>
            </a:pPr>
            <a:r>
              <a:rPr lang="en-GB" b="1" dirty="0"/>
              <a:t>P.3 - Abstract</a:t>
            </a:r>
          </a:p>
          <a:p>
            <a:pPr marL="0" indent="0">
              <a:buNone/>
            </a:pPr>
            <a:r>
              <a:rPr lang="en-GB" b="1" dirty="0"/>
              <a:t>P.4 - Physical Literacy Journey</a:t>
            </a:r>
          </a:p>
          <a:p>
            <a:pPr marL="0" indent="0">
              <a:buNone/>
            </a:pPr>
            <a:r>
              <a:rPr lang="en-GB" b="1" dirty="0"/>
              <a:t>P.5 - Mountain of Motor Development</a:t>
            </a:r>
          </a:p>
          <a:p>
            <a:pPr marL="0" indent="0">
              <a:buNone/>
            </a:pPr>
            <a:r>
              <a:rPr lang="en-GB" b="1" dirty="0"/>
              <a:t>P.6 - Myelination</a:t>
            </a:r>
          </a:p>
          <a:p>
            <a:pPr marL="0" indent="0">
              <a:buNone/>
            </a:pPr>
            <a:r>
              <a:rPr lang="en-GB" b="1" dirty="0"/>
              <a:t>P.7 - Mountain of Motor Development</a:t>
            </a:r>
          </a:p>
          <a:p>
            <a:pPr marL="0" indent="0">
              <a:buNone/>
            </a:pPr>
            <a:r>
              <a:rPr lang="en-GB" b="1" dirty="0"/>
              <a:t>P.8 - </a:t>
            </a:r>
            <a:r>
              <a:rPr lang="en-GB" sz="2800" b="1" i="0" dirty="0"/>
              <a:t>Developmental trajectory model </a:t>
            </a:r>
            <a:endParaRPr lang="en-GB" b="1" dirty="0"/>
          </a:p>
          <a:p>
            <a:pPr marL="0" indent="0">
              <a:buNone/>
            </a:pPr>
            <a:r>
              <a:rPr lang="en-GB" b="1" dirty="0"/>
              <a:t>P.9 - Observations of Fundamental Movement Skills</a:t>
            </a:r>
          </a:p>
          <a:p>
            <a:pPr marL="0" indent="0">
              <a:buNone/>
            </a:pPr>
            <a:r>
              <a:rPr lang="en-GB" b="1" dirty="0"/>
              <a:t>P.10 - Affordances of and Outdoor Classroom</a:t>
            </a:r>
          </a:p>
          <a:p>
            <a:pPr marL="0" indent="0">
              <a:buNone/>
            </a:pPr>
            <a:r>
              <a:rPr lang="en-GB" b="1" dirty="0"/>
              <a:t>P.11 - </a:t>
            </a:r>
            <a:r>
              <a:rPr lang="en-US" sz="2800" b="1" kern="1200" dirty="0">
                <a:ea typeface="+mj-ea"/>
                <a:cs typeface="+mj-cs"/>
              </a:rPr>
              <a:t>School A Provisions in Outdoor Spaces</a:t>
            </a:r>
            <a:r>
              <a:rPr lang="en-GB" b="1" dirty="0"/>
              <a:t> </a:t>
            </a:r>
          </a:p>
          <a:p>
            <a:pPr marL="0" indent="0">
              <a:buNone/>
            </a:pPr>
            <a:r>
              <a:rPr lang="en-GB" b="1" dirty="0"/>
              <a:t>P.12 - Outdoor Learning Benefits to Children</a:t>
            </a:r>
          </a:p>
          <a:p>
            <a:pPr marL="0" indent="0">
              <a:buNone/>
            </a:pPr>
            <a:r>
              <a:rPr lang="en-GB" b="1" dirty="0"/>
              <a:t>P.13 - Methodology</a:t>
            </a:r>
          </a:p>
          <a:p>
            <a:pPr marL="0" indent="0">
              <a:buNone/>
            </a:pPr>
            <a:r>
              <a:rPr lang="en-GB" b="1" dirty="0"/>
              <a:t>P.15 - Choice of Apparatus</a:t>
            </a:r>
          </a:p>
          <a:p>
            <a:pPr marL="0" indent="0">
              <a:buNone/>
            </a:pPr>
            <a:r>
              <a:rPr lang="en-GB" b="1" dirty="0"/>
              <a:t>P.16 - Conclusions</a:t>
            </a:r>
          </a:p>
          <a:p>
            <a:pPr marL="0" indent="0">
              <a:buNone/>
            </a:pPr>
            <a:r>
              <a:rPr lang="en-GB" b="1" dirty="0"/>
              <a:t>P.17 - Recommendation 1</a:t>
            </a:r>
          </a:p>
          <a:p>
            <a:pPr marL="0" indent="0">
              <a:buNone/>
            </a:pPr>
            <a:r>
              <a:rPr lang="en-GB" b="1" dirty="0"/>
              <a:t>P.18 - Recommendation 2</a:t>
            </a:r>
          </a:p>
          <a:p>
            <a:pPr marL="0" indent="0">
              <a:buNone/>
            </a:pPr>
            <a:r>
              <a:rPr lang="en-GB" b="1" dirty="0"/>
              <a:t>P.19 - References</a:t>
            </a:r>
          </a:p>
          <a:p>
            <a:pPr marL="0" indent="0">
              <a:buNone/>
            </a:pPr>
            <a:endParaRPr lang="en-GB" dirty="0"/>
          </a:p>
        </p:txBody>
      </p:sp>
      <p:pic>
        <p:nvPicPr>
          <p:cNvPr id="10" name="Picture 9">
            <a:extLst>
              <a:ext uri="{FF2B5EF4-FFF2-40B4-BE49-F238E27FC236}">
                <a16:creationId xmlns:a16="http://schemas.microsoft.com/office/drawing/2014/main" id="{28FA8C17-CCCE-9F28-574E-417A23520245}"/>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571460" y="0"/>
            <a:ext cx="6620540" cy="6858000"/>
          </a:xfrm>
          <a:prstGeom prst="rect">
            <a:avLst/>
          </a:prstGeom>
        </p:spPr>
      </p:pic>
      <p:sp>
        <p:nvSpPr>
          <p:cNvPr id="4" name="TextBox 3">
            <a:extLst>
              <a:ext uri="{FF2B5EF4-FFF2-40B4-BE49-F238E27FC236}">
                <a16:creationId xmlns:a16="http://schemas.microsoft.com/office/drawing/2014/main" id="{B65BAB96-ECAD-20A7-DF80-6D90A6A7B402}"/>
              </a:ext>
            </a:extLst>
          </p:cNvPr>
          <p:cNvSpPr txBox="1"/>
          <p:nvPr/>
        </p:nvSpPr>
        <p:spPr>
          <a:xfrm>
            <a:off x="10651958" y="6488668"/>
            <a:ext cx="1540042" cy="369332"/>
          </a:xfrm>
          <a:prstGeom prst="rect">
            <a:avLst/>
          </a:prstGeom>
          <a:noFill/>
        </p:spPr>
        <p:txBody>
          <a:bodyPr wrap="square" rtlCol="0">
            <a:spAutoFit/>
          </a:bodyPr>
          <a:lstStyle/>
          <a:p>
            <a:r>
              <a:rPr lang="en-GB">
                <a:solidFill>
                  <a:schemeClr val="bg1"/>
                </a:solidFill>
                <a:highlight>
                  <a:srgbClr val="000000"/>
                </a:highlight>
              </a:rPr>
              <a:t>Roberts, 2022</a:t>
            </a:r>
          </a:p>
        </p:txBody>
      </p:sp>
    </p:spTree>
    <p:extLst>
      <p:ext uri="{BB962C8B-B14F-4D97-AF65-F5344CB8AC3E}">
        <p14:creationId xmlns:p14="http://schemas.microsoft.com/office/powerpoint/2010/main" val="3587086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4D836C-7034-B7FD-5433-FDCBB87F402F}"/>
              </a:ext>
            </a:extLst>
          </p:cNvPr>
          <p:cNvSpPr>
            <a:spLocks noGrp="1"/>
          </p:cNvSpPr>
          <p:nvPr>
            <p:ph type="title"/>
          </p:nvPr>
        </p:nvSpPr>
        <p:spPr>
          <a:xfrm>
            <a:off x="956826" y="1112969"/>
            <a:ext cx="3937298" cy="4166010"/>
          </a:xfrm>
        </p:spPr>
        <p:txBody>
          <a:bodyPr>
            <a:normAutofit/>
          </a:bodyPr>
          <a:lstStyle/>
          <a:p>
            <a:r>
              <a:rPr lang="en-GB" b="1" u="sng">
                <a:solidFill>
                  <a:srgbClr val="FFFFFF"/>
                </a:solidFill>
                <a:effectLst>
                  <a:outerShdw blurRad="38100" dist="38100" dir="2700000" algn="tl">
                    <a:srgbClr val="000000">
                      <a:alpha val="43137"/>
                    </a:srgbClr>
                  </a:outerShdw>
                </a:effectLst>
              </a:rPr>
              <a:t>Abstract</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5CDBDD8-2A24-59A1-6D18-E9685A8312D5}"/>
              </a:ext>
            </a:extLst>
          </p:cNvPr>
          <p:cNvSpPr>
            <a:spLocks noGrp="1"/>
          </p:cNvSpPr>
          <p:nvPr>
            <p:ph idx="1"/>
          </p:nvPr>
        </p:nvSpPr>
        <p:spPr>
          <a:xfrm>
            <a:off x="6096000" y="820880"/>
            <a:ext cx="5257799" cy="4889350"/>
          </a:xfrm>
        </p:spPr>
        <p:txBody>
          <a:bodyPr anchor="t">
            <a:normAutofit lnSpcReduction="10000"/>
          </a:bodyPr>
          <a:lstStyle/>
          <a:p>
            <a:pPr marL="0" indent="0">
              <a:buNone/>
            </a:pPr>
            <a:r>
              <a:rPr lang="en-GB"/>
              <a:t>This report shall outline the methods I used to ascertain the information that is relevant towards the development of children's physical literacy during </a:t>
            </a:r>
            <a:r>
              <a:rPr lang="en-GB" b="1"/>
              <a:t>‘Foundation Learning’ </a:t>
            </a:r>
            <a:r>
              <a:rPr lang="en-GB"/>
              <a:t>within schools based in Wales. I shall draw on the information gathered to express my findings, which, have resulted in some recommendations to assist more schools ensuring </a:t>
            </a:r>
            <a:r>
              <a:rPr lang="en-GB" b="1"/>
              <a:t>‘Physical Literacy</a:t>
            </a:r>
            <a:r>
              <a:rPr lang="en-GB"/>
              <a:t>’ is continually developed throughout their lives.</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04107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EA009-1CBE-52F8-710C-4A78B6656EF6}"/>
              </a:ext>
            </a:extLst>
          </p:cNvPr>
          <p:cNvSpPr>
            <a:spLocks noGrp="1"/>
          </p:cNvSpPr>
          <p:nvPr>
            <p:ph type="title"/>
          </p:nvPr>
        </p:nvSpPr>
        <p:spPr>
          <a:xfrm>
            <a:off x="838200" y="73189"/>
            <a:ext cx="10515600" cy="1325563"/>
          </a:xfrm>
        </p:spPr>
        <p:txBody>
          <a:bodyPr/>
          <a:lstStyle/>
          <a:p>
            <a:r>
              <a:rPr lang="en-GB" b="1" u="sng">
                <a:effectLst>
                  <a:outerShdw blurRad="38100" dist="38100" dir="2700000" algn="tl">
                    <a:srgbClr val="000000">
                      <a:alpha val="43137"/>
                    </a:srgbClr>
                  </a:outerShdw>
                </a:effectLst>
              </a:rPr>
              <a:t>Physical Literacy Journey</a:t>
            </a:r>
          </a:p>
        </p:txBody>
      </p:sp>
      <p:sp>
        <p:nvSpPr>
          <p:cNvPr id="3" name="Content Placeholder 2">
            <a:extLst>
              <a:ext uri="{FF2B5EF4-FFF2-40B4-BE49-F238E27FC236}">
                <a16:creationId xmlns:a16="http://schemas.microsoft.com/office/drawing/2014/main" id="{B07F784E-8CCA-EEF6-7CD2-B6A001D08F73}"/>
              </a:ext>
            </a:extLst>
          </p:cNvPr>
          <p:cNvSpPr>
            <a:spLocks noGrp="1"/>
          </p:cNvSpPr>
          <p:nvPr>
            <p:ph idx="1"/>
          </p:nvPr>
        </p:nvSpPr>
        <p:spPr>
          <a:xfrm>
            <a:off x="838200" y="1161721"/>
            <a:ext cx="10515600" cy="2809498"/>
          </a:xfrm>
        </p:spPr>
        <p:txBody>
          <a:bodyPr>
            <a:normAutofit fontScale="92500"/>
          </a:bodyPr>
          <a:lstStyle/>
          <a:p>
            <a:pPr marL="0" indent="0">
              <a:buNone/>
            </a:pPr>
            <a:r>
              <a:rPr lang="en-GB" b="1" i="0">
                <a:solidFill>
                  <a:srgbClr val="666666"/>
                </a:solidFill>
                <a:effectLst/>
                <a:latin typeface="+mj-lt"/>
              </a:rPr>
              <a:t>“</a:t>
            </a:r>
            <a:r>
              <a:rPr lang="en-GB" b="1" i="0">
                <a:effectLst/>
                <a:latin typeface="+mj-lt"/>
              </a:rPr>
              <a:t>appropriate to each individual’s endowment, physical literacy can be described as the motivation, confidence, physical competence, knowledge and understanding to maintain physical activity throughout the life course.” (Whitehead, </a:t>
            </a:r>
            <a:r>
              <a:rPr lang="en-GB" b="1">
                <a:latin typeface="+mj-lt"/>
              </a:rPr>
              <a:t>2010, </a:t>
            </a:r>
            <a:r>
              <a:rPr lang="en-GB" b="1" i="0">
                <a:effectLst/>
                <a:latin typeface="+mj-lt"/>
              </a:rPr>
              <a:t>pg. 11)</a:t>
            </a:r>
          </a:p>
          <a:p>
            <a:pPr marL="0" indent="0">
              <a:buNone/>
            </a:pPr>
            <a:r>
              <a:rPr lang="en-GB" b="1" i="0">
                <a:effectLst/>
                <a:latin typeface="+mj-lt"/>
              </a:rPr>
              <a:t>“Individuals who are physically literate move with competence and confidence in a wide variety of physical activities in multiple environments” … “that benefit the healthy development of the whole person.” (</a:t>
            </a:r>
            <a:r>
              <a:rPr lang="en-GB" b="1" i="0" strike="noStrike">
                <a:effectLst/>
                <a:latin typeface="+mj-lt"/>
              </a:rPr>
              <a:t>PHE Canada</a:t>
            </a:r>
            <a:r>
              <a:rPr lang="en-GB" b="1" strike="noStrike">
                <a:latin typeface="+mj-lt"/>
              </a:rPr>
              <a:t>, 20</a:t>
            </a:r>
            <a:r>
              <a:rPr lang="en-GB" b="1">
                <a:latin typeface="+mj-lt"/>
              </a:rPr>
              <a:t>19)</a:t>
            </a:r>
            <a:endParaRPr lang="en-GB" b="1" i="0">
              <a:effectLst/>
              <a:latin typeface="+mj-lt"/>
            </a:endParaRPr>
          </a:p>
          <a:p>
            <a:pPr marL="0" indent="0">
              <a:buNone/>
            </a:pPr>
            <a:endParaRPr lang="en-GB"/>
          </a:p>
        </p:txBody>
      </p:sp>
      <p:pic>
        <p:nvPicPr>
          <p:cNvPr id="4" name="Picture 3">
            <a:extLst>
              <a:ext uri="{FF2B5EF4-FFF2-40B4-BE49-F238E27FC236}">
                <a16:creationId xmlns:a16="http://schemas.microsoft.com/office/drawing/2014/main" id="{653A124C-B1EB-F3E5-4201-B24ED4FF2C0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8194795" y="4562947"/>
            <a:ext cx="3756725" cy="2005172"/>
          </a:xfrm>
          <a:prstGeom prst="rect">
            <a:avLst/>
          </a:prstGeom>
        </p:spPr>
      </p:pic>
      <p:sp>
        <p:nvSpPr>
          <p:cNvPr id="5" name="TextBox 4">
            <a:extLst>
              <a:ext uri="{FF2B5EF4-FFF2-40B4-BE49-F238E27FC236}">
                <a16:creationId xmlns:a16="http://schemas.microsoft.com/office/drawing/2014/main" id="{ED5E7087-5402-2E1B-043B-75F1181A8648}"/>
              </a:ext>
            </a:extLst>
          </p:cNvPr>
          <p:cNvSpPr txBox="1"/>
          <p:nvPr/>
        </p:nvSpPr>
        <p:spPr>
          <a:xfrm>
            <a:off x="9309866" y="6495740"/>
            <a:ext cx="1526582" cy="369332"/>
          </a:xfrm>
          <a:prstGeom prst="rect">
            <a:avLst/>
          </a:prstGeom>
          <a:noFill/>
        </p:spPr>
        <p:txBody>
          <a:bodyPr wrap="square" rtlCol="0">
            <a:spAutoFit/>
          </a:bodyPr>
          <a:lstStyle/>
          <a:p>
            <a:r>
              <a:rPr lang="en-GB"/>
              <a:t>(KIDDO, 2022)</a:t>
            </a:r>
          </a:p>
        </p:txBody>
      </p:sp>
      <p:pic>
        <p:nvPicPr>
          <p:cNvPr id="6" name="Picture 5">
            <a:extLst>
              <a:ext uri="{FF2B5EF4-FFF2-40B4-BE49-F238E27FC236}">
                <a16:creationId xmlns:a16="http://schemas.microsoft.com/office/drawing/2014/main" id="{D74031E0-1DA7-88CD-747D-54993FEC0EE8}"/>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725919" y="3971219"/>
            <a:ext cx="6155330" cy="2709187"/>
          </a:xfrm>
          <a:prstGeom prst="rect">
            <a:avLst/>
          </a:prstGeom>
        </p:spPr>
      </p:pic>
    </p:spTree>
    <p:extLst>
      <p:ext uri="{BB962C8B-B14F-4D97-AF65-F5344CB8AC3E}">
        <p14:creationId xmlns:p14="http://schemas.microsoft.com/office/powerpoint/2010/main" val="1736919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1D6A-EC22-020C-A0D3-EBD4B878F894}"/>
              </a:ext>
            </a:extLst>
          </p:cNvPr>
          <p:cNvSpPr>
            <a:spLocks noGrp="1"/>
          </p:cNvSpPr>
          <p:nvPr>
            <p:ph type="title"/>
          </p:nvPr>
        </p:nvSpPr>
        <p:spPr>
          <a:xfrm>
            <a:off x="344129" y="141586"/>
            <a:ext cx="3972855" cy="1622321"/>
          </a:xfrm>
        </p:spPr>
        <p:txBody>
          <a:bodyPr vert="horz" lIns="91440" tIns="45720" rIns="91440" bIns="45720" rtlCol="0" anchor="ctr">
            <a:normAutofit/>
          </a:bodyPr>
          <a:lstStyle/>
          <a:p>
            <a:r>
              <a:rPr lang="en-US" sz="3700" b="1" u="sng" kern="1200">
                <a:solidFill>
                  <a:schemeClr val="tx1"/>
                </a:solidFill>
                <a:effectLst>
                  <a:outerShdw blurRad="38100" dist="38100" dir="2700000" algn="tl">
                    <a:srgbClr val="000000">
                      <a:alpha val="43137"/>
                    </a:srgbClr>
                  </a:outerShdw>
                </a:effectLst>
                <a:latin typeface="+mj-lt"/>
                <a:ea typeface="+mj-ea"/>
                <a:cs typeface="+mj-cs"/>
              </a:rPr>
              <a:t>Mountain of Motor Development</a:t>
            </a:r>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Text&#10;&#10;Description automatically generated">
            <a:extLst>
              <a:ext uri="{FF2B5EF4-FFF2-40B4-BE49-F238E27FC236}">
                <a16:creationId xmlns:a16="http://schemas.microsoft.com/office/drawing/2014/main" id="{30A3134A-C0C5-009C-47FC-BED916809F5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405862" y="1019646"/>
            <a:ext cx="6019331" cy="4815462"/>
          </a:xfrm>
          <a:prstGeom prst="rect">
            <a:avLst/>
          </a:prstGeom>
          <a:effectLst/>
        </p:spPr>
      </p:pic>
      <p:sp>
        <p:nvSpPr>
          <p:cNvPr id="5" name="TextBox 4">
            <a:extLst>
              <a:ext uri="{FF2B5EF4-FFF2-40B4-BE49-F238E27FC236}">
                <a16:creationId xmlns:a16="http://schemas.microsoft.com/office/drawing/2014/main" id="{8BFFDB85-6919-9BFB-D7D9-871710CCB865}"/>
              </a:ext>
            </a:extLst>
          </p:cNvPr>
          <p:cNvSpPr txBox="1"/>
          <p:nvPr/>
        </p:nvSpPr>
        <p:spPr>
          <a:xfrm>
            <a:off x="8916631" y="6400800"/>
            <a:ext cx="3505494" cy="457200"/>
          </a:xfrm>
          <a:prstGeom prst="rect">
            <a:avLst/>
          </a:prstGeom>
        </p:spPr>
        <p:txBody>
          <a:bodyPr vert="horz" lIns="91440" tIns="45720" rIns="91440" bIns="45720" rtlCol="0">
            <a:normAutofit/>
          </a:bodyPr>
          <a:lstStyle/>
          <a:p>
            <a:pPr>
              <a:lnSpc>
                <a:spcPct val="90000"/>
              </a:lnSpc>
              <a:spcAft>
                <a:spcPts val="600"/>
              </a:spcAft>
            </a:pPr>
            <a:r>
              <a:rPr lang="en-US" sz="2000"/>
              <a:t>(Clarke &amp; Metcalf, 2002)</a:t>
            </a:r>
          </a:p>
        </p:txBody>
      </p:sp>
      <p:sp>
        <p:nvSpPr>
          <p:cNvPr id="6" name="TextBox 5">
            <a:extLst>
              <a:ext uri="{FF2B5EF4-FFF2-40B4-BE49-F238E27FC236}">
                <a16:creationId xmlns:a16="http://schemas.microsoft.com/office/drawing/2014/main" id="{3CFE7A27-A05D-7DAC-925A-5959FCD6EB01}"/>
              </a:ext>
            </a:extLst>
          </p:cNvPr>
          <p:cNvSpPr txBox="1"/>
          <p:nvPr/>
        </p:nvSpPr>
        <p:spPr>
          <a:xfrm>
            <a:off x="342900" y="2489200"/>
            <a:ext cx="4013563" cy="4678204"/>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3600" dirty="0"/>
              <a:t>Wide basecamp of skills</a:t>
            </a:r>
            <a:endParaRPr lang="en-GB" sz="3600" dirty="0">
              <a:cs typeface="Calibri"/>
            </a:endParaRPr>
          </a:p>
          <a:p>
            <a:pPr marL="285750" indent="-285750">
              <a:buFont typeface="Arial" panose="020B0604020202020204" pitchFamily="34" charset="0"/>
              <a:buChar char="•"/>
            </a:pPr>
            <a:r>
              <a:rPr lang="en-GB" sz="3600" dirty="0"/>
              <a:t>Foundations to progress</a:t>
            </a:r>
            <a:endParaRPr lang="en-GB" sz="3600" dirty="0">
              <a:cs typeface="Calibri"/>
            </a:endParaRPr>
          </a:p>
          <a:p>
            <a:pPr marL="285750" indent="-285750">
              <a:buFont typeface="Arial" panose="020B0604020202020204" pitchFamily="34" charset="0"/>
              <a:buChar char="•"/>
            </a:pPr>
            <a:r>
              <a:rPr lang="en-GB" sz="3600" dirty="0"/>
              <a:t>Physically literate skills</a:t>
            </a:r>
            <a:endParaRPr lang="en-GB" sz="3600" dirty="0">
              <a:cs typeface="Calibri"/>
            </a:endParaRPr>
          </a:p>
          <a:p>
            <a:pPr marL="285750" indent="-285750">
              <a:buFont typeface="Arial" panose="020B0604020202020204" pitchFamily="34" charset="0"/>
              <a:buChar char="•"/>
            </a:pPr>
            <a:r>
              <a:rPr lang="en-GB" sz="3600" dirty="0">
                <a:cs typeface="Calibri"/>
              </a:rPr>
              <a:t>Time based model</a:t>
            </a:r>
          </a:p>
          <a:p>
            <a:endParaRPr lang="en-GB" sz="2800" dirty="0">
              <a:cs typeface="Calibri"/>
            </a:endParaRPr>
          </a:p>
          <a:p>
            <a:pPr marL="285750" indent="-285750">
              <a:buFont typeface="Arial" panose="020B0604020202020204" pitchFamily="34" charset="0"/>
              <a:buChar char="•"/>
            </a:pPr>
            <a:endParaRPr lang="en-GB">
              <a:cs typeface="Calibri"/>
            </a:endParaRPr>
          </a:p>
        </p:txBody>
      </p:sp>
    </p:spTree>
    <p:extLst>
      <p:ext uri="{BB962C8B-B14F-4D97-AF65-F5344CB8AC3E}">
        <p14:creationId xmlns:p14="http://schemas.microsoft.com/office/powerpoint/2010/main" val="1174129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9D43574F-02E3-8A2D-E0A3-3EF3A14889BB}"/>
              </a:ext>
              <a:ext uri="{C183D7F6-B498-43B3-948B-1728B52AA6E4}">
                <adec:decorative xmlns:adec="http://schemas.microsoft.com/office/drawing/2017/decorative" val="1"/>
              </a:ext>
            </a:extLst>
          </p:cNvPr>
          <p:cNvPicPr>
            <a:picLocks noGrp="1" noChangeAspect="1"/>
          </p:cNvPicPr>
          <p:nvPr>
            <p:ph idx="1"/>
          </p:nvPr>
        </p:nvPicPr>
        <p:blipFill rotWithShape="1">
          <a:blip r:embed="rId3"/>
          <a:srcRect t="14604" b="10410"/>
          <a:stretch/>
        </p:blipFill>
        <p:spPr>
          <a:xfrm>
            <a:off x="20" y="1282"/>
            <a:ext cx="12191980" cy="6856718"/>
          </a:xfrm>
          <a:prstGeom prst="rect">
            <a:avLst/>
          </a:prstGeom>
        </p:spPr>
      </p:pic>
      <p:sp>
        <p:nvSpPr>
          <p:cNvPr id="5" name="Title 4">
            <a:extLst>
              <a:ext uri="{FF2B5EF4-FFF2-40B4-BE49-F238E27FC236}">
                <a16:creationId xmlns:a16="http://schemas.microsoft.com/office/drawing/2014/main" id="{66DB7817-8DF7-7369-BFFE-EF93C69EFD33}"/>
              </a:ext>
            </a:extLst>
          </p:cNvPr>
          <p:cNvSpPr txBox="1">
            <a:spLocks noGrp="1"/>
          </p:cNvSpPr>
          <p:nvPr>
            <p:ph type="title" idx="4294967295"/>
          </p:nvPr>
        </p:nvSpPr>
        <p:spPr>
          <a:xfrm>
            <a:off x="10926306" y="6354305"/>
            <a:ext cx="1204882" cy="369332"/>
          </a:xfrm>
          <a:prstGeom prst="rect">
            <a:avLst/>
          </a:prstGeom>
          <a:noFill/>
          <a:ln>
            <a:noFill/>
            <a:prstDash/>
          </a:ln>
          <a:effectLst/>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bg1"/>
                </a:solidFill>
                <a:effectLst/>
                <a:highlight>
                  <a:srgbClr val="000000"/>
                </a:highlight>
                <a:uLnTx/>
                <a:uFillTx/>
                <a:latin typeface="+mn-lt"/>
                <a:ea typeface="+mn-ea"/>
                <a:cs typeface="+mn-cs"/>
              </a:rPr>
              <a:t>(Chary, </a:t>
            </a:r>
            <a:r>
              <a:rPr kumimoji="0" lang="en-GB" sz="1800" b="0" i="0" u="none" strike="noStrike" kern="1200" cap="none" spc="0" normalizeH="0" baseline="0" noProof="0" dirty="0" err="1">
                <a:ln>
                  <a:noFill/>
                </a:ln>
                <a:solidFill>
                  <a:schemeClr val="bg1"/>
                </a:solidFill>
                <a:effectLst/>
                <a:highlight>
                  <a:srgbClr val="000000"/>
                </a:highlight>
                <a:uLnTx/>
                <a:uFillTx/>
                <a:latin typeface="+mn-lt"/>
                <a:ea typeface="+mn-ea"/>
                <a:cs typeface="+mn-cs"/>
              </a:rPr>
              <a:t>nd</a:t>
            </a:r>
            <a:r>
              <a:rPr kumimoji="0" lang="en-GB" sz="1800" b="0" i="0" u="none" strike="noStrike" kern="1200" cap="none" spc="0" normalizeH="0" baseline="0" noProof="0" dirty="0">
                <a:ln>
                  <a:noFill/>
                </a:ln>
                <a:solidFill>
                  <a:schemeClr val="bg1"/>
                </a:solidFill>
                <a:effectLst/>
                <a:highlight>
                  <a:srgbClr val="000000"/>
                </a:highlight>
                <a:uLnTx/>
                <a:uFillTx/>
                <a:latin typeface="+mn-lt"/>
                <a:ea typeface="+mn-ea"/>
                <a:cs typeface="+mn-cs"/>
              </a:rPr>
              <a:t>)</a:t>
            </a:r>
          </a:p>
        </p:txBody>
      </p:sp>
    </p:spTree>
    <p:extLst>
      <p:ext uri="{BB962C8B-B14F-4D97-AF65-F5344CB8AC3E}">
        <p14:creationId xmlns:p14="http://schemas.microsoft.com/office/powerpoint/2010/main" val="1660473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E1D6A-EC22-020C-A0D3-EBD4B878F894}"/>
              </a:ext>
            </a:extLst>
          </p:cNvPr>
          <p:cNvSpPr>
            <a:spLocks noGrp="1"/>
          </p:cNvSpPr>
          <p:nvPr>
            <p:ph type="title"/>
          </p:nvPr>
        </p:nvSpPr>
        <p:spPr>
          <a:xfrm>
            <a:off x="333969" y="263506"/>
            <a:ext cx="3932215" cy="1622321"/>
          </a:xfrm>
        </p:spPr>
        <p:txBody>
          <a:bodyPr vert="horz" lIns="91440" tIns="45720" rIns="91440" bIns="45720" rtlCol="0" anchor="ctr">
            <a:normAutofit/>
          </a:bodyPr>
          <a:lstStyle/>
          <a:p>
            <a:r>
              <a:rPr lang="en-US" sz="3700" b="1" u="sng" kern="1200">
                <a:solidFill>
                  <a:schemeClr val="tx1"/>
                </a:solidFill>
                <a:effectLst>
                  <a:outerShdw blurRad="38100" dist="38100" dir="2700000" algn="tl">
                    <a:srgbClr val="000000">
                      <a:alpha val="43137"/>
                    </a:srgbClr>
                  </a:outerShdw>
                </a:effectLst>
                <a:latin typeface="+mj-lt"/>
                <a:ea typeface="+mj-ea"/>
                <a:cs typeface="+mj-cs"/>
              </a:rPr>
              <a:t>Mountain of Motor Development</a:t>
            </a:r>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Text&#10;&#10;Description automatically generated">
            <a:extLst>
              <a:ext uri="{FF2B5EF4-FFF2-40B4-BE49-F238E27FC236}">
                <a16:creationId xmlns:a16="http://schemas.microsoft.com/office/drawing/2014/main" id="{30A3134A-C0C5-009C-47FC-BED916809F5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405862" y="1019646"/>
            <a:ext cx="6019331" cy="4815462"/>
          </a:xfrm>
          <a:prstGeom prst="rect">
            <a:avLst/>
          </a:prstGeom>
          <a:effectLst/>
        </p:spPr>
      </p:pic>
      <p:sp>
        <p:nvSpPr>
          <p:cNvPr id="5" name="TextBox 4">
            <a:extLst>
              <a:ext uri="{FF2B5EF4-FFF2-40B4-BE49-F238E27FC236}">
                <a16:creationId xmlns:a16="http://schemas.microsoft.com/office/drawing/2014/main" id="{8BFFDB85-6919-9BFB-D7D9-871710CCB865}"/>
              </a:ext>
            </a:extLst>
          </p:cNvPr>
          <p:cNvSpPr txBox="1"/>
          <p:nvPr/>
        </p:nvSpPr>
        <p:spPr>
          <a:xfrm>
            <a:off x="8916631" y="6400800"/>
            <a:ext cx="3505494" cy="457200"/>
          </a:xfrm>
          <a:prstGeom prst="rect">
            <a:avLst/>
          </a:prstGeom>
        </p:spPr>
        <p:txBody>
          <a:bodyPr vert="horz" lIns="91440" tIns="45720" rIns="91440" bIns="45720" rtlCol="0">
            <a:normAutofit/>
          </a:bodyPr>
          <a:lstStyle/>
          <a:p>
            <a:pPr>
              <a:lnSpc>
                <a:spcPct val="90000"/>
              </a:lnSpc>
              <a:spcAft>
                <a:spcPts val="600"/>
              </a:spcAft>
            </a:pPr>
            <a:r>
              <a:rPr lang="en-US" sz="2000"/>
              <a:t>(Clarke &amp; Metcalf, 2002)</a:t>
            </a:r>
          </a:p>
        </p:txBody>
      </p:sp>
      <p:sp>
        <p:nvSpPr>
          <p:cNvPr id="6" name="TextBox 5">
            <a:extLst>
              <a:ext uri="{FF2B5EF4-FFF2-40B4-BE49-F238E27FC236}">
                <a16:creationId xmlns:a16="http://schemas.microsoft.com/office/drawing/2014/main" id="{3CFE7A27-A05D-7DAC-925A-5959FCD6EB01}"/>
              </a:ext>
            </a:extLst>
          </p:cNvPr>
          <p:cNvSpPr txBox="1"/>
          <p:nvPr/>
        </p:nvSpPr>
        <p:spPr>
          <a:xfrm>
            <a:off x="210820" y="1940560"/>
            <a:ext cx="4379323" cy="3970318"/>
          </a:xfrm>
          <a:prstGeom prst="rect">
            <a:avLst/>
          </a:prstGeom>
          <a:noFill/>
        </p:spPr>
        <p:txBody>
          <a:bodyPr wrap="square" lIns="91440" tIns="45720" rIns="91440" bIns="45720" rtlCol="0" anchor="t">
            <a:spAutoFit/>
          </a:bodyPr>
          <a:lstStyle/>
          <a:p>
            <a:pPr marL="285750" indent="-285750">
              <a:buFont typeface="Arial"/>
              <a:buChar char="•"/>
            </a:pPr>
            <a:r>
              <a:rPr lang="en-GB" sz="3600" dirty="0">
                <a:cs typeface="Calibri"/>
              </a:rPr>
              <a:t>Solid basecamp results in specific skills</a:t>
            </a:r>
            <a:endParaRPr lang="en-US" sz="3600">
              <a:cs typeface="Calibri" panose="020F0502020204030204"/>
            </a:endParaRPr>
          </a:p>
          <a:p>
            <a:pPr marL="285750" indent="-285750">
              <a:buFont typeface="Arial" panose="020B0604020202020204" pitchFamily="34" charset="0"/>
              <a:buChar char="•"/>
            </a:pPr>
            <a:r>
              <a:rPr lang="en-GB" sz="3600" dirty="0"/>
              <a:t>Established patterns</a:t>
            </a:r>
            <a:endParaRPr lang="en-GB" sz="3600" dirty="0">
              <a:cs typeface="Calibri"/>
            </a:endParaRPr>
          </a:p>
          <a:p>
            <a:pPr marL="285750" indent="-285750">
              <a:buFont typeface="Arial" panose="020B0604020202020204" pitchFamily="34" charset="0"/>
              <a:buChar char="•"/>
            </a:pPr>
            <a:r>
              <a:rPr lang="en-GB" sz="3600" dirty="0"/>
              <a:t>Ensures continued participation through life</a:t>
            </a:r>
            <a:endParaRPr lang="en-GB" sz="3600" dirty="0">
              <a:cs typeface="Calibri"/>
            </a:endParaRPr>
          </a:p>
        </p:txBody>
      </p:sp>
    </p:spTree>
    <p:extLst>
      <p:ext uri="{BB962C8B-B14F-4D97-AF65-F5344CB8AC3E}">
        <p14:creationId xmlns:p14="http://schemas.microsoft.com/office/powerpoint/2010/main" val="1917865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B0C4A-58B5-F701-F7CB-6B072C521BC8}"/>
              </a:ext>
            </a:extLst>
          </p:cNvPr>
          <p:cNvSpPr>
            <a:spLocks noGrp="1"/>
          </p:cNvSpPr>
          <p:nvPr>
            <p:ph type="title"/>
          </p:nvPr>
        </p:nvSpPr>
        <p:spPr>
          <a:xfrm>
            <a:off x="648929" y="629266"/>
            <a:ext cx="3505495" cy="1622321"/>
          </a:xfrm>
        </p:spPr>
        <p:txBody>
          <a:bodyPr>
            <a:noAutofit/>
          </a:bodyPr>
          <a:lstStyle/>
          <a:p>
            <a:r>
              <a:rPr lang="en-GB" sz="3200" b="1" i="0" u="sng">
                <a:solidFill>
                  <a:srgbClr val="383838"/>
                </a:solidFill>
                <a:effectLst>
                  <a:outerShdw blurRad="38100" dist="38100" dir="2700000" algn="tl">
                    <a:srgbClr val="000000">
                      <a:alpha val="43137"/>
                    </a:srgbClr>
                  </a:outerShdw>
                </a:effectLst>
              </a:rPr>
              <a:t>Developmental trajectory model of motor competence and physical activity</a:t>
            </a:r>
            <a:endParaRPr lang="en-GB" sz="3200" b="1" u="sng">
              <a:effectLst>
                <a:outerShdw blurRad="38100" dist="38100" dir="2700000" algn="tl">
                  <a:srgbClr val="000000">
                    <a:alpha val="43137"/>
                  </a:srgbClr>
                </a:outerShdw>
              </a:effectLst>
            </a:endParaRPr>
          </a:p>
        </p:txBody>
      </p:sp>
      <p:sp>
        <p:nvSpPr>
          <p:cNvPr id="21" name="Rectangle 15">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agram&#10;&#10;Description automatically generated">
            <a:extLst>
              <a:ext uri="{FF2B5EF4-FFF2-40B4-BE49-F238E27FC236}">
                <a16:creationId xmlns:a16="http://schemas.microsoft.com/office/drawing/2014/main" id="{27B76D5B-1D6C-8E4B-749F-9790ADA38B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05862" y="1252894"/>
            <a:ext cx="6019331" cy="4348965"/>
          </a:xfrm>
          <a:prstGeom prst="rect">
            <a:avLst/>
          </a:prstGeom>
          <a:effectLst/>
        </p:spPr>
      </p:pic>
      <p:sp>
        <p:nvSpPr>
          <p:cNvPr id="20" name="Content Placeholder 8">
            <a:extLst>
              <a:ext uri="{FF2B5EF4-FFF2-40B4-BE49-F238E27FC236}">
                <a16:creationId xmlns:a16="http://schemas.microsoft.com/office/drawing/2014/main" id="{73D92917-7829-306B-9664-09EA1B7F9F99}"/>
              </a:ext>
            </a:extLst>
          </p:cNvPr>
          <p:cNvSpPr>
            <a:spLocks noGrp="1"/>
          </p:cNvSpPr>
          <p:nvPr>
            <p:ph idx="1"/>
          </p:nvPr>
        </p:nvSpPr>
        <p:spPr>
          <a:xfrm>
            <a:off x="9039397" y="6391219"/>
            <a:ext cx="3505494" cy="372533"/>
          </a:xfrm>
        </p:spPr>
        <p:txBody>
          <a:bodyPr>
            <a:normAutofit/>
          </a:bodyPr>
          <a:lstStyle/>
          <a:p>
            <a:r>
              <a:rPr lang="en-GB" sz="2000"/>
              <a:t>(</a:t>
            </a:r>
            <a:r>
              <a:rPr lang="en-GB" sz="2000" err="1"/>
              <a:t>Stodden</a:t>
            </a:r>
            <a:r>
              <a:rPr lang="en-GB" sz="2000"/>
              <a:t>, et al. 2008)</a:t>
            </a:r>
          </a:p>
        </p:txBody>
      </p:sp>
      <p:sp>
        <p:nvSpPr>
          <p:cNvPr id="3" name="TextBox 2">
            <a:extLst>
              <a:ext uri="{FF2B5EF4-FFF2-40B4-BE49-F238E27FC236}">
                <a16:creationId xmlns:a16="http://schemas.microsoft.com/office/drawing/2014/main" id="{1548FCE9-8B40-E0AD-DB9B-5EE8D88B3E5C}"/>
              </a:ext>
            </a:extLst>
          </p:cNvPr>
          <p:cNvSpPr txBox="1"/>
          <p:nvPr/>
        </p:nvSpPr>
        <p:spPr>
          <a:xfrm>
            <a:off x="659982" y="2344256"/>
            <a:ext cx="3494442" cy="4524315"/>
          </a:xfrm>
          <a:prstGeom prst="rect">
            <a:avLst/>
          </a:prstGeom>
          <a:noFill/>
        </p:spPr>
        <p:txBody>
          <a:bodyPr wrap="square" rtlCol="0">
            <a:spAutoFit/>
          </a:bodyPr>
          <a:lstStyle/>
          <a:p>
            <a:pPr marL="285750" indent="-285750">
              <a:buFont typeface="Arial" panose="020B0604020202020204" pitchFamily="34" charset="0"/>
              <a:buChar char="•"/>
            </a:pPr>
            <a:r>
              <a:rPr lang="en-GB" sz="2800"/>
              <a:t>A Childs perception of the competence is very important for there continued participation in physical activity</a:t>
            </a:r>
          </a:p>
          <a:p>
            <a:pPr marL="285750" indent="-285750">
              <a:buFont typeface="Arial" panose="020B0604020202020204" pitchFamily="34" charset="0"/>
              <a:buChar char="•"/>
            </a:pPr>
            <a:r>
              <a:rPr lang="en-GB" sz="2800"/>
              <a:t>This applies directly towards planning lessons</a:t>
            </a:r>
          </a:p>
          <a:p>
            <a:pPr marL="285750" indent="-285750">
              <a:buFont typeface="Arial" panose="020B0604020202020204" pitchFamily="34" charset="0"/>
              <a:buChar char="•"/>
            </a:pPr>
            <a:endParaRPr lang="en-GB"/>
          </a:p>
          <a:p>
            <a:endParaRPr lang="en-GB"/>
          </a:p>
        </p:txBody>
      </p:sp>
    </p:spTree>
    <p:extLst>
      <p:ext uri="{BB962C8B-B14F-4D97-AF65-F5344CB8AC3E}">
        <p14:creationId xmlns:p14="http://schemas.microsoft.com/office/powerpoint/2010/main" val="2359414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B53C5-D041-F644-45B3-A69107AF868E}"/>
              </a:ext>
            </a:extLst>
          </p:cNvPr>
          <p:cNvSpPr>
            <a:spLocks noGrp="1"/>
          </p:cNvSpPr>
          <p:nvPr>
            <p:ph type="title"/>
          </p:nvPr>
        </p:nvSpPr>
        <p:spPr>
          <a:xfrm>
            <a:off x="380475" y="157299"/>
            <a:ext cx="11148165" cy="1325563"/>
          </a:xfrm>
        </p:spPr>
        <p:txBody>
          <a:bodyPr>
            <a:normAutofit/>
          </a:bodyPr>
          <a:lstStyle/>
          <a:p>
            <a:r>
              <a:rPr lang="en-GB" sz="4400" b="1" u="sng" dirty="0">
                <a:effectLst>
                  <a:outerShdw blurRad="38100" dist="38100" dir="2700000" algn="tl">
                    <a:srgbClr val="000000">
                      <a:alpha val="43137"/>
                    </a:srgbClr>
                  </a:outerShdw>
                </a:effectLst>
              </a:rPr>
              <a:t>Observations of Fundamental Movement Skills</a:t>
            </a:r>
            <a:endParaRPr lang="en-GB" dirty="0"/>
          </a:p>
        </p:txBody>
      </p:sp>
      <p:pic>
        <p:nvPicPr>
          <p:cNvPr id="4" name="Content Placeholder 3">
            <a:extLst>
              <a:ext uri="{FF2B5EF4-FFF2-40B4-BE49-F238E27FC236}">
                <a16:creationId xmlns:a16="http://schemas.microsoft.com/office/drawing/2014/main" id="{FD9630FF-C214-8CED-5EED-F96297B83A7E}"/>
              </a:ext>
            </a:extLst>
          </p:cNvPr>
          <p:cNvPicPr>
            <a:picLocks noGrp="1" noChangeAspect="1"/>
          </p:cNvPicPr>
          <p:nvPr>
            <p:ph idx="1"/>
          </p:nvPr>
        </p:nvPicPr>
        <p:blipFill>
          <a:blip r:embed="rId3"/>
          <a:stretch>
            <a:fillRect/>
          </a:stretch>
        </p:blipFill>
        <p:spPr>
          <a:xfrm>
            <a:off x="534240" y="993970"/>
            <a:ext cx="11123519" cy="5864030"/>
          </a:xfrm>
          <a:prstGeom prst="rect">
            <a:avLst/>
          </a:prstGeom>
        </p:spPr>
      </p:pic>
    </p:spTree>
    <p:extLst>
      <p:ext uri="{BB962C8B-B14F-4D97-AF65-F5344CB8AC3E}">
        <p14:creationId xmlns:p14="http://schemas.microsoft.com/office/powerpoint/2010/main" val="330572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8710AF8-AF0B-1A87-84C4-FCC3E8C2232F}"/>
              </a:ext>
              <a:ext uri="{C183D7F6-B498-43B3-948B-1728B52AA6E4}">
                <adec:decorative xmlns:adec="http://schemas.microsoft.com/office/drawing/2017/decorative" val="1"/>
              </a:ext>
            </a:extLst>
          </p:cNvPr>
          <p:cNvPicPr>
            <a:picLocks noChangeAspect="1"/>
          </p:cNvPicPr>
          <p:nvPr/>
        </p:nvPicPr>
        <p:blipFill rotWithShape="1">
          <a:blip r:embed="rId3"/>
          <a:srcRect b="5436"/>
          <a:stretch/>
        </p:blipFill>
        <p:spPr>
          <a:xfrm>
            <a:off x="2962768" y="10"/>
            <a:ext cx="9669642" cy="6857990"/>
          </a:xfrm>
          <a:prstGeom prst="rect">
            <a:avLst/>
          </a:prstGeom>
        </p:spPr>
      </p:pic>
      <p:sp>
        <p:nvSpPr>
          <p:cNvPr id="22"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4E50C-04F5-05C9-7618-A2CE94D12572}"/>
              </a:ext>
            </a:extLst>
          </p:cNvPr>
          <p:cNvSpPr>
            <a:spLocks noGrp="1"/>
          </p:cNvSpPr>
          <p:nvPr>
            <p:ph type="title"/>
          </p:nvPr>
        </p:nvSpPr>
        <p:spPr>
          <a:xfrm>
            <a:off x="838200" y="365125"/>
            <a:ext cx="3822189" cy="1899912"/>
          </a:xfrm>
        </p:spPr>
        <p:txBody>
          <a:bodyPr>
            <a:normAutofit/>
          </a:bodyPr>
          <a:lstStyle/>
          <a:p>
            <a:r>
              <a:rPr lang="en-GB" sz="4000" b="1" u="sng">
                <a:effectLst>
                  <a:outerShdw blurRad="38100" dist="38100" dir="2700000" algn="tl">
                    <a:srgbClr val="000000">
                      <a:alpha val="43137"/>
                    </a:srgbClr>
                  </a:outerShdw>
                </a:effectLst>
              </a:rPr>
              <a:t>Affordances of an Outdoor Classroom</a:t>
            </a:r>
          </a:p>
        </p:txBody>
      </p:sp>
      <p:sp>
        <p:nvSpPr>
          <p:cNvPr id="3" name="Content Placeholder 2">
            <a:extLst>
              <a:ext uri="{FF2B5EF4-FFF2-40B4-BE49-F238E27FC236}">
                <a16:creationId xmlns:a16="http://schemas.microsoft.com/office/drawing/2014/main" id="{DD0295D4-6C02-0E8E-8104-C6CDE6ED0763}"/>
              </a:ext>
            </a:extLst>
          </p:cNvPr>
          <p:cNvSpPr>
            <a:spLocks noGrp="1"/>
          </p:cNvSpPr>
          <p:nvPr>
            <p:ph idx="1"/>
          </p:nvPr>
        </p:nvSpPr>
        <p:spPr>
          <a:xfrm>
            <a:off x="838200" y="2434201"/>
            <a:ext cx="3822189" cy="3742762"/>
          </a:xfrm>
        </p:spPr>
        <p:txBody>
          <a:bodyPr>
            <a:normAutofit/>
          </a:bodyPr>
          <a:lstStyle/>
          <a:p>
            <a:pPr marL="0" indent="0">
              <a:buNone/>
            </a:pPr>
            <a:r>
              <a:rPr lang="en-GB" sz="1700" b="0" i="0">
                <a:effectLst/>
                <a:latin typeface="Source Sans Pro" panose="020B0503030403020204" pitchFamily="34" charset="0"/>
              </a:rPr>
              <a:t>“The optimal learning and growing environment for young children is composed of a full integration of indoor and outdoor spaces. The Outdoor Classroom enhances and adds to the limited scope of activities available inside confined classrooms by providing for hands-on experiences, physical activity, social-emotional growth through peer interaction, and multifaceted approaches to cognitive development that connect children to nature and maximize their learning outcomes.” (Ellen, 2022)</a:t>
            </a:r>
            <a:endParaRPr lang="en-GB" sz="1700"/>
          </a:p>
        </p:txBody>
      </p:sp>
      <p:sp>
        <p:nvSpPr>
          <p:cNvPr id="6" name="TextBox 5">
            <a:extLst>
              <a:ext uri="{FF2B5EF4-FFF2-40B4-BE49-F238E27FC236}">
                <a16:creationId xmlns:a16="http://schemas.microsoft.com/office/drawing/2014/main" id="{49BC5DB6-C102-96FD-DD80-6BAEA215E578}"/>
              </a:ext>
            </a:extLst>
          </p:cNvPr>
          <p:cNvSpPr txBox="1"/>
          <p:nvPr/>
        </p:nvSpPr>
        <p:spPr>
          <a:xfrm>
            <a:off x="10937787" y="6488658"/>
            <a:ext cx="1807535" cy="369332"/>
          </a:xfrm>
          <a:prstGeom prst="rect">
            <a:avLst/>
          </a:prstGeom>
          <a:noFill/>
        </p:spPr>
        <p:txBody>
          <a:bodyPr wrap="square" rtlCol="0">
            <a:spAutoFit/>
          </a:bodyPr>
          <a:lstStyle/>
          <a:p>
            <a:pPr>
              <a:spcAft>
                <a:spcPts val="600"/>
              </a:spcAft>
            </a:pPr>
            <a:r>
              <a:rPr lang="en-GB" b="1">
                <a:solidFill>
                  <a:schemeClr val="bg1"/>
                </a:solidFill>
                <a:highlight>
                  <a:srgbClr val="000000"/>
                </a:highlight>
              </a:rPr>
              <a:t>(Gull, 2016)</a:t>
            </a:r>
          </a:p>
        </p:txBody>
      </p:sp>
    </p:spTree>
    <p:extLst>
      <p:ext uri="{BB962C8B-B14F-4D97-AF65-F5344CB8AC3E}">
        <p14:creationId xmlns:p14="http://schemas.microsoft.com/office/powerpoint/2010/main" val="598744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17636" y="4577975"/>
            <a:ext cx="11482938"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6C0287-8C97-D64D-9262-EBE68FB306FB}"/>
              </a:ext>
            </a:extLst>
          </p:cNvPr>
          <p:cNvSpPr>
            <a:spLocks noGrp="1"/>
          </p:cNvSpPr>
          <p:nvPr>
            <p:ph type="title"/>
          </p:nvPr>
        </p:nvSpPr>
        <p:spPr>
          <a:xfrm>
            <a:off x="607325" y="4741948"/>
            <a:ext cx="10825663" cy="862031"/>
          </a:xfrm>
        </p:spPr>
        <p:txBody>
          <a:bodyPr vert="horz" lIns="91440" tIns="45720" rIns="91440" bIns="45720" rtlCol="0" anchor="b">
            <a:normAutofit/>
          </a:bodyPr>
          <a:lstStyle/>
          <a:p>
            <a:r>
              <a:rPr lang="en-US" sz="4000" kern="1200" dirty="0">
                <a:solidFill>
                  <a:srgbClr val="FFFFFF"/>
                </a:solidFill>
                <a:latin typeface="+mj-lt"/>
                <a:ea typeface="+mj-ea"/>
                <a:cs typeface="+mj-cs"/>
              </a:rPr>
              <a:t>School A Provisions in Outdoor Spaces</a:t>
            </a:r>
          </a:p>
        </p:txBody>
      </p:sp>
      <p:pic>
        <p:nvPicPr>
          <p:cNvPr id="9" name="Picture 8" descr="A picture containing grass, outdoor, tree, lush&#10;&#10;Description automatically generated">
            <a:extLst>
              <a:ext uri="{FF2B5EF4-FFF2-40B4-BE49-F238E27FC236}">
                <a16:creationId xmlns:a16="http://schemas.microsoft.com/office/drawing/2014/main" id="{52A8363A-9E04-6584-C7B9-9E34D49319F5}"/>
              </a:ext>
            </a:extLst>
          </p:cNvPr>
          <p:cNvPicPr>
            <a:picLocks noChangeAspect="1"/>
          </p:cNvPicPr>
          <p:nvPr/>
        </p:nvPicPr>
        <p:blipFill rotWithShape="1">
          <a:blip r:embed="rId3">
            <a:extLst>
              <a:ext uri="{28A0092B-C50C-407E-A947-70E740481C1C}">
                <a14:useLocalDpi xmlns:a14="http://schemas.microsoft.com/office/drawing/2010/main" val="0"/>
              </a:ext>
            </a:extLst>
          </a:blip>
          <a:srcRect r="3" b="29335"/>
          <a:stretch/>
        </p:blipFill>
        <p:spPr>
          <a:xfrm>
            <a:off x="307840" y="321733"/>
            <a:ext cx="3793472" cy="2010551"/>
          </a:xfrm>
          <a:prstGeom prst="rect">
            <a:avLst/>
          </a:prstGeom>
        </p:spPr>
      </p:pic>
      <p:pic>
        <p:nvPicPr>
          <p:cNvPr id="5" name="Content Placeholder 4" descr="A grassy field with trees and a house in the background&#10;&#10;Description automatically generated with medium confidence">
            <a:extLst>
              <a:ext uri="{FF2B5EF4-FFF2-40B4-BE49-F238E27FC236}">
                <a16:creationId xmlns:a16="http://schemas.microsoft.com/office/drawing/2014/main" id="{8447DBA3-02F3-3D75-957E-78F69ECC3FA7}"/>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t="19103" r="3" b="41191"/>
          <a:stretch/>
        </p:blipFill>
        <p:spPr>
          <a:xfrm>
            <a:off x="4194959" y="321735"/>
            <a:ext cx="3797570" cy="2010551"/>
          </a:xfrm>
          <a:prstGeom prst="rect">
            <a:avLst/>
          </a:prstGeom>
        </p:spPr>
      </p:pic>
      <p:pic>
        <p:nvPicPr>
          <p:cNvPr id="18" name="Picture 17" descr="A picture containing chalk, ground, writing implement, stationary&#10;&#10;Description automatically generated">
            <a:extLst>
              <a:ext uri="{FF2B5EF4-FFF2-40B4-BE49-F238E27FC236}">
                <a16:creationId xmlns:a16="http://schemas.microsoft.com/office/drawing/2014/main" id="{104AF38F-D510-725D-120C-606D1D9470AA}"/>
              </a:ext>
            </a:extLst>
          </p:cNvPr>
          <p:cNvPicPr>
            <a:picLocks noChangeAspect="1"/>
          </p:cNvPicPr>
          <p:nvPr/>
        </p:nvPicPr>
        <p:blipFill rotWithShape="1">
          <a:blip r:embed="rId5">
            <a:extLst>
              <a:ext uri="{28A0092B-C50C-407E-A947-70E740481C1C}">
                <a14:useLocalDpi xmlns:a14="http://schemas.microsoft.com/office/drawing/2010/main" val="0"/>
              </a:ext>
            </a:extLst>
          </a:blip>
          <a:srcRect b="29417"/>
          <a:stretch/>
        </p:blipFill>
        <p:spPr>
          <a:xfrm>
            <a:off x="8086176" y="321734"/>
            <a:ext cx="3797984" cy="2010550"/>
          </a:xfrm>
          <a:prstGeom prst="rect">
            <a:avLst/>
          </a:prstGeom>
        </p:spPr>
      </p:pic>
      <p:pic>
        <p:nvPicPr>
          <p:cNvPr id="16" name="Picture 15" descr="A picture containing building, ground, outdoor, chalk&#10;&#10;Description automatically generated">
            <a:extLst>
              <a:ext uri="{FF2B5EF4-FFF2-40B4-BE49-F238E27FC236}">
                <a16:creationId xmlns:a16="http://schemas.microsoft.com/office/drawing/2014/main" id="{5AEA2DEA-07ED-40BE-78FE-BF39FB5A0F23}"/>
              </a:ext>
            </a:extLst>
          </p:cNvPr>
          <p:cNvPicPr>
            <a:picLocks noChangeAspect="1"/>
          </p:cNvPicPr>
          <p:nvPr/>
        </p:nvPicPr>
        <p:blipFill rotWithShape="1">
          <a:blip r:embed="rId6">
            <a:extLst>
              <a:ext uri="{28A0092B-C50C-407E-A947-70E740481C1C}">
                <a14:useLocalDpi xmlns:a14="http://schemas.microsoft.com/office/drawing/2010/main" val="0"/>
              </a:ext>
            </a:extLst>
          </a:blip>
          <a:srcRect r="1" b="29358"/>
          <a:stretch/>
        </p:blipFill>
        <p:spPr>
          <a:xfrm>
            <a:off x="307840" y="2423723"/>
            <a:ext cx="3794760" cy="2010551"/>
          </a:xfrm>
          <a:prstGeom prst="rect">
            <a:avLst/>
          </a:prstGeom>
        </p:spPr>
      </p:pic>
      <p:pic>
        <p:nvPicPr>
          <p:cNvPr id="7" name="Picture 6" descr="A picture containing grass, outdoor, tree, field&#10;&#10;Description automatically generated">
            <a:extLst>
              <a:ext uri="{FF2B5EF4-FFF2-40B4-BE49-F238E27FC236}">
                <a16:creationId xmlns:a16="http://schemas.microsoft.com/office/drawing/2014/main" id="{4BD15761-EABE-9702-506C-89B20B2A3FBA}"/>
              </a:ext>
            </a:extLst>
          </p:cNvPr>
          <p:cNvPicPr>
            <a:picLocks noChangeAspect="1"/>
          </p:cNvPicPr>
          <p:nvPr/>
        </p:nvPicPr>
        <p:blipFill rotWithShape="1">
          <a:blip r:embed="rId7">
            <a:extLst>
              <a:ext uri="{28A0092B-C50C-407E-A947-70E740481C1C}">
                <a14:useLocalDpi xmlns:a14="http://schemas.microsoft.com/office/drawing/2010/main" val="0"/>
              </a:ext>
            </a:extLst>
          </a:blip>
          <a:srcRect r="1" b="29243"/>
          <a:stretch/>
        </p:blipFill>
        <p:spPr>
          <a:xfrm>
            <a:off x="4190180" y="2422095"/>
            <a:ext cx="3794760" cy="2013804"/>
          </a:xfrm>
          <a:prstGeom prst="rect">
            <a:avLst/>
          </a:prstGeom>
        </p:spPr>
      </p:pic>
      <p:pic>
        <p:nvPicPr>
          <p:cNvPr id="13" name="Picture 12" descr="A picture containing wooden&#10;&#10;Description automatically generated">
            <a:extLst>
              <a:ext uri="{FF2B5EF4-FFF2-40B4-BE49-F238E27FC236}">
                <a16:creationId xmlns:a16="http://schemas.microsoft.com/office/drawing/2014/main" id="{9655B843-16E1-DE0D-E054-2A085A989317}"/>
              </a:ext>
            </a:extLst>
          </p:cNvPr>
          <p:cNvPicPr>
            <a:picLocks noChangeAspect="1"/>
          </p:cNvPicPr>
          <p:nvPr/>
        </p:nvPicPr>
        <p:blipFill rotWithShape="1">
          <a:blip r:embed="rId8">
            <a:extLst>
              <a:ext uri="{28A0092B-C50C-407E-A947-70E740481C1C}">
                <a14:useLocalDpi xmlns:a14="http://schemas.microsoft.com/office/drawing/2010/main" val="0"/>
              </a:ext>
            </a:extLst>
          </a:blip>
          <a:srcRect t="22662" r="1" b="6695"/>
          <a:stretch/>
        </p:blipFill>
        <p:spPr>
          <a:xfrm>
            <a:off x="8093394" y="2422097"/>
            <a:ext cx="3794760" cy="2010551"/>
          </a:xfrm>
          <a:prstGeom prst="rect">
            <a:avLst/>
          </a:prstGeom>
        </p:spPr>
      </p:pic>
      <p:cxnSp>
        <p:nvCxnSpPr>
          <p:cNvPr id="25" name="Straight Connector 24">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7963" y="5694097"/>
            <a:ext cx="91440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BFC98A7B-0F66-35F9-397C-13F255C61911}"/>
              </a:ext>
            </a:extLst>
          </p:cNvPr>
          <p:cNvSpPr txBox="1"/>
          <p:nvPr/>
        </p:nvSpPr>
        <p:spPr>
          <a:xfrm>
            <a:off x="10323135" y="4556782"/>
            <a:ext cx="1561025" cy="369332"/>
          </a:xfrm>
          <a:prstGeom prst="rect">
            <a:avLst/>
          </a:prstGeom>
          <a:noFill/>
        </p:spPr>
        <p:txBody>
          <a:bodyPr wrap="square" rtlCol="0">
            <a:spAutoFit/>
          </a:bodyPr>
          <a:lstStyle/>
          <a:p>
            <a:r>
              <a:rPr lang="en-GB" b="1" dirty="0">
                <a:solidFill>
                  <a:schemeClr val="bg1"/>
                </a:solidFill>
                <a:effectLst>
                  <a:outerShdw blurRad="38100" dist="38100" dir="2700000" algn="tl">
                    <a:srgbClr val="000000">
                      <a:alpha val="43137"/>
                    </a:srgbClr>
                  </a:outerShdw>
                </a:effectLst>
                <a:highlight>
                  <a:srgbClr val="000000"/>
                </a:highlight>
              </a:rPr>
              <a:t>(Davies, 2022)</a:t>
            </a:r>
          </a:p>
        </p:txBody>
      </p:sp>
    </p:spTree>
    <p:extLst>
      <p:ext uri="{BB962C8B-B14F-4D97-AF65-F5344CB8AC3E}">
        <p14:creationId xmlns:p14="http://schemas.microsoft.com/office/powerpoint/2010/main" val="3807841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4E50C-04F5-05C9-7618-A2CE94D12572}"/>
              </a:ext>
            </a:extLst>
          </p:cNvPr>
          <p:cNvSpPr>
            <a:spLocks noGrp="1"/>
          </p:cNvSpPr>
          <p:nvPr>
            <p:ph type="title"/>
          </p:nvPr>
        </p:nvSpPr>
        <p:spPr/>
        <p:txBody>
          <a:bodyPr/>
          <a:lstStyle/>
          <a:p>
            <a:r>
              <a:rPr lang="en-GB" b="1" u="sng">
                <a:effectLst>
                  <a:outerShdw blurRad="38100" dist="38100" dir="2700000" algn="tl">
                    <a:srgbClr val="000000">
                      <a:alpha val="43137"/>
                    </a:srgbClr>
                  </a:outerShdw>
                </a:effectLst>
              </a:rPr>
              <a:t>Outdoor Learning Benefits to Children</a:t>
            </a:r>
          </a:p>
        </p:txBody>
      </p:sp>
      <p:graphicFrame>
        <p:nvGraphicFramePr>
          <p:cNvPr id="17" name="Content Placeholder 2">
            <a:extLst>
              <a:ext uri="{FF2B5EF4-FFF2-40B4-BE49-F238E27FC236}">
                <a16:creationId xmlns:a16="http://schemas.microsoft.com/office/drawing/2014/main" id="{90FFC103-61AA-6BA4-7A0F-B3F1B170521C}"/>
              </a:ext>
              <a:ext uri="{C183D7F6-B498-43B3-948B-1728B52AA6E4}">
                <adec:decorative xmlns:adec="http://schemas.microsoft.com/office/drawing/2017/decorative" val="1"/>
              </a:ext>
            </a:extLst>
          </p:cNvPr>
          <p:cNvGraphicFramePr>
            <a:graphicFrameLocks noGrp="1"/>
          </p:cNvGraphicFramePr>
          <p:nvPr>
            <p:ph idx="1"/>
            <p:extLst>
              <p:ext uri="{D42A27DB-BD31-4B8C-83A1-F6EECF244321}">
                <p14:modId xmlns:p14="http://schemas.microsoft.com/office/powerpoint/2010/main" val="666886797"/>
              </p:ext>
            </p:extLst>
          </p:nvPr>
        </p:nvGraphicFramePr>
        <p:xfrm>
          <a:off x="838200" y="1825625"/>
          <a:ext cx="6854563"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8314537-1102-F638-4880-12BEF30D8012}"/>
              </a:ext>
            </a:extLst>
          </p:cNvPr>
          <p:cNvSpPr txBox="1"/>
          <p:nvPr/>
        </p:nvSpPr>
        <p:spPr>
          <a:xfrm>
            <a:off x="1081306" y="6101356"/>
            <a:ext cx="1363851" cy="369332"/>
          </a:xfrm>
          <a:prstGeom prst="rect">
            <a:avLst/>
          </a:prstGeom>
          <a:noFill/>
        </p:spPr>
        <p:txBody>
          <a:bodyPr wrap="square" rtlCol="0">
            <a:spAutoFit/>
          </a:bodyPr>
          <a:lstStyle/>
          <a:p>
            <a:r>
              <a:rPr lang="en-GB"/>
              <a:t>(Ellen, 2022)</a:t>
            </a:r>
          </a:p>
        </p:txBody>
      </p:sp>
      <p:pic>
        <p:nvPicPr>
          <p:cNvPr id="9" name="Picture 8" descr="A picture containing tree, outdoor, person, ground&#10;&#10;Description automatically generated">
            <a:extLst>
              <a:ext uri="{FF2B5EF4-FFF2-40B4-BE49-F238E27FC236}">
                <a16:creationId xmlns:a16="http://schemas.microsoft.com/office/drawing/2014/main" id="{544071A7-3DFD-DE48-1277-77F8BC45B59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692763" y="3848435"/>
            <a:ext cx="4342962" cy="2892413"/>
          </a:xfrm>
          <a:prstGeom prst="rect">
            <a:avLst/>
          </a:prstGeom>
        </p:spPr>
      </p:pic>
      <p:sp>
        <p:nvSpPr>
          <p:cNvPr id="10" name="TextBox 9">
            <a:extLst>
              <a:ext uri="{FF2B5EF4-FFF2-40B4-BE49-F238E27FC236}">
                <a16:creationId xmlns:a16="http://schemas.microsoft.com/office/drawing/2014/main" id="{904B3851-C3F0-EB1B-E1E2-672F3DB752C7}"/>
              </a:ext>
            </a:extLst>
          </p:cNvPr>
          <p:cNvSpPr txBox="1"/>
          <p:nvPr/>
        </p:nvSpPr>
        <p:spPr>
          <a:xfrm>
            <a:off x="8973519" y="6492875"/>
            <a:ext cx="3914613" cy="307777"/>
          </a:xfrm>
          <a:prstGeom prst="rect">
            <a:avLst/>
          </a:prstGeom>
          <a:noFill/>
        </p:spPr>
        <p:txBody>
          <a:bodyPr wrap="square" rtlCol="0">
            <a:spAutoFit/>
          </a:bodyPr>
          <a:lstStyle/>
          <a:p>
            <a:r>
              <a:rPr lang="en-GB" sz="1400" b="1">
                <a:solidFill>
                  <a:schemeClr val="bg1"/>
                </a:solidFill>
                <a:effectLst>
                  <a:outerShdw blurRad="38100" dist="38100" dir="2700000" algn="tl">
                    <a:srgbClr val="000000">
                      <a:alpha val="43137"/>
                    </a:srgbClr>
                  </a:outerShdw>
                </a:effectLst>
                <a:highlight>
                  <a:srgbClr val="000000"/>
                </a:highlight>
                <a:latin typeface="Calibri" panose="020F0502020204030204" pitchFamily="34" charset="0"/>
                <a:ea typeface="DengXian" panose="02010600030101010101" pitchFamily="2" charset="-122"/>
                <a:cs typeface="Times New Roman" panose="02020603050405020304" pitchFamily="18" charset="0"/>
              </a:rPr>
              <a:t>Child Creating in the outdoors (no date). </a:t>
            </a:r>
            <a:endParaRPr lang="en-GB" sz="1400" b="1">
              <a:solidFill>
                <a:schemeClr val="bg1"/>
              </a:solidFill>
              <a:effectLst>
                <a:outerShdw blurRad="38100" dist="38100" dir="2700000" algn="tl">
                  <a:srgbClr val="000000">
                    <a:alpha val="43137"/>
                  </a:srgbClr>
                </a:outerShdw>
              </a:effectLst>
              <a:highlight>
                <a:srgbClr val="000000"/>
              </a:highlight>
            </a:endParaRPr>
          </a:p>
        </p:txBody>
      </p:sp>
    </p:spTree>
    <p:extLst>
      <p:ext uri="{BB962C8B-B14F-4D97-AF65-F5344CB8AC3E}">
        <p14:creationId xmlns:p14="http://schemas.microsoft.com/office/powerpoint/2010/main" val="1608447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DA6D0D2-092F-4098-2817-AF1B0346345E}"/>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l="5575" r="41233"/>
          <a:stretch/>
        </p:blipFill>
        <p:spPr>
          <a:xfrm rot="5400000">
            <a:off x="1405821" y="-1405821"/>
            <a:ext cx="6858000" cy="9669642"/>
          </a:xfrm>
          <a:prstGeom prst="rect">
            <a:avLst/>
          </a:prstGeom>
        </p:spPr>
      </p:pic>
      <p:sp>
        <p:nvSpPr>
          <p:cNvPr id="24" name="Rectangle 2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B2B22B-2D1D-127F-19C6-A44E8E295E61}"/>
              </a:ext>
            </a:extLst>
          </p:cNvPr>
          <p:cNvSpPr>
            <a:spLocks noGrp="1"/>
          </p:cNvSpPr>
          <p:nvPr>
            <p:ph type="title"/>
          </p:nvPr>
        </p:nvSpPr>
        <p:spPr>
          <a:xfrm>
            <a:off x="7531610" y="365125"/>
            <a:ext cx="3822189" cy="1899912"/>
          </a:xfrm>
        </p:spPr>
        <p:txBody>
          <a:bodyPr>
            <a:normAutofit/>
          </a:bodyPr>
          <a:lstStyle/>
          <a:p>
            <a:r>
              <a:rPr lang="en-GB" sz="4000" b="1" u="sng" dirty="0">
                <a:effectLst>
                  <a:outerShdw blurRad="38100" dist="38100" dir="2700000" algn="tl">
                    <a:srgbClr val="000000">
                      <a:alpha val="43137"/>
                    </a:srgbClr>
                  </a:outerShdw>
                </a:effectLst>
              </a:rPr>
              <a:t>Methodology</a:t>
            </a:r>
          </a:p>
        </p:txBody>
      </p:sp>
      <p:sp>
        <p:nvSpPr>
          <p:cNvPr id="3" name="Content Placeholder 2">
            <a:extLst>
              <a:ext uri="{FF2B5EF4-FFF2-40B4-BE49-F238E27FC236}">
                <a16:creationId xmlns:a16="http://schemas.microsoft.com/office/drawing/2014/main" id="{EF79CEED-8E90-2AA5-9D5C-D9EA63621AEF}"/>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baseline="0"/>
              <a:t>Ethnographic o</a:t>
            </a:r>
            <a:r>
              <a:rPr lang="en-GB" sz="2000">
                <a:cs typeface="Calibri"/>
              </a:rPr>
              <a:t>observations took place over 2 visits to different schools, and 1 video recording.</a:t>
            </a:r>
          </a:p>
          <a:p>
            <a:r>
              <a:rPr lang="en-GB" sz="2000">
                <a:cs typeface="Calibri"/>
              </a:rPr>
              <a:t>Observations included adult led activities and child lead free play.</a:t>
            </a:r>
          </a:p>
          <a:p>
            <a:r>
              <a:rPr lang="en-GB" sz="2000">
                <a:cs typeface="Calibri"/>
              </a:rPr>
              <a:t>In a variety of outdoor environments, both on and off school grounds.</a:t>
            </a:r>
          </a:p>
          <a:p>
            <a:r>
              <a:rPr lang="en-GB" sz="2000">
                <a:cs typeface="Calibri"/>
              </a:rPr>
              <a:t>Notes, photos and recordings.</a:t>
            </a:r>
          </a:p>
        </p:txBody>
      </p:sp>
      <p:sp>
        <p:nvSpPr>
          <p:cNvPr id="4" name="TextBox 3">
            <a:extLst>
              <a:ext uri="{FF2B5EF4-FFF2-40B4-BE49-F238E27FC236}">
                <a16:creationId xmlns:a16="http://schemas.microsoft.com/office/drawing/2014/main" id="{996180F7-ACF2-11EC-8814-52E87CDBE2E2}"/>
              </a:ext>
            </a:extLst>
          </p:cNvPr>
          <p:cNvSpPr txBox="1"/>
          <p:nvPr/>
        </p:nvSpPr>
        <p:spPr>
          <a:xfrm>
            <a:off x="0" y="6488668"/>
            <a:ext cx="2619213" cy="369332"/>
          </a:xfrm>
          <a:prstGeom prst="rect">
            <a:avLst/>
          </a:prstGeom>
          <a:noFill/>
        </p:spPr>
        <p:txBody>
          <a:bodyPr wrap="square" rtlCol="0">
            <a:spAutoFit/>
          </a:bodyPr>
          <a:lstStyle/>
          <a:p>
            <a:r>
              <a:rPr lang="en-GB">
                <a:solidFill>
                  <a:schemeClr val="bg1"/>
                </a:solidFill>
                <a:highlight>
                  <a:srgbClr val="000000"/>
                </a:highlight>
              </a:rPr>
              <a:t>(Roberts, 2022)</a:t>
            </a:r>
          </a:p>
        </p:txBody>
      </p:sp>
    </p:spTree>
    <p:extLst>
      <p:ext uri="{BB962C8B-B14F-4D97-AF65-F5344CB8AC3E}">
        <p14:creationId xmlns:p14="http://schemas.microsoft.com/office/powerpoint/2010/main" val="1625467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144A5-85EC-1554-2851-9A36836A68E7}"/>
              </a:ext>
            </a:extLst>
          </p:cNvPr>
          <p:cNvSpPr>
            <a:spLocks noGrp="1"/>
          </p:cNvSpPr>
          <p:nvPr>
            <p:ph type="title"/>
          </p:nvPr>
        </p:nvSpPr>
        <p:spPr>
          <a:xfrm>
            <a:off x="1171074" y="1396686"/>
            <a:ext cx="3240506" cy="4064628"/>
          </a:xfrm>
        </p:spPr>
        <p:txBody>
          <a:bodyPr>
            <a:normAutofit/>
          </a:bodyPr>
          <a:lstStyle/>
          <a:p>
            <a:r>
              <a:rPr lang="en-GB" sz="2100" b="1" u="sng">
                <a:solidFill>
                  <a:srgbClr val="FFFFFF"/>
                </a:solidFill>
                <a:effectLst>
                  <a:outerShdw blurRad="38100" dist="38100" dir="2700000" algn="tl">
                    <a:srgbClr val="000000">
                      <a:alpha val="43137"/>
                    </a:srgbClr>
                  </a:outerShdw>
                </a:effectLst>
                <a:cs typeface="Calibri Light"/>
              </a:rPr>
              <a:t>Methodology Continued..</a:t>
            </a:r>
            <a:endParaRPr lang="en-GB" sz="2100" b="1" u="sng">
              <a:solidFill>
                <a:srgbClr val="FFFFFF"/>
              </a:solidFill>
              <a:effectLst>
                <a:outerShdw blurRad="38100" dist="38100" dir="2700000" algn="tl">
                  <a:srgbClr val="000000">
                    <a:alpha val="43137"/>
                  </a:srgbClr>
                </a:outerShdw>
              </a:effectLst>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0643126-C523-B2D9-2235-D48BBA2AB68B}"/>
              </a:ext>
            </a:extLst>
          </p:cNvPr>
          <p:cNvSpPr>
            <a:spLocks noGrp="1"/>
          </p:cNvSpPr>
          <p:nvPr>
            <p:ph idx="1"/>
          </p:nvPr>
        </p:nvSpPr>
        <p:spPr>
          <a:xfrm>
            <a:off x="5370153" y="1526033"/>
            <a:ext cx="5536397" cy="3935281"/>
          </a:xfrm>
        </p:spPr>
        <p:txBody>
          <a:bodyPr>
            <a:normAutofit/>
          </a:bodyPr>
          <a:lstStyle/>
          <a:p>
            <a:pPr marL="0" indent="0">
              <a:buNone/>
            </a:pPr>
            <a:r>
              <a:rPr lang="en-GB" sz="2000"/>
              <a:t>We also held discussions with head teachers, teachers, TA’s and learners to understand what it was they were doing, i.e.</a:t>
            </a:r>
          </a:p>
          <a:p>
            <a:endParaRPr lang="en-GB" sz="2000"/>
          </a:p>
          <a:p>
            <a:r>
              <a:rPr lang="en-GB" sz="2000"/>
              <a:t>What lessons were being taught?</a:t>
            </a:r>
          </a:p>
          <a:p>
            <a:r>
              <a:rPr lang="en-GB" sz="2000"/>
              <a:t>How has foundation learning changed?</a:t>
            </a:r>
          </a:p>
          <a:p>
            <a:r>
              <a:rPr lang="en-GB" sz="2000"/>
              <a:t>How has the outdoors been incorporated into learning and the curriculum?</a:t>
            </a:r>
          </a:p>
          <a:p>
            <a:r>
              <a:rPr lang="en-GB" sz="2000"/>
              <a:t>Where and what are the issues present?</a:t>
            </a:r>
          </a:p>
          <a:p>
            <a:r>
              <a:rPr lang="en-GB" sz="2000"/>
              <a:t>What has been the impact of covid-19 on children’s physical literacy?</a:t>
            </a:r>
          </a:p>
          <a:p>
            <a:endParaRPr lang="en-GB" sz="2000"/>
          </a:p>
        </p:txBody>
      </p:sp>
    </p:spTree>
    <p:extLst>
      <p:ext uri="{BB962C8B-B14F-4D97-AF65-F5344CB8AC3E}">
        <p14:creationId xmlns:p14="http://schemas.microsoft.com/office/powerpoint/2010/main" val="12590822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D7CCF-F3C5-1DD0-9A7C-FFF898E3A752}"/>
              </a:ext>
            </a:extLst>
          </p:cNvPr>
          <p:cNvSpPr>
            <a:spLocks noGrp="1"/>
          </p:cNvSpPr>
          <p:nvPr>
            <p:ph type="title"/>
          </p:nvPr>
        </p:nvSpPr>
        <p:spPr>
          <a:xfrm>
            <a:off x="640080" y="432153"/>
            <a:ext cx="5785772" cy="769187"/>
          </a:xfrm>
        </p:spPr>
        <p:txBody>
          <a:bodyPr anchor="b">
            <a:normAutofit fontScale="90000"/>
          </a:bodyPr>
          <a:lstStyle/>
          <a:p>
            <a:r>
              <a:rPr lang="en-GB" sz="5400" b="1" u="sng" dirty="0">
                <a:effectLst>
                  <a:outerShdw blurRad="38100" dist="38100" dir="2700000" algn="tl">
                    <a:srgbClr val="000000">
                      <a:alpha val="43137"/>
                    </a:srgbClr>
                  </a:outerShdw>
                </a:effectLst>
              </a:rPr>
              <a:t>Choice of </a:t>
            </a:r>
            <a:r>
              <a:rPr lang="en-GB" sz="5400" b="1" u="sng" dirty="0" err="1">
                <a:effectLst>
                  <a:outerShdw blurRad="38100" dist="38100" dir="2700000" algn="tl">
                    <a:srgbClr val="000000">
                      <a:alpha val="43137"/>
                    </a:srgbClr>
                  </a:outerShdw>
                </a:effectLst>
              </a:rPr>
              <a:t>apperatus</a:t>
            </a:r>
            <a:r>
              <a:rPr lang="en-GB" sz="5400" b="1" u="sng" dirty="0">
                <a:effectLst>
                  <a:outerShdw blurRad="38100" dist="38100" dir="2700000" algn="tl">
                    <a:srgbClr val="000000">
                      <a:alpha val="43137"/>
                    </a:srgbClr>
                  </a:outerShdw>
                </a:effectLst>
              </a:rPr>
              <a:t>.</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hart 11">
            <a:extLst>
              <a:ext uri="{FF2B5EF4-FFF2-40B4-BE49-F238E27FC236}">
                <a16:creationId xmlns:a16="http://schemas.microsoft.com/office/drawing/2014/main" id="{59ACF565-AC52-0AB9-6548-942303178AFC}"/>
              </a:ext>
            </a:extLst>
          </p:cNvPr>
          <p:cNvGraphicFramePr/>
          <p:nvPr>
            <p:extLst>
              <p:ext uri="{D42A27DB-BD31-4B8C-83A1-F6EECF244321}">
                <p14:modId xmlns:p14="http://schemas.microsoft.com/office/powerpoint/2010/main" val="1422684380"/>
              </p:ext>
            </p:extLst>
          </p:nvPr>
        </p:nvGraphicFramePr>
        <p:xfrm>
          <a:off x="2693096" y="0"/>
          <a:ext cx="9905304" cy="6858001"/>
        </p:xfrm>
        <a:graphic>
          <a:graphicData uri="http://schemas.openxmlformats.org/drawingml/2006/chart">
            <c:chart xmlns:c="http://schemas.openxmlformats.org/drawingml/2006/chart" xmlns:r="http://schemas.openxmlformats.org/officeDocument/2006/relationships" r:id="rId3"/>
          </a:graphicData>
        </a:graphic>
      </p:graphicFrame>
      <p:sp>
        <p:nvSpPr>
          <p:cNvPr id="16" name="TextBox 15">
            <a:extLst>
              <a:ext uri="{FF2B5EF4-FFF2-40B4-BE49-F238E27FC236}">
                <a16:creationId xmlns:a16="http://schemas.microsoft.com/office/drawing/2014/main" id="{7CD807BF-11B5-4CEC-8921-92F9B351E17B}"/>
              </a:ext>
            </a:extLst>
          </p:cNvPr>
          <p:cNvSpPr txBox="1"/>
          <p:nvPr/>
        </p:nvSpPr>
        <p:spPr>
          <a:xfrm>
            <a:off x="640080" y="3585347"/>
            <a:ext cx="3577501" cy="1200329"/>
          </a:xfrm>
          <a:prstGeom prst="rect">
            <a:avLst/>
          </a:prstGeom>
          <a:noFill/>
        </p:spPr>
        <p:txBody>
          <a:bodyPr wrap="square" lIns="91440" tIns="45720" rIns="91440" bIns="45720" rtlCol="0" anchor="t">
            <a:spAutoFit/>
          </a:bodyPr>
          <a:lstStyle/>
          <a:p>
            <a:r>
              <a:rPr lang="en-GB" sz="2400" dirty="0"/>
              <a:t>Areas visited for a single child observed for 3 minutes at each school.</a:t>
            </a:r>
            <a:endParaRPr lang="en-GB" sz="2400" dirty="0">
              <a:cs typeface="Calibri"/>
            </a:endParaRPr>
          </a:p>
        </p:txBody>
      </p:sp>
    </p:spTree>
    <p:extLst>
      <p:ext uri="{BB962C8B-B14F-4D97-AF65-F5344CB8AC3E}">
        <p14:creationId xmlns:p14="http://schemas.microsoft.com/office/powerpoint/2010/main" val="2527770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AF90-CE61-3180-5DC0-0054B0A4B489}"/>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Conclusions</a:t>
            </a:r>
          </a:p>
        </p:txBody>
      </p:sp>
      <p:sp>
        <p:nvSpPr>
          <p:cNvPr id="3" name="Content Placeholder 2">
            <a:extLst>
              <a:ext uri="{FF2B5EF4-FFF2-40B4-BE49-F238E27FC236}">
                <a16:creationId xmlns:a16="http://schemas.microsoft.com/office/drawing/2014/main" id="{DC115FAD-6557-9061-5965-B2D33609B6CD}"/>
              </a:ext>
            </a:extLst>
          </p:cNvPr>
          <p:cNvSpPr>
            <a:spLocks noGrp="1"/>
          </p:cNvSpPr>
          <p:nvPr>
            <p:ph idx="1"/>
          </p:nvPr>
        </p:nvSpPr>
        <p:spPr>
          <a:xfrm>
            <a:off x="838200" y="1528175"/>
            <a:ext cx="10515600" cy="4096011"/>
          </a:xfrm>
        </p:spPr>
        <p:txBody>
          <a:bodyPr>
            <a:normAutofit fontScale="85000" lnSpcReduction="20000"/>
          </a:bodyPr>
          <a:lstStyle/>
          <a:p>
            <a:r>
              <a:rPr lang="en-GB" sz="4100" dirty="0"/>
              <a:t>FMS are super important for children's physical, emotional and cognitive development.</a:t>
            </a:r>
          </a:p>
          <a:p>
            <a:r>
              <a:rPr lang="en-GB" sz="4100" dirty="0"/>
              <a:t>A school can be the perfect place to support such development when utilised correctly.</a:t>
            </a:r>
          </a:p>
          <a:p>
            <a:r>
              <a:rPr lang="en-GB" sz="4100" dirty="0"/>
              <a:t>Both FMS and object control skills are declining.</a:t>
            </a:r>
          </a:p>
          <a:p>
            <a:r>
              <a:rPr lang="en-GB" sz="4100" dirty="0"/>
              <a:t>Children aren’t physically capable by the time they start school.</a:t>
            </a:r>
          </a:p>
          <a:p>
            <a:r>
              <a:rPr lang="en-GB" sz="4100" dirty="0"/>
              <a:t>Greater variation of apparatus affords a greater variety of learning.</a:t>
            </a:r>
          </a:p>
          <a:p>
            <a:endParaRPr lang="en-GB" dirty="0"/>
          </a:p>
        </p:txBody>
      </p:sp>
      <p:sp>
        <p:nvSpPr>
          <p:cNvPr id="4" name="TextBox 3">
            <a:extLst>
              <a:ext uri="{FF2B5EF4-FFF2-40B4-BE49-F238E27FC236}">
                <a16:creationId xmlns:a16="http://schemas.microsoft.com/office/drawing/2014/main" id="{7A019194-49B0-24EA-90FA-551102E5BFC7}"/>
              </a:ext>
            </a:extLst>
          </p:cNvPr>
          <p:cNvSpPr txBox="1"/>
          <p:nvPr/>
        </p:nvSpPr>
        <p:spPr>
          <a:xfrm>
            <a:off x="5436296" y="5863906"/>
            <a:ext cx="5536504" cy="923330"/>
          </a:xfrm>
          <a:prstGeom prst="rect">
            <a:avLst/>
          </a:prstGeom>
          <a:noFill/>
        </p:spPr>
        <p:txBody>
          <a:bodyPr wrap="square" rtlCol="0">
            <a:spAutoFit/>
          </a:bodyPr>
          <a:lstStyle/>
          <a:p>
            <a:r>
              <a:rPr lang="en-GB" sz="3600" dirty="0"/>
              <a:t>SO… What can be done?? </a:t>
            </a:r>
          </a:p>
          <a:p>
            <a:endParaRPr lang="en-GB" dirty="0"/>
          </a:p>
        </p:txBody>
      </p:sp>
    </p:spTree>
    <p:extLst>
      <p:ext uri="{BB962C8B-B14F-4D97-AF65-F5344CB8AC3E}">
        <p14:creationId xmlns:p14="http://schemas.microsoft.com/office/powerpoint/2010/main" val="17602021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EA6FB-3BCA-B6EF-D006-D5B48DED668E}"/>
              </a:ext>
            </a:extLst>
          </p:cNvPr>
          <p:cNvSpPr>
            <a:spLocks noGrp="1"/>
          </p:cNvSpPr>
          <p:nvPr>
            <p:ph type="title"/>
          </p:nvPr>
        </p:nvSpPr>
        <p:spPr>
          <a:xfrm>
            <a:off x="288098" y="254496"/>
            <a:ext cx="4823565" cy="769441"/>
          </a:xfrm>
        </p:spPr>
        <p:txBody>
          <a:bodyPr>
            <a:normAutofit/>
          </a:bodyPr>
          <a:lstStyle/>
          <a:p>
            <a:r>
              <a:rPr lang="en-GB" b="1" u="sng" dirty="0">
                <a:effectLst>
                  <a:outerShdw blurRad="38100" dist="38100" dir="2700000" algn="tl">
                    <a:srgbClr val="000000">
                      <a:alpha val="43137"/>
                    </a:srgbClr>
                  </a:outerShdw>
                </a:effectLst>
              </a:rPr>
              <a:t>Recommendation 1</a:t>
            </a:r>
          </a:p>
        </p:txBody>
      </p:sp>
      <p:sp>
        <p:nvSpPr>
          <p:cNvPr id="3" name="Content Placeholder 2">
            <a:extLst>
              <a:ext uri="{FF2B5EF4-FFF2-40B4-BE49-F238E27FC236}">
                <a16:creationId xmlns:a16="http://schemas.microsoft.com/office/drawing/2014/main" id="{07748124-FA8C-DC2F-27A4-AF6C13ED6187}"/>
              </a:ext>
            </a:extLst>
          </p:cNvPr>
          <p:cNvSpPr>
            <a:spLocks noGrp="1"/>
          </p:cNvSpPr>
          <p:nvPr>
            <p:ph idx="1"/>
          </p:nvPr>
        </p:nvSpPr>
        <p:spPr>
          <a:xfrm>
            <a:off x="838200" y="1800184"/>
            <a:ext cx="10515600" cy="4351338"/>
          </a:xfrm>
        </p:spPr>
        <p:txBody>
          <a:bodyPr/>
          <a:lstStyle/>
          <a:p>
            <a:pPr marL="0" indent="0">
              <a:buNone/>
            </a:pPr>
            <a:r>
              <a:rPr lang="en-GB" dirty="0"/>
              <a:t>SKIP Cymru should be implemented across the country to ensure that every child develops the essential Fundamental Motor Skills they need to equip them for later life.</a:t>
            </a:r>
          </a:p>
        </p:txBody>
      </p:sp>
      <p:sp>
        <p:nvSpPr>
          <p:cNvPr id="4" name="TextBox 3">
            <a:extLst>
              <a:ext uri="{FF2B5EF4-FFF2-40B4-BE49-F238E27FC236}">
                <a16:creationId xmlns:a16="http://schemas.microsoft.com/office/drawing/2014/main" id="{97733C3E-9D26-71DA-D89C-8B4C9860FB95}"/>
              </a:ext>
            </a:extLst>
          </p:cNvPr>
          <p:cNvSpPr txBox="1"/>
          <p:nvPr/>
        </p:nvSpPr>
        <p:spPr>
          <a:xfrm>
            <a:off x="1972013" y="706478"/>
            <a:ext cx="394716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u="sng" dirty="0">
                <a:effectLst>
                  <a:outerShdw blurRad="38100" dist="38100" dir="2700000" algn="tl">
                    <a:srgbClr val="000000">
                      <a:alpha val="43137"/>
                    </a:srgbClr>
                  </a:outerShdw>
                </a:effectLst>
                <a:latin typeface="Calibri Light (headings)"/>
                <a:ea typeface="+mn-lt"/>
                <a:cs typeface="Calibri Light" panose="020F0302020204030204" pitchFamily="34" charset="0"/>
              </a:rPr>
              <a:t>SKIP-Cymru</a:t>
            </a:r>
          </a:p>
        </p:txBody>
      </p:sp>
      <p:pic>
        <p:nvPicPr>
          <p:cNvPr id="6" name="Picture 5">
            <a:extLst>
              <a:ext uri="{FF2B5EF4-FFF2-40B4-BE49-F238E27FC236}">
                <a16:creationId xmlns:a16="http://schemas.microsoft.com/office/drawing/2014/main" id="{0F989848-26F0-D71C-3859-151361B42209}"/>
              </a:ext>
            </a:extLst>
          </p:cNvPr>
          <p:cNvPicPr>
            <a:picLocks noChangeAspect="1"/>
          </p:cNvPicPr>
          <p:nvPr/>
        </p:nvPicPr>
        <p:blipFill rotWithShape="1">
          <a:blip r:embed="rId3"/>
          <a:srcRect l="9453" t="27154" r="56745" b="58600"/>
          <a:stretch/>
        </p:blipFill>
        <p:spPr>
          <a:xfrm>
            <a:off x="5542556" y="217962"/>
            <a:ext cx="6001918" cy="1422948"/>
          </a:xfrm>
          <a:prstGeom prst="rect">
            <a:avLst/>
          </a:prstGeom>
        </p:spPr>
      </p:pic>
      <p:pic>
        <p:nvPicPr>
          <p:cNvPr id="8" name="Picture 7">
            <a:extLst>
              <a:ext uri="{FF2B5EF4-FFF2-40B4-BE49-F238E27FC236}">
                <a16:creationId xmlns:a16="http://schemas.microsoft.com/office/drawing/2014/main" id="{A81050FE-81B4-461A-2A41-C7ACF381744C}"/>
              </a:ext>
            </a:extLst>
          </p:cNvPr>
          <p:cNvPicPr>
            <a:picLocks noChangeAspect="1"/>
          </p:cNvPicPr>
          <p:nvPr/>
        </p:nvPicPr>
        <p:blipFill rotWithShape="1">
          <a:blip r:embed="rId4"/>
          <a:srcRect l="1438" t="25097" r="52375" b="26028"/>
          <a:stretch/>
        </p:blipFill>
        <p:spPr>
          <a:xfrm>
            <a:off x="288098" y="3429000"/>
            <a:ext cx="5631075" cy="3351873"/>
          </a:xfrm>
          <a:prstGeom prst="rect">
            <a:avLst/>
          </a:prstGeom>
        </p:spPr>
      </p:pic>
      <p:sp>
        <p:nvSpPr>
          <p:cNvPr id="9" name="TextBox 8">
            <a:extLst>
              <a:ext uri="{FF2B5EF4-FFF2-40B4-BE49-F238E27FC236}">
                <a16:creationId xmlns:a16="http://schemas.microsoft.com/office/drawing/2014/main" id="{7D42A5F5-57DB-69B3-66BD-53A4F4026BA1}"/>
              </a:ext>
            </a:extLst>
          </p:cNvPr>
          <p:cNvSpPr txBox="1"/>
          <p:nvPr/>
        </p:nvSpPr>
        <p:spPr>
          <a:xfrm>
            <a:off x="3103635" y="5311036"/>
            <a:ext cx="2649466" cy="369332"/>
          </a:xfrm>
          <a:prstGeom prst="rect">
            <a:avLst/>
          </a:prstGeom>
          <a:noFill/>
        </p:spPr>
        <p:txBody>
          <a:bodyPr wrap="square" rtlCol="0">
            <a:spAutoFit/>
          </a:bodyPr>
          <a:lstStyle/>
          <a:p>
            <a:r>
              <a:rPr lang="en-GB" dirty="0">
                <a:solidFill>
                  <a:schemeClr val="bg1"/>
                </a:solidFill>
                <a:highlight>
                  <a:srgbClr val="000000"/>
                </a:highlight>
              </a:rPr>
              <a:t>(Footie Families, 2022)</a:t>
            </a:r>
          </a:p>
        </p:txBody>
      </p:sp>
      <p:sp>
        <p:nvSpPr>
          <p:cNvPr id="11" name="TextBox 10">
            <a:extLst>
              <a:ext uri="{FF2B5EF4-FFF2-40B4-BE49-F238E27FC236}">
                <a16:creationId xmlns:a16="http://schemas.microsoft.com/office/drawing/2014/main" id="{BBEC52D1-D660-5C9E-FFC8-64753D4B8713}"/>
              </a:ext>
            </a:extLst>
          </p:cNvPr>
          <p:cNvSpPr txBox="1"/>
          <p:nvPr/>
        </p:nvSpPr>
        <p:spPr>
          <a:xfrm>
            <a:off x="10564123" y="1271578"/>
            <a:ext cx="2437893" cy="369332"/>
          </a:xfrm>
          <a:prstGeom prst="rect">
            <a:avLst/>
          </a:prstGeom>
          <a:noFill/>
        </p:spPr>
        <p:txBody>
          <a:bodyPr wrap="square" rtlCol="0">
            <a:spAutoFit/>
          </a:bodyPr>
          <a:lstStyle/>
          <a:p>
            <a:r>
              <a:rPr lang="en-GB" dirty="0">
                <a:solidFill>
                  <a:schemeClr val="bg1"/>
                </a:solidFill>
                <a:highlight>
                  <a:srgbClr val="000000"/>
                </a:highlight>
              </a:rPr>
              <a:t>(UWTSD, 2022)</a:t>
            </a:r>
          </a:p>
        </p:txBody>
      </p:sp>
      <p:pic>
        <p:nvPicPr>
          <p:cNvPr id="12" name="Picture 11">
            <a:extLst>
              <a:ext uri="{FF2B5EF4-FFF2-40B4-BE49-F238E27FC236}">
                <a16:creationId xmlns:a16="http://schemas.microsoft.com/office/drawing/2014/main" id="{E848A0F8-8142-191A-471A-DCC587E824FD}"/>
              </a:ext>
            </a:extLst>
          </p:cNvPr>
          <p:cNvPicPr>
            <a:picLocks noChangeAspect="1"/>
          </p:cNvPicPr>
          <p:nvPr/>
        </p:nvPicPr>
        <p:blipFill>
          <a:blip r:embed="rId5"/>
          <a:stretch>
            <a:fillRect/>
          </a:stretch>
        </p:blipFill>
        <p:spPr>
          <a:xfrm>
            <a:off x="6754123" y="2817326"/>
            <a:ext cx="3810000" cy="3810000"/>
          </a:xfrm>
          <a:prstGeom prst="rect">
            <a:avLst/>
          </a:prstGeom>
        </p:spPr>
      </p:pic>
      <p:pic>
        <p:nvPicPr>
          <p:cNvPr id="13" name="Picture 12">
            <a:extLst>
              <a:ext uri="{FF2B5EF4-FFF2-40B4-BE49-F238E27FC236}">
                <a16:creationId xmlns:a16="http://schemas.microsoft.com/office/drawing/2014/main" id="{95BC3DFC-6B73-4299-B144-E22A25522BCE}"/>
              </a:ext>
            </a:extLst>
          </p:cNvPr>
          <p:cNvPicPr>
            <a:picLocks noChangeAspect="1"/>
          </p:cNvPicPr>
          <p:nvPr/>
        </p:nvPicPr>
        <p:blipFill>
          <a:blip r:embed="rId6"/>
          <a:stretch>
            <a:fillRect/>
          </a:stretch>
        </p:blipFill>
        <p:spPr>
          <a:xfrm>
            <a:off x="10519238" y="6427854"/>
            <a:ext cx="2493480" cy="499915"/>
          </a:xfrm>
          <a:prstGeom prst="rect">
            <a:avLst/>
          </a:prstGeom>
        </p:spPr>
      </p:pic>
    </p:spTree>
    <p:extLst>
      <p:ext uri="{BB962C8B-B14F-4D97-AF65-F5344CB8AC3E}">
        <p14:creationId xmlns:p14="http://schemas.microsoft.com/office/powerpoint/2010/main" val="3716594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Children in a huddle">
            <a:extLst>
              <a:ext uri="{FF2B5EF4-FFF2-40B4-BE49-F238E27FC236}">
                <a16:creationId xmlns:a16="http://schemas.microsoft.com/office/drawing/2014/main" id="{9A91EAFD-3605-B6C0-0101-0E7916740EAC}"/>
              </a:ext>
            </a:extLst>
          </p:cNvPr>
          <p:cNvPicPr>
            <a:picLocks noChangeAspect="1"/>
          </p:cNvPicPr>
          <p:nvPr/>
        </p:nvPicPr>
        <p:blipFill rotWithShape="1">
          <a:blip r:embed="rId3">
            <a:extLst>
              <a:ext uri="{28A0092B-C50C-407E-A947-70E740481C1C}">
                <a14:useLocalDpi xmlns:a14="http://schemas.microsoft.com/office/drawing/2010/main" val="0"/>
              </a:ext>
            </a:extLst>
          </a:blip>
          <a:srcRect t="2421" b="13310"/>
          <a:stretch/>
        </p:blipFill>
        <p:spPr>
          <a:xfrm>
            <a:off x="20" y="10"/>
            <a:ext cx="6095980" cy="3428990"/>
          </a:xfrm>
          <a:prstGeom prst="rect">
            <a:avLst/>
          </a:prstGeom>
        </p:spPr>
      </p:pic>
      <p:pic>
        <p:nvPicPr>
          <p:cNvPr id="5" name="Picture 4" descr="Father playing with child">
            <a:extLst>
              <a:ext uri="{FF2B5EF4-FFF2-40B4-BE49-F238E27FC236}">
                <a16:creationId xmlns:a16="http://schemas.microsoft.com/office/drawing/2014/main" id="{9DCC2F8F-4B33-BD3D-8FC1-E020D6F6D0E9}"/>
              </a:ext>
            </a:extLst>
          </p:cNvPr>
          <p:cNvPicPr>
            <a:picLocks noChangeAspect="1"/>
          </p:cNvPicPr>
          <p:nvPr/>
        </p:nvPicPr>
        <p:blipFill rotWithShape="1">
          <a:blip r:embed="rId4">
            <a:extLst>
              <a:ext uri="{28A0092B-C50C-407E-A947-70E740481C1C}">
                <a14:useLocalDpi xmlns:a14="http://schemas.microsoft.com/office/drawing/2010/main" val="0"/>
              </a:ext>
            </a:extLst>
          </a:blip>
          <a:srcRect t="15731"/>
          <a:stretch/>
        </p:blipFill>
        <p:spPr>
          <a:xfrm>
            <a:off x="6096000" y="10"/>
            <a:ext cx="6096000" cy="3428990"/>
          </a:xfrm>
          <a:prstGeom prst="rect">
            <a:avLst/>
          </a:prstGeom>
        </p:spPr>
      </p:pic>
      <p:pic>
        <p:nvPicPr>
          <p:cNvPr id="9" name="Picture 8" descr="Children wearing capes running to toys">
            <a:extLst>
              <a:ext uri="{FF2B5EF4-FFF2-40B4-BE49-F238E27FC236}">
                <a16:creationId xmlns:a16="http://schemas.microsoft.com/office/drawing/2014/main" id="{D51FF027-A3A2-8F45-4A51-16B5D4DD88E0}"/>
              </a:ext>
            </a:extLst>
          </p:cNvPr>
          <p:cNvPicPr>
            <a:picLocks noChangeAspect="1"/>
          </p:cNvPicPr>
          <p:nvPr/>
        </p:nvPicPr>
        <p:blipFill rotWithShape="1">
          <a:blip r:embed="rId5">
            <a:extLst>
              <a:ext uri="{28A0092B-C50C-407E-A947-70E740481C1C}">
                <a14:useLocalDpi xmlns:a14="http://schemas.microsoft.com/office/drawing/2010/main" val="0"/>
              </a:ext>
            </a:extLst>
          </a:blip>
          <a:srcRect t="3161" b="12570"/>
          <a:stretch/>
        </p:blipFill>
        <p:spPr>
          <a:xfrm>
            <a:off x="20" y="3429000"/>
            <a:ext cx="6095980" cy="3429000"/>
          </a:xfrm>
          <a:prstGeom prst="rect">
            <a:avLst/>
          </a:prstGeom>
        </p:spPr>
      </p:pic>
      <p:pic>
        <p:nvPicPr>
          <p:cNvPr id="11" name="Picture 10" descr="Children swinging on swing set in park">
            <a:extLst>
              <a:ext uri="{FF2B5EF4-FFF2-40B4-BE49-F238E27FC236}">
                <a16:creationId xmlns:a16="http://schemas.microsoft.com/office/drawing/2014/main" id="{1B27C77D-B75F-D4D6-89B0-39B652161874}"/>
              </a:ext>
            </a:extLst>
          </p:cNvPr>
          <p:cNvPicPr>
            <a:picLocks noChangeAspect="1"/>
          </p:cNvPicPr>
          <p:nvPr/>
        </p:nvPicPr>
        <p:blipFill rotWithShape="1">
          <a:blip r:embed="rId6">
            <a:extLst>
              <a:ext uri="{28A0092B-C50C-407E-A947-70E740481C1C}">
                <a14:useLocalDpi xmlns:a14="http://schemas.microsoft.com/office/drawing/2010/main" val="0"/>
              </a:ext>
            </a:extLst>
          </a:blip>
          <a:srcRect t="9168" b="6562"/>
          <a:stretch/>
        </p:blipFill>
        <p:spPr>
          <a:xfrm>
            <a:off x="6096000" y="3429000"/>
            <a:ext cx="6096000" cy="3429000"/>
          </a:xfrm>
          <a:prstGeom prst="rect">
            <a:avLst/>
          </a:prstGeom>
        </p:spPr>
      </p:pic>
      <p:sp>
        <p:nvSpPr>
          <p:cNvPr id="16" name="Rectangle 15">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ame 17">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07748124-FA8C-DC2F-27A4-AF6C13ED6187}"/>
              </a:ext>
            </a:extLst>
          </p:cNvPr>
          <p:cNvSpPr>
            <a:spLocks noGrp="1"/>
          </p:cNvSpPr>
          <p:nvPr>
            <p:ph idx="1"/>
          </p:nvPr>
        </p:nvSpPr>
        <p:spPr>
          <a:xfrm>
            <a:off x="4745528" y="4201466"/>
            <a:ext cx="2700944" cy="659993"/>
          </a:xfrm>
          <a:noFill/>
        </p:spPr>
        <p:txBody>
          <a:bodyPr vert="horz" lIns="91440" tIns="45720" rIns="91440" bIns="45720" rtlCol="0">
            <a:normAutofit/>
          </a:bodyPr>
          <a:lstStyle/>
          <a:p>
            <a:pPr marL="0" indent="0" algn="ctr">
              <a:buNone/>
            </a:pPr>
            <a:r>
              <a:rPr lang="en-US" sz="1200" kern="1200" dirty="0">
                <a:solidFill>
                  <a:srgbClr val="080808"/>
                </a:solidFill>
                <a:latin typeface="+mn-lt"/>
                <a:ea typeface="+mn-ea"/>
                <a:cs typeface="+mn-cs"/>
              </a:rPr>
              <a:t>Introduction of teacher parent guidance for continued learning at home.</a:t>
            </a:r>
          </a:p>
        </p:txBody>
      </p:sp>
      <p:sp>
        <p:nvSpPr>
          <p:cNvPr id="2" name="Title 1">
            <a:extLst>
              <a:ext uri="{FF2B5EF4-FFF2-40B4-BE49-F238E27FC236}">
                <a16:creationId xmlns:a16="http://schemas.microsoft.com/office/drawing/2014/main" id="{C9EEA6FB-3BCA-B6EF-D006-D5B48DED668E}"/>
              </a:ext>
            </a:extLst>
          </p:cNvPr>
          <p:cNvSpPr>
            <a:spLocks noGrp="1"/>
          </p:cNvSpPr>
          <p:nvPr>
            <p:ph type="title"/>
          </p:nvPr>
        </p:nvSpPr>
        <p:spPr>
          <a:xfrm>
            <a:off x="4286858" y="2761554"/>
            <a:ext cx="3618284" cy="1345720"/>
          </a:xfrm>
          <a:noFill/>
        </p:spPr>
        <p:txBody>
          <a:bodyPr vert="horz" lIns="91440" tIns="45720" rIns="91440" bIns="45720" rtlCol="0" anchor="ctr">
            <a:normAutofit/>
          </a:bodyPr>
          <a:lstStyle/>
          <a:p>
            <a:pPr algn="ctr"/>
            <a:r>
              <a:rPr lang="en-US" sz="2800" b="1" u="sng" kern="1200">
                <a:solidFill>
                  <a:srgbClr val="080808"/>
                </a:solidFill>
                <a:effectLst>
                  <a:outerShdw blurRad="38100" dist="38100" dir="2700000" algn="tl">
                    <a:srgbClr val="000000">
                      <a:alpha val="43137"/>
                    </a:srgbClr>
                  </a:outerShdw>
                </a:effectLst>
                <a:latin typeface="+mj-lt"/>
                <a:ea typeface="+mj-ea"/>
                <a:cs typeface="+mj-cs"/>
              </a:rPr>
              <a:t>Recommendation 2</a:t>
            </a:r>
          </a:p>
        </p:txBody>
      </p:sp>
    </p:spTree>
    <p:extLst>
      <p:ext uri="{BB962C8B-B14F-4D97-AF65-F5344CB8AC3E}">
        <p14:creationId xmlns:p14="http://schemas.microsoft.com/office/powerpoint/2010/main" val="319736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FEE7-B9DD-B97E-511A-EC03A310F0E3}"/>
              </a:ext>
            </a:extLst>
          </p:cNvPr>
          <p:cNvSpPr>
            <a:spLocks noGrp="1"/>
          </p:cNvSpPr>
          <p:nvPr>
            <p:ph type="title"/>
          </p:nvPr>
        </p:nvSpPr>
        <p:spPr>
          <a:xfrm>
            <a:off x="7340958" y="244699"/>
            <a:ext cx="4713238" cy="1685174"/>
          </a:xfrm>
        </p:spPr>
        <p:txBody>
          <a:bodyPr vert="horz" lIns="91440" tIns="45720" rIns="91440" bIns="45720" rtlCol="0" anchor="b">
            <a:normAutofit/>
          </a:bodyPr>
          <a:lstStyle/>
          <a:p>
            <a:r>
              <a:rPr lang="en-US" sz="5400" b="1" u="sng" dirty="0">
                <a:effectLst>
                  <a:outerShdw blurRad="38100" dist="38100" dir="2700000" algn="tl">
                    <a:srgbClr val="000000">
                      <a:alpha val="43137"/>
                    </a:srgbClr>
                  </a:outerShdw>
                </a:effectLst>
              </a:rPr>
              <a:t>Do you have any questions?</a:t>
            </a:r>
          </a:p>
        </p:txBody>
      </p:sp>
      <p:sp>
        <p:nvSpPr>
          <p:cNvPr id="21"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C781CA3E-800E-3CD4-0A25-23A2C1B1FEB1}"/>
              </a:ext>
            </a:extLst>
          </p:cNvPr>
          <p:cNvPicPr>
            <a:picLocks noGrp="1" noChangeAspect="1"/>
          </p:cNvPicPr>
          <p:nvPr>
            <p:ph idx="1"/>
          </p:nvPr>
        </p:nvPicPr>
        <p:blipFill rotWithShape="1">
          <a:blip r:embed="rId3"/>
          <a:srcRect r="-2" b="266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38A922BC-DE39-07CF-79CF-DCEEF2F8F18B}"/>
              </a:ext>
            </a:extLst>
          </p:cNvPr>
          <p:cNvSpPr txBox="1"/>
          <p:nvPr/>
        </p:nvSpPr>
        <p:spPr>
          <a:xfrm>
            <a:off x="8899301" y="4958366"/>
            <a:ext cx="4387402" cy="923330"/>
          </a:xfrm>
          <a:prstGeom prst="rect">
            <a:avLst/>
          </a:prstGeom>
          <a:noFill/>
        </p:spPr>
        <p:txBody>
          <a:bodyPr wrap="square" rtlCol="0">
            <a:spAutoFit/>
          </a:bodyPr>
          <a:lstStyle/>
          <a:p>
            <a:r>
              <a:rPr lang="en-GB" sz="5400" b="1" u="sng" dirty="0">
                <a:effectLst>
                  <a:outerShdw blurRad="38100" dist="38100" dir="2700000" algn="tl">
                    <a:srgbClr val="000000">
                      <a:alpha val="43137"/>
                    </a:srgbClr>
                  </a:outerShdw>
                </a:effectLst>
                <a:latin typeface="Calibri Light (headings)"/>
              </a:rPr>
              <a:t>Thank you</a:t>
            </a:r>
          </a:p>
        </p:txBody>
      </p:sp>
    </p:spTree>
    <p:extLst>
      <p:ext uri="{BB962C8B-B14F-4D97-AF65-F5344CB8AC3E}">
        <p14:creationId xmlns:p14="http://schemas.microsoft.com/office/powerpoint/2010/main" val="1575437636"/>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16AD0-538C-F9AA-6A87-F84ECF0ADDBE}"/>
              </a:ext>
            </a:extLst>
          </p:cNvPr>
          <p:cNvSpPr>
            <a:spLocks noGrp="1"/>
          </p:cNvSpPr>
          <p:nvPr>
            <p:ph type="title"/>
          </p:nvPr>
        </p:nvSpPr>
        <p:spPr>
          <a:xfrm>
            <a:off x="0" y="128789"/>
            <a:ext cx="3553496" cy="389922"/>
          </a:xfrm>
        </p:spPr>
        <p:txBody>
          <a:bodyPr>
            <a:normAutofit fontScale="90000"/>
          </a:bodyPr>
          <a:lstStyle/>
          <a:p>
            <a:r>
              <a:rPr lang="en-GB" b="1" u="sng" dirty="0">
                <a:effectLst>
                  <a:outerShdw blurRad="38100" dist="38100" dir="2700000" algn="tl">
                    <a:srgbClr val="000000">
                      <a:alpha val="43137"/>
                    </a:srgbClr>
                  </a:outerShdw>
                </a:effectLst>
              </a:rPr>
              <a:t>Reference List</a:t>
            </a:r>
          </a:p>
        </p:txBody>
      </p:sp>
      <p:sp>
        <p:nvSpPr>
          <p:cNvPr id="3" name="Content Placeholder 2">
            <a:extLst>
              <a:ext uri="{FF2B5EF4-FFF2-40B4-BE49-F238E27FC236}">
                <a16:creationId xmlns:a16="http://schemas.microsoft.com/office/drawing/2014/main" id="{98488884-3DD6-844D-6FC2-08E4EE791037}"/>
              </a:ext>
            </a:extLst>
          </p:cNvPr>
          <p:cNvSpPr>
            <a:spLocks noGrp="1"/>
          </p:cNvSpPr>
          <p:nvPr>
            <p:ph idx="1"/>
          </p:nvPr>
        </p:nvSpPr>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6C341310-0F56-D151-7397-1316DC216770}"/>
              </a:ext>
            </a:extLst>
          </p:cNvPr>
          <p:cNvSpPr txBox="1"/>
          <p:nvPr/>
        </p:nvSpPr>
        <p:spPr>
          <a:xfrm>
            <a:off x="0" y="1184857"/>
            <a:ext cx="12192000" cy="5909310"/>
          </a:xfrm>
          <a:prstGeom prst="rect">
            <a:avLst/>
          </a:prstGeom>
          <a:noFill/>
        </p:spPr>
        <p:txBody>
          <a:bodyPr wrap="square" rtlCol="0">
            <a:spAutoFit/>
          </a:bodyPr>
          <a:lstStyle/>
          <a:p>
            <a:r>
              <a:rPr lang="en-GB" dirty="0"/>
              <a:t>Chary, P. (no date) Brain and its functions- part 3 - [PPT </a:t>
            </a:r>
            <a:r>
              <a:rPr lang="en-GB" dirty="0" err="1"/>
              <a:t>powerpoint</a:t>
            </a:r>
            <a:r>
              <a:rPr lang="en-GB" dirty="0"/>
              <a:t>], vdocuments.net. </a:t>
            </a:r>
            <a:r>
              <a:rPr lang="en-GB" dirty="0" err="1"/>
              <a:t>Prof.K.Prabhakar</a:t>
            </a:r>
            <a:r>
              <a:rPr lang="en-GB" dirty="0"/>
              <a:t> . Available at: https://vdocuments.net/brain-and-its-functions-part-3.html?page=1 (Accessed: December 11, 2022).</a:t>
            </a:r>
          </a:p>
          <a:p>
            <a:r>
              <a:rPr lang="en-GB" dirty="0"/>
              <a:t>Child Creating in the outdoors (no date). Outdoor Classroom Project. Available at: https://www.outdoorclassroomproject.org/ (Accessed: December 11, 2022). </a:t>
            </a:r>
          </a:p>
          <a:p>
            <a:endParaRPr lang="en-GB" dirty="0"/>
          </a:p>
          <a:p>
            <a:r>
              <a:rPr lang="en-GB" dirty="0"/>
              <a:t>Clark, J.E. and Metcalfe, J.S., 2002. The mountain of motor development: A metaphor. Motor development: Research and reviews, 2(163-190), pp.183-202.</a:t>
            </a:r>
          </a:p>
          <a:p>
            <a:endParaRPr lang="en-GB" dirty="0"/>
          </a:p>
          <a:p>
            <a:r>
              <a:rPr lang="en-GB" dirty="0"/>
              <a:t>Ellen (2022) The advantage of Outdoor Classrooms, Nature of Early Play. Available at: https://natureofearlyplay.com/the-advantage-of-outdoor-classrooms/ (Accessed: December 11, 2022).</a:t>
            </a:r>
          </a:p>
          <a:p>
            <a:endParaRPr lang="en-GB" dirty="0"/>
          </a:p>
          <a:p>
            <a:r>
              <a:rPr lang="en-GB" dirty="0"/>
              <a:t>Footie families (2022) FAW Trust. Available at: https://www.fawtrust.cymru/grassroots/footiefamilies/ (Accessed: December 12, 2022).</a:t>
            </a:r>
          </a:p>
          <a:p>
            <a:endParaRPr lang="en-GB" dirty="0"/>
          </a:p>
          <a:p>
            <a:r>
              <a:rPr lang="en-GB" dirty="0"/>
              <a:t>Gull, C. (2016) Nature is usually free!, Inside Outside Michiana The Inside Scoop on Getting Outside in Michiana. Available at: http://insideoutsidemichiana.blogspot.com/2016/04/low-cost-outdoor-classroom-alternative.html (Accessed: December 11, 2022).</a:t>
            </a:r>
          </a:p>
          <a:p>
            <a:endParaRPr lang="en-GB" dirty="0"/>
          </a:p>
          <a:p>
            <a:r>
              <a:rPr lang="en-GB" dirty="0"/>
              <a:t>PHE Canada (2019) Physical Literacy  - Providing a Nourishing Environment for Developing Brain Cells. Available at: http://neuronasium.weebly.com/physical-literacy.html (Accessed: 09/12/2022).</a:t>
            </a:r>
          </a:p>
          <a:p>
            <a:endParaRPr lang="en-GB" dirty="0"/>
          </a:p>
        </p:txBody>
      </p:sp>
    </p:spTree>
    <p:extLst>
      <p:ext uri="{BB962C8B-B14F-4D97-AF65-F5344CB8AC3E}">
        <p14:creationId xmlns:p14="http://schemas.microsoft.com/office/powerpoint/2010/main" val="10451907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922D1-6D63-5982-22C4-3B0C7208FD5D}"/>
              </a:ext>
            </a:extLst>
          </p:cNvPr>
          <p:cNvSpPr>
            <a:spLocks noGrp="1"/>
          </p:cNvSpPr>
          <p:nvPr>
            <p:ph type="title"/>
          </p:nvPr>
        </p:nvSpPr>
        <p:spPr/>
        <p:txBody>
          <a:bodyPr/>
          <a:lstStyle/>
          <a:p>
            <a:r>
              <a:rPr lang="en-GB" b="1" u="sng" dirty="0">
                <a:effectLst>
                  <a:outerShdw blurRad="38100" dist="38100" dir="2700000" algn="tl">
                    <a:srgbClr val="000000">
                      <a:alpha val="43137"/>
                    </a:srgbClr>
                  </a:outerShdw>
                </a:effectLst>
              </a:rPr>
              <a:t>Reference List</a:t>
            </a:r>
          </a:p>
        </p:txBody>
      </p:sp>
      <p:sp>
        <p:nvSpPr>
          <p:cNvPr id="3" name="Content Placeholder 2">
            <a:extLst>
              <a:ext uri="{FF2B5EF4-FFF2-40B4-BE49-F238E27FC236}">
                <a16:creationId xmlns:a16="http://schemas.microsoft.com/office/drawing/2014/main" id="{593D4721-1866-FD84-1457-27750330676C}"/>
              </a:ext>
            </a:extLst>
          </p:cNvPr>
          <p:cNvSpPr>
            <a:spLocks noGrp="1"/>
          </p:cNvSpPr>
          <p:nvPr>
            <p:ph idx="1"/>
          </p:nvPr>
        </p:nvSpPr>
        <p:spPr/>
        <p:txBody>
          <a:bodyPr>
            <a:normAutofit fontScale="77500" lnSpcReduction="20000"/>
          </a:bodyPr>
          <a:lstStyle/>
          <a:p>
            <a:pPr marL="0" indent="0">
              <a:buNone/>
            </a:pPr>
            <a:r>
              <a:rPr lang="en-GB" dirty="0"/>
              <a:t>Physical Literacy, KIDDO (2022) Available at: https://kiddo.edu.au/about-kiddo/what-physical-literacycy? (Accessed: 09/12/2022).</a:t>
            </a:r>
          </a:p>
          <a:p>
            <a:pPr marL="0" indent="0">
              <a:buNone/>
            </a:pPr>
            <a:r>
              <a:rPr lang="en-GB" dirty="0" err="1"/>
              <a:t>Stodden</a:t>
            </a:r>
            <a:r>
              <a:rPr lang="en-GB" dirty="0"/>
              <a:t>, D.F. et al. (2008) ‘A Developmental Perspective on the Role of Motor Skill Competence in Physical Activity: An Emergent Relationship’, Quest (National Association for Kinesiology in Higher Education), 60(2), pp. 290–306. Available at: https://doi.org/10.1080/00336297.2008.10483582.</a:t>
            </a:r>
          </a:p>
          <a:p>
            <a:pPr marL="0" indent="0">
              <a:buNone/>
            </a:pPr>
            <a:r>
              <a:rPr lang="en-GB" dirty="0"/>
              <a:t>UWTSD, W.D.T.- (2022) Training courses – health and physical literacy – supporting physical development in early childhood, Training Courses – Health and Physical Literacy – Supporting Physical Development in Early Childhood | University of Wales Trinity Saint David. Available at: https://www.uwtsd.ac.uk/wahpl/training-courses/ (Accessed: December 12, 2022). </a:t>
            </a:r>
          </a:p>
          <a:p>
            <a:pPr marL="0" indent="0">
              <a:buNone/>
            </a:pPr>
            <a:r>
              <a:rPr lang="en-GB" dirty="0"/>
              <a:t>Whitehead, M. (2010) Physical literacy : throughout the </a:t>
            </a:r>
            <a:r>
              <a:rPr lang="en-GB" dirty="0" err="1"/>
              <a:t>lifecourse</a:t>
            </a:r>
            <a:r>
              <a:rPr lang="en-GB" dirty="0"/>
              <a:t>. 1st ed. London; Routledge.</a:t>
            </a:r>
          </a:p>
          <a:p>
            <a:endParaRPr lang="en-GB" dirty="0"/>
          </a:p>
          <a:p>
            <a:pPr marL="0" indent="0">
              <a:buNone/>
            </a:pPr>
            <a:r>
              <a:rPr lang="en-GB" dirty="0"/>
              <a:t>Image Rights: Josh Bayliss, William Roberts, Jack Craft, </a:t>
            </a:r>
            <a:r>
              <a:rPr lang="en-GB" dirty="0" err="1"/>
              <a:t>Heddwen</a:t>
            </a:r>
            <a:r>
              <a:rPr lang="en-GB" dirty="0"/>
              <a:t> Davies</a:t>
            </a:r>
          </a:p>
          <a:p>
            <a:endParaRPr lang="en-GB" dirty="0"/>
          </a:p>
        </p:txBody>
      </p:sp>
    </p:spTree>
    <p:extLst>
      <p:ext uri="{BB962C8B-B14F-4D97-AF65-F5344CB8AC3E}">
        <p14:creationId xmlns:p14="http://schemas.microsoft.com/office/powerpoint/2010/main" val="25877266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171</TotalTime>
  <Words>3216</Words>
  <Application>Microsoft Office PowerPoint</Application>
  <PresentationFormat>Widescreen</PresentationFormat>
  <Paragraphs>174</Paragraphs>
  <Slides>21</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Calibri Light</vt:lpstr>
      <vt:lpstr>Calibri Light (headings)</vt:lpstr>
      <vt:lpstr>Georgia</vt:lpstr>
      <vt:lpstr>Source Sans Pro</vt:lpstr>
      <vt:lpstr>Times New Roman</vt:lpstr>
      <vt:lpstr>Office Theme</vt:lpstr>
      <vt:lpstr>Observations of Foundation Learners With Consideration Towards Physical Literacy Development</vt:lpstr>
      <vt:lpstr>Contents</vt:lpstr>
      <vt:lpstr>Abstract</vt:lpstr>
      <vt:lpstr>Physical Literacy Journey</vt:lpstr>
      <vt:lpstr>Mountain of Motor Development</vt:lpstr>
      <vt:lpstr>(Chary, nd)</vt:lpstr>
      <vt:lpstr>Mountain of Motor Development</vt:lpstr>
      <vt:lpstr>Developmental trajectory model of motor competence and physical activity</vt:lpstr>
      <vt:lpstr>Observations of Fundamental Movement Skills</vt:lpstr>
      <vt:lpstr>Affordances of an Outdoor Classroom</vt:lpstr>
      <vt:lpstr>School A Provisions in Outdoor Spaces</vt:lpstr>
      <vt:lpstr>Outdoor Learning Benefits to Children</vt:lpstr>
      <vt:lpstr>Methodology</vt:lpstr>
      <vt:lpstr>Methodology Continued..</vt:lpstr>
      <vt:lpstr>Choice of apperatus.</vt:lpstr>
      <vt:lpstr>Conclusions</vt:lpstr>
      <vt:lpstr>Recommendation 1</vt:lpstr>
      <vt:lpstr>Recommendation 2</vt:lpstr>
      <vt:lpstr>Do you have any questions?</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Observations of Foundation Learners With Consideration Towards Physical Literacy Development</dc:title>
  <dc:creator>Jack Craft (2104855)</dc:creator>
  <cp:lastModifiedBy>Jack</cp:lastModifiedBy>
  <cp:revision>417</cp:revision>
  <cp:lastPrinted>2022-12-12T23:14:39Z</cp:lastPrinted>
  <dcterms:created xsi:type="dcterms:W3CDTF">2022-12-08T16:53:54Z</dcterms:created>
  <dcterms:modified xsi:type="dcterms:W3CDTF">2022-12-13T16:28:06Z</dcterms:modified>
</cp:coreProperties>
</file>