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477BD2-B41A-4B6B-AAE0-7272F40A451D}" v="1" dt="2023-02-17T12:42:58.9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ron Ahmed" userId="10453dcc-8459-4966-acfb-be21730fbf16" providerId="ADAL" clId="{2E477BD2-B41A-4B6B-AAE0-7272F40A451D}"/>
    <pc:docChg chg="undo redo custSel modSld">
      <pc:chgData name="Sheron Ahmed" userId="10453dcc-8459-4966-acfb-be21730fbf16" providerId="ADAL" clId="{2E477BD2-B41A-4B6B-AAE0-7272F40A451D}" dt="2023-02-17T12:44:18.133" v="11" actId="1076"/>
      <pc:docMkLst>
        <pc:docMk/>
      </pc:docMkLst>
      <pc:sldChg chg="modSp mod">
        <pc:chgData name="Sheron Ahmed" userId="10453dcc-8459-4966-acfb-be21730fbf16" providerId="ADAL" clId="{2E477BD2-B41A-4B6B-AAE0-7272F40A451D}" dt="2023-02-15T20:00:03.294" v="0" actId="14100"/>
        <pc:sldMkLst>
          <pc:docMk/>
          <pc:sldMk cId="557045657" sldId="256"/>
        </pc:sldMkLst>
        <pc:spChg chg="mod">
          <ac:chgData name="Sheron Ahmed" userId="10453dcc-8459-4966-acfb-be21730fbf16" providerId="ADAL" clId="{2E477BD2-B41A-4B6B-AAE0-7272F40A451D}" dt="2023-02-15T20:00:03.294" v="0" actId="14100"/>
          <ac:spMkLst>
            <pc:docMk/>
            <pc:sldMk cId="557045657" sldId="256"/>
            <ac:spMk id="4" creationId="{5A274368-9F1F-FFD2-8B7E-9993FF20EDC3}"/>
          </ac:spMkLst>
        </pc:spChg>
      </pc:sldChg>
      <pc:sldChg chg="modSp mod">
        <pc:chgData name="Sheron Ahmed" userId="10453dcc-8459-4966-acfb-be21730fbf16" providerId="ADAL" clId="{2E477BD2-B41A-4B6B-AAE0-7272F40A451D}" dt="2023-02-17T12:44:18.133" v="11" actId="1076"/>
        <pc:sldMkLst>
          <pc:docMk/>
          <pc:sldMk cId="2431958649" sldId="257"/>
        </pc:sldMkLst>
        <pc:picChg chg="mod">
          <ac:chgData name="Sheron Ahmed" userId="10453dcc-8459-4966-acfb-be21730fbf16" providerId="ADAL" clId="{2E477BD2-B41A-4B6B-AAE0-7272F40A451D}" dt="2023-02-17T12:44:18.133" v="11" actId="1076"/>
          <ac:picMkLst>
            <pc:docMk/>
            <pc:sldMk cId="2431958649" sldId="257"/>
            <ac:picMk id="5" creationId="{D9A674D3-C4E8-B905-3667-3C6766FAADE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1D2E3-30F0-C1F1-A624-5BBDA4A6D9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BB3ACC-59A5-FBFB-E0E5-D3710BAAF8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AF880A-52C3-2088-F8CB-6E4CFF4A9C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174B-A827-410F-BCD7-528D2DFB0EF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C8535-D087-69DA-51F2-E7DA3A499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299A66-EFFF-DD7B-8C8B-BAE4E7A0C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6364-366C-414F-93F4-9F09DEDBE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1584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2669B8-FE94-9827-0F8D-78B5D964D3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55A56-3BCA-19F1-2281-ACFDE247B7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117B4-BB24-AC1B-9B52-0624E8DE6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174B-A827-410F-BCD7-528D2DFB0EF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527CEB-BDDD-76D2-1647-70919F0C5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EA2AB1-8358-30BA-7E8B-83964E51E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6364-366C-414F-93F4-9F09DEDBE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750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CE6EE-D0DA-DBB5-3BAB-3A27C53465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26989D-C522-7C1F-33F7-C53BC4C995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9FB811-990D-C2BA-85FD-E24332D3FC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174B-A827-410F-BCD7-528D2DFB0EF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80EB5C-9FE5-F313-4DEF-A4BE77A6E4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E11B27-33C6-8BBF-4A95-683861974A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6364-366C-414F-93F4-9F09DEDBE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139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C9C76-13CB-A381-569E-84EACC00B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C99AA-65E3-E6DB-A5CC-3FE2C0AEF97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204BE6-3F40-C5CF-82FE-923AF6F12F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C3C80B-05EF-455F-C723-A9CA416294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174B-A827-410F-BCD7-528D2DFB0EF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A4A3E3-F1A4-42C6-54CE-1B9F35EFE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055BEE-3962-C077-EFFC-A45AED7C87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6364-366C-414F-93F4-9F09DEDBE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4436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D6A89-C934-2AAF-5F02-F321EF3DC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E984A8-7D5E-09F0-9F6F-E8CB15BD68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756975-111E-9536-8702-B374EC266A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B5CA74-8800-0D10-F673-411999599C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E12058-D743-0A0A-BFE7-0DCB653B591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E24A4B2-0CD9-BEC8-2A2D-8B65334FB6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174B-A827-410F-BCD7-528D2DFB0EF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7BD19E4-3A61-D81A-477A-5D2AAED454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795A37-53C4-741B-E9FD-AF2695B24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6364-366C-414F-93F4-9F09DEDBE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854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FDB291-435F-8ED9-2724-3279ED51C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3D79C7-1887-0ECE-390E-30AA81AE8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174B-A827-410F-BCD7-528D2DFB0EF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863835-3225-9CF9-62C9-97AF2EC1A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87407C-8E37-CCBB-ADB0-88E9F6E8D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6364-366C-414F-93F4-9F09DEDBE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176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E6905C-C9C4-0766-F423-19106B0D24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174B-A827-410F-BCD7-528D2DFB0EF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735FB5-3460-97A9-A734-83E772A52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880D47-2850-C2D9-0BFA-308BE0BF8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6364-366C-414F-93F4-9F09DEDBE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6641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C13B-B630-8954-0CB9-E27DE6476D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7A102-13D5-4996-F44D-51DC1D0FF4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BCBB02-C406-829D-2BCD-7EAD2EB0FB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076EFF-C586-5F0B-D3D0-B279D81A65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174B-A827-410F-BCD7-528D2DFB0EF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2612C-0C07-0D77-6347-EDD469C45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F43559-62B9-314B-257C-AB748F36E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6364-366C-414F-93F4-9F09DEDBE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02680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D5721E-8B83-A942-6539-366604C08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E10229-2532-ED99-7B71-EC4477CC3D6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8C5C4C-16F7-1FF9-0020-F574674E0A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C759C9-3B95-DAC5-3B39-2A8662114A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174B-A827-410F-BCD7-528D2DFB0EF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57460D-67E1-DE1C-02B4-789408882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9BF0EE-E10F-9F48-FDDB-6EFF03CA9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6364-366C-414F-93F4-9F09DEDBE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822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64887-45C2-3C0D-5455-25F391D357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23E44E-BDC8-1B64-8EF7-728F7D5D02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D62870-59BD-C7F5-5EEB-D17D1DF00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174B-A827-410F-BCD7-528D2DFB0EF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8C5AA2-B46E-C8B9-2CD3-CF7E3581A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DBD207-311B-F7AF-F3B4-FD4B1B02A1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6364-366C-414F-93F4-9F09DEDBE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6694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1623B0-2D0A-7D25-F57D-BF4FF941C32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CA58D3-88AD-BFDB-9DF8-40353ED521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4B1D3-CEFD-213E-493E-6BE72CD9C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89174B-A827-410F-BCD7-528D2DFB0EF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44A533-D60A-483D-8002-CE34779E1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7CEFF-977A-FC60-5307-EC57E07FB5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6364-366C-414F-93F4-9F09DEDBE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356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4277B5-AF80-743D-221D-4EB6AFD72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50C205-835B-4E63-EEC4-F60BF9AEC3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22FE17-7547-81B9-2E52-D679B9C64B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89174B-A827-410F-BCD7-528D2DFB0EF6}" type="datetimeFigureOut">
              <a:rPr lang="en-GB" smtClean="0"/>
              <a:t>17/02/2023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C022CB-9C2F-B688-7029-3E3C076D3D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011CBC-8B0E-4468-86FF-0C1CD42A45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2C6364-366C-414F-93F4-9F09DEDBEF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969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3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A274368-9F1F-FFD2-8B7E-9993FF20EDC3}"/>
              </a:ext>
            </a:extLst>
          </p:cNvPr>
          <p:cNvSpPr txBox="1">
            <a:spLocks/>
          </p:cNvSpPr>
          <p:nvPr/>
        </p:nvSpPr>
        <p:spPr>
          <a:xfrm>
            <a:off x="2069840" y="373224"/>
            <a:ext cx="8052319" cy="3331029"/>
          </a:xfrm>
          <a:prstGeom prst="rect">
            <a:avLst/>
          </a:prstGeom>
        </p:spPr>
        <p:txBody>
          <a:bodyPr vert="horz" lIns="109728" tIns="109728" rIns="109728" bIns="91440" rtlCol="0" anchor="b">
            <a:noAutofit/>
          </a:bodyPr>
          <a:lstStyle>
            <a:lvl1pPr algn="l" defTabSz="914400" rtl="0" eaLnBrk="1" latinLnBrk="0" hangingPunct="1">
              <a:lnSpc>
                <a:spcPct val="120000"/>
              </a:lnSpc>
              <a:spcBef>
                <a:spcPct val="0"/>
              </a:spcBef>
              <a:buNone/>
              <a:defRPr sz="5400" b="1" kern="12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ROOM RESERVATION RECORDING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AA48A334-0347-2E33-11FE-68122D476142}"/>
              </a:ext>
            </a:extLst>
          </p:cNvPr>
          <p:cNvSpPr txBox="1">
            <a:spLocks/>
          </p:cNvSpPr>
          <p:nvPr/>
        </p:nvSpPr>
        <p:spPr>
          <a:xfrm>
            <a:off x="2619375" y="4238340"/>
            <a:ext cx="6953250" cy="1835887"/>
          </a:xfrm>
          <a:prstGeom prst="rect">
            <a:avLst/>
          </a:prstGeom>
        </p:spPr>
        <p:txBody>
          <a:bodyPr vert="horz" lIns="109728" tIns="109728" rIns="109728" bIns="91440" rtlCol="0" anchor="t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  <a:defRPr sz="2400" b="0" kern="1200" spc="15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20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GB" sz="8000" b="1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Sheron Ahmed (2117695)</a:t>
            </a:r>
          </a:p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GB" sz="8000" b="1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Foreign languages &amp; cultural awareness</a:t>
            </a:r>
            <a:br>
              <a:rPr kumimoji="0" lang="en-GB" sz="8000" b="1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</a:br>
            <a:r>
              <a:rPr kumimoji="0" lang="en-GB" sz="8000" b="1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Mandarin BMIH5003 </a:t>
            </a:r>
          </a:p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GB" sz="8000" b="1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85000"/>
                    <a:lumOff val="1500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Qiang Wen</a:t>
            </a:r>
          </a:p>
          <a:p>
            <a:pPr marL="0" marR="0" lvl="0" indent="0" algn="ctr" defTabSz="914400" rtl="0" eaLnBrk="1" fontAlgn="auto" latinLnBrk="0" hangingPunct="1">
              <a:lnSpc>
                <a:spcPct val="13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endParaRPr kumimoji="0" lang="en-GB" sz="2400" b="0" i="0" u="none" strike="noStrike" kern="1200" cap="none" spc="150" normalizeH="0" baseline="0" noProof="0" dirty="0">
              <a:ln>
                <a:noFill/>
              </a:ln>
              <a:solidFill>
                <a:srgbClr val="000000">
                  <a:lumMod val="85000"/>
                  <a:lumOff val="15000"/>
                </a:srgbClr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70456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3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36B7CB4-E959-9477-1408-023C40A072B7}"/>
              </a:ext>
            </a:extLst>
          </p:cNvPr>
          <p:cNvSpPr txBox="1"/>
          <p:nvPr/>
        </p:nvSpPr>
        <p:spPr>
          <a:xfrm>
            <a:off x="2266950" y="1330226"/>
            <a:ext cx="862787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/>
            <a:r>
              <a:rPr lang="en-US" sz="1600" dirty="0">
                <a:solidFill>
                  <a:srgbClr val="0070C0"/>
                </a:solidFill>
                <a:latin typeface="Arial Black" panose="020B0A04020102020204" pitchFamily="34" charset="0"/>
              </a:rPr>
              <a:t>Receptionist</a:t>
            </a:r>
            <a:r>
              <a:rPr lang="zh-CN" altLang="en-US" sz="1600" dirty="0">
                <a:solidFill>
                  <a:srgbClr val="0070C0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：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Ní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hǎo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,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Wànháo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jiǔdiàn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. </a:t>
            </a:r>
            <a:r>
              <a:rPr lang="zh-CN" altLang="en-US" sz="1600" b="1" dirty="0">
                <a:solidFill>
                  <a:srgbClr val="0070C0"/>
                </a:solidFill>
                <a:latin typeface="Segoe UI" panose="020B0502040204020203" pitchFamily="34" charset="0"/>
                <a:ea typeface="微软雅黑" panose="020B0503020204020204" pitchFamily="34" charset="-122"/>
              </a:rPr>
              <a:t>你好，万豪酒店</a:t>
            </a:r>
            <a:r>
              <a:rPr lang="zh-CN" altLang="en-US" sz="1600" dirty="0">
                <a:solidFill>
                  <a:srgbClr val="0070C0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。 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zh-CN" altLang="en-US" sz="1600" dirty="0">
                <a:solidFill>
                  <a:srgbClr val="A9D18E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                           </a:t>
            </a:r>
            <a:r>
              <a:rPr lang="en-US" sz="1600" dirty="0">
                <a:solidFill>
                  <a:srgbClr val="A9D18E"/>
                </a:solidFill>
                <a:latin typeface="Arial Black" panose="020B0A04020102020204" pitchFamily="34" charset="0"/>
              </a:rPr>
              <a:t>(</a:t>
            </a:r>
            <a:r>
              <a:rPr lang="en-US" sz="1600" dirty="0">
                <a:solidFill>
                  <a:srgbClr val="006666"/>
                </a:solidFill>
                <a:latin typeface="Arial Black" panose="020B0A04020102020204" pitchFamily="34" charset="0"/>
              </a:rPr>
              <a:t>Hello, (This is) Marriott Hotel)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sz="1600" dirty="0">
                <a:solidFill>
                  <a:srgbClr val="ED7D31"/>
                </a:solidFill>
                <a:latin typeface="Arial Black" panose="020B0A04020102020204" pitchFamily="34" charset="0"/>
              </a:rPr>
              <a:t>Guest </a:t>
            </a:r>
            <a:r>
              <a:rPr lang="zh-CN" altLang="en-US" sz="1600" dirty="0">
                <a:solidFill>
                  <a:srgbClr val="ED7D31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：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        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Nǐ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hǎo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,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qǐngwèn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hái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yǒu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kōng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fáng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ma?</a:t>
            </a:r>
            <a:r>
              <a:rPr lang="en-US" sz="1600" dirty="0">
                <a:solidFill>
                  <a:srgbClr val="ED7D31"/>
                </a:solidFill>
                <a:latin typeface="Arial Black" panose="020B0A04020102020204" pitchFamily="34" charset="0"/>
              </a:rPr>
              <a:t> </a:t>
            </a:r>
            <a:r>
              <a:rPr lang="zh-CN" altLang="en-US" sz="1600" b="1" dirty="0">
                <a:solidFill>
                  <a:srgbClr val="ED7D31"/>
                </a:solidFill>
                <a:latin typeface="Segoe UI" panose="020B0502040204020203" pitchFamily="34" charset="0"/>
                <a:ea typeface="微软雅黑" panose="020B0503020204020204" pitchFamily="34" charset="-122"/>
              </a:rPr>
              <a:t>你好，            </a:t>
            </a:r>
            <a:r>
              <a:rPr lang="en-US" sz="1600" dirty="0">
                <a:solidFill>
                  <a:srgbClr val="000000"/>
                </a:solidFill>
                <a:latin typeface="微软雅黑" panose="020B0503020204020204" pitchFamily="34" charset="-122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sz="1600" b="1" dirty="0">
                <a:solidFill>
                  <a:srgbClr val="ED7D31"/>
                </a:solidFill>
                <a:latin typeface="微软雅黑" panose="020B0503020204020204" pitchFamily="34" charset="-122"/>
              </a:rPr>
              <a:t>                        </a:t>
            </a:r>
            <a:r>
              <a:rPr lang="zh-CN" altLang="en-US" sz="1600" b="1" dirty="0">
                <a:solidFill>
                  <a:srgbClr val="ED7D31"/>
                </a:solidFill>
                <a:latin typeface="Segoe UI" panose="020B0502040204020203" pitchFamily="34" charset="0"/>
                <a:ea typeface="微软雅黑" panose="020B0503020204020204" pitchFamily="34" charset="-122"/>
              </a:rPr>
              <a:t>请问还有空房吗</a:t>
            </a:r>
            <a:r>
              <a:rPr lang="zh-CN" altLang="en-US" sz="1600" dirty="0">
                <a:solidFill>
                  <a:srgbClr val="ED7D31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？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sz="1600" dirty="0">
                <a:solidFill>
                  <a:srgbClr val="006666"/>
                </a:solidFill>
                <a:latin typeface="Arial Black" panose="020B0A04020102020204" pitchFamily="34" charset="0"/>
              </a:rPr>
              <a:t>                        (Hello, is there room available?)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sz="1600" dirty="0">
                <a:solidFill>
                  <a:srgbClr val="0070C0"/>
                </a:solidFill>
                <a:latin typeface="Arial Black" panose="020B0A04020102020204" pitchFamily="34" charset="0"/>
              </a:rPr>
              <a:t>Receptionist</a:t>
            </a:r>
            <a:r>
              <a:rPr lang="zh-CN" altLang="en-US" sz="1600" dirty="0">
                <a:solidFill>
                  <a:srgbClr val="0070C0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：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Yǒu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.</a:t>
            </a:r>
            <a:r>
              <a:rPr lang="en-US" sz="1600" dirty="0">
                <a:solidFill>
                  <a:srgbClr val="0070C0"/>
                </a:solidFill>
                <a:latin typeface="Arial Black" panose="020B0A04020102020204" pitchFamily="34" charset="0"/>
              </a:rPr>
              <a:t> </a:t>
            </a:r>
            <a:r>
              <a:rPr lang="zh-CN" altLang="en-US" sz="1600" b="1" dirty="0">
                <a:solidFill>
                  <a:srgbClr val="0070C0"/>
                </a:solidFill>
                <a:latin typeface="Segoe UI" panose="020B0502040204020203" pitchFamily="34" charset="0"/>
                <a:ea typeface="微软雅黑" panose="020B0503020204020204" pitchFamily="34" charset="-122"/>
              </a:rPr>
              <a:t>有</a:t>
            </a:r>
            <a:r>
              <a:rPr lang="zh-CN" altLang="en-US" sz="1600" dirty="0">
                <a:solidFill>
                  <a:srgbClr val="0070C0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。   </a:t>
            </a:r>
            <a:r>
              <a:rPr lang="en-US" sz="1600" dirty="0">
                <a:solidFill>
                  <a:srgbClr val="0070C0"/>
                </a:solidFill>
                <a:latin typeface="Arial Black" panose="020B0A04020102020204" pitchFamily="34" charset="0"/>
              </a:rPr>
              <a:t>(</a:t>
            </a:r>
            <a:r>
              <a:rPr lang="en-US" sz="1600" dirty="0">
                <a:solidFill>
                  <a:srgbClr val="006666"/>
                </a:solidFill>
                <a:latin typeface="Arial Black" panose="020B0A04020102020204" pitchFamily="34" charset="0"/>
              </a:rPr>
              <a:t>Yes</a:t>
            </a:r>
            <a:r>
              <a:rPr lang="en-US" sz="1600" dirty="0">
                <a:solidFill>
                  <a:srgbClr val="A9D18E"/>
                </a:solidFill>
                <a:latin typeface="Arial Black" panose="020B0A04020102020204" pitchFamily="34" charset="0"/>
              </a:rPr>
              <a:t>)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sz="1600" dirty="0">
                <a:solidFill>
                  <a:srgbClr val="ED7D31"/>
                </a:solidFill>
                <a:latin typeface="Arial Black" panose="020B0A04020102020204" pitchFamily="34" charset="0"/>
              </a:rPr>
              <a:t>Guest </a:t>
            </a:r>
            <a:r>
              <a:rPr lang="zh-CN" altLang="en-US" sz="1600" dirty="0">
                <a:solidFill>
                  <a:srgbClr val="ED7D31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：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        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Wǒ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xiǎng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dìng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yìjiān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shuāngrén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fáng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,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jīntiān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                        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wǎnshàng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de.  </a:t>
            </a:r>
            <a:r>
              <a:rPr lang="zh-CN" altLang="en-US" sz="1600" b="1" dirty="0">
                <a:solidFill>
                  <a:srgbClr val="ED7D31"/>
                </a:solidFill>
                <a:latin typeface="Segoe UI" panose="020B0502040204020203" pitchFamily="34" charset="0"/>
                <a:ea typeface="微软雅黑" panose="020B0503020204020204" pitchFamily="34" charset="-122"/>
              </a:rPr>
              <a:t>我想订一间双人房，今天晚上的</a:t>
            </a:r>
            <a:r>
              <a:rPr lang="zh-CN" altLang="en-US" sz="1600" dirty="0">
                <a:solidFill>
                  <a:srgbClr val="ED7D31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。 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/>
            <a:r>
              <a:rPr lang="zh-CN" altLang="en-US" sz="1600" dirty="0">
                <a:solidFill>
                  <a:srgbClr val="005250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                       </a:t>
            </a:r>
            <a:r>
              <a:rPr lang="en-US" sz="1600" dirty="0">
                <a:solidFill>
                  <a:srgbClr val="005250"/>
                </a:solidFill>
                <a:latin typeface="Arial Black" panose="020B0A04020102020204" pitchFamily="34" charset="0"/>
              </a:rPr>
              <a:t>(</a:t>
            </a:r>
            <a:r>
              <a:rPr lang="en-US" sz="1600" dirty="0">
                <a:solidFill>
                  <a:srgbClr val="006666"/>
                </a:solidFill>
                <a:latin typeface="Arial Black" panose="020B0A04020102020204" pitchFamily="34" charset="0"/>
              </a:rPr>
              <a:t>I would like to book a  double room for tonigh</a:t>
            </a:r>
            <a:r>
              <a:rPr lang="en-US" sz="1600" dirty="0">
                <a:solidFill>
                  <a:srgbClr val="005250"/>
                </a:solidFill>
                <a:latin typeface="Arial Black" panose="020B0A04020102020204" pitchFamily="34" charset="0"/>
              </a:rPr>
              <a:t>t)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6724B64-8D03-5E51-6E4F-7326AF210DFE}"/>
              </a:ext>
            </a:extLst>
          </p:cNvPr>
          <p:cNvSpPr txBox="1"/>
          <p:nvPr/>
        </p:nvSpPr>
        <p:spPr>
          <a:xfrm>
            <a:off x="2266950" y="3638550"/>
            <a:ext cx="8550173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defRPr/>
            </a:pPr>
            <a:r>
              <a:rPr lang="en-US" sz="1600" dirty="0">
                <a:solidFill>
                  <a:srgbClr val="0070C0"/>
                </a:solidFill>
                <a:latin typeface="Arial Black" panose="020B0A04020102020204" pitchFamily="34" charset="0"/>
              </a:rPr>
              <a:t>Receptionist</a:t>
            </a:r>
            <a:r>
              <a:rPr lang="zh-CN" altLang="en-US" sz="1600" dirty="0">
                <a:solidFill>
                  <a:srgbClr val="0070C0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：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Qǐngwèn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nǐ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jiào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shénme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míngzi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?</a:t>
            </a:r>
            <a:r>
              <a:rPr lang="zh-CN" altLang="en-US" sz="1600" b="1" dirty="0">
                <a:solidFill>
                  <a:srgbClr val="0070C0"/>
                </a:solidFill>
                <a:latin typeface="Segoe UI" panose="020B0502040204020203" pitchFamily="34" charset="0"/>
                <a:ea typeface="微软雅黑" panose="020B0503020204020204" pitchFamily="34" charset="-122"/>
              </a:rPr>
              <a:t>请问你叫什么名字</a:t>
            </a:r>
            <a:r>
              <a:rPr lang="zh-CN" altLang="en-US" sz="1600" dirty="0">
                <a:solidFill>
                  <a:srgbClr val="0070C0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？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>
              <a:defRPr/>
            </a:pPr>
            <a:r>
              <a:rPr lang="en-US" sz="1600" dirty="0">
                <a:solidFill>
                  <a:srgbClr val="006666"/>
                </a:solidFill>
                <a:latin typeface="Arial Black" panose="020B0A04020102020204" pitchFamily="34" charset="0"/>
              </a:rPr>
              <a:t>                     (What is your name please? )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>
              <a:defRPr/>
            </a:pPr>
            <a:r>
              <a:rPr lang="en-US" sz="1600" dirty="0">
                <a:solidFill>
                  <a:srgbClr val="ED7D31"/>
                </a:solidFill>
                <a:latin typeface="Arial Black" panose="020B0A04020102020204" pitchFamily="34" charset="0"/>
              </a:rPr>
              <a:t>Guest</a:t>
            </a:r>
            <a:r>
              <a:rPr lang="zh-CN" altLang="en-US" sz="1600" dirty="0">
                <a:solidFill>
                  <a:srgbClr val="ED7D31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：    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    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Wǒ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jiào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lǐ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yuè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 </a:t>
            </a:r>
            <a:r>
              <a:rPr lang="zh-CN" altLang="en-US" sz="1600" b="1" dirty="0">
                <a:solidFill>
                  <a:srgbClr val="ED7D31"/>
                </a:solidFill>
                <a:latin typeface="Segoe UI" panose="020B0502040204020203" pitchFamily="34" charset="0"/>
                <a:ea typeface="微软雅黑" panose="020B0503020204020204" pitchFamily="34" charset="-122"/>
              </a:rPr>
              <a:t>我叫李月</a:t>
            </a:r>
            <a:r>
              <a:rPr lang="zh-CN" altLang="en-US" sz="1600" dirty="0">
                <a:solidFill>
                  <a:srgbClr val="ED7D31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。</a:t>
            </a:r>
            <a:r>
              <a:rPr lang="en-US" sz="1600" dirty="0">
                <a:solidFill>
                  <a:srgbClr val="ED7D31"/>
                </a:solidFill>
                <a:latin typeface="Arial Black" panose="020B0A04020102020204" pitchFamily="34" charset="0"/>
              </a:rPr>
              <a:t>(</a:t>
            </a:r>
            <a:r>
              <a:rPr lang="en-US" sz="1600" dirty="0">
                <a:solidFill>
                  <a:srgbClr val="006666"/>
                </a:solidFill>
                <a:latin typeface="Arial Black" panose="020B0A04020102020204" pitchFamily="34" charset="0"/>
              </a:rPr>
              <a:t>My name is Li </a:t>
            </a:r>
            <a:r>
              <a:rPr lang="en-US" sz="1600" dirty="0" err="1">
                <a:solidFill>
                  <a:srgbClr val="006666"/>
                </a:solidFill>
                <a:latin typeface="Arial Black" panose="020B0A04020102020204" pitchFamily="34" charset="0"/>
              </a:rPr>
              <a:t>yue</a:t>
            </a:r>
            <a:r>
              <a:rPr lang="en-US" sz="1600" dirty="0">
                <a:solidFill>
                  <a:srgbClr val="006666"/>
                </a:solidFill>
                <a:latin typeface="Arial Black" panose="020B0A04020102020204" pitchFamily="34" charset="0"/>
              </a:rPr>
              <a:t>)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>
              <a:defRPr/>
            </a:pPr>
            <a:r>
              <a:rPr lang="en-US" sz="1600" dirty="0">
                <a:solidFill>
                  <a:srgbClr val="0070C0"/>
                </a:solidFill>
                <a:latin typeface="Arial Black" panose="020B0A04020102020204" pitchFamily="34" charset="0"/>
              </a:rPr>
              <a:t>Receptionist </a:t>
            </a:r>
            <a:r>
              <a:rPr lang="zh-CN" altLang="en-US" sz="1600" dirty="0">
                <a:solidFill>
                  <a:srgbClr val="0070C0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：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Qǐngwèn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ní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de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diànhuà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hàomǎ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shì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duōshǎo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?​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>
              <a:defRPr/>
            </a:pPr>
            <a:r>
              <a:rPr lang="en-US" sz="1600" dirty="0">
                <a:solidFill>
                  <a:srgbClr val="005250"/>
                </a:solidFill>
                <a:latin typeface="Arial Black" panose="020B0A04020102020204" pitchFamily="34" charset="0"/>
              </a:rPr>
              <a:t>                       </a:t>
            </a:r>
            <a:r>
              <a:rPr lang="zh-CN" altLang="en-US" sz="1600" b="1" dirty="0">
                <a:solidFill>
                  <a:srgbClr val="005250"/>
                </a:solidFill>
                <a:latin typeface="Segoe UI" panose="020B0502040204020203" pitchFamily="34" charset="0"/>
                <a:ea typeface="微软雅黑" panose="020B0503020204020204" pitchFamily="34" charset="-122"/>
              </a:rPr>
              <a:t>请问你的电话号码是多少</a:t>
            </a:r>
            <a:r>
              <a:rPr lang="zh-CN" altLang="en-US" sz="1600" dirty="0">
                <a:solidFill>
                  <a:srgbClr val="005250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？ 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>
              <a:defRPr/>
            </a:pPr>
            <a:r>
              <a:rPr lang="zh-CN" altLang="en-US" sz="1600" dirty="0">
                <a:solidFill>
                  <a:srgbClr val="A9D18E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                         </a:t>
            </a:r>
            <a:r>
              <a:rPr lang="en-US" sz="1600" dirty="0">
                <a:solidFill>
                  <a:srgbClr val="A9D18E"/>
                </a:solidFill>
                <a:latin typeface="Arial Black" panose="020B0A04020102020204" pitchFamily="34" charset="0"/>
              </a:rPr>
              <a:t>(</a:t>
            </a:r>
            <a:r>
              <a:rPr lang="en-US" sz="1600" dirty="0">
                <a:solidFill>
                  <a:srgbClr val="006666"/>
                </a:solidFill>
                <a:latin typeface="Arial Black" panose="020B0A04020102020204" pitchFamily="34" charset="0"/>
              </a:rPr>
              <a:t>What is your telephone number? )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>
              <a:defRPr/>
            </a:pPr>
            <a:r>
              <a:rPr lang="en-US" sz="1600" dirty="0">
                <a:solidFill>
                  <a:srgbClr val="ED7D31"/>
                </a:solidFill>
                <a:latin typeface="Arial Black" panose="020B0A04020102020204" pitchFamily="34" charset="0"/>
              </a:rPr>
              <a:t>Guest </a:t>
            </a:r>
            <a:r>
              <a:rPr lang="zh-CN" altLang="en-US" sz="1600" dirty="0">
                <a:solidFill>
                  <a:srgbClr val="ED7D31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：        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Wǒ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de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diànhuà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hàomǎ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shì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13520879421​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>
              <a:defRPr/>
            </a:pPr>
            <a:r>
              <a:rPr lang="en-US" sz="1600" dirty="0">
                <a:solidFill>
                  <a:srgbClr val="005250"/>
                </a:solidFill>
                <a:latin typeface="Arial Black" panose="020B0A04020102020204" pitchFamily="34" charset="0"/>
              </a:rPr>
              <a:t>                       </a:t>
            </a:r>
            <a:r>
              <a:rPr lang="zh-CN" altLang="en-US" sz="1600" b="1" dirty="0">
                <a:solidFill>
                  <a:srgbClr val="ED7D31"/>
                </a:solidFill>
                <a:latin typeface="Segoe UI" panose="020B0502040204020203" pitchFamily="34" charset="0"/>
                <a:ea typeface="微软雅黑" panose="020B0503020204020204" pitchFamily="34" charset="-122"/>
              </a:rPr>
              <a:t>我的电话号码是 </a:t>
            </a:r>
            <a:r>
              <a:rPr lang="en-US" sz="1600" dirty="0">
                <a:solidFill>
                  <a:srgbClr val="ED7D31"/>
                </a:solidFill>
                <a:latin typeface="Arial Black" panose="020B0A04020102020204" pitchFamily="34" charset="0"/>
              </a:rPr>
              <a:t>13520879421</a:t>
            </a:r>
            <a:r>
              <a:rPr lang="en-US" sz="1600" dirty="0">
                <a:solidFill>
                  <a:srgbClr val="005250"/>
                </a:solidFill>
                <a:latin typeface="Arial Black" panose="020B0A04020102020204" pitchFamily="34" charset="0"/>
              </a:rPr>
              <a:t>(</a:t>
            </a:r>
            <a:r>
              <a:rPr lang="en-US" sz="1600" dirty="0">
                <a:solidFill>
                  <a:srgbClr val="006666"/>
                </a:solidFill>
                <a:latin typeface="Arial Black" panose="020B0A04020102020204" pitchFamily="34" charset="0"/>
              </a:rPr>
              <a:t>My phone number is…)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>
              <a:defRPr/>
            </a:pPr>
            <a:r>
              <a:rPr lang="en-US" sz="1600" dirty="0">
                <a:solidFill>
                  <a:srgbClr val="0070C0"/>
                </a:solidFill>
                <a:latin typeface="Arial Black" panose="020B0A04020102020204" pitchFamily="34" charset="0"/>
              </a:rPr>
              <a:t>Receptionist</a:t>
            </a:r>
            <a:r>
              <a:rPr lang="zh-CN" altLang="en-US" sz="1600" dirty="0">
                <a:solidFill>
                  <a:srgbClr val="0070C0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：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Hǎo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de.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Ní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de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fángjiān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hào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shì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318.​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>
              <a:defRPr/>
            </a:pPr>
            <a:r>
              <a:rPr lang="en-US" sz="1600" dirty="0">
                <a:solidFill>
                  <a:srgbClr val="005250"/>
                </a:solidFill>
                <a:latin typeface="Arial Black" panose="020B0A04020102020204" pitchFamily="34" charset="0"/>
              </a:rPr>
              <a:t>                       </a:t>
            </a:r>
            <a:r>
              <a:rPr lang="zh-CN" altLang="en-US" sz="1600" b="1" dirty="0">
                <a:solidFill>
                  <a:srgbClr val="005250"/>
                </a:solidFill>
                <a:latin typeface="Segoe UI" panose="020B0502040204020203" pitchFamily="34" charset="0"/>
                <a:ea typeface="微软雅黑" panose="020B0503020204020204" pitchFamily="34" charset="-122"/>
              </a:rPr>
              <a:t>好的。你的房间号是</a:t>
            </a:r>
            <a:r>
              <a:rPr lang="en-US" sz="1600" dirty="0">
                <a:solidFill>
                  <a:srgbClr val="005250"/>
                </a:solidFill>
                <a:latin typeface="Arial Black" panose="020B0A04020102020204" pitchFamily="34" charset="0"/>
              </a:rPr>
              <a:t>318</a:t>
            </a:r>
            <a:r>
              <a:rPr lang="zh-CN" altLang="en-US" sz="1600" dirty="0">
                <a:solidFill>
                  <a:srgbClr val="006666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。 </a:t>
            </a:r>
            <a:r>
              <a:rPr lang="en-US" sz="1600" dirty="0">
                <a:solidFill>
                  <a:srgbClr val="006666"/>
                </a:solidFill>
                <a:latin typeface="Arial Black" panose="020B0A04020102020204" pitchFamily="34" charset="0"/>
              </a:rPr>
              <a:t>(Ok. Your room number is 318)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US" sz="1600" dirty="0">
              <a:solidFill>
                <a:srgbClr val="000000"/>
              </a:solidFill>
              <a:latin typeface="Segoe UI" panose="020B0502040204020203" pitchFamily="34" charset="0"/>
            </a:endParaRPr>
          </a:p>
          <a:p>
            <a:pPr fontAlgn="base">
              <a:defRPr/>
            </a:pPr>
            <a:r>
              <a:rPr lang="en-US" sz="1600" dirty="0">
                <a:solidFill>
                  <a:srgbClr val="ED7D31"/>
                </a:solidFill>
                <a:latin typeface="Arial Black" panose="020B0A04020102020204" pitchFamily="34" charset="0"/>
              </a:rPr>
              <a:t>Guest </a:t>
            </a:r>
            <a:r>
              <a:rPr lang="zh-CN" altLang="en-US" sz="1600" dirty="0">
                <a:solidFill>
                  <a:srgbClr val="ED7D31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：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      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Hǎo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 de, </a:t>
            </a:r>
            <a:r>
              <a:rPr lang="en-US" sz="1600" dirty="0" err="1">
                <a:solidFill>
                  <a:srgbClr val="000000"/>
                </a:solidFill>
                <a:latin typeface="Arial Black" panose="020B0A04020102020204" pitchFamily="34" charset="0"/>
              </a:rPr>
              <a:t>xièxiè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. </a:t>
            </a:r>
            <a:r>
              <a:rPr lang="zh-CN" altLang="en-US" sz="1600" b="1" dirty="0">
                <a:solidFill>
                  <a:srgbClr val="ED7D31"/>
                </a:solidFill>
                <a:latin typeface="Segoe UI" panose="020B0502040204020203" pitchFamily="34" charset="0"/>
                <a:ea typeface="微软雅黑" panose="020B0503020204020204" pitchFamily="34" charset="-122"/>
              </a:rPr>
              <a:t>好的，谢谢</a:t>
            </a:r>
            <a:r>
              <a:rPr lang="zh-CN" altLang="en-US" sz="1600" dirty="0">
                <a:solidFill>
                  <a:srgbClr val="006666"/>
                </a:solidFill>
                <a:latin typeface="Segoe UI" panose="020B0502040204020203" pitchFamily="34" charset="0"/>
                <a:ea typeface="Arial Black" panose="020B0A04020102020204" pitchFamily="34" charset="0"/>
              </a:rPr>
              <a:t>。 </a:t>
            </a:r>
            <a:r>
              <a:rPr lang="en-US" sz="1600" dirty="0">
                <a:solidFill>
                  <a:srgbClr val="006666"/>
                </a:solidFill>
                <a:latin typeface="Arial Black" panose="020B0A04020102020204" pitchFamily="34" charset="0"/>
              </a:rPr>
              <a:t>(Ok, thank you)</a:t>
            </a:r>
            <a:r>
              <a:rPr lang="en-US" sz="1600" dirty="0">
                <a:solidFill>
                  <a:srgbClr val="000000"/>
                </a:solidFill>
                <a:latin typeface="Arial Black" panose="020B0A04020102020204" pitchFamily="34" charset="0"/>
              </a:rPr>
              <a:t>​</a:t>
            </a:r>
            <a:endParaRPr lang="en-GB" sz="1600" dirty="0">
              <a:solidFill>
                <a:srgbClr val="000000"/>
              </a:solidFill>
              <a:latin typeface="Meiryo"/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9A674D3-C4E8-B905-3667-3C6766FAAD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47678" y="269393"/>
            <a:ext cx="829485" cy="829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1958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31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485</TotalTime>
  <Words>300</Words>
  <Application>Microsoft Office PowerPoint</Application>
  <PresentationFormat>Widescreen</PresentationFormat>
  <Paragraphs>24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Meiryo</vt:lpstr>
      <vt:lpstr>微软雅黑</vt:lpstr>
      <vt:lpstr>Arial</vt:lpstr>
      <vt:lpstr>Arial Black</vt:lpstr>
      <vt:lpstr>Calibri</vt:lpstr>
      <vt:lpstr>Calibri Light</vt:lpstr>
      <vt:lpstr>Corbel</vt:lpstr>
      <vt:lpstr>Segoe UI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Sheron Ahmed</dc:creator>
  <cp:lastModifiedBy>Sheron Ahmed</cp:lastModifiedBy>
  <cp:revision>1</cp:revision>
  <dcterms:created xsi:type="dcterms:W3CDTF">2023-02-15T13:47:18Z</dcterms:created>
  <dcterms:modified xsi:type="dcterms:W3CDTF">2023-02-17T12:44:23Z</dcterms:modified>
</cp:coreProperties>
</file>