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0F766D-7ACD-8EA7-1797-3BBFDFBBC9E3}" v="16" dt="2024-07-19T22:54:44.869"/>
    <p1510:client id="{F0555606-5DEF-5DED-9AC4-DC0801363538}" v="474" dt="2024-07-19T22:20:58.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lvia Roberta Petrica (2317885)" userId="S::2317885@student.uwtsd.ac.uk::f1fd4051-feb4-4b3c-a936-00f1ac0c3961" providerId="AD" clId="Web-{AB0F766D-7ACD-8EA7-1797-3BBFDFBBC9E3}"/>
    <pc:docChg chg="modSld">
      <pc:chgData name="Silvia Roberta Petrica (2317885)" userId="S::2317885@student.uwtsd.ac.uk::f1fd4051-feb4-4b3c-a936-00f1ac0c3961" providerId="AD" clId="Web-{AB0F766D-7ACD-8EA7-1797-3BBFDFBBC9E3}" dt="2024-07-19T22:54:44.869" v="15" actId="1076"/>
      <pc:docMkLst>
        <pc:docMk/>
      </pc:docMkLst>
      <pc:sldChg chg="addSp delSp modSp">
        <pc:chgData name="Silvia Roberta Petrica (2317885)" userId="S::2317885@student.uwtsd.ac.uk::f1fd4051-feb4-4b3c-a936-00f1ac0c3961" providerId="AD" clId="Web-{AB0F766D-7ACD-8EA7-1797-3BBFDFBBC9E3}" dt="2024-07-19T22:51:29.798" v="9"/>
        <pc:sldMkLst>
          <pc:docMk/>
          <pc:sldMk cId="109857222" sldId="256"/>
        </pc:sldMkLst>
        <pc:picChg chg="add del mod">
          <ac:chgData name="Silvia Roberta Petrica (2317885)" userId="S::2317885@student.uwtsd.ac.uk::f1fd4051-feb4-4b3c-a936-00f1ac0c3961" providerId="AD" clId="Web-{AB0F766D-7ACD-8EA7-1797-3BBFDFBBC9E3}" dt="2024-07-19T22:51:19.500" v="8"/>
          <ac:picMkLst>
            <pc:docMk/>
            <pc:sldMk cId="109857222" sldId="256"/>
            <ac:picMk id="5" creationId="{1E0838D6-4EC9-57CB-466D-4B3C22B0AB95}"/>
          </ac:picMkLst>
        </pc:picChg>
        <pc:picChg chg="add del mod">
          <ac:chgData name="Silvia Roberta Petrica (2317885)" userId="S::2317885@student.uwtsd.ac.uk::f1fd4051-feb4-4b3c-a936-00f1ac0c3961" providerId="AD" clId="Web-{AB0F766D-7ACD-8EA7-1797-3BBFDFBBC9E3}" dt="2024-07-19T22:51:16.469" v="7"/>
          <ac:picMkLst>
            <pc:docMk/>
            <pc:sldMk cId="109857222" sldId="256"/>
            <ac:picMk id="6" creationId="{D490391A-1BF9-0C5E-A2F8-A91F065AB17D}"/>
          </ac:picMkLst>
        </pc:picChg>
        <pc:picChg chg="add mod">
          <ac:chgData name="Silvia Roberta Petrica (2317885)" userId="S::2317885@student.uwtsd.ac.uk::f1fd4051-feb4-4b3c-a936-00f1ac0c3961" providerId="AD" clId="Web-{AB0F766D-7ACD-8EA7-1797-3BBFDFBBC9E3}" dt="2024-07-19T22:51:29.798" v="9"/>
          <ac:picMkLst>
            <pc:docMk/>
            <pc:sldMk cId="109857222" sldId="256"/>
            <ac:picMk id="7" creationId="{CC8C31CC-C55F-295A-0403-3311F31C4BAD}"/>
          </ac:picMkLst>
        </pc:picChg>
      </pc:sldChg>
      <pc:sldChg chg="addSp modSp">
        <pc:chgData name="Silvia Roberta Petrica (2317885)" userId="S::2317885@student.uwtsd.ac.uk::f1fd4051-feb4-4b3c-a936-00f1ac0c3961" providerId="AD" clId="Web-{AB0F766D-7ACD-8EA7-1797-3BBFDFBBC9E3}" dt="2024-07-19T22:54:17.102" v="10"/>
        <pc:sldMkLst>
          <pc:docMk/>
          <pc:sldMk cId="994872741" sldId="257"/>
        </pc:sldMkLst>
        <pc:picChg chg="add mod">
          <ac:chgData name="Silvia Roberta Petrica (2317885)" userId="S::2317885@student.uwtsd.ac.uk::f1fd4051-feb4-4b3c-a936-00f1ac0c3961" providerId="AD" clId="Web-{AB0F766D-7ACD-8EA7-1797-3BBFDFBBC9E3}" dt="2024-07-19T22:54:17.102" v="10"/>
          <ac:picMkLst>
            <pc:docMk/>
            <pc:sldMk cId="994872741" sldId="257"/>
            <ac:picMk id="5" creationId="{92206F81-D11E-36A6-F413-13DD5ECA4F51}"/>
          </ac:picMkLst>
        </pc:picChg>
      </pc:sldChg>
      <pc:sldChg chg="addSp modSp">
        <pc:chgData name="Silvia Roberta Petrica (2317885)" userId="S::2317885@student.uwtsd.ac.uk::f1fd4051-feb4-4b3c-a936-00f1ac0c3961" providerId="AD" clId="Web-{AB0F766D-7ACD-8EA7-1797-3BBFDFBBC9E3}" dt="2024-07-19T22:54:25.024" v="11"/>
        <pc:sldMkLst>
          <pc:docMk/>
          <pc:sldMk cId="3344972761" sldId="258"/>
        </pc:sldMkLst>
        <pc:picChg chg="add mod">
          <ac:chgData name="Silvia Roberta Petrica (2317885)" userId="S::2317885@student.uwtsd.ac.uk::f1fd4051-feb4-4b3c-a936-00f1ac0c3961" providerId="AD" clId="Web-{AB0F766D-7ACD-8EA7-1797-3BBFDFBBC9E3}" dt="2024-07-19T22:54:25.024" v="11"/>
          <ac:picMkLst>
            <pc:docMk/>
            <pc:sldMk cId="3344972761" sldId="258"/>
            <ac:picMk id="8" creationId="{0811B825-C11F-821F-CA08-A42FECDE68C4}"/>
          </ac:picMkLst>
        </pc:picChg>
      </pc:sldChg>
      <pc:sldChg chg="addSp modSp">
        <pc:chgData name="Silvia Roberta Petrica (2317885)" userId="S::2317885@student.uwtsd.ac.uk::f1fd4051-feb4-4b3c-a936-00f1ac0c3961" providerId="AD" clId="Web-{AB0F766D-7ACD-8EA7-1797-3BBFDFBBC9E3}" dt="2024-07-19T22:54:44.869" v="15" actId="1076"/>
        <pc:sldMkLst>
          <pc:docMk/>
          <pc:sldMk cId="966951611" sldId="259"/>
        </pc:sldMkLst>
        <pc:picChg chg="add mod">
          <ac:chgData name="Silvia Roberta Petrica (2317885)" userId="S::2317885@student.uwtsd.ac.uk::f1fd4051-feb4-4b3c-a936-00f1ac0c3961" providerId="AD" clId="Web-{AB0F766D-7ACD-8EA7-1797-3BBFDFBBC9E3}" dt="2024-07-19T22:54:44.869" v="15" actId="1076"/>
          <ac:picMkLst>
            <pc:docMk/>
            <pc:sldMk cId="966951611" sldId="259"/>
            <ac:picMk id="7" creationId="{6A6449C5-06A2-0814-9627-F80DE5E08006}"/>
          </ac:picMkLst>
        </pc:picChg>
      </pc:sldChg>
    </pc:docChg>
  </pc:docChgLst>
  <pc:docChgLst>
    <pc:chgData name="Silvia Roberta Petrica (2317885)" userId="S::2317885@student.uwtsd.ac.uk::f1fd4051-feb4-4b3c-a936-00f1ac0c3961" providerId="AD" clId="Web-{F0555606-5DEF-5DED-9AC4-DC0801363538}"/>
    <pc:docChg chg="addSld modSld addMainMaster delMainMaster">
      <pc:chgData name="Silvia Roberta Petrica (2317885)" userId="S::2317885@student.uwtsd.ac.uk::f1fd4051-feb4-4b3c-a936-00f1ac0c3961" providerId="AD" clId="Web-{F0555606-5DEF-5DED-9AC4-DC0801363538}" dt="2024-07-19T22:20:58.114" v="472" actId="20577"/>
      <pc:docMkLst>
        <pc:docMk/>
      </pc:docMkLst>
      <pc:sldChg chg="addSp delSp modSp mod setBg modClrScheme delDesignElem chgLayout">
        <pc:chgData name="Silvia Roberta Petrica (2317885)" userId="S::2317885@student.uwtsd.ac.uk::f1fd4051-feb4-4b3c-a936-00f1ac0c3961" providerId="AD" clId="Web-{F0555606-5DEF-5DED-9AC4-DC0801363538}" dt="2024-07-19T22:20:58.114" v="472" actId="20577"/>
        <pc:sldMkLst>
          <pc:docMk/>
          <pc:sldMk cId="109857222" sldId="256"/>
        </pc:sldMkLst>
        <pc:spChg chg="mod ord">
          <ac:chgData name="Silvia Roberta Petrica (2317885)" userId="S::2317885@student.uwtsd.ac.uk::f1fd4051-feb4-4b3c-a936-00f1ac0c3961" providerId="AD" clId="Web-{F0555606-5DEF-5DED-9AC4-DC0801363538}" dt="2024-07-19T22:00:29.664" v="145"/>
          <ac:spMkLst>
            <pc:docMk/>
            <pc:sldMk cId="109857222" sldId="256"/>
            <ac:spMk id="2" creationId="{00000000-0000-0000-0000-000000000000}"/>
          </ac:spMkLst>
        </pc:spChg>
        <pc:spChg chg="mod ord">
          <ac:chgData name="Silvia Roberta Petrica (2317885)" userId="S::2317885@student.uwtsd.ac.uk::f1fd4051-feb4-4b3c-a936-00f1ac0c3961" providerId="AD" clId="Web-{F0555606-5DEF-5DED-9AC4-DC0801363538}" dt="2024-07-19T22:20:58.114" v="472" actId="20577"/>
          <ac:spMkLst>
            <pc:docMk/>
            <pc:sldMk cId="109857222" sldId="256"/>
            <ac:spMk id="3" creationId="{00000000-0000-0000-0000-000000000000}"/>
          </ac:spMkLst>
        </pc:spChg>
        <pc:spChg chg="add del">
          <ac:chgData name="Silvia Roberta Petrica (2317885)" userId="S::2317885@student.uwtsd.ac.uk::f1fd4051-feb4-4b3c-a936-00f1ac0c3961" providerId="AD" clId="Web-{F0555606-5DEF-5DED-9AC4-DC0801363538}" dt="2024-07-19T21:45:58.917" v="37"/>
          <ac:spMkLst>
            <pc:docMk/>
            <pc:sldMk cId="109857222" sldId="256"/>
            <ac:spMk id="9" creationId="{B6D694DB-A3FC-4F14-A225-17BEBA4416DA}"/>
          </ac:spMkLst>
        </pc:spChg>
        <pc:grpChg chg="add del">
          <ac:chgData name="Silvia Roberta Petrica (2317885)" userId="S::2317885@student.uwtsd.ac.uk::f1fd4051-feb4-4b3c-a936-00f1ac0c3961" providerId="AD" clId="Web-{F0555606-5DEF-5DED-9AC4-DC0801363538}" dt="2024-07-19T21:45:58.917" v="37"/>
          <ac:grpSpMkLst>
            <pc:docMk/>
            <pc:sldMk cId="109857222" sldId="256"/>
            <ac:grpSpMk id="11" creationId="{D4433877-8295-4A0D-94F7-BFD8A63360E4}"/>
          </ac:grpSpMkLst>
        </pc:grpChg>
        <pc:picChg chg="add">
          <ac:chgData name="Silvia Roberta Petrica (2317885)" userId="S::2317885@student.uwtsd.ac.uk::f1fd4051-feb4-4b3c-a936-00f1ac0c3961" providerId="AD" clId="Web-{F0555606-5DEF-5DED-9AC4-DC0801363538}" dt="2024-07-19T21:45:44.791" v="35"/>
          <ac:picMkLst>
            <pc:docMk/>
            <pc:sldMk cId="109857222" sldId="256"/>
            <ac:picMk id="4" creationId="{06F722EF-49E3-B10D-9E64-3F88D0CA4386}"/>
          </ac:picMkLst>
        </pc:picChg>
      </pc:sldChg>
      <pc:sldChg chg="addSp modSp new mod modClrScheme chgLayout">
        <pc:chgData name="Silvia Roberta Petrica (2317885)" userId="S::2317885@student.uwtsd.ac.uk::f1fd4051-feb4-4b3c-a936-00f1ac0c3961" providerId="AD" clId="Web-{F0555606-5DEF-5DED-9AC4-DC0801363538}" dt="2024-07-19T22:19:37.156" v="460"/>
        <pc:sldMkLst>
          <pc:docMk/>
          <pc:sldMk cId="994872741" sldId="257"/>
        </pc:sldMkLst>
        <pc:spChg chg="mod ord">
          <ac:chgData name="Silvia Roberta Petrica (2317885)" userId="S::2317885@student.uwtsd.ac.uk::f1fd4051-feb4-4b3c-a936-00f1ac0c3961" providerId="AD" clId="Web-{F0555606-5DEF-5DED-9AC4-DC0801363538}" dt="2024-07-19T22:19:37.156" v="460"/>
          <ac:spMkLst>
            <pc:docMk/>
            <pc:sldMk cId="994872741" sldId="257"/>
            <ac:spMk id="2" creationId="{BE7A250C-C899-EB02-2B72-1A1F05AD9A8D}"/>
          </ac:spMkLst>
        </pc:spChg>
        <pc:spChg chg="mod ord">
          <ac:chgData name="Silvia Roberta Petrica (2317885)" userId="S::2317885@student.uwtsd.ac.uk::f1fd4051-feb4-4b3c-a936-00f1ac0c3961" providerId="AD" clId="Web-{F0555606-5DEF-5DED-9AC4-DC0801363538}" dt="2024-07-19T22:19:37.156" v="460"/>
          <ac:spMkLst>
            <pc:docMk/>
            <pc:sldMk cId="994872741" sldId="257"/>
            <ac:spMk id="3" creationId="{48A830A9-4490-F757-BEF9-D23ED8CDAF90}"/>
          </ac:spMkLst>
        </pc:spChg>
        <pc:spChg chg="add mod">
          <ac:chgData name="Silvia Roberta Petrica (2317885)" userId="S::2317885@student.uwtsd.ac.uk::f1fd4051-feb4-4b3c-a936-00f1ac0c3961" providerId="AD" clId="Web-{F0555606-5DEF-5DED-9AC4-DC0801363538}" dt="2024-07-19T22:19:37.156" v="460"/>
          <ac:spMkLst>
            <pc:docMk/>
            <pc:sldMk cId="994872741" sldId="257"/>
            <ac:spMk id="9" creationId="{80EAB40C-278A-D3FC-01A9-FEC3233DEAD9}"/>
          </ac:spMkLst>
        </pc:spChg>
        <pc:spChg chg="add mod">
          <ac:chgData name="Silvia Roberta Petrica (2317885)" userId="S::2317885@student.uwtsd.ac.uk::f1fd4051-feb4-4b3c-a936-00f1ac0c3961" providerId="AD" clId="Web-{F0555606-5DEF-5DED-9AC4-DC0801363538}" dt="2024-07-19T22:19:37.156" v="460"/>
          <ac:spMkLst>
            <pc:docMk/>
            <pc:sldMk cId="994872741" sldId="257"/>
            <ac:spMk id="11" creationId="{ED89A505-9DB2-5C9C-A99F-022837CFF523}"/>
          </ac:spMkLst>
        </pc:spChg>
        <pc:spChg chg="add mod">
          <ac:chgData name="Silvia Roberta Petrica (2317885)" userId="S::2317885@student.uwtsd.ac.uk::f1fd4051-feb4-4b3c-a936-00f1ac0c3961" providerId="AD" clId="Web-{F0555606-5DEF-5DED-9AC4-DC0801363538}" dt="2024-07-19T22:19:37.156" v="460"/>
          <ac:spMkLst>
            <pc:docMk/>
            <pc:sldMk cId="994872741" sldId="257"/>
            <ac:spMk id="13" creationId="{8FB66EF3-42F8-33B3-EE02-1313ABC066B2}"/>
          </ac:spMkLst>
        </pc:spChg>
        <pc:picChg chg="add mod">
          <ac:chgData name="Silvia Roberta Petrica (2317885)" userId="S::2317885@student.uwtsd.ac.uk::f1fd4051-feb4-4b3c-a936-00f1ac0c3961" providerId="AD" clId="Web-{F0555606-5DEF-5DED-9AC4-DC0801363538}" dt="2024-07-19T22:19:37.156" v="460"/>
          <ac:picMkLst>
            <pc:docMk/>
            <pc:sldMk cId="994872741" sldId="257"/>
            <ac:picMk id="4" creationId="{73D19C3C-08BF-D572-7B90-29B4ADCF6745}"/>
          </ac:picMkLst>
        </pc:picChg>
      </pc:sldChg>
      <pc:sldChg chg="addSp modSp new mod modClrScheme chgLayout">
        <pc:chgData name="Silvia Roberta Petrica (2317885)" userId="S::2317885@student.uwtsd.ac.uk::f1fd4051-feb4-4b3c-a936-00f1ac0c3961" providerId="AD" clId="Web-{F0555606-5DEF-5DED-9AC4-DC0801363538}" dt="2024-07-19T22:20:31.113" v="462"/>
        <pc:sldMkLst>
          <pc:docMk/>
          <pc:sldMk cId="3344972761" sldId="258"/>
        </pc:sldMkLst>
        <pc:spChg chg="mod ord">
          <ac:chgData name="Silvia Roberta Petrica (2317885)" userId="S::2317885@student.uwtsd.ac.uk::f1fd4051-feb4-4b3c-a936-00f1ac0c3961" providerId="AD" clId="Web-{F0555606-5DEF-5DED-9AC4-DC0801363538}" dt="2024-07-19T22:20:31.113" v="462"/>
          <ac:spMkLst>
            <pc:docMk/>
            <pc:sldMk cId="3344972761" sldId="258"/>
            <ac:spMk id="2" creationId="{BAD1A613-1CF9-A43A-E317-780E3F15E72E}"/>
          </ac:spMkLst>
        </pc:spChg>
        <pc:spChg chg="mod ord">
          <ac:chgData name="Silvia Roberta Petrica (2317885)" userId="S::2317885@student.uwtsd.ac.uk::f1fd4051-feb4-4b3c-a936-00f1ac0c3961" providerId="AD" clId="Web-{F0555606-5DEF-5DED-9AC4-DC0801363538}" dt="2024-07-19T22:20:31.113" v="462"/>
          <ac:spMkLst>
            <pc:docMk/>
            <pc:sldMk cId="3344972761" sldId="258"/>
            <ac:spMk id="3" creationId="{24AE2267-B1DC-6508-2B22-99A25A7FD18F}"/>
          </ac:spMkLst>
        </pc:spChg>
        <pc:spChg chg="mod ord">
          <ac:chgData name="Silvia Roberta Petrica (2317885)" userId="S::2317885@student.uwtsd.ac.uk::f1fd4051-feb4-4b3c-a936-00f1ac0c3961" providerId="AD" clId="Web-{F0555606-5DEF-5DED-9AC4-DC0801363538}" dt="2024-07-19T22:20:31.113" v="462"/>
          <ac:spMkLst>
            <pc:docMk/>
            <pc:sldMk cId="3344972761" sldId="258"/>
            <ac:spMk id="4" creationId="{3BCAFCFD-BC5F-2D8D-45D8-4C266FF5FFC3}"/>
          </ac:spMkLst>
        </pc:spChg>
        <pc:spChg chg="mod ord">
          <ac:chgData name="Silvia Roberta Petrica (2317885)" userId="S::2317885@student.uwtsd.ac.uk::f1fd4051-feb4-4b3c-a936-00f1ac0c3961" providerId="AD" clId="Web-{F0555606-5DEF-5DED-9AC4-DC0801363538}" dt="2024-07-19T22:20:31.113" v="462"/>
          <ac:spMkLst>
            <pc:docMk/>
            <pc:sldMk cId="3344972761" sldId="258"/>
            <ac:spMk id="5" creationId="{F8CC54CE-8B57-EA04-E8CF-AB1A4A2D2761}"/>
          </ac:spMkLst>
        </pc:spChg>
        <pc:spChg chg="mod ord">
          <ac:chgData name="Silvia Roberta Petrica (2317885)" userId="S::2317885@student.uwtsd.ac.uk::f1fd4051-feb4-4b3c-a936-00f1ac0c3961" providerId="AD" clId="Web-{F0555606-5DEF-5DED-9AC4-DC0801363538}" dt="2024-07-19T22:20:31.113" v="462"/>
          <ac:spMkLst>
            <pc:docMk/>
            <pc:sldMk cId="3344972761" sldId="258"/>
            <ac:spMk id="6" creationId="{E11F53DF-8B9B-1668-A724-B85BBA610703}"/>
          </ac:spMkLst>
        </pc:spChg>
        <pc:picChg chg="add mod ord">
          <ac:chgData name="Silvia Roberta Petrica (2317885)" userId="S::2317885@student.uwtsd.ac.uk::f1fd4051-feb4-4b3c-a936-00f1ac0c3961" providerId="AD" clId="Web-{F0555606-5DEF-5DED-9AC4-DC0801363538}" dt="2024-07-19T22:20:31.113" v="462"/>
          <ac:picMkLst>
            <pc:docMk/>
            <pc:sldMk cId="3344972761" sldId="258"/>
            <ac:picMk id="7" creationId="{471BA29E-8004-334C-1510-FAEA989CB1FA}"/>
          </ac:picMkLst>
        </pc:picChg>
      </pc:sldChg>
      <pc:sldChg chg="modSp new">
        <pc:chgData name="Silvia Roberta Petrica (2317885)" userId="S::2317885@student.uwtsd.ac.uk::f1fd4051-feb4-4b3c-a936-00f1ac0c3961" providerId="AD" clId="Web-{F0555606-5DEF-5DED-9AC4-DC0801363538}" dt="2024-07-19T22:09:29.375" v="195" actId="20577"/>
        <pc:sldMkLst>
          <pc:docMk/>
          <pc:sldMk cId="966951611" sldId="259"/>
        </pc:sldMkLst>
        <pc:spChg chg="mod">
          <ac:chgData name="Silvia Roberta Petrica (2317885)" userId="S::2317885@student.uwtsd.ac.uk::f1fd4051-feb4-4b3c-a936-00f1ac0c3961" providerId="AD" clId="Web-{F0555606-5DEF-5DED-9AC4-DC0801363538}" dt="2024-07-19T22:02:24.093" v="168" actId="1076"/>
          <ac:spMkLst>
            <pc:docMk/>
            <pc:sldMk cId="966951611" sldId="259"/>
            <ac:spMk id="2" creationId="{B910E046-31B1-DBB7-C5EB-F8A581F42D30}"/>
          </ac:spMkLst>
        </pc:spChg>
        <pc:spChg chg="mod">
          <ac:chgData name="Silvia Roberta Petrica (2317885)" userId="S::2317885@student.uwtsd.ac.uk::f1fd4051-feb4-4b3c-a936-00f1ac0c3961" providerId="AD" clId="Web-{F0555606-5DEF-5DED-9AC4-DC0801363538}" dt="2024-07-19T22:09:29.375" v="195" actId="20577"/>
          <ac:spMkLst>
            <pc:docMk/>
            <pc:sldMk cId="966951611" sldId="259"/>
            <ac:spMk id="3" creationId="{C662BE9D-25E2-1E38-4E54-655576547424}"/>
          </ac:spMkLst>
        </pc:spChg>
      </pc:sldChg>
      <pc:sldChg chg="modSp new">
        <pc:chgData name="Silvia Roberta Petrica (2317885)" userId="S::2317885@student.uwtsd.ac.uk::f1fd4051-feb4-4b3c-a936-00f1ac0c3961" providerId="AD" clId="Web-{F0555606-5DEF-5DED-9AC4-DC0801363538}" dt="2024-07-19T22:18:48.059" v="458" actId="20577"/>
        <pc:sldMkLst>
          <pc:docMk/>
          <pc:sldMk cId="891911165" sldId="260"/>
        </pc:sldMkLst>
        <pc:spChg chg="mod">
          <ac:chgData name="Silvia Roberta Petrica (2317885)" userId="S::2317885@student.uwtsd.ac.uk::f1fd4051-feb4-4b3c-a936-00f1ac0c3961" providerId="AD" clId="Web-{F0555606-5DEF-5DED-9AC4-DC0801363538}" dt="2024-07-19T22:02:41.438" v="176" actId="20577"/>
          <ac:spMkLst>
            <pc:docMk/>
            <pc:sldMk cId="891911165" sldId="260"/>
            <ac:spMk id="2" creationId="{2D945DE3-4DB5-A7A4-F2C3-D87278321F3A}"/>
          </ac:spMkLst>
        </pc:spChg>
        <pc:spChg chg="mod">
          <ac:chgData name="Silvia Roberta Petrica (2317885)" userId="S::2317885@student.uwtsd.ac.uk::f1fd4051-feb4-4b3c-a936-00f1ac0c3961" providerId="AD" clId="Web-{F0555606-5DEF-5DED-9AC4-DC0801363538}" dt="2024-07-19T22:18:48.059" v="458" actId="20577"/>
          <ac:spMkLst>
            <pc:docMk/>
            <pc:sldMk cId="891911165" sldId="260"/>
            <ac:spMk id="3" creationId="{96498C5B-3B50-DB9A-6BE6-88A12BA13C6F}"/>
          </ac:spMkLst>
        </pc:spChg>
      </pc:sldChg>
      <pc:sldMasterChg chg="del delSldLayout">
        <pc:chgData name="Silvia Roberta Petrica (2317885)" userId="S::2317885@student.uwtsd.ac.uk::f1fd4051-feb4-4b3c-a936-00f1ac0c3961" providerId="AD" clId="Web-{F0555606-5DEF-5DED-9AC4-DC0801363538}" dt="2024-07-19T21:45:44.791" v="35"/>
        <pc:sldMasterMkLst>
          <pc:docMk/>
          <pc:sldMasterMk cId="2460954070" sldId="2147483660"/>
        </pc:sldMasterMkLst>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2385387890" sldId="2147483661"/>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949138452" sldId="2147483662"/>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2591524520" sldId="2147483663"/>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1203092039" sldId="2147483664"/>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3733172339" sldId="2147483665"/>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3210312558" sldId="2147483666"/>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3146388984" sldId="2147483667"/>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3171841454" sldId="2147483668"/>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1718958274" sldId="2147483669"/>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2202905451" sldId="2147483670"/>
          </pc:sldLayoutMkLst>
        </pc:sldLayoutChg>
        <pc:sldLayoutChg chg="del">
          <pc:chgData name="Silvia Roberta Petrica (2317885)" userId="S::2317885@student.uwtsd.ac.uk::f1fd4051-feb4-4b3c-a936-00f1ac0c3961" providerId="AD" clId="Web-{F0555606-5DEF-5DED-9AC4-DC0801363538}" dt="2024-07-19T21:45:44.791" v="35"/>
          <pc:sldLayoutMkLst>
            <pc:docMk/>
            <pc:sldMasterMk cId="2460954070" sldId="2147483660"/>
            <pc:sldLayoutMk cId="3479445657" sldId="2147483671"/>
          </pc:sldLayoutMkLst>
        </pc:sldLayoutChg>
      </pc:sldMasterChg>
      <pc:sldMasterChg chg="add del addSldLayout delSldLayout">
        <pc:chgData name="Silvia Roberta Petrica (2317885)" userId="S::2317885@student.uwtsd.ac.uk::f1fd4051-feb4-4b3c-a936-00f1ac0c3961" providerId="AD" clId="Web-{F0555606-5DEF-5DED-9AC4-DC0801363538}" dt="2024-07-19T21:45:58.917" v="37"/>
        <pc:sldMasterMkLst>
          <pc:docMk/>
          <pc:sldMasterMk cId="4180045736" sldId="2147483737"/>
        </pc:sldMasterMkLst>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1923989403" sldId="2147483726"/>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1847081489" sldId="2147483727"/>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1564672481" sldId="2147483728"/>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3398261250" sldId="2147483729"/>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991212831" sldId="2147483730"/>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2769066606" sldId="2147483731"/>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966361556" sldId="2147483732"/>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939210893" sldId="2147483733"/>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2555266723" sldId="2147483734"/>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1466050137" sldId="2147483735"/>
          </pc:sldLayoutMkLst>
        </pc:sldLayoutChg>
        <pc:sldLayoutChg chg="add del">
          <pc:chgData name="Silvia Roberta Petrica (2317885)" userId="S::2317885@student.uwtsd.ac.uk::f1fd4051-feb4-4b3c-a936-00f1ac0c3961" providerId="AD" clId="Web-{F0555606-5DEF-5DED-9AC4-DC0801363538}" dt="2024-07-19T21:45:58.917" v="37"/>
          <pc:sldLayoutMkLst>
            <pc:docMk/>
            <pc:sldMasterMk cId="4180045736" sldId="2147483737"/>
            <pc:sldLayoutMk cId="3325607264" sldId="2147483736"/>
          </pc:sldLayoutMkLst>
        </pc:sldLayoutChg>
      </pc:sldMasterChg>
      <pc:sldMasterChg chg="add del addSldLayout delSldLayout modSldLayout">
        <pc:chgData name="Silvia Roberta Petrica (2317885)" userId="S::2317885@student.uwtsd.ac.uk::f1fd4051-feb4-4b3c-a936-00f1ac0c3961" providerId="AD" clId="Web-{F0555606-5DEF-5DED-9AC4-DC0801363538}" dt="2024-07-19T21:55:25.864" v="103"/>
        <pc:sldMasterMkLst>
          <pc:docMk/>
          <pc:sldMasterMk cId="2021711501" sldId="2147483738"/>
        </pc:sldMasterMkLst>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2071114667" sldId="2147483739"/>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3992783935" sldId="2147483740"/>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63607586" sldId="2147483741"/>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4094015548" sldId="2147483742"/>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680004374" sldId="2147483743"/>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2925600700" sldId="2147483744"/>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3800416156" sldId="2147483745"/>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3799145349" sldId="2147483746"/>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1164449120" sldId="2147483747"/>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629170714" sldId="2147483748"/>
          </pc:sldLayoutMkLst>
        </pc:sldLayoutChg>
        <pc:sldLayoutChg chg="add del mod replId">
          <pc:chgData name="Silvia Roberta Petrica (2317885)" userId="S::2317885@student.uwtsd.ac.uk::f1fd4051-feb4-4b3c-a936-00f1ac0c3961" providerId="AD" clId="Web-{F0555606-5DEF-5DED-9AC4-DC0801363538}" dt="2024-07-19T21:55:25.864" v="103"/>
          <pc:sldLayoutMkLst>
            <pc:docMk/>
            <pc:sldMasterMk cId="2021711501" sldId="2147483738"/>
            <pc:sldLayoutMk cId="796772070" sldId="2147483749"/>
          </pc:sldLayoutMkLst>
        </pc:sldLayoutChg>
      </pc:sldMasterChg>
      <pc:sldMasterChg chg="add del addSldLayout delSldLayout modSldLayout">
        <pc:chgData name="Silvia Roberta Petrica (2317885)" userId="S::2317885@student.uwtsd.ac.uk::f1fd4051-feb4-4b3c-a936-00f1ac0c3961" providerId="AD" clId="Web-{F0555606-5DEF-5DED-9AC4-DC0801363538}" dt="2024-07-19T21:59:53.068" v="139"/>
        <pc:sldMasterMkLst>
          <pc:docMk/>
          <pc:sldMasterMk cId="3662548603" sldId="2147483750"/>
        </pc:sldMasterMkLst>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3263854064" sldId="2147483751"/>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1247631764" sldId="2147483752"/>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2205510006" sldId="2147483753"/>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4110172540" sldId="2147483754"/>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1164965233" sldId="2147483755"/>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2148563379" sldId="2147483756"/>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4243448631" sldId="2147483757"/>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887779903" sldId="2147483758"/>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598718611" sldId="2147483759"/>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2123246803" sldId="2147483760"/>
          </pc:sldLayoutMkLst>
        </pc:sldLayoutChg>
        <pc:sldLayoutChg chg="add del mod replId">
          <pc:chgData name="Silvia Roberta Petrica (2317885)" userId="S::2317885@student.uwtsd.ac.uk::f1fd4051-feb4-4b3c-a936-00f1ac0c3961" providerId="AD" clId="Web-{F0555606-5DEF-5DED-9AC4-DC0801363538}" dt="2024-07-19T21:59:53.068" v="139"/>
          <pc:sldLayoutMkLst>
            <pc:docMk/>
            <pc:sldMasterMk cId="3662548603" sldId="2147483750"/>
            <pc:sldLayoutMk cId="1375058506" sldId="2147483761"/>
          </pc:sldLayoutMkLst>
        </pc:sldLayoutChg>
      </pc:sldMasterChg>
      <pc:sldMasterChg chg="add del addSldLayout delSldLayout modSldLayout">
        <pc:chgData name="Silvia Roberta Petrica (2317885)" userId="S::2317885@student.uwtsd.ac.uk::f1fd4051-feb4-4b3c-a936-00f1ac0c3961" providerId="AD" clId="Web-{F0555606-5DEF-5DED-9AC4-DC0801363538}" dt="2024-07-19T21:59:55.990" v="140"/>
        <pc:sldMasterMkLst>
          <pc:docMk/>
          <pc:sldMasterMk cId="875026993" sldId="2147483762"/>
        </pc:sldMasterMkLst>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3030225314" sldId="2147483763"/>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2702059116" sldId="2147483764"/>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816359714" sldId="2147483765"/>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3608719116" sldId="2147483766"/>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4213085188" sldId="2147483767"/>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143694513" sldId="2147483768"/>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3826912573" sldId="2147483769"/>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3972816132" sldId="2147483770"/>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2148077462" sldId="2147483771"/>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32964775" sldId="2147483772"/>
          </pc:sldLayoutMkLst>
        </pc:sldLayoutChg>
        <pc:sldLayoutChg chg="add del mod replId">
          <pc:chgData name="Silvia Roberta Petrica (2317885)" userId="S::2317885@student.uwtsd.ac.uk::f1fd4051-feb4-4b3c-a936-00f1ac0c3961" providerId="AD" clId="Web-{F0555606-5DEF-5DED-9AC4-DC0801363538}" dt="2024-07-19T21:59:55.990" v="140"/>
          <pc:sldLayoutMkLst>
            <pc:docMk/>
            <pc:sldMasterMk cId="875026993" sldId="2147483762"/>
            <pc:sldLayoutMk cId="1531123448" sldId="2147483773"/>
          </pc:sldLayoutMkLst>
        </pc:sldLayoutChg>
      </pc:sldMasterChg>
      <pc:sldMasterChg chg="add del addSldLayout delSldLayout modSldLayout">
        <pc:chgData name="Silvia Roberta Petrica (2317885)" userId="S::2317885@student.uwtsd.ac.uk::f1fd4051-feb4-4b3c-a936-00f1ac0c3961" providerId="AD" clId="Web-{F0555606-5DEF-5DED-9AC4-DC0801363538}" dt="2024-07-19T22:00:00.709" v="141"/>
        <pc:sldMasterMkLst>
          <pc:docMk/>
          <pc:sldMasterMk cId="3959144647" sldId="2147483774"/>
        </pc:sldMasterMkLst>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3892654869" sldId="2147483775"/>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1040247086" sldId="2147483776"/>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42812202" sldId="2147483777"/>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1778820776" sldId="2147483778"/>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1900022208" sldId="2147483779"/>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2568742092" sldId="2147483780"/>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1270663231" sldId="2147483781"/>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498726343" sldId="2147483782"/>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84337179" sldId="2147483783"/>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4266152426" sldId="2147483784"/>
          </pc:sldLayoutMkLst>
        </pc:sldLayoutChg>
        <pc:sldLayoutChg chg="add del mod replId">
          <pc:chgData name="Silvia Roberta Petrica (2317885)" userId="S::2317885@student.uwtsd.ac.uk::f1fd4051-feb4-4b3c-a936-00f1ac0c3961" providerId="AD" clId="Web-{F0555606-5DEF-5DED-9AC4-DC0801363538}" dt="2024-07-19T22:00:00.709" v="141"/>
          <pc:sldLayoutMkLst>
            <pc:docMk/>
            <pc:sldMasterMk cId="3959144647" sldId="2147483774"/>
            <pc:sldLayoutMk cId="281544500" sldId="2147483785"/>
          </pc:sldLayoutMkLst>
        </pc:sldLayoutChg>
      </pc:sldMasterChg>
      <pc:sldMasterChg chg="add del addSldLayout delSldLayout modSldLayout">
        <pc:chgData name="Silvia Roberta Petrica (2317885)" userId="S::2317885@student.uwtsd.ac.uk::f1fd4051-feb4-4b3c-a936-00f1ac0c3961" providerId="AD" clId="Web-{F0555606-5DEF-5DED-9AC4-DC0801363538}" dt="2024-07-19T22:00:07.460" v="142"/>
        <pc:sldMasterMkLst>
          <pc:docMk/>
          <pc:sldMasterMk cId="2478654843" sldId="2147483786"/>
        </pc:sldMasterMkLst>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300781432" sldId="2147483787"/>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2129287566" sldId="2147483788"/>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3340090628" sldId="2147483789"/>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3248279911" sldId="2147483790"/>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3572504503" sldId="2147483791"/>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862213161" sldId="2147483792"/>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2558374678" sldId="2147483793"/>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2687026521" sldId="2147483794"/>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1088081916" sldId="2147483795"/>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469123636" sldId="2147483796"/>
          </pc:sldLayoutMkLst>
        </pc:sldLayoutChg>
        <pc:sldLayoutChg chg="add del mod replId">
          <pc:chgData name="Silvia Roberta Petrica (2317885)" userId="S::2317885@student.uwtsd.ac.uk::f1fd4051-feb4-4b3c-a936-00f1ac0c3961" providerId="AD" clId="Web-{F0555606-5DEF-5DED-9AC4-DC0801363538}" dt="2024-07-19T22:00:07.460" v="142"/>
          <pc:sldLayoutMkLst>
            <pc:docMk/>
            <pc:sldMasterMk cId="2478654843" sldId="2147483786"/>
            <pc:sldLayoutMk cId="4077483943" sldId="2147483797"/>
          </pc:sldLayoutMkLst>
        </pc:sldLayoutChg>
      </pc:sldMasterChg>
      <pc:sldMasterChg chg="add del addSldLayout delSldLayout modSldLayout">
        <pc:chgData name="Silvia Roberta Petrica (2317885)" userId="S::2317885@student.uwtsd.ac.uk::f1fd4051-feb4-4b3c-a936-00f1ac0c3961" providerId="AD" clId="Web-{F0555606-5DEF-5DED-9AC4-DC0801363538}" dt="2024-07-19T22:00:12.679" v="143"/>
        <pc:sldMasterMkLst>
          <pc:docMk/>
          <pc:sldMasterMk cId="2161944461" sldId="2147483798"/>
        </pc:sldMasterMkLst>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2593150489" sldId="2147483799"/>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1540877826" sldId="2147483800"/>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3518243782" sldId="2147483801"/>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4265805169" sldId="2147483802"/>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1339012612" sldId="2147483803"/>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3415909522" sldId="2147483804"/>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794353679" sldId="2147483805"/>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199064642" sldId="2147483806"/>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2141779330" sldId="2147483807"/>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1530016084" sldId="2147483808"/>
          </pc:sldLayoutMkLst>
        </pc:sldLayoutChg>
        <pc:sldLayoutChg chg="add del mod replId">
          <pc:chgData name="Silvia Roberta Petrica (2317885)" userId="S::2317885@student.uwtsd.ac.uk::f1fd4051-feb4-4b3c-a936-00f1ac0c3961" providerId="AD" clId="Web-{F0555606-5DEF-5DED-9AC4-DC0801363538}" dt="2024-07-19T22:00:12.679" v="143"/>
          <pc:sldLayoutMkLst>
            <pc:docMk/>
            <pc:sldMasterMk cId="2161944461" sldId="2147483798"/>
            <pc:sldLayoutMk cId="1235257273" sldId="2147483809"/>
          </pc:sldLayoutMkLst>
        </pc:sldLayoutChg>
      </pc:sldMasterChg>
      <pc:sldMasterChg chg="add del addSldLayout delSldLayout modSldLayout">
        <pc:chgData name="Silvia Roberta Petrica (2317885)" userId="S::2317885@student.uwtsd.ac.uk::f1fd4051-feb4-4b3c-a936-00f1ac0c3961" providerId="AD" clId="Web-{F0555606-5DEF-5DED-9AC4-DC0801363538}" dt="2024-07-19T22:00:20.804" v="144"/>
        <pc:sldMasterMkLst>
          <pc:docMk/>
          <pc:sldMasterMk cId="1046193030" sldId="2147483810"/>
        </pc:sldMasterMkLst>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398592203" sldId="2147483811"/>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1487854240" sldId="2147483812"/>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3455406258" sldId="2147483813"/>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504965734" sldId="2147483814"/>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1359390564" sldId="2147483815"/>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954549581" sldId="2147483816"/>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789738774" sldId="2147483817"/>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2303672101" sldId="2147483818"/>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1946763355" sldId="2147483819"/>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2190326029" sldId="2147483820"/>
          </pc:sldLayoutMkLst>
        </pc:sldLayoutChg>
        <pc:sldLayoutChg chg="add del mod replId">
          <pc:chgData name="Silvia Roberta Petrica (2317885)" userId="S::2317885@student.uwtsd.ac.uk::f1fd4051-feb4-4b3c-a936-00f1ac0c3961" providerId="AD" clId="Web-{F0555606-5DEF-5DED-9AC4-DC0801363538}" dt="2024-07-19T22:00:20.804" v="144"/>
          <pc:sldLayoutMkLst>
            <pc:docMk/>
            <pc:sldMasterMk cId="1046193030" sldId="2147483810"/>
            <pc:sldLayoutMk cId="2833416625" sldId="2147483821"/>
          </pc:sldLayoutMkLst>
        </pc:sldLayoutChg>
      </pc:sldMasterChg>
      <pc:sldMasterChg chg="add del addSldLayout delSldLayout modSldLayout">
        <pc:chgData name="Silvia Roberta Petrica (2317885)" userId="S::2317885@student.uwtsd.ac.uk::f1fd4051-feb4-4b3c-a936-00f1ac0c3961" providerId="AD" clId="Web-{F0555606-5DEF-5DED-9AC4-DC0801363538}" dt="2024-07-19T22:00:29.664" v="145"/>
        <pc:sldMasterMkLst>
          <pc:docMk/>
          <pc:sldMasterMk cId="1210011979" sldId="2147483822"/>
        </pc:sldMasterMkLst>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3970088547" sldId="2147483823"/>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1546867178" sldId="2147483824"/>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947076803" sldId="2147483825"/>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214030748" sldId="2147483826"/>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2405425964" sldId="2147483827"/>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3964458712" sldId="2147483828"/>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3337355910" sldId="2147483829"/>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1342735943" sldId="2147483830"/>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3034446861" sldId="2147483831"/>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1887738982" sldId="2147483832"/>
          </pc:sldLayoutMkLst>
        </pc:sldLayoutChg>
        <pc:sldLayoutChg chg="add del mod replId">
          <pc:chgData name="Silvia Roberta Petrica (2317885)" userId="S::2317885@student.uwtsd.ac.uk::f1fd4051-feb4-4b3c-a936-00f1ac0c3961" providerId="AD" clId="Web-{F0555606-5DEF-5DED-9AC4-DC0801363538}" dt="2024-07-19T22:00:29.664" v="145"/>
          <pc:sldLayoutMkLst>
            <pc:docMk/>
            <pc:sldMasterMk cId="1210011979" sldId="2147483822"/>
            <pc:sldLayoutMk cId="2796989495" sldId="2147483833"/>
          </pc:sldLayoutMkLst>
        </pc:sldLayoutChg>
      </pc:sldMasterChg>
      <pc:sldMasterChg chg="add addSldLayout modSldLayout">
        <pc:chgData name="Silvia Roberta Petrica (2317885)" userId="S::2317885@student.uwtsd.ac.uk::f1fd4051-feb4-4b3c-a936-00f1ac0c3961" providerId="AD" clId="Web-{F0555606-5DEF-5DED-9AC4-DC0801363538}" dt="2024-07-19T22:00:29.664" v="145"/>
        <pc:sldMasterMkLst>
          <pc:docMk/>
          <pc:sldMasterMk cId="2047893923" sldId="2147483834"/>
        </pc:sldMasterMkLst>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2921482579" sldId="2147483835"/>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2388582914" sldId="2147483836"/>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428326793" sldId="2147483837"/>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2151813711" sldId="2147483838"/>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2148307829" sldId="2147483839"/>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3608223543" sldId="2147483840"/>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824667595" sldId="2147483841"/>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1873770880" sldId="2147483842"/>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2208425209" sldId="2147483843"/>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2740459077" sldId="2147483844"/>
          </pc:sldLayoutMkLst>
        </pc:sldLayoutChg>
        <pc:sldLayoutChg chg="add mod replId">
          <pc:chgData name="Silvia Roberta Petrica (2317885)" userId="S::2317885@student.uwtsd.ac.uk::f1fd4051-feb4-4b3c-a936-00f1ac0c3961" providerId="AD" clId="Web-{F0555606-5DEF-5DED-9AC4-DC0801363538}" dt="2024-07-19T22:00:29.664" v="145"/>
          <pc:sldLayoutMkLst>
            <pc:docMk/>
            <pc:sldMasterMk cId="2047893923" sldId="2147483834"/>
            <pc:sldLayoutMk cId="347306378" sldId="2147483845"/>
          </pc:sldLayoutMkLst>
        </pc:sldLayoutChg>
      </pc:sldMasterChg>
    </pc:docChg>
  </pc:docChgLst>
  <pc:docChgLst>
    <pc:chgData clId="Web-{F0555606-5DEF-5DED-9AC4-DC0801363538}"/>
    <pc:docChg chg="modSld">
      <pc:chgData name="" userId="" providerId="" clId="Web-{F0555606-5DEF-5DED-9AC4-DC0801363538}" dt="2024-07-19T21:44:58.335" v="7" actId="20577"/>
      <pc:docMkLst>
        <pc:docMk/>
      </pc:docMkLst>
      <pc:sldChg chg="modSp">
        <pc:chgData name="" userId="" providerId="" clId="Web-{F0555606-5DEF-5DED-9AC4-DC0801363538}" dt="2024-07-19T21:44:58.335" v="7" actId="20577"/>
        <pc:sldMkLst>
          <pc:docMk/>
          <pc:sldMk cId="109857222" sldId="256"/>
        </pc:sldMkLst>
        <pc:spChg chg="mod">
          <ac:chgData name="" userId="" providerId="" clId="Web-{F0555606-5DEF-5DED-9AC4-DC0801363538}" dt="2024-07-19T21:44:58.335" v="7"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7/19/2024</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9214825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7/19/2024</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388582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7/19/2024</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8326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7/19/2024</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51813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7/19/2024</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48307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7/19/2024</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608223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7/19/2024</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824667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7/19/2024</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873770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7/19/2024</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208425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7/19/2024</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740459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7/19/2024</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47306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7/19/2024</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2047893923"/>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rospects.ac.uk/applying-for-university/university-life/looking-after-your-mental-health-at-university#:~:text=Make%20time%20to%20relax%20and,maintaining%20social%20connections%20is%20vital" TargetMode="External"/><Relationship Id="rId2" Type="http://schemas.openxmlformats.org/officeDocument/2006/relationships/hyperlink" Target="https://www.mentalhealth.org.uk/explore-mental-health/about-mental-health#:~:text=Having%20good%20mental%20health%20makes,feeling%20good%20all%20the%20time"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types-of-mental-health-problems/mental-health-problems-introduction/about-mental-health-problems/" TargetMode="External"/><Relationship Id="rId5" Type="http://schemas.openxmlformats.org/officeDocument/2006/relationships/hyperlink" Target="http://mentahttps:/www.mentalhealth.org.uk/explore-mental-health/about-mental-health" TargetMode="External"/><Relationship Id="rId4" Type="http://schemas.openxmlformats.org/officeDocument/2006/relationships/hyperlink" Target="https://www.who.int/news-room/fact-sheets/detail/mental-health-strengthening-our-respon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6F722EF-49E3-B10D-9E64-3F88D0CA4386}"/>
              </a:ext>
            </a:extLst>
          </p:cNvPr>
          <p:cNvPicPr>
            <a:picLocks noChangeAspect="1"/>
          </p:cNvPicPr>
          <p:nvPr/>
        </p:nvPicPr>
        <p:blipFill>
          <a:blip r:embed="rId2">
            <a:alphaModFix amt="60000"/>
          </a:blip>
          <a:srcRect t="1598" r="6" b="6"/>
          <a:stretch/>
        </p:blipFill>
        <p:spPr>
          <a:xfrm>
            <a:off x="20" y="10"/>
            <a:ext cx="12188921" cy="6857990"/>
          </a:xfrm>
          <a:prstGeom prst="rect">
            <a:avLst/>
          </a:prstGeom>
        </p:spPr>
      </p:pic>
      <p:sp>
        <p:nvSpPr>
          <p:cNvPr id="2" name="Title 1"/>
          <p:cNvSpPr>
            <a:spLocks noGrp="1"/>
          </p:cNvSpPr>
          <p:nvPr>
            <p:ph type="ctrTitle"/>
          </p:nvPr>
        </p:nvSpPr>
        <p:spPr>
          <a:xfrm>
            <a:off x="394233" y="686020"/>
            <a:ext cx="8630138" cy="2742980"/>
          </a:xfrm>
        </p:spPr>
        <p:txBody>
          <a:bodyPr>
            <a:normAutofit/>
          </a:bodyPr>
          <a:lstStyle/>
          <a:p>
            <a:r>
              <a:rPr lang="en-US">
                <a:solidFill>
                  <a:srgbClr val="FFFFFF"/>
                </a:solidFill>
              </a:rPr>
              <a:t> The Importance of looking after your mental health whilst at University</a:t>
            </a:r>
          </a:p>
        </p:txBody>
      </p:sp>
      <p:sp>
        <p:nvSpPr>
          <p:cNvPr id="3" name="Subtitle 2"/>
          <p:cNvSpPr>
            <a:spLocks noGrp="1"/>
          </p:cNvSpPr>
          <p:nvPr>
            <p:ph type="subTitle" idx="1"/>
          </p:nvPr>
        </p:nvSpPr>
        <p:spPr>
          <a:xfrm>
            <a:off x="394233" y="3602038"/>
            <a:ext cx="8630138" cy="2569942"/>
          </a:xfrm>
        </p:spPr>
        <p:txBody>
          <a:bodyPr vert="horz" lIns="91440" tIns="45720" rIns="91440" bIns="45720" rtlCol="0" anchor="t">
            <a:normAutofit/>
          </a:bodyPr>
          <a:lstStyle/>
          <a:p>
            <a:r>
              <a:rPr lang="en-US" sz="2400" dirty="0">
                <a:solidFill>
                  <a:srgbClr val="FFFFFF"/>
                </a:solidFill>
              </a:rPr>
              <a:t>Silvia Roberta Petrica </a:t>
            </a:r>
          </a:p>
          <a:p>
            <a:r>
              <a:rPr lang="en-US" sz="2400" dirty="0">
                <a:solidFill>
                  <a:srgbClr val="FFFFFF"/>
                </a:solidFill>
              </a:rPr>
              <a:t>2317885</a:t>
            </a:r>
          </a:p>
        </p:txBody>
      </p:sp>
      <p:pic>
        <p:nvPicPr>
          <p:cNvPr id="7" name="Camera 6">
            <a:extLst>
              <a:ext uri="{FF2B5EF4-FFF2-40B4-BE49-F238E27FC236}">
                <a16:creationId xmlns:a16="http://schemas.microsoft.com/office/drawing/2014/main" id="{CC8C31CC-C55F-295A-0403-3311F31C4BA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A250C-C899-EB02-2B72-1A1F05AD9A8D}"/>
              </a:ext>
            </a:extLst>
          </p:cNvPr>
          <p:cNvSpPr>
            <a:spLocks noGrp="1"/>
          </p:cNvSpPr>
          <p:nvPr>
            <p:ph type="title"/>
          </p:nvPr>
        </p:nvSpPr>
        <p:spPr>
          <a:xfrm>
            <a:off x="612648" y="548640"/>
            <a:ext cx="10741152" cy="1132258"/>
          </a:xfrm>
        </p:spPr>
        <p:txBody>
          <a:bodyPr anchor="t">
            <a:normAutofit/>
          </a:bodyPr>
          <a:lstStyle/>
          <a:p>
            <a:r>
              <a:rPr lang="en-US"/>
              <a:t>What is mental health? (Definition &amp; Conditions)</a:t>
            </a:r>
            <a:endParaRPr lang="en-US" dirty="0"/>
          </a:p>
        </p:txBody>
      </p:sp>
      <p:sp>
        <p:nvSpPr>
          <p:cNvPr id="3" name="Content Placeholder 2">
            <a:extLst>
              <a:ext uri="{FF2B5EF4-FFF2-40B4-BE49-F238E27FC236}">
                <a16:creationId xmlns:a16="http://schemas.microsoft.com/office/drawing/2014/main" id="{48A830A9-4490-F757-BEF9-D23ED8CDAF90}"/>
              </a:ext>
            </a:extLst>
          </p:cNvPr>
          <p:cNvSpPr>
            <a:spLocks noGrp="1"/>
          </p:cNvSpPr>
          <p:nvPr>
            <p:ph sz="half" idx="1"/>
          </p:nvPr>
        </p:nvSpPr>
        <p:spPr>
          <a:xfrm>
            <a:off x="612648" y="1825625"/>
            <a:ext cx="5181600" cy="4351338"/>
          </a:xfrm>
        </p:spPr>
        <p:txBody>
          <a:bodyPr vert="horz" lIns="91440" tIns="45720" rIns="91440" bIns="45720" rtlCol="0">
            <a:normAutofit/>
          </a:bodyPr>
          <a:lstStyle/>
          <a:p>
            <a:pPr marL="0" indent="0">
              <a:lnSpc>
                <a:spcPct val="110000"/>
              </a:lnSpc>
              <a:buNone/>
            </a:pPr>
            <a:r>
              <a:rPr lang="en-US" sz="1400"/>
              <a:t>Mental health encompasses our emotional, psychological, and social well-being. It affects how we think, feel, and act; how we handle stress, relate to others, and make decisions. It's a critical aspect of overall health and influences our daily functioning and quality of life.</a:t>
            </a:r>
          </a:p>
          <a:p>
            <a:pPr>
              <a:lnSpc>
                <a:spcPct val="110000"/>
              </a:lnSpc>
              <a:buFont typeface="Arial"/>
              <a:buChar char="•"/>
            </a:pPr>
            <a:r>
              <a:rPr lang="en-US" sz="1400" b="1"/>
              <a:t>Anxiety Disorders:</a:t>
            </a:r>
            <a:r>
              <a:rPr lang="en-US" sz="1400"/>
              <a:t> Such as generalized anxiety disorder, panic disorder, and social anxiety disorder.</a:t>
            </a:r>
          </a:p>
          <a:p>
            <a:pPr>
              <a:lnSpc>
                <a:spcPct val="110000"/>
              </a:lnSpc>
              <a:buFont typeface="Arial"/>
              <a:buChar char="•"/>
            </a:pPr>
            <a:r>
              <a:rPr lang="en-US" sz="1400" b="1"/>
              <a:t>Mood Disorders:</a:t>
            </a:r>
            <a:r>
              <a:rPr lang="en-US" sz="1400"/>
              <a:t> Including depression, bipolar disorder, and cyclothymia.</a:t>
            </a:r>
          </a:p>
          <a:p>
            <a:pPr>
              <a:lnSpc>
                <a:spcPct val="110000"/>
              </a:lnSpc>
              <a:buFont typeface="Arial"/>
              <a:buChar char="•"/>
            </a:pPr>
            <a:r>
              <a:rPr lang="en-US" sz="1400" b="1"/>
              <a:t>Personality Disorders:</a:t>
            </a:r>
            <a:r>
              <a:rPr lang="en-US" sz="1400"/>
              <a:t> Such as borderline personality disorder and narcissistic personality disorder.</a:t>
            </a:r>
          </a:p>
          <a:p>
            <a:pPr>
              <a:lnSpc>
                <a:spcPct val="110000"/>
              </a:lnSpc>
              <a:buFont typeface="Arial"/>
              <a:buChar char="•"/>
            </a:pPr>
            <a:r>
              <a:rPr lang="en-US" sz="1400" b="1"/>
              <a:t>Eating Disorders:</a:t>
            </a:r>
            <a:r>
              <a:rPr lang="en-US" sz="1400"/>
              <a:t> Such as anorexia nervosa, bulimia nervosa, and binge-eating disorder.</a:t>
            </a:r>
          </a:p>
          <a:p>
            <a:pPr marL="0" indent="0">
              <a:lnSpc>
                <a:spcPct val="110000"/>
              </a:lnSpc>
              <a:buNone/>
            </a:pPr>
            <a:endParaRPr lang="en-US" sz="1400"/>
          </a:p>
          <a:p>
            <a:pPr>
              <a:lnSpc>
                <a:spcPct val="110000"/>
              </a:lnSpc>
            </a:pPr>
            <a:endParaRPr lang="en-US" sz="1400"/>
          </a:p>
        </p:txBody>
      </p:sp>
      <p:pic>
        <p:nvPicPr>
          <p:cNvPr id="4" name="Picture 3" descr="Mental Health Comorbidities">
            <a:extLst>
              <a:ext uri="{FF2B5EF4-FFF2-40B4-BE49-F238E27FC236}">
                <a16:creationId xmlns:a16="http://schemas.microsoft.com/office/drawing/2014/main" id="{73D19C3C-08BF-D572-7B90-29B4ADCF6745}"/>
              </a:ext>
            </a:extLst>
          </p:cNvPr>
          <p:cNvPicPr>
            <a:picLocks noChangeAspect="1"/>
          </p:cNvPicPr>
          <p:nvPr/>
        </p:nvPicPr>
        <p:blipFill>
          <a:blip r:embed="rId2"/>
          <a:stretch>
            <a:fillRect/>
          </a:stretch>
        </p:blipFill>
        <p:spPr>
          <a:xfrm>
            <a:off x="6172200" y="1889792"/>
            <a:ext cx="5181600" cy="4223004"/>
          </a:xfrm>
          <a:prstGeom prst="rect">
            <a:avLst/>
          </a:prstGeom>
          <a:noFill/>
        </p:spPr>
      </p:pic>
      <p:sp>
        <p:nvSpPr>
          <p:cNvPr id="9" name="Date Placeholder 4">
            <a:extLst>
              <a:ext uri="{FF2B5EF4-FFF2-40B4-BE49-F238E27FC236}">
                <a16:creationId xmlns:a16="http://schemas.microsoft.com/office/drawing/2014/main" id="{80EAB40C-278A-D3FC-01A9-FEC3233DEAD9}"/>
              </a:ext>
            </a:extLst>
          </p:cNvPr>
          <p:cNvSpPr>
            <a:spLocks noGrp="1"/>
          </p:cNvSpPr>
          <p:nvPr>
            <p:ph type="dt" sz="half" idx="10"/>
          </p:nvPr>
        </p:nvSpPr>
        <p:spPr>
          <a:xfrm>
            <a:off x="137160" y="6453002"/>
            <a:ext cx="3494314" cy="365125"/>
          </a:xfrm>
        </p:spPr>
        <p:txBody>
          <a:bodyPr/>
          <a:lstStyle/>
          <a:p>
            <a:pPr>
              <a:spcAft>
                <a:spcPts val="600"/>
              </a:spcAft>
            </a:pPr>
            <a:fld id="{B395569C-3F4F-4EA9-AB39-AE3A0CC88B96}" type="datetime1">
              <a:pPr>
                <a:spcAft>
                  <a:spcPts val="600"/>
                </a:spcAft>
              </a:pPr>
              <a:t>7/19/2024</a:t>
            </a:fld>
            <a:endParaRPr lang="en-US"/>
          </a:p>
        </p:txBody>
      </p:sp>
      <p:sp>
        <p:nvSpPr>
          <p:cNvPr id="11" name="Footer Placeholder 5">
            <a:extLst>
              <a:ext uri="{FF2B5EF4-FFF2-40B4-BE49-F238E27FC236}">
                <a16:creationId xmlns:a16="http://schemas.microsoft.com/office/drawing/2014/main" id="{ED89A505-9DB2-5C9C-A99F-022837CFF523}"/>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8FB66EF3-42F8-33B3-EE02-1313ABC066B2}"/>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2</a:t>
            </a:fld>
            <a:endParaRPr lang="en-US"/>
          </a:p>
        </p:txBody>
      </p:sp>
      <p:pic>
        <p:nvPicPr>
          <p:cNvPr id="5" name="Camera 4">
            <a:extLst>
              <a:ext uri="{FF2B5EF4-FFF2-40B4-BE49-F238E27FC236}">
                <a16:creationId xmlns:a16="http://schemas.microsoft.com/office/drawing/2014/main" id="{92206F81-D11E-36A6-F413-13DD5ECA4F51}"/>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4872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1A613-1CF9-A43A-E317-780E3F15E72E}"/>
              </a:ext>
            </a:extLst>
          </p:cNvPr>
          <p:cNvSpPr>
            <a:spLocks noGrp="1"/>
          </p:cNvSpPr>
          <p:nvPr>
            <p:ph type="title"/>
          </p:nvPr>
        </p:nvSpPr>
        <p:spPr>
          <a:xfrm>
            <a:off x="612648" y="548640"/>
            <a:ext cx="10741152" cy="1132258"/>
          </a:xfrm>
        </p:spPr>
        <p:txBody>
          <a:bodyPr anchor="t">
            <a:normAutofit/>
          </a:bodyPr>
          <a:lstStyle/>
          <a:p>
            <a:r>
              <a:rPr lang="en-US"/>
              <a:t>The importance of looking after your mental health</a:t>
            </a:r>
          </a:p>
        </p:txBody>
      </p:sp>
      <p:sp>
        <p:nvSpPr>
          <p:cNvPr id="3" name="Content Placeholder 2">
            <a:extLst>
              <a:ext uri="{FF2B5EF4-FFF2-40B4-BE49-F238E27FC236}">
                <a16:creationId xmlns:a16="http://schemas.microsoft.com/office/drawing/2014/main" id="{24AE2267-B1DC-6508-2B22-99A25A7FD18F}"/>
              </a:ext>
            </a:extLst>
          </p:cNvPr>
          <p:cNvSpPr>
            <a:spLocks noGrp="1"/>
          </p:cNvSpPr>
          <p:nvPr>
            <p:ph sz="half" idx="1"/>
          </p:nvPr>
        </p:nvSpPr>
        <p:spPr>
          <a:xfrm>
            <a:off x="612648" y="1825625"/>
            <a:ext cx="5181600" cy="4351338"/>
          </a:xfrm>
        </p:spPr>
        <p:txBody>
          <a:bodyPr vert="horz" lIns="91440" tIns="45720" rIns="91440" bIns="45720" rtlCol="0">
            <a:normAutofit/>
          </a:bodyPr>
          <a:lstStyle/>
          <a:p>
            <a:pPr>
              <a:lnSpc>
                <a:spcPct val="110000"/>
              </a:lnSpc>
            </a:pPr>
            <a:r>
              <a:rPr lang="en-US" sz="1400"/>
              <a:t>Life is easier when one's mental health is strong. It supports us in learning, forming and maintaining positive connections with other people, coping with losses, changes, anxieties, and uncertainties in life, and soothing and calming ourselves when we're angry.</a:t>
            </a:r>
          </a:p>
          <a:p>
            <a:pPr>
              <a:lnSpc>
                <a:spcPct val="110000"/>
              </a:lnSpc>
            </a:pPr>
            <a:endParaRPr lang="en-US" sz="1400"/>
          </a:p>
          <a:p>
            <a:pPr>
              <a:lnSpc>
                <a:spcPct val="110000"/>
              </a:lnSpc>
            </a:pPr>
            <a:r>
              <a:rPr lang="en-US" sz="1400"/>
              <a:t>Being mentally well does not equate to being happy all the time. Everybody has highs and lows. Everyone is impacted by the inevitable dangers, anxieties, and losses that come with life. Occasionally, uncomfortable emotions pass fast, and we recover. We can struggle for a lot longer at times. Anyone can experience this.</a:t>
            </a:r>
          </a:p>
          <a:p>
            <a:pPr>
              <a:lnSpc>
                <a:spcPct val="110000"/>
              </a:lnSpc>
            </a:pPr>
            <a:endParaRPr lang="en-US" sz="1400"/>
          </a:p>
          <a:p>
            <a:pPr>
              <a:lnSpc>
                <a:spcPct val="110000"/>
              </a:lnSpc>
            </a:pPr>
            <a:r>
              <a:rPr lang="en-US" sz="1400"/>
              <a:t>It is within our power to assist, enhance, and avoid mental health issues.</a:t>
            </a:r>
          </a:p>
        </p:txBody>
      </p:sp>
      <p:pic>
        <p:nvPicPr>
          <p:cNvPr id="7" name="Picture 6" descr="Importance of Mental Health">
            <a:extLst>
              <a:ext uri="{FF2B5EF4-FFF2-40B4-BE49-F238E27FC236}">
                <a16:creationId xmlns:a16="http://schemas.microsoft.com/office/drawing/2014/main" id="{471BA29E-8004-334C-1510-FAEA989CB1FA}"/>
              </a:ext>
            </a:extLst>
          </p:cNvPr>
          <p:cNvPicPr>
            <a:picLocks noChangeAspect="1"/>
          </p:cNvPicPr>
          <p:nvPr/>
        </p:nvPicPr>
        <p:blipFill>
          <a:blip r:embed="rId2"/>
          <a:stretch>
            <a:fillRect/>
          </a:stretch>
        </p:blipFill>
        <p:spPr>
          <a:xfrm>
            <a:off x="6172200" y="2274094"/>
            <a:ext cx="5181600" cy="3454400"/>
          </a:xfrm>
          <a:prstGeom prst="rect">
            <a:avLst/>
          </a:prstGeom>
          <a:noFill/>
        </p:spPr>
      </p:pic>
      <p:sp>
        <p:nvSpPr>
          <p:cNvPr id="4" name="Date Placeholder 3">
            <a:extLst>
              <a:ext uri="{FF2B5EF4-FFF2-40B4-BE49-F238E27FC236}">
                <a16:creationId xmlns:a16="http://schemas.microsoft.com/office/drawing/2014/main" id="{3BCAFCFD-BC5F-2D8D-45D8-4C266FF5FFC3}"/>
              </a:ext>
            </a:extLst>
          </p:cNvPr>
          <p:cNvSpPr>
            <a:spLocks noGrp="1"/>
          </p:cNvSpPr>
          <p:nvPr>
            <p:ph type="dt" sz="half" idx="10"/>
          </p:nvPr>
        </p:nvSpPr>
        <p:spPr>
          <a:xfrm>
            <a:off x="137160" y="6453002"/>
            <a:ext cx="3494314" cy="365125"/>
          </a:xfrm>
        </p:spPr>
        <p:txBody>
          <a:bodyPr anchor="ctr">
            <a:normAutofit/>
          </a:bodyPr>
          <a:lstStyle/>
          <a:p>
            <a:pPr>
              <a:spcAft>
                <a:spcPts val="600"/>
              </a:spcAft>
            </a:pPr>
            <a:fld id="{A52F9D5C-322C-4F95-A1CC-0A69D5B0222F}" type="datetime1">
              <a:pPr>
                <a:spcAft>
                  <a:spcPts val="600"/>
                </a:spcAft>
              </a:pPr>
              <a:t>7/19/2024</a:t>
            </a:fld>
            <a:endParaRPr lang="en-US"/>
          </a:p>
        </p:txBody>
      </p:sp>
      <p:sp>
        <p:nvSpPr>
          <p:cNvPr id="5" name="Footer Placeholder 4">
            <a:extLst>
              <a:ext uri="{FF2B5EF4-FFF2-40B4-BE49-F238E27FC236}">
                <a16:creationId xmlns:a16="http://schemas.microsoft.com/office/drawing/2014/main" id="{F8CC54CE-8B57-EA04-E8CF-AB1A4A2D2761}"/>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11F53DF-8B9B-1668-A724-B85BBA610703}"/>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3</a:t>
            </a:fld>
            <a:endParaRPr lang="en-US"/>
          </a:p>
        </p:txBody>
      </p:sp>
      <p:pic>
        <p:nvPicPr>
          <p:cNvPr id="8" name="Camera 7">
            <a:extLst>
              <a:ext uri="{FF2B5EF4-FFF2-40B4-BE49-F238E27FC236}">
                <a16:creationId xmlns:a16="http://schemas.microsoft.com/office/drawing/2014/main" id="{0811B825-C11F-821F-CA08-A42FECDE68C4}"/>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4972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0E046-31B1-DBB7-C5EB-F8A581F42D30}"/>
              </a:ext>
            </a:extLst>
          </p:cNvPr>
          <p:cNvSpPr>
            <a:spLocks noGrp="1"/>
          </p:cNvSpPr>
          <p:nvPr>
            <p:ph type="title"/>
          </p:nvPr>
        </p:nvSpPr>
        <p:spPr>
          <a:xfrm>
            <a:off x="612648" y="465133"/>
            <a:ext cx="10653578" cy="1132258"/>
          </a:xfrm>
        </p:spPr>
        <p:txBody>
          <a:bodyPr/>
          <a:lstStyle/>
          <a:p>
            <a:r>
              <a:rPr lang="en-US" dirty="0"/>
              <a:t>How to look after your mental health whilst at university</a:t>
            </a:r>
          </a:p>
        </p:txBody>
      </p:sp>
      <p:sp>
        <p:nvSpPr>
          <p:cNvPr id="3" name="Content Placeholder 2">
            <a:extLst>
              <a:ext uri="{FF2B5EF4-FFF2-40B4-BE49-F238E27FC236}">
                <a16:creationId xmlns:a16="http://schemas.microsoft.com/office/drawing/2014/main" id="{C662BE9D-25E2-1E38-4E54-655576547424}"/>
              </a:ext>
            </a:extLst>
          </p:cNvPr>
          <p:cNvSpPr>
            <a:spLocks noGrp="1"/>
          </p:cNvSpPr>
          <p:nvPr>
            <p:ph idx="1"/>
          </p:nvPr>
        </p:nvSpPr>
        <p:spPr/>
        <p:txBody>
          <a:bodyPr vert="horz" lIns="91440" tIns="45720" rIns="91440" bIns="45720" rtlCol="0" anchor="t">
            <a:normAutofit lnSpcReduction="10000"/>
          </a:bodyPr>
          <a:lstStyle/>
          <a:p>
            <a:pPr marL="0" indent="0">
              <a:buNone/>
            </a:pPr>
            <a:r>
              <a:rPr lang="en-US" dirty="0">
                <a:ea typeface="+mn-lt"/>
                <a:cs typeface="+mn-lt"/>
              </a:rPr>
              <a:t>University life can be a thrilling yet challenging period. Balancing academic demands, social activities, and personal responsibilities can sometimes feel overwhelming. Prioritizing mental health is essential to navigate these pressures effectively. </a:t>
            </a:r>
            <a:endParaRPr lang="en-US">
              <a:ea typeface="+mn-lt"/>
              <a:cs typeface="+mn-lt"/>
            </a:endParaRPr>
          </a:p>
          <a:p>
            <a:pPr marL="0" indent="0">
              <a:buNone/>
            </a:pPr>
            <a:r>
              <a:rPr lang="en-US" sz="1800" b="1" dirty="0">
                <a:solidFill>
                  <a:srgbClr val="485D65"/>
                </a:solidFill>
                <a:ea typeface="+mn-lt"/>
                <a:cs typeface="+mn-lt"/>
              </a:rPr>
              <a:t>Make time to relax and do something you enjoy. </a:t>
            </a:r>
            <a:endParaRPr lang="en-US" sz="1800" b="1">
              <a:solidFill>
                <a:srgbClr val="000000"/>
              </a:solidFill>
              <a:ea typeface="+mn-lt"/>
              <a:cs typeface="+mn-lt"/>
            </a:endParaRPr>
          </a:p>
          <a:p>
            <a:pPr marL="0" indent="0">
              <a:buNone/>
            </a:pPr>
            <a:r>
              <a:rPr lang="en-US" sz="1800" b="1" dirty="0">
                <a:solidFill>
                  <a:srgbClr val="485D65"/>
                </a:solidFill>
                <a:ea typeface="+mn-lt"/>
                <a:cs typeface="+mn-lt"/>
              </a:rPr>
              <a:t>Set achievable goals - mental health struggles can make simple tasks feel overwhelming so don't overload yourself. </a:t>
            </a:r>
            <a:endParaRPr lang="en-US" sz="1800" b="1">
              <a:solidFill>
                <a:srgbClr val="000000"/>
              </a:solidFill>
              <a:ea typeface="+mn-lt"/>
              <a:cs typeface="+mn-lt"/>
            </a:endParaRPr>
          </a:p>
          <a:p>
            <a:pPr marL="0" indent="0">
              <a:buNone/>
            </a:pPr>
            <a:r>
              <a:rPr lang="en-US" sz="1800" b="1" dirty="0">
                <a:solidFill>
                  <a:srgbClr val="485D65"/>
                </a:solidFill>
                <a:ea typeface="+mn-lt"/>
                <a:cs typeface="+mn-lt"/>
              </a:rPr>
              <a:t>Keep in touch - you might not always feel like it but maintaining social connections is vital. </a:t>
            </a:r>
            <a:endParaRPr lang="en-US" sz="1800" b="1">
              <a:solidFill>
                <a:srgbClr val="000000"/>
              </a:solidFill>
              <a:ea typeface="+mn-lt"/>
              <a:cs typeface="+mn-lt"/>
            </a:endParaRPr>
          </a:p>
          <a:p>
            <a:pPr marL="0" indent="0">
              <a:buNone/>
            </a:pPr>
            <a:r>
              <a:rPr lang="en-US" sz="1800" b="1" dirty="0">
                <a:solidFill>
                  <a:srgbClr val="485D65"/>
                </a:solidFill>
                <a:ea typeface="+mn-lt"/>
                <a:cs typeface="+mn-lt"/>
              </a:rPr>
              <a:t>Don't isolate yourself.</a:t>
            </a:r>
            <a:endParaRPr lang="en-US" sz="1800" b="1"/>
          </a:p>
          <a:p>
            <a:pPr marL="0" indent="0">
              <a:buNone/>
            </a:pPr>
            <a:r>
              <a:rPr lang="en-US" dirty="0">
                <a:ea typeface="+mn-lt"/>
                <a:cs typeface="+mn-lt"/>
              </a:rPr>
              <a:t>Although stress is a normal reaction to demands or challenges, prolonged or overwhelming stress can have a negative impact on many elements of both physical and mental health. Knowing the effects of stress aids in creating practical plans to control it and preserve general wellbeing. </a:t>
            </a:r>
            <a:endParaRPr lang="en-US" dirty="0"/>
          </a:p>
        </p:txBody>
      </p:sp>
      <p:sp>
        <p:nvSpPr>
          <p:cNvPr id="4" name="Date Placeholder 3">
            <a:extLst>
              <a:ext uri="{FF2B5EF4-FFF2-40B4-BE49-F238E27FC236}">
                <a16:creationId xmlns:a16="http://schemas.microsoft.com/office/drawing/2014/main" id="{2E208CBA-F57F-3B26-5F98-5A850A280732}"/>
              </a:ext>
            </a:extLst>
          </p:cNvPr>
          <p:cNvSpPr>
            <a:spLocks noGrp="1"/>
          </p:cNvSpPr>
          <p:nvPr>
            <p:ph type="dt" sz="half" idx="10"/>
          </p:nvPr>
        </p:nvSpPr>
        <p:spPr/>
        <p:txBody>
          <a:bodyPr/>
          <a:lstStyle/>
          <a:p>
            <a:fld id="{90DA19BF-C17B-4A2A-A47C-C4AA6DA3722A}" type="datetime1">
              <a:t>7/19/2024</a:t>
            </a:fld>
            <a:endParaRPr lang="en-US" dirty="0"/>
          </a:p>
        </p:txBody>
      </p:sp>
      <p:sp>
        <p:nvSpPr>
          <p:cNvPr id="5" name="Footer Placeholder 4">
            <a:extLst>
              <a:ext uri="{FF2B5EF4-FFF2-40B4-BE49-F238E27FC236}">
                <a16:creationId xmlns:a16="http://schemas.microsoft.com/office/drawing/2014/main" id="{B318B785-8F84-FA62-7666-B2F7EA036D6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F5AB769-5382-7953-0698-AC5B06C5B1C4}"/>
              </a:ext>
            </a:extLst>
          </p:cNvPr>
          <p:cNvSpPr>
            <a:spLocks noGrp="1"/>
          </p:cNvSpPr>
          <p:nvPr>
            <p:ph type="sldNum" sz="quarter" idx="12"/>
          </p:nvPr>
        </p:nvSpPr>
        <p:spPr/>
        <p:txBody>
          <a:bodyPr/>
          <a:lstStyle/>
          <a:p>
            <a:fld id="{CC057153-B650-4DEB-B370-79DDCFDCE934}" type="slidenum">
              <a:rPr lang="en-US" dirty="0"/>
              <a:t>4</a:t>
            </a:fld>
            <a:endParaRPr lang="en-US" dirty="0"/>
          </a:p>
        </p:txBody>
      </p:sp>
      <p:pic>
        <p:nvPicPr>
          <p:cNvPr id="7" name="Camera 6">
            <a:extLst>
              <a:ext uri="{FF2B5EF4-FFF2-40B4-BE49-F238E27FC236}">
                <a16:creationId xmlns:a16="http://schemas.microsoft.com/office/drawing/2014/main" id="{6A6449C5-06A2-0814-9627-F80DE5E08006}"/>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807204"/>
            <a:ext cx="2006600" cy="2019300"/>
          </a:xfrm>
          <a:prstGeom prst="ellipse">
            <a:avLst/>
          </a:prstGeom>
        </p:spPr>
      </p:pic>
    </p:spTree>
    <p:extLst>
      <p:ext uri="{BB962C8B-B14F-4D97-AF65-F5344CB8AC3E}">
        <p14:creationId xmlns:p14="http://schemas.microsoft.com/office/powerpoint/2010/main" val="96695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5DE3-4DB5-A7A4-F2C3-D87278321F3A}"/>
              </a:ext>
            </a:extLst>
          </p:cNvPr>
          <p:cNvSpPr>
            <a:spLocks noGrp="1"/>
          </p:cNvSpPr>
          <p:nvPr>
            <p:ph type="title"/>
          </p:nvPr>
        </p:nvSpPr>
        <p:spPr/>
        <p:txBody>
          <a:bodyPr/>
          <a:lstStyle/>
          <a:p>
            <a:r>
              <a:rPr lang="en-US" dirty="0" err="1"/>
              <a:t>Refernces</a:t>
            </a:r>
            <a:r>
              <a:rPr lang="en-US" dirty="0"/>
              <a:t> </a:t>
            </a:r>
          </a:p>
        </p:txBody>
      </p:sp>
      <p:sp>
        <p:nvSpPr>
          <p:cNvPr id="3" name="Content Placeholder 2">
            <a:extLst>
              <a:ext uri="{FF2B5EF4-FFF2-40B4-BE49-F238E27FC236}">
                <a16:creationId xmlns:a16="http://schemas.microsoft.com/office/drawing/2014/main" id="{96498C5B-3B50-DB9A-6BE6-88A12BA13C6F}"/>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US" dirty="0">
                <a:ea typeface="+mn-lt"/>
                <a:cs typeface="+mn-lt"/>
              </a:rPr>
              <a:t>About mental health(2023).available at.</a:t>
            </a:r>
            <a:r>
              <a:rPr lang="en-US" dirty="0">
                <a:ea typeface="+mn-lt"/>
                <a:cs typeface="+mn-lt"/>
                <a:hlinkClick r:id="rId2"/>
              </a:rPr>
              <a:t>https://www.mentalhealth.org.uk/explore-mental-health/about-mental-health#:~:text=Having%20good%20mental%20health%20makes,feeling%20good%20all%20the%20time</a:t>
            </a:r>
            <a:r>
              <a:rPr lang="en-US" dirty="0">
                <a:ea typeface="+mn-lt"/>
                <a:cs typeface="+mn-lt"/>
              </a:rPr>
              <a:t>. [accessed date 19 July 2024]</a:t>
            </a:r>
            <a:endParaRPr lang="en-US" dirty="0"/>
          </a:p>
          <a:p>
            <a:pPr marL="0" indent="0">
              <a:buNone/>
            </a:pPr>
            <a:r>
              <a:rPr lang="en-US" dirty="0">
                <a:ea typeface="+mn-lt"/>
                <a:cs typeface="+mn-lt"/>
              </a:rPr>
              <a:t>Prospects(</a:t>
            </a:r>
            <a:r>
              <a:rPr lang="en-US" err="1">
                <a:ea typeface="+mn-lt"/>
                <a:cs typeface="+mn-lt"/>
              </a:rPr>
              <a:t>january</a:t>
            </a:r>
            <a:r>
              <a:rPr lang="en-US" dirty="0">
                <a:ea typeface="+mn-lt"/>
                <a:cs typeface="+mn-lt"/>
              </a:rPr>
              <a:t> 2023).available at </a:t>
            </a:r>
            <a:r>
              <a:rPr lang="en-US" dirty="0">
                <a:ea typeface="+mn-lt"/>
                <a:cs typeface="+mn-lt"/>
                <a:hlinkClick r:id="rId3"/>
              </a:rPr>
              <a:t>https://www.prospects.ac.uk/applying-for-university/university-life/looking-after-your-mental-health-at-university#:~:text=Make%20time%20to%20relax%20and,maintaining%20social%20connections%20is%20vital</a:t>
            </a:r>
            <a:r>
              <a:rPr lang="en-US" dirty="0">
                <a:ea typeface="+mn-lt"/>
                <a:cs typeface="+mn-lt"/>
              </a:rPr>
              <a:t>. [accessed date 19 July 2024]</a:t>
            </a:r>
            <a:endParaRPr lang="en-US" dirty="0"/>
          </a:p>
          <a:p>
            <a:pPr marL="0" indent="0">
              <a:buNone/>
            </a:pPr>
            <a:r>
              <a:rPr lang="en-US" dirty="0">
                <a:ea typeface="+mn-lt"/>
                <a:cs typeface="+mn-lt"/>
              </a:rPr>
              <a:t>World health </a:t>
            </a:r>
            <a:r>
              <a:rPr lang="en-US" err="1">
                <a:ea typeface="+mn-lt"/>
                <a:cs typeface="+mn-lt"/>
              </a:rPr>
              <a:t>organisation</a:t>
            </a:r>
            <a:r>
              <a:rPr lang="en-US" dirty="0">
                <a:ea typeface="+mn-lt"/>
                <a:cs typeface="+mn-lt"/>
              </a:rPr>
              <a:t>( 17 June 2022).available at </a:t>
            </a:r>
            <a:r>
              <a:rPr lang="en-US" dirty="0">
                <a:ea typeface="+mn-lt"/>
                <a:cs typeface="+mn-lt"/>
                <a:hlinkClick r:id="rId4"/>
              </a:rPr>
              <a:t>https://www.who.int/news-room/fact-sheets/detail/mental-health-strengthening-our-response</a:t>
            </a:r>
            <a:r>
              <a:rPr lang="en-US" dirty="0">
                <a:ea typeface="+mn-lt"/>
                <a:cs typeface="+mn-lt"/>
              </a:rPr>
              <a:t> [ accessed date 19 July 2024]</a:t>
            </a:r>
          </a:p>
          <a:p>
            <a:pPr marL="0" indent="0">
              <a:buNone/>
            </a:pPr>
            <a:r>
              <a:rPr lang="en-US" dirty="0">
                <a:ea typeface="+mn-lt"/>
                <a:cs typeface="+mn-lt"/>
              </a:rPr>
              <a:t>Mental health.(2023).available at</a:t>
            </a:r>
          </a:p>
          <a:p>
            <a:pPr marL="0" indent="0">
              <a:buNone/>
            </a:pPr>
            <a:r>
              <a:rPr lang="en-US" dirty="0">
                <a:ea typeface="+mn-lt"/>
                <a:cs typeface="+mn-lt"/>
                <a:hlinkClick r:id="rId5"/>
              </a:rPr>
              <a:t>https://www.mentalhealth.org.uk/explore-mental-health/about-mental-health</a:t>
            </a:r>
            <a:r>
              <a:rPr lang="en-US" dirty="0">
                <a:ea typeface="+mn-lt"/>
                <a:cs typeface="+mn-lt"/>
              </a:rPr>
              <a:t> [ accessed date 19 July 2024)</a:t>
            </a:r>
            <a:endParaRPr lang="en-US" dirty="0"/>
          </a:p>
          <a:p>
            <a:pPr marL="0" indent="0">
              <a:buNone/>
            </a:pPr>
            <a:r>
              <a:rPr lang="en-US" dirty="0"/>
              <a:t>Mind(2024)available at </a:t>
            </a:r>
            <a:r>
              <a:rPr lang="en-US" dirty="0">
                <a:ea typeface="+mn-lt"/>
                <a:cs typeface="+mn-lt"/>
                <a:hlinkClick r:id="rId6"/>
              </a:rPr>
              <a:t>https://www.mind.org.uk/information-support/types-of-mental-health-problems/mental-health-problems-introduction/about-mental-health-problems/</a:t>
            </a:r>
            <a:r>
              <a:rPr lang="en-US" dirty="0">
                <a:ea typeface="+mn-lt"/>
                <a:cs typeface="+mn-lt"/>
              </a:rPr>
              <a:t> [</a:t>
            </a:r>
            <a:r>
              <a:rPr lang="en-US" dirty="0" err="1">
                <a:ea typeface="+mn-lt"/>
                <a:cs typeface="+mn-lt"/>
              </a:rPr>
              <a:t>accesed</a:t>
            </a:r>
            <a:r>
              <a:rPr lang="en-US" dirty="0">
                <a:ea typeface="+mn-lt"/>
                <a:cs typeface="+mn-lt"/>
              </a:rPr>
              <a:t> date 19 July 2024]</a:t>
            </a:r>
            <a:endParaRPr lang="en-US" dirty="0"/>
          </a:p>
          <a:p>
            <a:endParaRPr lang="en-US" dirty="0"/>
          </a:p>
        </p:txBody>
      </p:sp>
      <p:sp>
        <p:nvSpPr>
          <p:cNvPr id="4" name="Date Placeholder 3">
            <a:extLst>
              <a:ext uri="{FF2B5EF4-FFF2-40B4-BE49-F238E27FC236}">
                <a16:creationId xmlns:a16="http://schemas.microsoft.com/office/drawing/2014/main" id="{3A7F5A93-E74D-1B60-4EB5-247291FD7049}"/>
              </a:ext>
            </a:extLst>
          </p:cNvPr>
          <p:cNvSpPr>
            <a:spLocks noGrp="1"/>
          </p:cNvSpPr>
          <p:nvPr>
            <p:ph type="dt" sz="half" idx="10"/>
          </p:nvPr>
        </p:nvSpPr>
        <p:spPr/>
        <p:txBody>
          <a:bodyPr/>
          <a:lstStyle/>
          <a:p>
            <a:fld id="{40EDCA19-1938-46CD-8E83-BBADB2E4FC83}" type="datetime1">
              <a:t>7/19/2024</a:t>
            </a:fld>
            <a:endParaRPr lang="en-US" dirty="0"/>
          </a:p>
        </p:txBody>
      </p:sp>
      <p:sp>
        <p:nvSpPr>
          <p:cNvPr id="5" name="Footer Placeholder 4">
            <a:extLst>
              <a:ext uri="{FF2B5EF4-FFF2-40B4-BE49-F238E27FC236}">
                <a16:creationId xmlns:a16="http://schemas.microsoft.com/office/drawing/2014/main" id="{AC67ADD0-807C-730A-B211-7FDE560B238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0482D8-C370-8E3D-783A-2A1480C4305A}"/>
              </a:ext>
            </a:extLst>
          </p:cNvPr>
          <p:cNvSpPr>
            <a:spLocks noGrp="1"/>
          </p:cNvSpPr>
          <p:nvPr>
            <p:ph type="sldNum" sz="quarter" idx="12"/>
          </p:nvPr>
        </p:nvSpPr>
        <p:spPr/>
        <p:txBody>
          <a:bodyPr/>
          <a:lstStyle/>
          <a:p>
            <a:fld id="{CC057153-B650-4DEB-B370-79DDCFDCE934}" type="slidenum">
              <a:rPr lang="en-US" dirty="0"/>
              <a:t>5</a:t>
            </a:fld>
            <a:endParaRPr lang="en-US" dirty="0"/>
          </a:p>
        </p:txBody>
      </p:sp>
    </p:spTree>
    <p:extLst>
      <p:ext uri="{BB962C8B-B14F-4D97-AF65-F5344CB8AC3E}">
        <p14:creationId xmlns:p14="http://schemas.microsoft.com/office/powerpoint/2010/main" val="891911165"/>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VanillaVTI</vt:lpstr>
      <vt:lpstr> The Importance of looking after your mental health whilst at University</vt:lpstr>
      <vt:lpstr>What is mental health? (Definition &amp; Conditions)</vt:lpstr>
      <vt:lpstr>The importance of looking after your mental health</vt:lpstr>
      <vt:lpstr>How to look after your mental health whilst at university</vt:lpstr>
      <vt:lpstr>Refernces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164</cp:revision>
  <dcterms:created xsi:type="dcterms:W3CDTF">2024-07-19T21:44:36Z</dcterms:created>
  <dcterms:modified xsi:type="dcterms:W3CDTF">2024-07-19T22:54:47Z</dcterms:modified>
</cp:coreProperties>
</file>