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2" r:id="rId6"/>
    <p:sldId id="263" r:id="rId7"/>
    <p:sldId id="265" r:id="rId8"/>
    <p:sldId id="264" r:id="rId9"/>
    <p:sldId id="266" r:id="rId10"/>
    <p:sldId id="267" r:id="rId11"/>
    <p:sldId id="260" r:id="rId12"/>
    <p:sldId id="270" r:id="rId13"/>
    <p:sldId id="25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51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99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471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363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6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94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594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0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2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03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397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BF414-7E5D-4AC0-B5DA-1A385C39B17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97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/>
          <a:lstStyle/>
          <a:p>
            <a:r>
              <a:rPr lang="en-GB" dirty="0" smtClean="0"/>
              <a:t>Training Needs Analysis</a:t>
            </a:r>
            <a:endParaRPr lang="en-GB" dirty="0"/>
          </a:p>
        </p:txBody>
      </p:sp>
      <p:sp>
        <p:nvSpPr>
          <p:cNvPr id="4" name="AutoShape 2" descr="Image result for trai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traini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9" name="Picture 5" descr="D:\downlo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772816"/>
            <a:ext cx="295111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Image result for training fitne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733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9" descr="Image result for account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7" name="Picture 13" descr="Image result for accou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2949215" cy="192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778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1"/>
            <a:ext cx="7772400" cy="792087"/>
          </a:xfrm>
        </p:spPr>
        <p:txBody>
          <a:bodyPr/>
          <a:lstStyle/>
          <a:p>
            <a:r>
              <a:rPr lang="en-GB" dirty="0" smtClean="0"/>
              <a:t>Training Needs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1124744"/>
            <a:ext cx="7304856" cy="5400600"/>
          </a:xfrm>
        </p:spPr>
        <p:txBody>
          <a:bodyPr>
            <a:normAutofit fontScale="85000" lnSpcReduction="20000"/>
          </a:bodyPr>
          <a:lstStyle/>
          <a:p>
            <a:r>
              <a:rPr lang="en-GB" sz="4200" dirty="0" smtClean="0">
                <a:solidFill>
                  <a:srgbClr val="FF0000"/>
                </a:solidFill>
              </a:rPr>
              <a:t>a systematic approach for determining what training and development needs to place.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It offers an opportunity for the individual to reflect on where they are currently positioned in their professional development and where they see themselves in the future. 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A training needs analysis involves monitoring current performance, anticipating future problems and identifying the type and level of training required to address these problems.  </a:t>
            </a:r>
          </a:p>
          <a:p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457847" y="2492896"/>
            <a:ext cx="86409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3488424" y="4259809"/>
            <a:ext cx="86409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81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Complete </a:t>
            </a:r>
            <a:r>
              <a:rPr lang="en-GB" dirty="0"/>
              <a:t>a </a:t>
            </a:r>
            <a:r>
              <a:rPr lang="en-GB" dirty="0" smtClean="0"/>
              <a:t>TNA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5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en-GB" dirty="0" smtClean="0"/>
              <a:t>Determine </a:t>
            </a:r>
            <a:r>
              <a:rPr lang="en-GB" dirty="0"/>
              <a:t>your desired outcome 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Clarify your professional or career </a:t>
            </a:r>
            <a:r>
              <a:rPr lang="en-GB" dirty="0" smtClean="0">
                <a:solidFill>
                  <a:srgbClr val="0070C0"/>
                </a:solidFill>
              </a:rPr>
              <a:t>goals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Identify short term and long term </a:t>
            </a:r>
            <a:r>
              <a:rPr lang="en-GB" dirty="0" smtClean="0"/>
              <a:t>goals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What </a:t>
            </a:r>
            <a:r>
              <a:rPr lang="en-GB" dirty="0">
                <a:solidFill>
                  <a:srgbClr val="0070C0"/>
                </a:solidFill>
              </a:rPr>
              <a:t>do you want to achieve in the next 12months and 3-5years to help you achieve your desired </a:t>
            </a:r>
            <a:r>
              <a:rPr lang="en-GB" dirty="0" smtClean="0">
                <a:solidFill>
                  <a:srgbClr val="0070C0"/>
                </a:solidFill>
              </a:rPr>
              <a:t>outcome.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Identify action points within each short and long term goal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Consider your performance gaps – the gaps between current ability and desired ability</a:t>
            </a:r>
            <a:endParaRPr lang="en-GB" sz="2400" dirty="0">
              <a:solidFill>
                <a:srgbClr val="0070C0"/>
              </a:solidFill>
            </a:endParaRPr>
          </a:p>
          <a:p>
            <a:pPr lvl="1"/>
            <a:r>
              <a:rPr lang="en-GB" dirty="0">
                <a:solidFill>
                  <a:srgbClr val="0070C0"/>
                </a:solidFill>
              </a:rPr>
              <a:t>How will you achieve your goals, what will your outcome measure be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Prioritise your short and long term goals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Can you put the goals in order; is one dependent on the other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968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Techniques for helping in a TNA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SWAT Analysis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Career specific Profiling 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Self profiling</a:t>
            </a:r>
            <a:endParaRPr lang="en-GB" dirty="0"/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Identify Training needs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Set Goals (SMART) short medium &amp; Long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 smtClean="0"/>
              <a:t>Read the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60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 you might need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Qualifications</a:t>
            </a:r>
          </a:p>
          <a:p>
            <a:endParaRPr lang="en-GB" dirty="0" smtClean="0"/>
          </a:p>
          <a:p>
            <a:r>
              <a:rPr lang="en-GB" dirty="0" smtClean="0"/>
              <a:t>Experience</a:t>
            </a:r>
          </a:p>
          <a:p>
            <a:endParaRPr lang="en-GB" dirty="0" smtClean="0"/>
          </a:p>
          <a:p>
            <a:r>
              <a:rPr lang="en-GB" dirty="0" smtClean="0"/>
              <a:t>Business Knowledge &amp; Understanding</a:t>
            </a:r>
          </a:p>
          <a:p>
            <a:pPr lvl="1"/>
            <a:r>
              <a:rPr lang="en-GB" dirty="0" smtClean="0"/>
              <a:t>Marketing</a:t>
            </a:r>
          </a:p>
          <a:p>
            <a:pPr lvl="1"/>
            <a:r>
              <a:rPr lang="en-GB" dirty="0" smtClean="0"/>
              <a:t>Accounting</a:t>
            </a:r>
          </a:p>
          <a:p>
            <a:pPr lvl="1"/>
            <a:r>
              <a:rPr lang="en-GB" dirty="0" smtClean="0"/>
              <a:t>Web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195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7030A0"/>
                </a:solidFill>
              </a:rPr>
              <a:t>Strengths </a:t>
            </a:r>
            <a:r>
              <a:rPr lang="en-GB" dirty="0" smtClean="0">
                <a:solidFill>
                  <a:srgbClr val="FFC000"/>
                </a:solidFill>
              </a:rPr>
              <a:t>Weaknesses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Opportunities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Threats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211960" y="2564904"/>
            <a:ext cx="0" cy="33843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051720" y="4005064"/>
            <a:ext cx="45365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152612" y="306905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Strengths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853061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044600" y="48691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Opportunities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800484" y="304114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Weaknesses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376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Training Needs Analysis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1000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Submit by 3.00pm on 18</a:t>
            </a:r>
            <a:r>
              <a:rPr lang="en-GB" baseline="30000" dirty="0" smtClean="0"/>
              <a:t>th</a:t>
            </a:r>
            <a:r>
              <a:rPr lang="en-GB" dirty="0" smtClean="0"/>
              <a:t> December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This is a task requiring clarity of thought and writing. Every word needs to count!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314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Determine your desired outcome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Clarify </a:t>
            </a:r>
            <a:r>
              <a:rPr lang="en-GB" dirty="0">
                <a:solidFill>
                  <a:srgbClr val="FF0000"/>
                </a:solidFill>
              </a:rPr>
              <a:t>your professional or career </a:t>
            </a:r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 smtClean="0">
                <a:solidFill>
                  <a:srgbClr val="FF0000"/>
                </a:solidFill>
              </a:rPr>
              <a:t>mbitions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pPr marL="457200" lvl="1" indent="0">
              <a:buNone/>
            </a:pPr>
            <a:r>
              <a:rPr lang="en-GB" sz="2400" dirty="0" smtClean="0"/>
              <a:t>250 words putting into context and rationalising your chosen career pathway.</a:t>
            </a:r>
          </a:p>
          <a:p>
            <a:pPr marL="457200" lvl="1" indent="0">
              <a:buNone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Enjoyment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Income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Opportunity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Stepping stone to another career</a:t>
            </a:r>
            <a:endParaRPr lang="en-GB" sz="24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59554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Identify short term and long term goals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lvl="1" indent="0">
              <a:buNone/>
            </a:pPr>
            <a:r>
              <a:rPr lang="en-GB" dirty="0" smtClean="0"/>
              <a:t>Develop from the previously stated ambition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50 words link statement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 smtClean="0"/>
              <a:t>What </a:t>
            </a:r>
            <a:r>
              <a:rPr lang="en-GB" dirty="0"/>
              <a:t>do you want to achieve in the </a:t>
            </a:r>
            <a:r>
              <a:rPr lang="en-GB" dirty="0" smtClean="0"/>
              <a:t>next?  And what are the achievement outcome measures - 130 </a:t>
            </a:r>
            <a:r>
              <a:rPr lang="en-GB" dirty="0"/>
              <a:t>words on each 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6 months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12months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3-5years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lvl="1" indent="0">
              <a:buNone/>
            </a:pPr>
            <a:r>
              <a:rPr lang="en-GB" dirty="0"/>
              <a:t>6</a:t>
            </a:r>
            <a:r>
              <a:rPr lang="en-GB" dirty="0" smtClean="0"/>
              <a:t>0 words summarising these goals and linking to your training needs required to achieve these goals and linking to the next section. </a:t>
            </a:r>
            <a:r>
              <a:rPr lang="en-GB" dirty="0"/>
              <a:t>Can you put the goals in order; is one dependent on the other?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096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Identify action points within each short and long term </a:t>
            </a:r>
            <a:r>
              <a:rPr lang="en-GB" dirty="0" smtClean="0"/>
              <a:t>goal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" indent="0">
              <a:buNone/>
            </a:pPr>
            <a:r>
              <a:rPr lang="en-GB" dirty="0" smtClean="0"/>
              <a:t>Show evidence of analysis process i.e. SWOT and / or Profiling – 200 words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Articulate </a:t>
            </a:r>
            <a:r>
              <a:rPr lang="en-GB" dirty="0"/>
              <a:t>your performance gaps – the gaps between current ability and desired </a:t>
            </a:r>
            <a:r>
              <a:rPr lang="en-GB" dirty="0" smtClean="0"/>
              <a:t>ability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Be specific in the training you require to allow to achieve your goals.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478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 Assessment 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082151"/>
              </p:ext>
            </p:extLst>
          </p:nvPr>
        </p:nvGraphicFramePr>
        <p:xfrm>
          <a:off x="395536" y="2996952"/>
          <a:ext cx="8004269" cy="33313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62722"/>
                <a:gridCol w="1520777"/>
                <a:gridCol w="1200584"/>
                <a:gridCol w="2820186"/>
              </a:tblGrid>
              <a:tr h="265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Mail Skills Requirements of Job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Relative importance (0-10)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Self- Rating (0-10)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Training Needs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858396" y="1556792"/>
            <a:ext cx="7458020" cy="75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Training Need Analysis – Self Evaluation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Goal / Objective :</a:t>
            </a: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					Timescale: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585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</a:t>
            </a:r>
            <a:r>
              <a:rPr lang="en-GB" dirty="0" smtClean="0"/>
              <a:t>00 words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mtClean="0"/>
              <a:t>An overview </a:t>
            </a:r>
            <a:r>
              <a:rPr lang="en-GB" dirty="0" smtClean="0"/>
              <a:t>highlighting the key aspect of each section.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777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 Scheme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and rationale for career (20</a:t>
            </a:r>
            <a:r>
              <a:rPr lang="en-GB" dirty="0"/>
              <a:t>%)</a:t>
            </a:r>
          </a:p>
          <a:p>
            <a:r>
              <a:rPr lang="en-GB" dirty="0" smtClean="0"/>
              <a:t>ST </a:t>
            </a:r>
            <a:r>
              <a:rPr lang="en-GB" dirty="0"/>
              <a:t>&amp; LT goals </a:t>
            </a:r>
            <a:r>
              <a:rPr lang="en-GB" dirty="0" smtClean="0"/>
              <a:t>(30%) </a:t>
            </a:r>
            <a:endParaRPr lang="en-GB" dirty="0"/>
          </a:p>
          <a:p>
            <a:r>
              <a:rPr lang="en-GB" dirty="0" smtClean="0"/>
              <a:t>Training and experience needs </a:t>
            </a:r>
            <a:r>
              <a:rPr lang="en-GB" dirty="0"/>
              <a:t>(</a:t>
            </a:r>
            <a:r>
              <a:rPr lang="en-GB" dirty="0" smtClean="0"/>
              <a:t>20%)</a:t>
            </a:r>
            <a:endParaRPr lang="en-GB" dirty="0"/>
          </a:p>
          <a:p>
            <a:r>
              <a:rPr lang="en-GB" dirty="0" smtClean="0"/>
              <a:t>Future planning summary (</a:t>
            </a:r>
            <a:r>
              <a:rPr lang="en-GB" dirty="0" smtClean="0"/>
              <a:t>30</a:t>
            </a:r>
            <a:r>
              <a:rPr lang="en-GB" dirty="0" smtClean="0"/>
              <a:t>%)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/>
              <a:t>Academic </a:t>
            </a:r>
            <a:r>
              <a:rPr lang="en-GB" dirty="0"/>
              <a:t>Writing (S/UF)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Plus 6"/>
          <p:cNvSpPr/>
          <p:nvPr/>
        </p:nvSpPr>
        <p:spPr>
          <a:xfrm>
            <a:off x="2843808" y="4005064"/>
            <a:ext cx="720080" cy="6480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99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495</Words>
  <Application>Microsoft Office PowerPoint</Application>
  <PresentationFormat>On-screen Show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Training Needs Analysis</vt:lpstr>
      <vt:lpstr>Training Needs Analysis</vt:lpstr>
      <vt:lpstr>Complete a TNA</vt:lpstr>
      <vt:lpstr>Techniques for helping in a TNA</vt:lpstr>
      <vt:lpstr>Thing you might need</vt:lpstr>
      <vt:lpstr>SWOT Analysis</vt:lpstr>
      <vt:lpstr>Training Needs Analysis Assignment</vt:lpstr>
      <vt:lpstr>Determine your desired outcome </vt:lpstr>
      <vt:lpstr>Identify short term and long term goals </vt:lpstr>
      <vt:lpstr>Identify action points within each short and long term goal</vt:lpstr>
      <vt:lpstr>Self Assessment </vt:lpstr>
      <vt:lpstr>Summary</vt:lpstr>
      <vt:lpstr>Mark Scheme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Needs Analysis</dc:title>
  <dc:creator>Administrator</dc:creator>
  <cp:lastModifiedBy>Administrator</cp:lastModifiedBy>
  <cp:revision>10</cp:revision>
  <dcterms:created xsi:type="dcterms:W3CDTF">2017-10-09T20:45:45Z</dcterms:created>
  <dcterms:modified xsi:type="dcterms:W3CDTF">2018-10-15T21:51:46Z</dcterms:modified>
</cp:coreProperties>
</file>