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0" d="100"/>
          <a:sy n="90" d="100"/>
        </p:scale>
        <p:origin x="5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E2D86A-84AF-4689-92EB-EA50F048658A}"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F9E544A5-CF3F-4A2C-9B20-E42BD069B756}">
      <dgm:prSet/>
      <dgm:spPr/>
      <dgm:t>
        <a:bodyPr/>
        <a:lstStyle/>
        <a:p>
          <a:r>
            <a:rPr lang="en-GB" b="1"/>
            <a:t>In Marriott the members of staff are trying their best to work effectively with the aim of avoiding such inconveniences to be caused to the guests. </a:t>
          </a:r>
          <a:endParaRPr lang="en-US"/>
        </a:p>
      </dgm:t>
    </dgm:pt>
    <dgm:pt modelId="{A7A7AEAC-711F-4D2D-A6DC-80393040DC1A}" type="parTrans" cxnId="{5E9A4DFC-07F6-4910-AB16-EDB4FA7F733B}">
      <dgm:prSet/>
      <dgm:spPr/>
      <dgm:t>
        <a:bodyPr/>
        <a:lstStyle/>
        <a:p>
          <a:endParaRPr lang="en-US"/>
        </a:p>
      </dgm:t>
    </dgm:pt>
    <dgm:pt modelId="{CBFD039A-9456-42B5-8389-F49A9159DFBC}" type="sibTrans" cxnId="{5E9A4DFC-07F6-4910-AB16-EDB4FA7F733B}">
      <dgm:prSet/>
      <dgm:spPr/>
      <dgm:t>
        <a:bodyPr/>
        <a:lstStyle/>
        <a:p>
          <a:endParaRPr lang="en-US"/>
        </a:p>
      </dgm:t>
    </dgm:pt>
    <dgm:pt modelId="{D0AA4B3C-0A8A-446A-B0E6-DC855B274A65}">
      <dgm:prSet/>
      <dgm:spPr/>
      <dgm:t>
        <a:bodyPr/>
        <a:lstStyle/>
        <a:p>
          <a:r>
            <a:rPr lang="en-GB" b="1"/>
            <a:t>However, sometimes the machineries are not working well enough and the members of staff have to use their time productively to do the machinery’s work because otherwise they would have no equipment to hand out to the guests. </a:t>
          </a:r>
          <a:endParaRPr lang="en-US"/>
        </a:p>
      </dgm:t>
    </dgm:pt>
    <dgm:pt modelId="{687AE038-60C8-4394-BCE8-751F01E15281}" type="parTrans" cxnId="{C3519D70-0DD8-486D-ABC8-6E6D522AD744}">
      <dgm:prSet/>
      <dgm:spPr/>
      <dgm:t>
        <a:bodyPr/>
        <a:lstStyle/>
        <a:p>
          <a:endParaRPr lang="en-US"/>
        </a:p>
      </dgm:t>
    </dgm:pt>
    <dgm:pt modelId="{D53AB18B-A663-4380-92FD-8B6F380BA8BD}" type="sibTrans" cxnId="{C3519D70-0DD8-486D-ABC8-6E6D522AD744}">
      <dgm:prSet/>
      <dgm:spPr/>
      <dgm:t>
        <a:bodyPr/>
        <a:lstStyle/>
        <a:p>
          <a:endParaRPr lang="en-US"/>
        </a:p>
      </dgm:t>
    </dgm:pt>
    <dgm:pt modelId="{BCED32F6-DFB3-4458-83CB-B07BD7F73D8C}">
      <dgm:prSet/>
      <dgm:spPr/>
      <dgm:t>
        <a:bodyPr/>
        <a:lstStyle/>
        <a:p>
          <a:r>
            <a:rPr lang="en-GB" b="1"/>
            <a:t>One other important aspect about Marriott when dealing with this issue is that Marriot’s employees are really hard team-workers and they succeed in supporting one another with everything they need. </a:t>
          </a:r>
          <a:endParaRPr lang="en-US"/>
        </a:p>
      </dgm:t>
    </dgm:pt>
    <dgm:pt modelId="{19DB2FDF-93E0-459C-9110-EE0335FF1D97}" type="parTrans" cxnId="{DD2BCAFD-24DD-41BB-8E05-F1094FF0A4E7}">
      <dgm:prSet/>
      <dgm:spPr/>
      <dgm:t>
        <a:bodyPr/>
        <a:lstStyle/>
        <a:p>
          <a:endParaRPr lang="en-US"/>
        </a:p>
      </dgm:t>
    </dgm:pt>
    <dgm:pt modelId="{AC0B6578-1E8D-4D15-BDA2-C1DD136C87A3}" type="sibTrans" cxnId="{DD2BCAFD-24DD-41BB-8E05-F1094FF0A4E7}">
      <dgm:prSet/>
      <dgm:spPr/>
      <dgm:t>
        <a:bodyPr/>
        <a:lstStyle/>
        <a:p>
          <a:endParaRPr lang="en-US"/>
        </a:p>
      </dgm:t>
    </dgm:pt>
    <dgm:pt modelId="{A3DF4936-914D-4ABD-9166-04E509C3D610}" type="pres">
      <dgm:prSet presAssocID="{15E2D86A-84AF-4689-92EB-EA50F048658A}" presName="linear" presStyleCnt="0">
        <dgm:presLayoutVars>
          <dgm:animLvl val="lvl"/>
          <dgm:resizeHandles val="exact"/>
        </dgm:presLayoutVars>
      </dgm:prSet>
      <dgm:spPr/>
    </dgm:pt>
    <dgm:pt modelId="{F526A009-1AD3-4994-A86A-EA2A732A426B}" type="pres">
      <dgm:prSet presAssocID="{F9E544A5-CF3F-4A2C-9B20-E42BD069B756}" presName="parentText" presStyleLbl="node1" presStyleIdx="0" presStyleCnt="3">
        <dgm:presLayoutVars>
          <dgm:chMax val="0"/>
          <dgm:bulletEnabled val="1"/>
        </dgm:presLayoutVars>
      </dgm:prSet>
      <dgm:spPr/>
    </dgm:pt>
    <dgm:pt modelId="{CD8D04D3-1C39-4357-A3A7-664B83466D0C}" type="pres">
      <dgm:prSet presAssocID="{CBFD039A-9456-42B5-8389-F49A9159DFBC}" presName="spacer" presStyleCnt="0"/>
      <dgm:spPr/>
    </dgm:pt>
    <dgm:pt modelId="{96C3B26F-B79A-43FE-93BD-981C6699C6A7}" type="pres">
      <dgm:prSet presAssocID="{D0AA4B3C-0A8A-446A-B0E6-DC855B274A65}" presName="parentText" presStyleLbl="node1" presStyleIdx="1" presStyleCnt="3">
        <dgm:presLayoutVars>
          <dgm:chMax val="0"/>
          <dgm:bulletEnabled val="1"/>
        </dgm:presLayoutVars>
      </dgm:prSet>
      <dgm:spPr/>
    </dgm:pt>
    <dgm:pt modelId="{DFC81598-BC1F-413A-AAEE-E9CFC2DF955F}" type="pres">
      <dgm:prSet presAssocID="{D53AB18B-A663-4380-92FD-8B6F380BA8BD}" presName="spacer" presStyleCnt="0"/>
      <dgm:spPr/>
    </dgm:pt>
    <dgm:pt modelId="{2AAD49BF-2C9A-40A6-A63B-85759DFD0B0C}" type="pres">
      <dgm:prSet presAssocID="{BCED32F6-DFB3-4458-83CB-B07BD7F73D8C}" presName="parentText" presStyleLbl="node1" presStyleIdx="2" presStyleCnt="3">
        <dgm:presLayoutVars>
          <dgm:chMax val="0"/>
          <dgm:bulletEnabled val="1"/>
        </dgm:presLayoutVars>
      </dgm:prSet>
      <dgm:spPr/>
    </dgm:pt>
  </dgm:ptLst>
  <dgm:cxnLst>
    <dgm:cxn modelId="{54ACE208-EB91-4098-AA0B-AB17C36A9FA9}" type="presOf" srcId="{BCED32F6-DFB3-4458-83CB-B07BD7F73D8C}" destId="{2AAD49BF-2C9A-40A6-A63B-85759DFD0B0C}" srcOrd="0" destOrd="0" presId="urn:microsoft.com/office/officeart/2005/8/layout/vList2"/>
    <dgm:cxn modelId="{979ED030-C6D3-4B38-8418-26E2BD9DE91D}" type="presOf" srcId="{15E2D86A-84AF-4689-92EB-EA50F048658A}" destId="{A3DF4936-914D-4ABD-9166-04E509C3D610}" srcOrd="0" destOrd="0" presId="urn:microsoft.com/office/officeart/2005/8/layout/vList2"/>
    <dgm:cxn modelId="{C3519D70-0DD8-486D-ABC8-6E6D522AD744}" srcId="{15E2D86A-84AF-4689-92EB-EA50F048658A}" destId="{D0AA4B3C-0A8A-446A-B0E6-DC855B274A65}" srcOrd="1" destOrd="0" parTransId="{687AE038-60C8-4394-BCE8-751F01E15281}" sibTransId="{D53AB18B-A663-4380-92FD-8B6F380BA8BD}"/>
    <dgm:cxn modelId="{A4FD4D7D-CFDD-4403-A46A-53F463A50C7D}" type="presOf" srcId="{D0AA4B3C-0A8A-446A-B0E6-DC855B274A65}" destId="{96C3B26F-B79A-43FE-93BD-981C6699C6A7}" srcOrd="0" destOrd="0" presId="urn:microsoft.com/office/officeart/2005/8/layout/vList2"/>
    <dgm:cxn modelId="{5C882BAC-8466-4CEA-9BC6-C639DEFC2300}" type="presOf" srcId="{F9E544A5-CF3F-4A2C-9B20-E42BD069B756}" destId="{F526A009-1AD3-4994-A86A-EA2A732A426B}" srcOrd="0" destOrd="0" presId="urn:microsoft.com/office/officeart/2005/8/layout/vList2"/>
    <dgm:cxn modelId="{5E9A4DFC-07F6-4910-AB16-EDB4FA7F733B}" srcId="{15E2D86A-84AF-4689-92EB-EA50F048658A}" destId="{F9E544A5-CF3F-4A2C-9B20-E42BD069B756}" srcOrd="0" destOrd="0" parTransId="{A7A7AEAC-711F-4D2D-A6DC-80393040DC1A}" sibTransId="{CBFD039A-9456-42B5-8389-F49A9159DFBC}"/>
    <dgm:cxn modelId="{DD2BCAFD-24DD-41BB-8E05-F1094FF0A4E7}" srcId="{15E2D86A-84AF-4689-92EB-EA50F048658A}" destId="{BCED32F6-DFB3-4458-83CB-B07BD7F73D8C}" srcOrd="2" destOrd="0" parTransId="{19DB2FDF-93E0-459C-9110-EE0335FF1D97}" sibTransId="{AC0B6578-1E8D-4D15-BDA2-C1DD136C87A3}"/>
    <dgm:cxn modelId="{D6D743DB-5E30-4296-9D31-387E34C14DA3}" type="presParOf" srcId="{A3DF4936-914D-4ABD-9166-04E509C3D610}" destId="{F526A009-1AD3-4994-A86A-EA2A732A426B}" srcOrd="0" destOrd="0" presId="urn:microsoft.com/office/officeart/2005/8/layout/vList2"/>
    <dgm:cxn modelId="{CC822A1C-5DA3-42D7-8E1E-1ED056FE8289}" type="presParOf" srcId="{A3DF4936-914D-4ABD-9166-04E509C3D610}" destId="{CD8D04D3-1C39-4357-A3A7-664B83466D0C}" srcOrd="1" destOrd="0" presId="urn:microsoft.com/office/officeart/2005/8/layout/vList2"/>
    <dgm:cxn modelId="{03BD7773-CE37-44BA-AA21-9590E6966706}" type="presParOf" srcId="{A3DF4936-914D-4ABD-9166-04E509C3D610}" destId="{96C3B26F-B79A-43FE-93BD-981C6699C6A7}" srcOrd="2" destOrd="0" presId="urn:microsoft.com/office/officeart/2005/8/layout/vList2"/>
    <dgm:cxn modelId="{53956571-0B8E-4896-960B-651A5BC0FEA3}" type="presParOf" srcId="{A3DF4936-914D-4ABD-9166-04E509C3D610}" destId="{DFC81598-BC1F-413A-AAEE-E9CFC2DF955F}" srcOrd="3" destOrd="0" presId="urn:microsoft.com/office/officeart/2005/8/layout/vList2"/>
    <dgm:cxn modelId="{26D89A0C-61F0-4FA2-B699-9D22A325AE24}" type="presParOf" srcId="{A3DF4936-914D-4ABD-9166-04E509C3D610}" destId="{2AAD49BF-2C9A-40A6-A63B-85759DFD0B0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76C731-6FBF-40B5-ACD0-2793F8514E8E}" type="doc">
      <dgm:prSet loTypeId="urn:microsoft.com/office/officeart/2016/7/layout/VerticalDownArrowProcess" loCatId="process" qsTypeId="urn:microsoft.com/office/officeart/2005/8/quickstyle/simple1" qsCatId="simple" csTypeId="urn:microsoft.com/office/officeart/2005/8/colors/colorful2" csCatId="colorful"/>
      <dgm:spPr/>
      <dgm:t>
        <a:bodyPr/>
        <a:lstStyle/>
        <a:p>
          <a:endParaRPr lang="en-US"/>
        </a:p>
      </dgm:t>
    </dgm:pt>
    <dgm:pt modelId="{E63B871A-AE92-4646-8E05-77153757480A}">
      <dgm:prSet/>
      <dgm:spPr/>
      <dgm:t>
        <a:bodyPr/>
        <a:lstStyle/>
        <a:p>
          <a:r>
            <a:rPr lang="en-US"/>
            <a:t>Make</a:t>
          </a:r>
        </a:p>
      </dgm:t>
    </dgm:pt>
    <dgm:pt modelId="{E4F09E82-F462-479C-9B8A-97EA3D55722D}" type="parTrans" cxnId="{7BC93D56-5154-4404-8466-3B1F6F55782D}">
      <dgm:prSet/>
      <dgm:spPr/>
      <dgm:t>
        <a:bodyPr/>
        <a:lstStyle/>
        <a:p>
          <a:endParaRPr lang="en-US"/>
        </a:p>
      </dgm:t>
    </dgm:pt>
    <dgm:pt modelId="{061C207A-35F1-43CC-90FD-028A9B935FE4}" type="sibTrans" cxnId="{7BC93D56-5154-4404-8466-3B1F6F55782D}">
      <dgm:prSet/>
      <dgm:spPr/>
      <dgm:t>
        <a:bodyPr/>
        <a:lstStyle/>
        <a:p>
          <a:endParaRPr lang="en-US"/>
        </a:p>
      </dgm:t>
    </dgm:pt>
    <dgm:pt modelId="{C380AD7F-6646-4FB1-8477-6782C51AD6F8}">
      <dgm:prSet custT="1"/>
      <dgm:spPr/>
      <dgm:t>
        <a:bodyPr/>
        <a:lstStyle/>
        <a:p>
          <a:r>
            <a:rPr lang="en-US" sz="2400" b="1" dirty="0"/>
            <a:t>Make sure all the equipment is working well </a:t>
          </a:r>
        </a:p>
      </dgm:t>
    </dgm:pt>
    <dgm:pt modelId="{F0BB00C3-B858-44A1-B8EC-ACA701CA1B59}" type="parTrans" cxnId="{1DE3C4E7-0342-4E87-AA6C-9E6DA38F6852}">
      <dgm:prSet/>
      <dgm:spPr/>
      <dgm:t>
        <a:bodyPr/>
        <a:lstStyle/>
        <a:p>
          <a:endParaRPr lang="en-US"/>
        </a:p>
      </dgm:t>
    </dgm:pt>
    <dgm:pt modelId="{746BB0A0-AB02-44F1-8112-EED28D6FA321}" type="sibTrans" cxnId="{1DE3C4E7-0342-4E87-AA6C-9E6DA38F6852}">
      <dgm:prSet/>
      <dgm:spPr/>
      <dgm:t>
        <a:bodyPr/>
        <a:lstStyle/>
        <a:p>
          <a:endParaRPr lang="en-US"/>
        </a:p>
      </dgm:t>
    </dgm:pt>
    <dgm:pt modelId="{EADC9F3F-79AF-49B4-92D0-F29EBAC2565C}">
      <dgm:prSet/>
      <dgm:spPr/>
      <dgm:t>
        <a:bodyPr/>
        <a:lstStyle/>
        <a:p>
          <a:r>
            <a:rPr lang="en-US"/>
            <a:t>Ensure</a:t>
          </a:r>
        </a:p>
      </dgm:t>
    </dgm:pt>
    <dgm:pt modelId="{88BC8049-DE6C-4A4E-A2EA-21A5E6D80B65}" type="parTrans" cxnId="{F1BDDD74-C76F-4FCB-AB2C-8454A015F638}">
      <dgm:prSet/>
      <dgm:spPr/>
      <dgm:t>
        <a:bodyPr/>
        <a:lstStyle/>
        <a:p>
          <a:endParaRPr lang="en-US"/>
        </a:p>
      </dgm:t>
    </dgm:pt>
    <dgm:pt modelId="{1683F8B4-61A4-453B-82E9-6EB873BB0B03}" type="sibTrans" cxnId="{F1BDDD74-C76F-4FCB-AB2C-8454A015F638}">
      <dgm:prSet/>
      <dgm:spPr/>
      <dgm:t>
        <a:bodyPr/>
        <a:lstStyle/>
        <a:p>
          <a:endParaRPr lang="en-US"/>
        </a:p>
      </dgm:t>
    </dgm:pt>
    <dgm:pt modelId="{314793C0-0555-42F0-B0E0-9C19DBE0F6AF}">
      <dgm:prSet custT="1"/>
      <dgm:spPr/>
      <dgm:t>
        <a:bodyPr/>
        <a:lstStyle/>
        <a:p>
          <a:r>
            <a:rPr lang="en-US" sz="1800" b="1" dirty="0"/>
            <a:t>Ensure that there are enough employees to work effectively in order to be in time with all the orders </a:t>
          </a:r>
        </a:p>
      </dgm:t>
    </dgm:pt>
    <dgm:pt modelId="{64F35067-2E1C-4602-B428-9DA24C961ADB}" type="parTrans" cxnId="{08F105EA-D831-43FD-A1A4-C92BC9012899}">
      <dgm:prSet/>
      <dgm:spPr/>
      <dgm:t>
        <a:bodyPr/>
        <a:lstStyle/>
        <a:p>
          <a:endParaRPr lang="en-US"/>
        </a:p>
      </dgm:t>
    </dgm:pt>
    <dgm:pt modelId="{CEA75177-0F71-46FA-B8D8-5184F7261B17}" type="sibTrans" cxnId="{08F105EA-D831-43FD-A1A4-C92BC9012899}">
      <dgm:prSet/>
      <dgm:spPr/>
      <dgm:t>
        <a:bodyPr/>
        <a:lstStyle/>
        <a:p>
          <a:endParaRPr lang="en-US"/>
        </a:p>
      </dgm:t>
    </dgm:pt>
    <dgm:pt modelId="{C7D7F700-39CE-48EC-95FC-0469F9980340}">
      <dgm:prSet/>
      <dgm:spPr/>
      <dgm:t>
        <a:bodyPr/>
        <a:lstStyle/>
        <a:p>
          <a:r>
            <a:rPr lang="en-US"/>
            <a:t>Cooperate</a:t>
          </a:r>
        </a:p>
      </dgm:t>
    </dgm:pt>
    <dgm:pt modelId="{66D7C9A4-2453-4123-9B07-1B83AB3006BB}" type="parTrans" cxnId="{C842309F-9E32-4CF6-B6EA-BF7CA5E4DFE6}">
      <dgm:prSet/>
      <dgm:spPr/>
      <dgm:t>
        <a:bodyPr/>
        <a:lstStyle/>
        <a:p>
          <a:endParaRPr lang="en-US"/>
        </a:p>
      </dgm:t>
    </dgm:pt>
    <dgm:pt modelId="{1E66F885-89CA-47A0-BB3B-DC7B4FDC6CDB}" type="sibTrans" cxnId="{C842309F-9E32-4CF6-B6EA-BF7CA5E4DFE6}">
      <dgm:prSet/>
      <dgm:spPr/>
      <dgm:t>
        <a:bodyPr/>
        <a:lstStyle/>
        <a:p>
          <a:endParaRPr lang="en-US"/>
        </a:p>
      </dgm:t>
    </dgm:pt>
    <dgm:pt modelId="{A6362CC4-BA2C-43AF-ADA9-6C74F1ED7477}">
      <dgm:prSet custT="1"/>
      <dgm:spPr/>
      <dgm:t>
        <a:bodyPr/>
        <a:lstStyle/>
        <a:p>
          <a:r>
            <a:rPr lang="en-US" sz="2000" b="1" dirty="0"/>
            <a:t>Cooperate one with another as things are getting done quicker when the team working is present </a:t>
          </a:r>
        </a:p>
      </dgm:t>
    </dgm:pt>
    <dgm:pt modelId="{BB61182C-960E-458A-BD10-E3D413247282}" type="parTrans" cxnId="{7764D4D2-3FCB-401B-A059-8D3D50952A27}">
      <dgm:prSet/>
      <dgm:spPr/>
      <dgm:t>
        <a:bodyPr/>
        <a:lstStyle/>
        <a:p>
          <a:endParaRPr lang="en-US"/>
        </a:p>
      </dgm:t>
    </dgm:pt>
    <dgm:pt modelId="{78E6B889-BFAC-4154-B685-7DB02460CE92}" type="sibTrans" cxnId="{7764D4D2-3FCB-401B-A059-8D3D50952A27}">
      <dgm:prSet/>
      <dgm:spPr/>
      <dgm:t>
        <a:bodyPr/>
        <a:lstStyle/>
        <a:p>
          <a:endParaRPr lang="en-US"/>
        </a:p>
      </dgm:t>
    </dgm:pt>
    <dgm:pt modelId="{385EA2F3-A514-4AB3-9EFD-08EDC192FB33}">
      <dgm:prSet/>
      <dgm:spPr/>
      <dgm:t>
        <a:bodyPr/>
        <a:lstStyle/>
        <a:p>
          <a:r>
            <a:rPr lang="en-US"/>
            <a:t>Keep</a:t>
          </a:r>
        </a:p>
      </dgm:t>
    </dgm:pt>
    <dgm:pt modelId="{69FAC8FF-72C2-487A-95E1-CAC36E0D68B8}" type="parTrans" cxnId="{4C7F8F96-4174-4554-91E5-0E8C0C4972D0}">
      <dgm:prSet/>
      <dgm:spPr/>
      <dgm:t>
        <a:bodyPr/>
        <a:lstStyle/>
        <a:p>
          <a:endParaRPr lang="en-US"/>
        </a:p>
      </dgm:t>
    </dgm:pt>
    <dgm:pt modelId="{96D7497C-963E-4AED-A98F-358FF226146B}" type="sibTrans" cxnId="{4C7F8F96-4174-4554-91E5-0E8C0C4972D0}">
      <dgm:prSet/>
      <dgm:spPr/>
      <dgm:t>
        <a:bodyPr/>
        <a:lstStyle/>
        <a:p>
          <a:endParaRPr lang="en-US"/>
        </a:p>
      </dgm:t>
    </dgm:pt>
    <dgm:pt modelId="{B5EE75B8-679F-405E-97B0-51419C2593CA}">
      <dgm:prSet custT="1"/>
      <dgm:spPr/>
      <dgm:t>
        <a:bodyPr/>
        <a:lstStyle/>
        <a:p>
          <a:r>
            <a:rPr lang="en-US" sz="2000" b="1" dirty="0"/>
            <a:t>Keep the stress under control as some thing may fail if the stress is too much put in evidence</a:t>
          </a:r>
        </a:p>
      </dgm:t>
    </dgm:pt>
    <dgm:pt modelId="{6DB4C9DF-93E2-4EC6-9EC5-21B18633A5C9}" type="parTrans" cxnId="{C7BEC73B-6F67-4A0A-AC91-D686E2F9884A}">
      <dgm:prSet/>
      <dgm:spPr/>
      <dgm:t>
        <a:bodyPr/>
        <a:lstStyle/>
        <a:p>
          <a:endParaRPr lang="en-US"/>
        </a:p>
      </dgm:t>
    </dgm:pt>
    <dgm:pt modelId="{D05CEC08-3E89-46C0-B9A9-2777DC008276}" type="sibTrans" cxnId="{C7BEC73B-6F67-4A0A-AC91-D686E2F9884A}">
      <dgm:prSet/>
      <dgm:spPr/>
      <dgm:t>
        <a:bodyPr/>
        <a:lstStyle/>
        <a:p>
          <a:endParaRPr lang="en-US"/>
        </a:p>
      </dgm:t>
    </dgm:pt>
    <dgm:pt modelId="{2C272741-5CC7-4DA3-A480-0C07FC4E61F5}">
      <dgm:prSet/>
      <dgm:spPr/>
      <dgm:t>
        <a:bodyPr/>
        <a:lstStyle/>
        <a:p>
          <a:r>
            <a:rPr lang="en-US"/>
            <a:t>Be</a:t>
          </a:r>
        </a:p>
      </dgm:t>
    </dgm:pt>
    <dgm:pt modelId="{7E6C7658-D9FE-455C-B5FE-C2277BF7DBDA}" type="parTrans" cxnId="{B3732896-444D-455F-B9C9-2C69BB7F18D1}">
      <dgm:prSet/>
      <dgm:spPr/>
      <dgm:t>
        <a:bodyPr/>
        <a:lstStyle/>
        <a:p>
          <a:endParaRPr lang="en-US"/>
        </a:p>
      </dgm:t>
    </dgm:pt>
    <dgm:pt modelId="{6A276ED6-6BA9-4096-B1E3-6BDE0997A760}" type="sibTrans" cxnId="{B3732896-444D-455F-B9C9-2C69BB7F18D1}">
      <dgm:prSet/>
      <dgm:spPr/>
      <dgm:t>
        <a:bodyPr/>
        <a:lstStyle/>
        <a:p>
          <a:endParaRPr lang="en-US"/>
        </a:p>
      </dgm:t>
    </dgm:pt>
    <dgm:pt modelId="{5F6055DF-E646-4CBE-B3AF-DC1A92159F57}">
      <dgm:prSet custT="1"/>
      <dgm:spPr/>
      <dgm:t>
        <a:bodyPr/>
        <a:lstStyle/>
        <a:p>
          <a:r>
            <a:rPr lang="en-US" sz="2400" b="1" dirty="0"/>
            <a:t>Be patient with the guests and ask them to be patient with you</a:t>
          </a:r>
          <a:r>
            <a:rPr lang="en-US" sz="1600" dirty="0"/>
            <a:t>. </a:t>
          </a:r>
        </a:p>
      </dgm:t>
    </dgm:pt>
    <dgm:pt modelId="{6BA939E6-7629-4CCE-8A4F-F437EFA54D6A}" type="parTrans" cxnId="{420359AE-7EF9-4FB7-8EEA-2C595CEFFB8B}">
      <dgm:prSet/>
      <dgm:spPr/>
      <dgm:t>
        <a:bodyPr/>
        <a:lstStyle/>
        <a:p>
          <a:endParaRPr lang="en-US"/>
        </a:p>
      </dgm:t>
    </dgm:pt>
    <dgm:pt modelId="{7B7387E6-2604-4074-86B6-87092F0B0C3A}" type="sibTrans" cxnId="{420359AE-7EF9-4FB7-8EEA-2C595CEFFB8B}">
      <dgm:prSet/>
      <dgm:spPr/>
      <dgm:t>
        <a:bodyPr/>
        <a:lstStyle/>
        <a:p>
          <a:endParaRPr lang="en-US"/>
        </a:p>
      </dgm:t>
    </dgm:pt>
    <dgm:pt modelId="{53260758-148D-4304-AA63-C0CC6192DB02}" type="pres">
      <dgm:prSet presAssocID="{AC76C731-6FBF-40B5-ACD0-2793F8514E8E}" presName="Name0" presStyleCnt="0">
        <dgm:presLayoutVars>
          <dgm:dir/>
          <dgm:animLvl val="lvl"/>
          <dgm:resizeHandles val="exact"/>
        </dgm:presLayoutVars>
      </dgm:prSet>
      <dgm:spPr/>
    </dgm:pt>
    <dgm:pt modelId="{9243C1F8-DEFA-4E35-96FA-30C2C4948D6E}" type="pres">
      <dgm:prSet presAssocID="{2C272741-5CC7-4DA3-A480-0C07FC4E61F5}" presName="boxAndChildren" presStyleCnt="0"/>
      <dgm:spPr/>
    </dgm:pt>
    <dgm:pt modelId="{7CFAA2F9-0A8E-48CC-B0CE-AD68B8BFB931}" type="pres">
      <dgm:prSet presAssocID="{2C272741-5CC7-4DA3-A480-0C07FC4E61F5}" presName="parentTextBox" presStyleLbl="alignNode1" presStyleIdx="0" presStyleCnt="5"/>
      <dgm:spPr/>
    </dgm:pt>
    <dgm:pt modelId="{B18345FD-E666-4967-91BC-4950149EF79C}" type="pres">
      <dgm:prSet presAssocID="{2C272741-5CC7-4DA3-A480-0C07FC4E61F5}" presName="descendantBox" presStyleLbl="bgAccFollowNode1" presStyleIdx="0" presStyleCnt="5" custLinFactNeighborX="164" custLinFactNeighborY="-1650"/>
      <dgm:spPr/>
    </dgm:pt>
    <dgm:pt modelId="{3E93BD2D-AF50-4599-8A7C-ADADC1DF0112}" type="pres">
      <dgm:prSet presAssocID="{96D7497C-963E-4AED-A98F-358FF226146B}" presName="sp" presStyleCnt="0"/>
      <dgm:spPr/>
    </dgm:pt>
    <dgm:pt modelId="{C3DE3629-15F9-4228-9673-69C0FDF9D3D7}" type="pres">
      <dgm:prSet presAssocID="{385EA2F3-A514-4AB3-9EFD-08EDC192FB33}" presName="arrowAndChildren" presStyleCnt="0"/>
      <dgm:spPr/>
    </dgm:pt>
    <dgm:pt modelId="{E9BA7C43-58AE-40E2-BAE1-ED3882765811}" type="pres">
      <dgm:prSet presAssocID="{385EA2F3-A514-4AB3-9EFD-08EDC192FB33}" presName="parentTextArrow" presStyleLbl="node1" presStyleIdx="0" presStyleCnt="0"/>
      <dgm:spPr/>
    </dgm:pt>
    <dgm:pt modelId="{EA7AA86F-830C-4F47-90B7-E65D48BFF8A7}" type="pres">
      <dgm:prSet presAssocID="{385EA2F3-A514-4AB3-9EFD-08EDC192FB33}" presName="arrow" presStyleLbl="alignNode1" presStyleIdx="1" presStyleCnt="5"/>
      <dgm:spPr/>
    </dgm:pt>
    <dgm:pt modelId="{E546E2ED-D595-4CA6-BE45-A0E600A8DF49}" type="pres">
      <dgm:prSet presAssocID="{385EA2F3-A514-4AB3-9EFD-08EDC192FB33}" presName="descendantArrow" presStyleLbl="bgAccFollowNode1" presStyleIdx="1" presStyleCnt="5"/>
      <dgm:spPr/>
    </dgm:pt>
    <dgm:pt modelId="{137DE2A4-7782-483A-8422-1F284742CA33}" type="pres">
      <dgm:prSet presAssocID="{1E66F885-89CA-47A0-BB3B-DC7B4FDC6CDB}" presName="sp" presStyleCnt="0"/>
      <dgm:spPr/>
    </dgm:pt>
    <dgm:pt modelId="{B25BC0C6-3A0A-4E98-B42A-0938F3C47D1D}" type="pres">
      <dgm:prSet presAssocID="{C7D7F700-39CE-48EC-95FC-0469F9980340}" presName="arrowAndChildren" presStyleCnt="0"/>
      <dgm:spPr/>
    </dgm:pt>
    <dgm:pt modelId="{44E11504-BF8F-4C12-93F4-AF6C7B3594B1}" type="pres">
      <dgm:prSet presAssocID="{C7D7F700-39CE-48EC-95FC-0469F9980340}" presName="parentTextArrow" presStyleLbl="node1" presStyleIdx="0" presStyleCnt="0"/>
      <dgm:spPr/>
    </dgm:pt>
    <dgm:pt modelId="{D1F79FE2-322A-4F4A-A2CE-4A543893B3A5}" type="pres">
      <dgm:prSet presAssocID="{C7D7F700-39CE-48EC-95FC-0469F9980340}" presName="arrow" presStyleLbl="alignNode1" presStyleIdx="2" presStyleCnt="5"/>
      <dgm:spPr/>
    </dgm:pt>
    <dgm:pt modelId="{3ACC1BD0-FD99-4CA5-AC13-A6EB1F1F1115}" type="pres">
      <dgm:prSet presAssocID="{C7D7F700-39CE-48EC-95FC-0469F9980340}" presName="descendantArrow" presStyleLbl="bgAccFollowNode1" presStyleIdx="2" presStyleCnt="5"/>
      <dgm:spPr/>
    </dgm:pt>
    <dgm:pt modelId="{1033BF60-A6B3-4E26-AD24-FB1391D1C424}" type="pres">
      <dgm:prSet presAssocID="{1683F8B4-61A4-453B-82E9-6EB873BB0B03}" presName="sp" presStyleCnt="0"/>
      <dgm:spPr/>
    </dgm:pt>
    <dgm:pt modelId="{038853A5-DD25-4179-AF6A-9E3E47F38ED0}" type="pres">
      <dgm:prSet presAssocID="{EADC9F3F-79AF-49B4-92D0-F29EBAC2565C}" presName="arrowAndChildren" presStyleCnt="0"/>
      <dgm:spPr/>
    </dgm:pt>
    <dgm:pt modelId="{4F18B09A-0657-4ED4-B647-D21BEA4CA635}" type="pres">
      <dgm:prSet presAssocID="{EADC9F3F-79AF-49B4-92D0-F29EBAC2565C}" presName="parentTextArrow" presStyleLbl="node1" presStyleIdx="0" presStyleCnt="0"/>
      <dgm:spPr/>
    </dgm:pt>
    <dgm:pt modelId="{77786DAD-C50B-4836-8382-3EDAA1DE9200}" type="pres">
      <dgm:prSet presAssocID="{EADC9F3F-79AF-49B4-92D0-F29EBAC2565C}" presName="arrow" presStyleLbl="alignNode1" presStyleIdx="3" presStyleCnt="5"/>
      <dgm:spPr/>
    </dgm:pt>
    <dgm:pt modelId="{695E0C00-6325-42D2-AAEC-5940CE516A26}" type="pres">
      <dgm:prSet presAssocID="{EADC9F3F-79AF-49B4-92D0-F29EBAC2565C}" presName="descendantArrow" presStyleLbl="bgAccFollowNode1" presStyleIdx="3" presStyleCnt="5" custLinFactNeighborX="164" custLinFactNeighborY="1364"/>
      <dgm:spPr/>
    </dgm:pt>
    <dgm:pt modelId="{10585F6A-AE38-4B84-8328-11F9140AC963}" type="pres">
      <dgm:prSet presAssocID="{061C207A-35F1-43CC-90FD-028A9B935FE4}" presName="sp" presStyleCnt="0"/>
      <dgm:spPr/>
    </dgm:pt>
    <dgm:pt modelId="{215D3540-9893-42E5-873B-E2FA493474C8}" type="pres">
      <dgm:prSet presAssocID="{E63B871A-AE92-4646-8E05-77153757480A}" presName="arrowAndChildren" presStyleCnt="0"/>
      <dgm:spPr/>
    </dgm:pt>
    <dgm:pt modelId="{18AF323E-14A9-4809-A158-AE89662455DE}" type="pres">
      <dgm:prSet presAssocID="{E63B871A-AE92-4646-8E05-77153757480A}" presName="parentTextArrow" presStyleLbl="node1" presStyleIdx="0" presStyleCnt="0"/>
      <dgm:spPr/>
    </dgm:pt>
    <dgm:pt modelId="{692D75F4-FBD9-4AD2-B98A-D8A1D4E519C0}" type="pres">
      <dgm:prSet presAssocID="{E63B871A-AE92-4646-8E05-77153757480A}" presName="arrow" presStyleLbl="alignNode1" presStyleIdx="4" presStyleCnt="5"/>
      <dgm:spPr/>
    </dgm:pt>
    <dgm:pt modelId="{40618687-9C93-467C-9525-C8EF41E9DE35}" type="pres">
      <dgm:prSet presAssocID="{E63B871A-AE92-4646-8E05-77153757480A}" presName="descendantArrow" presStyleLbl="bgAccFollowNode1" presStyleIdx="4" presStyleCnt="5"/>
      <dgm:spPr/>
    </dgm:pt>
  </dgm:ptLst>
  <dgm:cxnLst>
    <dgm:cxn modelId="{3AAF3E12-E7B8-4215-A2E2-2C12FFCB7567}" type="presOf" srcId="{B5EE75B8-679F-405E-97B0-51419C2593CA}" destId="{E546E2ED-D595-4CA6-BE45-A0E600A8DF49}" srcOrd="0" destOrd="0" presId="urn:microsoft.com/office/officeart/2016/7/layout/VerticalDownArrowProcess"/>
    <dgm:cxn modelId="{75CE8712-9CC1-400F-AB8E-47D7A84BC235}" type="presOf" srcId="{EADC9F3F-79AF-49B4-92D0-F29EBAC2565C}" destId="{77786DAD-C50B-4836-8382-3EDAA1DE9200}" srcOrd="1" destOrd="0" presId="urn:microsoft.com/office/officeart/2016/7/layout/VerticalDownArrowProcess"/>
    <dgm:cxn modelId="{C238501D-B0FE-417C-941E-563DF788A209}" type="presOf" srcId="{385EA2F3-A514-4AB3-9EFD-08EDC192FB33}" destId="{E9BA7C43-58AE-40E2-BAE1-ED3882765811}" srcOrd="0" destOrd="0" presId="urn:microsoft.com/office/officeart/2016/7/layout/VerticalDownArrowProcess"/>
    <dgm:cxn modelId="{C7BEC73B-6F67-4A0A-AC91-D686E2F9884A}" srcId="{385EA2F3-A514-4AB3-9EFD-08EDC192FB33}" destId="{B5EE75B8-679F-405E-97B0-51419C2593CA}" srcOrd="0" destOrd="0" parTransId="{6DB4C9DF-93E2-4EC6-9EC5-21B18633A5C9}" sibTransId="{D05CEC08-3E89-46C0-B9A9-2777DC008276}"/>
    <dgm:cxn modelId="{CC336B3D-E09C-4A52-8AE4-BCFA81AD83A4}" type="presOf" srcId="{5F6055DF-E646-4CBE-B3AF-DC1A92159F57}" destId="{B18345FD-E666-4967-91BC-4950149EF79C}" srcOrd="0" destOrd="0" presId="urn:microsoft.com/office/officeart/2016/7/layout/VerticalDownArrowProcess"/>
    <dgm:cxn modelId="{8E968A44-43F9-4F1D-B43B-85C035B30956}" type="presOf" srcId="{385EA2F3-A514-4AB3-9EFD-08EDC192FB33}" destId="{EA7AA86F-830C-4F47-90B7-E65D48BFF8A7}" srcOrd="1" destOrd="0" presId="urn:microsoft.com/office/officeart/2016/7/layout/VerticalDownArrowProcess"/>
    <dgm:cxn modelId="{4839CD65-9C36-4354-90EC-05973146754B}" type="presOf" srcId="{C7D7F700-39CE-48EC-95FC-0469F9980340}" destId="{44E11504-BF8F-4C12-93F4-AF6C7B3594B1}" srcOrd="0" destOrd="0" presId="urn:microsoft.com/office/officeart/2016/7/layout/VerticalDownArrowProcess"/>
    <dgm:cxn modelId="{44C1DB71-A360-464A-AD48-CB35E702B7E1}" type="presOf" srcId="{2C272741-5CC7-4DA3-A480-0C07FC4E61F5}" destId="{7CFAA2F9-0A8E-48CC-B0CE-AD68B8BFB931}" srcOrd="0" destOrd="0" presId="urn:microsoft.com/office/officeart/2016/7/layout/VerticalDownArrowProcess"/>
    <dgm:cxn modelId="{F1BDDD74-C76F-4FCB-AB2C-8454A015F638}" srcId="{AC76C731-6FBF-40B5-ACD0-2793F8514E8E}" destId="{EADC9F3F-79AF-49B4-92D0-F29EBAC2565C}" srcOrd="1" destOrd="0" parTransId="{88BC8049-DE6C-4A4E-A2EA-21A5E6D80B65}" sibTransId="{1683F8B4-61A4-453B-82E9-6EB873BB0B03}"/>
    <dgm:cxn modelId="{7BC93D56-5154-4404-8466-3B1F6F55782D}" srcId="{AC76C731-6FBF-40B5-ACD0-2793F8514E8E}" destId="{E63B871A-AE92-4646-8E05-77153757480A}" srcOrd="0" destOrd="0" parTransId="{E4F09E82-F462-479C-9B8A-97EA3D55722D}" sibTransId="{061C207A-35F1-43CC-90FD-028A9B935FE4}"/>
    <dgm:cxn modelId="{2D33A158-493C-4C2E-AD13-FE04FD31C50B}" type="presOf" srcId="{A6362CC4-BA2C-43AF-ADA9-6C74F1ED7477}" destId="{3ACC1BD0-FD99-4CA5-AC13-A6EB1F1F1115}" srcOrd="0" destOrd="0" presId="urn:microsoft.com/office/officeart/2016/7/layout/VerticalDownArrowProcess"/>
    <dgm:cxn modelId="{7FB00D7D-4ED5-4E02-8639-F7836A9BD277}" type="presOf" srcId="{C380AD7F-6646-4FB1-8477-6782C51AD6F8}" destId="{40618687-9C93-467C-9525-C8EF41E9DE35}" srcOrd="0" destOrd="0" presId="urn:microsoft.com/office/officeart/2016/7/layout/VerticalDownArrowProcess"/>
    <dgm:cxn modelId="{B3732896-444D-455F-B9C9-2C69BB7F18D1}" srcId="{AC76C731-6FBF-40B5-ACD0-2793F8514E8E}" destId="{2C272741-5CC7-4DA3-A480-0C07FC4E61F5}" srcOrd="4" destOrd="0" parTransId="{7E6C7658-D9FE-455C-B5FE-C2277BF7DBDA}" sibTransId="{6A276ED6-6BA9-4096-B1E3-6BDE0997A760}"/>
    <dgm:cxn modelId="{4C7F8F96-4174-4554-91E5-0E8C0C4972D0}" srcId="{AC76C731-6FBF-40B5-ACD0-2793F8514E8E}" destId="{385EA2F3-A514-4AB3-9EFD-08EDC192FB33}" srcOrd="3" destOrd="0" parTransId="{69FAC8FF-72C2-487A-95E1-CAC36E0D68B8}" sibTransId="{96D7497C-963E-4AED-A98F-358FF226146B}"/>
    <dgm:cxn modelId="{C842309F-9E32-4CF6-B6EA-BF7CA5E4DFE6}" srcId="{AC76C731-6FBF-40B5-ACD0-2793F8514E8E}" destId="{C7D7F700-39CE-48EC-95FC-0469F9980340}" srcOrd="2" destOrd="0" parTransId="{66D7C9A4-2453-4123-9B07-1B83AB3006BB}" sibTransId="{1E66F885-89CA-47A0-BB3B-DC7B4FDC6CDB}"/>
    <dgm:cxn modelId="{383757A3-F692-4D46-AB3B-A8FA8FCCCC45}" type="presOf" srcId="{AC76C731-6FBF-40B5-ACD0-2793F8514E8E}" destId="{53260758-148D-4304-AA63-C0CC6192DB02}" srcOrd="0" destOrd="0" presId="urn:microsoft.com/office/officeart/2016/7/layout/VerticalDownArrowProcess"/>
    <dgm:cxn modelId="{B0C93CAB-393A-4648-B8BE-C53AC538C923}" type="presOf" srcId="{E63B871A-AE92-4646-8E05-77153757480A}" destId="{18AF323E-14A9-4809-A158-AE89662455DE}" srcOrd="0" destOrd="0" presId="urn:microsoft.com/office/officeart/2016/7/layout/VerticalDownArrowProcess"/>
    <dgm:cxn modelId="{420359AE-7EF9-4FB7-8EEA-2C595CEFFB8B}" srcId="{2C272741-5CC7-4DA3-A480-0C07FC4E61F5}" destId="{5F6055DF-E646-4CBE-B3AF-DC1A92159F57}" srcOrd="0" destOrd="0" parTransId="{6BA939E6-7629-4CCE-8A4F-F437EFA54D6A}" sibTransId="{7B7387E6-2604-4074-86B6-87092F0B0C3A}"/>
    <dgm:cxn modelId="{AD549DC0-062C-4C1E-B1A0-DFF3D0B9C933}" type="presOf" srcId="{C7D7F700-39CE-48EC-95FC-0469F9980340}" destId="{D1F79FE2-322A-4F4A-A2CE-4A543893B3A5}" srcOrd="1" destOrd="0" presId="urn:microsoft.com/office/officeart/2016/7/layout/VerticalDownArrowProcess"/>
    <dgm:cxn modelId="{B68AF0C0-5337-4DB7-AD23-61AEAC3E5EF4}" type="presOf" srcId="{314793C0-0555-42F0-B0E0-9C19DBE0F6AF}" destId="{695E0C00-6325-42D2-AAEC-5940CE516A26}" srcOrd="0" destOrd="0" presId="urn:microsoft.com/office/officeart/2016/7/layout/VerticalDownArrowProcess"/>
    <dgm:cxn modelId="{7764D4D2-3FCB-401B-A059-8D3D50952A27}" srcId="{C7D7F700-39CE-48EC-95FC-0469F9980340}" destId="{A6362CC4-BA2C-43AF-ADA9-6C74F1ED7477}" srcOrd="0" destOrd="0" parTransId="{BB61182C-960E-458A-BD10-E3D413247282}" sibTransId="{78E6B889-BFAC-4154-B685-7DB02460CE92}"/>
    <dgm:cxn modelId="{B6B0ABD7-B13D-4F44-98B8-558856E8F6BF}" type="presOf" srcId="{EADC9F3F-79AF-49B4-92D0-F29EBAC2565C}" destId="{4F18B09A-0657-4ED4-B647-D21BEA4CA635}" srcOrd="0" destOrd="0" presId="urn:microsoft.com/office/officeart/2016/7/layout/VerticalDownArrowProcess"/>
    <dgm:cxn modelId="{0B03DCDF-5D65-47C3-9891-1E1A9DBDAA5C}" type="presOf" srcId="{E63B871A-AE92-4646-8E05-77153757480A}" destId="{692D75F4-FBD9-4AD2-B98A-D8A1D4E519C0}" srcOrd="1" destOrd="0" presId="urn:microsoft.com/office/officeart/2016/7/layout/VerticalDownArrowProcess"/>
    <dgm:cxn modelId="{1DE3C4E7-0342-4E87-AA6C-9E6DA38F6852}" srcId="{E63B871A-AE92-4646-8E05-77153757480A}" destId="{C380AD7F-6646-4FB1-8477-6782C51AD6F8}" srcOrd="0" destOrd="0" parTransId="{F0BB00C3-B858-44A1-B8EC-ACA701CA1B59}" sibTransId="{746BB0A0-AB02-44F1-8112-EED28D6FA321}"/>
    <dgm:cxn modelId="{08F105EA-D831-43FD-A1A4-C92BC9012899}" srcId="{EADC9F3F-79AF-49B4-92D0-F29EBAC2565C}" destId="{314793C0-0555-42F0-B0E0-9C19DBE0F6AF}" srcOrd="0" destOrd="0" parTransId="{64F35067-2E1C-4602-B428-9DA24C961ADB}" sibTransId="{CEA75177-0F71-46FA-B8D8-5184F7261B17}"/>
    <dgm:cxn modelId="{3FE4ACD4-71AB-4A08-923D-7F8A8C5F4B7D}" type="presParOf" srcId="{53260758-148D-4304-AA63-C0CC6192DB02}" destId="{9243C1F8-DEFA-4E35-96FA-30C2C4948D6E}" srcOrd="0" destOrd="0" presId="urn:microsoft.com/office/officeart/2016/7/layout/VerticalDownArrowProcess"/>
    <dgm:cxn modelId="{B862700F-B85A-4DC9-8252-3D391157A259}" type="presParOf" srcId="{9243C1F8-DEFA-4E35-96FA-30C2C4948D6E}" destId="{7CFAA2F9-0A8E-48CC-B0CE-AD68B8BFB931}" srcOrd="0" destOrd="0" presId="urn:microsoft.com/office/officeart/2016/7/layout/VerticalDownArrowProcess"/>
    <dgm:cxn modelId="{F239FCD2-2264-4988-88F0-723330D012A4}" type="presParOf" srcId="{9243C1F8-DEFA-4E35-96FA-30C2C4948D6E}" destId="{B18345FD-E666-4967-91BC-4950149EF79C}" srcOrd="1" destOrd="0" presId="urn:microsoft.com/office/officeart/2016/7/layout/VerticalDownArrowProcess"/>
    <dgm:cxn modelId="{B18EFA42-14C1-4C97-80A6-6B2A412A4C93}" type="presParOf" srcId="{53260758-148D-4304-AA63-C0CC6192DB02}" destId="{3E93BD2D-AF50-4599-8A7C-ADADC1DF0112}" srcOrd="1" destOrd="0" presId="urn:microsoft.com/office/officeart/2016/7/layout/VerticalDownArrowProcess"/>
    <dgm:cxn modelId="{C741D413-3E50-4BB5-9A9E-722C77D6007F}" type="presParOf" srcId="{53260758-148D-4304-AA63-C0CC6192DB02}" destId="{C3DE3629-15F9-4228-9673-69C0FDF9D3D7}" srcOrd="2" destOrd="0" presId="urn:microsoft.com/office/officeart/2016/7/layout/VerticalDownArrowProcess"/>
    <dgm:cxn modelId="{E23C6E19-33D7-485C-B072-8445BDDFD2D8}" type="presParOf" srcId="{C3DE3629-15F9-4228-9673-69C0FDF9D3D7}" destId="{E9BA7C43-58AE-40E2-BAE1-ED3882765811}" srcOrd="0" destOrd="0" presId="urn:microsoft.com/office/officeart/2016/7/layout/VerticalDownArrowProcess"/>
    <dgm:cxn modelId="{8FD0D351-8F47-4575-8E65-DF8DB954B334}" type="presParOf" srcId="{C3DE3629-15F9-4228-9673-69C0FDF9D3D7}" destId="{EA7AA86F-830C-4F47-90B7-E65D48BFF8A7}" srcOrd="1" destOrd="0" presId="urn:microsoft.com/office/officeart/2016/7/layout/VerticalDownArrowProcess"/>
    <dgm:cxn modelId="{8D586ECD-43E6-4511-9DE0-9254353D7D36}" type="presParOf" srcId="{C3DE3629-15F9-4228-9673-69C0FDF9D3D7}" destId="{E546E2ED-D595-4CA6-BE45-A0E600A8DF49}" srcOrd="2" destOrd="0" presId="urn:microsoft.com/office/officeart/2016/7/layout/VerticalDownArrowProcess"/>
    <dgm:cxn modelId="{F72D55F5-06EF-4DC1-AE44-A77D19316884}" type="presParOf" srcId="{53260758-148D-4304-AA63-C0CC6192DB02}" destId="{137DE2A4-7782-483A-8422-1F284742CA33}" srcOrd="3" destOrd="0" presId="urn:microsoft.com/office/officeart/2016/7/layout/VerticalDownArrowProcess"/>
    <dgm:cxn modelId="{56129580-8403-478D-B9B2-EFA5DC848F3E}" type="presParOf" srcId="{53260758-148D-4304-AA63-C0CC6192DB02}" destId="{B25BC0C6-3A0A-4E98-B42A-0938F3C47D1D}" srcOrd="4" destOrd="0" presId="urn:microsoft.com/office/officeart/2016/7/layout/VerticalDownArrowProcess"/>
    <dgm:cxn modelId="{198D20B4-951F-4338-B05D-CB04FA3660D8}" type="presParOf" srcId="{B25BC0C6-3A0A-4E98-B42A-0938F3C47D1D}" destId="{44E11504-BF8F-4C12-93F4-AF6C7B3594B1}" srcOrd="0" destOrd="0" presId="urn:microsoft.com/office/officeart/2016/7/layout/VerticalDownArrowProcess"/>
    <dgm:cxn modelId="{3574C784-6170-433F-A286-E6C956710E11}" type="presParOf" srcId="{B25BC0C6-3A0A-4E98-B42A-0938F3C47D1D}" destId="{D1F79FE2-322A-4F4A-A2CE-4A543893B3A5}" srcOrd="1" destOrd="0" presId="urn:microsoft.com/office/officeart/2016/7/layout/VerticalDownArrowProcess"/>
    <dgm:cxn modelId="{1CFD22ED-EE05-460C-8C81-673174BD5B33}" type="presParOf" srcId="{B25BC0C6-3A0A-4E98-B42A-0938F3C47D1D}" destId="{3ACC1BD0-FD99-4CA5-AC13-A6EB1F1F1115}" srcOrd="2" destOrd="0" presId="urn:microsoft.com/office/officeart/2016/7/layout/VerticalDownArrowProcess"/>
    <dgm:cxn modelId="{6E1230A6-25B7-4D2C-AA24-DC014FFE882D}" type="presParOf" srcId="{53260758-148D-4304-AA63-C0CC6192DB02}" destId="{1033BF60-A6B3-4E26-AD24-FB1391D1C424}" srcOrd="5" destOrd="0" presId="urn:microsoft.com/office/officeart/2016/7/layout/VerticalDownArrowProcess"/>
    <dgm:cxn modelId="{37A0E1C2-2BE6-449C-866D-1E1BB075695E}" type="presParOf" srcId="{53260758-148D-4304-AA63-C0CC6192DB02}" destId="{038853A5-DD25-4179-AF6A-9E3E47F38ED0}" srcOrd="6" destOrd="0" presId="urn:microsoft.com/office/officeart/2016/7/layout/VerticalDownArrowProcess"/>
    <dgm:cxn modelId="{7EAE3748-376C-425E-ACFF-133F71A2B616}" type="presParOf" srcId="{038853A5-DD25-4179-AF6A-9E3E47F38ED0}" destId="{4F18B09A-0657-4ED4-B647-D21BEA4CA635}" srcOrd="0" destOrd="0" presId="urn:microsoft.com/office/officeart/2016/7/layout/VerticalDownArrowProcess"/>
    <dgm:cxn modelId="{4328B03D-7452-46D8-B2CD-9D89D0DF3DD3}" type="presParOf" srcId="{038853A5-DD25-4179-AF6A-9E3E47F38ED0}" destId="{77786DAD-C50B-4836-8382-3EDAA1DE9200}" srcOrd="1" destOrd="0" presId="urn:microsoft.com/office/officeart/2016/7/layout/VerticalDownArrowProcess"/>
    <dgm:cxn modelId="{EE945B24-CDA7-4489-9AB8-2D24FB4ED192}" type="presParOf" srcId="{038853A5-DD25-4179-AF6A-9E3E47F38ED0}" destId="{695E0C00-6325-42D2-AAEC-5940CE516A26}" srcOrd="2" destOrd="0" presId="urn:microsoft.com/office/officeart/2016/7/layout/VerticalDownArrowProcess"/>
    <dgm:cxn modelId="{2C344FC9-06AF-41BE-9A0B-12F00C9B4B49}" type="presParOf" srcId="{53260758-148D-4304-AA63-C0CC6192DB02}" destId="{10585F6A-AE38-4B84-8328-11F9140AC963}" srcOrd="7" destOrd="0" presId="urn:microsoft.com/office/officeart/2016/7/layout/VerticalDownArrowProcess"/>
    <dgm:cxn modelId="{F4887831-7ADC-4B10-BF94-3C70A5C4E1BC}" type="presParOf" srcId="{53260758-148D-4304-AA63-C0CC6192DB02}" destId="{215D3540-9893-42E5-873B-E2FA493474C8}" srcOrd="8" destOrd="0" presId="urn:microsoft.com/office/officeart/2016/7/layout/VerticalDownArrowProcess"/>
    <dgm:cxn modelId="{D3AF876E-5B57-424C-A92D-EE9231A4588F}" type="presParOf" srcId="{215D3540-9893-42E5-873B-E2FA493474C8}" destId="{18AF323E-14A9-4809-A158-AE89662455DE}" srcOrd="0" destOrd="0" presId="urn:microsoft.com/office/officeart/2016/7/layout/VerticalDownArrowProcess"/>
    <dgm:cxn modelId="{091AB87A-ED2A-420C-ACC4-E15EDEA11EDE}" type="presParOf" srcId="{215D3540-9893-42E5-873B-E2FA493474C8}" destId="{692D75F4-FBD9-4AD2-B98A-D8A1D4E519C0}" srcOrd="1" destOrd="0" presId="urn:microsoft.com/office/officeart/2016/7/layout/VerticalDownArrowProcess"/>
    <dgm:cxn modelId="{50727828-06F8-46F6-8C4A-2B4BB2D85D5D}" type="presParOf" srcId="{215D3540-9893-42E5-873B-E2FA493474C8}" destId="{40618687-9C93-467C-9525-C8EF41E9DE35}"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6A009-1AD3-4994-A86A-EA2A732A426B}">
      <dsp:nvSpPr>
        <dsp:cNvPr id="0" name=""/>
        <dsp:cNvSpPr/>
      </dsp:nvSpPr>
      <dsp:spPr>
        <a:xfrm>
          <a:off x="0" y="21356"/>
          <a:ext cx="6713552" cy="13127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In Marriott the members of staff are trying their best to work effectively with the aim of avoiding such inconveniences to be caused to the guests. </a:t>
          </a:r>
          <a:endParaRPr lang="en-US" sz="2400" kern="1200"/>
        </a:p>
      </dsp:txBody>
      <dsp:txXfrm>
        <a:off x="64083" y="85439"/>
        <a:ext cx="6585386" cy="1184573"/>
      </dsp:txXfrm>
    </dsp:sp>
    <dsp:sp modelId="{96C3B26F-B79A-43FE-93BD-981C6699C6A7}">
      <dsp:nvSpPr>
        <dsp:cNvPr id="0" name=""/>
        <dsp:cNvSpPr/>
      </dsp:nvSpPr>
      <dsp:spPr>
        <a:xfrm>
          <a:off x="0" y="1403216"/>
          <a:ext cx="6713552" cy="131273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However, sometimes the machineries are not working well enough and the members of staff have to use their time productively to do the machinery’s work because otherwise they would have no equipment to hand out to the guests. </a:t>
          </a:r>
          <a:endParaRPr lang="en-US" sz="2400" kern="1200"/>
        </a:p>
      </dsp:txBody>
      <dsp:txXfrm>
        <a:off x="64083" y="1467299"/>
        <a:ext cx="6585386" cy="1184573"/>
      </dsp:txXfrm>
    </dsp:sp>
    <dsp:sp modelId="{2AAD49BF-2C9A-40A6-A63B-85759DFD0B0C}">
      <dsp:nvSpPr>
        <dsp:cNvPr id="0" name=""/>
        <dsp:cNvSpPr/>
      </dsp:nvSpPr>
      <dsp:spPr>
        <a:xfrm>
          <a:off x="0" y="2785076"/>
          <a:ext cx="6713552" cy="131273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One other important aspect about Marriott when dealing with this issue is that Marriot’s employees are really hard team-workers and they succeed in supporting one another with everything they need. </a:t>
          </a:r>
          <a:endParaRPr lang="en-US" sz="2400" kern="1200"/>
        </a:p>
      </dsp:txBody>
      <dsp:txXfrm>
        <a:off x="64083" y="2849159"/>
        <a:ext cx="6585386" cy="11845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FAA2F9-0A8E-48CC-B0CE-AD68B8BFB931}">
      <dsp:nvSpPr>
        <dsp:cNvPr id="0" name=""/>
        <dsp:cNvSpPr/>
      </dsp:nvSpPr>
      <dsp:spPr>
        <a:xfrm>
          <a:off x="0" y="4753623"/>
          <a:ext cx="1725128" cy="77987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691" tIns="192024" rIns="122691" bIns="192024" numCol="1" spcCol="1270" anchor="ctr" anchorCtr="0">
          <a:noAutofit/>
        </a:bodyPr>
        <a:lstStyle/>
        <a:p>
          <a:pPr marL="0" lvl="0" indent="0" algn="ctr" defTabSz="1200150">
            <a:lnSpc>
              <a:spcPct val="90000"/>
            </a:lnSpc>
            <a:spcBef>
              <a:spcPct val="0"/>
            </a:spcBef>
            <a:spcAft>
              <a:spcPct val="35000"/>
            </a:spcAft>
            <a:buNone/>
          </a:pPr>
          <a:r>
            <a:rPr lang="en-US" sz="2700" kern="1200"/>
            <a:t>Be</a:t>
          </a:r>
        </a:p>
      </dsp:txBody>
      <dsp:txXfrm>
        <a:off x="0" y="4753623"/>
        <a:ext cx="1725128" cy="779871"/>
      </dsp:txXfrm>
    </dsp:sp>
    <dsp:sp modelId="{B18345FD-E666-4967-91BC-4950149EF79C}">
      <dsp:nvSpPr>
        <dsp:cNvPr id="0" name=""/>
        <dsp:cNvSpPr/>
      </dsp:nvSpPr>
      <dsp:spPr>
        <a:xfrm>
          <a:off x="1725128" y="4740755"/>
          <a:ext cx="5175384" cy="7798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981" tIns="304800" rIns="104981" bIns="304800" numCol="1" spcCol="1270" anchor="ctr" anchorCtr="0">
          <a:noAutofit/>
        </a:bodyPr>
        <a:lstStyle/>
        <a:p>
          <a:pPr marL="0" lvl="0" indent="0" algn="l" defTabSz="1066800">
            <a:lnSpc>
              <a:spcPct val="90000"/>
            </a:lnSpc>
            <a:spcBef>
              <a:spcPct val="0"/>
            </a:spcBef>
            <a:spcAft>
              <a:spcPct val="35000"/>
            </a:spcAft>
            <a:buNone/>
          </a:pPr>
          <a:r>
            <a:rPr lang="en-US" sz="2400" b="1" kern="1200" dirty="0"/>
            <a:t>Be patient with the guests and ask them to be patient with you</a:t>
          </a:r>
          <a:r>
            <a:rPr lang="en-US" sz="1600" kern="1200" dirty="0"/>
            <a:t>. </a:t>
          </a:r>
        </a:p>
      </dsp:txBody>
      <dsp:txXfrm>
        <a:off x="1725128" y="4740755"/>
        <a:ext cx="5175384" cy="779871"/>
      </dsp:txXfrm>
    </dsp:sp>
    <dsp:sp modelId="{EA7AA86F-830C-4F47-90B7-E65D48BFF8A7}">
      <dsp:nvSpPr>
        <dsp:cNvPr id="0" name=""/>
        <dsp:cNvSpPr/>
      </dsp:nvSpPr>
      <dsp:spPr>
        <a:xfrm rot="10800000">
          <a:off x="0" y="3565878"/>
          <a:ext cx="1725128" cy="1199442"/>
        </a:xfrm>
        <a:prstGeom prst="upArrowCallout">
          <a:avLst>
            <a:gd name="adj1" fmla="val 5000"/>
            <a:gd name="adj2" fmla="val 10000"/>
            <a:gd name="adj3" fmla="val 15000"/>
            <a:gd name="adj4" fmla="val 64977"/>
          </a:avLst>
        </a:prstGeom>
        <a:solidFill>
          <a:schemeClr val="accent2">
            <a:hueOff val="370397"/>
            <a:satOff val="-8973"/>
            <a:lumOff val="-2353"/>
            <a:alphaOff val="0"/>
          </a:schemeClr>
        </a:solidFill>
        <a:ln w="12700" cap="flat" cmpd="sng" algn="ctr">
          <a:solidFill>
            <a:schemeClr val="accent2">
              <a:hueOff val="370397"/>
              <a:satOff val="-8973"/>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691" tIns="192024" rIns="122691" bIns="192024" numCol="1" spcCol="1270" anchor="ctr" anchorCtr="0">
          <a:noAutofit/>
        </a:bodyPr>
        <a:lstStyle/>
        <a:p>
          <a:pPr marL="0" lvl="0" indent="0" algn="ctr" defTabSz="1200150">
            <a:lnSpc>
              <a:spcPct val="90000"/>
            </a:lnSpc>
            <a:spcBef>
              <a:spcPct val="0"/>
            </a:spcBef>
            <a:spcAft>
              <a:spcPct val="35000"/>
            </a:spcAft>
            <a:buNone/>
          </a:pPr>
          <a:r>
            <a:rPr lang="en-US" sz="2700" kern="1200"/>
            <a:t>Keep</a:t>
          </a:r>
        </a:p>
      </dsp:txBody>
      <dsp:txXfrm rot="-10800000">
        <a:off x="0" y="3565878"/>
        <a:ext cx="1725128" cy="779637"/>
      </dsp:txXfrm>
    </dsp:sp>
    <dsp:sp modelId="{E546E2ED-D595-4CA6-BE45-A0E600A8DF49}">
      <dsp:nvSpPr>
        <dsp:cNvPr id="0" name=""/>
        <dsp:cNvSpPr/>
      </dsp:nvSpPr>
      <dsp:spPr>
        <a:xfrm>
          <a:off x="1725128" y="3565878"/>
          <a:ext cx="5175384" cy="779637"/>
        </a:xfrm>
        <a:prstGeom prst="rect">
          <a:avLst/>
        </a:prstGeom>
        <a:solidFill>
          <a:schemeClr val="accent2">
            <a:tint val="40000"/>
            <a:alpha val="90000"/>
            <a:hueOff val="458197"/>
            <a:satOff val="-10459"/>
            <a:lumOff val="-860"/>
            <a:alphaOff val="0"/>
          </a:schemeClr>
        </a:solidFill>
        <a:ln w="12700" cap="flat" cmpd="sng" algn="ctr">
          <a:solidFill>
            <a:schemeClr val="accent2">
              <a:tint val="40000"/>
              <a:alpha val="90000"/>
              <a:hueOff val="458197"/>
              <a:satOff val="-10459"/>
              <a:lumOff val="-86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981" tIns="254000" rIns="104981" bIns="254000" numCol="1" spcCol="1270" anchor="ctr" anchorCtr="0">
          <a:noAutofit/>
        </a:bodyPr>
        <a:lstStyle/>
        <a:p>
          <a:pPr marL="0" lvl="0" indent="0" algn="l" defTabSz="889000">
            <a:lnSpc>
              <a:spcPct val="90000"/>
            </a:lnSpc>
            <a:spcBef>
              <a:spcPct val="0"/>
            </a:spcBef>
            <a:spcAft>
              <a:spcPct val="35000"/>
            </a:spcAft>
            <a:buNone/>
          </a:pPr>
          <a:r>
            <a:rPr lang="en-US" sz="2000" b="1" kern="1200" dirty="0"/>
            <a:t>Keep the stress under control as some thing may fail if the stress is too much put in evidence</a:t>
          </a:r>
        </a:p>
      </dsp:txBody>
      <dsp:txXfrm>
        <a:off x="1725128" y="3565878"/>
        <a:ext cx="5175384" cy="779637"/>
      </dsp:txXfrm>
    </dsp:sp>
    <dsp:sp modelId="{D1F79FE2-322A-4F4A-A2CE-4A543893B3A5}">
      <dsp:nvSpPr>
        <dsp:cNvPr id="0" name=""/>
        <dsp:cNvSpPr/>
      </dsp:nvSpPr>
      <dsp:spPr>
        <a:xfrm rot="10800000">
          <a:off x="0" y="2378134"/>
          <a:ext cx="1725128" cy="1199442"/>
        </a:xfrm>
        <a:prstGeom prst="upArrowCallout">
          <a:avLst>
            <a:gd name="adj1" fmla="val 5000"/>
            <a:gd name="adj2" fmla="val 10000"/>
            <a:gd name="adj3" fmla="val 15000"/>
            <a:gd name="adj4" fmla="val 64977"/>
          </a:avLst>
        </a:prstGeom>
        <a:solidFill>
          <a:schemeClr val="accent2">
            <a:hueOff val="740794"/>
            <a:satOff val="-17946"/>
            <a:lumOff val="-4706"/>
            <a:alphaOff val="0"/>
          </a:schemeClr>
        </a:solidFill>
        <a:ln w="12700" cap="flat" cmpd="sng" algn="ctr">
          <a:solidFill>
            <a:schemeClr val="accent2">
              <a:hueOff val="740794"/>
              <a:satOff val="-17946"/>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691" tIns="192024" rIns="122691" bIns="192024" numCol="1" spcCol="1270" anchor="ctr" anchorCtr="0">
          <a:noAutofit/>
        </a:bodyPr>
        <a:lstStyle/>
        <a:p>
          <a:pPr marL="0" lvl="0" indent="0" algn="ctr" defTabSz="1200150">
            <a:lnSpc>
              <a:spcPct val="90000"/>
            </a:lnSpc>
            <a:spcBef>
              <a:spcPct val="0"/>
            </a:spcBef>
            <a:spcAft>
              <a:spcPct val="35000"/>
            </a:spcAft>
            <a:buNone/>
          </a:pPr>
          <a:r>
            <a:rPr lang="en-US" sz="2700" kern="1200"/>
            <a:t>Cooperate</a:t>
          </a:r>
        </a:p>
      </dsp:txBody>
      <dsp:txXfrm rot="-10800000">
        <a:off x="0" y="2378134"/>
        <a:ext cx="1725128" cy="779637"/>
      </dsp:txXfrm>
    </dsp:sp>
    <dsp:sp modelId="{3ACC1BD0-FD99-4CA5-AC13-A6EB1F1F1115}">
      <dsp:nvSpPr>
        <dsp:cNvPr id="0" name=""/>
        <dsp:cNvSpPr/>
      </dsp:nvSpPr>
      <dsp:spPr>
        <a:xfrm>
          <a:off x="1725128" y="2378134"/>
          <a:ext cx="5175384" cy="779637"/>
        </a:xfrm>
        <a:prstGeom prst="rect">
          <a:avLst/>
        </a:prstGeom>
        <a:solidFill>
          <a:schemeClr val="accent2">
            <a:tint val="40000"/>
            <a:alpha val="90000"/>
            <a:hueOff val="916394"/>
            <a:satOff val="-20919"/>
            <a:lumOff val="-1719"/>
            <a:alphaOff val="0"/>
          </a:schemeClr>
        </a:solidFill>
        <a:ln w="12700" cap="flat" cmpd="sng" algn="ctr">
          <a:solidFill>
            <a:schemeClr val="accent2">
              <a:tint val="40000"/>
              <a:alpha val="90000"/>
              <a:hueOff val="916394"/>
              <a:satOff val="-20919"/>
              <a:lumOff val="-17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981" tIns="254000" rIns="104981" bIns="254000" numCol="1" spcCol="1270" anchor="ctr" anchorCtr="0">
          <a:noAutofit/>
        </a:bodyPr>
        <a:lstStyle/>
        <a:p>
          <a:pPr marL="0" lvl="0" indent="0" algn="l" defTabSz="889000">
            <a:lnSpc>
              <a:spcPct val="90000"/>
            </a:lnSpc>
            <a:spcBef>
              <a:spcPct val="0"/>
            </a:spcBef>
            <a:spcAft>
              <a:spcPct val="35000"/>
            </a:spcAft>
            <a:buNone/>
          </a:pPr>
          <a:r>
            <a:rPr lang="en-US" sz="2000" b="1" kern="1200" dirty="0"/>
            <a:t>Cooperate one with another as things are getting done quicker when the team working is present </a:t>
          </a:r>
        </a:p>
      </dsp:txBody>
      <dsp:txXfrm>
        <a:off x="1725128" y="2378134"/>
        <a:ext cx="5175384" cy="779637"/>
      </dsp:txXfrm>
    </dsp:sp>
    <dsp:sp modelId="{77786DAD-C50B-4836-8382-3EDAA1DE9200}">
      <dsp:nvSpPr>
        <dsp:cNvPr id="0" name=""/>
        <dsp:cNvSpPr/>
      </dsp:nvSpPr>
      <dsp:spPr>
        <a:xfrm rot="10800000">
          <a:off x="0" y="1190390"/>
          <a:ext cx="1725128" cy="1199442"/>
        </a:xfrm>
        <a:prstGeom prst="upArrowCallout">
          <a:avLst>
            <a:gd name="adj1" fmla="val 5000"/>
            <a:gd name="adj2" fmla="val 10000"/>
            <a:gd name="adj3" fmla="val 15000"/>
            <a:gd name="adj4" fmla="val 64977"/>
          </a:avLst>
        </a:prstGeom>
        <a:solidFill>
          <a:schemeClr val="accent2">
            <a:hueOff val="1111191"/>
            <a:satOff val="-26919"/>
            <a:lumOff val="-7059"/>
            <a:alphaOff val="0"/>
          </a:schemeClr>
        </a:solidFill>
        <a:ln w="12700" cap="flat" cmpd="sng" algn="ctr">
          <a:solidFill>
            <a:schemeClr val="accent2">
              <a:hueOff val="1111191"/>
              <a:satOff val="-26919"/>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691" tIns="192024" rIns="122691" bIns="192024" numCol="1" spcCol="1270" anchor="ctr" anchorCtr="0">
          <a:noAutofit/>
        </a:bodyPr>
        <a:lstStyle/>
        <a:p>
          <a:pPr marL="0" lvl="0" indent="0" algn="ctr" defTabSz="1200150">
            <a:lnSpc>
              <a:spcPct val="90000"/>
            </a:lnSpc>
            <a:spcBef>
              <a:spcPct val="0"/>
            </a:spcBef>
            <a:spcAft>
              <a:spcPct val="35000"/>
            </a:spcAft>
            <a:buNone/>
          </a:pPr>
          <a:r>
            <a:rPr lang="en-US" sz="2700" kern="1200"/>
            <a:t>Ensure</a:t>
          </a:r>
        </a:p>
      </dsp:txBody>
      <dsp:txXfrm rot="-10800000">
        <a:off x="0" y="1190390"/>
        <a:ext cx="1725128" cy="779637"/>
      </dsp:txXfrm>
    </dsp:sp>
    <dsp:sp modelId="{695E0C00-6325-42D2-AAEC-5940CE516A26}">
      <dsp:nvSpPr>
        <dsp:cNvPr id="0" name=""/>
        <dsp:cNvSpPr/>
      </dsp:nvSpPr>
      <dsp:spPr>
        <a:xfrm>
          <a:off x="1725128" y="1201024"/>
          <a:ext cx="5175384" cy="779637"/>
        </a:xfrm>
        <a:prstGeom prst="rect">
          <a:avLst/>
        </a:prstGeom>
        <a:solidFill>
          <a:schemeClr val="accent2">
            <a:tint val="40000"/>
            <a:alpha val="90000"/>
            <a:hueOff val="1374592"/>
            <a:satOff val="-31378"/>
            <a:lumOff val="-2579"/>
            <a:alphaOff val="0"/>
          </a:schemeClr>
        </a:solidFill>
        <a:ln w="12700" cap="flat" cmpd="sng" algn="ctr">
          <a:solidFill>
            <a:schemeClr val="accent2">
              <a:tint val="40000"/>
              <a:alpha val="90000"/>
              <a:hueOff val="1374592"/>
              <a:satOff val="-31378"/>
              <a:lumOff val="-25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981" tIns="228600" rIns="104981" bIns="228600" numCol="1" spcCol="1270" anchor="ctr" anchorCtr="0">
          <a:noAutofit/>
        </a:bodyPr>
        <a:lstStyle/>
        <a:p>
          <a:pPr marL="0" lvl="0" indent="0" algn="l" defTabSz="800100">
            <a:lnSpc>
              <a:spcPct val="90000"/>
            </a:lnSpc>
            <a:spcBef>
              <a:spcPct val="0"/>
            </a:spcBef>
            <a:spcAft>
              <a:spcPct val="35000"/>
            </a:spcAft>
            <a:buNone/>
          </a:pPr>
          <a:r>
            <a:rPr lang="en-US" sz="1800" b="1" kern="1200" dirty="0"/>
            <a:t>Ensure that there are enough employees to work effectively in order to be in time with all the orders </a:t>
          </a:r>
        </a:p>
      </dsp:txBody>
      <dsp:txXfrm>
        <a:off x="1725128" y="1201024"/>
        <a:ext cx="5175384" cy="779637"/>
      </dsp:txXfrm>
    </dsp:sp>
    <dsp:sp modelId="{692D75F4-FBD9-4AD2-B98A-D8A1D4E519C0}">
      <dsp:nvSpPr>
        <dsp:cNvPr id="0" name=""/>
        <dsp:cNvSpPr/>
      </dsp:nvSpPr>
      <dsp:spPr>
        <a:xfrm rot="10800000">
          <a:off x="0" y="2646"/>
          <a:ext cx="1725128" cy="1199442"/>
        </a:xfrm>
        <a:prstGeom prst="upArrowCallout">
          <a:avLst>
            <a:gd name="adj1" fmla="val 5000"/>
            <a:gd name="adj2" fmla="val 10000"/>
            <a:gd name="adj3" fmla="val 15000"/>
            <a:gd name="adj4" fmla="val 64977"/>
          </a:avLst>
        </a:prstGeom>
        <a:solidFill>
          <a:schemeClr val="accent2">
            <a:hueOff val="1481588"/>
            <a:satOff val="-35892"/>
            <a:lumOff val="-9412"/>
            <a:alphaOff val="0"/>
          </a:schemeClr>
        </a:solidFill>
        <a:ln w="12700" cap="flat" cmpd="sng" algn="ctr">
          <a:solidFill>
            <a:schemeClr val="accent2">
              <a:hueOff val="1481588"/>
              <a:satOff val="-35892"/>
              <a:lumOff val="-9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691" tIns="192024" rIns="122691" bIns="192024" numCol="1" spcCol="1270" anchor="ctr" anchorCtr="0">
          <a:noAutofit/>
        </a:bodyPr>
        <a:lstStyle/>
        <a:p>
          <a:pPr marL="0" lvl="0" indent="0" algn="ctr" defTabSz="1200150">
            <a:lnSpc>
              <a:spcPct val="90000"/>
            </a:lnSpc>
            <a:spcBef>
              <a:spcPct val="0"/>
            </a:spcBef>
            <a:spcAft>
              <a:spcPct val="35000"/>
            </a:spcAft>
            <a:buNone/>
          </a:pPr>
          <a:r>
            <a:rPr lang="en-US" sz="2700" kern="1200"/>
            <a:t>Make</a:t>
          </a:r>
        </a:p>
      </dsp:txBody>
      <dsp:txXfrm rot="-10800000">
        <a:off x="0" y="2646"/>
        <a:ext cx="1725128" cy="779637"/>
      </dsp:txXfrm>
    </dsp:sp>
    <dsp:sp modelId="{40618687-9C93-467C-9525-C8EF41E9DE35}">
      <dsp:nvSpPr>
        <dsp:cNvPr id="0" name=""/>
        <dsp:cNvSpPr/>
      </dsp:nvSpPr>
      <dsp:spPr>
        <a:xfrm>
          <a:off x="1725128" y="2646"/>
          <a:ext cx="5175384" cy="779637"/>
        </a:xfrm>
        <a:prstGeom prst="rect">
          <a:avLst/>
        </a:prstGeom>
        <a:solidFill>
          <a:schemeClr val="accent2">
            <a:tint val="40000"/>
            <a:alpha val="90000"/>
            <a:hueOff val="1832789"/>
            <a:satOff val="-41838"/>
            <a:lumOff val="-3439"/>
            <a:alphaOff val="0"/>
          </a:schemeClr>
        </a:solidFill>
        <a:ln w="12700" cap="flat" cmpd="sng" algn="ctr">
          <a:solidFill>
            <a:schemeClr val="accent2">
              <a:tint val="40000"/>
              <a:alpha val="90000"/>
              <a:hueOff val="1832789"/>
              <a:satOff val="-41838"/>
              <a:lumOff val="-343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981" tIns="304800" rIns="104981" bIns="304800" numCol="1" spcCol="1270" anchor="ctr" anchorCtr="0">
          <a:noAutofit/>
        </a:bodyPr>
        <a:lstStyle/>
        <a:p>
          <a:pPr marL="0" lvl="0" indent="0" algn="l" defTabSz="1066800">
            <a:lnSpc>
              <a:spcPct val="90000"/>
            </a:lnSpc>
            <a:spcBef>
              <a:spcPct val="0"/>
            </a:spcBef>
            <a:spcAft>
              <a:spcPct val="35000"/>
            </a:spcAft>
            <a:buNone/>
          </a:pPr>
          <a:r>
            <a:rPr lang="en-US" sz="2400" b="1" kern="1200" dirty="0"/>
            <a:t>Make sure all the equipment is working well </a:t>
          </a:r>
        </a:p>
      </dsp:txBody>
      <dsp:txXfrm>
        <a:off x="1725128" y="2646"/>
        <a:ext cx="5175384" cy="7796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3/19/2020</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369577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3/19/2020</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011497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3/19/2020</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218060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3/19/2020</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470004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3/19/2020</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89140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3/19/2020</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82627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3/19/2020</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939172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3/19/2020</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3154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3/19/2020</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6113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3/19/2020</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21618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3/19/2020</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60196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3/19/2020</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138908165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logo&#10;&#10;Description automatically generated">
            <a:extLst>
              <a:ext uri="{FF2B5EF4-FFF2-40B4-BE49-F238E27FC236}">
                <a16:creationId xmlns:a16="http://schemas.microsoft.com/office/drawing/2014/main" id="{4A04CB83-939A-4E7B-BFAB-D2EDD7BDD2EE}"/>
              </a:ext>
            </a:extLst>
          </p:cNvPr>
          <p:cNvPicPr>
            <a:picLocks noChangeAspect="1"/>
          </p:cNvPicPr>
          <p:nvPr/>
        </p:nvPicPr>
        <p:blipFill rotWithShape="1">
          <a:blip r:embed="rId2">
            <a:alphaModFix amt="50000"/>
          </a:blip>
          <a:srcRect t="9204" r="-1" b="6504"/>
          <a:stretch/>
        </p:blipFill>
        <p:spPr>
          <a:xfrm>
            <a:off x="22" y="10"/>
            <a:ext cx="12188930" cy="6857990"/>
          </a:xfrm>
          <a:prstGeom prst="rect">
            <a:avLst/>
          </a:prstGeom>
        </p:spPr>
      </p:pic>
      <p:sp>
        <p:nvSpPr>
          <p:cNvPr id="2" name="Title 1">
            <a:extLst>
              <a:ext uri="{FF2B5EF4-FFF2-40B4-BE49-F238E27FC236}">
                <a16:creationId xmlns:a16="http://schemas.microsoft.com/office/drawing/2014/main" id="{B77BBBA6-B6C6-44ED-8DDC-BC1B86AD6A0B}"/>
              </a:ext>
            </a:extLst>
          </p:cNvPr>
          <p:cNvSpPr>
            <a:spLocks noGrp="1"/>
          </p:cNvSpPr>
          <p:nvPr>
            <p:ph type="ctrTitle"/>
          </p:nvPr>
        </p:nvSpPr>
        <p:spPr>
          <a:xfrm>
            <a:off x="1524000" y="1122363"/>
            <a:ext cx="9144000" cy="3063240"/>
          </a:xfrm>
        </p:spPr>
        <p:txBody>
          <a:bodyPr>
            <a:normAutofit/>
          </a:bodyPr>
          <a:lstStyle/>
          <a:p>
            <a:pPr algn="ctr"/>
            <a:r>
              <a:rPr lang="en-GB" sz="10800"/>
              <a:t>Operational issue</a:t>
            </a:r>
          </a:p>
        </p:txBody>
      </p:sp>
      <p:sp>
        <p:nvSpPr>
          <p:cNvPr id="3" name="Subtitle 2">
            <a:extLst>
              <a:ext uri="{FF2B5EF4-FFF2-40B4-BE49-F238E27FC236}">
                <a16:creationId xmlns:a16="http://schemas.microsoft.com/office/drawing/2014/main" id="{CAE1635E-23C9-4EEA-AD43-61F03761388B}"/>
              </a:ext>
            </a:extLst>
          </p:cNvPr>
          <p:cNvSpPr>
            <a:spLocks noGrp="1"/>
          </p:cNvSpPr>
          <p:nvPr>
            <p:ph type="subTitle" idx="1"/>
          </p:nvPr>
        </p:nvSpPr>
        <p:spPr>
          <a:xfrm>
            <a:off x="1527048" y="4599432"/>
            <a:ext cx="9144000" cy="1536192"/>
          </a:xfrm>
        </p:spPr>
        <p:txBody>
          <a:bodyPr>
            <a:normAutofit/>
          </a:bodyPr>
          <a:lstStyle/>
          <a:p>
            <a:pPr algn="ctr"/>
            <a:r>
              <a:rPr lang="en-GB" sz="3200" dirty="0"/>
              <a:t>RAZVAN JOITA </a:t>
            </a:r>
          </a:p>
        </p:txBody>
      </p:sp>
      <p:sp>
        <p:nvSpPr>
          <p:cNvPr id="1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085744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7344D1-E597-42B3-8E85-6D7036E54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894E0A-5B17-4459-A07C-097EFB7CE8EC}"/>
              </a:ext>
            </a:extLst>
          </p:cNvPr>
          <p:cNvSpPr>
            <a:spLocks noGrp="1"/>
          </p:cNvSpPr>
          <p:nvPr>
            <p:ph type="title"/>
          </p:nvPr>
        </p:nvSpPr>
        <p:spPr>
          <a:xfrm>
            <a:off x="640080" y="4777739"/>
            <a:ext cx="3418990" cy="1412119"/>
          </a:xfrm>
        </p:spPr>
        <p:txBody>
          <a:bodyPr>
            <a:normAutofit/>
          </a:bodyPr>
          <a:lstStyle/>
          <a:p>
            <a:r>
              <a:rPr lang="en-GB" sz="4800" u="sng" dirty="0"/>
              <a:t>About the issue </a:t>
            </a:r>
          </a:p>
        </p:txBody>
      </p:sp>
      <p:pic>
        <p:nvPicPr>
          <p:cNvPr id="1026" name="Picture 2" descr="Imagini pentru time management">
            <a:extLst>
              <a:ext uri="{FF2B5EF4-FFF2-40B4-BE49-F238E27FC236}">
                <a16:creationId xmlns:a16="http://schemas.microsoft.com/office/drawing/2014/main" id="{A20059D3-0F1E-438C-B6F7-3DFB2E118D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018" b="18779"/>
          <a:stretch/>
        </p:blipFill>
        <p:spPr bwMode="auto">
          <a:xfrm>
            <a:off x="20" y="-1"/>
            <a:ext cx="12191980" cy="4408344"/>
          </a:xfrm>
          <a:custGeom>
            <a:avLst/>
            <a:gdLst/>
            <a:ahLst/>
            <a:cxnLst/>
            <a:rect l="l" t="t" r="r" b="b"/>
            <a:pathLst>
              <a:path w="12192000" h="4408344">
                <a:moveTo>
                  <a:pt x="0" y="0"/>
                </a:moveTo>
                <a:lnTo>
                  <a:pt x="12192000" y="0"/>
                </a:lnTo>
                <a:lnTo>
                  <a:pt x="12192000" y="4381821"/>
                </a:lnTo>
                <a:lnTo>
                  <a:pt x="11986461" y="4386473"/>
                </a:lnTo>
                <a:cubicBezTo>
                  <a:pt x="11912297" y="4385498"/>
                  <a:pt x="11838168" y="4381870"/>
                  <a:pt x="11764214" y="4375593"/>
                </a:cubicBezTo>
                <a:cubicBezTo>
                  <a:pt x="11656850" y="4367589"/>
                  <a:pt x="11548596" y="4356535"/>
                  <a:pt x="11441995" y="4376864"/>
                </a:cubicBezTo>
                <a:cubicBezTo>
                  <a:pt x="11324975" y="4399353"/>
                  <a:pt x="11208081" y="4399480"/>
                  <a:pt x="11090044" y="4393763"/>
                </a:cubicBezTo>
                <a:cubicBezTo>
                  <a:pt x="10989160" y="4388935"/>
                  <a:pt x="10888657" y="4363523"/>
                  <a:pt x="10787011" y="4390332"/>
                </a:cubicBezTo>
                <a:cubicBezTo>
                  <a:pt x="10776897" y="4391806"/>
                  <a:pt x="10766592" y="4391374"/>
                  <a:pt x="10756643" y="4389062"/>
                </a:cubicBezTo>
                <a:cubicBezTo>
                  <a:pt x="10645468" y="4373688"/>
                  <a:pt x="10533530" y="4386266"/>
                  <a:pt x="10421973" y="4381946"/>
                </a:cubicBezTo>
                <a:cubicBezTo>
                  <a:pt x="10370515" y="4379913"/>
                  <a:pt x="10318040" y="4381057"/>
                  <a:pt x="10267216" y="4375593"/>
                </a:cubicBezTo>
                <a:cubicBezTo>
                  <a:pt x="10150577" y="4363142"/>
                  <a:pt x="10034192" y="4356535"/>
                  <a:pt x="9918824" y="4385885"/>
                </a:cubicBezTo>
                <a:cubicBezTo>
                  <a:pt x="9885153" y="4393801"/>
                  <a:pt x="9850745" y="4398057"/>
                  <a:pt x="9816160" y="4398591"/>
                </a:cubicBezTo>
                <a:cubicBezTo>
                  <a:pt x="9703206" y="4402657"/>
                  <a:pt x="9590632" y="4394906"/>
                  <a:pt x="9478059" y="4388553"/>
                </a:cubicBezTo>
                <a:cubicBezTo>
                  <a:pt x="9399918" y="4384106"/>
                  <a:pt x="9321904" y="4374450"/>
                  <a:pt x="9243637" y="4382582"/>
                </a:cubicBezTo>
                <a:cubicBezTo>
                  <a:pt x="9198150" y="4387283"/>
                  <a:pt x="9152282" y="4387283"/>
                  <a:pt x="9106795" y="4382582"/>
                </a:cubicBezTo>
                <a:cubicBezTo>
                  <a:pt x="9022962" y="4372760"/>
                  <a:pt x="8938380" y="4370930"/>
                  <a:pt x="8854204" y="4377118"/>
                </a:cubicBezTo>
                <a:cubicBezTo>
                  <a:pt x="8728543" y="4387918"/>
                  <a:pt x="8603010" y="4396939"/>
                  <a:pt x="8476969" y="4379786"/>
                </a:cubicBezTo>
                <a:cubicBezTo>
                  <a:pt x="8405486" y="4368554"/>
                  <a:pt x="8332808" y="4367233"/>
                  <a:pt x="8260970" y="4375848"/>
                </a:cubicBezTo>
                <a:cubicBezTo>
                  <a:pt x="8089823" y="4399862"/>
                  <a:pt x="7918295" y="4392111"/>
                  <a:pt x="7746767" y="4382201"/>
                </a:cubicBezTo>
                <a:cubicBezTo>
                  <a:pt x="7632160" y="4375466"/>
                  <a:pt x="7517046" y="4363142"/>
                  <a:pt x="7402693" y="4379405"/>
                </a:cubicBezTo>
                <a:cubicBezTo>
                  <a:pt x="7256831" y="4399734"/>
                  <a:pt x="7110841" y="4393000"/>
                  <a:pt x="6964597" y="4387029"/>
                </a:cubicBezTo>
                <a:cubicBezTo>
                  <a:pt x="6857233" y="4382582"/>
                  <a:pt x="6749742" y="4369113"/>
                  <a:pt x="6642124" y="4385758"/>
                </a:cubicBezTo>
                <a:cubicBezTo>
                  <a:pt x="6631045" y="4387270"/>
                  <a:pt x="6619775" y="4386139"/>
                  <a:pt x="6609216" y="4382455"/>
                </a:cubicBezTo>
                <a:cubicBezTo>
                  <a:pt x="6568379" y="4369012"/>
                  <a:pt x="6524595" y="4367208"/>
                  <a:pt x="6482793" y="4377245"/>
                </a:cubicBezTo>
                <a:cubicBezTo>
                  <a:pt x="6405669" y="4394144"/>
                  <a:pt x="6328672" y="4401513"/>
                  <a:pt x="6250150" y="4386139"/>
                </a:cubicBezTo>
                <a:cubicBezTo>
                  <a:pt x="6217254" y="4379253"/>
                  <a:pt x="6183521" y="4377245"/>
                  <a:pt x="6150028" y="4380168"/>
                </a:cubicBezTo>
                <a:cubicBezTo>
                  <a:pt x="6020175" y="4393128"/>
                  <a:pt x="5890068" y="4388045"/>
                  <a:pt x="5760087" y="4385504"/>
                </a:cubicBezTo>
                <a:cubicBezTo>
                  <a:pt x="5521345" y="4381057"/>
                  <a:pt x="5282477" y="4385504"/>
                  <a:pt x="5044242" y="4362761"/>
                </a:cubicBezTo>
                <a:cubicBezTo>
                  <a:pt x="4979506" y="4356599"/>
                  <a:pt x="4914326" y="4352659"/>
                  <a:pt x="4849272" y="4353438"/>
                </a:cubicBezTo>
                <a:cubicBezTo>
                  <a:pt x="4784218" y="4354216"/>
                  <a:pt x="4719291" y="4359711"/>
                  <a:pt x="4655063" y="4372417"/>
                </a:cubicBezTo>
                <a:cubicBezTo>
                  <a:pt x="4447578" y="4412694"/>
                  <a:pt x="4239457" y="4415236"/>
                  <a:pt x="4029811" y="4398972"/>
                </a:cubicBezTo>
                <a:cubicBezTo>
                  <a:pt x="3943792" y="4392238"/>
                  <a:pt x="3857774" y="4381057"/>
                  <a:pt x="3771375" y="4383217"/>
                </a:cubicBezTo>
                <a:cubicBezTo>
                  <a:pt x="3623225" y="4387156"/>
                  <a:pt x="3474948" y="4379151"/>
                  <a:pt x="3326672" y="4381184"/>
                </a:cubicBezTo>
                <a:cubicBezTo>
                  <a:pt x="3322669" y="4381756"/>
                  <a:pt x="3318578" y="4381222"/>
                  <a:pt x="3314855" y="4379659"/>
                </a:cubicBezTo>
                <a:cubicBezTo>
                  <a:pt x="3278008" y="4354375"/>
                  <a:pt x="3237604" y="4364158"/>
                  <a:pt x="3199487" y="4370765"/>
                </a:cubicBezTo>
                <a:cubicBezTo>
                  <a:pt x="3072810" y="4392746"/>
                  <a:pt x="2946260" y="4403546"/>
                  <a:pt x="2817550" y="4386520"/>
                </a:cubicBezTo>
                <a:cubicBezTo>
                  <a:pt x="2694647" y="4368694"/>
                  <a:pt x="2569990" y="4366471"/>
                  <a:pt x="2446541" y="4379913"/>
                </a:cubicBezTo>
                <a:cubicBezTo>
                  <a:pt x="2276791" y="4399734"/>
                  <a:pt x="2107677" y="4395541"/>
                  <a:pt x="1938308" y="4379913"/>
                </a:cubicBezTo>
                <a:cubicBezTo>
                  <a:pt x="1869570" y="4373561"/>
                  <a:pt x="1799815" y="4362761"/>
                  <a:pt x="1731712" y="4378643"/>
                </a:cubicBezTo>
                <a:cubicBezTo>
                  <a:pt x="1647854" y="4398083"/>
                  <a:pt x="1564250" y="4391730"/>
                  <a:pt x="1480137" y="4387410"/>
                </a:cubicBezTo>
                <a:cubicBezTo>
                  <a:pt x="1373663" y="4381819"/>
                  <a:pt x="1267442" y="4365683"/>
                  <a:pt x="1160586" y="4378389"/>
                </a:cubicBezTo>
                <a:cubicBezTo>
                  <a:pt x="1111161" y="4384233"/>
                  <a:pt x="1062116" y="4393509"/>
                  <a:pt x="1012055" y="4391095"/>
                </a:cubicBezTo>
                <a:cubicBezTo>
                  <a:pt x="873562" y="4384742"/>
                  <a:pt x="735196" y="4377245"/>
                  <a:pt x="596449" y="4378389"/>
                </a:cubicBezTo>
                <a:cubicBezTo>
                  <a:pt x="538383" y="4378770"/>
                  <a:pt x="480699" y="4380676"/>
                  <a:pt x="422887" y="4384869"/>
                </a:cubicBezTo>
                <a:cubicBezTo>
                  <a:pt x="315015" y="4392746"/>
                  <a:pt x="207524" y="4382073"/>
                  <a:pt x="100033" y="4378262"/>
                </a:cubicBezTo>
                <a:lnTo>
                  <a:pt x="0" y="4382743"/>
                </a:lnTo>
                <a:close/>
              </a:path>
            </a:pathLst>
          </a:custGeom>
          <a:noFill/>
          <a:extLst>
            <a:ext uri="{909E8E84-426E-40DD-AFC4-6F175D3DCCD1}">
              <a14:hiddenFill xmlns:a14="http://schemas.microsoft.com/office/drawing/2010/main">
                <a:solidFill>
                  <a:srgbClr val="FFFFFF"/>
                </a:solidFill>
              </a14:hiddenFill>
            </a:ext>
          </a:extLst>
        </p:spPr>
      </p:pic>
      <p:sp>
        <p:nvSpPr>
          <p:cNvPr id="73" name="Rectangle 6">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56733" y="5463634"/>
            <a:ext cx="1371600" cy="27432"/>
          </a:xfrm>
          <a:custGeom>
            <a:avLst/>
            <a:gdLst>
              <a:gd name="connsiteX0" fmla="*/ 0 w 1371600"/>
              <a:gd name="connsiteY0" fmla="*/ 0 h 27432"/>
              <a:gd name="connsiteX1" fmla="*/ 713232 w 1371600"/>
              <a:gd name="connsiteY1" fmla="*/ 0 h 27432"/>
              <a:gd name="connsiteX2" fmla="*/ 1371600 w 1371600"/>
              <a:gd name="connsiteY2" fmla="*/ 0 h 27432"/>
              <a:gd name="connsiteX3" fmla="*/ 1371600 w 1371600"/>
              <a:gd name="connsiteY3" fmla="*/ 27432 h 27432"/>
              <a:gd name="connsiteX4" fmla="*/ 699516 w 1371600"/>
              <a:gd name="connsiteY4" fmla="*/ 27432 h 27432"/>
              <a:gd name="connsiteX5" fmla="*/ 0 w 1371600"/>
              <a:gd name="connsiteY5" fmla="*/ 27432 h 27432"/>
              <a:gd name="connsiteX6" fmla="*/ 0 w 1371600"/>
              <a:gd name="connsiteY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27432" fill="none" extrusionOk="0">
                <a:moveTo>
                  <a:pt x="0" y="0"/>
                </a:moveTo>
                <a:cubicBezTo>
                  <a:pt x="196943" y="-1146"/>
                  <a:pt x="408267" y="-21226"/>
                  <a:pt x="713232" y="0"/>
                </a:cubicBezTo>
                <a:cubicBezTo>
                  <a:pt x="1018197" y="21226"/>
                  <a:pt x="1176465" y="-24520"/>
                  <a:pt x="1371600" y="0"/>
                </a:cubicBezTo>
                <a:cubicBezTo>
                  <a:pt x="1372004" y="8629"/>
                  <a:pt x="1371042" y="13798"/>
                  <a:pt x="1371600" y="27432"/>
                </a:cubicBezTo>
                <a:cubicBezTo>
                  <a:pt x="1106086" y="14473"/>
                  <a:pt x="951335" y="17231"/>
                  <a:pt x="699516" y="27432"/>
                </a:cubicBezTo>
                <a:cubicBezTo>
                  <a:pt x="447697" y="37633"/>
                  <a:pt x="283433" y="6518"/>
                  <a:pt x="0" y="27432"/>
                </a:cubicBezTo>
                <a:cubicBezTo>
                  <a:pt x="-583" y="21140"/>
                  <a:pt x="532" y="8001"/>
                  <a:pt x="0" y="0"/>
                </a:cubicBezTo>
                <a:close/>
              </a:path>
              <a:path w="1371600" h="27432" stroke="0" extrusionOk="0">
                <a:moveTo>
                  <a:pt x="0" y="0"/>
                </a:moveTo>
                <a:cubicBezTo>
                  <a:pt x="220136" y="-18051"/>
                  <a:pt x="430173" y="10591"/>
                  <a:pt x="672084" y="0"/>
                </a:cubicBezTo>
                <a:cubicBezTo>
                  <a:pt x="913995" y="-10591"/>
                  <a:pt x="1164723" y="30754"/>
                  <a:pt x="1371600" y="0"/>
                </a:cubicBezTo>
                <a:cubicBezTo>
                  <a:pt x="1372182" y="10360"/>
                  <a:pt x="1371123" y="21444"/>
                  <a:pt x="1371600" y="27432"/>
                </a:cubicBezTo>
                <a:cubicBezTo>
                  <a:pt x="1072365" y="46142"/>
                  <a:pt x="961528" y="35455"/>
                  <a:pt x="685800" y="27432"/>
                </a:cubicBezTo>
                <a:cubicBezTo>
                  <a:pt x="410072" y="19409"/>
                  <a:pt x="276398" y="11099"/>
                  <a:pt x="0" y="27432"/>
                </a:cubicBezTo>
                <a:cubicBezTo>
                  <a:pt x="1155" y="18353"/>
                  <a:pt x="-485" y="9869"/>
                  <a:pt x="0" y="0"/>
                </a:cubicBezTo>
                <a:close/>
              </a:path>
            </a:pathLst>
          </a:custGeom>
          <a:solidFill>
            <a:srgbClr val="EE736E"/>
          </a:solidFill>
          <a:ln w="38100" cap="rnd">
            <a:solidFill>
              <a:srgbClr val="EE736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4D5F4C-B0EC-48D3-B5E1-E8A42CDDD000}"/>
              </a:ext>
            </a:extLst>
          </p:cNvPr>
          <p:cNvSpPr>
            <a:spLocks noGrp="1"/>
          </p:cNvSpPr>
          <p:nvPr>
            <p:ph idx="1"/>
          </p:nvPr>
        </p:nvSpPr>
        <p:spPr>
          <a:xfrm>
            <a:off x="4356249" y="4340177"/>
            <a:ext cx="7607729" cy="2629065"/>
          </a:xfrm>
        </p:spPr>
        <p:txBody>
          <a:bodyPr anchor="ctr">
            <a:normAutofit/>
          </a:bodyPr>
          <a:lstStyle/>
          <a:p>
            <a:pPr>
              <a:lnSpc>
                <a:spcPct val="100000"/>
              </a:lnSpc>
            </a:pPr>
            <a:r>
              <a:rPr lang="en-GB" sz="2400" b="1" dirty="0"/>
              <a:t>The chosen issue is time management, which lately has been found a very considerate issue that has affected many hospitality industries because some members of staff had issues to work following a specific routine and a specific timing. </a:t>
            </a:r>
          </a:p>
          <a:p>
            <a:pPr>
              <a:lnSpc>
                <a:spcPct val="100000"/>
              </a:lnSpc>
            </a:pPr>
            <a:r>
              <a:rPr lang="en-GB" sz="2400" b="1" dirty="0"/>
              <a:t>Time management is an issue that can then affect many other issues such as lower level of guest satisfactions, less people coming in the hotel, less profit…</a:t>
            </a:r>
          </a:p>
        </p:txBody>
      </p:sp>
    </p:spTree>
    <p:extLst>
      <p:ext uri="{BB962C8B-B14F-4D97-AF65-F5344CB8AC3E}">
        <p14:creationId xmlns:p14="http://schemas.microsoft.com/office/powerpoint/2010/main" val="3622676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A5E34A-FA8F-4D19-AD12-3C97CB13351D}"/>
              </a:ext>
            </a:extLst>
          </p:cNvPr>
          <p:cNvSpPr>
            <a:spLocks noGrp="1"/>
          </p:cNvSpPr>
          <p:nvPr>
            <p:ph type="title"/>
          </p:nvPr>
        </p:nvSpPr>
        <p:spPr>
          <a:xfrm>
            <a:off x="576072" y="238539"/>
            <a:ext cx="11018520" cy="1434415"/>
          </a:xfrm>
        </p:spPr>
        <p:txBody>
          <a:bodyPr anchor="b">
            <a:normAutofit/>
          </a:bodyPr>
          <a:lstStyle/>
          <a:p>
            <a:r>
              <a:rPr lang="en-GB" sz="7200"/>
              <a:t>Why is this issue happening</a:t>
            </a:r>
          </a:p>
        </p:txBody>
      </p:sp>
      <p:sp>
        <p:nvSpPr>
          <p:cNvPr id="1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EE736E"/>
          </a:solidFill>
          <a:ln w="38100" cap="rnd">
            <a:solidFill>
              <a:srgbClr val="EE736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9B8774-BBD2-4508-BDE2-76C4A219ADB6}"/>
              </a:ext>
            </a:extLst>
          </p:cNvPr>
          <p:cNvSpPr>
            <a:spLocks noGrp="1"/>
          </p:cNvSpPr>
          <p:nvPr>
            <p:ph idx="1"/>
          </p:nvPr>
        </p:nvSpPr>
        <p:spPr>
          <a:xfrm>
            <a:off x="572493" y="2071316"/>
            <a:ext cx="6713552" cy="4119172"/>
          </a:xfrm>
        </p:spPr>
        <p:txBody>
          <a:bodyPr anchor="t">
            <a:normAutofit/>
          </a:bodyPr>
          <a:lstStyle/>
          <a:p>
            <a:r>
              <a:rPr lang="en-GB" sz="2600" b="1" dirty="0"/>
              <a:t>Time management issues can sometimes occur in food and beverage departments because of the limited number of members of staff and this because sometimes some hotels are not employing enough people to work productively and they rather employ less people and have them in all the time. </a:t>
            </a:r>
          </a:p>
          <a:p>
            <a:r>
              <a:rPr lang="en-GB" sz="2600" b="1" dirty="0"/>
              <a:t>Necessary equipment missing/ not working so the employees have to do the machinery’s work </a:t>
            </a:r>
          </a:p>
          <a:p>
            <a:r>
              <a:rPr lang="en-GB" sz="2600" b="1" dirty="0"/>
              <a:t>Employees not working effectively enough waiting for others to do their work </a:t>
            </a:r>
          </a:p>
          <a:p>
            <a:endParaRPr lang="en-GB" sz="2600" b="1" dirty="0"/>
          </a:p>
        </p:txBody>
      </p:sp>
      <p:pic>
        <p:nvPicPr>
          <p:cNvPr id="4" name="Picture 3">
            <a:extLst>
              <a:ext uri="{FF2B5EF4-FFF2-40B4-BE49-F238E27FC236}">
                <a16:creationId xmlns:a16="http://schemas.microsoft.com/office/drawing/2014/main" id="{B7776BA2-5880-4EDF-B582-B82D6D1AADC2}"/>
              </a:ext>
            </a:extLst>
          </p:cNvPr>
          <p:cNvPicPr>
            <a:picLocks noChangeAspect="1"/>
          </p:cNvPicPr>
          <p:nvPr/>
        </p:nvPicPr>
        <p:blipFill rotWithShape="1">
          <a:blip r:embed="rId2"/>
          <a:srcRect l="29190" r="16695" b="2"/>
          <a:stretch/>
        </p:blipFill>
        <p:spPr>
          <a:xfrm>
            <a:off x="7675658" y="2093976"/>
            <a:ext cx="3941064" cy="4096512"/>
          </a:xfrm>
          <a:prstGeom prst="rect">
            <a:avLst/>
          </a:prstGeom>
        </p:spPr>
      </p:pic>
    </p:spTree>
    <p:extLst>
      <p:ext uri="{BB962C8B-B14F-4D97-AF65-F5344CB8AC3E}">
        <p14:creationId xmlns:p14="http://schemas.microsoft.com/office/powerpoint/2010/main" val="1023251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9815E3-2F50-496E-8ABB-1B160E518823}"/>
              </a:ext>
            </a:extLst>
          </p:cNvPr>
          <p:cNvSpPr>
            <a:spLocks noGrp="1"/>
          </p:cNvSpPr>
          <p:nvPr>
            <p:ph type="title"/>
          </p:nvPr>
        </p:nvSpPr>
        <p:spPr>
          <a:xfrm>
            <a:off x="576072" y="238539"/>
            <a:ext cx="11018520" cy="1434415"/>
          </a:xfrm>
        </p:spPr>
        <p:txBody>
          <a:bodyPr vert="horz" lIns="91440" tIns="45720" rIns="91440" bIns="45720" rtlCol="0" anchor="b">
            <a:normAutofit/>
          </a:bodyPr>
          <a:lstStyle/>
          <a:p>
            <a:r>
              <a:rPr lang="en-US" sz="7200" b="1" u="sng"/>
              <a:t>Marriott and the issue</a:t>
            </a:r>
          </a:p>
        </p:txBody>
      </p:sp>
      <p:sp>
        <p:nvSpPr>
          <p:cNvPr id="4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EE736E"/>
          </a:solidFill>
          <a:ln w="38100" cap="rnd">
            <a:solidFill>
              <a:srgbClr val="EE736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8" name="TextBox 3">
            <a:extLst>
              <a:ext uri="{FF2B5EF4-FFF2-40B4-BE49-F238E27FC236}">
                <a16:creationId xmlns:a16="http://schemas.microsoft.com/office/drawing/2014/main" id="{F1B85E24-BFEE-4005-961D-8528B059479B}"/>
              </a:ext>
            </a:extLst>
          </p:cNvPr>
          <p:cNvGraphicFramePr/>
          <p:nvPr>
            <p:extLst>
              <p:ext uri="{D42A27DB-BD31-4B8C-83A1-F6EECF244321}">
                <p14:modId xmlns:p14="http://schemas.microsoft.com/office/powerpoint/2010/main" val="3567419052"/>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B700DCB5-0D59-491E-B4A5-C1F9B902BC0A}"/>
              </a:ext>
            </a:extLst>
          </p:cNvPr>
          <p:cNvPicPr>
            <a:picLocks noChangeAspect="1"/>
          </p:cNvPicPr>
          <p:nvPr/>
        </p:nvPicPr>
        <p:blipFill>
          <a:blip r:embed="rId7"/>
          <a:stretch>
            <a:fillRect/>
          </a:stretch>
        </p:blipFill>
        <p:spPr>
          <a:xfrm>
            <a:off x="7451498" y="2854552"/>
            <a:ext cx="4572000" cy="2552700"/>
          </a:xfrm>
          <a:prstGeom prst="rect">
            <a:avLst/>
          </a:prstGeom>
        </p:spPr>
      </p:pic>
    </p:spTree>
    <p:extLst>
      <p:ext uri="{BB962C8B-B14F-4D97-AF65-F5344CB8AC3E}">
        <p14:creationId xmlns:p14="http://schemas.microsoft.com/office/powerpoint/2010/main" val="1769038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F721F-727F-4D58-BCA0-2ECD6B0EE4AC}"/>
              </a:ext>
            </a:extLst>
          </p:cNvPr>
          <p:cNvSpPr>
            <a:spLocks noGrp="1"/>
          </p:cNvSpPr>
          <p:nvPr>
            <p:ph type="title"/>
          </p:nvPr>
        </p:nvSpPr>
        <p:spPr>
          <a:xfrm>
            <a:off x="635000" y="640823"/>
            <a:ext cx="3418659" cy="5583148"/>
          </a:xfrm>
        </p:spPr>
        <p:txBody>
          <a:bodyPr anchor="ctr">
            <a:normAutofit/>
          </a:bodyPr>
          <a:lstStyle/>
          <a:p>
            <a:pPr algn="ctr"/>
            <a:r>
              <a:rPr lang="en-GB" sz="6000" u="sng" dirty="0"/>
              <a:t>How to prevent the issue</a:t>
            </a:r>
          </a:p>
        </p:txBody>
      </p:sp>
      <p:sp>
        <p:nvSpPr>
          <p:cNvPr id="12"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EE736E"/>
          </a:solidFill>
          <a:ln w="34925">
            <a:solidFill>
              <a:srgbClr val="EE736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B18895F-3CE6-4B7B-A52A-73C22681DE50}"/>
              </a:ext>
            </a:extLst>
          </p:cNvPr>
          <p:cNvGraphicFramePr>
            <a:graphicFrameLocks noGrp="1"/>
          </p:cNvGraphicFramePr>
          <p:nvPr>
            <p:ph idx="1"/>
            <p:extLst>
              <p:ext uri="{D42A27DB-BD31-4B8C-83A1-F6EECF244321}">
                <p14:modId xmlns:p14="http://schemas.microsoft.com/office/powerpoint/2010/main" val="294686440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0800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29D9-88D2-403A-A8D6-700F57C2539F}"/>
              </a:ext>
            </a:extLst>
          </p:cNvPr>
          <p:cNvSpPr>
            <a:spLocks noGrp="1"/>
          </p:cNvSpPr>
          <p:nvPr>
            <p:ph type="title"/>
          </p:nvPr>
        </p:nvSpPr>
        <p:spPr/>
        <p:txBody>
          <a:bodyPr/>
          <a:lstStyle/>
          <a:p>
            <a:pPr algn="ctr"/>
            <a:r>
              <a:rPr lang="en-GB" b="1" u="sng" dirty="0"/>
              <a:t>CONCLUSION</a:t>
            </a:r>
            <a:r>
              <a:rPr lang="en-GB" dirty="0"/>
              <a:t> </a:t>
            </a:r>
          </a:p>
        </p:txBody>
      </p:sp>
      <p:sp>
        <p:nvSpPr>
          <p:cNvPr id="3" name="Content Placeholder 2">
            <a:extLst>
              <a:ext uri="{FF2B5EF4-FFF2-40B4-BE49-F238E27FC236}">
                <a16:creationId xmlns:a16="http://schemas.microsoft.com/office/drawing/2014/main" id="{6A8D2075-2561-4A5C-8B0C-0AF26EB0E569}"/>
              </a:ext>
            </a:extLst>
          </p:cNvPr>
          <p:cNvSpPr>
            <a:spLocks noGrp="1"/>
          </p:cNvSpPr>
          <p:nvPr>
            <p:ph idx="1"/>
          </p:nvPr>
        </p:nvSpPr>
        <p:spPr>
          <a:xfrm>
            <a:off x="6771189" y="2240915"/>
            <a:ext cx="5551967" cy="4251960"/>
          </a:xfrm>
        </p:spPr>
        <p:txBody>
          <a:bodyPr>
            <a:normAutofit lnSpcReduction="10000"/>
          </a:bodyPr>
          <a:lstStyle/>
          <a:p>
            <a:r>
              <a:rPr lang="en-GB" sz="3600" b="1" dirty="0"/>
              <a:t>As a conclusion time management is a huge issue within the food and beverage industry and it can be a massive issue in all other environments. Considering that Marriott is dealing with issues within the time management they have to ensure that everything is well kept under control.</a:t>
            </a:r>
          </a:p>
        </p:txBody>
      </p:sp>
      <p:pic>
        <p:nvPicPr>
          <p:cNvPr id="3074" name="Picture 2" descr="Imagini pentru hospitality">
            <a:extLst>
              <a:ext uri="{FF2B5EF4-FFF2-40B4-BE49-F238E27FC236}">
                <a16:creationId xmlns:a16="http://schemas.microsoft.com/office/drawing/2014/main" id="{1724FD04-9245-4EA6-B346-BC8576AE46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943" y="2442258"/>
            <a:ext cx="6342925" cy="3567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7063161"/>
      </p:ext>
    </p:extLst>
  </p:cSld>
  <p:clrMapOvr>
    <a:masterClrMapping/>
  </p:clrMapOvr>
</p:sld>
</file>

<file path=ppt/theme/theme1.xml><?xml version="1.0" encoding="utf-8"?>
<a:theme xmlns:a="http://schemas.openxmlformats.org/drawingml/2006/main" name="SketchyVTI">
  <a:themeElements>
    <a:clrScheme name="AnalogousFromLightSeedRightStep">
      <a:dk1>
        <a:srgbClr val="000000"/>
      </a:dk1>
      <a:lt1>
        <a:srgbClr val="FFFFFF"/>
      </a:lt1>
      <a:dk2>
        <a:srgbClr val="3C3C22"/>
      </a:dk2>
      <a:lt2>
        <a:srgbClr val="E2E8E8"/>
      </a:lt2>
      <a:accent1>
        <a:srgbClr val="EE736E"/>
      </a:accent1>
      <a:accent2>
        <a:srgbClr val="E98D3F"/>
      </a:accent2>
      <a:accent3>
        <a:srgbClr val="B2A446"/>
      </a:accent3>
      <a:accent4>
        <a:srgbClr val="8EB03A"/>
      </a:accent4>
      <a:accent5>
        <a:srgbClr val="5DB837"/>
      </a:accent5>
      <a:accent6>
        <a:srgbClr val="2EBA3F"/>
      </a:accent6>
      <a:hlink>
        <a:srgbClr val="578D8F"/>
      </a:hlink>
      <a:folHlink>
        <a:srgbClr val="848484"/>
      </a:folHlink>
    </a:clrScheme>
    <a:fontScheme name="Sketchy_SerifHand">
      <a:majorFont>
        <a:latin typeface="The Serif Hand Black"/>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6</TotalTime>
  <Words>396</Words>
  <Application>Microsoft Office PowerPoint</Application>
  <PresentationFormat>Widescreen</PresentationFormat>
  <Paragraphs>26</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The Hand</vt:lpstr>
      <vt:lpstr>The Serif Hand Black</vt:lpstr>
      <vt:lpstr>SketchyVTI</vt:lpstr>
      <vt:lpstr>Operational issue</vt:lpstr>
      <vt:lpstr>About the issue </vt:lpstr>
      <vt:lpstr>Why is this issue happening</vt:lpstr>
      <vt:lpstr>Marriott and the issue</vt:lpstr>
      <vt:lpstr>How to prevent the issue</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issue</dc:title>
  <dc:creator>Policica Dansatoarea</dc:creator>
  <cp:lastModifiedBy>Policica Dansatoarea</cp:lastModifiedBy>
  <cp:revision>2</cp:revision>
  <dcterms:created xsi:type="dcterms:W3CDTF">2020-03-19T14:09:18Z</dcterms:created>
  <dcterms:modified xsi:type="dcterms:W3CDTF">2020-03-19T14:15:25Z</dcterms:modified>
</cp:coreProperties>
</file>