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4"/>
  </p:sldMasterIdLst>
  <p:notesMasterIdLst>
    <p:notesMasterId r:id="rId16"/>
  </p:notesMasterIdLst>
  <p:sldIdLst>
    <p:sldId id="276" r:id="rId5"/>
    <p:sldId id="264" r:id="rId6"/>
    <p:sldId id="275" r:id="rId7"/>
    <p:sldId id="258" r:id="rId8"/>
    <p:sldId id="269" r:id="rId9"/>
    <p:sldId id="277" r:id="rId10"/>
    <p:sldId id="271" r:id="rId11"/>
    <p:sldId id="272" r:id="rId12"/>
    <p:sldId id="273" r:id="rId13"/>
    <p:sldId id="262" r:id="rId14"/>
    <p:sldId id="274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4E7C3"/>
    <a:srgbClr val="366C47"/>
    <a:srgbClr val="C1E1B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dnfoundation.org/wp-content/uploads/TechnologyEducation_systemview.pdf" TargetMode="External"/><Relationship Id="rId3" Type="http://schemas.openxmlformats.org/officeDocument/2006/relationships/hyperlink" Target="https://dictionary.cambridge.org/dictionary/english/technology" TargetMode="External"/><Relationship Id="rId7" Type="http://schemas.openxmlformats.org/officeDocument/2006/relationships/hyperlink" Target="https://www.youtube.com/watch?v=UJQKJ2aoKfk" TargetMode="External"/><Relationship Id="rId2" Type="http://schemas.openxmlformats.org/officeDocument/2006/relationships/hyperlink" Target="https://dictionary.cambridge.org/dictionary/english/education" TargetMode="External"/><Relationship Id="rId1" Type="http://schemas.openxmlformats.org/officeDocument/2006/relationships/hyperlink" Target="https://positivenegativeimpact.com/technology-on-education" TargetMode="External"/><Relationship Id="rId6" Type="http://schemas.openxmlformats.org/officeDocument/2006/relationships/hyperlink" Target="https://www.thetechedvocate.org/7-ways-technology-impacting-modern-education/" TargetMode="External"/><Relationship Id="rId5" Type="http://schemas.openxmlformats.org/officeDocument/2006/relationships/hyperlink" Target="https://www.victoriouskidsseducares.org/impact-of-technology-on-education/" TargetMode="External"/><Relationship Id="rId4" Type="http://schemas.openxmlformats.org/officeDocument/2006/relationships/hyperlink" Target="https://educationendowmentfoundation.org.uk/education-evidence/early-years-toolkit/digital-technology/technical-appendix" TargetMode="External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hyperlink" Target="https://propertyupdate.com.au/wp-content/uploads/2013/09/negative-positive.jpg" TargetMode="External"/><Relationship Id="rId3" Type="http://schemas.openxmlformats.org/officeDocument/2006/relationships/hyperlink" Target="https://techbaji.com/en_gb/positive-negative-impact-of-technology-on-education/" TargetMode="External"/><Relationship Id="rId7" Type="http://schemas.openxmlformats.org/officeDocument/2006/relationships/hyperlink" Target="https://clipartstation.com/wp-content/uploads/2017/11/educational-technology-clipart-11.jpg" TargetMode="External"/><Relationship Id="rId2" Type="http://schemas.openxmlformats.org/officeDocument/2006/relationships/hyperlink" Target="https://simplicable.com/en/education-technology" TargetMode="External"/><Relationship Id="rId1" Type="http://schemas.openxmlformats.org/officeDocument/2006/relationships/hyperlink" Target="https://ijern.com/journal/September-2013/23.pdf" TargetMode="External"/><Relationship Id="rId6" Type="http://schemas.openxmlformats.org/officeDocument/2006/relationships/hyperlink" Target="https://www.weirdworm.com/wp-content/uploads/2019/09/Tech-Education.jpg" TargetMode="External"/><Relationship Id="rId5" Type="http://schemas.openxmlformats.org/officeDocument/2006/relationships/hyperlink" Target="https://static.toiimg.com/imagenext/toiblogs/photo/blogs/wp-content/uploads/2020/08/TheTechEdTree.jpg" TargetMode="External"/><Relationship Id="rId4" Type="http://schemas.openxmlformats.org/officeDocument/2006/relationships/hyperlink" Target="https://www.researchgate.net/publication/216361364_Impact_of_Digital_Technology_on_Education" TargetMode="External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dnfoundation.org/wp-content/uploads/TechnologyEducation_systemview.pdf" TargetMode="External"/><Relationship Id="rId3" Type="http://schemas.openxmlformats.org/officeDocument/2006/relationships/hyperlink" Target="https://dictionary.cambridge.org/dictionary/english/technology" TargetMode="External"/><Relationship Id="rId7" Type="http://schemas.openxmlformats.org/officeDocument/2006/relationships/hyperlink" Target="https://www.youtube.com/watch?v=UJQKJ2aoKfk" TargetMode="External"/><Relationship Id="rId2" Type="http://schemas.openxmlformats.org/officeDocument/2006/relationships/hyperlink" Target="https://dictionary.cambridge.org/dictionary/english/education" TargetMode="External"/><Relationship Id="rId1" Type="http://schemas.openxmlformats.org/officeDocument/2006/relationships/hyperlink" Target="https://positivenegativeimpact.com/technology-on-education" TargetMode="External"/><Relationship Id="rId6" Type="http://schemas.openxmlformats.org/officeDocument/2006/relationships/hyperlink" Target="https://www.thetechedvocate.org/7-ways-technology-impacting-modern-education/" TargetMode="External"/><Relationship Id="rId5" Type="http://schemas.openxmlformats.org/officeDocument/2006/relationships/hyperlink" Target="https://www.victoriouskidsseducares.org/impact-of-technology-on-education/" TargetMode="External"/><Relationship Id="rId4" Type="http://schemas.openxmlformats.org/officeDocument/2006/relationships/hyperlink" Target="https://educationendowmentfoundation.org.uk/education-evidence/early-years-toolkit/digital-technology/technical-appendix" TargetMode="External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hyperlink" Target="https://propertyupdate.com.au/wp-content/uploads/2013/09/negative-positive.jpg" TargetMode="External"/><Relationship Id="rId3" Type="http://schemas.openxmlformats.org/officeDocument/2006/relationships/hyperlink" Target="https://techbaji.com/en_gb/positive-negative-impact-of-technology-on-education/" TargetMode="External"/><Relationship Id="rId7" Type="http://schemas.openxmlformats.org/officeDocument/2006/relationships/hyperlink" Target="https://clipartstation.com/wp-content/uploads/2017/11/educational-technology-clipart-11.jpg" TargetMode="External"/><Relationship Id="rId2" Type="http://schemas.openxmlformats.org/officeDocument/2006/relationships/hyperlink" Target="https://simplicable.com/en/education-technology" TargetMode="External"/><Relationship Id="rId1" Type="http://schemas.openxmlformats.org/officeDocument/2006/relationships/hyperlink" Target="https://ijern.com/journal/September-2013/23.pdf" TargetMode="External"/><Relationship Id="rId6" Type="http://schemas.openxmlformats.org/officeDocument/2006/relationships/hyperlink" Target="https://www.weirdworm.com/wp-content/uploads/2019/09/Tech-Education.jpg" TargetMode="External"/><Relationship Id="rId5" Type="http://schemas.openxmlformats.org/officeDocument/2006/relationships/hyperlink" Target="https://static.toiimg.com/imagenext/toiblogs/photo/blogs/wp-content/uploads/2020/08/TheTechEdTree.jpg" TargetMode="External"/><Relationship Id="rId4" Type="http://schemas.openxmlformats.org/officeDocument/2006/relationships/hyperlink" Target="https://www.researchgate.net/publication/216361364_Impact_of_Digital_Technology_on_Education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8E087C-E63D-4D6C-AB28-28E6E47B1BFC}" type="doc">
      <dgm:prSet loTypeId="urn:microsoft.com/office/officeart/2005/8/layout/vList2" loCatId="list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6E292EA-B6B0-45C4-AB1F-7F5D18FA20EB}">
      <dgm:prSet custT="1"/>
      <dgm:spPr/>
      <dgm:t>
        <a:bodyPr/>
        <a:lstStyle/>
        <a:p>
          <a:r>
            <a:rPr lang="en-GB" sz="2400" b="1" cap="none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Student: </a:t>
          </a:r>
          <a:r>
            <a:rPr lang="en-GB" sz="2400" b="0" cap="none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Raluca Moraru</a:t>
          </a:r>
        </a:p>
      </dgm:t>
    </dgm:pt>
    <dgm:pt modelId="{92A955FA-1A97-4FC5-B71F-293EBBA4CF9C}" type="parTrans" cxnId="{FB895081-9EEB-4D63-BF9B-049E9A5AEB6B}">
      <dgm:prSet/>
      <dgm:spPr/>
      <dgm:t>
        <a:bodyPr/>
        <a:lstStyle/>
        <a:p>
          <a:endParaRPr lang="en-GB"/>
        </a:p>
      </dgm:t>
    </dgm:pt>
    <dgm:pt modelId="{32D6F071-95BF-416D-BA7D-FE38A2895E02}" type="sibTrans" cxnId="{FB895081-9EEB-4D63-BF9B-049E9A5AEB6B}">
      <dgm:prSet/>
      <dgm:spPr/>
      <dgm:t>
        <a:bodyPr/>
        <a:lstStyle/>
        <a:p>
          <a:endParaRPr lang="en-GB"/>
        </a:p>
      </dgm:t>
    </dgm:pt>
    <dgm:pt modelId="{C8558BE8-7276-4FF8-AD72-AED4BCB61794}">
      <dgm:prSet custT="1"/>
      <dgm:spPr/>
      <dgm:t>
        <a:bodyPr/>
        <a:lstStyle/>
        <a:p>
          <a:r>
            <a:rPr lang="en-GB" sz="2400" b="1" cap="none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Student ID: </a:t>
          </a:r>
          <a:r>
            <a:rPr lang="en-GB" sz="2400" b="0" cap="none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2014107</a:t>
          </a:r>
        </a:p>
      </dgm:t>
    </dgm:pt>
    <dgm:pt modelId="{DDE322D4-6059-4125-8BE8-0806C524289E}" type="parTrans" cxnId="{ADEFCFE9-D6B1-4C02-9CB5-B64D179C022B}">
      <dgm:prSet/>
      <dgm:spPr/>
      <dgm:t>
        <a:bodyPr/>
        <a:lstStyle/>
        <a:p>
          <a:endParaRPr lang="en-GB"/>
        </a:p>
      </dgm:t>
    </dgm:pt>
    <dgm:pt modelId="{6EA55DC9-28A6-4DA9-87B8-B76B59121D7F}" type="sibTrans" cxnId="{ADEFCFE9-D6B1-4C02-9CB5-B64D179C022B}">
      <dgm:prSet/>
      <dgm:spPr/>
      <dgm:t>
        <a:bodyPr/>
        <a:lstStyle/>
        <a:p>
          <a:endParaRPr lang="en-GB"/>
        </a:p>
      </dgm:t>
    </dgm:pt>
    <dgm:pt modelId="{76E6DBE2-39B1-41C3-B41F-7B604B266347}">
      <dgm:prSet custT="1"/>
      <dgm:spPr/>
      <dgm:t>
        <a:bodyPr/>
        <a:lstStyle/>
        <a:p>
          <a:r>
            <a:rPr lang="en-GB" sz="2400" b="1" cap="none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Module: </a:t>
          </a:r>
          <a:r>
            <a:rPr lang="en-GB" sz="2400" b="0" cap="none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Integrating Project 		  (ACHA4008)</a:t>
          </a:r>
        </a:p>
      </dgm:t>
    </dgm:pt>
    <dgm:pt modelId="{4572AEFE-3FA2-42AD-A555-4D6C392169FD}" type="parTrans" cxnId="{7047E227-5955-4850-9407-734EB29C9CD8}">
      <dgm:prSet/>
      <dgm:spPr/>
      <dgm:t>
        <a:bodyPr/>
        <a:lstStyle/>
        <a:p>
          <a:endParaRPr lang="en-GB"/>
        </a:p>
      </dgm:t>
    </dgm:pt>
    <dgm:pt modelId="{FA00AA40-C6F0-490B-AB6C-AD845F3A8F22}" type="sibTrans" cxnId="{7047E227-5955-4850-9407-734EB29C9CD8}">
      <dgm:prSet/>
      <dgm:spPr/>
      <dgm:t>
        <a:bodyPr/>
        <a:lstStyle/>
        <a:p>
          <a:endParaRPr lang="en-GB"/>
        </a:p>
      </dgm:t>
    </dgm:pt>
    <dgm:pt modelId="{BF76BE76-47EA-4C3C-993A-A01AFE8A5B81}">
      <dgm:prSet custT="1"/>
      <dgm:spPr/>
      <dgm:t>
        <a:bodyPr/>
        <a:lstStyle/>
        <a:p>
          <a:r>
            <a:rPr lang="en-GB" sz="2400" b="1" cap="none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Lecturer: </a:t>
          </a:r>
          <a:r>
            <a:rPr lang="en-GB" sz="2400" b="0" cap="none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Dr Jacob Gwa</a:t>
          </a:r>
        </a:p>
      </dgm:t>
    </dgm:pt>
    <dgm:pt modelId="{4BF617B9-51D1-407A-A386-05BEDC2A5734}" type="parTrans" cxnId="{537739E9-5EAB-4516-A011-9165CC3753BD}">
      <dgm:prSet/>
      <dgm:spPr/>
      <dgm:t>
        <a:bodyPr/>
        <a:lstStyle/>
        <a:p>
          <a:endParaRPr lang="en-GB"/>
        </a:p>
      </dgm:t>
    </dgm:pt>
    <dgm:pt modelId="{F0F751D3-CF92-44B1-AC8E-8A611EACE365}" type="sibTrans" cxnId="{537739E9-5EAB-4516-A011-9165CC3753BD}">
      <dgm:prSet/>
      <dgm:spPr/>
      <dgm:t>
        <a:bodyPr/>
        <a:lstStyle/>
        <a:p>
          <a:endParaRPr lang="en-GB"/>
        </a:p>
      </dgm:t>
    </dgm:pt>
    <dgm:pt modelId="{F918A284-A676-4086-AEA8-E097D5028083}" type="pres">
      <dgm:prSet presAssocID="{968E087C-E63D-4D6C-AB28-28E6E47B1BFC}" presName="linear" presStyleCnt="0">
        <dgm:presLayoutVars>
          <dgm:animLvl val="lvl"/>
          <dgm:resizeHandles val="exact"/>
        </dgm:presLayoutVars>
      </dgm:prSet>
      <dgm:spPr/>
    </dgm:pt>
    <dgm:pt modelId="{70918842-39B7-4194-BC56-A3A3AF63FF7F}" type="pres">
      <dgm:prSet presAssocID="{56E292EA-B6B0-45C4-AB1F-7F5D18FA20E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03EE996-6162-4A68-BBFD-407E3D90DAB5}" type="pres">
      <dgm:prSet presAssocID="{32D6F071-95BF-416D-BA7D-FE38A2895E02}" presName="spacer" presStyleCnt="0"/>
      <dgm:spPr/>
    </dgm:pt>
    <dgm:pt modelId="{9DAA6EC4-757F-47FF-80BE-AE98D6BC3E9C}" type="pres">
      <dgm:prSet presAssocID="{C8558BE8-7276-4FF8-AD72-AED4BCB6179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17B0BE8-9546-4EB3-9E4F-8387CFA137E8}" type="pres">
      <dgm:prSet presAssocID="{6EA55DC9-28A6-4DA9-87B8-B76B59121D7F}" presName="spacer" presStyleCnt="0"/>
      <dgm:spPr/>
    </dgm:pt>
    <dgm:pt modelId="{3C116F69-1BBF-4F90-9B43-EEBF34D6FDFC}" type="pres">
      <dgm:prSet presAssocID="{76E6DBE2-39B1-41C3-B41F-7B604B26634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F831D9E-301B-411B-BB81-7FEEDF4FBC96}" type="pres">
      <dgm:prSet presAssocID="{FA00AA40-C6F0-490B-AB6C-AD845F3A8F22}" presName="spacer" presStyleCnt="0"/>
      <dgm:spPr/>
    </dgm:pt>
    <dgm:pt modelId="{37B9D261-10E5-46D7-80DC-FC9D91C8B990}" type="pres">
      <dgm:prSet presAssocID="{BF76BE76-47EA-4C3C-993A-A01AFE8A5B8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AE1241C-BE89-48B1-A130-2120045128F0}" type="presOf" srcId="{BF76BE76-47EA-4C3C-993A-A01AFE8A5B81}" destId="{37B9D261-10E5-46D7-80DC-FC9D91C8B990}" srcOrd="0" destOrd="0" presId="urn:microsoft.com/office/officeart/2005/8/layout/vList2"/>
    <dgm:cxn modelId="{7047E227-5955-4850-9407-734EB29C9CD8}" srcId="{968E087C-E63D-4D6C-AB28-28E6E47B1BFC}" destId="{76E6DBE2-39B1-41C3-B41F-7B604B266347}" srcOrd="2" destOrd="0" parTransId="{4572AEFE-3FA2-42AD-A555-4D6C392169FD}" sibTransId="{FA00AA40-C6F0-490B-AB6C-AD845F3A8F22}"/>
    <dgm:cxn modelId="{FB895081-9EEB-4D63-BF9B-049E9A5AEB6B}" srcId="{968E087C-E63D-4D6C-AB28-28E6E47B1BFC}" destId="{56E292EA-B6B0-45C4-AB1F-7F5D18FA20EB}" srcOrd="0" destOrd="0" parTransId="{92A955FA-1A97-4FC5-B71F-293EBBA4CF9C}" sibTransId="{32D6F071-95BF-416D-BA7D-FE38A2895E02}"/>
    <dgm:cxn modelId="{F3023989-5FBD-492B-A9CE-8AE19DB41B7D}" type="presOf" srcId="{C8558BE8-7276-4FF8-AD72-AED4BCB61794}" destId="{9DAA6EC4-757F-47FF-80BE-AE98D6BC3E9C}" srcOrd="0" destOrd="0" presId="urn:microsoft.com/office/officeart/2005/8/layout/vList2"/>
    <dgm:cxn modelId="{F0DB5FCC-7E3E-4924-B809-EC440DDFC524}" type="presOf" srcId="{56E292EA-B6B0-45C4-AB1F-7F5D18FA20EB}" destId="{70918842-39B7-4194-BC56-A3A3AF63FF7F}" srcOrd="0" destOrd="0" presId="urn:microsoft.com/office/officeart/2005/8/layout/vList2"/>
    <dgm:cxn modelId="{1739F6CF-C5FB-4AE5-B440-581454142F80}" type="presOf" srcId="{76E6DBE2-39B1-41C3-B41F-7B604B266347}" destId="{3C116F69-1BBF-4F90-9B43-EEBF34D6FDFC}" srcOrd="0" destOrd="0" presId="urn:microsoft.com/office/officeart/2005/8/layout/vList2"/>
    <dgm:cxn modelId="{537739E9-5EAB-4516-A011-9165CC3753BD}" srcId="{968E087C-E63D-4D6C-AB28-28E6E47B1BFC}" destId="{BF76BE76-47EA-4C3C-993A-A01AFE8A5B81}" srcOrd="3" destOrd="0" parTransId="{4BF617B9-51D1-407A-A386-05BEDC2A5734}" sibTransId="{F0F751D3-CF92-44B1-AC8E-8A611EACE365}"/>
    <dgm:cxn modelId="{ADEFCFE9-D6B1-4C02-9CB5-B64D179C022B}" srcId="{968E087C-E63D-4D6C-AB28-28E6E47B1BFC}" destId="{C8558BE8-7276-4FF8-AD72-AED4BCB61794}" srcOrd="1" destOrd="0" parTransId="{DDE322D4-6059-4125-8BE8-0806C524289E}" sibTransId="{6EA55DC9-28A6-4DA9-87B8-B76B59121D7F}"/>
    <dgm:cxn modelId="{8E02E8F8-108B-490F-B696-A326FE04B357}" type="presOf" srcId="{968E087C-E63D-4D6C-AB28-28E6E47B1BFC}" destId="{F918A284-A676-4086-AEA8-E097D5028083}" srcOrd="0" destOrd="0" presId="urn:microsoft.com/office/officeart/2005/8/layout/vList2"/>
    <dgm:cxn modelId="{854EC68C-E202-4E67-9EF3-D206586A7CBA}" type="presParOf" srcId="{F918A284-A676-4086-AEA8-E097D5028083}" destId="{70918842-39B7-4194-BC56-A3A3AF63FF7F}" srcOrd="0" destOrd="0" presId="urn:microsoft.com/office/officeart/2005/8/layout/vList2"/>
    <dgm:cxn modelId="{90F68882-0E62-435A-8EA7-DBAB0D60EE60}" type="presParOf" srcId="{F918A284-A676-4086-AEA8-E097D5028083}" destId="{C03EE996-6162-4A68-BBFD-407E3D90DAB5}" srcOrd="1" destOrd="0" presId="urn:microsoft.com/office/officeart/2005/8/layout/vList2"/>
    <dgm:cxn modelId="{12611629-3A84-41A7-A388-A507C5CED718}" type="presParOf" srcId="{F918A284-A676-4086-AEA8-E097D5028083}" destId="{9DAA6EC4-757F-47FF-80BE-AE98D6BC3E9C}" srcOrd="2" destOrd="0" presId="urn:microsoft.com/office/officeart/2005/8/layout/vList2"/>
    <dgm:cxn modelId="{28FC279B-FBA0-4865-9912-4B9257D8E950}" type="presParOf" srcId="{F918A284-A676-4086-AEA8-E097D5028083}" destId="{917B0BE8-9546-4EB3-9E4F-8387CFA137E8}" srcOrd="3" destOrd="0" presId="urn:microsoft.com/office/officeart/2005/8/layout/vList2"/>
    <dgm:cxn modelId="{26F2A7B2-7293-4597-AD5C-672B58EF2209}" type="presParOf" srcId="{F918A284-A676-4086-AEA8-E097D5028083}" destId="{3C116F69-1BBF-4F90-9B43-EEBF34D6FDFC}" srcOrd="4" destOrd="0" presId="urn:microsoft.com/office/officeart/2005/8/layout/vList2"/>
    <dgm:cxn modelId="{A996BD92-E2B2-4C51-AED2-D980F64D928C}" type="presParOf" srcId="{F918A284-A676-4086-AEA8-E097D5028083}" destId="{7F831D9E-301B-411B-BB81-7FEEDF4FBC96}" srcOrd="5" destOrd="0" presId="urn:microsoft.com/office/officeart/2005/8/layout/vList2"/>
    <dgm:cxn modelId="{349F2A36-F77E-43A4-9E8D-08E821CCED63}" type="presParOf" srcId="{F918A284-A676-4086-AEA8-E097D5028083}" destId="{37B9D261-10E5-46D7-80DC-FC9D91C8B99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68E087C-E63D-4D6C-AB28-28E6E47B1BFC}" type="doc">
      <dgm:prSet loTypeId="urn:microsoft.com/office/officeart/2005/8/layout/vList2" loCatId="list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B280A68-01C6-434A-9BC8-56C29CAF08D3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GB" sz="2800" b="1" dirty="0">
              <a:latin typeface="Arial" panose="020B0604020202020204" pitchFamily="34" charset="0"/>
              <a:cs typeface="Arial" panose="020B0604020202020204" pitchFamily="34" charset="0"/>
            </a:rPr>
            <a:t>Definition of Terms </a:t>
          </a:r>
          <a:endParaRPr lang="en-US" sz="2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84BAC1-FB44-4E5B-8EC7-68BD8F2265A9}" type="parTrans" cxnId="{7E72C1CA-B01F-47A7-B976-38BB0D517161}">
      <dgm:prSet/>
      <dgm:spPr/>
      <dgm:t>
        <a:bodyPr/>
        <a:lstStyle/>
        <a:p>
          <a:pPr algn="l"/>
          <a:endParaRPr lang="en-US"/>
        </a:p>
      </dgm:t>
    </dgm:pt>
    <dgm:pt modelId="{486D8061-004E-4D22-B794-66719BE55061}" type="sibTrans" cxnId="{7E72C1CA-B01F-47A7-B976-38BB0D517161}">
      <dgm:prSet/>
      <dgm:spPr/>
      <dgm:t>
        <a:bodyPr/>
        <a:lstStyle/>
        <a:p>
          <a:pPr algn="l"/>
          <a:endParaRPr lang="en-US"/>
        </a:p>
      </dgm:t>
    </dgm:pt>
    <dgm:pt modelId="{F7132F45-B57D-4379-B9A9-AF6A5D3C39DE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GB" sz="2800" b="1" dirty="0">
              <a:latin typeface="Arial" panose="020B0604020202020204" pitchFamily="34" charset="0"/>
              <a:cs typeface="Arial" panose="020B0604020202020204" pitchFamily="34" charset="0"/>
            </a:rPr>
            <a:t>Types of Technology</a:t>
          </a:r>
          <a:endParaRPr lang="en-US" sz="2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B8A25E-3632-4565-9A0B-DF3FDB132846}" type="parTrans" cxnId="{64C3EB52-3D0C-49B1-BF91-DF810617352E}">
      <dgm:prSet/>
      <dgm:spPr/>
      <dgm:t>
        <a:bodyPr/>
        <a:lstStyle/>
        <a:p>
          <a:pPr algn="l"/>
          <a:endParaRPr lang="en-US"/>
        </a:p>
      </dgm:t>
    </dgm:pt>
    <dgm:pt modelId="{1EF35458-BF64-4E18-B4C0-C96B38D22355}" type="sibTrans" cxnId="{64C3EB52-3D0C-49B1-BF91-DF810617352E}">
      <dgm:prSet/>
      <dgm:spPr/>
      <dgm:t>
        <a:bodyPr/>
        <a:lstStyle/>
        <a:p>
          <a:pPr algn="l"/>
          <a:endParaRPr lang="en-US"/>
        </a:p>
      </dgm:t>
    </dgm:pt>
    <dgm:pt modelId="{A28A3653-5CBF-4AE6-85A0-3FD1B0114C1D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2800" b="1">
              <a:latin typeface="Arial" panose="020B0604020202020204" pitchFamily="34" charset="0"/>
              <a:cs typeface="Arial" panose="020B0604020202020204" pitchFamily="34" charset="0"/>
            </a:rPr>
            <a:t>Advantages of Technology</a:t>
          </a:r>
        </a:p>
      </dgm:t>
    </dgm:pt>
    <dgm:pt modelId="{90D337CD-9196-4034-87CC-5EF8250308C0}" type="parTrans" cxnId="{20506051-2DFC-400E-80CD-09AA58D32D3C}">
      <dgm:prSet/>
      <dgm:spPr/>
      <dgm:t>
        <a:bodyPr/>
        <a:lstStyle/>
        <a:p>
          <a:pPr algn="l"/>
          <a:endParaRPr lang="en-US"/>
        </a:p>
      </dgm:t>
    </dgm:pt>
    <dgm:pt modelId="{57E9E486-8BE9-416D-BF21-A051707A4EEC}" type="sibTrans" cxnId="{20506051-2DFC-400E-80CD-09AA58D32D3C}">
      <dgm:prSet/>
      <dgm:spPr/>
      <dgm:t>
        <a:bodyPr/>
        <a:lstStyle/>
        <a:p>
          <a:pPr algn="l"/>
          <a:endParaRPr lang="en-US"/>
        </a:p>
      </dgm:t>
    </dgm:pt>
    <dgm:pt modelId="{89D51249-C65B-4DBB-85D9-CA39D3009F19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2800" b="1" dirty="0">
              <a:latin typeface="Arial" panose="020B0604020202020204" pitchFamily="34" charset="0"/>
              <a:cs typeface="Arial" panose="020B0604020202020204" pitchFamily="34" charset="0"/>
            </a:rPr>
            <a:t>Disadvantages of Technology</a:t>
          </a:r>
        </a:p>
      </dgm:t>
    </dgm:pt>
    <dgm:pt modelId="{795CFB05-9D5B-42DE-A700-4FB62D7451C2}" type="parTrans" cxnId="{511D25F8-82B0-4261-AB72-A4CC3E3FF12A}">
      <dgm:prSet/>
      <dgm:spPr/>
      <dgm:t>
        <a:bodyPr/>
        <a:lstStyle/>
        <a:p>
          <a:pPr algn="l"/>
          <a:endParaRPr lang="en-US"/>
        </a:p>
      </dgm:t>
    </dgm:pt>
    <dgm:pt modelId="{D50DE2E8-0375-46C6-B7FB-1702090D94A4}" type="sibTrans" cxnId="{511D25F8-82B0-4261-AB72-A4CC3E3FF12A}">
      <dgm:prSet/>
      <dgm:spPr/>
      <dgm:t>
        <a:bodyPr/>
        <a:lstStyle/>
        <a:p>
          <a:pPr algn="l"/>
          <a:endParaRPr lang="en-US"/>
        </a:p>
      </dgm:t>
    </dgm:pt>
    <dgm:pt modelId="{90C05A4E-ABBD-4E20-8428-D1141408C3C7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2800" b="1">
              <a:latin typeface="Arial" panose="020B0604020202020204" pitchFamily="34" charset="0"/>
              <a:cs typeface="Arial" panose="020B0604020202020204" pitchFamily="34" charset="0"/>
            </a:rPr>
            <a:t>The impact</a:t>
          </a:r>
        </a:p>
      </dgm:t>
    </dgm:pt>
    <dgm:pt modelId="{BAB1C57F-A642-4F4B-80CF-5F54D9A793ED}" type="parTrans" cxnId="{9C01E58A-40EA-4155-84EA-0D87A9274FE0}">
      <dgm:prSet/>
      <dgm:spPr/>
      <dgm:t>
        <a:bodyPr/>
        <a:lstStyle/>
        <a:p>
          <a:pPr algn="l"/>
          <a:endParaRPr lang="en-US"/>
        </a:p>
      </dgm:t>
    </dgm:pt>
    <dgm:pt modelId="{9F68FDD9-B905-423E-B8F3-991929A72ED9}" type="sibTrans" cxnId="{9C01E58A-40EA-4155-84EA-0D87A9274FE0}">
      <dgm:prSet/>
      <dgm:spPr/>
      <dgm:t>
        <a:bodyPr/>
        <a:lstStyle/>
        <a:p>
          <a:pPr algn="l"/>
          <a:endParaRPr lang="en-US"/>
        </a:p>
      </dgm:t>
    </dgm:pt>
    <dgm:pt modelId="{3A71AED7-BC0F-4C5D-8B3D-B0DA70D934DB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2800" b="1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</a:p>
      </dgm:t>
    </dgm:pt>
    <dgm:pt modelId="{7BFEC9A6-690C-4506-BFED-BA67EAA60F8E}" type="parTrans" cxnId="{989E8B40-DD70-45D9-B348-97DDA941878D}">
      <dgm:prSet/>
      <dgm:spPr/>
      <dgm:t>
        <a:bodyPr/>
        <a:lstStyle/>
        <a:p>
          <a:pPr algn="l"/>
          <a:endParaRPr lang="en-US"/>
        </a:p>
      </dgm:t>
    </dgm:pt>
    <dgm:pt modelId="{5A2C8C94-CE89-4DF7-94A9-6EEF359B40CA}" type="sibTrans" cxnId="{989E8B40-DD70-45D9-B348-97DDA941878D}">
      <dgm:prSet/>
      <dgm:spPr/>
      <dgm:t>
        <a:bodyPr/>
        <a:lstStyle/>
        <a:p>
          <a:pPr algn="l"/>
          <a:endParaRPr lang="en-US"/>
        </a:p>
      </dgm:t>
    </dgm:pt>
    <dgm:pt modelId="{ED1EE41C-C7AE-461F-AEFD-FE7609F207BB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GB" sz="2800" b="1" dirty="0">
              <a:latin typeface="Arial" panose="020B0604020202020204" pitchFamily="34" charset="0"/>
              <a:cs typeface="Arial" panose="020B0604020202020204" pitchFamily="34" charset="0"/>
            </a:rPr>
            <a:t>References </a:t>
          </a:r>
          <a:endParaRPr lang="en-US" sz="2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7B8F06-0287-437D-834F-C932802C442C}" type="parTrans" cxnId="{CFB7B826-0896-46D5-93AC-02010254F2C3}">
      <dgm:prSet/>
      <dgm:spPr/>
      <dgm:t>
        <a:bodyPr/>
        <a:lstStyle/>
        <a:p>
          <a:pPr algn="l"/>
          <a:endParaRPr lang="en-US"/>
        </a:p>
      </dgm:t>
    </dgm:pt>
    <dgm:pt modelId="{45A5448B-1C1B-49C3-B15B-BB2C0C5FC814}" type="sibTrans" cxnId="{CFB7B826-0896-46D5-93AC-02010254F2C3}">
      <dgm:prSet/>
      <dgm:spPr/>
      <dgm:t>
        <a:bodyPr/>
        <a:lstStyle/>
        <a:p>
          <a:pPr algn="l"/>
          <a:endParaRPr lang="en-US"/>
        </a:p>
      </dgm:t>
    </dgm:pt>
    <dgm:pt modelId="{F918A284-A676-4086-AEA8-E097D5028083}" type="pres">
      <dgm:prSet presAssocID="{968E087C-E63D-4D6C-AB28-28E6E47B1BFC}" presName="linear" presStyleCnt="0">
        <dgm:presLayoutVars>
          <dgm:animLvl val="lvl"/>
          <dgm:resizeHandles val="exact"/>
        </dgm:presLayoutVars>
      </dgm:prSet>
      <dgm:spPr/>
    </dgm:pt>
    <dgm:pt modelId="{33C76166-2895-41A5-B9CB-523D95045537}" type="pres">
      <dgm:prSet presAssocID="{5B280A68-01C6-434A-9BC8-56C29CAF08D3}" presName="parentText" presStyleLbl="node1" presStyleIdx="0" presStyleCnt="7" custLinFactNeighborX="1845" custLinFactNeighborY="7782">
        <dgm:presLayoutVars>
          <dgm:chMax val="0"/>
          <dgm:bulletEnabled val="1"/>
        </dgm:presLayoutVars>
      </dgm:prSet>
      <dgm:spPr/>
    </dgm:pt>
    <dgm:pt modelId="{44B17CE5-D5A8-494A-AE04-C9858D83F5CE}" type="pres">
      <dgm:prSet presAssocID="{486D8061-004E-4D22-B794-66719BE55061}" presName="spacer" presStyleCnt="0"/>
      <dgm:spPr/>
    </dgm:pt>
    <dgm:pt modelId="{E679FA16-0620-4008-A889-D05042BBE75D}" type="pres">
      <dgm:prSet presAssocID="{F7132F45-B57D-4379-B9A9-AF6A5D3C39DE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4EF7BB1D-8815-4B47-8952-C88F7968981C}" type="pres">
      <dgm:prSet presAssocID="{1EF35458-BF64-4E18-B4C0-C96B38D22355}" presName="spacer" presStyleCnt="0"/>
      <dgm:spPr/>
    </dgm:pt>
    <dgm:pt modelId="{DF941601-C17F-4D1F-9318-B0B41B380C71}" type="pres">
      <dgm:prSet presAssocID="{A28A3653-5CBF-4AE6-85A0-3FD1B0114C1D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4EEAD646-365E-4D17-B293-DD643AE54CE0}" type="pres">
      <dgm:prSet presAssocID="{57E9E486-8BE9-416D-BF21-A051707A4EEC}" presName="spacer" presStyleCnt="0"/>
      <dgm:spPr/>
    </dgm:pt>
    <dgm:pt modelId="{6DB6727F-C814-4B16-8F7C-AF9735BA0F3F}" type="pres">
      <dgm:prSet presAssocID="{89D51249-C65B-4DBB-85D9-CA39D3009F19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4103035B-321D-4DF3-8FF4-7A8B861E8FBE}" type="pres">
      <dgm:prSet presAssocID="{D50DE2E8-0375-46C6-B7FB-1702090D94A4}" presName="spacer" presStyleCnt="0"/>
      <dgm:spPr/>
    </dgm:pt>
    <dgm:pt modelId="{F81B0399-17E4-408A-A161-0C0AECA65E23}" type="pres">
      <dgm:prSet presAssocID="{90C05A4E-ABBD-4E20-8428-D1141408C3C7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21377B3D-489B-4542-8282-3983F0478258}" type="pres">
      <dgm:prSet presAssocID="{9F68FDD9-B905-423E-B8F3-991929A72ED9}" presName="spacer" presStyleCnt="0"/>
      <dgm:spPr/>
    </dgm:pt>
    <dgm:pt modelId="{333B7E03-0189-4A27-9401-77AC3B04411A}" type="pres">
      <dgm:prSet presAssocID="{3A71AED7-BC0F-4C5D-8B3D-B0DA70D934DB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C500E643-17EA-4D2B-A089-D37C4B1809E5}" type="pres">
      <dgm:prSet presAssocID="{5A2C8C94-CE89-4DF7-94A9-6EEF359B40CA}" presName="spacer" presStyleCnt="0"/>
      <dgm:spPr/>
    </dgm:pt>
    <dgm:pt modelId="{519B12B2-AEBC-4E5F-9DEC-D6C697324EF8}" type="pres">
      <dgm:prSet presAssocID="{ED1EE41C-C7AE-461F-AEFD-FE7609F207BB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CFB7B826-0896-46D5-93AC-02010254F2C3}" srcId="{968E087C-E63D-4D6C-AB28-28E6E47B1BFC}" destId="{ED1EE41C-C7AE-461F-AEFD-FE7609F207BB}" srcOrd="6" destOrd="0" parTransId="{F37B8F06-0287-437D-834F-C932802C442C}" sibTransId="{45A5448B-1C1B-49C3-B15B-BB2C0C5FC814}"/>
    <dgm:cxn modelId="{E2112E2A-0970-44A3-AFFD-1B3CA928BC72}" type="presOf" srcId="{90C05A4E-ABBD-4E20-8428-D1141408C3C7}" destId="{F81B0399-17E4-408A-A161-0C0AECA65E23}" srcOrd="0" destOrd="0" presId="urn:microsoft.com/office/officeart/2005/8/layout/vList2"/>
    <dgm:cxn modelId="{989E8B40-DD70-45D9-B348-97DDA941878D}" srcId="{968E087C-E63D-4D6C-AB28-28E6E47B1BFC}" destId="{3A71AED7-BC0F-4C5D-8B3D-B0DA70D934DB}" srcOrd="5" destOrd="0" parTransId="{7BFEC9A6-690C-4506-BFED-BA67EAA60F8E}" sibTransId="{5A2C8C94-CE89-4DF7-94A9-6EEF359B40CA}"/>
    <dgm:cxn modelId="{407EFD5C-60F1-4D54-A6FA-09D5561E237D}" type="presOf" srcId="{3A71AED7-BC0F-4C5D-8B3D-B0DA70D934DB}" destId="{333B7E03-0189-4A27-9401-77AC3B04411A}" srcOrd="0" destOrd="0" presId="urn:microsoft.com/office/officeart/2005/8/layout/vList2"/>
    <dgm:cxn modelId="{EDDC504A-2941-4457-B669-BBCFA0D71B99}" type="presOf" srcId="{A28A3653-5CBF-4AE6-85A0-3FD1B0114C1D}" destId="{DF941601-C17F-4D1F-9318-B0B41B380C71}" srcOrd="0" destOrd="0" presId="urn:microsoft.com/office/officeart/2005/8/layout/vList2"/>
    <dgm:cxn modelId="{20506051-2DFC-400E-80CD-09AA58D32D3C}" srcId="{968E087C-E63D-4D6C-AB28-28E6E47B1BFC}" destId="{A28A3653-5CBF-4AE6-85A0-3FD1B0114C1D}" srcOrd="2" destOrd="0" parTransId="{90D337CD-9196-4034-87CC-5EF8250308C0}" sibTransId="{57E9E486-8BE9-416D-BF21-A051707A4EEC}"/>
    <dgm:cxn modelId="{64C3EB52-3D0C-49B1-BF91-DF810617352E}" srcId="{968E087C-E63D-4D6C-AB28-28E6E47B1BFC}" destId="{F7132F45-B57D-4379-B9A9-AF6A5D3C39DE}" srcOrd="1" destOrd="0" parTransId="{05B8A25E-3632-4565-9A0B-DF3FDB132846}" sibTransId="{1EF35458-BF64-4E18-B4C0-C96B38D22355}"/>
    <dgm:cxn modelId="{9C01E58A-40EA-4155-84EA-0D87A9274FE0}" srcId="{968E087C-E63D-4D6C-AB28-28E6E47B1BFC}" destId="{90C05A4E-ABBD-4E20-8428-D1141408C3C7}" srcOrd="4" destOrd="0" parTransId="{BAB1C57F-A642-4F4B-80CF-5F54D9A793ED}" sibTransId="{9F68FDD9-B905-423E-B8F3-991929A72ED9}"/>
    <dgm:cxn modelId="{FBFFBA97-7E10-43B0-8084-07A793C25E6E}" type="presOf" srcId="{ED1EE41C-C7AE-461F-AEFD-FE7609F207BB}" destId="{519B12B2-AEBC-4E5F-9DEC-D6C697324EF8}" srcOrd="0" destOrd="0" presId="urn:microsoft.com/office/officeart/2005/8/layout/vList2"/>
    <dgm:cxn modelId="{BECACC9D-28F3-4A36-A4CC-0EC945799C66}" type="presOf" srcId="{5B280A68-01C6-434A-9BC8-56C29CAF08D3}" destId="{33C76166-2895-41A5-B9CB-523D95045537}" srcOrd="0" destOrd="0" presId="urn:microsoft.com/office/officeart/2005/8/layout/vList2"/>
    <dgm:cxn modelId="{9A3CD6B6-DA5F-4C33-B588-5AC37B760C59}" type="presOf" srcId="{F7132F45-B57D-4379-B9A9-AF6A5D3C39DE}" destId="{E679FA16-0620-4008-A889-D05042BBE75D}" srcOrd="0" destOrd="0" presId="urn:microsoft.com/office/officeart/2005/8/layout/vList2"/>
    <dgm:cxn modelId="{7E72C1CA-B01F-47A7-B976-38BB0D517161}" srcId="{968E087C-E63D-4D6C-AB28-28E6E47B1BFC}" destId="{5B280A68-01C6-434A-9BC8-56C29CAF08D3}" srcOrd="0" destOrd="0" parTransId="{6584BAC1-FB44-4E5B-8EC7-68BD8F2265A9}" sibTransId="{486D8061-004E-4D22-B794-66719BE55061}"/>
    <dgm:cxn modelId="{76502CE3-58F4-4065-8C03-7C54287846C3}" type="presOf" srcId="{89D51249-C65B-4DBB-85D9-CA39D3009F19}" destId="{6DB6727F-C814-4B16-8F7C-AF9735BA0F3F}" srcOrd="0" destOrd="0" presId="urn:microsoft.com/office/officeart/2005/8/layout/vList2"/>
    <dgm:cxn modelId="{511D25F8-82B0-4261-AB72-A4CC3E3FF12A}" srcId="{968E087C-E63D-4D6C-AB28-28E6E47B1BFC}" destId="{89D51249-C65B-4DBB-85D9-CA39D3009F19}" srcOrd="3" destOrd="0" parTransId="{795CFB05-9D5B-42DE-A700-4FB62D7451C2}" sibTransId="{D50DE2E8-0375-46C6-B7FB-1702090D94A4}"/>
    <dgm:cxn modelId="{8E02E8F8-108B-490F-B696-A326FE04B357}" type="presOf" srcId="{968E087C-E63D-4D6C-AB28-28E6E47B1BFC}" destId="{F918A284-A676-4086-AEA8-E097D5028083}" srcOrd="0" destOrd="0" presId="urn:microsoft.com/office/officeart/2005/8/layout/vList2"/>
    <dgm:cxn modelId="{8C25ED54-D53A-432F-AEFD-ECDD192C2C0A}" type="presParOf" srcId="{F918A284-A676-4086-AEA8-E097D5028083}" destId="{33C76166-2895-41A5-B9CB-523D95045537}" srcOrd="0" destOrd="0" presId="urn:microsoft.com/office/officeart/2005/8/layout/vList2"/>
    <dgm:cxn modelId="{187BC097-D75C-473C-8A74-8D1F33200D6E}" type="presParOf" srcId="{F918A284-A676-4086-AEA8-E097D5028083}" destId="{44B17CE5-D5A8-494A-AE04-C9858D83F5CE}" srcOrd="1" destOrd="0" presId="urn:microsoft.com/office/officeart/2005/8/layout/vList2"/>
    <dgm:cxn modelId="{3575E6FF-E995-4AD5-A375-A833FE265623}" type="presParOf" srcId="{F918A284-A676-4086-AEA8-E097D5028083}" destId="{E679FA16-0620-4008-A889-D05042BBE75D}" srcOrd="2" destOrd="0" presId="urn:microsoft.com/office/officeart/2005/8/layout/vList2"/>
    <dgm:cxn modelId="{BC7422CD-C075-44E7-95D1-B14759EE62FE}" type="presParOf" srcId="{F918A284-A676-4086-AEA8-E097D5028083}" destId="{4EF7BB1D-8815-4B47-8952-C88F7968981C}" srcOrd="3" destOrd="0" presId="urn:microsoft.com/office/officeart/2005/8/layout/vList2"/>
    <dgm:cxn modelId="{D225EE31-DE42-4DD2-89C9-29A2E4895FD2}" type="presParOf" srcId="{F918A284-A676-4086-AEA8-E097D5028083}" destId="{DF941601-C17F-4D1F-9318-B0B41B380C71}" srcOrd="4" destOrd="0" presId="urn:microsoft.com/office/officeart/2005/8/layout/vList2"/>
    <dgm:cxn modelId="{78C2A45E-A548-42FE-81FB-DDC03C73CB56}" type="presParOf" srcId="{F918A284-A676-4086-AEA8-E097D5028083}" destId="{4EEAD646-365E-4D17-B293-DD643AE54CE0}" srcOrd="5" destOrd="0" presId="urn:microsoft.com/office/officeart/2005/8/layout/vList2"/>
    <dgm:cxn modelId="{051CEF5A-05CF-4003-97B0-632EBEAB7A7D}" type="presParOf" srcId="{F918A284-A676-4086-AEA8-E097D5028083}" destId="{6DB6727F-C814-4B16-8F7C-AF9735BA0F3F}" srcOrd="6" destOrd="0" presId="urn:microsoft.com/office/officeart/2005/8/layout/vList2"/>
    <dgm:cxn modelId="{F1206390-86CE-4A07-8C9F-D0EDFDADD543}" type="presParOf" srcId="{F918A284-A676-4086-AEA8-E097D5028083}" destId="{4103035B-321D-4DF3-8FF4-7A8B861E8FBE}" srcOrd="7" destOrd="0" presId="urn:microsoft.com/office/officeart/2005/8/layout/vList2"/>
    <dgm:cxn modelId="{FFDDF300-8100-42C2-97D1-290EDD30FB18}" type="presParOf" srcId="{F918A284-A676-4086-AEA8-E097D5028083}" destId="{F81B0399-17E4-408A-A161-0C0AECA65E23}" srcOrd="8" destOrd="0" presId="urn:microsoft.com/office/officeart/2005/8/layout/vList2"/>
    <dgm:cxn modelId="{A0266675-C0AF-4410-B12A-8595436C1367}" type="presParOf" srcId="{F918A284-A676-4086-AEA8-E097D5028083}" destId="{21377B3D-489B-4542-8282-3983F0478258}" srcOrd="9" destOrd="0" presId="urn:microsoft.com/office/officeart/2005/8/layout/vList2"/>
    <dgm:cxn modelId="{3DA79917-D047-4071-8A71-64CE35BAE58F}" type="presParOf" srcId="{F918A284-A676-4086-AEA8-E097D5028083}" destId="{333B7E03-0189-4A27-9401-77AC3B04411A}" srcOrd="10" destOrd="0" presId="urn:microsoft.com/office/officeart/2005/8/layout/vList2"/>
    <dgm:cxn modelId="{AD3E1D3B-5F58-4750-98F7-E6D62F48B191}" type="presParOf" srcId="{F918A284-A676-4086-AEA8-E097D5028083}" destId="{C500E643-17EA-4D2B-A089-D37C4B1809E5}" srcOrd="11" destOrd="0" presId="urn:microsoft.com/office/officeart/2005/8/layout/vList2"/>
    <dgm:cxn modelId="{FA425E20-D3AA-42EF-9A3C-ED0993E1A048}" type="presParOf" srcId="{F918A284-A676-4086-AEA8-E097D5028083}" destId="{519B12B2-AEBC-4E5F-9DEC-D6C697324EF8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68E087C-E63D-4D6C-AB28-28E6E47B1BFC}" type="doc">
      <dgm:prSet loTypeId="urn:microsoft.com/office/officeart/2005/8/layout/vList2" loCatId="list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B280A68-01C6-434A-9BC8-56C29CAF08D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b="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Growing trends towards </a:t>
          </a:r>
          <a:r>
            <a:rPr lang="en-US" sz="2400" b="0" dirty="0" err="1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globalisation</a:t>
          </a:r>
          <a:endParaRPr lang="en-US" sz="24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84BAC1-FB44-4E5B-8EC7-68BD8F2265A9}" type="parTrans" cxnId="{7E72C1CA-B01F-47A7-B976-38BB0D517161}">
      <dgm:prSet/>
      <dgm:spPr/>
      <dgm:t>
        <a:bodyPr/>
        <a:lstStyle/>
        <a:p>
          <a:endParaRPr lang="en-US" b="1"/>
        </a:p>
      </dgm:t>
    </dgm:pt>
    <dgm:pt modelId="{486D8061-004E-4D22-B794-66719BE55061}" type="sibTrans" cxnId="{7E72C1CA-B01F-47A7-B976-38BB0D517161}">
      <dgm:prSet/>
      <dgm:spPr/>
      <dgm:t>
        <a:bodyPr/>
        <a:lstStyle/>
        <a:p>
          <a:endParaRPr lang="en-US" b="1"/>
        </a:p>
      </dgm:t>
    </dgm:pt>
    <dgm:pt modelId="{BA6877C6-346B-4714-BBCF-86D910B691A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b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I</a:t>
          </a:r>
          <a:r>
            <a:rPr lang="en-US" sz="2400" b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ncreasing importance of technology in society</a:t>
          </a:r>
          <a:endParaRPr lang="en-GB" sz="2400" b="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DA0B69E4-4854-4C20-A05A-5A6D7CC6C062}" type="parTrans" cxnId="{A6B94F66-941E-45D8-818F-825D79115280}">
      <dgm:prSet/>
      <dgm:spPr/>
      <dgm:t>
        <a:bodyPr/>
        <a:lstStyle/>
        <a:p>
          <a:endParaRPr lang="en-GB" b="1"/>
        </a:p>
      </dgm:t>
    </dgm:pt>
    <dgm:pt modelId="{31B3FF7D-BCEE-4E52-9F4A-6C0E827A0352}" type="sibTrans" cxnId="{A6B94F66-941E-45D8-818F-825D79115280}">
      <dgm:prSet/>
      <dgm:spPr/>
      <dgm:t>
        <a:bodyPr/>
        <a:lstStyle/>
        <a:p>
          <a:endParaRPr lang="en-GB" b="1"/>
        </a:p>
      </dgm:t>
    </dgm:pt>
    <dgm:pt modelId="{E5800274-DD46-4905-8DC3-3E91F6B9F1A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b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N</a:t>
          </a:r>
          <a:r>
            <a:rPr lang="en-US" sz="2400" b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eed for developing IT skills</a:t>
          </a:r>
          <a:endParaRPr lang="en-GB" sz="2400" b="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1CF72745-4AB3-4FAE-9E83-AC4C5B2FB6A7}" type="parTrans" cxnId="{43DED315-5179-4C61-8F7B-C2DBC3BABB55}">
      <dgm:prSet/>
      <dgm:spPr/>
      <dgm:t>
        <a:bodyPr/>
        <a:lstStyle/>
        <a:p>
          <a:endParaRPr lang="en-GB" b="1"/>
        </a:p>
      </dgm:t>
    </dgm:pt>
    <dgm:pt modelId="{F6C7124F-B7F4-433D-835E-8EBDBA87C363}" type="sibTrans" cxnId="{43DED315-5179-4C61-8F7B-C2DBC3BABB55}">
      <dgm:prSet/>
      <dgm:spPr/>
      <dgm:t>
        <a:bodyPr/>
        <a:lstStyle/>
        <a:p>
          <a:endParaRPr lang="en-GB" b="1"/>
        </a:p>
      </dgm:t>
    </dgm:pt>
    <dgm:pt modelId="{7948786B-3477-4D86-B7E5-96D6AFC5005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b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N</a:t>
          </a:r>
          <a:r>
            <a:rPr lang="en-US" sz="2400" b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eed for fast communication and collaboration</a:t>
          </a:r>
          <a:endParaRPr lang="en-US" sz="2400" b="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2C5C18B1-C834-4AE9-84CC-772E42343C4C}" type="parTrans" cxnId="{BB46F672-DAA3-4B5D-8122-DB52DBC3237B}">
      <dgm:prSet/>
      <dgm:spPr/>
      <dgm:t>
        <a:bodyPr/>
        <a:lstStyle/>
        <a:p>
          <a:endParaRPr lang="en-GB" b="1"/>
        </a:p>
      </dgm:t>
    </dgm:pt>
    <dgm:pt modelId="{FA3AB2AD-69CE-49E0-8CBF-345695A9954F}" type="sibTrans" cxnId="{BB46F672-DAA3-4B5D-8122-DB52DBC3237B}">
      <dgm:prSet/>
      <dgm:spPr/>
      <dgm:t>
        <a:bodyPr/>
        <a:lstStyle/>
        <a:p>
          <a:endParaRPr lang="en-GB" b="1"/>
        </a:p>
      </dgm:t>
    </dgm:pt>
    <dgm:pt modelId="{0797218F-9EC3-4134-8009-8147F92C0E2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b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E</a:t>
          </a:r>
          <a:r>
            <a:rPr lang="en-GB" sz="2400" b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xtensive use </a:t>
          </a:r>
          <a:r>
            <a:rPr lang="en-US" sz="2400" b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of technology</a:t>
          </a:r>
          <a:endParaRPr lang="en-GB" sz="2400" b="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F7406E2B-031B-4DF0-8A1F-4B79C3A33029}" type="parTrans" cxnId="{661E308B-AFC9-41EF-B103-7113301B6F64}">
      <dgm:prSet/>
      <dgm:spPr/>
      <dgm:t>
        <a:bodyPr/>
        <a:lstStyle/>
        <a:p>
          <a:endParaRPr lang="en-GB" b="1"/>
        </a:p>
      </dgm:t>
    </dgm:pt>
    <dgm:pt modelId="{1180FA05-FE60-45FC-A106-8CA25B7E1760}" type="sibTrans" cxnId="{661E308B-AFC9-41EF-B103-7113301B6F64}">
      <dgm:prSet/>
      <dgm:spPr/>
      <dgm:t>
        <a:bodyPr/>
        <a:lstStyle/>
        <a:p>
          <a:endParaRPr lang="en-GB" b="1"/>
        </a:p>
      </dgm:t>
    </dgm:pt>
    <dgm:pt modelId="{F918A284-A676-4086-AEA8-E097D5028083}" type="pres">
      <dgm:prSet presAssocID="{968E087C-E63D-4D6C-AB28-28E6E47B1BFC}" presName="linear" presStyleCnt="0">
        <dgm:presLayoutVars>
          <dgm:animLvl val="lvl"/>
          <dgm:resizeHandles val="exact"/>
        </dgm:presLayoutVars>
      </dgm:prSet>
      <dgm:spPr/>
    </dgm:pt>
    <dgm:pt modelId="{33C76166-2895-41A5-B9CB-523D95045537}" type="pres">
      <dgm:prSet presAssocID="{5B280A68-01C6-434A-9BC8-56C29CAF08D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4B17CE5-D5A8-494A-AE04-C9858D83F5CE}" type="pres">
      <dgm:prSet presAssocID="{486D8061-004E-4D22-B794-66719BE55061}" presName="spacer" presStyleCnt="0"/>
      <dgm:spPr/>
    </dgm:pt>
    <dgm:pt modelId="{6FE76B4F-61C7-4D24-B0BF-6284A09E49EB}" type="pres">
      <dgm:prSet presAssocID="{BA6877C6-346B-4714-BBCF-86D910B691A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6429D19-A8EB-4139-A333-23FBB60C1EF6}" type="pres">
      <dgm:prSet presAssocID="{31B3FF7D-BCEE-4E52-9F4A-6C0E827A0352}" presName="spacer" presStyleCnt="0"/>
      <dgm:spPr/>
    </dgm:pt>
    <dgm:pt modelId="{D95D8DBC-F912-4CD1-82EE-8D78A53BD1EE}" type="pres">
      <dgm:prSet presAssocID="{E5800274-DD46-4905-8DC3-3E91F6B9F1A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A452E41-59BD-4DD7-A8BA-877AB098A043}" type="pres">
      <dgm:prSet presAssocID="{F6C7124F-B7F4-433D-835E-8EBDBA87C363}" presName="spacer" presStyleCnt="0"/>
      <dgm:spPr/>
    </dgm:pt>
    <dgm:pt modelId="{D18E77C4-F3B2-406D-8790-B67478D8250C}" type="pres">
      <dgm:prSet presAssocID="{7948786B-3477-4D86-B7E5-96D6AFC5005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4F90CBB-E237-45D8-BE25-97F3EBFED8A4}" type="pres">
      <dgm:prSet presAssocID="{FA3AB2AD-69CE-49E0-8CBF-345695A9954F}" presName="spacer" presStyleCnt="0"/>
      <dgm:spPr/>
    </dgm:pt>
    <dgm:pt modelId="{0A154E06-5B76-4FF0-834E-EDDE9DAFFB92}" type="pres">
      <dgm:prSet presAssocID="{0797218F-9EC3-4134-8009-8147F92C0E24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3170E07-674F-4D90-B669-4A0E633B7F12}" type="presOf" srcId="{BA6877C6-346B-4714-BBCF-86D910B691A7}" destId="{6FE76B4F-61C7-4D24-B0BF-6284A09E49EB}" srcOrd="0" destOrd="0" presId="urn:microsoft.com/office/officeart/2005/8/layout/vList2"/>
    <dgm:cxn modelId="{43DED315-5179-4C61-8F7B-C2DBC3BABB55}" srcId="{968E087C-E63D-4D6C-AB28-28E6E47B1BFC}" destId="{E5800274-DD46-4905-8DC3-3E91F6B9F1AB}" srcOrd="2" destOrd="0" parTransId="{1CF72745-4AB3-4FAE-9E83-AC4C5B2FB6A7}" sibTransId="{F6C7124F-B7F4-433D-835E-8EBDBA87C363}"/>
    <dgm:cxn modelId="{FE18A224-53C3-4E6C-8821-421B35F6B27E}" type="presOf" srcId="{0797218F-9EC3-4134-8009-8147F92C0E24}" destId="{0A154E06-5B76-4FF0-834E-EDDE9DAFFB92}" srcOrd="0" destOrd="0" presId="urn:microsoft.com/office/officeart/2005/8/layout/vList2"/>
    <dgm:cxn modelId="{00C64B2E-12FD-4C83-9126-5DD3A967C83E}" type="presOf" srcId="{E5800274-DD46-4905-8DC3-3E91F6B9F1AB}" destId="{D95D8DBC-F912-4CD1-82EE-8D78A53BD1EE}" srcOrd="0" destOrd="0" presId="urn:microsoft.com/office/officeart/2005/8/layout/vList2"/>
    <dgm:cxn modelId="{A6B94F66-941E-45D8-818F-825D79115280}" srcId="{968E087C-E63D-4D6C-AB28-28E6E47B1BFC}" destId="{BA6877C6-346B-4714-BBCF-86D910B691A7}" srcOrd="1" destOrd="0" parTransId="{DA0B69E4-4854-4C20-A05A-5A6D7CC6C062}" sibTransId="{31B3FF7D-BCEE-4E52-9F4A-6C0E827A0352}"/>
    <dgm:cxn modelId="{BB46F672-DAA3-4B5D-8122-DB52DBC3237B}" srcId="{968E087C-E63D-4D6C-AB28-28E6E47B1BFC}" destId="{7948786B-3477-4D86-B7E5-96D6AFC50058}" srcOrd="3" destOrd="0" parTransId="{2C5C18B1-C834-4AE9-84CC-772E42343C4C}" sibTransId="{FA3AB2AD-69CE-49E0-8CBF-345695A9954F}"/>
    <dgm:cxn modelId="{661E308B-AFC9-41EF-B103-7113301B6F64}" srcId="{968E087C-E63D-4D6C-AB28-28E6E47B1BFC}" destId="{0797218F-9EC3-4134-8009-8147F92C0E24}" srcOrd="4" destOrd="0" parTransId="{F7406E2B-031B-4DF0-8A1F-4B79C3A33029}" sibTransId="{1180FA05-FE60-45FC-A106-8CA25B7E1760}"/>
    <dgm:cxn modelId="{CDB5398B-051C-4316-AE08-60BEF2D1E8A1}" type="presOf" srcId="{7948786B-3477-4D86-B7E5-96D6AFC50058}" destId="{D18E77C4-F3B2-406D-8790-B67478D8250C}" srcOrd="0" destOrd="0" presId="urn:microsoft.com/office/officeart/2005/8/layout/vList2"/>
    <dgm:cxn modelId="{BECACC9D-28F3-4A36-A4CC-0EC945799C66}" type="presOf" srcId="{5B280A68-01C6-434A-9BC8-56C29CAF08D3}" destId="{33C76166-2895-41A5-B9CB-523D95045537}" srcOrd="0" destOrd="0" presId="urn:microsoft.com/office/officeart/2005/8/layout/vList2"/>
    <dgm:cxn modelId="{7E72C1CA-B01F-47A7-B976-38BB0D517161}" srcId="{968E087C-E63D-4D6C-AB28-28E6E47B1BFC}" destId="{5B280A68-01C6-434A-9BC8-56C29CAF08D3}" srcOrd="0" destOrd="0" parTransId="{6584BAC1-FB44-4E5B-8EC7-68BD8F2265A9}" sibTransId="{486D8061-004E-4D22-B794-66719BE55061}"/>
    <dgm:cxn modelId="{8E02E8F8-108B-490F-B696-A326FE04B357}" type="presOf" srcId="{968E087C-E63D-4D6C-AB28-28E6E47B1BFC}" destId="{F918A284-A676-4086-AEA8-E097D5028083}" srcOrd="0" destOrd="0" presId="urn:microsoft.com/office/officeart/2005/8/layout/vList2"/>
    <dgm:cxn modelId="{8C25ED54-D53A-432F-AEFD-ECDD192C2C0A}" type="presParOf" srcId="{F918A284-A676-4086-AEA8-E097D5028083}" destId="{33C76166-2895-41A5-B9CB-523D95045537}" srcOrd="0" destOrd="0" presId="urn:microsoft.com/office/officeart/2005/8/layout/vList2"/>
    <dgm:cxn modelId="{187BC097-D75C-473C-8A74-8D1F33200D6E}" type="presParOf" srcId="{F918A284-A676-4086-AEA8-E097D5028083}" destId="{44B17CE5-D5A8-494A-AE04-C9858D83F5CE}" srcOrd="1" destOrd="0" presId="urn:microsoft.com/office/officeart/2005/8/layout/vList2"/>
    <dgm:cxn modelId="{1BD44147-C102-45ED-B382-6E639FA07632}" type="presParOf" srcId="{F918A284-A676-4086-AEA8-E097D5028083}" destId="{6FE76B4F-61C7-4D24-B0BF-6284A09E49EB}" srcOrd="2" destOrd="0" presId="urn:microsoft.com/office/officeart/2005/8/layout/vList2"/>
    <dgm:cxn modelId="{33954FE2-5CD1-470E-9D33-38CD2C23327F}" type="presParOf" srcId="{F918A284-A676-4086-AEA8-E097D5028083}" destId="{B6429D19-A8EB-4139-A333-23FBB60C1EF6}" srcOrd="3" destOrd="0" presId="urn:microsoft.com/office/officeart/2005/8/layout/vList2"/>
    <dgm:cxn modelId="{30362BA2-9FD9-4F68-BB91-321C74AFA042}" type="presParOf" srcId="{F918A284-A676-4086-AEA8-E097D5028083}" destId="{D95D8DBC-F912-4CD1-82EE-8D78A53BD1EE}" srcOrd="4" destOrd="0" presId="urn:microsoft.com/office/officeart/2005/8/layout/vList2"/>
    <dgm:cxn modelId="{AE9BA8F5-2F4C-403B-B7CF-FE72ED87A21B}" type="presParOf" srcId="{F918A284-A676-4086-AEA8-E097D5028083}" destId="{9A452E41-59BD-4DD7-A8BA-877AB098A043}" srcOrd="5" destOrd="0" presId="urn:microsoft.com/office/officeart/2005/8/layout/vList2"/>
    <dgm:cxn modelId="{A769A221-63FC-4C94-B82B-A09EF0EFA0B2}" type="presParOf" srcId="{F918A284-A676-4086-AEA8-E097D5028083}" destId="{D18E77C4-F3B2-406D-8790-B67478D8250C}" srcOrd="6" destOrd="0" presId="urn:microsoft.com/office/officeart/2005/8/layout/vList2"/>
    <dgm:cxn modelId="{59438270-ACF5-4940-A737-24213832BF72}" type="presParOf" srcId="{F918A284-A676-4086-AEA8-E097D5028083}" destId="{D4F90CBB-E237-45D8-BE25-97F3EBFED8A4}" srcOrd="7" destOrd="0" presId="urn:microsoft.com/office/officeart/2005/8/layout/vList2"/>
    <dgm:cxn modelId="{EBCB40F7-5CFE-48E9-95A1-6F5D7DCFBBE9}" type="presParOf" srcId="{F918A284-A676-4086-AEA8-E097D5028083}" destId="{0A154E06-5B76-4FF0-834E-EDDE9DAFFB9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373C70A-7E2E-4DCF-8487-977D27C6A0D6}" type="doc">
      <dgm:prSet loTypeId="urn:microsoft.com/office/officeart/2005/8/layout/vList2" loCatId="list" qsTypeId="urn:microsoft.com/office/officeart/2005/8/quickstyle/simple3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769B58A-90E3-4513-925B-9F87BF1438F8}">
      <dgm:prSet custT="1"/>
      <dgm:spPr/>
      <dgm:t>
        <a:bodyPr/>
        <a:lstStyle/>
        <a:p>
          <a:r>
            <a:rPr lang="en-US" sz="2400" b="1" dirty="0">
              <a:latin typeface="Arial" panose="020B0604020202020204" pitchFamily="34" charset="0"/>
              <a:cs typeface="Arial" panose="020B0604020202020204" pitchFamily="34" charset="0"/>
            </a:rPr>
            <a:t>Technology</a:t>
          </a: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 is the knowledge and methods for using scientific discoveries for practical purposes, in any industry 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(Cambridge Dictionary, 2022).</a:t>
          </a:r>
        </a:p>
      </dgm:t>
    </dgm:pt>
    <dgm:pt modelId="{6519BA2C-6B44-4F3B-BDCA-54456DCD32EA}" type="parTrans" cxnId="{BBEA4782-F074-4E80-B8B9-084B0117F05B}">
      <dgm:prSet/>
      <dgm:spPr/>
      <dgm:t>
        <a:bodyPr/>
        <a:lstStyle/>
        <a:p>
          <a:endParaRPr lang="en-US"/>
        </a:p>
      </dgm:t>
    </dgm:pt>
    <dgm:pt modelId="{5A8EBFE1-28E4-42F2-8FD0-92CF62021988}" type="sibTrans" cxnId="{BBEA4782-F074-4E80-B8B9-084B0117F05B}">
      <dgm:prSet/>
      <dgm:spPr/>
      <dgm:t>
        <a:bodyPr/>
        <a:lstStyle/>
        <a:p>
          <a:endParaRPr lang="en-US"/>
        </a:p>
      </dgm:t>
    </dgm:pt>
    <dgm:pt modelId="{8F31450E-0BD4-47E3-AE75-206DB625AE56}">
      <dgm:prSet custT="1"/>
      <dgm:spPr/>
      <dgm:t>
        <a:bodyPr/>
        <a:lstStyle/>
        <a:p>
          <a:r>
            <a:rPr lang="en-US" sz="2400" b="1" dirty="0">
              <a:latin typeface="Arial" panose="020B0604020202020204" pitchFamily="34" charset="0"/>
              <a:cs typeface="Arial" panose="020B0604020202020204" pitchFamily="34" charset="0"/>
            </a:rPr>
            <a:t>Education</a:t>
          </a: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 is the process of teaching or learning, or the knowledge that one can get from this, with different methods and theories, in school or college 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(Cambridge Dictionary, 2022).</a:t>
          </a:r>
        </a:p>
      </dgm:t>
    </dgm:pt>
    <dgm:pt modelId="{38605364-A8BF-474E-A04B-BBCA5D82042F}" type="parTrans" cxnId="{2EBE6D2D-678D-4413-B0A6-7CAC92AEF595}">
      <dgm:prSet/>
      <dgm:spPr/>
      <dgm:t>
        <a:bodyPr/>
        <a:lstStyle/>
        <a:p>
          <a:endParaRPr lang="en-US"/>
        </a:p>
      </dgm:t>
    </dgm:pt>
    <dgm:pt modelId="{1AE68C92-9080-48B4-8C72-4646C0CEA673}" type="sibTrans" cxnId="{2EBE6D2D-678D-4413-B0A6-7CAC92AEF595}">
      <dgm:prSet/>
      <dgm:spPr/>
      <dgm:t>
        <a:bodyPr/>
        <a:lstStyle/>
        <a:p>
          <a:endParaRPr lang="en-US"/>
        </a:p>
      </dgm:t>
    </dgm:pt>
    <dgm:pt modelId="{22D009B3-A5D4-4245-BCE7-A25E56436D00}">
      <dgm:prSet custT="1"/>
      <dgm:spPr/>
      <dgm:t>
        <a:bodyPr/>
        <a:lstStyle/>
        <a:p>
          <a:r>
            <a:rPr lang="en-US" sz="2400" b="1" i="0" dirty="0">
              <a:latin typeface="Arial" panose="020B0604020202020204" pitchFamily="34" charset="0"/>
              <a:cs typeface="Arial" panose="020B0604020202020204" pitchFamily="34" charset="0"/>
            </a:rPr>
            <a:t>Digital technology </a:t>
          </a:r>
          <a:r>
            <a:rPr lang="en-US" sz="2400" b="0" i="0" dirty="0">
              <a:latin typeface="Arial" panose="020B0604020202020204" pitchFamily="34" charset="0"/>
              <a:cs typeface="Arial" panose="020B0604020202020204" pitchFamily="34" charset="0"/>
            </a:rPr>
            <a:t>is mainly associated with computer or strategies to support children’s development and learning within educational settings and contexts</a:t>
          </a:r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(Education Endowment Foundation (2022).</a:t>
          </a:r>
        </a:p>
      </dgm:t>
    </dgm:pt>
    <dgm:pt modelId="{45FCB473-426D-45A5-8E0B-C261A01D5FDA}" type="parTrans" cxnId="{2AA2D5E9-0D3E-4AB7-9E3E-AFCBF13BD83C}">
      <dgm:prSet/>
      <dgm:spPr/>
      <dgm:t>
        <a:bodyPr/>
        <a:lstStyle/>
        <a:p>
          <a:endParaRPr lang="en-US"/>
        </a:p>
      </dgm:t>
    </dgm:pt>
    <dgm:pt modelId="{B97BA49F-F78D-4320-AAA7-678694787BB0}" type="sibTrans" cxnId="{2AA2D5E9-0D3E-4AB7-9E3E-AFCBF13BD83C}">
      <dgm:prSet/>
      <dgm:spPr/>
      <dgm:t>
        <a:bodyPr/>
        <a:lstStyle/>
        <a:p>
          <a:endParaRPr lang="en-US"/>
        </a:p>
      </dgm:t>
    </dgm:pt>
    <dgm:pt modelId="{43CF3779-12C8-4506-8392-5E00A00E2729}" type="pres">
      <dgm:prSet presAssocID="{9373C70A-7E2E-4DCF-8487-977D27C6A0D6}" presName="linear" presStyleCnt="0">
        <dgm:presLayoutVars>
          <dgm:animLvl val="lvl"/>
          <dgm:resizeHandles val="exact"/>
        </dgm:presLayoutVars>
      </dgm:prSet>
      <dgm:spPr/>
    </dgm:pt>
    <dgm:pt modelId="{575D878C-9175-467A-A847-AEF3C8E8C82A}" type="pres">
      <dgm:prSet presAssocID="{4769B58A-90E3-4513-925B-9F87BF1438F8}" presName="parentText" presStyleLbl="node1" presStyleIdx="0" presStyleCnt="3" custLinFactNeighborX="-2" custLinFactNeighborY="-95777">
        <dgm:presLayoutVars>
          <dgm:chMax val="0"/>
          <dgm:bulletEnabled val="1"/>
        </dgm:presLayoutVars>
      </dgm:prSet>
      <dgm:spPr/>
    </dgm:pt>
    <dgm:pt modelId="{AB8244A9-21DF-45CE-BE8C-5D213FC41096}" type="pres">
      <dgm:prSet presAssocID="{5A8EBFE1-28E4-42F2-8FD0-92CF62021988}" presName="spacer" presStyleCnt="0"/>
      <dgm:spPr/>
    </dgm:pt>
    <dgm:pt modelId="{D4BFAFDB-C4E8-4631-91BD-C46979954BE8}" type="pres">
      <dgm:prSet presAssocID="{8F31450E-0BD4-47E3-AE75-206DB625AE56}" presName="parentText" presStyleLbl="node1" presStyleIdx="1" presStyleCnt="3" custLinFactNeighborX="79" custLinFactNeighborY="71835">
        <dgm:presLayoutVars>
          <dgm:chMax val="0"/>
          <dgm:bulletEnabled val="1"/>
        </dgm:presLayoutVars>
      </dgm:prSet>
      <dgm:spPr/>
    </dgm:pt>
    <dgm:pt modelId="{85F1214C-94AC-47D5-92F2-C8B5F12BAB4F}" type="pres">
      <dgm:prSet presAssocID="{1AE68C92-9080-48B4-8C72-4646C0CEA673}" presName="spacer" presStyleCnt="0"/>
      <dgm:spPr/>
    </dgm:pt>
    <dgm:pt modelId="{EF537976-D0BD-4AEF-AC98-4B356CF95937}" type="pres">
      <dgm:prSet presAssocID="{22D009B3-A5D4-4245-BCE7-A25E56436D00}" presName="parentText" presStyleLbl="node1" presStyleIdx="2" presStyleCnt="3" custLinFactY="16163" custLinFactNeighborX="-2" custLinFactNeighborY="100000">
        <dgm:presLayoutVars>
          <dgm:chMax val="0"/>
          <dgm:bulletEnabled val="1"/>
        </dgm:presLayoutVars>
      </dgm:prSet>
      <dgm:spPr/>
    </dgm:pt>
  </dgm:ptLst>
  <dgm:cxnLst>
    <dgm:cxn modelId="{2EBE6D2D-678D-4413-B0A6-7CAC92AEF595}" srcId="{9373C70A-7E2E-4DCF-8487-977D27C6A0D6}" destId="{8F31450E-0BD4-47E3-AE75-206DB625AE56}" srcOrd="1" destOrd="0" parTransId="{38605364-A8BF-474E-A04B-BBCA5D82042F}" sibTransId="{1AE68C92-9080-48B4-8C72-4646C0CEA673}"/>
    <dgm:cxn modelId="{C727DD35-6EE1-4525-A703-856DFA5F4E23}" type="presOf" srcId="{8F31450E-0BD4-47E3-AE75-206DB625AE56}" destId="{D4BFAFDB-C4E8-4631-91BD-C46979954BE8}" srcOrd="0" destOrd="0" presId="urn:microsoft.com/office/officeart/2005/8/layout/vList2"/>
    <dgm:cxn modelId="{2F50494E-EAA0-4715-A6ED-A9EBF00BCD91}" type="presOf" srcId="{4769B58A-90E3-4513-925B-9F87BF1438F8}" destId="{575D878C-9175-467A-A847-AEF3C8E8C82A}" srcOrd="0" destOrd="0" presId="urn:microsoft.com/office/officeart/2005/8/layout/vList2"/>
    <dgm:cxn modelId="{BBEA4782-F074-4E80-B8B9-084B0117F05B}" srcId="{9373C70A-7E2E-4DCF-8487-977D27C6A0D6}" destId="{4769B58A-90E3-4513-925B-9F87BF1438F8}" srcOrd="0" destOrd="0" parTransId="{6519BA2C-6B44-4F3B-BDCA-54456DCD32EA}" sibTransId="{5A8EBFE1-28E4-42F2-8FD0-92CF62021988}"/>
    <dgm:cxn modelId="{2AA2D5E9-0D3E-4AB7-9E3E-AFCBF13BD83C}" srcId="{9373C70A-7E2E-4DCF-8487-977D27C6A0D6}" destId="{22D009B3-A5D4-4245-BCE7-A25E56436D00}" srcOrd="2" destOrd="0" parTransId="{45FCB473-426D-45A5-8E0B-C261A01D5FDA}" sibTransId="{B97BA49F-F78D-4320-AAA7-678694787BB0}"/>
    <dgm:cxn modelId="{EED639F6-9CA3-4B22-B820-66F497124351}" type="presOf" srcId="{22D009B3-A5D4-4245-BCE7-A25E56436D00}" destId="{EF537976-D0BD-4AEF-AC98-4B356CF95937}" srcOrd="0" destOrd="0" presId="urn:microsoft.com/office/officeart/2005/8/layout/vList2"/>
    <dgm:cxn modelId="{1F2382FB-B208-4A79-A209-7D9FAC23CE6C}" type="presOf" srcId="{9373C70A-7E2E-4DCF-8487-977D27C6A0D6}" destId="{43CF3779-12C8-4506-8392-5E00A00E2729}" srcOrd="0" destOrd="0" presId="urn:microsoft.com/office/officeart/2005/8/layout/vList2"/>
    <dgm:cxn modelId="{C19695DD-115A-4C80-BC2F-7BDEF6D2E360}" type="presParOf" srcId="{43CF3779-12C8-4506-8392-5E00A00E2729}" destId="{575D878C-9175-467A-A847-AEF3C8E8C82A}" srcOrd="0" destOrd="0" presId="urn:microsoft.com/office/officeart/2005/8/layout/vList2"/>
    <dgm:cxn modelId="{0045577F-982D-4ECE-9127-579A7744749D}" type="presParOf" srcId="{43CF3779-12C8-4506-8392-5E00A00E2729}" destId="{AB8244A9-21DF-45CE-BE8C-5D213FC41096}" srcOrd="1" destOrd="0" presId="urn:microsoft.com/office/officeart/2005/8/layout/vList2"/>
    <dgm:cxn modelId="{E97E428F-DE34-4FB4-B260-0801C9A5E716}" type="presParOf" srcId="{43CF3779-12C8-4506-8392-5E00A00E2729}" destId="{D4BFAFDB-C4E8-4631-91BD-C46979954BE8}" srcOrd="2" destOrd="0" presId="urn:microsoft.com/office/officeart/2005/8/layout/vList2"/>
    <dgm:cxn modelId="{082C7157-F5B4-4794-BF70-BB25989DC364}" type="presParOf" srcId="{43CF3779-12C8-4506-8392-5E00A00E2729}" destId="{85F1214C-94AC-47D5-92F2-C8B5F12BAB4F}" srcOrd="3" destOrd="0" presId="urn:microsoft.com/office/officeart/2005/8/layout/vList2"/>
    <dgm:cxn modelId="{C855FA4C-BEFD-4DA3-9916-589EDA0A309E}" type="presParOf" srcId="{43CF3779-12C8-4506-8392-5E00A00E2729}" destId="{EF537976-D0BD-4AEF-AC98-4B356CF9593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373C70A-7E2E-4DCF-8487-977D27C6A0D6}" type="doc">
      <dgm:prSet loTypeId="urn:microsoft.com/office/officeart/2005/8/layout/vList5" loCatId="list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0E2AAC2-9DF4-4962-88E8-5285959A900B}">
      <dgm:prSet custT="1"/>
      <dgm:spPr/>
      <dgm:t>
        <a:bodyPr/>
        <a:lstStyle/>
        <a:p>
          <a:r>
            <a:rPr lang="en-US" sz="2800">
              <a:latin typeface="Arial" panose="020B0604020202020204" pitchFamily="34" charset="0"/>
              <a:cs typeface="Arial" panose="020B0604020202020204" pitchFamily="34" charset="0"/>
            </a:rPr>
            <a:t>Gathering</a:t>
          </a:r>
        </a:p>
      </dgm:t>
    </dgm:pt>
    <dgm:pt modelId="{394D8713-6A4E-4957-A8D0-E21FA7271343}" type="parTrans" cxnId="{F24F754C-6726-4B99-845F-179C886DC2B8}">
      <dgm:prSet/>
      <dgm:spPr/>
      <dgm:t>
        <a:bodyPr/>
        <a:lstStyle/>
        <a:p>
          <a:endParaRPr lang="en-GB"/>
        </a:p>
      </dgm:t>
    </dgm:pt>
    <dgm:pt modelId="{DF070F6E-0DB1-455F-AFD7-1F070B1C2E01}" type="sibTrans" cxnId="{F24F754C-6726-4B99-845F-179C886DC2B8}">
      <dgm:prSet/>
      <dgm:spPr/>
      <dgm:t>
        <a:bodyPr/>
        <a:lstStyle/>
        <a:p>
          <a:endParaRPr lang="en-GB"/>
        </a:p>
      </dgm:t>
    </dgm:pt>
    <dgm:pt modelId="{60033124-A757-40C8-96B7-4443A45AA30F}">
      <dgm:prSet custT="1"/>
      <dgm:spPr/>
      <dgm:t>
        <a:bodyPr/>
        <a:lstStyle/>
        <a:p>
          <a:r>
            <a:rPr lang="en-US" sz="2800">
              <a:latin typeface="Arial" panose="020B0604020202020204" pitchFamily="34" charset="0"/>
              <a:cs typeface="Arial" panose="020B0604020202020204" pitchFamily="34" charset="0"/>
            </a:rPr>
            <a:t>Accessing</a:t>
          </a:r>
        </a:p>
      </dgm:t>
    </dgm:pt>
    <dgm:pt modelId="{ABCB631E-1742-4F8F-9E73-9723AB4E241E}" type="parTrans" cxnId="{158BF1B2-7C99-4C8F-9DFF-0989EA3AA523}">
      <dgm:prSet/>
      <dgm:spPr/>
      <dgm:t>
        <a:bodyPr/>
        <a:lstStyle/>
        <a:p>
          <a:endParaRPr lang="en-GB"/>
        </a:p>
      </dgm:t>
    </dgm:pt>
    <dgm:pt modelId="{E0729039-6D6C-4F25-BD2B-DDE5D58AC023}" type="sibTrans" cxnId="{158BF1B2-7C99-4C8F-9DFF-0989EA3AA523}">
      <dgm:prSet/>
      <dgm:spPr/>
      <dgm:t>
        <a:bodyPr/>
        <a:lstStyle/>
        <a:p>
          <a:endParaRPr lang="en-GB"/>
        </a:p>
      </dgm:t>
    </dgm:pt>
    <dgm:pt modelId="{EDD5AF3B-DAED-4E03-AE6D-73A96B09AAA4}">
      <dgm:prSet custT="1"/>
      <dgm:spPr/>
      <dgm:t>
        <a:bodyPr/>
        <a:lstStyle/>
        <a:p>
          <a:r>
            <a:rPr lang="en-US" sz="2800" dirty="0" err="1">
              <a:latin typeface="Arial" panose="020B0604020202020204" pitchFamily="34" charset="0"/>
              <a:cs typeface="Arial" panose="020B0604020202020204" pitchFamily="34" charset="0"/>
            </a:rPr>
            <a:t>Analysing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097D1A-90AF-4584-8B75-D0100B93C5C6}" type="parTrans" cxnId="{BCFB760E-31C2-4AA1-AFEE-E77E6EF8014E}">
      <dgm:prSet/>
      <dgm:spPr/>
      <dgm:t>
        <a:bodyPr/>
        <a:lstStyle/>
        <a:p>
          <a:endParaRPr lang="en-GB"/>
        </a:p>
      </dgm:t>
    </dgm:pt>
    <dgm:pt modelId="{CF469727-75C8-4C7F-B1B5-A1E16D85FFDD}" type="sibTrans" cxnId="{BCFB760E-31C2-4AA1-AFEE-E77E6EF8014E}">
      <dgm:prSet/>
      <dgm:spPr/>
      <dgm:t>
        <a:bodyPr/>
        <a:lstStyle/>
        <a:p>
          <a:endParaRPr lang="en-GB"/>
        </a:p>
      </dgm:t>
    </dgm:pt>
    <dgm:pt modelId="{E99112E6-2C4B-4BE8-9751-8DD4CE0C5A44}">
      <dgm:prSet custT="1"/>
      <dgm:spPr/>
      <dgm:t>
        <a:bodyPr/>
        <a:lstStyle/>
        <a:p>
          <a:r>
            <a:rPr lang="en-US" sz="2800">
              <a:latin typeface="Arial" panose="020B0604020202020204" pitchFamily="34" charset="0"/>
              <a:cs typeface="Arial" panose="020B0604020202020204" pitchFamily="34" charset="0"/>
            </a:rPr>
            <a:t>Presenting</a:t>
          </a:r>
        </a:p>
      </dgm:t>
    </dgm:pt>
    <dgm:pt modelId="{8BDF889A-5891-40AF-8222-E42B249BB4D8}" type="parTrans" cxnId="{48787366-DAEE-4CE4-B055-750EF040797D}">
      <dgm:prSet/>
      <dgm:spPr/>
      <dgm:t>
        <a:bodyPr/>
        <a:lstStyle/>
        <a:p>
          <a:endParaRPr lang="en-GB"/>
        </a:p>
      </dgm:t>
    </dgm:pt>
    <dgm:pt modelId="{096A248D-187D-4F6D-90BF-AE2B753E3971}" type="sibTrans" cxnId="{48787366-DAEE-4CE4-B055-750EF040797D}">
      <dgm:prSet/>
      <dgm:spPr/>
      <dgm:t>
        <a:bodyPr/>
        <a:lstStyle/>
        <a:p>
          <a:endParaRPr lang="en-GB"/>
        </a:p>
      </dgm:t>
    </dgm:pt>
    <dgm:pt modelId="{F3EDBC2B-449E-47E5-879C-0F5DB716DCD8}">
      <dgm:prSet custT="1"/>
      <dgm:spPr/>
      <dgm:t>
        <a:bodyPr/>
        <a:lstStyle/>
        <a:p>
          <a:r>
            <a:rPr lang="en-US" sz="2800">
              <a:latin typeface="Arial" panose="020B0604020202020204" pitchFamily="34" charset="0"/>
              <a:cs typeface="Arial" panose="020B0604020202020204" pitchFamily="34" charset="0"/>
            </a:rPr>
            <a:t>Transmitting</a:t>
          </a:r>
        </a:p>
      </dgm:t>
    </dgm:pt>
    <dgm:pt modelId="{2CCD639D-354D-4081-B862-5F5334ACE0C5}" type="parTrans" cxnId="{65FB14E8-FA81-4ACF-AB0D-A7BEF15C2170}">
      <dgm:prSet/>
      <dgm:spPr/>
      <dgm:t>
        <a:bodyPr/>
        <a:lstStyle/>
        <a:p>
          <a:endParaRPr lang="en-GB"/>
        </a:p>
      </dgm:t>
    </dgm:pt>
    <dgm:pt modelId="{61637CC2-FA3F-487A-A397-1EBDCF487B3F}" type="sibTrans" cxnId="{65FB14E8-FA81-4ACF-AB0D-A7BEF15C2170}">
      <dgm:prSet/>
      <dgm:spPr/>
      <dgm:t>
        <a:bodyPr/>
        <a:lstStyle/>
        <a:p>
          <a:endParaRPr lang="en-GB"/>
        </a:p>
      </dgm:t>
    </dgm:pt>
    <dgm:pt modelId="{8656F662-6F96-4A04-B9D5-2DF91AD49E73}">
      <dgm:prSet custT="1"/>
      <dgm:spPr/>
      <dgm:t>
        <a:bodyPr/>
        <a:lstStyle/>
        <a:p>
          <a:pPr>
            <a:buClr>
              <a:srgbClr val="9BAFB5"/>
            </a:buClr>
            <a:buFont typeface="Arial" panose="020B0604020202020204" pitchFamily="34" charset="0"/>
            <a:buChar char="•"/>
          </a:pPr>
          <a:r>
            <a:rPr lang="en-US" sz="2800">
              <a:latin typeface="Arial" panose="020B0604020202020204" pitchFamily="34" charset="0"/>
              <a:cs typeface="Arial" panose="020B0604020202020204" pitchFamily="34" charset="0"/>
            </a:rPr>
            <a:t>Planning</a:t>
          </a:r>
        </a:p>
      </dgm:t>
    </dgm:pt>
    <dgm:pt modelId="{D5E7EB1F-E29A-49F1-AD18-83ED9D3C3FF7}" type="parTrans" cxnId="{12CF0CB6-FADC-482A-B654-0EE24AE0B1E7}">
      <dgm:prSet/>
      <dgm:spPr/>
      <dgm:t>
        <a:bodyPr/>
        <a:lstStyle/>
        <a:p>
          <a:endParaRPr lang="en-GB"/>
        </a:p>
      </dgm:t>
    </dgm:pt>
    <dgm:pt modelId="{B7EF6101-A91C-4864-B350-D89D7104224B}" type="sibTrans" cxnId="{12CF0CB6-FADC-482A-B654-0EE24AE0B1E7}">
      <dgm:prSet/>
      <dgm:spPr/>
      <dgm:t>
        <a:bodyPr/>
        <a:lstStyle/>
        <a:p>
          <a:endParaRPr lang="en-GB"/>
        </a:p>
      </dgm:t>
    </dgm:pt>
    <dgm:pt modelId="{24EF245C-E8F6-46B7-BE83-B005270D1EAB}">
      <dgm:prSet custT="1"/>
      <dgm:spPr/>
      <dgm:t>
        <a:bodyPr/>
        <a:lstStyle/>
        <a:p>
          <a:r>
            <a:rPr kumimoji="0" lang="en-US" sz="2800" b="0" i="0" u="none" strike="noStrike" cap="none" spc="0" normalizeH="0" baseline="0" noProof="0"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rPr>
            <a:t>Administration</a:t>
          </a:r>
        </a:p>
      </dgm:t>
    </dgm:pt>
    <dgm:pt modelId="{931DB20A-3007-4CE9-8449-C73053A35031}" type="parTrans" cxnId="{39EAB730-8CE3-4D78-A823-9FBBA5F4748D}">
      <dgm:prSet/>
      <dgm:spPr/>
      <dgm:t>
        <a:bodyPr/>
        <a:lstStyle/>
        <a:p>
          <a:endParaRPr lang="en-GB"/>
        </a:p>
      </dgm:t>
    </dgm:pt>
    <dgm:pt modelId="{C69ACB73-E47B-49EF-BCB1-9D47E3CCFE23}" type="sibTrans" cxnId="{39EAB730-8CE3-4D78-A823-9FBBA5F4748D}">
      <dgm:prSet/>
      <dgm:spPr/>
      <dgm:t>
        <a:bodyPr/>
        <a:lstStyle/>
        <a:p>
          <a:endParaRPr lang="en-GB"/>
        </a:p>
      </dgm:t>
    </dgm:pt>
    <dgm:pt modelId="{553E678F-8743-47D0-BF88-5172927B920D}">
      <dgm:prSet custT="1"/>
      <dgm:spPr/>
      <dgm:t>
        <a:bodyPr/>
        <a:lstStyle/>
        <a:p>
          <a:r>
            <a:rPr kumimoji="0" lang="en-US" sz="2800" b="0" i="0" u="none" strike="noStrike" cap="none" spc="0" normalizeH="0" baseline="0" noProof="0"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rPr>
            <a:t>Organisation</a:t>
          </a:r>
        </a:p>
      </dgm:t>
    </dgm:pt>
    <dgm:pt modelId="{DEA23AFE-B930-4282-ACD7-BD4249C46191}" type="parTrans" cxnId="{1B704B7C-1FFE-4336-A9ED-68671EB5689F}">
      <dgm:prSet/>
      <dgm:spPr/>
      <dgm:t>
        <a:bodyPr/>
        <a:lstStyle/>
        <a:p>
          <a:endParaRPr lang="en-GB"/>
        </a:p>
      </dgm:t>
    </dgm:pt>
    <dgm:pt modelId="{5CB3C445-7BC0-4788-8646-0BC5DDCEF6C8}" type="sibTrans" cxnId="{1B704B7C-1FFE-4336-A9ED-68671EB5689F}">
      <dgm:prSet/>
      <dgm:spPr/>
      <dgm:t>
        <a:bodyPr/>
        <a:lstStyle/>
        <a:p>
          <a:endParaRPr lang="en-GB"/>
        </a:p>
      </dgm:t>
    </dgm:pt>
    <dgm:pt modelId="{786CEE99-C7D9-45FF-8E3D-F97ACE57E8E9}">
      <dgm:prSet custT="1"/>
      <dgm:spPr/>
      <dgm:t>
        <a:bodyPr/>
        <a:lstStyle/>
        <a:p>
          <a:r>
            <a:rPr kumimoji="0" lang="en-US" sz="2800" b="0" i="0" u="none" strike="noStrike" cap="none" spc="0" normalizeH="0" baseline="0" noProof="0"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Co-ordination</a:t>
          </a:r>
        </a:p>
      </dgm:t>
    </dgm:pt>
    <dgm:pt modelId="{F5334AD8-B4D2-4447-9510-17D9CBA31569}" type="parTrans" cxnId="{5FEECB56-EF62-4811-997B-38324BD2ACAE}">
      <dgm:prSet/>
      <dgm:spPr/>
      <dgm:t>
        <a:bodyPr/>
        <a:lstStyle/>
        <a:p>
          <a:endParaRPr lang="en-GB"/>
        </a:p>
      </dgm:t>
    </dgm:pt>
    <dgm:pt modelId="{FDBAAD90-0CC8-4AEA-9FEC-243FCE93BDFE}" type="sibTrans" cxnId="{5FEECB56-EF62-4811-997B-38324BD2ACAE}">
      <dgm:prSet/>
      <dgm:spPr/>
      <dgm:t>
        <a:bodyPr/>
        <a:lstStyle/>
        <a:p>
          <a:endParaRPr lang="en-GB"/>
        </a:p>
      </dgm:t>
    </dgm:pt>
    <dgm:pt modelId="{C83341F9-B573-4987-AD41-5E299F03141D}">
      <dgm:prSet custT="1"/>
      <dgm:spPr/>
      <dgm:t>
        <a:bodyPr/>
        <a:lstStyle/>
        <a:p>
          <a:r>
            <a:rPr kumimoji="0" lang="en-US" sz="2800" b="0" i="0" u="none" strike="noStrike" cap="none" spc="0" normalizeH="0" baseline="0" noProof="0"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rPr>
            <a:t>Supervision</a:t>
          </a:r>
        </a:p>
      </dgm:t>
    </dgm:pt>
    <dgm:pt modelId="{C97C4EF1-F837-4900-9542-9FA2BD742C44}" type="parTrans" cxnId="{74F81883-C2A5-476B-8AD7-709FA1A48209}">
      <dgm:prSet/>
      <dgm:spPr/>
      <dgm:t>
        <a:bodyPr/>
        <a:lstStyle/>
        <a:p>
          <a:endParaRPr lang="en-GB"/>
        </a:p>
      </dgm:t>
    </dgm:pt>
    <dgm:pt modelId="{601008AE-FCCD-498C-9CE8-FBE84D38B397}" type="sibTrans" cxnId="{74F81883-C2A5-476B-8AD7-709FA1A48209}">
      <dgm:prSet/>
      <dgm:spPr/>
      <dgm:t>
        <a:bodyPr/>
        <a:lstStyle/>
        <a:p>
          <a:endParaRPr lang="en-GB"/>
        </a:p>
      </dgm:t>
    </dgm:pt>
    <dgm:pt modelId="{44BEE470-D8B9-4CCA-A603-49B998C30E54}">
      <dgm:prSet custT="1"/>
      <dgm:spPr/>
      <dgm:t>
        <a:bodyPr/>
        <a:lstStyle/>
        <a:p>
          <a:r>
            <a:rPr kumimoji="0" lang="en-US" sz="2800" b="0" i="0" u="none" strike="noStrike" cap="none" spc="0" normalizeH="0" baseline="0" noProof="0"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Controlling</a:t>
          </a:r>
        </a:p>
      </dgm:t>
    </dgm:pt>
    <dgm:pt modelId="{D4B92F98-E4E4-402E-826F-EFBC083F98DA}" type="parTrans" cxnId="{2E79C6EC-A2F7-4BC7-857A-BA491069003E}">
      <dgm:prSet/>
      <dgm:spPr/>
      <dgm:t>
        <a:bodyPr/>
        <a:lstStyle/>
        <a:p>
          <a:endParaRPr lang="en-GB"/>
        </a:p>
      </dgm:t>
    </dgm:pt>
    <dgm:pt modelId="{E0A05086-8A9E-4B20-8AC5-B9D266FED752}" type="sibTrans" cxnId="{2E79C6EC-A2F7-4BC7-857A-BA491069003E}">
      <dgm:prSet/>
      <dgm:spPr/>
      <dgm:t>
        <a:bodyPr/>
        <a:lstStyle/>
        <a:p>
          <a:endParaRPr lang="en-GB"/>
        </a:p>
      </dgm:t>
    </dgm:pt>
    <dgm:pt modelId="{A89AE325-9DA2-4216-96F9-F29E8FA4D628}">
      <dgm:prSet custT="1"/>
      <dgm:spPr/>
      <dgm:t>
        <a:bodyPr/>
        <a:lstStyle/>
        <a:p>
          <a:r>
            <a:rPr kumimoji="0" lang="en-US" sz="2800" b="0" i="0" u="none" strike="noStrike" cap="none" spc="0" normalizeH="0" baseline="0" noProof="0"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rPr>
            <a:t>Evaluation</a:t>
          </a:r>
          <a:endParaRPr kumimoji="0" lang="en-GB" sz="2800" b="0" i="0" u="none" strike="noStrike" cap="none" spc="0" normalizeH="0" baseline="0" noProof="0">
            <a:effectLst/>
            <a:uLnTx/>
            <a:uFillTx/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DBEFC807-F2F8-4C19-8AF8-A9E7220C7AE6}" type="parTrans" cxnId="{87D286D5-7CC3-4D8D-BD1C-8EA64BFB72E5}">
      <dgm:prSet/>
      <dgm:spPr/>
      <dgm:t>
        <a:bodyPr/>
        <a:lstStyle/>
        <a:p>
          <a:endParaRPr lang="en-GB"/>
        </a:p>
      </dgm:t>
    </dgm:pt>
    <dgm:pt modelId="{3985AE2F-8399-4869-B7F4-76BBF35B5D6D}" type="sibTrans" cxnId="{87D286D5-7CC3-4D8D-BD1C-8EA64BFB72E5}">
      <dgm:prSet/>
      <dgm:spPr/>
      <dgm:t>
        <a:bodyPr/>
        <a:lstStyle/>
        <a:p>
          <a:endParaRPr lang="en-GB"/>
        </a:p>
      </dgm:t>
    </dgm:pt>
    <dgm:pt modelId="{D487708E-E067-41E9-B496-ACEA2E436016}" type="pres">
      <dgm:prSet presAssocID="{9373C70A-7E2E-4DCF-8487-977D27C6A0D6}" presName="Name0" presStyleCnt="0">
        <dgm:presLayoutVars>
          <dgm:dir/>
          <dgm:animLvl val="lvl"/>
          <dgm:resizeHandles val="exact"/>
        </dgm:presLayoutVars>
      </dgm:prSet>
      <dgm:spPr/>
    </dgm:pt>
    <dgm:pt modelId="{3D1064D0-B572-4921-9523-9800AE936D33}" type="pres">
      <dgm:prSet presAssocID="{70E2AAC2-9DF4-4962-88E8-5285959A900B}" presName="linNode" presStyleCnt="0"/>
      <dgm:spPr/>
    </dgm:pt>
    <dgm:pt modelId="{37AA3A9C-6129-4762-BCDD-FCABBE0D1627}" type="pres">
      <dgm:prSet presAssocID="{70E2AAC2-9DF4-4962-88E8-5285959A900B}" presName="parentText" presStyleLbl="node1" presStyleIdx="0" presStyleCnt="12">
        <dgm:presLayoutVars>
          <dgm:chMax val="1"/>
          <dgm:bulletEnabled val="1"/>
        </dgm:presLayoutVars>
      </dgm:prSet>
      <dgm:spPr/>
    </dgm:pt>
    <dgm:pt modelId="{A6F0A2DC-5012-4AFC-8091-7A67D89C53F9}" type="pres">
      <dgm:prSet presAssocID="{DF070F6E-0DB1-455F-AFD7-1F070B1C2E01}" presName="sp" presStyleCnt="0"/>
      <dgm:spPr/>
    </dgm:pt>
    <dgm:pt modelId="{A692250F-B91A-4703-BB30-892D49A4C4B8}" type="pres">
      <dgm:prSet presAssocID="{60033124-A757-40C8-96B7-4443A45AA30F}" presName="linNode" presStyleCnt="0"/>
      <dgm:spPr/>
    </dgm:pt>
    <dgm:pt modelId="{D71E87D2-87D1-4654-827E-84C8728610E8}" type="pres">
      <dgm:prSet presAssocID="{60033124-A757-40C8-96B7-4443A45AA30F}" presName="parentText" presStyleLbl="node1" presStyleIdx="1" presStyleCnt="12">
        <dgm:presLayoutVars>
          <dgm:chMax val="1"/>
          <dgm:bulletEnabled val="1"/>
        </dgm:presLayoutVars>
      </dgm:prSet>
      <dgm:spPr/>
    </dgm:pt>
    <dgm:pt modelId="{48C84BF2-D770-4B87-BF65-0BF192214217}" type="pres">
      <dgm:prSet presAssocID="{E0729039-6D6C-4F25-BD2B-DDE5D58AC023}" presName="sp" presStyleCnt="0"/>
      <dgm:spPr/>
    </dgm:pt>
    <dgm:pt modelId="{757C4C31-8275-41B1-BAB9-7451B6560842}" type="pres">
      <dgm:prSet presAssocID="{EDD5AF3B-DAED-4E03-AE6D-73A96B09AAA4}" presName="linNode" presStyleCnt="0"/>
      <dgm:spPr/>
    </dgm:pt>
    <dgm:pt modelId="{25046871-C39D-4519-8A87-EF68A971D4F2}" type="pres">
      <dgm:prSet presAssocID="{EDD5AF3B-DAED-4E03-AE6D-73A96B09AAA4}" presName="parentText" presStyleLbl="node1" presStyleIdx="2" presStyleCnt="12">
        <dgm:presLayoutVars>
          <dgm:chMax val="1"/>
          <dgm:bulletEnabled val="1"/>
        </dgm:presLayoutVars>
      </dgm:prSet>
      <dgm:spPr/>
    </dgm:pt>
    <dgm:pt modelId="{F9C261AB-1277-4F8D-8443-B8F8C319A71E}" type="pres">
      <dgm:prSet presAssocID="{CF469727-75C8-4C7F-B1B5-A1E16D85FFDD}" presName="sp" presStyleCnt="0"/>
      <dgm:spPr/>
    </dgm:pt>
    <dgm:pt modelId="{19E3557D-F553-4EED-BFCA-1C1DBDEBB5DA}" type="pres">
      <dgm:prSet presAssocID="{E99112E6-2C4B-4BE8-9751-8DD4CE0C5A44}" presName="linNode" presStyleCnt="0"/>
      <dgm:spPr/>
    </dgm:pt>
    <dgm:pt modelId="{DE0C1C25-FA70-4427-9CDF-F30A9F89772D}" type="pres">
      <dgm:prSet presAssocID="{E99112E6-2C4B-4BE8-9751-8DD4CE0C5A44}" presName="parentText" presStyleLbl="node1" presStyleIdx="3" presStyleCnt="12">
        <dgm:presLayoutVars>
          <dgm:chMax val="1"/>
          <dgm:bulletEnabled val="1"/>
        </dgm:presLayoutVars>
      </dgm:prSet>
      <dgm:spPr/>
    </dgm:pt>
    <dgm:pt modelId="{8D3E1C95-1611-4FA8-92A4-7B64A430A8C0}" type="pres">
      <dgm:prSet presAssocID="{096A248D-187D-4F6D-90BF-AE2B753E3971}" presName="sp" presStyleCnt="0"/>
      <dgm:spPr/>
    </dgm:pt>
    <dgm:pt modelId="{0B420A62-AA3B-4BE0-904D-F43EA3EB24FF}" type="pres">
      <dgm:prSet presAssocID="{F3EDBC2B-449E-47E5-879C-0F5DB716DCD8}" presName="linNode" presStyleCnt="0"/>
      <dgm:spPr/>
    </dgm:pt>
    <dgm:pt modelId="{CFE5C6B7-27D4-47AC-90BA-B333F03751AD}" type="pres">
      <dgm:prSet presAssocID="{F3EDBC2B-449E-47E5-879C-0F5DB716DCD8}" presName="parentText" presStyleLbl="node1" presStyleIdx="4" presStyleCnt="12">
        <dgm:presLayoutVars>
          <dgm:chMax val="1"/>
          <dgm:bulletEnabled val="1"/>
        </dgm:presLayoutVars>
      </dgm:prSet>
      <dgm:spPr/>
    </dgm:pt>
    <dgm:pt modelId="{B5BF1DDC-1317-4C0C-9A35-0C8B3E12107D}" type="pres">
      <dgm:prSet presAssocID="{61637CC2-FA3F-487A-A397-1EBDCF487B3F}" presName="sp" presStyleCnt="0"/>
      <dgm:spPr/>
    </dgm:pt>
    <dgm:pt modelId="{55C00DB2-7B2A-4685-81C9-2DCF1C2CF77F}" type="pres">
      <dgm:prSet presAssocID="{8656F662-6F96-4A04-B9D5-2DF91AD49E73}" presName="linNode" presStyleCnt="0"/>
      <dgm:spPr/>
    </dgm:pt>
    <dgm:pt modelId="{D2CBB462-22A5-4ABD-9636-7763D9FD748D}" type="pres">
      <dgm:prSet presAssocID="{8656F662-6F96-4A04-B9D5-2DF91AD49E73}" presName="parentText" presStyleLbl="node1" presStyleIdx="5" presStyleCnt="12">
        <dgm:presLayoutVars>
          <dgm:chMax val="1"/>
          <dgm:bulletEnabled val="1"/>
        </dgm:presLayoutVars>
      </dgm:prSet>
      <dgm:spPr/>
    </dgm:pt>
    <dgm:pt modelId="{1BCA888E-7E7B-4220-8B33-ADF499FA1F21}" type="pres">
      <dgm:prSet presAssocID="{B7EF6101-A91C-4864-B350-D89D7104224B}" presName="sp" presStyleCnt="0"/>
      <dgm:spPr/>
    </dgm:pt>
    <dgm:pt modelId="{9395F965-8059-4609-9AEC-9216AB87315F}" type="pres">
      <dgm:prSet presAssocID="{24EF245C-E8F6-46B7-BE83-B005270D1EAB}" presName="linNode" presStyleCnt="0"/>
      <dgm:spPr/>
    </dgm:pt>
    <dgm:pt modelId="{0FC3D0EB-B786-411A-88F0-63FD6F91235E}" type="pres">
      <dgm:prSet presAssocID="{24EF245C-E8F6-46B7-BE83-B005270D1EAB}" presName="parentText" presStyleLbl="node1" presStyleIdx="6" presStyleCnt="12">
        <dgm:presLayoutVars>
          <dgm:chMax val="1"/>
          <dgm:bulletEnabled val="1"/>
        </dgm:presLayoutVars>
      </dgm:prSet>
      <dgm:spPr/>
    </dgm:pt>
    <dgm:pt modelId="{CD5824FB-F240-4991-92E2-9FCB2DD1E8CE}" type="pres">
      <dgm:prSet presAssocID="{C69ACB73-E47B-49EF-BCB1-9D47E3CCFE23}" presName="sp" presStyleCnt="0"/>
      <dgm:spPr/>
    </dgm:pt>
    <dgm:pt modelId="{B25E33A9-7CD9-4E31-B515-EFF295889C0E}" type="pres">
      <dgm:prSet presAssocID="{553E678F-8743-47D0-BF88-5172927B920D}" presName="linNode" presStyleCnt="0"/>
      <dgm:spPr/>
    </dgm:pt>
    <dgm:pt modelId="{BD7D9637-2A48-4AF2-91BF-CCFDDF487CE4}" type="pres">
      <dgm:prSet presAssocID="{553E678F-8743-47D0-BF88-5172927B920D}" presName="parentText" presStyleLbl="node1" presStyleIdx="7" presStyleCnt="12">
        <dgm:presLayoutVars>
          <dgm:chMax val="1"/>
          <dgm:bulletEnabled val="1"/>
        </dgm:presLayoutVars>
      </dgm:prSet>
      <dgm:spPr/>
    </dgm:pt>
    <dgm:pt modelId="{10C84C77-6CA3-4256-A76F-533683E1952D}" type="pres">
      <dgm:prSet presAssocID="{5CB3C445-7BC0-4788-8646-0BC5DDCEF6C8}" presName="sp" presStyleCnt="0"/>
      <dgm:spPr/>
    </dgm:pt>
    <dgm:pt modelId="{B50BC2FD-3E59-4EB9-959C-F6ED7E30314A}" type="pres">
      <dgm:prSet presAssocID="{786CEE99-C7D9-45FF-8E3D-F97ACE57E8E9}" presName="linNode" presStyleCnt="0"/>
      <dgm:spPr/>
    </dgm:pt>
    <dgm:pt modelId="{17326803-6D30-497C-A3F5-17621AFD38E0}" type="pres">
      <dgm:prSet presAssocID="{786CEE99-C7D9-45FF-8E3D-F97ACE57E8E9}" presName="parentText" presStyleLbl="node1" presStyleIdx="8" presStyleCnt="12">
        <dgm:presLayoutVars>
          <dgm:chMax val="1"/>
          <dgm:bulletEnabled val="1"/>
        </dgm:presLayoutVars>
      </dgm:prSet>
      <dgm:spPr/>
    </dgm:pt>
    <dgm:pt modelId="{C33EEDE9-32A9-4E80-9DD1-F6D2E2871634}" type="pres">
      <dgm:prSet presAssocID="{FDBAAD90-0CC8-4AEA-9FEC-243FCE93BDFE}" presName="sp" presStyleCnt="0"/>
      <dgm:spPr/>
    </dgm:pt>
    <dgm:pt modelId="{3454C8E0-386F-4CCE-8E99-4AD930247D98}" type="pres">
      <dgm:prSet presAssocID="{C83341F9-B573-4987-AD41-5E299F03141D}" presName="linNode" presStyleCnt="0"/>
      <dgm:spPr/>
    </dgm:pt>
    <dgm:pt modelId="{66F5A4A4-C226-471D-BDF2-5DD547140724}" type="pres">
      <dgm:prSet presAssocID="{C83341F9-B573-4987-AD41-5E299F03141D}" presName="parentText" presStyleLbl="node1" presStyleIdx="9" presStyleCnt="12">
        <dgm:presLayoutVars>
          <dgm:chMax val="1"/>
          <dgm:bulletEnabled val="1"/>
        </dgm:presLayoutVars>
      </dgm:prSet>
      <dgm:spPr/>
    </dgm:pt>
    <dgm:pt modelId="{2266B148-6DB5-4183-B7D9-0301C66D430C}" type="pres">
      <dgm:prSet presAssocID="{601008AE-FCCD-498C-9CE8-FBE84D38B397}" presName="sp" presStyleCnt="0"/>
      <dgm:spPr/>
    </dgm:pt>
    <dgm:pt modelId="{2BEC52D2-28B5-405F-A1AE-940AB2C6EC0D}" type="pres">
      <dgm:prSet presAssocID="{44BEE470-D8B9-4CCA-A603-49B998C30E54}" presName="linNode" presStyleCnt="0"/>
      <dgm:spPr/>
    </dgm:pt>
    <dgm:pt modelId="{EAC5812A-F772-4F8C-9550-78ABDD10DBA8}" type="pres">
      <dgm:prSet presAssocID="{44BEE470-D8B9-4CCA-A603-49B998C30E54}" presName="parentText" presStyleLbl="node1" presStyleIdx="10" presStyleCnt="12">
        <dgm:presLayoutVars>
          <dgm:chMax val="1"/>
          <dgm:bulletEnabled val="1"/>
        </dgm:presLayoutVars>
      </dgm:prSet>
      <dgm:spPr/>
    </dgm:pt>
    <dgm:pt modelId="{1AFD5F78-613B-495E-A264-ECB19B487B0B}" type="pres">
      <dgm:prSet presAssocID="{E0A05086-8A9E-4B20-8AC5-B9D266FED752}" presName="sp" presStyleCnt="0"/>
      <dgm:spPr/>
    </dgm:pt>
    <dgm:pt modelId="{B274DC0D-B038-4F77-A1D4-BD0FC680650E}" type="pres">
      <dgm:prSet presAssocID="{A89AE325-9DA2-4216-96F9-F29E8FA4D628}" presName="linNode" presStyleCnt="0"/>
      <dgm:spPr/>
    </dgm:pt>
    <dgm:pt modelId="{BB26EE0E-BB10-4B02-A81F-BD518A0B0C13}" type="pres">
      <dgm:prSet presAssocID="{A89AE325-9DA2-4216-96F9-F29E8FA4D628}" presName="parentText" presStyleLbl="node1" presStyleIdx="11" presStyleCnt="12">
        <dgm:presLayoutVars>
          <dgm:chMax val="1"/>
          <dgm:bulletEnabled val="1"/>
        </dgm:presLayoutVars>
      </dgm:prSet>
      <dgm:spPr/>
    </dgm:pt>
  </dgm:ptLst>
  <dgm:cxnLst>
    <dgm:cxn modelId="{BCFB760E-31C2-4AA1-AFEE-E77E6EF8014E}" srcId="{9373C70A-7E2E-4DCF-8487-977D27C6A0D6}" destId="{EDD5AF3B-DAED-4E03-AE6D-73A96B09AAA4}" srcOrd="2" destOrd="0" parTransId="{2C097D1A-90AF-4584-8B75-D0100B93C5C6}" sibTransId="{CF469727-75C8-4C7F-B1B5-A1E16D85FFDD}"/>
    <dgm:cxn modelId="{8572AB1C-9D94-4EE2-9B34-9FE916E32CC0}" type="presOf" srcId="{44BEE470-D8B9-4CCA-A603-49B998C30E54}" destId="{EAC5812A-F772-4F8C-9550-78ABDD10DBA8}" srcOrd="0" destOrd="0" presId="urn:microsoft.com/office/officeart/2005/8/layout/vList5"/>
    <dgm:cxn modelId="{39EAB730-8CE3-4D78-A823-9FBBA5F4748D}" srcId="{9373C70A-7E2E-4DCF-8487-977D27C6A0D6}" destId="{24EF245C-E8F6-46B7-BE83-B005270D1EAB}" srcOrd="6" destOrd="0" parTransId="{931DB20A-3007-4CE9-8449-C73053A35031}" sibTransId="{C69ACB73-E47B-49EF-BCB1-9D47E3CCFE23}"/>
    <dgm:cxn modelId="{48787366-DAEE-4CE4-B055-750EF040797D}" srcId="{9373C70A-7E2E-4DCF-8487-977D27C6A0D6}" destId="{E99112E6-2C4B-4BE8-9751-8DD4CE0C5A44}" srcOrd="3" destOrd="0" parTransId="{8BDF889A-5891-40AF-8222-E42B249BB4D8}" sibTransId="{096A248D-187D-4F6D-90BF-AE2B753E3971}"/>
    <dgm:cxn modelId="{B8793967-9F2B-40D4-B047-976DBEE98ED1}" type="presOf" srcId="{70E2AAC2-9DF4-4962-88E8-5285959A900B}" destId="{37AA3A9C-6129-4762-BCDD-FCABBE0D1627}" srcOrd="0" destOrd="0" presId="urn:microsoft.com/office/officeart/2005/8/layout/vList5"/>
    <dgm:cxn modelId="{F24F754C-6726-4B99-845F-179C886DC2B8}" srcId="{9373C70A-7E2E-4DCF-8487-977D27C6A0D6}" destId="{70E2AAC2-9DF4-4962-88E8-5285959A900B}" srcOrd="0" destOrd="0" parTransId="{394D8713-6A4E-4957-A8D0-E21FA7271343}" sibTransId="{DF070F6E-0DB1-455F-AFD7-1F070B1C2E01}"/>
    <dgm:cxn modelId="{5FEECB56-EF62-4811-997B-38324BD2ACAE}" srcId="{9373C70A-7E2E-4DCF-8487-977D27C6A0D6}" destId="{786CEE99-C7D9-45FF-8E3D-F97ACE57E8E9}" srcOrd="8" destOrd="0" parTransId="{F5334AD8-B4D2-4447-9510-17D9CBA31569}" sibTransId="{FDBAAD90-0CC8-4AEA-9FEC-243FCE93BDFE}"/>
    <dgm:cxn modelId="{1B704B7C-1FFE-4336-A9ED-68671EB5689F}" srcId="{9373C70A-7E2E-4DCF-8487-977D27C6A0D6}" destId="{553E678F-8743-47D0-BF88-5172927B920D}" srcOrd="7" destOrd="0" parTransId="{DEA23AFE-B930-4282-ACD7-BD4249C46191}" sibTransId="{5CB3C445-7BC0-4788-8646-0BC5DDCEF6C8}"/>
    <dgm:cxn modelId="{74F81883-C2A5-476B-8AD7-709FA1A48209}" srcId="{9373C70A-7E2E-4DCF-8487-977D27C6A0D6}" destId="{C83341F9-B573-4987-AD41-5E299F03141D}" srcOrd="9" destOrd="0" parTransId="{C97C4EF1-F837-4900-9542-9FA2BD742C44}" sibTransId="{601008AE-FCCD-498C-9CE8-FBE84D38B397}"/>
    <dgm:cxn modelId="{0F52B193-06FB-4A4E-A121-23313045A258}" type="presOf" srcId="{553E678F-8743-47D0-BF88-5172927B920D}" destId="{BD7D9637-2A48-4AF2-91BF-CCFDDF487CE4}" srcOrd="0" destOrd="0" presId="urn:microsoft.com/office/officeart/2005/8/layout/vList5"/>
    <dgm:cxn modelId="{6D85F995-A403-4CE1-A924-2DB3ED259DC8}" type="presOf" srcId="{24EF245C-E8F6-46B7-BE83-B005270D1EAB}" destId="{0FC3D0EB-B786-411A-88F0-63FD6F91235E}" srcOrd="0" destOrd="0" presId="urn:microsoft.com/office/officeart/2005/8/layout/vList5"/>
    <dgm:cxn modelId="{71E34C9F-E0C0-4E86-BC1D-3DE744B3962F}" type="presOf" srcId="{9373C70A-7E2E-4DCF-8487-977D27C6A0D6}" destId="{D487708E-E067-41E9-B496-ACEA2E436016}" srcOrd="0" destOrd="0" presId="urn:microsoft.com/office/officeart/2005/8/layout/vList5"/>
    <dgm:cxn modelId="{1638D6A4-A5D8-471A-BDAB-56A85C05570F}" type="presOf" srcId="{60033124-A757-40C8-96B7-4443A45AA30F}" destId="{D71E87D2-87D1-4654-827E-84C8728610E8}" srcOrd="0" destOrd="0" presId="urn:microsoft.com/office/officeart/2005/8/layout/vList5"/>
    <dgm:cxn modelId="{158BF1B2-7C99-4C8F-9DFF-0989EA3AA523}" srcId="{9373C70A-7E2E-4DCF-8487-977D27C6A0D6}" destId="{60033124-A757-40C8-96B7-4443A45AA30F}" srcOrd="1" destOrd="0" parTransId="{ABCB631E-1742-4F8F-9E73-9723AB4E241E}" sibTransId="{E0729039-6D6C-4F25-BD2B-DDE5D58AC023}"/>
    <dgm:cxn modelId="{12CF0CB6-FADC-482A-B654-0EE24AE0B1E7}" srcId="{9373C70A-7E2E-4DCF-8487-977D27C6A0D6}" destId="{8656F662-6F96-4A04-B9D5-2DF91AD49E73}" srcOrd="5" destOrd="0" parTransId="{D5E7EB1F-E29A-49F1-AD18-83ED9D3C3FF7}" sibTransId="{B7EF6101-A91C-4864-B350-D89D7104224B}"/>
    <dgm:cxn modelId="{12B1F0B9-E284-4361-96D1-EAC67B6C0772}" type="presOf" srcId="{786CEE99-C7D9-45FF-8E3D-F97ACE57E8E9}" destId="{17326803-6D30-497C-A3F5-17621AFD38E0}" srcOrd="0" destOrd="0" presId="urn:microsoft.com/office/officeart/2005/8/layout/vList5"/>
    <dgm:cxn modelId="{91C22FBF-F027-4605-BA25-6696C80B04AC}" type="presOf" srcId="{E99112E6-2C4B-4BE8-9751-8DD4CE0C5A44}" destId="{DE0C1C25-FA70-4427-9CDF-F30A9F89772D}" srcOrd="0" destOrd="0" presId="urn:microsoft.com/office/officeart/2005/8/layout/vList5"/>
    <dgm:cxn modelId="{6A6714C6-5B61-416B-BFA1-3E909CF3B393}" type="presOf" srcId="{F3EDBC2B-449E-47E5-879C-0F5DB716DCD8}" destId="{CFE5C6B7-27D4-47AC-90BA-B333F03751AD}" srcOrd="0" destOrd="0" presId="urn:microsoft.com/office/officeart/2005/8/layout/vList5"/>
    <dgm:cxn modelId="{DC6CBCD2-D526-446D-8D94-E7F88CAD1F4F}" type="presOf" srcId="{EDD5AF3B-DAED-4E03-AE6D-73A96B09AAA4}" destId="{25046871-C39D-4519-8A87-EF68A971D4F2}" srcOrd="0" destOrd="0" presId="urn:microsoft.com/office/officeart/2005/8/layout/vList5"/>
    <dgm:cxn modelId="{87D286D5-7CC3-4D8D-BD1C-8EA64BFB72E5}" srcId="{9373C70A-7E2E-4DCF-8487-977D27C6A0D6}" destId="{A89AE325-9DA2-4216-96F9-F29E8FA4D628}" srcOrd="11" destOrd="0" parTransId="{DBEFC807-F2F8-4C19-8AF8-A9E7220C7AE6}" sibTransId="{3985AE2F-8399-4869-B7F4-76BBF35B5D6D}"/>
    <dgm:cxn modelId="{7F5C78D9-627B-46A0-8E50-2353BAEAA848}" type="presOf" srcId="{8656F662-6F96-4A04-B9D5-2DF91AD49E73}" destId="{D2CBB462-22A5-4ABD-9636-7763D9FD748D}" srcOrd="0" destOrd="0" presId="urn:microsoft.com/office/officeart/2005/8/layout/vList5"/>
    <dgm:cxn modelId="{600504DF-D955-406A-93D5-C4F9FE84C8D6}" type="presOf" srcId="{C83341F9-B573-4987-AD41-5E299F03141D}" destId="{66F5A4A4-C226-471D-BDF2-5DD547140724}" srcOrd="0" destOrd="0" presId="urn:microsoft.com/office/officeart/2005/8/layout/vList5"/>
    <dgm:cxn modelId="{65FB14E8-FA81-4ACF-AB0D-A7BEF15C2170}" srcId="{9373C70A-7E2E-4DCF-8487-977D27C6A0D6}" destId="{F3EDBC2B-449E-47E5-879C-0F5DB716DCD8}" srcOrd="4" destOrd="0" parTransId="{2CCD639D-354D-4081-B862-5F5334ACE0C5}" sibTransId="{61637CC2-FA3F-487A-A397-1EBDCF487B3F}"/>
    <dgm:cxn modelId="{2E79C6EC-A2F7-4BC7-857A-BA491069003E}" srcId="{9373C70A-7E2E-4DCF-8487-977D27C6A0D6}" destId="{44BEE470-D8B9-4CCA-A603-49B998C30E54}" srcOrd="10" destOrd="0" parTransId="{D4B92F98-E4E4-402E-826F-EFBC083F98DA}" sibTransId="{E0A05086-8A9E-4B20-8AC5-B9D266FED752}"/>
    <dgm:cxn modelId="{A54113F9-5A70-4102-98E0-ECA4816B245E}" type="presOf" srcId="{A89AE325-9DA2-4216-96F9-F29E8FA4D628}" destId="{BB26EE0E-BB10-4B02-A81F-BD518A0B0C13}" srcOrd="0" destOrd="0" presId="urn:microsoft.com/office/officeart/2005/8/layout/vList5"/>
    <dgm:cxn modelId="{4F49A38B-2613-42B4-A902-60C6656C321A}" type="presParOf" srcId="{D487708E-E067-41E9-B496-ACEA2E436016}" destId="{3D1064D0-B572-4921-9523-9800AE936D33}" srcOrd="0" destOrd="0" presId="urn:microsoft.com/office/officeart/2005/8/layout/vList5"/>
    <dgm:cxn modelId="{9818034F-1DB9-4576-8BB3-270817EB6270}" type="presParOf" srcId="{3D1064D0-B572-4921-9523-9800AE936D33}" destId="{37AA3A9C-6129-4762-BCDD-FCABBE0D1627}" srcOrd="0" destOrd="0" presId="urn:microsoft.com/office/officeart/2005/8/layout/vList5"/>
    <dgm:cxn modelId="{2C1EB80B-081A-43A1-88F8-9C1F0145918E}" type="presParOf" srcId="{D487708E-E067-41E9-B496-ACEA2E436016}" destId="{A6F0A2DC-5012-4AFC-8091-7A67D89C53F9}" srcOrd="1" destOrd="0" presId="urn:microsoft.com/office/officeart/2005/8/layout/vList5"/>
    <dgm:cxn modelId="{4ABB67A3-DCD7-49EC-ADF4-1B73E47BEAA6}" type="presParOf" srcId="{D487708E-E067-41E9-B496-ACEA2E436016}" destId="{A692250F-B91A-4703-BB30-892D49A4C4B8}" srcOrd="2" destOrd="0" presId="urn:microsoft.com/office/officeart/2005/8/layout/vList5"/>
    <dgm:cxn modelId="{005DF2AC-B4DD-4B54-93E0-5809AB18F035}" type="presParOf" srcId="{A692250F-B91A-4703-BB30-892D49A4C4B8}" destId="{D71E87D2-87D1-4654-827E-84C8728610E8}" srcOrd="0" destOrd="0" presId="urn:microsoft.com/office/officeart/2005/8/layout/vList5"/>
    <dgm:cxn modelId="{D492451B-D6BF-4501-B51F-2459CB2A3E1F}" type="presParOf" srcId="{D487708E-E067-41E9-B496-ACEA2E436016}" destId="{48C84BF2-D770-4B87-BF65-0BF192214217}" srcOrd="3" destOrd="0" presId="urn:microsoft.com/office/officeart/2005/8/layout/vList5"/>
    <dgm:cxn modelId="{798B7596-EA8A-415B-A024-48D1508F182D}" type="presParOf" srcId="{D487708E-E067-41E9-B496-ACEA2E436016}" destId="{757C4C31-8275-41B1-BAB9-7451B6560842}" srcOrd="4" destOrd="0" presId="urn:microsoft.com/office/officeart/2005/8/layout/vList5"/>
    <dgm:cxn modelId="{B3213CB4-6243-4AB6-899E-4EDF411F4052}" type="presParOf" srcId="{757C4C31-8275-41B1-BAB9-7451B6560842}" destId="{25046871-C39D-4519-8A87-EF68A971D4F2}" srcOrd="0" destOrd="0" presId="urn:microsoft.com/office/officeart/2005/8/layout/vList5"/>
    <dgm:cxn modelId="{8B0320AF-D520-4686-8883-A539107C6A2C}" type="presParOf" srcId="{D487708E-E067-41E9-B496-ACEA2E436016}" destId="{F9C261AB-1277-4F8D-8443-B8F8C319A71E}" srcOrd="5" destOrd="0" presId="urn:microsoft.com/office/officeart/2005/8/layout/vList5"/>
    <dgm:cxn modelId="{19A2C4F1-CF8E-42FA-8866-36F4CDDAEC7D}" type="presParOf" srcId="{D487708E-E067-41E9-B496-ACEA2E436016}" destId="{19E3557D-F553-4EED-BFCA-1C1DBDEBB5DA}" srcOrd="6" destOrd="0" presId="urn:microsoft.com/office/officeart/2005/8/layout/vList5"/>
    <dgm:cxn modelId="{1F95A066-6579-4A74-99A1-ED11397EC4D2}" type="presParOf" srcId="{19E3557D-F553-4EED-BFCA-1C1DBDEBB5DA}" destId="{DE0C1C25-FA70-4427-9CDF-F30A9F89772D}" srcOrd="0" destOrd="0" presId="urn:microsoft.com/office/officeart/2005/8/layout/vList5"/>
    <dgm:cxn modelId="{93A97B9F-E337-427E-BFAA-3D43CED9995F}" type="presParOf" srcId="{D487708E-E067-41E9-B496-ACEA2E436016}" destId="{8D3E1C95-1611-4FA8-92A4-7B64A430A8C0}" srcOrd="7" destOrd="0" presId="urn:microsoft.com/office/officeart/2005/8/layout/vList5"/>
    <dgm:cxn modelId="{DBC6F2C1-7231-471D-9779-57EE041DE355}" type="presParOf" srcId="{D487708E-E067-41E9-B496-ACEA2E436016}" destId="{0B420A62-AA3B-4BE0-904D-F43EA3EB24FF}" srcOrd="8" destOrd="0" presId="urn:microsoft.com/office/officeart/2005/8/layout/vList5"/>
    <dgm:cxn modelId="{5751120D-CC02-41F5-923F-AA1D1343C722}" type="presParOf" srcId="{0B420A62-AA3B-4BE0-904D-F43EA3EB24FF}" destId="{CFE5C6B7-27D4-47AC-90BA-B333F03751AD}" srcOrd="0" destOrd="0" presId="urn:microsoft.com/office/officeart/2005/8/layout/vList5"/>
    <dgm:cxn modelId="{94B87B2F-A4F0-4BFE-A6D9-F305AFF61AFC}" type="presParOf" srcId="{D487708E-E067-41E9-B496-ACEA2E436016}" destId="{B5BF1DDC-1317-4C0C-9A35-0C8B3E12107D}" srcOrd="9" destOrd="0" presId="urn:microsoft.com/office/officeart/2005/8/layout/vList5"/>
    <dgm:cxn modelId="{1EFB85C0-8AC1-4B89-A598-B7F7304811AC}" type="presParOf" srcId="{D487708E-E067-41E9-B496-ACEA2E436016}" destId="{55C00DB2-7B2A-4685-81C9-2DCF1C2CF77F}" srcOrd="10" destOrd="0" presId="urn:microsoft.com/office/officeart/2005/8/layout/vList5"/>
    <dgm:cxn modelId="{5D2B4241-94DF-4D77-85F7-90A459842349}" type="presParOf" srcId="{55C00DB2-7B2A-4685-81C9-2DCF1C2CF77F}" destId="{D2CBB462-22A5-4ABD-9636-7763D9FD748D}" srcOrd="0" destOrd="0" presId="urn:microsoft.com/office/officeart/2005/8/layout/vList5"/>
    <dgm:cxn modelId="{4A8851A4-AB72-4A49-8A7D-08638209B6BD}" type="presParOf" srcId="{D487708E-E067-41E9-B496-ACEA2E436016}" destId="{1BCA888E-7E7B-4220-8B33-ADF499FA1F21}" srcOrd="11" destOrd="0" presId="urn:microsoft.com/office/officeart/2005/8/layout/vList5"/>
    <dgm:cxn modelId="{CF5C6E50-84EA-4CBE-8F33-146F216561F2}" type="presParOf" srcId="{D487708E-E067-41E9-B496-ACEA2E436016}" destId="{9395F965-8059-4609-9AEC-9216AB87315F}" srcOrd="12" destOrd="0" presId="urn:microsoft.com/office/officeart/2005/8/layout/vList5"/>
    <dgm:cxn modelId="{8F1A6AF5-3301-4B78-AF88-61BF09565B82}" type="presParOf" srcId="{9395F965-8059-4609-9AEC-9216AB87315F}" destId="{0FC3D0EB-B786-411A-88F0-63FD6F91235E}" srcOrd="0" destOrd="0" presId="urn:microsoft.com/office/officeart/2005/8/layout/vList5"/>
    <dgm:cxn modelId="{E029CCF3-A1FD-4C80-B873-A4FEF0878EBD}" type="presParOf" srcId="{D487708E-E067-41E9-B496-ACEA2E436016}" destId="{CD5824FB-F240-4991-92E2-9FCB2DD1E8CE}" srcOrd="13" destOrd="0" presId="urn:microsoft.com/office/officeart/2005/8/layout/vList5"/>
    <dgm:cxn modelId="{95E97281-9F67-4492-AB67-BEA0C08FF1AF}" type="presParOf" srcId="{D487708E-E067-41E9-B496-ACEA2E436016}" destId="{B25E33A9-7CD9-4E31-B515-EFF295889C0E}" srcOrd="14" destOrd="0" presId="urn:microsoft.com/office/officeart/2005/8/layout/vList5"/>
    <dgm:cxn modelId="{9C0C16C7-2019-4EEF-8486-D2F5F768BB16}" type="presParOf" srcId="{B25E33A9-7CD9-4E31-B515-EFF295889C0E}" destId="{BD7D9637-2A48-4AF2-91BF-CCFDDF487CE4}" srcOrd="0" destOrd="0" presId="urn:microsoft.com/office/officeart/2005/8/layout/vList5"/>
    <dgm:cxn modelId="{1F84351F-2F68-4871-BD71-6A8423DE36B8}" type="presParOf" srcId="{D487708E-E067-41E9-B496-ACEA2E436016}" destId="{10C84C77-6CA3-4256-A76F-533683E1952D}" srcOrd="15" destOrd="0" presId="urn:microsoft.com/office/officeart/2005/8/layout/vList5"/>
    <dgm:cxn modelId="{BC4125A0-18DE-449B-8FCE-DAF40AAA89F6}" type="presParOf" srcId="{D487708E-E067-41E9-B496-ACEA2E436016}" destId="{B50BC2FD-3E59-4EB9-959C-F6ED7E30314A}" srcOrd="16" destOrd="0" presId="urn:microsoft.com/office/officeart/2005/8/layout/vList5"/>
    <dgm:cxn modelId="{EA277CC4-1A46-4511-8EDB-0FF5510266CF}" type="presParOf" srcId="{B50BC2FD-3E59-4EB9-959C-F6ED7E30314A}" destId="{17326803-6D30-497C-A3F5-17621AFD38E0}" srcOrd="0" destOrd="0" presId="urn:microsoft.com/office/officeart/2005/8/layout/vList5"/>
    <dgm:cxn modelId="{EF648808-F518-498A-BF6B-2F6F948E842E}" type="presParOf" srcId="{D487708E-E067-41E9-B496-ACEA2E436016}" destId="{C33EEDE9-32A9-4E80-9DD1-F6D2E2871634}" srcOrd="17" destOrd="0" presId="urn:microsoft.com/office/officeart/2005/8/layout/vList5"/>
    <dgm:cxn modelId="{9477485B-0EF9-499D-9809-AF425BCC023E}" type="presParOf" srcId="{D487708E-E067-41E9-B496-ACEA2E436016}" destId="{3454C8E0-386F-4CCE-8E99-4AD930247D98}" srcOrd="18" destOrd="0" presId="urn:microsoft.com/office/officeart/2005/8/layout/vList5"/>
    <dgm:cxn modelId="{18322206-FB60-4843-8819-3E6AC1BCC69F}" type="presParOf" srcId="{3454C8E0-386F-4CCE-8E99-4AD930247D98}" destId="{66F5A4A4-C226-471D-BDF2-5DD547140724}" srcOrd="0" destOrd="0" presId="urn:microsoft.com/office/officeart/2005/8/layout/vList5"/>
    <dgm:cxn modelId="{77B5A0D5-1896-4274-90F2-416C589D162F}" type="presParOf" srcId="{D487708E-E067-41E9-B496-ACEA2E436016}" destId="{2266B148-6DB5-4183-B7D9-0301C66D430C}" srcOrd="19" destOrd="0" presId="urn:microsoft.com/office/officeart/2005/8/layout/vList5"/>
    <dgm:cxn modelId="{5F5BD923-D19F-48F1-80C5-134639E94A4C}" type="presParOf" srcId="{D487708E-E067-41E9-B496-ACEA2E436016}" destId="{2BEC52D2-28B5-405F-A1AE-940AB2C6EC0D}" srcOrd="20" destOrd="0" presId="urn:microsoft.com/office/officeart/2005/8/layout/vList5"/>
    <dgm:cxn modelId="{4E335D18-14C6-4426-AD37-83C240D48311}" type="presParOf" srcId="{2BEC52D2-28B5-405F-A1AE-940AB2C6EC0D}" destId="{EAC5812A-F772-4F8C-9550-78ABDD10DBA8}" srcOrd="0" destOrd="0" presId="urn:microsoft.com/office/officeart/2005/8/layout/vList5"/>
    <dgm:cxn modelId="{37FEC40F-404B-4317-B629-2ABDDBD0AE3E}" type="presParOf" srcId="{D487708E-E067-41E9-B496-ACEA2E436016}" destId="{1AFD5F78-613B-495E-A264-ECB19B487B0B}" srcOrd="21" destOrd="0" presId="urn:microsoft.com/office/officeart/2005/8/layout/vList5"/>
    <dgm:cxn modelId="{77E941BF-B9FB-4DE9-81F5-014E28BD4466}" type="presParOf" srcId="{D487708E-E067-41E9-B496-ACEA2E436016}" destId="{B274DC0D-B038-4F77-A1D4-BD0FC680650E}" srcOrd="22" destOrd="0" presId="urn:microsoft.com/office/officeart/2005/8/layout/vList5"/>
    <dgm:cxn modelId="{8D2F577C-7647-49D0-8FC1-EC60AD2FF626}" type="presParOf" srcId="{B274DC0D-B038-4F77-A1D4-BD0FC680650E}" destId="{BB26EE0E-BB10-4B02-A81F-BD518A0B0C13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373C70A-7E2E-4DCF-8487-977D27C6A0D6}" type="doc">
      <dgm:prSet loTypeId="urn:microsoft.com/office/officeart/2005/8/layout/vList2" loCatId="list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3BBF519-9948-4FB1-813E-CBF23248499E}">
      <dgm:prSet custT="1"/>
      <dgm:spPr/>
      <dgm:t>
        <a:bodyPr/>
        <a:lstStyle/>
        <a:p>
          <a:r>
            <a: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Laptops / Computers / Tablets / Smartphones / TVs / Projectors</a:t>
          </a:r>
        </a:p>
      </dgm:t>
    </dgm:pt>
    <dgm:pt modelId="{830CE737-A2A1-4D6F-B6DF-E2FAE97ABE73}" type="parTrans" cxnId="{DBF0707E-EC36-4619-9571-633A810B8570}">
      <dgm:prSet/>
      <dgm:spPr/>
      <dgm:t>
        <a:bodyPr/>
        <a:lstStyle/>
        <a:p>
          <a:endParaRPr lang="en-GB"/>
        </a:p>
      </dgm:t>
    </dgm:pt>
    <dgm:pt modelId="{810720AF-CE5F-4A3C-9231-6F831E6A1D2B}" type="sibTrans" cxnId="{DBF0707E-EC36-4619-9571-633A810B8570}">
      <dgm:prSet/>
      <dgm:spPr/>
      <dgm:t>
        <a:bodyPr/>
        <a:lstStyle/>
        <a:p>
          <a:endParaRPr lang="en-GB"/>
        </a:p>
      </dgm:t>
    </dgm:pt>
    <dgm:pt modelId="{36B376AB-3A87-473D-A773-92C7F4AB5FD9}">
      <dgm:prSet custT="1"/>
      <dgm:spPr/>
      <dgm:t>
        <a:bodyPr/>
        <a:lstStyle/>
        <a:p>
          <a:r>
            <a:rPr lang="en-GB" sz="2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Interactive whiteboards / smartboards</a:t>
          </a:r>
        </a:p>
      </dgm:t>
    </dgm:pt>
    <dgm:pt modelId="{C5EA471F-97AA-420B-BD30-B4F175704BCD}" type="parTrans" cxnId="{6917A50F-1D75-4C01-B1C5-7F56CA4E8709}">
      <dgm:prSet/>
      <dgm:spPr/>
      <dgm:t>
        <a:bodyPr/>
        <a:lstStyle/>
        <a:p>
          <a:endParaRPr lang="en-GB"/>
        </a:p>
      </dgm:t>
    </dgm:pt>
    <dgm:pt modelId="{AEB5309B-88BA-4103-AAB3-19F25982C746}" type="sibTrans" cxnId="{6917A50F-1D75-4C01-B1C5-7F56CA4E8709}">
      <dgm:prSet/>
      <dgm:spPr/>
      <dgm:t>
        <a:bodyPr/>
        <a:lstStyle/>
        <a:p>
          <a:endParaRPr lang="en-GB"/>
        </a:p>
      </dgm:t>
    </dgm:pt>
    <dgm:pt modelId="{797C3FEE-FFF9-449E-84B1-AD70B208A8E5}">
      <dgm:prSet custT="1"/>
      <dgm:spPr/>
      <dgm:t>
        <a:bodyPr/>
        <a:lstStyle/>
        <a:p>
          <a:r>
            <a:rPr lang="en-GB" sz="2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Online library resources </a:t>
          </a:r>
        </a:p>
      </dgm:t>
    </dgm:pt>
    <dgm:pt modelId="{930B664E-D812-439A-B864-0CFA3DF54905}" type="parTrans" cxnId="{A682AA94-6A28-4A99-BB35-8178C803C83B}">
      <dgm:prSet/>
      <dgm:spPr/>
      <dgm:t>
        <a:bodyPr/>
        <a:lstStyle/>
        <a:p>
          <a:endParaRPr lang="en-GB"/>
        </a:p>
      </dgm:t>
    </dgm:pt>
    <dgm:pt modelId="{4A907BED-CAD2-4B4C-9461-E114043D053C}" type="sibTrans" cxnId="{A682AA94-6A28-4A99-BB35-8178C803C83B}">
      <dgm:prSet/>
      <dgm:spPr/>
      <dgm:t>
        <a:bodyPr/>
        <a:lstStyle/>
        <a:p>
          <a:endParaRPr lang="en-GB"/>
        </a:p>
      </dgm:t>
    </dgm:pt>
    <dgm:pt modelId="{D4367CEC-C803-42E5-B956-112B54EDA629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C</a:t>
          </a:r>
          <a:r>
            <a:rPr lang="en-GB" sz="2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ommunication / collaboration tools</a:t>
          </a:r>
        </a:p>
      </dgm:t>
    </dgm:pt>
    <dgm:pt modelId="{1AD4D901-874F-4629-AADB-2255D5CCB6FC}" type="parTrans" cxnId="{FCB681B0-D481-41B2-B3A1-82C1F6B4BD76}">
      <dgm:prSet/>
      <dgm:spPr/>
      <dgm:t>
        <a:bodyPr/>
        <a:lstStyle/>
        <a:p>
          <a:endParaRPr lang="en-GB"/>
        </a:p>
      </dgm:t>
    </dgm:pt>
    <dgm:pt modelId="{0DBBFF5E-442D-4BB7-BEF8-B24B289521CC}" type="sibTrans" cxnId="{FCB681B0-D481-41B2-B3A1-82C1F6B4BD76}">
      <dgm:prSet/>
      <dgm:spPr/>
      <dgm:t>
        <a:bodyPr/>
        <a:lstStyle/>
        <a:p>
          <a:endParaRPr lang="en-GB"/>
        </a:p>
      </dgm:t>
    </dgm:pt>
    <dgm:pt modelId="{C84BFC59-96CB-4F5D-B66F-0F9E78C3CBA0}">
      <dgm:prSet custT="1"/>
      <dgm:spPr/>
      <dgm:t>
        <a:bodyPr/>
        <a:lstStyle/>
        <a:p>
          <a:r>
            <a: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Virtual classrooms</a:t>
          </a:r>
        </a:p>
      </dgm:t>
    </dgm:pt>
    <dgm:pt modelId="{1CDCA568-BC73-4666-A36B-618BCE66BB05}" type="parTrans" cxnId="{FEEC99CE-FEDD-4A14-AC25-7834C1F066A3}">
      <dgm:prSet/>
      <dgm:spPr/>
      <dgm:t>
        <a:bodyPr/>
        <a:lstStyle/>
        <a:p>
          <a:endParaRPr lang="en-GB"/>
        </a:p>
      </dgm:t>
    </dgm:pt>
    <dgm:pt modelId="{4374CECD-7FBC-4486-B035-480D315FF054}" type="sibTrans" cxnId="{FEEC99CE-FEDD-4A14-AC25-7834C1F066A3}">
      <dgm:prSet/>
      <dgm:spPr/>
      <dgm:t>
        <a:bodyPr/>
        <a:lstStyle/>
        <a:p>
          <a:endParaRPr lang="en-GB"/>
        </a:p>
      </dgm:t>
    </dgm:pt>
    <dgm:pt modelId="{2B55155D-CD70-454F-A0C6-9FD23C4DE4CB}">
      <dgm:prSet custT="1"/>
      <dgm:spPr/>
      <dgm:t>
        <a:bodyPr/>
        <a:lstStyle/>
        <a:p>
          <a:r>
            <a:rPr lang="en-GB" sz="2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Class blogs</a:t>
          </a:r>
        </a:p>
      </dgm:t>
    </dgm:pt>
    <dgm:pt modelId="{292FE6B3-5014-41C0-AD7C-190AFF413082}" type="parTrans" cxnId="{2948F0A2-24B1-43AF-9E9E-C777ECDE74D6}">
      <dgm:prSet/>
      <dgm:spPr/>
      <dgm:t>
        <a:bodyPr/>
        <a:lstStyle/>
        <a:p>
          <a:endParaRPr lang="en-GB"/>
        </a:p>
      </dgm:t>
    </dgm:pt>
    <dgm:pt modelId="{6ABF2E57-B8A0-47AB-A2F5-0EB916760517}" type="sibTrans" cxnId="{2948F0A2-24B1-43AF-9E9E-C777ECDE74D6}">
      <dgm:prSet/>
      <dgm:spPr/>
      <dgm:t>
        <a:bodyPr/>
        <a:lstStyle/>
        <a:p>
          <a:endParaRPr lang="en-GB"/>
        </a:p>
      </dgm:t>
    </dgm:pt>
    <dgm:pt modelId="{9180496E-1B9F-410F-85ED-0C3C630265EC}">
      <dgm:prSet custT="1"/>
      <dgm:spPr/>
      <dgm:t>
        <a:bodyPr/>
        <a:lstStyle/>
        <a:p>
          <a:r>
            <a:rPr lang="en-GB" sz="2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Podcasting</a:t>
          </a:r>
        </a:p>
      </dgm:t>
    </dgm:pt>
    <dgm:pt modelId="{3A3E69EE-72BB-4862-AF82-DE5EDFF012FF}" type="parTrans" cxnId="{0AA038BC-D823-4C8F-A3A8-111740D6B244}">
      <dgm:prSet/>
      <dgm:spPr/>
      <dgm:t>
        <a:bodyPr/>
        <a:lstStyle/>
        <a:p>
          <a:endParaRPr lang="en-GB"/>
        </a:p>
      </dgm:t>
    </dgm:pt>
    <dgm:pt modelId="{890AAE4C-719E-4AC1-9A57-C6C931C8F189}" type="sibTrans" cxnId="{0AA038BC-D823-4C8F-A3A8-111740D6B244}">
      <dgm:prSet/>
      <dgm:spPr/>
      <dgm:t>
        <a:bodyPr/>
        <a:lstStyle/>
        <a:p>
          <a:endParaRPr lang="en-GB"/>
        </a:p>
      </dgm:t>
    </dgm:pt>
    <dgm:pt modelId="{8525B10D-933A-41B6-B18A-B16580A1927D}">
      <dgm:prSet custT="1"/>
      <dgm:spPr/>
      <dgm:t>
        <a:bodyPr/>
        <a:lstStyle/>
        <a:p>
          <a:r>
            <a: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Social networking </a:t>
          </a:r>
          <a:r>
            <a: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(Spacey, 2020)</a:t>
          </a:r>
        </a:p>
      </dgm:t>
    </dgm:pt>
    <dgm:pt modelId="{659C9DB0-9215-4A2B-8B72-3FF4FEACB7C4}" type="parTrans" cxnId="{BFD1CA78-DC84-4443-80BA-502634E22D08}">
      <dgm:prSet/>
      <dgm:spPr/>
      <dgm:t>
        <a:bodyPr/>
        <a:lstStyle/>
        <a:p>
          <a:endParaRPr lang="en-GB"/>
        </a:p>
      </dgm:t>
    </dgm:pt>
    <dgm:pt modelId="{E26F3E7A-71F9-4CC5-A0F5-B9CAD223923F}" type="sibTrans" cxnId="{BFD1CA78-DC84-4443-80BA-502634E22D08}">
      <dgm:prSet/>
      <dgm:spPr/>
      <dgm:t>
        <a:bodyPr/>
        <a:lstStyle/>
        <a:p>
          <a:endParaRPr lang="en-GB"/>
        </a:p>
      </dgm:t>
    </dgm:pt>
    <dgm:pt modelId="{A9AD0000-1A88-43AD-BC29-68346A0FCDC7}" type="pres">
      <dgm:prSet presAssocID="{9373C70A-7E2E-4DCF-8487-977D27C6A0D6}" presName="linear" presStyleCnt="0">
        <dgm:presLayoutVars>
          <dgm:animLvl val="lvl"/>
          <dgm:resizeHandles val="exact"/>
        </dgm:presLayoutVars>
      </dgm:prSet>
      <dgm:spPr/>
    </dgm:pt>
    <dgm:pt modelId="{7E9E13F0-32EA-4F3D-8E0C-7EABA2F401B2}" type="pres">
      <dgm:prSet presAssocID="{F3BBF519-9948-4FB1-813E-CBF23248499E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6D03CCB8-E3A8-49E5-A7D8-A6DE26D967D0}" type="pres">
      <dgm:prSet presAssocID="{810720AF-CE5F-4A3C-9231-6F831E6A1D2B}" presName="spacer" presStyleCnt="0"/>
      <dgm:spPr/>
    </dgm:pt>
    <dgm:pt modelId="{070115E8-CBEC-47D5-9416-32DA84FB1015}" type="pres">
      <dgm:prSet presAssocID="{36B376AB-3A87-473D-A773-92C7F4AB5FD9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56222EAE-BD66-4579-8ACE-C71D7913785D}" type="pres">
      <dgm:prSet presAssocID="{AEB5309B-88BA-4103-AAB3-19F25982C746}" presName="spacer" presStyleCnt="0"/>
      <dgm:spPr/>
    </dgm:pt>
    <dgm:pt modelId="{983FD2D6-70BA-4F65-806A-3E0E054D7770}" type="pres">
      <dgm:prSet presAssocID="{797C3FEE-FFF9-449E-84B1-AD70B208A8E5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25DC44A7-D63B-4C93-BFDB-DBA8DB712430}" type="pres">
      <dgm:prSet presAssocID="{4A907BED-CAD2-4B4C-9461-E114043D053C}" presName="spacer" presStyleCnt="0"/>
      <dgm:spPr/>
    </dgm:pt>
    <dgm:pt modelId="{FCA2DABA-D905-45B8-972A-C41CD73A1384}" type="pres">
      <dgm:prSet presAssocID="{D4367CEC-C803-42E5-B956-112B54EDA629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99CD8FEA-B129-48DD-9446-F86242F5FE0D}" type="pres">
      <dgm:prSet presAssocID="{0DBBFF5E-442D-4BB7-BEF8-B24B289521CC}" presName="spacer" presStyleCnt="0"/>
      <dgm:spPr/>
    </dgm:pt>
    <dgm:pt modelId="{E50A3AFB-B520-495E-B307-54B633A01C09}" type="pres">
      <dgm:prSet presAssocID="{C84BFC59-96CB-4F5D-B66F-0F9E78C3CBA0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D9FFE189-7235-4855-B70E-9B538F27400B}" type="pres">
      <dgm:prSet presAssocID="{4374CECD-7FBC-4486-B035-480D315FF054}" presName="spacer" presStyleCnt="0"/>
      <dgm:spPr/>
    </dgm:pt>
    <dgm:pt modelId="{50B645EB-1B7B-410A-99ED-9118535B8959}" type="pres">
      <dgm:prSet presAssocID="{2B55155D-CD70-454F-A0C6-9FD23C4DE4CB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E7136C9C-FE14-4433-9F82-EB3DA1E63C17}" type="pres">
      <dgm:prSet presAssocID="{6ABF2E57-B8A0-47AB-A2F5-0EB916760517}" presName="spacer" presStyleCnt="0"/>
      <dgm:spPr/>
    </dgm:pt>
    <dgm:pt modelId="{3BB5024A-70A8-42B1-B291-99AF220BA98E}" type="pres">
      <dgm:prSet presAssocID="{9180496E-1B9F-410F-85ED-0C3C630265EC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47D05E8E-634F-41CB-B491-34BBFCD636E6}" type="pres">
      <dgm:prSet presAssocID="{890AAE4C-719E-4AC1-9A57-C6C931C8F189}" presName="spacer" presStyleCnt="0"/>
      <dgm:spPr/>
    </dgm:pt>
    <dgm:pt modelId="{1D62C9D0-6A97-459B-9747-FFB51692D782}" type="pres">
      <dgm:prSet presAssocID="{8525B10D-933A-41B6-B18A-B16580A1927D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6917A50F-1D75-4C01-B1C5-7F56CA4E8709}" srcId="{9373C70A-7E2E-4DCF-8487-977D27C6A0D6}" destId="{36B376AB-3A87-473D-A773-92C7F4AB5FD9}" srcOrd="1" destOrd="0" parTransId="{C5EA471F-97AA-420B-BD30-B4F175704BCD}" sibTransId="{AEB5309B-88BA-4103-AAB3-19F25982C746}"/>
    <dgm:cxn modelId="{C24CF83C-F394-4773-AF46-B00EDBEBECE4}" type="presOf" srcId="{F3BBF519-9948-4FB1-813E-CBF23248499E}" destId="{7E9E13F0-32EA-4F3D-8E0C-7EABA2F401B2}" srcOrd="0" destOrd="0" presId="urn:microsoft.com/office/officeart/2005/8/layout/vList2"/>
    <dgm:cxn modelId="{A4369540-35EE-4F08-8B9F-6781CC88E14C}" type="presOf" srcId="{36B376AB-3A87-473D-A773-92C7F4AB5FD9}" destId="{070115E8-CBEC-47D5-9416-32DA84FB1015}" srcOrd="0" destOrd="0" presId="urn:microsoft.com/office/officeart/2005/8/layout/vList2"/>
    <dgm:cxn modelId="{11C1514D-D5C7-447D-8242-5657FA4F216E}" type="presOf" srcId="{8525B10D-933A-41B6-B18A-B16580A1927D}" destId="{1D62C9D0-6A97-459B-9747-FFB51692D782}" srcOrd="0" destOrd="0" presId="urn:microsoft.com/office/officeart/2005/8/layout/vList2"/>
    <dgm:cxn modelId="{48B73B58-CD56-4721-9CED-A165E00BAF5C}" type="presOf" srcId="{C84BFC59-96CB-4F5D-B66F-0F9E78C3CBA0}" destId="{E50A3AFB-B520-495E-B307-54B633A01C09}" srcOrd="0" destOrd="0" presId="urn:microsoft.com/office/officeart/2005/8/layout/vList2"/>
    <dgm:cxn modelId="{BFD1CA78-DC84-4443-80BA-502634E22D08}" srcId="{9373C70A-7E2E-4DCF-8487-977D27C6A0D6}" destId="{8525B10D-933A-41B6-B18A-B16580A1927D}" srcOrd="7" destOrd="0" parTransId="{659C9DB0-9215-4A2B-8B72-3FF4FEACB7C4}" sibTransId="{E26F3E7A-71F9-4CC5-A0F5-B9CAD223923F}"/>
    <dgm:cxn modelId="{862EB07B-8ADD-44F2-B2EC-27B44D0491F0}" type="presOf" srcId="{D4367CEC-C803-42E5-B956-112B54EDA629}" destId="{FCA2DABA-D905-45B8-972A-C41CD73A1384}" srcOrd="0" destOrd="0" presId="urn:microsoft.com/office/officeart/2005/8/layout/vList2"/>
    <dgm:cxn modelId="{DBF0707E-EC36-4619-9571-633A810B8570}" srcId="{9373C70A-7E2E-4DCF-8487-977D27C6A0D6}" destId="{F3BBF519-9948-4FB1-813E-CBF23248499E}" srcOrd="0" destOrd="0" parTransId="{830CE737-A2A1-4D6F-B6DF-E2FAE97ABE73}" sibTransId="{810720AF-CE5F-4A3C-9231-6F831E6A1D2B}"/>
    <dgm:cxn modelId="{96B97F83-FC05-4BDE-B7B5-B4B5099281F9}" type="presOf" srcId="{9180496E-1B9F-410F-85ED-0C3C630265EC}" destId="{3BB5024A-70A8-42B1-B291-99AF220BA98E}" srcOrd="0" destOrd="0" presId="urn:microsoft.com/office/officeart/2005/8/layout/vList2"/>
    <dgm:cxn modelId="{A682AA94-6A28-4A99-BB35-8178C803C83B}" srcId="{9373C70A-7E2E-4DCF-8487-977D27C6A0D6}" destId="{797C3FEE-FFF9-449E-84B1-AD70B208A8E5}" srcOrd="2" destOrd="0" parTransId="{930B664E-D812-439A-B864-0CFA3DF54905}" sibTransId="{4A907BED-CAD2-4B4C-9461-E114043D053C}"/>
    <dgm:cxn modelId="{2948F0A2-24B1-43AF-9E9E-C777ECDE74D6}" srcId="{9373C70A-7E2E-4DCF-8487-977D27C6A0D6}" destId="{2B55155D-CD70-454F-A0C6-9FD23C4DE4CB}" srcOrd="5" destOrd="0" parTransId="{292FE6B3-5014-41C0-AD7C-190AFF413082}" sibTransId="{6ABF2E57-B8A0-47AB-A2F5-0EB916760517}"/>
    <dgm:cxn modelId="{FCB681B0-D481-41B2-B3A1-82C1F6B4BD76}" srcId="{9373C70A-7E2E-4DCF-8487-977D27C6A0D6}" destId="{D4367CEC-C803-42E5-B956-112B54EDA629}" srcOrd="3" destOrd="0" parTransId="{1AD4D901-874F-4629-AADB-2255D5CCB6FC}" sibTransId="{0DBBFF5E-442D-4BB7-BEF8-B24B289521CC}"/>
    <dgm:cxn modelId="{0AA038BC-D823-4C8F-A3A8-111740D6B244}" srcId="{9373C70A-7E2E-4DCF-8487-977D27C6A0D6}" destId="{9180496E-1B9F-410F-85ED-0C3C630265EC}" srcOrd="6" destOrd="0" parTransId="{3A3E69EE-72BB-4862-AF82-DE5EDFF012FF}" sibTransId="{890AAE4C-719E-4AC1-9A57-C6C931C8F189}"/>
    <dgm:cxn modelId="{7CCA7AC8-0882-4D1A-A661-78327A3B927B}" type="presOf" srcId="{2B55155D-CD70-454F-A0C6-9FD23C4DE4CB}" destId="{50B645EB-1B7B-410A-99ED-9118535B8959}" srcOrd="0" destOrd="0" presId="urn:microsoft.com/office/officeart/2005/8/layout/vList2"/>
    <dgm:cxn modelId="{FEEC99CE-FEDD-4A14-AC25-7834C1F066A3}" srcId="{9373C70A-7E2E-4DCF-8487-977D27C6A0D6}" destId="{C84BFC59-96CB-4F5D-B66F-0F9E78C3CBA0}" srcOrd="4" destOrd="0" parTransId="{1CDCA568-BC73-4666-A36B-618BCE66BB05}" sibTransId="{4374CECD-7FBC-4486-B035-480D315FF054}"/>
    <dgm:cxn modelId="{0F3D57DF-4060-439E-AC81-2DBF9A993D10}" type="presOf" srcId="{797C3FEE-FFF9-449E-84B1-AD70B208A8E5}" destId="{983FD2D6-70BA-4F65-806A-3E0E054D7770}" srcOrd="0" destOrd="0" presId="urn:microsoft.com/office/officeart/2005/8/layout/vList2"/>
    <dgm:cxn modelId="{B74910E5-D969-492C-986D-DD11AB9B94EC}" type="presOf" srcId="{9373C70A-7E2E-4DCF-8487-977D27C6A0D6}" destId="{A9AD0000-1A88-43AD-BC29-68346A0FCDC7}" srcOrd="0" destOrd="0" presId="urn:microsoft.com/office/officeart/2005/8/layout/vList2"/>
    <dgm:cxn modelId="{ECE48707-2218-4255-81EF-E1886D4A0A11}" type="presParOf" srcId="{A9AD0000-1A88-43AD-BC29-68346A0FCDC7}" destId="{7E9E13F0-32EA-4F3D-8E0C-7EABA2F401B2}" srcOrd="0" destOrd="0" presId="urn:microsoft.com/office/officeart/2005/8/layout/vList2"/>
    <dgm:cxn modelId="{BE243C8B-7B44-43A4-B8EA-9BCF26E44B0E}" type="presParOf" srcId="{A9AD0000-1A88-43AD-BC29-68346A0FCDC7}" destId="{6D03CCB8-E3A8-49E5-A7D8-A6DE26D967D0}" srcOrd="1" destOrd="0" presId="urn:microsoft.com/office/officeart/2005/8/layout/vList2"/>
    <dgm:cxn modelId="{97DD1D72-E505-4696-9BB0-9AE9EA0B48E2}" type="presParOf" srcId="{A9AD0000-1A88-43AD-BC29-68346A0FCDC7}" destId="{070115E8-CBEC-47D5-9416-32DA84FB1015}" srcOrd="2" destOrd="0" presId="urn:microsoft.com/office/officeart/2005/8/layout/vList2"/>
    <dgm:cxn modelId="{F1AD63D3-D22A-4C2E-A1D6-025D34422227}" type="presParOf" srcId="{A9AD0000-1A88-43AD-BC29-68346A0FCDC7}" destId="{56222EAE-BD66-4579-8ACE-C71D7913785D}" srcOrd="3" destOrd="0" presId="urn:microsoft.com/office/officeart/2005/8/layout/vList2"/>
    <dgm:cxn modelId="{27B4E52E-D343-48FD-ABF2-0878BD5C8248}" type="presParOf" srcId="{A9AD0000-1A88-43AD-BC29-68346A0FCDC7}" destId="{983FD2D6-70BA-4F65-806A-3E0E054D7770}" srcOrd="4" destOrd="0" presId="urn:microsoft.com/office/officeart/2005/8/layout/vList2"/>
    <dgm:cxn modelId="{984714B2-DA8D-4125-ABF7-BBAE79B3979B}" type="presParOf" srcId="{A9AD0000-1A88-43AD-BC29-68346A0FCDC7}" destId="{25DC44A7-D63B-4C93-BFDB-DBA8DB712430}" srcOrd="5" destOrd="0" presId="urn:microsoft.com/office/officeart/2005/8/layout/vList2"/>
    <dgm:cxn modelId="{5EFFE6BE-1519-4F1C-9148-ECF8A1D4AFD4}" type="presParOf" srcId="{A9AD0000-1A88-43AD-BC29-68346A0FCDC7}" destId="{FCA2DABA-D905-45B8-972A-C41CD73A1384}" srcOrd="6" destOrd="0" presId="urn:microsoft.com/office/officeart/2005/8/layout/vList2"/>
    <dgm:cxn modelId="{E6557DFF-E2AC-4C21-98D6-C3F517AD1A06}" type="presParOf" srcId="{A9AD0000-1A88-43AD-BC29-68346A0FCDC7}" destId="{99CD8FEA-B129-48DD-9446-F86242F5FE0D}" srcOrd="7" destOrd="0" presId="urn:microsoft.com/office/officeart/2005/8/layout/vList2"/>
    <dgm:cxn modelId="{48E148D1-92A7-4D67-A9BF-6360F6BA507E}" type="presParOf" srcId="{A9AD0000-1A88-43AD-BC29-68346A0FCDC7}" destId="{E50A3AFB-B520-495E-B307-54B633A01C09}" srcOrd="8" destOrd="0" presId="urn:microsoft.com/office/officeart/2005/8/layout/vList2"/>
    <dgm:cxn modelId="{2DA5B3D6-487A-42CF-812E-72E366D89733}" type="presParOf" srcId="{A9AD0000-1A88-43AD-BC29-68346A0FCDC7}" destId="{D9FFE189-7235-4855-B70E-9B538F27400B}" srcOrd="9" destOrd="0" presId="urn:microsoft.com/office/officeart/2005/8/layout/vList2"/>
    <dgm:cxn modelId="{38BD5057-AB25-4454-8B3C-03C255A67D2F}" type="presParOf" srcId="{A9AD0000-1A88-43AD-BC29-68346A0FCDC7}" destId="{50B645EB-1B7B-410A-99ED-9118535B8959}" srcOrd="10" destOrd="0" presId="urn:microsoft.com/office/officeart/2005/8/layout/vList2"/>
    <dgm:cxn modelId="{B8E0AFE9-127B-4828-B47B-2B30171B0D3D}" type="presParOf" srcId="{A9AD0000-1A88-43AD-BC29-68346A0FCDC7}" destId="{E7136C9C-FE14-4433-9F82-EB3DA1E63C17}" srcOrd="11" destOrd="0" presId="urn:microsoft.com/office/officeart/2005/8/layout/vList2"/>
    <dgm:cxn modelId="{586E60B8-C88B-4722-A709-FC2047DF01DA}" type="presParOf" srcId="{A9AD0000-1A88-43AD-BC29-68346A0FCDC7}" destId="{3BB5024A-70A8-42B1-B291-99AF220BA98E}" srcOrd="12" destOrd="0" presId="urn:microsoft.com/office/officeart/2005/8/layout/vList2"/>
    <dgm:cxn modelId="{FA041811-C053-4595-A144-EA1A63A6261A}" type="presParOf" srcId="{A9AD0000-1A88-43AD-BC29-68346A0FCDC7}" destId="{47D05E8E-634F-41CB-B491-34BBFCD636E6}" srcOrd="13" destOrd="0" presId="urn:microsoft.com/office/officeart/2005/8/layout/vList2"/>
    <dgm:cxn modelId="{361D462A-2EE0-468B-9464-C48751281A2C}" type="presParOf" srcId="{A9AD0000-1A88-43AD-BC29-68346A0FCDC7}" destId="{1D62C9D0-6A97-459B-9747-FFB51692D782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373C70A-7E2E-4DCF-8487-977D27C6A0D6}" type="doc">
      <dgm:prSet loTypeId="urn:microsoft.com/office/officeart/2005/8/layout/vList2" loCatId="list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1D88AAB-399B-49D8-A56E-372D47738AE1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C</a:t>
          </a:r>
          <a:r>
            <a:rPr lang="en-GB" sz="2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reative, engaging and innovative</a:t>
          </a:r>
        </a:p>
      </dgm:t>
    </dgm:pt>
    <dgm:pt modelId="{B7BC3E7A-3457-4918-86C1-C64452AFD0D9}" type="parTrans" cxnId="{E59C5D91-07D4-4232-9205-F358E381AAE9}">
      <dgm:prSet/>
      <dgm:spPr/>
      <dgm:t>
        <a:bodyPr/>
        <a:lstStyle/>
        <a:p>
          <a:endParaRPr lang="en-GB"/>
        </a:p>
      </dgm:t>
    </dgm:pt>
    <dgm:pt modelId="{C6EA3431-A1D6-41D7-84D7-915AA13F01A4}" type="sibTrans" cxnId="{E59C5D91-07D4-4232-9205-F358E381AAE9}">
      <dgm:prSet/>
      <dgm:spPr/>
      <dgm:t>
        <a:bodyPr/>
        <a:lstStyle/>
        <a:p>
          <a:endParaRPr lang="en-GB"/>
        </a:p>
      </dgm:t>
    </dgm:pt>
    <dgm:pt modelId="{381790E7-425F-4DE2-AA34-652EB6679523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C</a:t>
          </a:r>
          <a:r>
            <a: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ommunicate, collaborate easy </a:t>
          </a:r>
        </a:p>
      </dgm:t>
    </dgm:pt>
    <dgm:pt modelId="{A212279A-B0C0-44D2-8CE4-D208BF96BEB1}" type="parTrans" cxnId="{FF0E3C74-4A22-4DB7-BBB1-D51F7FDD5C7A}">
      <dgm:prSet/>
      <dgm:spPr/>
      <dgm:t>
        <a:bodyPr/>
        <a:lstStyle/>
        <a:p>
          <a:endParaRPr lang="en-GB"/>
        </a:p>
      </dgm:t>
    </dgm:pt>
    <dgm:pt modelId="{BC6F599A-4C90-427F-B285-0C6D6F08B593}" type="sibTrans" cxnId="{FF0E3C74-4A22-4DB7-BBB1-D51F7FDD5C7A}">
      <dgm:prSet/>
      <dgm:spPr/>
      <dgm:t>
        <a:bodyPr/>
        <a:lstStyle/>
        <a:p>
          <a:endParaRPr lang="en-GB"/>
        </a:p>
      </dgm:t>
    </dgm:pt>
    <dgm:pt modelId="{4795F45C-D605-4F10-A44C-912088154615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</a:t>
          </a:r>
          <a:r>
            <a:rPr lang="en-GB" sz="2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aves time </a:t>
          </a:r>
        </a:p>
      </dgm:t>
    </dgm:pt>
    <dgm:pt modelId="{D2713765-5030-41AC-9A58-6F791699A1CA}" type="parTrans" cxnId="{03B55286-15BD-482C-93A0-2D9B75D515C1}">
      <dgm:prSet/>
      <dgm:spPr/>
      <dgm:t>
        <a:bodyPr/>
        <a:lstStyle/>
        <a:p>
          <a:endParaRPr lang="en-GB"/>
        </a:p>
      </dgm:t>
    </dgm:pt>
    <dgm:pt modelId="{06E00A7E-8201-4D16-ADFD-4B12CDE3A139}" type="sibTrans" cxnId="{03B55286-15BD-482C-93A0-2D9B75D515C1}">
      <dgm:prSet/>
      <dgm:spPr/>
      <dgm:t>
        <a:bodyPr/>
        <a:lstStyle/>
        <a:p>
          <a:endParaRPr lang="en-GB"/>
        </a:p>
      </dgm:t>
    </dgm:pt>
    <dgm:pt modelId="{7A21DDD0-2DEF-4A28-9E4E-66F619948209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H</a:t>
          </a:r>
          <a:r>
            <a: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igher attendance level</a:t>
          </a:r>
        </a:p>
      </dgm:t>
    </dgm:pt>
    <dgm:pt modelId="{69721240-446B-4415-A5DA-47FB332D025F}" type="parTrans" cxnId="{EB228C95-E5E7-491D-A3FC-D741CD1ED4C7}">
      <dgm:prSet/>
      <dgm:spPr/>
      <dgm:t>
        <a:bodyPr/>
        <a:lstStyle/>
        <a:p>
          <a:endParaRPr lang="en-GB"/>
        </a:p>
      </dgm:t>
    </dgm:pt>
    <dgm:pt modelId="{5AB51EBC-C88B-45A2-B16A-0161077FA4FD}" type="sibTrans" cxnId="{EB228C95-E5E7-491D-A3FC-D741CD1ED4C7}">
      <dgm:prSet/>
      <dgm:spPr/>
      <dgm:t>
        <a:bodyPr/>
        <a:lstStyle/>
        <a:p>
          <a:endParaRPr lang="en-GB"/>
        </a:p>
      </dgm:t>
    </dgm:pt>
    <dgm:pt modelId="{876C4348-AA86-49A5-AC71-502966107132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A</a:t>
          </a:r>
          <a:r>
            <a:rPr lang="en-GB" sz="2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utomatisation </a:t>
          </a:r>
        </a:p>
      </dgm:t>
    </dgm:pt>
    <dgm:pt modelId="{37EA53FC-8A7B-486B-AAA8-B87BE32CE593}" type="parTrans" cxnId="{08080607-2D60-439E-BFCE-27A5986B6C1E}">
      <dgm:prSet/>
      <dgm:spPr/>
      <dgm:t>
        <a:bodyPr/>
        <a:lstStyle/>
        <a:p>
          <a:endParaRPr lang="en-GB"/>
        </a:p>
      </dgm:t>
    </dgm:pt>
    <dgm:pt modelId="{59420C5D-84EC-479A-B199-28B0AF6C1752}" type="sibTrans" cxnId="{08080607-2D60-439E-BFCE-27A5986B6C1E}">
      <dgm:prSet/>
      <dgm:spPr/>
      <dgm:t>
        <a:bodyPr/>
        <a:lstStyle/>
        <a:p>
          <a:endParaRPr lang="en-GB"/>
        </a:p>
      </dgm:t>
    </dgm:pt>
    <dgm:pt modelId="{9AB20249-20B6-47B5-89B1-9A2AC088D28C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P</a:t>
          </a:r>
          <a:r>
            <a: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ersonalised learning times</a:t>
          </a:r>
        </a:p>
      </dgm:t>
    </dgm:pt>
    <dgm:pt modelId="{A4E33944-C4E9-48F3-BEE3-B274DB01997C}" type="parTrans" cxnId="{067C1F4F-0759-4327-91E4-052947F0EB37}">
      <dgm:prSet/>
      <dgm:spPr/>
      <dgm:t>
        <a:bodyPr/>
        <a:lstStyle/>
        <a:p>
          <a:endParaRPr lang="en-GB"/>
        </a:p>
      </dgm:t>
    </dgm:pt>
    <dgm:pt modelId="{79722D04-0133-43E3-8257-E3A57FE7765B}" type="sibTrans" cxnId="{067C1F4F-0759-4327-91E4-052947F0EB37}">
      <dgm:prSet/>
      <dgm:spPr/>
      <dgm:t>
        <a:bodyPr/>
        <a:lstStyle/>
        <a:p>
          <a:endParaRPr lang="en-GB"/>
        </a:p>
      </dgm:t>
    </dgm:pt>
    <dgm:pt modelId="{86C14229-720C-4179-A2C4-0A1FFD1435CB}">
      <dgm:prSet custT="1"/>
      <dgm:spPr/>
      <dgm:t>
        <a:bodyPr/>
        <a:lstStyle/>
        <a:p>
          <a:r>
            <a:rPr kumimoji="0" lang="en-GB" sz="2400" b="0" i="0" u="none" strike="noStrike" cap="none" spc="0" normalizeH="0" baseline="0" noProof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Track progress and engagement</a:t>
          </a:r>
          <a:endParaRPr lang="en-GB" sz="240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C91B81A4-0614-483E-919D-FA72E58FA8FD}" type="parTrans" cxnId="{5BB67119-37E6-4E92-B951-D2FDD89B3A4F}">
      <dgm:prSet/>
      <dgm:spPr/>
      <dgm:t>
        <a:bodyPr/>
        <a:lstStyle/>
        <a:p>
          <a:endParaRPr lang="en-GB"/>
        </a:p>
      </dgm:t>
    </dgm:pt>
    <dgm:pt modelId="{0B45F121-B8CC-4EDE-A9D8-F3A101DE0907}" type="sibTrans" cxnId="{5BB67119-37E6-4E92-B951-D2FDD89B3A4F}">
      <dgm:prSet/>
      <dgm:spPr/>
      <dgm:t>
        <a:bodyPr/>
        <a:lstStyle/>
        <a:p>
          <a:endParaRPr lang="en-GB"/>
        </a:p>
      </dgm:t>
    </dgm:pt>
    <dgm:pt modelId="{BA1765BD-E4EA-4DE4-A2E0-B646AF554D89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U</a:t>
          </a:r>
          <a:r>
            <a:rPr kumimoji="0" lang="en-GB" sz="2400" b="0" i="0" u="none" strike="noStrike" cap="none" spc="0" normalizeH="0" baseline="0" noProof="0" dirty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se of visual-auditory software and content</a:t>
          </a:r>
        </a:p>
      </dgm:t>
    </dgm:pt>
    <dgm:pt modelId="{298B74EF-C5C4-43F7-9D50-074C84D10EC2}" type="parTrans" cxnId="{FE12A2D1-970C-4C12-87D7-9AB5AA966F0A}">
      <dgm:prSet/>
      <dgm:spPr/>
      <dgm:t>
        <a:bodyPr/>
        <a:lstStyle/>
        <a:p>
          <a:endParaRPr lang="en-GB"/>
        </a:p>
      </dgm:t>
    </dgm:pt>
    <dgm:pt modelId="{BB4A417B-AC6A-4259-8E06-D3CEED6F8D75}" type="sibTrans" cxnId="{FE12A2D1-970C-4C12-87D7-9AB5AA966F0A}">
      <dgm:prSet/>
      <dgm:spPr/>
      <dgm:t>
        <a:bodyPr/>
        <a:lstStyle/>
        <a:p>
          <a:endParaRPr lang="en-GB"/>
        </a:p>
      </dgm:t>
    </dgm:pt>
    <dgm:pt modelId="{004118CA-BD33-4F2D-A7F4-5F0CAB7F8BE1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N</a:t>
          </a:r>
          <a:r>
            <a:rPr kumimoji="0" lang="en-GB" sz="2400" b="0" i="0" u="none" strike="noStrike" cap="none" spc="0" normalizeH="0" baseline="0" noProof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ew interests and talents</a:t>
          </a:r>
        </a:p>
      </dgm:t>
    </dgm:pt>
    <dgm:pt modelId="{0057886B-E5F0-40C1-A92E-8832955D756D}" type="parTrans" cxnId="{BD81B523-7895-4ADD-8542-EDB176E5C0FF}">
      <dgm:prSet/>
      <dgm:spPr/>
      <dgm:t>
        <a:bodyPr/>
        <a:lstStyle/>
        <a:p>
          <a:endParaRPr lang="en-GB"/>
        </a:p>
      </dgm:t>
    </dgm:pt>
    <dgm:pt modelId="{4C8790D5-D0FC-4A57-B065-4AC543D88232}" type="sibTrans" cxnId="{BD81B523-7895-4ADD-8542-EDB176E5C0FF}">
      <dgm:prSet/>
      <dgm:spPr/>
      <dgm:t>
        <a:bodyPr/>
        <a:lstStyle/>
        <a:p>
          <a:endParaRPr lang="en-GB"/>
        </a:p>
      </dgm:t>
    </dgm:pt>
    <dgm:pt modelId="{C15248B8-9BCB-4D77-BAEE-B5959AA3FB76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I</a:t>
          </a:r>
          <a:r>
            <a:rPr kumimoji="0" lang="en-GB" sz="2400" b="0" i="0" u="none" strike="noStrike" cap="none" spc="0" normalizeH="0" baseline="0" noProof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nformed citizens </a:t>
          </a:r>
        </a:p>
      </dgm:t>
    </dgm:pt>
    <dgm:pt modelId="{9DACE7C4-0EB1-401B-8B57-687B133FEFB0}" type="parTrans" cxnId="{D3C2084E-4384-4A6A-BDC0-D84EBA5A0922}">
      <dgm:prSet/>
      <dgm:spPr/>
      <dgm:t>
        <a:bodyPr/>
        <a:lstStyle/>
        <a:p>
          <a:endParaRPr lang="en-GB"/>
        </a:p>
      </dgm:t>
    </dgm:pt>
    <dgm:pt modelId="{8276E069-68F3-44BE-B2CD-BF4F432E0799}" type="sibTrans" cxnId="{D3C2084E-4384-4A6A-BDC0-D84EBA5A0922}">
      <dgm:prSet/>
      <dgm:spPr/>
      <dgm:t>
        <a:bodyPr/>
        <a:lstStyle/>
        <a:p>
          <a:endParaRPr lang="en-GB"/>
        </a:p>
      </dgm:t>
    </dgm:pt>
    <dgm:pt modelId="{4643A32E-DF1B-4DF1-B38D-E02C4AEA57EA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P</a:t>
          </a:r>
          <a:r>
            <a:rPr kumimoji="0" lang="en-GB" sz="2400" b="0" i="0" u="none" strike="noStrike" cap="none" spc="0" normalizeH="0" baseline="0" noProof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repared for future jobs </a:t>
          </a:r>
        </a:p>
      </dgm:t>
    </dgm:pt>
    <dgm:pt modelId="{2152A086-E541-48ED-A358-BAF724660D63}" type="parTrans" cxnId="{7A3C6FCB-ECB1-4BBB-87C6-3EFD2077B399}">
      <dgm:prSet/>
      <dgm:spPr/>
      <dgm:t>
        <a:bodyPr/>
        <a:lstStyle/>
        <a:p>
          <a:endParaRPr lang="en-GB"/>
        </a:p>
      </dgm:t>
    </dgm:pt>
    <dgm:pt modelId="{B18A7754-C29B-47BC-83C5-7FE86CA992BE}" type="sibTrans" cxnId="{7A3C6FCB-ECB1-4BBB-87C6-3EFD2077B399}">
      <dgm:prSet/>
      <dgm:spPr/>
      <dgm:t>
        <a:bodyPr/>
        <a:lstStyle/>
        <a:p>
          <a:endParaRPr lang="en-GB"/>
        </a:p>
      </dgm:t>
    </dgm:pt>
    <dgm:pt modelId="{35E66B5A-A27C-4C28-B58F-7AB988956D0B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G</a:t>
          </a:r>
          <a:r>
            <a: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ood for the environment </a:t>
          </a:r>
          <a:r>
            <a:rPr kumimoji="0" lang="en-GB" sz="1200" b="0" i="0" u="none" strike="noStrike" cap="none" spc="0" normalizeH="0" baseline="0" noProof="0" dirty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(New EdTech Classroom, 2019) </a:t>
          </a:r>
          <a:r>
            <a: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(Ghosh, 2013)</a:t>
          </a:r>
          <a:endParaRPr kumimoji="0" lang="en-GB" sz="1200" b="0" i="0" u="none" strike="noStrike" cap="none" spc="0" normalizeH="0" baseline="0" noProof="0" dirty="0">
            <a:effectLst/>
            <a:uLnTx/>
            <a:uFillTx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DA5DA1DB-814F-457B-AC72-C50FE0AC3158}" type="parTrans" cxnId="{A8B97BBD-CC0A-4EEE-B406-9720BF00F0A4}">
      <dgm:prSet/>
      <dgm:spPr/>
      <dgm:t>
        <a:bodyPr/>
        <a:lstStyle/>
        <a:p>
          <a:endParaRPr lang="en-GB"/>
        </a:p>
      </dgm:t>
    </dgm:pt>
    <dgm:pt modelId="{83C6D98F-D279-4847-8512-DF056606ED98}" type="sibTrans" cxnId="{A8B97BBD-CC0A-4EEE-B406-9720BF00F0A4}">
      <dgm:prSet/>
      <dgm:spPr/>
      <dgm:t>
        <a:bodyPr/>
        <a:lstStyle/>
        <a:p>
          <a:endParaRPr lang="en-GB"/>
        </a:p>
      </dgm:t>
    </dgm:pt>
    <dgm:pt modelId="{F08CDC1B-B57B-4815-BAB1-3FA8488F7B7A}" type="pres">
      <dgm:prSet presAssocID="{9373C70A-7E2E-4DCF-8487-977D27C6A0D6}" presName="linear" presStyleCnt="0">
        <dgm:presLayoutVars>
          <dgm:animLvl val="lvl"/>
          <dgm:resizeHandles val="exact"/>
        </dgm:presLayoutVars>
      </dgm:prSet>
      <dgm:spPr/>
    </dgm:pt>
    <dgm:pt modelId="{251C84A8-4E40-4DA6-BCF3-F8BA32547102}" type="pres">
      <dgm:prSet presAssocID="{01D88AAB-399B-49D8-A56E-372D47738AE1}" presName="parentText" presStyleLbl="node1" presStyleIdx="0" presStyleCnt="12">
        <dgm:presLayoutVars>
          <dgm:chMax val="0"/>
          <dgm:bulletEnabled val="1"/>
        </dgm:presLayoutVars>
      </dgm:prSet>
      <dgm:spPr/>
    </dgm:pt>
    <dgm:pt modelId="{A2345BEC-F408-4229-A2B4-AD61409329E1}" type="pres">
      <dgm:prSet presAssocID="{C6EA3431-A1D6-41D7-84D7-915AA13F01A4}" presName="spacer" presStyleCnt="0"/>
      <dgm:spPr/>
    </dgm:pt>
    <dgm:pt modelId="{3567F917-299B-47A0-AC48-E608FE24AF5A}" type="pres">
      <dgm:prSet presAssocID="{381790E7-425F-4DE2-AA34-652EB6679523}" presName="parentText" presStyleLbl="node1" presStyleIdx="1" presStyleCnt="12">
        <dgm:presLayoutVars>
          <dgm:chMax val="0"/>
          <dgm:bulletEnabled val="1"/>
        </dgm:presLayoutVars>
      </dgm:prSet>
      <dgm:spPr/>
    </dgm:pt>
    <dgm:pt modelId="{96504F54-9B99-4E16-9D04-323C42343AD7}" type="pres">
      <dgm:prSet presAssocID="{BC6F599A-4C90-427F-B285-0C6D6F08B593}" presName="spacer" presStyleCnt="0"/>
      <dgm:spPr/>
    </dgm:pt>
    <dgm:pt modelId="{8A735681-4141-45BB-8FA7-B9B0F6DA3701}" type="pres">
      <dgm:prSet presAssocID="{4795F45C-D605-4F10-A44C-912088154615}" presName="parentText" presStyleLbl="node1" presStyleIdx="2" presStyleCnt="12">
        <dgm:presLayoutVars>
          <dgm:chMax val="0"/>
          <dgm:bulletEnabled val="1"/>
        </dgm:presLayoutVars>
      </dgm:prSet>
      <dgm:spPr/>
    </dgm:pt>
    <dgm:pt modelId="{926F293B-385D-4588-B031-770116A82B65}" type="pres">
      <dgm:prSet presAssocID="{06E00A7E-8201-4D16-ADFD-4B12CDE3A139}" presName="spacer" presStyleCnt="0"/>
      <dgm:spPr/>
    </dgm:pt>
    <dgm:pt modelId="{67C098DB-5C11-4B7F-949C-B972121C9BA0}" type="pres">
      <dgm:prSet presAssocID="{7A21DDD0-2DEF-4A28-9E4E-66F619948209}" presName="parentText" presStyleLbl="node1" presStyleIdx="3" presStyleCnt="12">
        <dgm:presLayoutVars>
          <dgm:chMax val="0"/>
          <dgm:bulletEnabled val="1"/>
        </dgm:presLayoutVars>
      </dgm:prSet>
      <dgm:spPr/>
    </dgm:pt>
    <dgm:pt modelId="{6744898E-6A1F-4418-ACF1-872E7FCE04ED}" type="pres">
      <dgm:prSet presAssocID="{5AB51EBC-C88B-45A2-B16A-0161077FA4FD}" presName="spacer" presStyleCnt="0"/>
      <dgm:spPr/>
    </dgm:pt>
    <dgm:pt modelId="{06C9FF5A-5554-448A-88D8-FA2D9DE5BF96}" type="pres">
      <dgm:prSet presAssocID="{876C4348-AA86-49A5-AC71-502966107132}" presName="parentText" presStyleLbl="node1" presStyleIdx="4" presStyleCnt="12">
        <dgm:presLayoutVars>
          <dgm:chMax val="0"/>
          <dgm:bulletEnabled val="1"/>
        </dgm:presLayoutVars>
      </dgm:prSet>
      <dgm:spPr/>
    </dgm:pt>
    <dgm:pt modelId="{9B898765-DF4E-4D85-AF6E-7B14650B0B8D}" type="pres">
      <dgm:prSet presAssocID="{59420C5D-84EC-479A-B199-28B0AF6C1752}" presName="spacer" presStyleCnt="0"/>
      <dgm:spPr/>
    </dgm:pt>
    <dgm:pt modelId="{855F08C2-6BB3-4889-9BE0-8CA5F3EBF008}" type="pres">
      <dgm:prSet presAssocID="{9AB20249-20B6-47B5-89B1-9A2AC088D28C}" presName="parentText" presStyleLbl="node1" presStyleIdx="5" presStyleCnt="12">
        <dgm:presLayoutVars>
          <dgm:chMax val="0"/>
          <dgm:bulletEnabled val="1"/>
        </dgm:presLayoutVars>
      </dgm:prSet>
      <dgm:spPr/>
    </dgm:pt>
    <dgm:pt modelId="{51139079-F624-4BDD-A035-B6DA64326177}" type="pres">
      <dgm:prSet presAssocID="{79722D04-0133-43E3-8257-E3A57FE7765B}" presName="spacer" presStyleCnt="0"/>
      <dgm:spPr/>
    </dgm:pt>
    <dgm:pt modelId="{8EFC3C85-C188-4D52-AE6B-24AE84B6A6B5}" type="pres">
      <dgm:prSet presAssocID="{86C14229-720C-4179-A2C4-0A1FFD1435CB}" presName="parentText" presStyleLbl="node1" presStyleIdx="6" presStyleCnt="12">
        <dgm:presLayoutVars>
          <dgm:chMax val="0"/>
          <dgm:bulletEnabled val="1"/>
        </dgm:presLayoutVars>
      </dgm:prSet>
      <dgm:spPr/>
    </dgm:pt>
    <dgm:pt modelId="{5DCE84D1-67F4-4ACD-BC80-CC03DCBE234A}" type="pres">
      <dgm:prSet presAssocID="{0B45F121-B8CC-4EDE-A9D8-F3A101DE0907}" presName="spacer" presStyleCnt="0"/>
      <dgm:spPr/>
    </dgm:pt>
    <dgm:pt modelId="{48EE6C09-531F-4891-98C1-52BEE616B1C4}" type="pres">
      <dgm:prSet presAssocID="{BA1765BD-E4EA-4DE4-A2E0-B646AF554D89}" presName="parentText" presStyleLbl="node1" presStyleIdx="7" presStyleCnt="12">
        <dgm:presLayoutVars>
          <dgm:chMax val="0"/>
          <dgm:bulletEnabled val="1"/>
        </dgm:presLayoutVars>
      </dgm:prSet>
      <dgm:spPr/>
    </dgm:pt>
    <dgm:pt modelId="{60814E35-654F-43FB-A0CD-B12B7FC9B61A}" type="pres">
      <dgm:prSet presAssocID="{BB4A417B-AC6A-4259-8E06-D3CEED6F8D75}" presName="spacer" presStyleCnt="0"/>
      <dgm:spPr/>
    </dgm:pt>
    <dgm:pt modelId="{158F6092-1CE0-4932-95EB-414F80D688FE}" type="pres">
      <dgm:prSet presAssocID="{004118CA-BD33-4F2D-A7F4-5F0CAB7F8BE1}" presName="parentText" presStyleLbl="node1" presStyleIdx="8" presStyleCnt="12">
        <dgm:presLayoutVars>
          <dgm:chMax val="0"/>
          <dgm:bulletEnabled val="1"/>
        </dgm:presLayoutVars>
      </dgm:prSet>
      <dgm:spPr/>
    </dgm:pt>
    <dgm:pt modelId="{9943DA8E-8396-427D-9014-10AE37F8D602}" type="pres">
      <dgm:prSet presAssocID="{4C8790D5-D0FC-4A57-B065-4AC543D88232}" presName="spacer" presStyleCnt="0"/>
      <dgm:spPr/>
    </dgm:pt>
    <dgm:pt modelId="{D26EA094-F755-4782-A511-01405A2D38E4}" type="pres">
      <dgm:prSet presAssocID="{C15248B8-9BCB-4D77-BAEE-B5959AA3FB76}" presName="parentText" presStyleLbl="node1" presStyleIdx="9" presStyleCnt="12">
        <dgm:presLayoutVars>
          <dgm:chMax val="0"/>
          <dgm:bulletEnabled val="1"/>
        </dgm:presLayoutVars>
      </dgm:prSet>
      <dgm:spPr/>
    </dgm:pt>
    <dgm:pt modelId="{59A6E8D2-CCE9-48C5-A9C2-F56933D18DF8}" type="pres">
      <dgm:prSet presAssocID="{8276E069-68F3-44BE-B2CD-BF4F432E0799}" presName="spacer" presStyleCnt="0"/>
      <dgm:spPr/>
    </dgm:pt>
    <dgm:pt modelId="{85FD7892-20A0-4FEF-85D1-D7210B4F2236}" type="pres">
      <dgm:prSet presAssocID="{4643A32E-DF1B-4DF1-B38D-E02C4AEA57EA}" presName="parentText" presStyleLbl="node1" presStyleIdx="10" presStyleCnt="12">
        <dgm:presLayoutVars>
          <dgm:chMax val="0"/>
          <dgm:bulletEnabled val="1"/>
        </dgm:presLayoutVars>
      </dgm:prSet>
      <dgm:spPr/>
    </dgm:pt>
    <dgm:pt modelId="{C81B6980-8651-4F2B-B9A8-7FD3C5FEDCD8}" type="pres">
      <dgm:prSet presAssocID="{B18A7754-C29B-47BC-83C5-7FE86CA992BE}" presName="spacer" presStyleCnt="0"/>
      <dgm:spPr/>
    </dgm:pt>
    <dgm:pt modelId="{F1FA955F-EC02-421F-93E0-E93A7FADD7DC}" type="pres">
      <dgm:prSet presAssocID="{35E66B5A-A27C-4C28-B58F-7AB988956D0B}" presName="parentText" presStyleLbl="node1" presStyleIdx="11" presStyleCnt="12">
        <dgm:presLayoutVars>
          <dgm:chMax val="0"/>
          <dgm:bulletEnabled val="1"/>
        </dgm:presLayoutVars>
      </dgm:prSet>
      <dgm:spPr/>
    </dgm:pt>
  </dgm:ptLst>
  <dgm:cxnLst>
    <dgm:cxn modelId="{08080607-2D60-439E-BFCE-27A5986B6C1E}" srcId="{9373C70A-7E2E-4DCF-8487-977D27C6A0D6}" destId="{876C4348-AA86-49A5-AC71-502966107132}" srcOrd="4" destOrd="0" parTransId="{37EA53FC-8A7B-486B-AAA8-B87BE32CE593}" sibTransId="{59420C5D-84EC-479A-B199-28B0AF6C1752}"/>
    <dgm:cxn modelId="{2E92AC18-4376-458F-AB31-70E00DA6083A}" type="presOf" srcId="{4643A32E-DF1B-4DF1-B38D-E02C4AEA57EA}" destId="{85FD7892-20A0-4FEF-85D1-D7210B4F2236}" srcOrd="0" destOrd="0" presId="urn:microsoft.com/office/officeart/2005/8/layout/vList2"/>
    <dgm:cxn modelId="{5BB67119-37E6-4E92-B951-D2FDD89B3A4F}" srcId="{9373C70A-7E2E-4DCF-8487-977D27C6A0D6}" destId="{86C14229-720C-4179-A2C4-0A1FFD1435CB}" srcOrd="6" destOrd="0" parTransId="{C91B81A4-0614-483E-919D-FA72E58FA8FD}" sibTransId="{0B45F121-B8CC-4EDE-A9D8-F3A101DE0907}"/>
    <dgm:cxn modelId="{1812B51E-17A8-44AF-BB17-DBC4FA742420}" type="presOf" srcId="{4795F45C-D605-4F10-A44C-912088154615}" destId="{8A735681-4141-45BB-8FA7-B9B0F6DA3701}" srcOrd="0" destOrd="0" presId="urn:microsoft.com/office/officeart/2005/8/layout/vList2"/>
    <dgm:cxn modelId="{BD81B523-7895-4ADD-8542-EDB176E5C0FF}" srcId="{9373C70A-7E2E-4DCF-8487-977D27C6A0D6}" destId="{004118CA-BD33-4F2D-A7F4-5F0CAB7F8BE1}" srcOrd="8" destOrd="0" parTransId="{0057886B-E5F0-40C1-A92E-8832955D756D}" sibTransId="{4C8790D5-D0FC-4A57-B065-4AC543D88232}"/>
    <dgm:cxn modelId="{C045885D-EF86-4A40-AD11-5B150BB0120F}" type="presOf" srcId="{BA1765BD-E4EA-4DE4-A2E0-B646AF554D89}" destId="{48EE6C09-531F-4891-98C1-52BEE616B1C4}" srcOrd="0" destOrd="0" presId="urn:microsoft.com/office/officeart/2005/8/layout/vList2"/>
    <dgm:cxn modelId="{80358465-BC4C-480D-A331-518F56CBD327}" type="presOf" srcId="{7A21DDD0-2DEF-4A28-9E4E-66F619948209}" destId="{67C098DB-5C11-4B7F-949C-B972121C9BA0}" srcOrd="0" destOrd="0" presId="urn:microsoft.com/office/officeart/2005/8/layout/vList2"/>
    <dgm:cxn modelId="{D3C2084E-4384-4A6A-BDC0-D84EBA5A0922}" srcId="{9373C70A-7E2E-4DCF-8487-977D27C6A0D6}" destId="{C15248B8-9BCB-4D77-BAEE-B5959AA3FB76}" srcOrd="9" destOrd="0" parTransId="{9DACE7C4-0EB1-401B-8B57-687B133FEFB0}" sibTransId="{8276E069-68F3-44BE-B2CD-BF4F432E0799}"/>
    <dgm:cxn modelId="{067C1F4F-0759-4327-91E4-052947F0EB37}" srcId="{9373C70A-7E2E-4DCF-8487-977D27C6A0D6}" destId="{9AB20249-20B6-47B5-89B1-9A2AC088D28C}" srcOrd="5" destOrd="0" parTransId="{A4E33944-C4E9-48F3-BEE3-B274DB01997C}" sibTransId="{79722D04-0133-43E3-8257-E3A57FE7765B}"/>
    <dgm:cxn modelId="{62897571-F100-40CB-883F-EFFE2087F95A}" type="presOf" srcId="{35E66B5A-A27C-4C28-B58F-7AB988956D0B}" destId="{F1FA955F-EC02-421F-93E0-E93A7FADD7DC}" srcOrd="0" destOrd="0" presId="urn:microsoft.com/office/officeart/2005/8/layout/vList2"/>
    <dgm:cxn modelId="{FF0E3C74-4A22-4DB7-BBB1-D51F7FDD5C7A}" srcId="{9373C70A-7E2E-4DCF-8487-977D27C6A0D6}" destId="{381790E7-425F-4DE2-AA34-652EB6679523}" srcOrd="1" destOrd="0" parTransId="{A212279A-B0C0-44D2-8CE4-D208BF96BEB1}" sibTransId="{BC6F599A-4C90-427F-B285-0C6D6F08B593}"/>
    <dgm:cxn modelId="{2036AB77-7566-4396-BE1D-35B71573F607}" type="presOf" srcId="{9AB20249-20B6-47B5-89B1-9A2AC088D28C}" destId="{855F08C2-6BB3-4889-9BE0-8CA5F3EBF008}" srcOrd="0" destOrd="0" presId="urn:microsoft.com/office/officeart/2005/8/layout/vList2"/>
    <dgm:cxn modelId="{680B1586-8420-42B6-96F4-8528C9651250}" type="presOf" srcId="{9373C70A-7E2E-4DCF-8487-977D27C6A0D6}" destId="{F08CDC1B-B57B-4815-BAB1-3FA8488F7B7A}" srcOrd="0" destOrd="0" presId="urn:microsoft.com/office/officeart/2005/8/layout/vList2"/>
    <dgm:cxn modelId="{03B55286-15BD-482C-93A0-2D9B75D515C1}" srcId="{9373C70A-7E2E-4DCF-8487-977D27C6A0D6}" destId="{4795F45C-D605-4F10-A44C-912088154615}" srcOrd="2" destOrd="0" parTransId="{D2713765-5030-41AC-9A58-6F791699A1CA}" sibTransId="{06E00A7E-8201-4D16-ADFD-4B12CDE3A139}"/>
    <dgm:cxn modelId="{E59C5D91-07D4-4232-9205-F358E381AAE9}" srcId="{9373C70A-7E2E-4DCF-8487-977D27C6A0D6}" destId="{01D88AAB-399B-49D8-A56E-372D47738AE1}" srcOrd="0" destOrd="0" parTransId="{B7BC3E7A-3457-4918-86C1-C64452AFD0D9}" sibTransId="{C6EA3431-A1D6-41D7-84D7-915AA13F01A4}"/>
    <dgm:cxn modelId="{EB228C95-E5E7-491D-A3FC-D741CD1ED4C7}" srcId="{9373C70A-7E2E-4DCF-8487-977D27C6A0D6}" destId="{7A21DDD0-2DEF-4A28-9E4E-66F619948209}" srcOrd="3" destOrd="0" parTransId="{69721240-446B-4415-A5DA-47FB332D025F}" sibTransId="{5AB51EBC-C88B-45A2-B16A-0161077FA4FD}"/>
    <dgm:cxn modelId="{0F1BD49D-EA5B-4505-8053-1BB8A3F573C1}" type="presOf" srcId="{01D88AAB-399B-49D8-A56E-372D47738AE1}" destId="{251C84A8-4E40-4DA6-BCF3-F8BA32547102}" srcOrd="0" destOrd="0" presId="urn:microsoft.com/office/officeart/2005/8/layout/vList2"/>
    <dgm:cxn modelId="{5B0193AA-CC00-4095-9C70-A14246A0E9E5}" type="presOf" srcId="{381790E7-425F-4DE2-AA34-652EB6679523}" destId="{3567F917-299B-47A0-AC48-E608FE24AF5A}" srcOrd="0" destOrd="0" presId="urn:microsoft.com/office/officeart/2005/8/layout/vList2"/>
    <dgm:cxn modelId="{4CFFB1AF-C8F9-4D83-9332-A6887A44A16B}" type="presOf" srcId="{004118CA-BD33-4F2D-A7F4-5F0CAB7F8BE1}" destId="{158F6092-1CE0-4932-95EB-414F80D688FE}" srcOrd="0" destOrd="0" presId="urn:microsoft.com/office/officeart/2005/8/layout/vList2"/>
    <dgm:cxn modelId="{A8B97BBD-CC0A-4EEE-B406-9720BF00F0A4}" srcId="{9373C70A-7E2E-4DCF-8487-977D27C6A0D6}" destId="{35E66B5A-A27C-4C28-B58F-7AB988956D0B}" srcOrd="11" destOrd="0" parTransId="{DA5DA1DB-814F-457B-AC72-C50FE0AC3158}" sibTransId="{83C6D98F-D279-4847-8512-DF056606ED98}"/>
    <dgm:cxn modelId="{BFD03DC3-50E1-4582-891F-FC6BCE73F111}" type="presOf" srcId="{86C14229-720C-4179-A2C4-0A1FFD1435CB}" destId="{8EFC3C85-C188-4D52-AE6B-24AE84B6A6B5}" srcOrd="0" destOrd="0" presId="urn:microsoft.com/office/officeart/2005/8/layout/vList2"/>
    <dgm:cxn modelId="{7A3C6FCB-ECB1-4BBB-87C6-3EFD2077B399}" srcId="{9373C70A-7E2E-4DCF-8487-977D27C6A0D6}" destId="{4643A32E-DF1B-4DF1-B38D-E02C4AEA57EA}" srcOrd="10" destOrd="0" parTransId="{2152A086-E541-48ED-A358-BAF724660D63}" sibTransId="{B18A7754-C29B-47BC-83C5-7FE86CA992BE}"/>
    <dgm:cxn modelId="{FE12A2D1-970C-4C12-87D7-9AB5AA966F0A}" srcId="{9373C70A-7E2E-4DCF-8487-977D27C6A0D6}" destId="{BA1765BD-E4EA-4DE4-A2E0-B646AF554D89}" srcOrd="7" destOrd="0" parTransId="{298B74EF-C5C4-43F7-9D50-074C84D10EC2}" sibTransId="{BB4A417B-AC6A-4259-8E06-D3CEED6F8D75}"/>
    <dgm:cxn modelId="{D3FB03E3-B2F6-478C-B02C-13642409C6F1}" type="presOf" srcId="{C15248B8-9BCB-4D77-BAEE-B5959AA3FB76}" destId="{D26EA094-F755-4782-A511-01405A2D38E4}" srcOrd="0" destOrd="0" presId="urn:microsoft.com/office/officeart/2005/8/layout/vList2"/>
    <dgm:cxn modelId="{821D0AF0-C456-4081-840C-7FB39D415B61}" type="presOf" srcId="{876C4348-AA86-49A5-AC71-502966107132}" destId="{06C9FF5A-5554-448A-88D8-FA2D9DE5BF96}" srcOrd="0" destOrd="0" presId="urn:microsoft.com/office/officeart/2005/8/layout/vList2"/>
    <dgm:cxn modelId="{41C629A1-0A68-4E7A-A38D-ABA6E778BFC2}" type="presParOf" srcId="{F08CDC1B-B57B-4815-BAB1-3FA8488F7B7A}" destId="{251C84A8-4E40-4DA6-BCF3-F8BA32547102}" srcOrd="0" destOrd="0" presId="urn:microsoft.com/office/officeart/2005/8/layout/vList2"/>
    <dgm:cxn modelId="{90CE498E-ECC0-4A8F-889C-33AD448A7AD4}" type="presParOf" srcId="{F08CDC1B-B57B-4815-BAB1-3FA8488F7B7A}" destId="{A2345BEC-F408-4229-A2B4-AD61409329E1}" srcOrd="1" destOrd="0" presId="urn:microsoft.com/office/officeart/2005/8/layout/vList2"/>
    <dgm:cxn modelId="{73ABA8DC-D504-45D8-B7D6-FDD8E8F1947F}" type="presParOf" srcId="{F08CDC1B-B57B-4815-BAB1-3FA8488F7B7A}" destId="{3567F917-299B-47A0-AC48-E608FE24AF5A}" srcOrd="2" destOrd="0" presId="urn:microsoft.com/office/officeart/2005/8/layout/vList2"/>
    <dgm:cxn modelId="{8897AF9B-EE6E-402D-B96F-4BFC09F17B7D}" type="presParOf" srcId="{F08CDC1B-B57B-4815-BAB1-3FA8488F7B7A}" destId="{96504F54-9B99-4E16-9D04-323C42343AD7}" srcOrd="3" destOrd="0" presId="urn:microsoft.com/office/officeart/2005/8/layout/vList2"/>
    <dgm:cxn modelId="{46CDB8B6-C27F-4629-8134-8BEE512CA067}" type="presParOf" srcId="{F08CDC1B-B57B-4815-BAB1-3FA8488F7B7A}" destId="{8A735681-4141-45BB-8FA7-B9B0F6DA3701}" srcOrd="4" destOrd="0" presId="urn:microsoft.com/office/officeart/2005/8/layout/vList2"/>
    <dgm:cxn modelId="{6C1D85CE-E53D-4C10-94BE-20ABEE263610}" type="presParOf" srcId="{F08CDC1B-B57B-4815-BAB1-3FA8488F7B7A}" destId="{926F293B-385D-4588-B031-770116A82B65}" srcOrd="5" destOrd="0" presId="urn:microsoft.com/office/officeart/2005/8/layout/vList2"/>
    <dgm:cxn modelId="{5FB21880-E5FF-4BF1-9F57-30CA58361A9A}" type="presParOf" srcId="{F08CDC1B-B57B-4815-BAB1-3FA8488F7B7A}" destId="{67C098DB-5C11-4B7F-949C-B972121C9BA0}" srcOrd="6" destOrd="0" presId="urn:microsoft.com/office/officeart/2005/8/layout/vList2"/>
    <dgm:cxn modelId="{7FFAC040-C0E3-48E5-944B-22D32C114C74}" type="presParOf" srcId="{F08CDC1B-B57B-4815-BAB1-3FA8488F7B7A}" destId="{6744898E-6A1F-4418-ACF1-872E7FCE04ED}" srcOrd="7" destOrd="0" presId="urn:microsoft.com/office/officeart/2005/8/layout/vList2"/>
    <dgm:cxn modelId="{015A3BA3-CEC4-4BDD-8609-6F73A360BF72}" type="presParOf" srcId="{F08CDC1B-B57B-4815-BAB1-3FA8488F7B7A}" destId="{06C9FF5A-5554-448A-88D8-FA2D9DE5BF96}" srcOrd="8" destOrd="0" presId="urn:microsoft.com/office/officeart/2005/8/layout/vList2"/>
    <dgm:cxn modelId="{2F93213A-3ECC-46DF-BA6C-FFC2FE27334C}" type="presParOf" srcId="{F08CDC1B-B57B-4815-BAB1-3FA8488F7B7A}" destId="{9B898765-DF4E-4D85-AF6E-7B14650B0B8D}" srcOrd="9" destOrd="0" presId="urn:microsoft.com/office/officeart/2005/8/layout/vList2"/>
    <dgm:cxn modelId="{CB5E23EA-3BBC-4041-8473-0AE2236D7352}" type="presParOf" srcId="{F08CDC1B-B57B-4815-BAB1-3FA8488F7B7A}" destId="{855F08C2-6BB3-4889-9BE0-8CA5F3EBF008}" srcOrd="10" destOrd="0" presId="urn:microsoft.com/office/officeart/2005/8/layout/vList2"/>
    <dgm:cxn modelId="{FC687B9D-4BBA-4996-A1F1-C6AD00197AE6}" type="presParOf" srcId="{F08CDC1B-B57B-4815-BAB1-3FA8488F7B7A}" destId="{51139079-F624-4BDD-A035-B6DA64326177}" srcOrd="11" destOrd="0" presId="urn:microsoft.com/office/officeart/2005/8/layout/vList2"/>
    <dgm:cxn modelId="{8D743752-4EAC-4951-8C1B-1292F6E64E15}" type="presParOf" srcId="{F08CDC1B-B57B-4815-BAB1-3FA8488F7B7A}" destId="{8EFC3C85-C188-4D52-AE6B-24AE84B6A6B5}" srcOrd="12" destOrd="0" presId="urn:microsoft.com/office/officeart/2005/8/layout/vList2"/>
    <dgm:cxn modelId="{582AEF6C-490C-444E-BF0B-1A40DE89F0E6}" type="presParOf" srcId="{F08CDC1B-B57B-4815-BAB1-3FA8488F7B7A}" destId="{5DCE84D1-67F4-4ACD-BC80-CC03DCBE234A}" srcOrd="13" destOrd="0" presId="urn:microsoft.com/office/officeart/2005/8/layout/vList2"/>
    <dgm:cxn modelId="{CA2F7747-A196-4B39-B773-2E4612AC64FF}" type="presParOf" srcId="{F08CDC1B-B57B-4815-BAB1-3FA8488F7B7A}" destId="{48EE6C09-531F-4891-98C1-52BEE616B1C4}" srcOrd="14" destOrd="0" presId="urn:microsoft.com/office/officeart/2005/8/layout/vList2"/>
    <dgm:cxn modelId="{6E545556-53E2-47EE-A9FD-06EA3509465F}" type="presParOf" srcId="{F08CDC1B-B57B-4815-BAB1-3FA8488F7B7A}" destId="{60814E35-654F-43FB-A0CD-B12B7FC9B61A}" srcOrd="15" destOrd="0" presId="urn:microsoft.com/office/officeart/2005/8/layout/vList2"/>
    <dgm:cxn modelId="{9D2349C3-3BBB-42BD-A65B-0AD04058AC30}" type="presParOf" srcId="{F08CDC1B-B57B-4815-BAB1-3FA8488F7B7A}" destId="{158F6092-1CE0-4932-95EB-414F80D688FE}" srcOrd="16" destOrd="0" presId="urn:microsoft.com/office/officeart/2005/8/layout/vList2"/>
    <dgm:cxn modelId="{597189CB-E91E-4006-BA28-26D78FC9D88E}" type="presParOf" srcId="{F08CDC1B-B57B-4815-BAB1-3FA8488F7B7A}" destId="{9943DA8E-8396-427D-9014-10AE37F8D602}" srcOrd="17" destOrd="0" presId="urn:microsoft.com/office/officeart/2005/8/layout/vList2"/>
    <dgm:cxn modelId="{6645C4FC-3440-4E6F-BCA9-420FD5827E54}" type="presParOf" srcId="{F08CDC1B-B57B-4815-BAB1-3FA8488F7B7A}" destId="{D26EA094-F755-4782-A511-01405A2D38E4}" srcOrd="18" destOrd="0" presId="urn:microsoft.com/office/officeart/2005/8/layout/vList2"/>
    <dgm:cxn modelId="{B27DDE5A-4C23-4FC9-A68E-445480B28800}" type="presParOf" srcId="{F08CDC1B-B57B-4815-BAB1-3FA8488F7B7A}" destId="{59A6E8D2-CCE9-48C5-A9C2-F56933D18DF8}" srcOrd="19" destOrd="0" presId="urn:microsoft.com/office/officeart/2005/8/layout/vList2"/>
    <dgm:cxn modelId="{003A465E-FF92-4670-ABF1-57FDA93C44AD}" type="presParOf" srcId="{F08CDC1B-B57B-4815-BAB1-3FA8488F7B7A}" destId="{85FD7892-20A0-4FEF-85D1-D7210B4F2236}" srcOrd="20" destOrd="0" presId="urn:microsoft.com/office/officeart/2005/8/layout/vList2"/>
    <dgm:cxn modelId="{C88CD24A-E58E-48E8-A2AE-0B8C1AB91B2B}" type="presParOf" srcId="{F08CDC1B-B57B-4815-BAB1-3FA8488F7B7A}" destId="{C81B6980-8651-4F2B-B9A8-7FD3C5FEDCD8}" srcOrd="21" destOrd="0" presId="urn:microsoft.com/office/officeart/2005/8/layout/vList2"/>
    <dgm:cxn modelId="{2F02AF44-D0EC-49F2-8579-D0A53BFF415A}" type="presParOf" srcId="{F08CDC1B-B57B-4815-BAB1-3FA8488F7B7A}" destId="{F1FA955F-EC02-421F-93E0-E93A7FADD7DC}" srcOrd="2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373C70A-7E2E-4DCF-8487-977D27C6A0D6}" type="doc">
      <dgm:prSet loTypeId="urn:microsoft.com/office/officeart/2005/8/layout/vList2" loCatId="list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A056ED2-370E-4350-98EA-5E718EBCA01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Affects physical, mental and emotional health                      </a:t>
          </a:r>
        </a:p>
      </dgm:t>
    </dgm:pt>
    <dgm:pt modelId="{5F5D9AB5-1ADC-45E0-91C0-5BE998121555}" type="parTrans" cxnId="{FF1333B1-97B3-404C-8309-B8582B844C77}">
      <dgm:prSet/>
      <dgm:spPr/>
      <dgm:t>
        <a:bodyPr/>
        <a:lstStyle/>
        <a:p>
          <a:endParaRPr lang="en-GB"/>
        </a:p>
      </dgm:t>
    </dgm:pt>
    <dgm:pt modelId="{8565BF2E-1E16-4AD6-A91D-4C69F5C8FEB9}" type="sibTrans" cxnId="{FF1333B1-97B3-404C-8309-B8582B844C77}">
      <dgm:prSet/>
      <dgm:spPr/>
      <dgm:t>
        <a:bodyPr/>
        <a:lstStyle/>
        <a:p>
          <a:endParaRPr lang="en-GB"/>
        </a:p>
      </dgm:t>
    </dgm:pt>
    <dgm:pt modelId="{C055AA37-2657-4DB2-81ED-15FD8F4FC12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Increase </a:t>
          </a:r>
          <a:r>
            <a:rPr lang="en-GB" sz="18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of</a:t>
          </a:r>
          <a:r>
            <a: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obesity, blood circulation, bad body posture, poor eyesight, depression and anxiety</a:t>
          </a:r>
        </a:p>
      </dgm:t>
    </dgm:pt>
    <dgm:pt modelId="{4EF8D4FA-DFA5-4A01-8751-F5FA530A06B4}" type="parTrans" cxnId="{A350D7BB-9184-43C3-81FC-20E5E138D685}">
      <dgm:prSet/>
      <dgm:spPr/>
      <dgm:t>
        <a:bodyPr/>
        <a:lstStyle/>
        <a:p>
          <a:endParaRPr lang="en-GB"/>
        </a:p>
      </dgm:t>
    </dgm:pt>
    <dgm:pt modelId="{617B3177-F6BB-4A55-8EF8-E864C264F482}" type="sibTrans" cxnId="{A350D7BB-9184-43C3-81FC-20E5E138D685}">
      <dgm:prSet/>
      <dgm:spPr/>
      <dgm:t>
        <a:bodyPr/>
        <a:lstStyle/>
        <a:p>
          <a:endParaRPr lang="en-GB"/>
        </a:p>
      </dgm:t>
    </dgm:pt>
    <dgm:pt modelId="{2A84B69D-C885-4C72-9738-E14840B39BF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Increase of distraction, lack of focus, time wasting and poor social skills</a:t>
          </a:r>
          <a:endParaRPr lang="en-GB" sz="18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30998400-38A5-4C48-8F75-B078CA6E12F7}" type="parTrans" cxnId="{93BFD78A-01C6-4B7F-94D5-4DAAC514B545}">
      <dgm:prSet/>
      <dgm:spPr/>
      <dgm:t>
        <a:bodyPr/>
        <a:lstStyle/>
        <a:p>
          <a:endParaRPr lang="en-GB"/>
        </a:p>
      </dgm:t>
    </dgm:pt>
    <dgm:pt modelId="{20D62A03-CA88-499D-84CC-ABD4AC75041D}" type="sibTrans" cxnId="{93BFD78A-01C6-4B7F-94D5-4DAAC514B545}">
      <dgm:prSet/>
      <dgm:spPr/>
      <dgm:t>
        <a:bodyPr/>
        <a:lstStyle/>
        <a:p>
          <a:endParaRPr lang="en-GB"/>
        </a:p>
      </dgm:t>
    </dgm:pt>
    <dgm:pt modelId="{5D627220-4D3C-48AB-A632-74415AA10B6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Incidents of cheating</a:t>
          </a:r>
        </a:p>
      </dgm:t>
    </dgm:pt>
    <dgm:pt modelId="{F9B768D1-073F-49FB-8205-28BD74FA7AB3}" type="parTrans" cxnId="{52D1154B-53AB-454C-B994-1066C0C1D2C6}">
      <dgm:prSet/>
      <dgm:spPr/>
      <dgm:t>
        <a:bodyPr/>
        <a:lstStyle/>
        <a:p>
          <a:endParaRPr lang="en-GB"/>
        </a:p>
      </dgm:t>
    </dgm:pt>
    <dgm:pt modelId="{BCAF7533-C2B8-4BE3-89A6-375601A7F66F}" type="sibTrans" cxnId="{52D1154B-53AB-454C-B994-1066C0C1D2C6}">
      <dgm:prSet/>
      <dgm:spPr/>
      <dgm:t>
        <a:bodyPr/>
        <a:lstStyle/>
        <a:p>
          <a:endParaRPr lang="en-GB"/>
        </a:p>
      </dgm:t>
    </dgm:pt>
    <dgm:pt modelId="{DDC7D366-54C0-4261-92CB-89790D32429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Online bullying / trolling</a:t>
          </a:r>
          <a:endParaRPr lang="en-GB" sz="18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1AED5168-9DF2-4313-9D47-2C78FD4CB38A}" type="parTrans" cxnId="{2A9AA9F0-3706-44DC-BE97-CE842D97569E}">
      <dgm:prSet/>
      <dgm:spPr/>
      <dgm:t>
        <a:bodyPr/>
        <a:lstStyle/>
        <a:p>
          <a:endParaRPr lang="en-GB"/>
        </a:p>
      </dgm:t>
    </dgm:pt>
    <dgm:pt modelId="{C1FDDD58-0AB6-4EC7-9FDA-3F924A42DAF8}" type="sibTrans" cxnId="{2A9AA9F0-3706-44DC-BE97-CE842D97569E}">
      <dgm:prSet/>
      <dgm:spPr/>
      <dgm:t>
        <a:bodyPr/>
        <a:lstStyle/>
        <a:p>
          <a:endParaRPr lang="en-GB"/>
        </a:p>
      </dgm:t>
    </dgm:pt>
    <dgm:pt modelId="{C4597B42-B733-4032-9619-34B49B3A893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Lack of interpersonal skills</a:t>
          </a:r>
          <a:endParaRPr lang="en-GB" sz="18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CC7A72A7-595C-4BD4-B8E4-D16706D0BE56}" type="parTrans" cxnId="{C747A4FB-8DC2-4FD5-A4FB-334E7E1272AC}">
      <dgm:prSet/>
      <dgm:spPr/>
      <dgm:t>
        <a:bodyPr/>
        <a:lstStyle/>
        <a:p>
          <a:endParaRPr lang="en-GB"/>
        </a:p>
      </dgm:t>
    </dgm:pt>
    <dgm:pt modelId="{393FD475-889A-4718-BB78-B6F3DD79FD55}" type="sibTrans" cxnId="{C747A4FB-8DC2-4FD5-A4FB-334E7E1272AC}">
      <dgm:prSet/>
      <dgm:spPr/>
      <dgm:t>
        <a:bodyPr/>
        <a:lstStyle/>
        <a:p>
          <a:endParaRPr lang="en-GB"/>
        </a:p>
      </dgm:t>
    </dgm:pt>
    <dgm:pt modelId="{779E17C4-F5B8-45A9-8F58-C5E23FEBA2A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Online safety   </a:t>
          </a:r>
          <a:endParaRPr lang="en-GB" sz="18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12CBC93B-1C81-4F45-A456-F5D0F96B1938}" type="parTrans" cxnId="{FEDBBB27-769A-4950-8269-71B8BE0693FD}">
      <dgm:prSet/>
      <dgm:spPr/>
      <dgm:t>
        <a:bodyPr/>
        <a:lstStyle/>
        <a:p>
          <a:endParaRPr lang="en-GB"/>
        </a:p>
      </dgm:t>
    </dgm:pt>
    <dgm:pt modelId="{894CAC67-C8A2-4EB6-AB39-4EA960EC8A16}" type="sibTrans" cxnId="{FEDBBB27-769A-4950-8269-71B8BE0693FD}">
      <dgm:prSet/>
      <dgm:spPr/>
      <dgm:t>
        <a:bodyPr/>
        <a:lstStyle/>
        <a:p>
          <a:endParaRPr lang="en-GB"/>
        </a:p>
      </dgm:t>
    </dgm:pt>
    <dgm:pt modelId="{BE3B30F9-EB91-4133-B6D3-1FD5116150B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Access to inappropriate information / misinformation</a:t>
          </a:r>
        </a:p>
      </dgm:t>
    </dgm:pt>
    <dgm:pt modelId="{084017BF-32C0-45C5-A57E-44D28EF959DD}" type="parTrans" cxnId="{5A077701-770B-42A9-83F4-DDD58355F9AE}">
      <dgm:prSet/>
      <dgm:spPr/>
      <dgm:t>
        <a:bodyPr/>
        <a:lstStyle/>
        <a:p>
          <a:endParaRPr lang="en-GB"/>
        </a:p>
      </dgm:t>
    </dgm:pt>
    <dgm:pt modelId="{56A60127-8FBE-4043-8D8A-048C51807CCC}" type="sibTrans" cxnId="{5A077701-770B-42A9-83F4-DDD58355F9AE}">
      <dgm:prSet/>
      <dgm:spPr/>
      <dgm:t>
        <a:bodyPr/>
        <a:lstStyle/>
        <a:p>
          <a:endParaRPr lang="en-GB"/>
        </a:p>
      </dgm:t>
    </dgm:pt>
    <dgm:pt modelId="{DE19E903-6746-4D1B-BFA0-7FD2BB26E104}">
      <dgm:prSet custT="1"/>
      <dgm:spPr/>
      <dgm:t>
        <a:bodyPr/>
        <a:lstStyle/>
        <a:p>
          <a:pPr>
            <a:lnSpc>
              <a:spcPct val="100000"/>
            </a:lnSpc>
            <a:buClr>
              <a:srgbClr val="9BAFB5"/>
            </a:buClr>
            <a:buSzTx/>
            <a:buFont typeface="Arial" panose="020B0604020202020204" pitchFamily="34" charset="0"/>
            <a:buChar char="•"/>
          </a:pPr>
          <a:r>
            <a:rPr kumimoji="0" lang="en-GB" sz="1800" b="0" i="0" u="none" strike="noStrike" cap="none" spc="0" normalizeH="0" baseline="0" noProof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Affects the teacher-student relationship</a:t>
          </a:r>
          <a:endParaRPr lang="en-GB" sz="180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1B77429B-A421-43A1-9BF3-E733A5826BF1}" type="parTrans" cxnId="{EFC54255-BE8D-4C96-B627-FAABC78C4A60}">
      <dgm:prSet/>
      <dgm:spPr/>
      <dgm:t>
        <a:bodyPr/>
        <a:lstStyle/>
        <a:p>
          <a:endParaRPr lang="en-GB"/>
        </a:p>
      </dgm:t>
    </dgm:pt>
    <dgm:pt modelId="{505A0319-D442-480A-A73A-26205ED986EE}" type="sibTrans" cxnId="{EFC54255-BE8D-4C96-B627-FAABC78C4A60}">
      <dgm:prSet/>
      <dgm:spPr/>
      <dgm:t>
        <a:bodyPr/>
        <a:lstStyle/>
        <a:p>
          <a:endParaRPr lang="en-GB"/>
        </a:p>
      </dgm:t>
    </dgm:pt>
    <dgm:pt modelId="{76FE0082-5D87-49C2-8453-37B6C816CB1F}">
      <dgm:prSet custT="1"/>
      <dgm:spPr/>
      <dgm:t>
        <a:bodyPr/>
        <a:lstStyle/>
        <a:p>
          <a:pPr>
            <a:lnSpc>
              <a:spcPct val="100000"/>
            </a:lnSpc>
          </a:pPr>
          <a:r>
            <a:rPr kumimoji="0" lang="en-GB" sz="1800" b="0" i="0" u="none" strike="noStrike" cap="none" spc="0" normalizeH="0" baseline="0" noProof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Lack of skills for technological literacy</a:t>
          </a:r>
        </a:p>
      </dgm:t>
    </dgm:pt>
    <dgm:pt modelId="{22FB51AF-7EE0-4CEE-954D-EEE2CD934859}" type="parTrans" cxnId="{1A9FC149-44D1-4134-A73C-352B8A616D7C}">
      <dgm:prSet/>
      <dgm:spPr/>
      <dgm:t>
        <a:bodyPr/>
        <a:lstStyle/>
        <a:p>
          <a:endParaRPr lang="en-GB"/>
        </a:p>
      </dgm:t>
    </dgm:pt>
    <dgm:pt modelId="{0C208813-F4E5-4FD5-80C1-257A983051DA}" type="sibTrans" cxnId="{1A9FC149-44D1-4134-A73C-352B8A616D7C}">
      <dgm:prSet/>
      <dgm:spPr/>
      <dgm:t>
        <a:bodyPr/>
        <a:lstStyle/>
        <a:p>
          <a:endParaRPr lang="en-GB"/>
        </a:p>
      </dgm:t>
    </dgm:pt>
    <dgm:pt modelId="{F43E5351-4B9F-4CA5-A211-8D600930A66D}">
      <dgm:prSet custT="1"/>
      <dgm:spPr/>
      <dgm:t>
        <a:bodyPr/>
        <a:lstStyle/>
        <a:p>
          <a:pPr>
            <a:lnSpc>
              <a:spcPct val="100000"/>
            </a:lnSpc>
          </a:pPr>
          <a:r>
            <a:rPr kumimoji="0" lang="en-GB" sz="1800" b="0" i="0" u="none" strike="noStrike" cap="none" spc="0" normalizeH="0" baseline="0" noProof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Lack of access to technology / Wi-Fi</a:t>
          </a:r>
        </a:p>
      </dgm:t>
    </dgm:pt>
    <dgm:pt modelId="{62238AF5-3D02-4B82-BD7D-6AE407ACAD98}" type="parTrans" cxnId="{19F21D03-116B-4D7B-846D-D8BDB73419A4}">
      <dgm:prSet/>
      <dgm:spPr/>
      <dgm:t>
        <a:bodyPr/>
        <a:lstStyle/>
        <a:p>
          <a:endParaRPr lang="en-GB"/>
        </a:p>
      </dgm:t>
    </dgm:pt>
    <dgm:pt modelId="{9071E9EC-B1E1-478A-9907-C8CD3A24A928}" type="sibTrans" cxnId="{19F21D03-116B-4D7B-846D-D8BDB73419A4}">
      <dgm:prSet/>
      <dgm:spPr/>
      <dgm:t>
        <a:bodyPr/>
        <a:lstStyle/>
        <a:p>
          <a:endParaRPr lang="en-GB"/>
        </a:p>
      </dgm:t>
    </dgm:pt>
    <dgm:pt modelId="{4481B055-BB21-4298-943C-1ED0A2A22D32}">
      <dgm:prSet custT="1"/>
      <dgm:spPr/>
      <dgm:t>
        <a:bodyPr/>
        <a:lstStyle/>
        <a:p>
          <a:pPr>
            <a:lnSpc>
              <a:spcPct val="100000"/>
            </a:lnSpc>
          </a:pPr>
          <a:r>
            <a:rPr kumimoji="0" lang="en-GB" sz="1800" b="0" i="0" u="none" strike="noStrike" cap="none" spc="0" normalizeH="0" baseline="0" noProof="0" dirty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Higher cost of equipment </a:t>
          </a:r>
          <a:r>
            <a: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(Tech </a:t>
          </a:r>
          <a:r>
            <a:rPr lang="en-GB" sz="1200" dirty="0" err="1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Baji</a:t>
          </a:r>
          <a:r>
            <a:rPr lang="en-GB" sz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, </a:t>
          </a:r>
          <a:r>
            <a:rPr lang="en-GB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2022)</a:t>
          </a:r>
          <a:endParaRPr kumimoji="0" lang="en-GB" sz="1200" b="0" i="0" u="none" strike="noStrike" cap="none" spc="0" normalizeH="0" baseline="0" noProof="0" dirty="0">
            <a:effectLst/>
            <a:uLnTx/>
            <a:uFillTx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314F07D7-DCFA-4790-98CD-4BEE6B146E57}" type="parTrans" cxnId="{00C86073-FB1E-4EE6-B2B8-E29BCF2D9830}">
      <dgm:prSet/>
      <dgm:spPr/>
      <dgm:t>
        <a:bodyPr/>
        <a:lstStyle/>
        <a:p>
          <a:endParaRPr lang="en-GB"/>
        </a:p>
      </dgm:t>
    </dgm:pt>
    <dgm:pt modelId="{2D0C8E33-590C-431E-BAB7-CCAE4A8DBA80}" type="sibTrans" cxnId="{00C86073-FB1E-4EE6-B2B8-E29BCF2D9830}">
      <dgm:prSet/>
      <dgm:spPr/>
      <dgm:t>
        <a:bodyPr/>
        <a:lstStyle/>
        <a:p>
          <a:endParaRPr lang="en-GB"/>
        </a:p>
      </dgm:t>
    </dgm:pt>
    <dgm:pt modelId="{7D3EBC06-48AD-4E79-8BA3-7F199EFD4D77}" type="pres">
      <dgm:prSet presAssocID="{9373C70A-7E2E-4DCF-8487-977D27C6A0D6}" presName="linear" presStyleCnt="0">
        <dgm:presLayoutVars>
          <dgm:animLvl val="lvl"/>
          <dgm:resizeHandles val="exact"/>
        </dgm:presLayoutVars>
      </dgm:prSet>
      <dgm:spPr/>
    </dgm:pt>
    <dgm:pt modelId="{BA63A0CF-4D47-4103-A383-2A31ADEFC8E7}" type="pres">
      <dgm:prSet presAssocID="{7A056ED2-370E-4350-98EA-5E718EBCA01C}" presName="parentText" presStyleLbl="node1" presStyleIdx="0" presStyleCnt="12">
        <dgm:presLayoutVars>
          <dgm:chMax val="0"/>
          <dgm:bulletEnabled val="1"/>
        </dgm:presLayoutVars>
      </dgm:prSet>
      <dgm:spPr/>
    </dgm:pt>
    <dgm:pt modelId="{E9EF2210-686B-4A8E-8F5B-E70CB8C85579}" type="pres">
      <dgm:prSet presAssocID="{8565BF2E-1E16-4AD6-A91D-4C69F5C8FEB9}" presName="spacer" presStyleCnt="0"/>
      <dgm:spPr/>
    </dgm:pt>
    <dgm:pt modelId="{2595BCED-4DCE-434A-BDEB-83565E3D7563}" type="pres">
      <dgm:prSet presAssocID="{C055AA37-2657-4DB2-81ED-15FD8F4FC122}" presName="parentText" presStyleLbl="node1" presStyleIdx="1" presStyleCnt="12">
        <dgm:presLayoutVars>
          <dgm:chMax val="0"/>
          <dgm:bulletEnabled val="1"/>
        </dgm:presLayoutVars>
      </dgm:prSet>
      <dgm:spPr/>
    </dgm:pt>
    <dgm:pt modelId="{131D7BCE-5E68-4DBE-B328-ADA33CA95060}" type="pres">
      <dgm:prSet presAssocID="{617B3177-F6BB-4A55-8EF8-E864C264F482}" presName="spacer" presStyleCnt="0"/>
      <dgm:spPr/>
    </dgm:pt>
    <dgm:pt modelId="{D4BFBD17-9792-4A3D-93EB-45D4C4144653}" type="pres">
      <dgm:prSet presAssocID="{2A84B69D-C885-4C72-9738-E14840B39BF9}" presName="parentText" presStyleLbl="node1" presStyleIdx="2" presStyleCnt="12">
        <dgm:presLayoutVars>
          <dgm:chMax val="0"/>
          <dgm:bulletEnabled val="1"/>
        </dgm:presLayoutVars>
      </dgm:prSet>
      <dgm:spPr/>
    </dgm:pt>
    <dgm:pt modelId="{9CC7B435-42F5-45AC-B645-32EDCD8380C7}" type="pres">
      <dgm:prSet presAssocID="{20D62A03-CA88-499D-84CC-ABD4AC75041D}" presName="spacer" presStyleCnt="0"/>
      <dgm:spPr/>
    </dgm:pt>
    <dgm:pt modelId="{52F5B106-925C-4CEC-B6D4-4B32378A3DAC}" type="pres">
      <dgm:prSet presAssocID="{5D627220-4D3C-48AB-A632-74415AA10B6A}" presName="parentText" presStyleLbl="node1" presStyleIdx="3" presStyleCnt="12">
        <dgm:presLayoutVars>
          <dgm:chMax val="0"/>
          <dgm:bulletEnabled val="1"/>
        </dgm:presLayoutVars>
      </dgm:prSet>
      <dgm:spPr/>
    </dgm:pt>
    <dgm:pt modelId="{92EA8A5A-BB21-43D9-9D59-EF0C3D7E5134}" type="pres">
      <dgm:prSet presAssocID="{BCAF7533-C2B8-4BE3-89A6-375601A7F66F}" presName="spacer" presStyleCnt="0"/>
      <dgm:spPr/>
    </dgm:pt>
    <dgm:pt modelId="{C580DE5C-1EB6-4DC7-9849-456C4849D2A9}" type="pres">
      <dgm:prSet presAssocID="{DDC7D366-54C0-4261-92CB-89790D32429E}" presName="parentText" presStyleLbl="node1" presStyleIdx="4" presStyleCnt="12">
        <dgm:presLayoutVars>
          <dgm:chMax val="0"/>
          <dgm:bulletEnabled val="1"/>
        </dgm:presLayoutVars>
      </dgm:prSet>
      <dgm:spPr/>
    </dgm:pt>
    <dgm:pt modelId="{797F4E43-83CF-4FDC-AF68-6A46C662357E}" type="pres">
      <dgm:prSet presAssocID="{C1FDDD58-0AB6-4EC7-9FDA-3F924A42DAF8}" presName="spacer" presStyleCnt="0"/>
      <dgm:spPr/>
    </dgm:pt>
    <dgm:pt modelId="{18BD2FFA-13C8-4B30-9F1B-5CC22C5CA0A7}" type="pres">
      <dgm:prSet presAssocID="{C4597B42-B733-4032-9619-34B49B3A8938}" presName="parentText" presStyleLbl="node1" presStyleIdx="5" presStyleCnt="12">
        <dgm:presLayoutVars>
          <dgm:chMax val="0"/>
          <dgm:bulletEnabled val="1"/>
        </dgm:presLayoutVars>
      </dgm:prSet>
      <dgm:spPr/>
    </dgm:pt>
    <dgm:pt modelId="{6A060A3E-7EC0-4E1D-8EEE-7C05106A6031}" type="pres">
      <dgm:prSet presAssocID="{393FD475-889A-4718-BB78-B6F3DD79FD55}" presName="spacer" presStyleCnt="0"/>
      <dgm:spPr/>
    </dgm:pt>
    <dgm:pt modelId="{D8F83542-6375-4861-A3BB-9BBD710025E9}" type="pres">
      <dgm:prSet presAssocID="{779E17C4-F5B8-45A9-8F58-C5E23FEBA2A1}" presName="parentText" presStyleLbl="node1" presStyleIdx="6" presStyleCnt="12">
        <dgm:presLayoutVars>
          <dgm:chMax val="0"/>
          <dgm:bulletEnabled val="1"/>
        </dgm:presLayoutVars>
      </dgm:prSet>
      <dgm:spPr/>
    </dgm:pt>
    <dgm:pt modelId="{C756B60B-D81E-4D53-932C-89FEDDE97463}" type="pres">
      <dgm:prSet presAssocID="{894CAC67-C8A2-4EB6-AB39-4EA960EC8A16}" presName="spacer" presStyleCnt="0"/>
      <dgm:spPr/>
    </dgm:pt>
    <dgm:pt modelId="{A4111A38-7E57-4BFB-9634-2E1527F986CD}" type="pres">
      <dgm:prSet presAssocID="{BE3B30F9-EB91-4133-B6D3-1FD5116150B8}" presName="parentText" presStyleLbl="node1" presStyleIdx="7" presStyleCnt="12">
        <dgm:presLayoutVars>
          <dgm:chMax val="0"/>
          <dgm:bulletEnabled val="1"/>
        </dgm:presLayoutVars>
      </dgm:prSet>
      <dgm:spPr/>
    </dgm:pt>
    <dgm:pt modelId="{C7CEB5FF-07F6-4A3F-8860-9FC1FD051781}" type="pres">
      <dgm:prSet presAssocID="{56A60127-8FBE-4043-8D8A-048C51807CCC}" presName="spacer" presStyleCnt="0"/>
      <dgm:spPr/>
    </dgm:pt>
    <dgm:pt modelId="{9F2B956A-57EC-4907-B679-7F818DA10328}" type="pres">
      <dgm:prSet presAssocID="{DE19E903-6746-4D1B-BFA0-7FD2BB26E104}" presName="parentText" presStyleLbl="node1" presStyleIdx="8" presStyleCnt="12">
        <dgm:presLayoutVars>
          <dgm:chMax val="0"/>
          <dgm:bulletEnabled val="1"/>
        </dgm:presLayoutVars>
      </dgm:prSet>
      <dgm:spPr/>
    </dgm:pt>
    <dgm:pt modelId="{E234E5C6-D8A3-4E38-9AEF-C9E545B49536}" type="pres">
      <dgm:prSet presAssocID="{505A0319-D442-480A-A73A-26205ED986EE}" presName="spacer" presStyleCnt="0"/>
      <dgm:spPr/>
    </dgm:pt>
    <dgm:pt modelId="{CC136604-47AB-42A6-B4B1-C8FD6CD17043}" type="pres">
      <dgm:prSet presAssocID="{76FE0082-5D87-49C2-8453-37B6C816CB1F}" presName="parentText" presStyleLbl="node1" presStyleIdx="9" presStyleCnt="12">
        <dgm:presLayoutVars>
          <dgm:chMax val="0"/>
          <dgm:bulletEnabled val="1"/>
        </dgm:presLayoutVars>
      </dgm:prSet>
      <dgm:spPr/>
    </dgm:pt>
    <dgm:pt modelId="{665DC789-3435-4AD5-8CDF-35CD8CC5E11F}" type="pres">
      <dgm:prSet presAssocID="{0C208813-F4E5-4FD5-80C1-257A983051DA}" presName="spacer" presStyleCnt="0"/>
      <dgm:spPr/>
    </dgm:pt>
    <dgm:pt modelId="{CB363116-9C80-4B13-9AFC-2C90DDB2AA94}" type="pres">
      <dgm:prSet presAssocID="{F43E5351-4B9F-4CA5-A211-8D600930A66D}" presName="parentText" presStyleLbl="node1" presStyleIdx="10" presStyleCnt="12">
        <dgm:presLayoutVars>
          <dgm:chMax val="0"/>
          <dgm:bulletEnabled val="1"/>
        </dgm:presLayoutVars>
      </dgm:prSet>
      <dgm:spPr/>
    </dgm:pt>
    <dgm:pt modelId="{EFF53740-E331-4BFF-9C4D-37354C21B6D9}" type="pres">
      <dgm:prSet presAssocID="{9071E9EC-B1E1-478A-9907-C8CD3A24A928}" presName="spacer" presStyleCnt="0"/>
      <dgm:spPr/>
    </dgm:pt>
    <dgm:pt modelId="{8883A1E3-766B-4FCA-87BD-9AABFF9D0D67}" type="pres">
      <dgm:prSet presAssocID="{4481B055-BB21-4298-943C-1ED0A2A22D32}" presName="parentText" presStyleLbl="node1" presStyleIdx="11" presStyleCnt="12" custLinFactNeighborX="436">
        <dgm:presLayoutVars>
          <dgm:chMax val="0"/>
          <dgm:bulletEnabled val="1"/>
        </dgm:presLayoutVars>
      </dgm:prSet>
      <dgm:spPr/>
    </dgm:pt>
  </dgm:ptLst>
  <dgm:cxnLst>
    <dgm:cxn modelId="{5A077701-770B-42A9-83F4-DDD58355F9AE}" srcId="{9373C70A-7E2E-4DCF-8487-977D27C6A0D6}" destId="{BE3B30F9-EB91-4133-B6D3-1FD5116150B8}" srcOrd="7" destOrd="0" parTransId="{084017BF-32C0-45C5-A57E-44D28EF959DD}" sibTransId="{56A60127-8FBE-4043-8D8A-048C51807CCC}"/>
    <dgm:cxn modelId="{19F21D03-116B-4D7B-846D-D8BDB73419A4}" srcId="{9373C70A-7E2E-4DCF-8487-977D27C6A0D6}" destId="{F43E5351-4B9F-4CA5-A211-8D600930A66D}" srcOrd="10" destOrd="0" parTransId="{62238AF5-3D02-4B82-BD7D-6AE407ACAD98}" sibTransId="{9071E9EC-B1E1-478A-9907-C8CD3A24A928}"/>
    <dgm:cxn modelId="{4ACD7108-BAAC-4095-9A00-349D47D8A8AE}" type="presOf" srcId="{5D627220-4D3C-48AB-A632-74415AA10B6A}" destId="{52F5B106-925C-4CEC-B6D4-4B32378A3DAC}" srcOrd="0" destOrd="0" presId="urn:microsoft.com/office/officeart/2005/8/layout/vList2"/>
    <dgm:cxn modelId="{FEDBBB27-769A-4950-8269-71B8BE0693FD}" srcId="{9373C70A-7E2E-4DCF-8487-977D27C6A0D6}" destId="{779E17C4-F5B8-45A9-8F58-C5E23FEBA2A1}" srcOrd="6" destOrd="0" parTransId="{12CBC93B-1C81-4F45-A456-F5D0F96B1938}" sibTransId="{894CAC67-C8A2-4EB6-AB39-4EA960EC8A16}"/>
    <dgm:cxn modelId="{44BB955B-1F2B-4BAF-8A25-939BF772E6B0}" type="presOf" srcId="{DE19E903-6746-4D1B-BFA0-7FD2BB26E104}" destId="{9F2B956A-57EC-4907-B679-7F818DA10328}" srcOrd="0" destOrd="0" presId="urn:microsoft.com/office/officeart/2005/8/layout/vList2"/>
    <dgm:cxn modelId="{D1866742-41D2-488D-BB8F-43CED2808FD5}" type="presOf" srcId="{76FE0082-5D87-49C2-8453-37B6C816CB1F}" destId="{CC136604-47AB-42A6-B4B1-C8FD6CD17043}" srcOrd="0" destOrd="0" presId="urn:microsoft.com/office/officeart/2005/8/layout/vList2"/>
    <dgm:cxn modelId="{1A9FC149-44D1-4134-A73C-352B8A616D7C}" srcId="{9373C70A-7E2E-4DCF-8487-977D27C6A0D6}" destId="{76FE0082-5D87-49C2-8453-37B6C816CB1F}" srcOrd="9" destOrd="0" parTransId="{22FB51AF-7EE0-4CEE-954D-EEE2CD934859}" sibTransId="{0C208813-F4E5-4FD5-80C1-257A983051DA}"/>
    <dgm:cxn modelId="{52D1154B-53AB-454C-B994-1066C0C1D2C6}" srcId="{9373C70A-7E2E-4DCF-8487-977D27C6A0D6}" destId="{5D627220-4D3C-48AB-A632-74415AA10B6A}" srcOrd="3" destOrd="0" parTransId="{F9B768D1-073F-49FB-8205-28BD74FA7AB3}" sibTransId="{BCAF7533-C2B8-4BE3-89A6-375601A7F66F}"/>
    <dgm:cxn modelId="{00C86073-FB1E-4EE6-B2B8-E29BCF2D9830}" srcId="{9373C70A-7E2E-4DCF-8487-977D27C6A0D6}" destId="{4481B055-BB21-4298-943C-1ED0A2A22D32}" srcOrd="11" destOrd="0" parTransId="{314F07D7-DCFA-4790-98CD-4BEE6B146E57}" sibTransId="{2D0C8E33-590C-431E-BAB7-CCAE4A8DBA80}"/>
    <dgm:cxn modelId="{EFC54255-BE8D-4C96-B627-FAABC78C4A60}" srcId="{9373C70A-7E2E-4DCF-8487-977D27C6A0D6}" destId="{DE19E903-6746-4D1B-BFA0-7FD2BB26E104}" srcOrd="8" destOrd="0" parTransId="{1B77429B-A421-43A1-9BF3-E733A5826BF1}" sibTransId="{505A0319-D442-480A-A73A-26205ED986EE}"/>
    <dgm:cxn modelId="{26392D57-C5B2-4E5C-BDB0-71216B7C7749}" type="presOf" srcId="{F43E5351-4B9F-4CA5-A211-8D600930A66D}" destId="{CB363116-9C80-4B13-9AFC-2C90DDB2AA94}" srcOrd="0" destOrd="0" presId="urn:microsoft.com/office/officeart/2005/8/layout/vList2"/>
    <dgm:cxn modelId="{F5D07A7A-ECD0-47E2-83F8-63989DCD2C22}" type="presOf" srcId="{9373C70A-7E2E-4DCF-8487-977D27C6A0D6}" destId="{7D3EBC06-48AD-4E79-8BA3-7F199EFD4D77}" srcOrd="0" destOrd="0" presId="urn:microsoft.com/office/officeart/2005/8/layout/vList2"/>
    <dgm:cxn modelId="{A278B984-A21E-4122-83D7-CECBC67A14A2}" type="presOf" srcId="{2A84B69D-C885-4C72-9738-E14840B39BF9}" destId="{D4BFBD17-9792-4A3D-93EB-45D4C4144653}" srcOrd="0" destOrd="0" presId="urn:microsoft.com/office/officeart/2005/8/layout/vList2"/>
    <dgm:cxn modelId="{93BFD78A-01C6-4B7F-94D5-4DAAC514B545}" srcId="{9373C70A-7E2E-4DCF-8487-977D27C6A0D6}" destId="{2A84B69D-C885-4C72-9738-E14840B39BF9}" srcOrd="2" destOrd="0" parTransId="{30998400-38A5-4C48-8F75-B078CA6E12F7}" sibTransId="{20D62A03-CA88-499D-84CC-ABD4AC75041D}"/>
    <dgm:cxn modelId="{3F7F74A4-9345-4283-A0CF-81604ABE6EBA}" type="presOf" srcId="{C4597B42-B733-4032-9619-34B49B3A8938}" destId="{18BD2FFA-13C8-4B30-9F1B-5CC22C5CA0A7}" srcOrd="0" destOrd="0" presId="urn:microsoft.com/office/officeart/2005/8/layout/vList2"/>
    <dgm:cxn modelId="{7E19AEAA-F387-42FA-AEFE-8342E46FF4CF}" type="presOf" srcId="{7A056ED2-370E-4350-98EA-5E718EBCA01C}" destId="{BA63A0CF-4D47-4103-A383-2A31ADEFC8E7}" srcOrd="0" destOrd="0" presId="urn:microsoft.com/office/officeart/2005/8/layout/vList2"/>
    <dgm:cxn modelId="{FF1333B1-97B3-404C-8309-B8582B844C77}" srcId="{9373C70A-7E2E-4DCF-8487-977D27C6A0D6}" destId="{7A056ED2-370E-4350-98EA-5E718EBCA01C}" srcOrd="0" destOrd="0" parTransId="{5F5D9AB5-1ADC-45E0-91C0-5BE998121555}" sibTransId="{8565BF2E-1E16-4AD6-A91D-4C69F5C8FEB9}"/>
    <dgm:cxn modelId="{A350D7BB-9184-43C3-81FC-20E5E138D685}" srcId="{9373C70A-7E2E-4DCF-8487-977D27C6A0D6}" destId="{C055AA37-2657-4DB2-81ED-15FD8F4FC122}" srcOrd="1" destOrd="0" parTransId="{4EF8D4FA-DFA5-4A01-8751-F5FA530A06B4}" sibTransId="{617B3177-F6BB-4A55-8EF8-E864C264F482}"/>
    <dgm:cxn modelId="{5FFD9FC1-9A08-4F11-94C5-1C0BB4990151}" type="presOf" srcId="{BE3B30F9-EB91-4133-B6D3-1FD5116150B8}" destId="{A4111A38-7E57-4BFB-9634-2E1527F986CD}" srcOrd="0" destOrd="0" presId="urn:microsoft.com/office/officeart/2005/8/layout/vList2"/>
    <dgm:cxn modelId="{313FABC5-B263-4BB5-A680-06D5D5F407BE}" type="presOf" srcId="{779E17C4-F5B8-45A9-8F58-C5E23FEBA2A1}" destId="{D8F83542-6375-4861-A3BB-9BBD710025E9}" srcOrd="0" destOrd="0" presId="urn:microsoft.com/office/officeart/2005/8/layout/vList2"/>
    <dgm:cxn modelId="{9B5CF5E5-B067-40C5-BE3F-4DA275FDE713}" type="presOf" srcId="{DDC7D366-54C0-4261-92CB-89790D32429E}" destId="{C580DE5C-1EB6-4DC7-9849-456C4849D2A9}" srcOrd="0" destOrd="0" presId="urn:microsoft.com/office/officeart/2005/8/layout/vList2"/>
    <dgm:cxn modelId="{A3B167EE-4AEF-485C-A1F0-885C4A5176B7}" type="presOf" srcId="{C055AA37-2657-4DB2-81ED-15FD8F4FC122}" destId="{2595BCED-4DCE-434A-BDEB-83565E3D7563}" srcOrd="0" destOrd="0" presId="urn:microsoft.com/office/officeart/2005/8/layout/vList2"/>
    <dgm:cxn modelId="{57CCEAEF-17DA-42B7-A355-6F013D6BDD7F}" type="presOf" srcId="{4481B055-BB21-4298-943C-1ED0A2A22D32}" destId="{8883A1E3-766B-4FCA-87BD-9AABFF9D0D67}" srcOrd="0" destOrd="0" presId="urn:microsoft.com/office/officeart/2005/8/layout/vList2"/>
    <dgm:cxn modelId="{2A9AA9F0-3706-44DC-BE97-CE842D97569E}" srcId="{9373C70A-7E2E-4DCF-8487-977D27C6A0D6}" destId="{DDC7D366-54C0-4261-92CB-89790D32429E}" srcOrd="4" destOrd="0" parTransId="{1AED5168-9DF2-4313-9D47-2C78FD4CB38A}" sibTransId="{C1FDDD58-0AB6-4EC7-9FDA-3F924A42DAF8}"/>
    <dgm:cxn modelId="{C747A4FB-8DC2-4FD5-A4FB-334E7E1272AC}" srcId="{9373C70A-7E2E-4DCF-8487-977D27C6A0D6}" destId="{C4597B42-B733-4032-9619-34B49B3A8938}" srcOrd="5" destOrd="0" parTransId="{CC7A72A7-595C-4BD4-B8E4-D16706D0BE56}" sibTransId="{393FD475-889A-4718-BB78-B6F3DD79FD55}"/>
    <dgm:cxn modelId="{5C6C01D5-DF40-41AF-8C7A-ACDE753ADBBE}" type="presParOf" srcId="{7D3EBC06-48AD-4E79-8BA3-7F199EFD4D77}" destId="{BA63A0CF-4D47-4103-A383-2A31ADEFC8E7}" srcOrd="0" destOrd="0" presId="urn:microsoft.com/office/officeart/2005/8/layout/vList2"/>
    <dgm:cxn modelId="{AA98BD74-EDC1-4EA2-BC4C-9491C9FD39EB}" type="presParOf" srcId="{7D3EBC06-48AD-4E79-8BA3-7F199EFD4D77}" destId="{E9EF2210-686B-4A8E-8F5B-E70CB8C85579}" srcOrd="1" destOrd="0" presId="urn:microsoft.com/office/officeart/2005/8/layout/vList2"/>
    <dgm:cxn modelId="{D4AC9343-65D0-4FC3-B799-F50D84D6DC1B}" type="presParOf" srcId="{7D3EBC06-48AD-4E79-8BA3-7F199EFD4D77}" destId="{2595BCED-4DCE-434A-BDEB-83565E3D7563}" srcOrd="2" destOrd="0" presId="urn:microsoft.com/office/officeart/2005/8/layout/vList2"/>
    <dgm:cxn modelId="{D5A9CCF0-0FB9-499F-A6B2-CB77E98AF529}" type="presParOf" srcId="{7D3EBC06-48AD-4E79-8BA3-7F199EFD4D77}" destId="{131D7BCE-5E68-4DBE-B328-ADA33CA95060}" srcOrd="3" destOrd="0" presId="urn:microsoft.com/office/officeart/2005/8/layout/vList2"/>
    <dgm:cxn modelId="{F7EFFEB0-001B-4896-BD60-BCBB666FD657}" type="presParOf" srcId="{7D3EBC06-48AD-4E79-8BA3-7F199EFD4D77}" destId="{D4BFBD17-9792-4A3D-93EB-45D4C4144653}" srcOrd="4" destOrd="0" presId="urn:microsoft.com/office/officeart/2005/8/layout/vList2"/>
    <dgm:cxn modelId="{0F02B2E2-1084-4B2D-90BB-D945D5D118E8}" type="presParOf" srcId="{7D3EBC06-48AD-4E79-8BA3-7F199EFD4D77}" destId="{9CC7B435-42F5-45AC-B645-32EDCD8380C7}" srcOrd="5" destOrd="0" presId="urn:microsoft.com/office/officeart/2005/8/layout/vList2"/>
    <dgm:cxn modelId="{2D1F8471-5BEC-4C09-94B6-7905AC250E07}" type="presParOf" srcId="{7D3EBC06-48AD-4E79-8BA3-7F199EFD4D77}" destId="{52F5B106-925C-4CEC-B6D4-4B32378A3DAC}" srcOrd="6" destOrd="0" presId="urn:microsoft.com/office/officeart/2005/8/layout/vList2"/>
    <dgm:cxn modelId="{473A471E-9798-4DF7-9C50-1C7BFF85A323}" type="presParOf" srcId="{7D3EBC06-48AD-4E79-8BA3-7F199EFD4D77}" destId="{92EA8A5A-BB21-43D9-9D59-EF0C3D7E5134}" srcOrd="7" destOrd="0" presId="urn:microsoft.com/office/officeart/2005/8/layout/vList2"/>
    <dgm:cxn modelId="{7A801215-973D-4543-A9E3-2FF349A8CF6A}" type="presParOf" srcId="{7D3EBC06-48AD-4E79-8BA3-7F199EFD4D77}" destId="{C580DE5C-1EB6-4DC7-9849-456C4849D2A9}" srcOrd="8" destOrd="0" presId="urn:microsoft.com/office/officeart/2005/8/layout/vList2"/>
    <dgm:cxn modelId="{28F3C889-852C-4427-B6D9-C97969B4711A}" type="presParOf" srcId="{7D3EBC06-48AD-4E79-8BA3-7F199EFD4D77}" destId="{797F4E43-83CF-4FDC-AF68-6A46C662357E}" srcOrd="9" destOrd="0" presId="urn:microsoft.com/office/officeart/2005/8/layout/vList2"/>
    <dgm:cxn modelId="{59DD8465-9424-4949-9CCE-DCB2B4FD1560}" type="presParOf" srcId="{7D3EBC06-48AD-4E79-8BA3-7F199EFD4D77}" destId="{18BD2FFA-13C8-4B30-9F1B-5CC22C5CA0A7}" srcOrd="10" destOrd="0" presId="urn:microsoft.com/office/officeart/2005/8/layout/vList2"/>
    <dgm:cxn modelId="{82879830-9371-4779-A21F-82B86987C86A}" type="presParOf" srcId="{7D3EBC06-48AD-4E79-8BA3-7F199EFD4D77}" destId="{6A060A3E-7EC0-4E1D-8EEE-7C05106A6031}" srcOrd="11" destOrd="0" presId="urn:microsoft.com/office/officeart/2005/8/layout/vList2"/>
    <dgm:cxn modelId="{D56F3D27-1231-457B-AAD7-0755FD25547D}" type="presParOf" srcId="{7D3EBC06-48AD-4E79-8BA3-7F199EFD4D77}" destId="{D8F83542-6375-4861-A3BB-9BBD710025E9}" srcOrd="12" destOrd="0" presId="urn:microsoft.com/office/officeart/2005/8/layout/vList2"/>
    <dgm:cxn modelId="{C9E4BF8F-FFD2-4586-8A92-B2ACBA761003}" type="presParOf" srcId="{7D3EBC06-48AD-4E79-8BA3-7F199EFD4D77}" destId="{C756B60B-D81E-4D53-932C-89FEDDE97463}" srcOrd="13" destOrd="0" presId="urn:microsoft.com/office/officeart/2005/8/layout/vList2"/>
    <dgm:cxn modelId="{FDBA46CB-D6F7-4D79-9F5B-8F7E80B32147}" type="presParOf" srcId="{7D3EBC06-48AD-4E79-8BA3-7F199EFD4D77}" destId="{A4111A38-7E57-4BFB-9634-2E1527F986CD}" srcOrd="14" destOrd="0" presId="urn:microsoft.com/office/officeart/2005/8/layout/vList2"/>
    <dgm:cxn modelId="{D114406D-37C6-4F48-AD70-C18FE41EEAFA}" type="presParOf" srcId="{7D3EBC06-48AD-4E79-8BA3-7F199EFD4D77}" destId="{C7CEB5FF-07F6-4A3F-8860-9FC1FD051781}" srcOrd="15" destOrd="0" presId="urn:microsoft.com/office/officeart/2005/8/layout/vList2"/>
    <dgm:cxn modelId="{937B6765-0074-4A02-906E-179D3A95FEB6}" type="presParOf" srcId="{7D3EBC06-48AD-4E79-8BA3-7F199EFD4D77}" destId="{9F2B956A-57EC-4907-B679-7F818DA10328}" srcOrd="16" destOrd="0" presId="urn:microsoft.com/office/officeart/2005/8/layout/vList2"/>
    <dgm:cxn modelId="{0FD16941-79A0-4DD4-83E4-66692F27F0DF}" type="presParOf" srcId="{7D3EBC06-48AD-4E79-8BA3-7F199EFD4D77}" destId="{E234E5C6-D8A3-4E38-9AEF-C9E545B49536}" srcOrd="17" destOrd="0" presId="urn:microsoft.com/office/officeart/2005/8/layout/vList2"/>
    <dgm:cxn modelId="{C6464245-27E1-4C1B-96C2-1F283FED1D71}" type="presParOf" srcId="{7D3EBC06-48AD-4E79-8BA3-7F199EFD4D77}" destId="{CC136604-47AB-42A6-B4B1-C8FD6CD17043}" srcOrd="18" destOrd="0" presId="urn:microsoft.com/office/officeart/2005/8/layout/vList2"/>
    <dgm:cxn modelId="{11588FB8-5977-41C3-8398-EC82D3944A91}" type="presParOf" srcId="{7D3EBC06-48AD-4E79-8BA3-7F199EFD4D77}" destId="{665DC789-3435-4AD5-8CDF-35CD8CC5E11F}" srcOrd="19" destOrd="0" presId="urn:microsoft.com/office/officeart/2005/8/layout/vList2"/>
    <dgm:cxn modelId="{6C71FDA5-5F6C-4445-8859-D75A29BC2484}" type="presParOf" srcId="{7D3EBC06-48AD-4E79-8BA3-7F199EFD4D77}" destId="{CB363116-9C80-4B13-9AFC-2C90DDB2AA94}" srcOrd="20" destOrd="0" presId="urn:microsoft.com/office/officeart/2005/8/layout/vList2"/>
    <dgm:cxn modelId="{44E73A9D-8DCB-4B1B-A772-C1E39C15D9AF}" type="presParOf" srcId="{7D3EBC06-48AD-4E79-8BA3-7F199EFD4D77}" destId="{EFF53740-E331-4BFF-9C4D-37354C21B6D9}" srcOrd="21" destOrd="0" presId="urn:microsoft.com/office/officeart/2005/8/layout/vList2"/>
    <dgm:cxn modelId="{2ABA561B-FB15-461E-A5DE-93CD76198E8F}" type="presParOf" srcId="{7D3EBC06-48AD-4E79-8BA3-7F199EFD4D77}" destId="{8883A1E3-766B-4FCA-87BD-9AABFF9D0D67}" srcOrd="2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373C70A-7E2E-4DCF-8487-977D27C6A0D6}" type="doc">
      <dgm:prSet loTypeId="urn:microsoft.com/office/officeart/2005/8/layout/default" loCatId="list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059087E-DB1F-49E8-AFD7-38EEA6A954E2}">
      <dgm:prSet custT="1"/>
      <dgm:spPr/>
      <dgm:t>
        <a:bodyPr/>
        <a:lstStyle/>
        <a:p>
          <a:r>
            <a: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Types of technology </a:t>
          </a:r>
        </a:p>
      </dgm:t>
    </dgm:pt>
    <dgm:pt modelId="{A4FB8861-2C25-426D-B131-3BA4157DE87B}" type="parTrans" cxnId="{4AFDA37B-8674-43B5-AF3A-BC406EBD993A}">
      <dgm:prSet/>
      <dgm:spPr/>
      <dgm:t>
        <a:bodyPr/>
        <a:lstStyle/>
        <a:p>
          <a:endParaRPr lang="en-GB"/>
        </a:p>
      </dgm:t>
    </dgm:pt>
    <dgm:pt modelId="{45B2A572-080E-45CB-8F55-95B03D916926}" type="sibTrans" cxnId="{4AFDA37B-8674-43B5-AF3A-BC406EBD993A}">
      <dgm:prSet/>
      <dgm:spPr/>
      <dgm:t>
        <a:bodyPr/>
        <a:lstStyle/>
        <a:p>
          <a:endParaRPr lang="en-GB"/>
        </a:p>
      </dgm:t>
    </dgm:pt>
    <dgm:pt modelId="{42F2E421-9C37-4BFF-8DB3-D1F1F8F7577F}">
      <dgm:prSet custT="1"/>
      <dgm:spPr/>
      <dgm:t>
        <a:bodyPr/>
        <a:lstStyle/>
        <a:p>
          <a:r>
            <a:rPr lang="en-GB" sz="2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Advantages </a:t>
          </a:r>
          <a:endParaRPr lang="en-GB" sz="24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99238520-2F11-4C8E-A897-B335CDA214FD}" type="parTrans" cxnId="{B1ACD279-FEF5-478A-A163-12777AE9DB0A}">
      <dgm:prSet/>
      <dgm:spPr/>
      <dgm:t>
        <a:bodyPr/>
        <a:lstStyle/>
        <a:p>
          <a:endParaRPr lang="en-GB"/>
        </a:p>
      </dgm:t>
    </dgm:pt>
    <dgm:pt modelId="{408A7878-DA74-44C1-A51B-C1452CFE74E0}" type="sibTrans" cxnId="{B1ACD279-FEF5-478A-A163-12777AE9DB0A}">
      <dgm:prSet/>
      <dgm:spPr/>
      <dgm:t>
        <a:bodyPr/>
        <a:lstStyle/>
        <a:p>
          <a:endParaRPr lang="en-GB"/>
        </a:p>
      </dgm:t>
    </dgm:pt>
    <dgm:pt modelId="{C73419C8-F3A6-42A7-AF26-B6929AAEAB67}">
      <dgm:prSet custT="1"/>
      <dgm:spPr/>
      <dgm:t>
        <a:bodyPr/>
        <a:lstStyle/>
        <a:p>
          <a:r>
            <a:rPr lang="en-GB" sz="24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Disadvantages</a:t>
          </a:r>
          <a:endParaRPr lang="en-GB" sz="24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62DEE78E-F79F-4E0D-A7C2-6A3996B87EE1}" type="parTrans" cxnId="{E9993259-3C3D-41DD-8521-A3A4695FA5CD}">
      <dgm:prSet/>
      <dgm:spPr/>
      <dgm:t>
        <a:bodyPr/>
        <a:lstStyle/>
        <a:p>
          <a:endParaRPr lang="en-GB"/>
        </a:p>
      </dgm:t>
    </dgm:pt>
    <dgm:pt modelId="{111AA582-D5B1-4D36-9BD9-18303918F741}" type="sibTrans" cxnId="{E9993259-3C3D-41DD-8521-A3A4695FA5CD}">
      <dgm:prSet/>
      <dgm:spPr/>
      <dgm:t>
        <a:bodyPr/>
        <a:lstStyle/>
        <a:p>
          <a:endParaRPr lang="en-GB"/>
        </a:p>
      </dgm:t>
    </dgm:pt>
    <dgm:pt modelId="{796223F8-015C-4EBE-B098-3BD7FD2C4A9B}">
      <dgm:prSet custT="1"/>
      <dgm:spPr/>
      <dgm:t>
        <a:bodyPr/>
        <a:lstStyle/>
        <a:p>
          <a:r>
            <a: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Impact</a:t>
          </a:r>
        </a:p>
      </dgm:t>
    </dgm:pt>
    <dgm:pt modelId="{24DF73C8-33FF-4E0F-B366-F394DC4D81DF}" type="parTrans" cxnId="{AF361A33-7D43-4841-AE6C-9EB60806F86D}">
      <dgm:prSet/>
      <dgm:spPr/>
      <dgm:t>
        <a:bodyPr/>
        <a:lstStyle/>
        <a:p>
          <a:endParaRPr lang="en-GB"/>
        </a:p>
      </dgm:t>
    </dgm:pt>
    <dgm:pt modelId="{3F2A985C-DF68-4DB3-A39D-80C2389937D1}" type="sibTrans" cxnId="{AF361A33-7D43-4841-AE6C-9EB60806F86D}">
      <dgm:prSet/>
      <dgm:spPr/>
      <dgm:t>
        <a:bodyPr/>
        <a:lstStyle/>
        <a:p>
          <a:endParaRPr lang="en-GB"/>
        </a:p>
      </dgm:t>
    </dgm:pt>
    <dgm:pt modelId="{A261157C-A9F0-44D6-B441-DF8E84EA3689}">
      <dgm:prSet custT="1"/>
      <dgm:spPr/>
      <dgm:t>
        <a:bodyPr/>
        <a:lstStyle/>
        <a:p>
          <a:pPr>
            <a:buClr>
              <a:srgbClr val="9BAFB5"/>
            </a:buClr>
            <a:buSzTx/>
          </a:pPr>
          <a:r>
            <a:rPr kumimoji="0" lang="en-GB" sz="2400" b="1" i="0" u="none" strike="noStrike" cap="none" spc="0" normalizeH="0" baseline="0" noProof="0" dirty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Many benefits</a:t>
          </a:r>
        </a:p>
      </dgm:t>
    </dgm:pt>
    <dgm:pt modelId="{4E0B7F87-B8CC-4B34-B699-D5CB99B7428C}" type="parTrans" cxnId="{5565F252-01DF-454A-9259-F06BF7F78CAD}">
      <dgm:prSet/>
      <dgm:spPr/>
      <dgm:t>
        <a:bodyPr/>
        <a:lstStyle/>
        <a:p>
          <a:endParaRPr lang="en-GB"/>
        </a:p>
      </dgm:t>
    </dgm:pt>
    <dgm:pt modelId="{AC8FD90C-313F-4E88-955B-DA874C02F5A8}" type="sibTrans" cxnId="{5565F252-01DF-454A-9259-F06BF7F78CAD}">
      <dgm:prSet/>
      <dgm:spPr/>
      <dgm:t>
        <a:bodyPr/>
        <a:lstStyle/>
        <a:p>
          <a:endParaRPr lang="en-GB"/>
        </a:p>
      </dgm:t>
    </dgm:pt>
    <dgm:pt modelId="{DA979872-446F-4508-A93F-FED6F1B5BA72}">
      <dgm:prSet custT="1"/>
      <dgm:spPr/>
      <dgm:t>
        <a:bodyPr/>
        <a:lstStyle/>
        <a:p>
          <a:r>
            <a:rPr kumimoji="0" lang="en-GB" sz="2000" b="0" i="0" u="none" strike="noStrike" cap="none" spc="0" normalizeH="0" baseline="0" noProof="0" dirty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Continuously growing</a:t>
          </a:r>
        </a:p>
      </dgm:t>
    </dgm:pt>
    <dgm:pt modelId="{8B593260-B260-47D9-92E3-C69EBBC487BD}" type="parTrans" cxnId="{93CE3A95-BEEB-47AF-8168-C4C28FC0D02C}">
      <dgm:prSet/>
      <dgm:spPr/>
      <dgm:t>
        <a:bodyPr/>
        <a:lstStyle/>
        <a:p>
          <a:endParaRPr lang="en-GB"/>
        </a:p>
      </dgm:t>
    </dgm:pt>
    <dgm:pt modelId="{FDCB1FBF-580B-4B61-ADE4-663D1EE4E03D}" type="sibTrans" cxnId="{93CE3A95-BEEB-47AF-8168-C4C28FC0D02C}">
      <dgm:prSet/>
      <dgm:spPr/>
      <dgm:t>
        <a:bodyPr/>
        <a:lstStyle/>
        <a:p>
          <a:endParaRPr lang="en-GB"/>
        </a:p>
      </dgm:t>
    </dgm:pt>
    <dgm:pt modelId="{EB3906EC-58BE-45A6-98FF-A361E941BE51}">
      <dgm:prSet custT="1"/>
      <dgm:spPr/>
      <dgm:t>
        <a:bodyPr/>
        <a:lstStyle/>
        <a:p>
          <a:r>
            <a:rPr kumimoji="0" lang="en-GB" sz="2000" b="0" i="0" u="none" strike="noStrike" cap="none" spc="0" normalizeH="0" baseline="0" noProof="0" dirty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Makes life and learning easier</a:t>
          </a:r>
        </a:p>
      </dgm:t>
    </dgm:pt>
    <dgm:pt modelId="{CDB53EE9-BA1A-459F-940D-12BE4CB8FE6A}" type="parTrans" cxnId="{0A8BA2D8-3093-4ECD-AFB1-3A9A25E66DD4}">
      <dgm:prSet/>
      <dgm:spPr/>
      <dgm:t>
        <a:bodyPr/>
        <a:lstStyle/>
        <a:p>
          <a:endParaRPr lang="en-GB"/>
        </a:p>
      </dgm:t>
    </dgm:pt>
    <dgm:pt modelId="{2ADC2095-1964-4ACD-AE28-491EF985E404}" type="sibTrans" cxnId="{0A8BA2D8-3093-4ECD-AFB1-3A9A25E66DD4}">
      <dgm:prSet/>
      <dgm:spPr/>
      <dgm:t>
        <a:bodyPr/>
        <a:lstStyle/>
        <a:p>
          <a:endParaRPr lang="en-GB"/>
        </a:p>
      </dgm:t>
    </dgm:pt>
    <dgm:pt modelId="{B230D109-6B56-47C8-A30A-22D36B6942FB}">
      <dgm:prSet custT="1"/>
      <dgm:spPr/>
      <dgm:t>
        <a:bodyPr/>
        <a:lstStyle/>
        <a:p>
          <a:r>
            <a:rPr kumimoji="0" lang="en-GB" sz="2400" b="1" i="0" u="none" strike="noStrike" cap="none" spc="0" normalizeH="0" baseline="0" noProof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Many risks</a:t>
          </a:r>
        </a:p>
      </dgm:t>
    </dgm:pt>
    <dgm:pt modelId="{065CCF62-80DB-496D-BF88-D7A12C5B8E2A}" type="parTrans" cxnId="{291F9023-B3A0-47CD-9685-FA405C7B3851}">
      <dgm:prSet/>
      <dgm:spPr/>
      <dgm:t>
        <a:bodyPr/>
        <a:lstStyle/>
        <a:p>
          <a:endParaRPr lang="en-GB"/>
        </a:p>
      </dgm:t>
    </dgm:pt>
    <dgm:pt modelId="{ED1CFAB4-1916-4D0C-864F-502D6D29F45B}" type="sibTrans" cxnId="{291F9023-B3A0-47CD-9685-FA405C7B3851}">
      <dgm:prSet/>
      <dgm:spPr/>
      <dgm:t>
        <a:bodyPr/>
        <a:lstStyle/>
        <a:p>
          <a:endParaRPr lang="en-GB"/>
        </a:p>
      </dgm:t>
    </dgm:pt>
    <dgm:pt modelId="{F53DCA63-25BA-44B3-891F-A45916134381}">
      <dgm:prSet custT="1"/>
      <dgm:spPr/>
      <dgm:t>
        <a:bodyPr/>
        <a:lstStyle/>
        <a:p>
          <a:r>
            <a:rPr kumimoji="0" lang="en-GB" sz="2000" b="0" i="0" u="none" strike="noStrike" cap="none" spc="0" normalizeH="0" baseline="0" noProof="0" dirty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Affects physical, mental and emotional health</a:t>
          </a:r>
        </a:p>
      </dgm:t>
    </dgm:pt>
    <dgm:pt modelId="{B19D8D87-1EE5-40C0-B158-D3B48A3F9607}" type="parTrans" cxnId="{6E1BAE3F-3895-472E-AF40-8AECA5B91D4B}">
      <dgm:prSet/>
      <dgm:spPr/>
      <dgm:t>
        <a:bodyPr/>
        <a:lstStyle/>
        <a:p>
          <a:endParaRPr lang="en-GB"/>
        </a:p>
      </dgm:t>
    </dgm:pt>
    <dgm:pt modelId="{2FE23822-4EB1-4444-BBBC-051E2D3E5B73}" type="sibTrans" cxnId="{6E1BAE3F-3895-472E-AF40-8AECA5B91D4B}">
      <dgm:prSet/>
      <dgm:spPr/>
      <dgm:t>
        <a:bodyPr/>
        <a:lstStyle/>
        <a:p>
          <a:endParaRPr lang="en-GB"/>
        </a:p>
      </dgm:t>
    </dgm:pt>
    <dgm:pt modelId="{F4E7B77A-3724-4401-98AD-40BC74E7EEAD}" type="pres">
      <dgm:prSet presAssocID="{9373C70A-7E2E-4DCF-8487-977D27C6A0D6}" presName="diagram" presStyleCnt="0">
        <dgm:presLayoutVars>
          <dgm:dir/>
          <dgm:resizeHandles val="exact"/>
        </dgm:presLayoutVars>
      </dgm:prSet>
      <dgm:spPr/>
    </dgm:pt>
    <dgm:pt modelId="{093F9AFE-DB19-4A55-8E3F-D5B898CA7E82}" type="pres">
      <dgm:prSet presAssocID="{6059087E-DB1F-49E8-AFD7-38EEA6A954E2}" presName="node" presStyleLbl="node1" presStyleIdx="0" presStyleCnt="6">
        <dgm:presLayoutVars>
          <dgm:bulletEnabled val="1"/>
        </dgm:presLayoutVars>
      </dgm:prSet>
      <dgm:spPr/>
    </dgm:pt>
    <dgm:pt modelId="{21BDA101-07AF-4E29-A086-D44BB1CF4C45}" type="pres">
      <dgm:prSet presAssocID="{45B2A572-080E-45CB-8F55-95B03D916926}" presName="sibTrans" presStyleCnt="0"/>
      <dgm:spPr/>
    </dgm:pt>
    <dgm:pt modelId="{8C03F9A8-C8D3-457B-BA23-40811C9D3DE1}" type="pres">
      <dgm:prSet presAssocID="{42F2E421-9C37-4BFF-8DB3-D1F1F8F7577F}" presName="node" presStyleLbl="node1" presStyleIdx="1" presStyleCnt="6">
        <dgm:presLayoutVars>
          <dgm:bulletEnabled val="1"/>
        </dgm:presLayoutVars>
      </dgm:prSet>
      <dgm:spPr/>
    </dgm:pt>
    <dgm:pt modelId="{8B6FA74A-9FE1-466C-B6C1-97A176F45F70}" type="pres">
      <dgm:prSet presAssocID="{408A7878-DA74-44C1-A51B-C1452CFE74E0}" presName="sibTrans" presStyleCnt="0"/>
      <dgm:spPr/>
    </dgm:pt>
    <dgm:pt modelId="{7F1665D8-686B-400E-8169-EA110C235E29}" type="pres">
      <dgm:prSet presAssocID="{C73419C8-F3A6-42A7-AF26-B6929AAEAB67}" presName="node" presStyleLbl="node1" presStyleIdx="2" presStyleCnt="6">
        <dgm:presLayoutVars>
          <dgm:bulletEnabled val="1"/>
        </dgm:presLayoutVars>
      </dgm:prSet>
      <dgm:spPr/>
    </dgm:pt>
    <dgm:pt modelId="{F0325F85-F276-4A7E-92C7-F43868514524}" type="pres">
      <dgm:prSet presAssocID="{111AA582-D5B1-4D36-9BD9-18303918F741}" presName="sibTrans" presStyleCnt="0"/>
      <dgm:spPr/>
    </dgm:pt>
    <dgm:pt modelId="{D00648F5-BF19-4B7F-B167-2CFD3C9E4BEC}" type="pres">
      <dgm:prSet presAssocID="{796223F8-015C-4EBE-B098-3BD7FD2C4A9B}" presName="node" presStyleLbl="node1" presStyleIdx="3" presStyleCnt="6">
        <dgm:presLayoutVars>
          <dgm:bulletEnabled val="1"/>
        </dgm:presLayoutVars>
      </dgm:prSet>
      <dgm:spPr/>
    </dgm:pt>
    <dgm:pt modelId="{3C5C33B1-B62B-404C-9472-820CDA77AAAB}" type="pres">
      <dgm:prSet presAssocID="{3F2A985C-DF68-4DB3-A39D-80C2389937D1}" presName="sibTrans" presStyleCnt="0"/>
      <dgm:spPr/>
    </dgm:pt>
    <dgm:pt modelId="{029744B2-2979-40A1-98FF-8872710E3616}" type="pres">
      <dgm:prSet presAssocID="{A261157C-A9F0-44D6-B441-DF8E84EA3689}" presName="node" presStyleLbl="node1" presStyleIdx="4" presStyleCnt="6">
        <dgm:presLayoutVars>
          <dgm:bulletEnabled val="1"/>
        </dgm:presLayoutVars>
      </dgm:prSet>
      <dgm:spPr/>
    </dgm:pt>
    <dgm:pt modelId="{DE6915BF-2BD8-4189-B5D0-93BEC69485D3}" type="pres">
      <dgm:prSet presAssocID="{AC8FD90C-313F-4E88-955B-DA874C02F5A8}" presName="sibTrans" presStyleCnt="0"/>
      <dgm:spPr/>
    </dgm:pt>
    <dgm:pt modelId="{B3E4F616-EB04-40AB-BF8A-553486BC0681}" type="pres">
      <dgm:prSet presAssocID="{B230D109-6B56-47C8-A30A-22D36B6942FB}" presName="node" presStyleLbl="node1" presStyleIdx="5" presStyleCnt="6">
        <dgm:presLayoutVars>
          <dgm:bulletEnabled val="1"/>
        </dgm:presLayoutVars>
      </dgm:prSet>
      <dgm:spPr/>
    </dgm:pt>
  </dgm:ptLst>
  <dgm:cxnLst>
    <dgm:cxn modelId="{7DE50600-2781-4C5E-806C-7BD47B72CA0A}" type="presOf" srcId="{9373C70A-7E2E-4DCF-8487-977D27C6A0D6}" destId="{F4E7B77A-3724-4401-98AD-40BC74E7EEAD}" srcOrd="0" destOrd="0" presId="urn:microsoft.com/office/officeart/2005/8/layout/default"/>
    <dgm:cxn modelId="{F63BC800-AD21-4D84-94AD-EE6B2D283F8D}" type="presOf" srcId="{EB3906EC-58BE-45A6-98FF-A361E941BE51}" destId="{029744B2-2979-40A1-98FF-8872710E3616}" srcOrd="0" destOrd="2" presId="urn:microsoft.com/office/officeart/2005/8/layout/default"/>
    <dgm:cxn modelId="{26790001-9D61-4FFB-AAE9-764452B9CA73}" type="presOf" srcId="{F53DCA63-25BA-44B3-891F-A45916134381}" destId="{B3E4F616-EB04-40AB-BF8A-553486BC0681}" srcOrd="0" destOrd="1" presId="urn:microsoft.com/office/officeart/2005/8/layout/default"/>
    <dgm:cxn modelId="{2F3ECB0A-3DA8-459B-A536-ACD6550BB43B}" type="presOf" srcId="{796223F8-015C-4EBE-B098-3BD7FD2C4A9B}" destId="{D00648F5-BF19-4B7F-B167-2CFD3C9E4BEC}" srcOrd="0" destOrd="0" presId="urn:microsoft.com/office/officeart/2005/8/layout/default"/>
    <dgm:cxn modelId="{291F9023-B3A0-47CD-9685-FA405C7B3851}" srcId="{9373C70A-7E2E-4DCF-8487-977D27C6A0D6}" destId="{B230D109-6B56-47C8-A30A-22D36B6942FB}" srcOrd="5" destOrd="0" parTransId="{065CCF62-80DB-496D-BF88-D7A12C5B8E2A}" sibTransId="{ED1CFAB4-1916-4D0C-864F-502D6D29F45B}"/>
    <dgm:cxn modelId="{AF361A33-7D43-4841-AE6C-9EB60806F86D}" srcId="{9373C70A-7E2E-4DCF-8487-977D27C6A0D6}" destId="{796223F8-015C-4EBE-B098-3BD7FD2C4A9B}" srcOrd="3" destOrd="0" parTransId="{24DF73C8-33FF-4E0F-B366-F394DC4D81DF}" sibTransId="{3F2A985C-DF68-4DB3-A39D-80C2389937D1}"/>
    <dgm:cxn modelId="{5E3C5D34-E87B-4F08-ADBB-DD98791C5307}" type="presOf" srcId="{6059087E-DB1F-49E8-AFD7-38EEA6A954E2}" destId="{093F9AFE-DB19-4A55-8E3F-D5B898CA7E82}" srcOrd="0" destOrd="0" presId="urn:microsoft.com/office/officeart/2005/8/layout/default"/>
    <dgm:cxn modelId="{6E1BAE3F-3895-472E-AF40-8AECA5B91D4B}" srcId="{B230D109-6B56-47C8-A30A-22D36B6942FB}" destId="{F53DCA63-25BA-44B3-891F-A45916134381}" srcOrd="0" destOrd="0" parTransId="{B19D8D87-1EE5-40C0-B158-D3B48A3F9607}" sibTransId="{2FE23822-4EB1-4444-BBBC-051E2D3E5B73}"/>
    <dgm:cxn modelId="{9665225C-EC96-41E1-9682-6C3F37E0E061}" type="presOf" srcId="{C73419C8-F3A6-42A7-AF26-B6929AAEAB67}" destId="{7F1665D8-686B-400E-8169-EA110C235E29}" srcOrd="0" destOrd="0" presId="urn:microsoft.com/office/officeart/2005/8/layout/default"/>
    <dgm:cxn modelId="{5565F252-01DF-454A-9259-F06BF7F78CAD}" srcId="{9373C70A-7E2E-4DCF-8487-977D27C6A0D6}" destId="{A261157C-A9F0-44D6-B441-DF8E84EA3689}" srcOrd="4" destOrd="0" parTransId="{4E0B7F87-B8CC-4B34-B699-D5CB99B7428C}" sibTransId="{AC8FD90C-313F-4E88-955B-DA874C02F5A8}"/>
    <dgm:cxn modelId="{94682C59-EEFC-4FFD-A4C5-5361C9EE1CD7}" type="presOf" srcId="{A261157C-A9F0-44D6-B441-DF8E84EA3689}" destId="{029744B2-2979-40A1-98FF-8872710E3616}" srcOrd="0" destOrd="0" presId="urn:microsoft.com/office/officeart/2005/8/layout/default"/>
    <dgm:cxn modelId="{E9993259-3C3D-41DD-8521-A3A4695FA5CD}" srcId="{9373C70A-7E2E-4DCF-8487-977D27C6A0D6}" destId="{C73419C8-F3A6-42A7-AF26-B6929AAEAB67}" srcOrd="2" destOrd="0" parTransId="{62DEE78E-F79F-4E0D-A7C2-6A3996B87EE1}" sibTransId="{111AA582-D5B1-4D36-9BD9-18303918F741}"/>
    <dgm:cxn modelId="{B1ACD279-FEF5-478A-A163-12777AE9DB0A}" srcId="{9373C70A-7E2E-4DCF-8487-977D27C6A0D6}" destId="{42F2E421-9C37-4BFF-8DB3-D1F1F8F7577F}" srcOrd="1" destOrd="0" parTransId="{99238520-2F11-4C8E-A897-B335CDA214FD}" sibTransId="{408A7878-DA74-44C1-A51B-C1452CFE74E0}"/>
    <dgm:cxn modelId="{4AFDA37B-8674-43B5-AF3A-BC406EBD993A}" srcId="{9373C70A-7E2E-4DCF-8487-977D27C6A0D6}" destId="{6059087E-DB1F-49E8-AFD7-38EEA6A954E2}" srcOrd="0" destOrd="0" parTransId="{A4FB8861-2C25-426D-B131-3BA4157DE87B}" sibTransId="{45B2A572-080E-45CB-8F55-95B03D916926}"/>
    <dgm:cxn modelId="{93CE3A95-BEEB-47AF-8168-C4C28FC0D02C}" srcId="{A261157C-A9F0-44D6-B441-DF8E84EA3689}" destId="{DA979872-446F-4508-A93F-FED6F1B5BA72}" srcOrd="0" destOrd="0" parTransId="{8B593260-B260-47D9-92E3-C69EBBC487BD}" sibTransId="{FDCB1FBF-580B-4B61-ADE4-663D1EE4E03D}"/>
    <dgm:cxn modelId="{E0196FA7-1052-4521-923B-0B86DD112675}" type="presOf" srcId="{B230D109-6B56-47C8-A30A-22D36B6942FB}" destId="{B3E4F616-EB04-40AB-BF8A-553486BC0681}" srcOrd="0" destOrd="0" presId="urn:microsoft.com/office/officeart/2005/8/layout/default"/>
    <dgm:cxn modelId="{0A8BA2D8-3093-4ECD-AFB1-3A9A25E66DD4}" srcId="{A261157C-A9F0-44D6-B441-DF8E84EA3689}" destId="{EB3906EC-58BE-45A6-98FF-A361E941BE51}" srcOrd="1" destOrd="0" parTransId="{CDB53EE9-BA1A-459F-940D-12BE4CB8FE6A}" sibTransId="{2ADC2095-1964-4ACD-AE28-491EF985E404}"/>
    <dgm:cxn modelId="{CBD8C6F0-B76F-45BE-8A79-E3D2B3D63635}" type="presOf" srcId="{42F2E421-9C37-4BFF-8DB3-D1F1F8F7577F}" destId="{8C03F9A8-C8D3-457B-BA23-40811C9D3DE1}" srcOrd="0" destOrd="0" presId="urn:microsoft.com/office/officeart/2005/8/layout/default"/>
    <dgm:cxn modelId="{D4DDDFFF-F3BE-4E1E-BF74-C2602E69DF3C}" type="presOf" srcId="{DA979872-446F-4508-A93F-FED6F1B5BA72}" destId="{029744B2-2979-40A1-98FF-8872710E3616}" srcOrd="0" destOrd="1" presId="urn:microsoft.com/office/officeart/2005/8/layout/default"/>
    <dgm:cxn modelId="{6A6AA961-A16E-4799-BE2C-1CE407EFB798}" type="presParOf" srcId="{F4E7B77A-3724-4401-98AD-40BC74E7EEAD}" destId="{093F9AFE-DB19-4A55-8E3F-D5B898CA7E82}" srcOrd="0" destOrd="0" presId="urn:microsoft.com/office/officeart/2005/8/layout/default"/>
    <dgm:cxn modelId="{7383305E-8B18-49A1-99F5-D38777B98491}" type="presParOf" srcId="{F4E7B77A-3724-4401-98AD-40BC74E7EEAD}" destId="{21BDA101-07AF-4E29-A086-D44BB1CF4C45}" srcOrd="1" destOrd="0" presId="urn:microsoft.com/office/officeart/2005/8/layout/default"/>
    <dgm:cxn modelId="{1151A0CB-B61A-4BBA-A4A8-9958BBA83C1B}" type="presParOf" srcId="{F4E7B77A-3724-4401-98AD-40BC74E7EEAD}" destId="{8C03F9A8-C8D3-457B-BA23-40811C9D3DE1}" srcOrd="2" destOrd="0" presId="urn:microsoft.com/office/officeart/2005/8/layout/default"/>
    <dgm:cxn modelId="{C5F8058B-2AD0-4674-9FF3-4536F7AAA8C8}" type="presParOf" srcId="{F4E7B77A-3724-4401-98AD-40BC74E7EEAD}" destId="{8B6FA74A-9FE1-466C-B6C1-97A176F45F70}" srcOrd="3" destOrd="0" presId="urn:microsoft.com/office/officeart/2005/8/layout/default"/>
    <dgm:cxn modelId="{457FBC6C-A746-494D-AF3D-53B123F96578}" type="presParOf" srcId="{F4E7B77A-3724-4401-98AD-40BC74E7EEAD}" destId="{7F1665D8-686B-400E-8169-EA110C235E29}" srcOrd="4" destOrd="0" presId="urn:microsoft.com/office/officeart/2005/8/layout/default"/>
    <dgm:cxn modelId="{8B95DB4B-2780-44A1-AB5C-52D51D330BC0}" type="presParOf" srcId="{F4E7B77A-3724-4401-98AD-40BC74E7EEAD}" destId="{F0325F85-F276-4A7E-92C7-F43868514524}" srcOrd="5" destOrd="0" presId="urn:microsoft.com/office/officeart/2005/8/layout/default"/>
    <dgm:cxn modelId="{D7D1D17C-96B9-4C39-9113-B97100B05C7C}" type="presParOf" srcId="{F4E7B77A-3724-4401-98AD-40BC74E7EEAD}" destId="{D00648F5-BF19-4B7F-B167-2CFD3C9E4BEC}" srcOrd="6" destOrd="0" presId="urn:microsoft.com/office/officeart/2005/8/layout/default"/>
    <dgm:cxn modelId="{03116661-9DD6-488A-B226-1084A788E60C}" type="presParOf" srcId="{F4E7B77A-3724-4401-98AD-40BC74E7EEAD}" destId="{3C5C33B1-B62B-404C-9472-820CDA77AAAB}" srcOrd="7" destOrd="0" presId="urn:microsoft.com/office/officeart/2005/8/layout/default"/>
    <dgm:cxn modelId="{16AC992B-1E2C-4EFF-A406-24AB5DD8669E}" type="presParOf" srcId="{F4E7B77A-3724-4401-98AD-40BC74E7EEAD}" destId="{029744B2-2979-40A1-98FF-8872710E3616}" srcOrd="8" destOrd="0" presId="urn:microsoft.com/office/officeart/2005/8/layout/default"/>
    <dgm:cxn modelId="{EBDA2A19-059A-426E-9D8D-8D7C773BB205}" type="presParOf" srcId="{F4E7B77A-3724-4401-98AD-40BC74E7EEAD}" destId="{DE6915BF-2BD8-4189-B5D0-93BEC69485D3}" srcOrd="9" destOrd="0" presId="urn:microsoft.com/office/officeart/2005/8/layout/default"/>
    <dgm:cxn modelId="{E2262AFE-0052-4D79-9448-651103E26CB0}" type="presParOf" srcId="{F4E7B77A-3724-4401-98AD-40BC74E7EEAD}" destId="{B3E4F616-EB04-40AB-BF8A-553486BC0681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1F8139B-180B-4D27-9239-4E67D3EC4C1F}" type="doc">
      <dgm:prSet loTypeId="urn:microsoft.com/office/officeart/2005/8/layout/default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375B5AE-8BED-47F7-8B5C-D7F2E9B3FA4F}">
      <dgm:prSet phldrT="[Text]" custT="1"/>
      <dgm:spPr>
        <a:ln w="38100">
          <a:solidFill>
            <a:schemeClr val="bg1"/>
          </a:solidFill>
        </a:ln>
      </dgm:spPr>
      <dgm:t>
        <a:bodyPr/>
        <a:lstStyle/>
        <a:p>
          <a:r>
            <a:rPr lang="en-US" sz="2800" b="1" dirty="0">
              <a:latin typeface="Arial" panose="020B0604020202020204" pitchFamily="34" charset="0"/>
              <a:cs typeface="Arial" panose="020B0604020202020204" pitchFamily="34" charset="0"/>
            </a:rPr>
            <a:t>THANK YOU</a:t>
          </a:r>
          <a:endParaRPr lang="en-GB" sz="2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265EA7D-4354-46C1-AE60-C37D3501DFE0}" type="parTrans" cxnId="{C432C21C-F4E8-4C39-90A0-E9AB0FF3E590}">
      <dgm:prSet/>
      <dgm:spPr/>
      <dgm:t>
        <a:bodyPr/>
        <a:lstStyle/>
        <a:p>
          <a:endParaRPr lang="en-GB"/>
        </a:p>
      </dgm:t>
    </dgm:pt>
    <dgm:pt modelId="{CBB8D188-B198-4D3E-A8D6-8DDDB96C990E}" type="sibTrans" cxnId="{C432C21C-F4E8-4C39-90A0-E9AB0FF3E590}">
      <dgm:prSet/>
      <dgm:spPr/>
      <dgm:t>
        <a:bodyPr/>
        <a:lstStyle/>
        <a:p>
          <a:endParaRPr lang="en-GB"/>
        </a:p>
      </dgm:t>
    </dgm:pt>
    <dgm:pt modelId="{CC1F4199-B816-41D1-BB48-2CABABB2399A}" type="pres">
      <dgm:prSet presAssocID="{B1F8139B-180B-4D27-9239-4E67D3EC4C1F}" presName="diagram" presStyleCnt="0">
        <dgm:presLayoutVars>
          <dgm:dir/>
          <dgm:resizeHandles val="exact"/>
        </dgm:presLayoutVars>
      </dgm:prSet>
      <dgm:spPr/>
    </dgm:pt>
    <dgm:pt modelId="{72B42826-0A8A-4013-8890-5DD2B44554A2}" type="pres">
      <dgm:prSet presAssocID="{8375B5AE-8BED-47F7-8B5C-D7F2E9B3FA4F}" presName="node" presStyleLbl="node1" presStyleIdx="0" presStyleCnt="1" custScaleX="103033" custScaleY="41933" custLinFactNeighborX="16916" custLinFactNeighborY="6108">
        <dgm:presLayoutVars>
          <dgm:bulletEnabled val="1"/>
        </dgm:presLayoutVars>
      </dgm:prSet>
      <dgm:spPr/>
    </dgm:pt>
  </dgm:ptLst>
  <dgm:cxnLst>
    <dgm:cxn modelId="{C432C21C-F4E8-4C39-90A0-E9AB0FF3E590}" srcId="{B1F8139B-180B-4D27-9239-4E67D3EC4C1F}" destId="{8375B5AE-8BED-47F7-8B5C-D7F2E9B3FA4F}" srcOrd="0" destOrd="0" parTransId="{2265EA7D-4354-46C1-AE60-C37D3501DFE0}" sibTransId="{CBB8D188-B198-4D3E-A8D6-8DDDB96C990E}"/>
    <dgm:cxn modelId="{1866FB9D-F887-4EA8-B5D8-1920D0F9E8E6}" type="presOf" srcId="{B1F8139B-180B-4D27-9239-4E67D3EC4C1F}" destId="{CC1F4199-B816-41D1-BB48-2CABABB2399A}" srcOrd="0" destOrd="0" presId="urn:microsoft.com/office/officeart/2005/8/layout/default"/>
    <dgm:cxn modelId="{F013B0A8-E1F3-477F-826F-A84AA7D8EEB5}" type="presOf" srcId="{8375B5AE-8BED-47F7-8B5C-D7F2E9B3FA4F}" destId="{72B42826-0A8A-4013-8890-5DD2B44554A2}" srcOrd="0" destOrd="0" presId="urn:microsoft.com/office/officeart/2005/8/layout/default"/>
    <dgm:cxn modelId="{C799E69C-71BF-4059-9F06-1055B34449C6}" type="presParOf" srcId="{CC1F4199-B816-41D1-BB48-2CABABB2399A}" destId="{72B42826-0A8A-4013-8890-5DD2B44554A2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7FC93AD-17B9-4D8A-AC44-7E785E02BA39}" type="doc">
      <dgm:prSet loTypeId="urn:microsoft.com/office/officeart/2008/layout/LinedList" loCatId="list" qsTypeId="urn:microsoft.com/office/officeart/2005/8/quickstyle/simple4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D2B4CF91-0FCA-4121-A3A2-5CB70747EED6}">
      <dgm:prSet custT="1"/>
      <dgm:spPr/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Behrens, A. (2019), Positive and Negative Effects of Technology on Education. [Online], Available at: </a:t>
          </a:r>
          <a:r>
            <a:rPr lang="en-GB" sz="1100" u="sng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https://positivenegativeimpact.com/technology-on-education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 (Accessed: 12</a:t>
          </a:r>
          <a:r>
            <a:rPr lang="en-GB" sz="11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 April 2022).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914DFC9-F2A4-4984-9E15-EF3A4E0A765E}" type="parTrans" cxnId="{C8080A23-2FE6-498D-B2BA-40AF06132BDB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629521-B246-4616-9727-C5F114ED4DA6}" type="sibTrans" cxnId="{C8080A23-2FE6-498D-B2BA-40AF06132BDB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786E0F-87D9-4CAD-9D39-A78BD7B73EBD}">
      <dgm:prSet custT="1"/>
      <dgm:spPr/>
      <dgm:t>
        <a:bodyPr/>
        <a:lstStyle/>
        <a:p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Cambridge Dictionary (2022) Education definition. [Online], Available at: </a:t>
          </a:r>
          <a:r>
            <a:rPr lang="en-GB" sz="1100" u="sng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2"/>
            </a:rPr>
            <a:t>https://dictionary.cambridge.org/dictionary/english/education</a:t>
          </a:r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 (Accessed: 8</a:t>
          </a:r>
          <a:r>
            <a:rPr lang="en-GB" sz="1100" baseline="3000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 April 2022).</a:t>
          </a:r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E220A4-30B1-49AA-9903-B18120705725}" type="parTrans" cxnId="{28E2D3AA-0B86-416E-8587-6EA95D7048A3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A8C9A4-0B99-4556-AB21-E98330CCA2CC}" type="sibTrans" cxnId="{28E2D3AA-0B86-416E-8587-6EA95D7048A3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B588DA-13DB-4CF5-95E5-CF0278FBC696}">
      <dgm:prSet custT="1"/>
      <dgm:spPr/>
      <dgm:t>
        <a:bodyPr/>
        <a:lstStyle/>
        <a:p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Cambridge Dictionary (2022) Technology definition. [Online], Available at: </a:t>
          </a:r>
          <a:r>
            <a:rPr lang="en-GB" sz="1100" u="sng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3"/>
            </a:rPr>
            <a:t>https://dictionary.cambridge.org/dictionary/english/technology</a:t>
          </a:r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 (Accessed: 8</a:t>
          </a:r>
          <a:r>
            <a:rPr lang="en-GB" sz="1100" baseline="3000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 April 2022).</a:t>
          </a:r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B42A8C-D2B9-47AE-9865-1596C1DAED8E}" type="parTrans" cxnId="{8C979630-9517-46A1-B8C5-312849B97257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8A1DA9-5FDF-43F7-A789-0D56DFFA988F}" type="sibTrans" cxnId="{8C979630-9517-46A1-B8C5-312849B97257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180CDD5-6CE6-4A13-9182-D8E04549EFCD}">
      <dgm:prSet custT="1"/>
      <dgm:spPr/>
      <dgm:t>
        <a:bodyPr/>
        <a:lstStyle/>
        <a:p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Education Endowment Foundation (2022), Digital technology. [Online], Available at: </a:t>
          </a:r>
          <a:r>
            <a:rPr lang="en-GB" sz="1100" u="sng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4"/>
            </a:rPr>
            <a:t>https://educationendowmentfoundation.org.uk/education-evidence/early-years-toolkit/digital-technology/technical-appendix</a:t>
          </a:r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 (Accessed: 8</a:t>
          </a:r>
          <a:r>
            <a:rPr lang="en-GB" sz="1100" baseline="3000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 April 2022).</a:t>
          </a:r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9739465-3890-46BD-86BE-2F3E6BBBF2AF}" type="parTrans" cxnId="{441F46AD-8B9F-41D3-B72C-FF544B6A98CF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0FC2EC-5153-490D-AF9F-D4BB5623F1A5}" type="sibTrans" cxnId="{441F46AD-8B9F-41D3-B72C-FF544B6A98CF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7AEB6D-E963-49B4-AADF-F55C715DA06C}">
      <dgm:prSet custT="1"/>
      <dgm:spPr/>
      <dgm:t>
        <a:bodyPr/>
        <a:lstStyle/>
        <a:p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Ghosh, R. (2013), Victorious kidds educares, Impact of Technology on Education. [Online], Available at: </a:t>
          </a:r>
          <a:r>
            <a:rPr lang="en-GB" sz="1100" u="sng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5"/>
            </a:rPr>
            <a:t>https://www.victoriouskidsseducares.org/impact-of-technology-on-education/</a:t>
          </a:r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 (Accessed: 10</a:t>
          </a:r>
          <a:r>
            <a:rPr lang="en-GB" sz="1100" baseline="3000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 April 2022).</a:t>
          </a:r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415B77-4576-4B85-8846-7D48C5ECEDF9}" type="parTrans" cxnId="{B094D0B6-2FFF-4ADA-9AAB-A4D6C4BD2A61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53443B3-E384-4D7D-8729-09366C511C20}" type="sibTrans" cxnId="{B094D0B6-2FFF-4ADA-9AAB-A4D6C4BD2A61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5E4053-5939-4C50-84A4-58AD1692E9DB}">
      <dgm:prSet custT="1"/>
      <dgm:spPr/>
      <dgm:t>
        <a:bodyPr/>
        <a:lstStyle/>
        <a:p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Higgins, S., Xiao, Z. and Katsipataki, M., 2012. The Impact of Digital Technology on Learning: A Summary for the Education Endowment Foundation. Full Report. Education Endowment Foundation.</a:t>
          </a:r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C199722-BB03-4C82-8150-83D41DC70A93}" type="parTrans" cxnId="{3C2BAEFA-328A-4D3F-8C17-D79DA3E73083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71740C5-5C3D-436D-8E96-AFFB5B3943B6}" type="sibTrans" cxnId="{3C2BAEFA-328A-4D3F-8C17-D79DA3E73083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D5E2552-6D32-45D9-B798-A0EA4BA3C57E}">
      <dgm:prSet custT="1"/>
      <dgm:spPr/>
      <dgm:t>
        <a:bodyPr/>
        <a:lstStyle/>
        <a:p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Lynch, M. (2017), The Tech Edvocate, 7 WAYS TECHNOLOGY IS IMPACTING MODERN EDUCATION. [Online], Available at: </a:t>
          </a:r>
          <a:r>
            <a:rPr lang="en-GB" sz="1100" u="sng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6"/>
            </a:rPr>
            <a:t>https://www.thetechedvocate.org/7-ways-technology-impacting-modern-education/</a:t>
          </a:r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 (Accessed: 9</a:t>
          </a:r>
          <a:r>
            <a:rPr lang="en-GB" sz="1100" baseline="3000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 April 2022).</a:t>
          </a:r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81E3687-ECCA-4B39-8977-A27ED99E2DE7}" type="parTrans" cxnId="{CAFEE6B6-D717-4256-BCD9-44F08701E7F7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5F8520-6AB2-4022-88CA-82DF80C7CEFD}" type="sibTrans" cxnId="{CAFEE6B6-D717-4256-BCD9-44F08701E7F7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0397F6-02C1-447B-8738-66EFCE20ED44}">
      <dgm:prSet custT="1"/>
      <dgm:spPr/>
      <dgm:t>
        <a:bodyPr/>
        <a:lstStyle/>
        <a:p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New EdTech Classroom (2019), Why Is Technology Important In Education? [Video], Available at: </a:t>
          </a:r>
          <a:r>
            <a:rPr lang="en-GB" sz="1100" u="sng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7"/>
            </a:rPr>
            <a:t>https://www.youtube.com/watch?v=UJQKJ2aoKfk</a:t>
          </a:r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 (Accessed: 10</a:t>
          </a:r>
          <a:r>
            <a:rPr lang="en-GB" sz="1100" baseline="3000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 April 2022).</a:t>
          </a:r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9F6975-BDF4-473F-BDAC-07F0B6E77D82}" type="parTrans" cxnId="{3A06F28C-8890-4D11-AD95-4B661ECAD3D0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71C2EB-7675-4BB5-ACCA-F91994C00098}" type="sibTrans" cxnId="{3A06F28C-8890-4D11-AD95-4B661ECAD3D0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765733C-B959-4878-9DAE-FFC571659D2B}">
      <dgm:prSet custT="1"/>
      <dgm:spPr/>
      <dgm:t>
        <a:bodyPr/>
        <a:lstStyle/>
        <a:p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Penny, J. (2022), EDN Foundation, TECHNOLOGY IN EDUCATION. A SYSTEM VIEW. [Online], Available at: </a:t>
          </a:r>
          <a:r>
            <a:rPr lang="en-GB" sz="1100" u="sng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8"/>
            </a:rPr>
            <a:t>https://www.ednfoundation.org/wp-content/uploads/TechnologyEducation_systemview.pdf</a:t>
          </a:r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 (Accessed: 9</a:t>
          </a:r>
          <a:r>
            <a:rPr lang="en-GB" sz="1100" baseline="3000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 April 2022).</a:t>
          </a:r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924BFB0-889C-4823-BB15-68118E069CEC}" type="parTrans" cxnId="{E47A7C93-E527-41AC-ACDF-DDC1E63C77EA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DDA651-81D5-4766-989E-9A433083684F}" type="sibTrans" cxnId="{E47A7C93-E527-41AC-ACDF-DDC1E63C77EA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C172A26-E181-4649-BFBD-FC4C83718705}">
      <dgm:prSet custT="1"/>
      <dgm:spPr/>
      <dgm:t>
        <a:bodyPr/>
        <a:lstStyle/>
        <a:p>
          <a:r>
            <a:rPr lang="en-GB" sz="1100">
              <a:latin typeface="Arial" panose="020B0604020202020204" pitchFamily="34" charset="0"/>
              <a:cs typeface="Arial" panose="020B0604020202020204" pitchFamily="34" charset="0"/>
            </a:rPr>
            <a:t>Raja, R. and Nagasubramani, P. (2018), Impact of modern technology in education. Journal of Applied and Advanced Research.</a:t>
          </a:r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70AD51-BCC1-4A20-92A3-D6D4203D45AF}" type="parTrans" cxnId="{09831852-2735-4A14-AD3F-62CE60E88DB0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074294-AE1E-4A8F-90AA-719A265B5D4E}" type="sibTrans" cxnId="{09831852-2735-4A14-AD3F-62CE60E88DB0}">
      <dgm:prSet/>
      <dgm:spPr/>
      <dgm:t>
        <a:bodyPr/>
        <a:lstStyle/>
        <a:p>
          <a:endParaRPr lang="en-US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5BBEEC-0C95-4ADB-87BC-96A2CEE35F8D}" type="pres">
      <dgm:prSet presAssocID="{C7FC93AD-17B9-4D8A-AC44-7E785E02BA39}" presName="vert0" presStyleCnt="0">
        <dgm:presLayoutVars>
          <dgm:dir/>
          <dgm:animOne val="branch"/>
          <dgm:animLvl val="lvl"/>
        </dgm:presLayoutVars>
      </dgm:prSet>
      <dgm:spPr/>
    </dgm:pt>
    <dgm:pt modelId="{A5FD20D7-5F97-4B35-87F9-89EA98019D76}" type="pres">
      <dgm:prSet presAssocID="{D2B4CF91-0FCA-4121-A3A2-5CB70747EED6}" presName="thickLine" presStyleLbl="alignNode1" presStyleIdx="0" presStyleCnt="10"/>
      <dgm:spPr/>
    </dgm:pt>
    <dgm:pt modelId="{177CDD1B-3580-4CB3-BC5D-ECDF936781EC}" type="pres">
      <dgm:prSet presAssocID="{D2B4CF91-0FCA-4121-A3A2-5CB70747EED6}" presName="horz1" presStyleCnt="0"/>
      <dgm:spPr/>
    </dgm:pt>
    <dgm:pt modelId="{2B09F020-6745-4DC4-AA66-80409D7801B2}" type="pres">
      <dgm:prSet presAssocID="{D2B4CF91-0FCA-4121-A3A2-5CB70747EED6}" presName="tx1" presStyleLbl="revTx" presStyleIdx="0" presStyleCnt="10"/>
      <dgm:spPr/>
    </dgm:pt>
    <dgm:pt modelId="{9432CB52-DA6A-47AD-9BA7-1049B48BD4EC}" type="pres">
      <dgm:prSet presAssocID="{D2B4CF91-0FCA-4121-A3A2-5CB70747EED6}" presName="vert1" presStyleCnt="0"/>
      <dgm:spPr/>
    </dgm:pt>
    <dgm:pt modelId="{14519CF9-33EB-4DF4-A13E-2B48912EB517}" type="pres">
      <dgm:prSet presAssocID="{AD786E0F-87D9-4CAD-9D39-A78BD7B73EBD}" presName="thickLine" presStyleLbl="alignNode1" presStyleIdx="1" presStyleCnt="10"/>
      <dgm:spPr/>
    </dgm:pt>
    <dgm:pt modelId="{163DE2A0-17F3-4642-B88B-F469FBBFF7D1}" type="pres">
      <dgm:prSet presAssocID="{AD786E0F-87D9-4CAD-9D39-A78BD7B73EBD}" presName="horz1" presStyleCnt="0"/>
      <dgm:spPr/>
    </dgm:pt>
    <dgm:pt modelId="{60A4539A-34B1-4677-AC43-15A51D6D4511}" type="pres">
      <dgm:prSet presAssocID="{AD786E0F-87D9-4CAD-9D39-A78BD7B73EBD}" presName="tx1" presStyleLbl="revTx" presStyleIdx="1" presStyleCnt="10"/>
      <dgm:spPr/>
    </dgm:pt>
    <dgm:pt modelId="{73580358-9F9F-421D-90F9-FEA02A16FD8B}" type="pres">
      <dgm:prSet presAssocID="{AD786E0F-87D9-4CAD-9D39-A78BD7B73EBD}" presName="vert1" presStyleCnt="0"/>
      <dgm:spPr/>
    </dgm:pt>
    <dgm:pt modelId="{5B58793C-17E1-4129-9FAD-467FAE6B6194}" type="pres">
      <dgm:prSet presAssocID="{86B588DA-13DB-4CF5-95E5-CF0278FBC696}" presName="thickLine" presStyleLbl="alignNode1" presStyleIdx="2" presStyleCnt="10"/>
      <dgm:spPr/>
    </dgm:pt>
    <dgm:pt modelId="{85DD17B4-7066-42D1-BDE3-6EBBC2BA0465}" type="pres">
      <dgm:prSet presAssocID="{86B588DA-13DB-4CF5-95E5-CF0278FBC696}" presName="horz1" presStyleCnt="0"/>
      <dgm:spPr/>
    </dgm:pt>
    <dgm:pt modelId="{77CD8425-18FE-4B05-A41F-AC8B57435786}" type="pres">
      <dgm:prSet presAssocID="{86B588DA-13DB-4CF5-95E5-CF0278FBC696}" presName="tx1" presStyleLbl="revTx" presStyleIdx="2" presStyleCnt="10"/>
      <dgm:spPr/>
    </dgm:pt>
    <dgm:pt modelId="{D1016B2D-F91E-401B-97FD-8E471A7CC4D4}" type="pres">
      <dgm:prSet presAssocID="{86B588DA-13DB-4CF5-95E5-CF0278FBC696}" presName="vert1" presStyleCnt="0"/>
      <dgm:spPr/>
    </dgm:pt>
    <dgm:pt modelId="{0A0E7107-AA91-4905-A1DC-AA608168DBC0}" type="pres">
      <dgm:prSet presAssocID="{A180CDD5-6CE6-4A13-9182-D8E04549EFCD}" presName="thickLine" presStyleLbl="alignNode1" presStyleIdx="3" presStyleCnt="10"/>
      <dgm:spPr/>
    </dgm:pt>
    <dgm:pt modelId="{73D12ABC-E677-469E-BE29-516BFEA601B1}" type="pres">
      <dgm:prSet presAssocID="{A180CDD5-6CE6-4A13-9182-D8E04549EFCD}" presName="horz1" presStyleCnt="0"/>
      <dgm:spPr/>
    </dgm:pt>
    <dgm:pt modelId="{EC011357-0D1F-4923-A386-8B7A1BA591FE}" type="pres">
      <dgm:prSet presAssocID="{A180CDD5-6CE6-4A13-9182-D8E04549EFCD}" presName="tx1" presStyleLbl="revTx" presStyleIdx="3" presStyleCnt="10"/>
      <dgm:spPr/>
    </dgm:pt>
    <dgm:pt modelId="{365A0CC8-803F-4BD2-9B24-00552FE5BE81}" type="pres">
      <dgm:prSet presAssocID="{A180CDD5-6CE6-4A13-9182-D8E04549EFCD}" presName="vert1" presStyleCnt="0"/>
      <dgm:spPr/>
    </dgm:pt>
    <dgm:pt modelId="{B115D4D6-1292-4E1D-B49C-39E31B7585A1}" type="pres">
      <dgm:prSet presAssocID="{AD7AEB6D-E963-49B4-AADF-F55C715DA06C}" presName="thickLine" presStyleLbl="alignNode1" presStyleIdx="4" presStyleCnt="10"/>
      <dgm:spPr/>
    </dgm:pt>
    <dgm:pt modelId="{0A912CA3-0451-4B72-AC90-A183AEA1BE0D}" type="pres">
      <dgm:prSet presAssocID="{AD7AEB6D-E963-49B4-AADF-F55C715DA06C}" presName="horz1" presStyleCnt="0"/>
      <dgm:spPr/>
    </dgm:pt>
    <dgm:pt modelId="{BA7BA83D-BC91-41C5-ABB5-37DFAF66B060}" type="pres">
      <dgm:prSet presAssocID="{AD7AEB6D-E963-49B4-AADF-F55C715DA06C}" presName="tx1" presStyleLbl="revTx" presStyleIdx="4" presStyleCnt="10"/>
      <dgm:spPr/>
    </dgm:pt>
    <dgm:pt modelId="{16BFCD77-4223-46B8-8784-C863288EB92E}" type="pres">
      <dgm:prSet presAssocID="{AD7AEB6D-E963-49B4-AADF-F55C715DA06C}" presName="vert1" presStyleCnt="0"/>
      <dgm:spPr/>
    </dgm:pt>
    <dgm:pt modelId="{3591FD7C-FD99-4CCE-86DA-B0470E5B87E2}" type="pres">
      <dgm:prSet presAssocID="{585E4053-5939-4C50-84A4-58AD1692E9DB}" presName="thickLine" presStyleLbl="alignNode1" presStyleIdx="5" presStyleCnt="10"/>
      <dgm:spPr/>
    </dgm:pt>
    <dgm:pt modelId="{5A3F1128-0E30-4CB7-9B52-CC432DB8FFB3}" type="pres">
      <dgm:prSet presAssocID="{585E4053-5939-4C50-84A4-58AD1692E9DB}" presName="horz1" presStyleCnt="0"/>
      <dgm:spPr/>
    </dgm:pt>
    <dgm:pt modelId="{032D50F2-75F3-41EB-8561-9DE369A04FD2}" type="pres">
      <dgm:prSet presAssocID="{585E4053-5939-4C50-84A4-58AD1692E9DB}" presName="tx1" presStyleLbl="revTx" presStyleIdx="5" presStyleCnt="10"/>
      <dgm:spPr/>
    </dgm:pt>
    <dgm:pt modelId="{46C04DB2-9F74-4A48-B4B4-89D5DEACAAB1}" type="pres">
      <dgm:prSet presAssocID="{585E4053-5939-4C50-84A4-58AD1692E9DB}" presName="vert1" presStyleCnt="0"/>
      <dgm:spPr/>
    </dgm:pt>
    <dgm:pt modelId="{B803954E-4761-4845-9C7E-74A2DB318BD4}" type="pres">
      <dgm:prSet presAssocID="{2D5E2552-6D32-45D9-B798-A0EA4BA3C57E}" presName="thickLine" presStyleLbl="alignNode1" presStyleIdx="6" presStyleCnt="10"/>
      <dgm:spPr/>
    </dgm:pt>
    <dgm:pt modelId="{D68FDBF1-F72A-4F76-A9A2-1E480B1BB9BB}" type="pres">
      <dgm:prSet presAssocID="{2D5E2552-6D32-45D9-B798-A0EA4BA3C57E}" presName="horz1" presStyleCnt="0"/>
      <dgm:spPr/>
    </dgm:pt>
    <dgm:pt modelId="{D9EDAAE7-37C9-4F20-8E67-BE086A203280}" type="pres">
      <dgm:prSet presAssocID="{2D5E2552-6D32-45D9-B798-A0EA4BA3C57E}" presName="tx1" presStyleLbl="revTx" presStyleIdx="6" presStyleCnt="10"/>
      <dgm:spPr/>
    </dgm:pt>
    <dgm:pt modelId="{BB84B49A-E230-4ACA-9E44-AE32A4275E38}" type="pres">
      <dgm:prSet presAssocID="{2D5E2552-6D32-45D9-B798-A0EA4BA3C57E}" presName="vert1" presStyleCnt="0"/>
      <dgm:spPr/>
    </dgm:pt>
    <dgm:pt modelId="{80B1A05D-9FFC-4F52-BE6B-39FC65DAC192}" type="pres">
      <dgm:prSet presAssocID="{0E0397F6-02C1-447B-8738-66EFCE20ED44}" presName="thickLine" presStyleLbl="alignNode1" presStyleIdx="7" presStyleCnt="10"/>
      <dgm:spPr/>
    </dgm:pt>
    <dgm:pt modelId="{A03F323A-9C3C-44BF-828B-F8083A227FEE}" type="pres">
      <dgm:prSet presAssocID="{0E0397F6-02C1-447B-8738-66EFCE20ED44}" presName="horz1" presStyleCnt="0"/>
      <dgm:spPr/>
    </dgm:pt>
    <dgm:pt modelId="{5EBED7D6-2925-472E-86FB-00554F18AB3C}" type="pres">
      <dgm:prSet presAssocID="{0E0397F6-02C1-447B-8738-66EFCE20ED44}" presName="tx1" presStyleLbl="revTx" presStyleIdx="7" presStyleCnt="10"/>
      <dgm:spPr/>
    </dgm:pt>
    <dgm:pt modelId="{E332F7A5-9125-4C8B-B67A-35CBEEFCBAD0}" type="pres">
      <dgm:prSet presAssocID="{0E0397F6-02C1-447B-8738-66EFCE20ED44}" presName="vert1" presStyleCnt="0"/>
      <dgm:spPr/>
    </dgm:pt>
    <dgm:pt modelId="{65CC20EB-F468-42DD-BBAB-F9B5BAFC5E7D}" type="pres">
      <dgm:prSet presAssocID="{6765733C-B959-4878-9DAE-FFC571659D2B}" presName="thickLine" presStyleLbl="alignNode1" presStyleIdx="8" presStyleCnt="10"/>
      <dgm:spPr/>
    </dgm:pt>
    <dgm:pt modelId="{4E8124F3-532B-4304-ABB2-D0E88F3B7E0A}" type="pres">
      <dgm:prSet presAssocID="{6765733C-B959-4878-9DAE-FFC571659D2B}" presName="horz1" presStyleCnt="0"/>
      <dgm:spPr/>
    </dgm:pt>
    <dgm:pt modelId="{916F336D-80CC-4F1E-B161-D9AC1F910652}" type="pres">
      <dgm:prSet presAssocID="{6765733C-B959-4878-9DAE-FFC571659D2B}" presName="tx1" presStyleLbl="revTx" presStyleIdx="8" presStyleCnt="10"/>
      <dgm:spPr/>
    </dgm:pt>
    <dgm:pt modelId="{EA391850-5731-4EE2-8920-AE4154248C22}" type="pres">
      <dgm:prSet presAssocID="{6765733C-B959-4878-9DAE-FFC571659D2B}" presName="vert1" presStyleCnt="0"/>
      <dgm:spPr/>
    </dgm:pt>
    <dgm:pt modelId="{ED4D2CAE-78C1-4A9C-891D-E82F8944102B}" type="pres">
      <dgm:prSet presAssocID="{9C172A26-E181-4649-BFBD-FC4C83718705}" presName="thickLine" presStyleLbl="alignNode1" presStyleIdx="9" presStyleCnt="10"/>
      <dgm:spPr/>
    </dgm:pt>
    <dgm:pt modelId="{5CEE449E-921B-452B-BEB2-BCCAE2B5D1FC}" type="pres">
      <dgm:prSet presAssocID="{9C172A26-E181-4649-BFBD-FC4C83718705}" presName="horz1" presStyleCnt="0"/>
      <dgm:spPr/>
    </dgm:pt>
    <dgm:pt modelId="{64CC18F9-CF17-4952-AACB-6F725846D915}" type="pres">
      <dgm:prSet presAssocID="{9C172A26-E181-4649-BFBD-FC4C83718705}" presName="tx1" presStyleLbl="revTx" presStyleIdx="9" presStyleCnt="10"/>
      <dgm:spPr/>
    </dgm:pt>
    <dgm:pt modelId="{1888BF29-00BF-4A08-AD9F-B586A62FA3EF}" type="pres">
      <dgm:prSet presAssocID="{9C172A26-E181-4649-BFBD-FC4C83718705}" presName="vert1" presStyleCnt="0"/>
      <dgm:spPr/>
    </dgm:pt>
  </dgm:ptLst>
  <dgm:cxnLst>
    <dgm:cxn modelId="{48C99C04-24FE-40A3-961C-F126A023B8E4}" type="presOf" srcId="{86B588DA-13DB-4CF5-95E5-CF0278FBC696}" destId="{77CD8425-18FE-4B05-A41F-AC8B57435786}" srcOrd="0" destOrd="0" presId="urn:microsoft.com/office/officeart/2008/layout/LinedList"/>
    <dgm:cxn modelId="{C8080A23-2FE6-498D-B2BA-40AF06132BDB}" srcId="{C7FC93AD-17B9-4D8A-AC44-7E785E02BA39}" destId="{D2B4CF91-0FCA-4121-A3A2-5CB70747EED6}" srcOrd="0" destOrd="0" parTransId="{0914DFC9-F2A4-4984-9E15-EF3A4E0A765E}" sibTransId="{6D629521-B246-4616-9727-C5F114ED4DA6}"/>
    <dgm:cxn modelId="{8C979630-9517-46A1-B8C5-312849B97257}" srcId="{C7FC93AD-17B9-4D8A-AC44-7E785E02BA39}" destId="{86B588DA-13DB-4CF5-95E5-CF0278FBC696}" srcOrd="2" destOrd="0" parTransId="{98B42A8C-D2B9-47AE-9865-1596C1DAED8E}" sibTransId="{758A1DA9-5FDF-43F7-A789-0D56DFFA988F}"/>
    <dgm:cxn modelId="{9095445E-64FD-4664-89AD-1D528FDA29E1}" type="presOf" srcId="{0E0397F6-02C1-447B-8738-66EFCE20ED44}" destId="{5EBED7D6-2925-472E-86FB-00554F18AB3C}" srcOrd="0" destOrd="0" presId="urn:microsoft.com/office/officeart/2008/layout/LinedList"/>
    <dgm:cxn modelId="{A621545E-CCDE-4263-9831-36617DE6A501}" type="presOf" srcId="{2D5E2552-6D32-45D9-B798-A0EA4BA3C57E}" destId="{D9EDAAE7-37C9-4F20-8E67-BE086A203280}" srcOrd="0" destOrd="0" presId="urn:microsoft.com/office/officeart/2008/layout/LinedList"/>
    <dgm:cxn modelId="{4B467262-5F67-447A-B187-E09DC026BCE7}" type="presOf" srcId="{AD7AEB6D-E963-49B4-AADF-F55C715DA06C}" destId="{BA7BA83D-BC91-41C5-ABB5-37DFAF66B060}" srcOrd="0" destOrd="0" presId="urn:microsoft.com/office/officeart/2008/layout/LinedList"/>
    <dgm:cxn modelId="{DE5C1A6A-42F3-4F50-90C9-EC66023877D9}" type="presOf" srcId="{AD786E0F-87D9-4CAD-9D39-A78BD7B73EBD}" destId="{60A4539A-34B1-4677-AC43-15A51D6D4511}" srcOrd="0" destOrd="0" presId="urn:microsoft.com/office/officeart/2008/layout/LinedList"/>
    <dgm:cxn modelId="{9A3FD24D-DE0D-48C4-9AE4-6439BD50F36D}" type="presOf" srcId="{D2B4CF91-0FCA-4121-A3A2-5CB70747EED6}" destId="{2B09F020-6745-4DC4-AA66-80409D7801B2}" srcOrd="0" destOrd="0" presId="urn:microsoft.com/office/officeart/2008/layout/LinedList"/>
    <dgm:cxn modelId="{09831852-2735-4A14-AD3F-62CE60E88DB0}" srcId="{C7FC93AD-17B9-4D8A-AC44-7E785E02BA39}" destId="{9C172A26-E181-4649-BFBD-FC4C83718705}" srcOrd="9" destOrd="0" parTransId="{AD70AD51-BCC1-4A20-92A3-D6D4203D45AF}" sibTransId="{72074294-AE1E-4A8F-90AA-719A265B5D4E}"/>
    <dgm:cxn modelId="{009B1189-13F9-4668-A09F-1A281BE273FA}" type="presOf" srcId="{6765733C-B959-4878-9DAE-FFC571659D2B}" destId="{916F336D-80CC-4F1E-B161-D9AC1F910652}" srcOrd="0" destOrd="0" presId="urn:microsoft.com/office/officeart/2008/layout/LinedList"/>
    <dgm:cxn modelId="{3A06F28C-8890-4D11-AD95-4B661ECAD3D0}" srcId="{C7FC93AD-17B9-4D8A-AC44-7E785E02BA39}" destId="{0E0397F6-02C1-447B-8738-66EFCE20ED44}" srcOrd="7" destOrd="0" parTransId="{C49F6975-BDF4-473F-BDAC-07F0B6E77D82}" sibTransId="{9271C2EB-7675-4BB5-ACCA-F91994C00098}"/>
    <dgm:cxn modelId="{26D31B90-4B3D-4E36-A97F-FD1E77DB3EE7}" type="presOf" srcId="{C7FC93AD-17B9-4D8A-AC44-7E785E02BA39}" destId="{345BBEEC-0C95-4ADB-87BC-96A2CEE35F8D}" srcOrd="0" destOrd="0" presId="urn:microsoft.com/office/officeart/2008/layout/LinedList"/>
    <dgm:cxn modelId="{E47A7C93-E527-41AC-ACDF-DDC1E63C77EA}" srcId="{C7FC93AD-17B9-4D8A-AC44-7E785E02BA39}" destId="{6765733C-B959-4878-9DAE-FFC571659D2B}" srcOrd="8" destOrd="0" parTransId="{3924BFB0-889C-4823-BB15-68118E069CEC}" sibTransId="{B6DDA651-81D5-4766-989E-9A433083684F}"/>
    <dgm:cxn modelId="{46BD7096-D6D5-4533-B0A7-64AC427EB2CB}" type="presOf" srcId="{585E4053-5939-4C50-84A4-58AD1692E9DB}" destId="{032D50F2-75F3-41EB-8561-9DE369A04FD2}" srcOrd="0" destOrd="0" presId="urn:microsoft.com/office/officeart/2008/layout/LinedList"/>
    <dgm:cxn modelId="{28E2D3AA-0B86-416E-8587-6EA95D7048A3}" srcId="{C7FC93AD-17B9-4D8A-AC44-7E785E02BA39}" destId="{AD786E0F-87D9-4CAD-9D39-A78BD7B73EBD}" srcOrd="1" destOrd="0" parTransId="{D0E220A4-30B1-49AA-9903-B18120705725}" sibTransId="{3CA8C9A4-0B99-4556-AB21-E98330CCA2CC}"/>
    <dgm:cxn modelId="{441F46AD-8B9F-41D3-B72C-FF544B6A98CF}" srcId="{C7FC93AD-17B9-4D8A-AC44-7E785E02BA39}" destId="{A180CDD5-6CE6-4A13-9182-D8E04549EFCD}" srcOrd="3" destOrd="0" parTransId="{39739465-3890-46BD-86BE-2F3E6BBBF2AF}" sibTransId="{F50FC2EC-5153-490D-AF9F-D4BB5623F1A5}"/>
    <dgm:cxn modelId="{B6D41BB0-C015-48BF-91E2-BC7A1851510B}" type="presOf" srcId="{9C172A26-E181-4649-BFBD-FC4C83718705}" destId="{64CC18F9-CF17-4952-AACB-6F725846D915}" srcOrd="0" destOrd="0" presId="urn:microsoft.com/office/officeart/2008/layout/LinedList"/>
    <dgm:cxn modelId="{B094D0B6-2FFF-4ADA-9AAB-A4D6C4BD2A61}" srcId="{C7FC93AD-17B9-4D8A-AC44-7E785E02BA39}" destId="{AD7AEB6D-E963-49B4-AADF-F55C715DA06C}" srcOrd="4" destOrd="0" parTransId="{EA415B77-4576-4B85-8846-7D48C5ECEDF9}" sibTransId="{353443B3-E384-4D7D-8729-09366C511C20}"/>
    <dgm:cxn modelId="{CAFEE6B6-D717-4256-BCD9-44F08701E7F7}" srcId="{C7FC93AD-17B9-4D8A-AC44-7E785E02BA39}" destId="{2D5E2552-6D32-45D9-B798-A0EA4BA3C57E}" srcOrd="6" destOrd="0" parTransId="{C81E3687-ECCA-4B39-8977-A27ED99E2DE7}" sibTransId="{1A5F8520-6AB2-4022-88CA-82DF80C7CEFD}"/>
    <dgm:cxn modelId="{241185BD-BC3A-4A50-A61A-97DBBD382F7A}" type="presOf" srcId="{A180CDD5-6CE6-4A13-9182-D8E04549EFCD}" destId="{EC011357-0D1F-4923-A386-8B7A1BA591FE}" srcOrd="0" destOrd="0" presId="urn:microsoft.com/office/officeart/2008/layout/LinedList"/>
    <dgm:cxn modelId="{3C2BAEFA-328A-4D3F-8C17-D79DA3E73083}" srcId="{C7FC93AD-17B9-4D8A-AC44-7E785E02BA39}" destId="{585E4053-5939-4C50-84A4-58AD1692E9DB}" srcOrd="5" destOrd="0" parTransId="{9C199722-BB03-4C82-8150-83D41DC70A93}" sibTransId="{E71740C5-5C3D-436D-8E96-AFFB5B3943B6}"/>
    <dgm:cxn modelId="{351494AB-87FF-4795-900A-91D4E313B7B7}" type="presParOf" srcId="{345BBEEC-0C95-4ADB-87BC-96A2CEE35F8D}" destId="{A5FD20D7-5F97-4B35-87F9-89EA98019D76}" srcOrd="0" destOrd="0" presId="urn:microsoft.com/office/officeart/2008/layout/LinedList"/>
    <dgm:cxn modelId="{134B6F18-1891-4251-8A89-7BB21BB0DE2A}" type="presParOf" srcId="{345BBEEC-0C95-4ADB-87BC-96A2CEE35F8D}" destId="{177CDD1B-3580-4CB3-BC5D-ECDF936781EC}" srcOrd="1" destOrd="0" presId="urn:microsoft.com/office/officeart/2008/layout/LinedList"/>
    <dgm:cxn modelId="{DAD854CD-C6E5-4DDA-AC13-F97B289596C8}" type="presParOf" srcId="{177CDD1B-3580-4CB3-BC5D-ECDF936781EC}" destId="{2B09F020-6745-4DC4-AA66-80409D7801B2}" srcOrd="0" destOrd="0" presId="urn:microsoft.com/office/officeart/2008/layout/LinedList"/>
    <dgm:cxn modelId="{0BD4AD32-6F12-4B98-BDE7-6A05C2DF08F3}" type="presParOf" srcId="{177CDD1B-3580-4CB3-BC5D-ECDF936781EC}" destId="{9432CB52-DA6A-47AD-9BA7-1049B48BD4EC}" srcOrd="1" destOrd="0" presId="urn:microsoft.com/office/officeart/2008/layout/LinedList"/>
    <dgm:cxn modelId="{A3F18641-845A-4E0D-AA0F-658FC03056EB}" type="presParOf" srcId="{345BBEEC-0C95-4ADB-87BC-96A2CEE35F8D}" destId="{14519CF9-33EB-4DF4-A13E-2B48912EB517}" srcOrd="2" destOrd="0" presId="urn:microsoft.com/office/officeart/2008/layout/LinedList"/>
    <dgm:cxn modelId="{3AD889E2-6B2E-403A-8C11-75B3412C341E}" type="presParOf" srcId="{345BBEEC-0C95-4ADB-87BC-96A2CEE35F8D}" destId="{163DE2A0-17F3-4642-B88B-F469FBBFF7D1}" srcOrd="3" destOrd="0" presId="urn:microsoft.com/office/officeart/2008/layout/LinedList"/>
    <dgm:cxn modelId="{4BC91875-F3A6-43D9-A8EB-BFF50568EFE0}" type="presParOf" srcId="{163DE2A0-17F3-4642-B88B-F469FBBFF7D1}" destId="{60A4539A-34B1-4677-AC43-15A51D6D4511}" srcOrd="0" destOrd="0" presId="urn:microsoft.com/office/officeart/2008/layout/LinedList"/>
    <dgm:cxn modelId="{66E8566E-68A8-4549-B102-B44FF4A61CBA}" type="presParOf" srcId="{163DE2A0-17F3-4642-B88B-F469FBBFF7D1}" destId="{73580358-9F9F-421D-90F9-FEA02A16FD8B}" srcOrd="1" destOrd="0" presId="urn:microsoft.com/office/officeart/2008/layout/LinedList"/>
    <dgm:cxn modelId="{2E845089-7BF7-4510-A45C-4A58D791434B}" type="presParOf" srcId="{345BBEEC-0C95-4ADB-87BC-96A2CEE35F8D}" destId="{5B58793C-17E1-4129-9FAD-467FAE6B6194}" srcOrd="4" destOrd="0" presId="urn:microsoft.com/office/officeart/2008/layout/LinedList"/>
    <dgm:cxn modelId="{9BDF212D-D619-48D8-AC81-1AD7C7313468}" type="presParOf" srcId="{345BBEEC-0C95-4ADB-87BC-96A2CEE35F8D}" destId="{85DD17B4-7066-42D1-BDE3-6EBBC2BA0465}" srcOrd="5" destOrd="0" presId="urn:microsoft.com/office/officeart/2008/layout/LinedList"/>
    <dgm:cxn modelId="{B5C9BE22-9C5D-451A-B817-099F9493501E}" type="presParOf" srcId="{85DD17B4-7066-42D1-BDE3-6EBBC2BA0465}" destId="{77CD8425-18FE-4B05-A41F-AC8B57435786}" srcOrd="0" destOrd="0" presId="urn:microsoft.com/office/officeart/2008/layout/LinedList"/>
    <dgm:cxn modelId="{1AEA59B9-E09D-48F3-8B13-4121DE498B8B}" type="presParOf" srcId="{85DD17B4-7066-42D1-BDE3-6EBBC2BA0465}" destId="{D1016B2D-F91E-401B-97FD-8E471A7CC4D4}" srcOrd="1" destOrd="0" presId="urn:microsoft.com/office/officeart/2008/layout/LinedList"/>
    <dgm:cxn modelId="{08B0585C-E610-404B-80AF-CDFFD9F066BE}" type="presParOf" srcId="{345BBEEC-0C95-4ADB-87BC-96A2CEE35F8D}" destId="{0A0E7107-AA91-4905-A1DC-AA608168DBC0}" srcOrd="6" destOrd="0" presId="urn:microsoft.com/office/officeart/2008/layout/LinedList"/>
    <dgm:cxn modelId="{1C91B360-C057-4C3E-A4AD-BDFAAEE9344B}" type="presParOf" srcId="{345BBEEC-0C95-4ADB-87BC-96A2CEE35F8D}" destId="{73D12ABC-E677-469E-BE29-516BFEA601B1}" srcOrd="7" destOrd="0" presId="urn:microsoft.com/office/officeart/2008/layout/LinedList"/>
    <dgm:cxn modelId="{BBA67055-D426-4134-934C-DD92492E52B8}" type="presParOf" srcId="{73D12ABC-E677-469E-BE29-516BFEA601B1}" destId="{EC011357-0D1F-4923-A386-8B7A1BA591FE}" srcOrd="0" destOrd="0" presId="urn:microsoft.com/office/officeart/2008/layout/LinedList"/>
    <dgm:cxn modelId="{15BE0569-78B3-407D-B146-6B02AB3B88EC}" type="presParOf" srcId="{73D12ABC-E677-469E-BE29-516BFEA601B1}" destId="{365A0CC8-803F-4BD2-9B24-00552FE5BE81}" srcOrd="1" destOrd="0" presId="urn:microsoft.com/office/officeart/2008/layout/LinedList"/>
    <dgm:cxn modelId="{7D95CC22-F4F9-4B64-B9CC-2EFAAF24EBBB}" type="presParOf" srcId="{345BBEEC-0C95-4ADB-87BC-96A2CEE35F8D}" destId="{B115D4D6-1292-4E1D-B49C-39E31B7585A1}" srcOrd="8" destOrd="0" presId="urn:microsoft.com/office/officeart/2008/layout/LinedList"/>
    <dgm:cxn modelId="{5B731CDF-4E9A-4603-B5C5-19418A175924}" type="presParOf" srcId="{345BBEEC-0C95-4ADB-87BC-96A2CEE35F8D}" destId="{0A912CA3-0451-4B72-AC90-A183AEA1BE0D}" srcOrd="9" destOrd="0" presId="urn:microsoft.com/office/officeart/2008/layout/LinedList"/>
    <dgm:cxn modelId="{ED18C1BE-6A88-4D6C-9A3A-00EADD58A5C7}" type="presParOf" srcId="{0A912CA3-0451-4B72-AC90-A183AEA1BE0D}" destId="{BA7BA83D-BC91-41C5-ABB5-37DFAF66B060}" srcOrd="0" destOrd="0" presId="urn:microsoft.com/office/officeart/2008/layout/LinedList"/>
    <dgm:cxn modelId="{97DD2F70-98C0-44B4-B0C6-A5B1A7D33C58}" type="presParOf" srcId="{0A912CA3-0451-4B72-AC90-A183AEA1BE0D}" destId="{16BFCD77-4223-46B8-8784-C863288EB92E}" srcOrd="1" destOrd="0" presId="urn:microsoft.com/office/officeart/2008/layout/LinedList"/>
    <dgm:cxn modelId="{D3D36CA2-A025-47A1-A6C9-11C39DAEC9F9}" type="presParOf" srcId="{345BBEEC-0C95-4ADB-87BC-96A2CEE35F8D}" destId="{3591FD7C-FD99-4CCE-86DA-B0470E5B87E2}" srcOrd="10" destOrd="0" presId="urn:microsoft.com/office/officeart/2008/layout/LinedList"/>
    <dgm:cxn modelId="{A39E6633-090E-4517-B7E3-4C2CFD18D8D9}" type="presParOf" srcId="{345BBEEC-0C95-4ADB-87BC-96A2CEE35F8D}" destId="{5A3F1128-0E30-4CB7-9B52-CC432DB8FFB3}" srcOrd="11" destOrd="0" presId="urn:microsoft.com/office/officeart/2008/layout/LinedList"/>
    <dgm:cxn modelId="{D70E2FF5-CDE5-4C1F-9D2D-3958A2BD9DA8}" type="presParOf" srcId="{5A3F1128-0E30-4CB7-9B52-CC432DB8FFB3}" destId="{032D50F2-75F3-41EB-8561-9DE369A04FD2}" srcOrd="0" destOrd="0" presId="urn:microsoft.com/office/officeart/2008/layout/LinedList"/>
    <dgm:cxn modelId="{0CA0F019-F77F-48BA-9CB3-FA096192B768}" type="presParOf" srcId="{5A3F1128-0E30-4CB7-9B52-CC432DB8FFB3}" destId="{46C04DB2-9F74-4A48-B4B4-89D5DEACAAB1}" srcOrd="1" destOrd="0" presId="urn:microsoft.com/office/officeart/2008/layout/LinedList"/>
    <dgm:cxn modelId="{4708DBB5-6DA0-4F07-95AD-E2B74FDBAFC6}" type="presParOf" srcId="{345BBEEC-0C95-4ADB-87BC-96A2CEE35F8D}" destId="{B803954E-4761-4845-9C7E-74A2DB318BD4}" srcOrd="12" destOrd="0" presId="urn:microsoft.com/office/officeart/2008/layout/LinedList"/>
    <dgm:cxn modelId="{FFF9E14A-8E0B-469C-9BB8-6ACA715CD85C}" type="presParOf" srcId="{345BBEEC-0C95-4ADB-87BC-96A2CEE35F8D}" destId="{D68FDBF1-F72A-4F76-A9A2-1E480B1BB9BB}" srcOrd="13" destOrd="0" presId="urn:microsoft.com/office/officeart/2008/layout/LinedList"/>
    <dgm:cxn modelId="{700A1A06-3154-49F9-A0A8-BBEDD9CF60DD}" type="presParOf" srcId="{D68FDBF1-F72A-4F76-A9A2-1E480B1BB9BB}" destId="{D9EDAAE7-37C9-4F20-8E67-BE086A203280}" srcOrd="0" destOrd="0" presId="urn:microsoft.com/office/officeart/2008/layout/LinedList"/>
    <dgm:cxn modelId="{C2AE0649-DB3D-4420-9141-EE07490B1930}" type="presParOf" srcId="{D68FDBF1-F72A-4F76-A9A2-1E480B1BB9BB}" destId="{BB84B49A-E230-4ACA-9E44-AE32A4275E38}" srcOrd="1" destOrd="0" presId="urn:microsoft.com/office/officeart/2008/layout/LinedList"/>
    <dgm:cxn modelId="{A867CE07-ACE0-416F-95D5-DAE75C9BA347}" type="presParOf" srcId="{345BBEEC-0C95-4ADB-87BC-96A2CEE35F8D}" destId="{80B1A05D-9FFC-4F52-BE6B-39FC65DAC192}" srcOrd="14" destOrd="0" presId="urn:microsoft.com/office/officeart/2008/layout/LinedList"/>
    <dgm:cxn modelId="{E01770EA-1129-4B8C-A2FF-E94B9CC02EE0}" type="presParOf" srcId="{345BBEEC-0C95-4ADB-87BC-96A2CEE35F8D}" destId="{A03F323A-9C3C-44BF-828B-F8083A227FEE}" srcOrd="15" destOrd="0" presId="urn:microsoft.com/office/officeart/2008/layout/LinedList"/>
    <dgm:cxn modelId="{49551F11-3CE1-4785-AE9A-08AB9615A589}" type="presParOf" srcId="{A03F323A-9C3C-44BF-828B-F8083A227FEE}" destId="{5EBED7D6-2925-472E-86FB-00554F18AB3C}" srcOrd="0" destOrd="0" presId="urn:microsoft.com/office/officeart/2008/layout/LinedList"/>
    <dgm:cxn modelId="{40E8DE87-2B01-462C-ACE7-F74689FC8D39}" type="presParOf" srcId="{A03F323A-9C3C-44BF-828B-F8083A227FEE}" destId="{E332F7A5-9125-4C8B-B67A-35CBEEFCBAD0}" srcOrd="1" destOrd="0" presId="urn:microsoft.com/office/officeart/2008/layout/LinedList"/>
    <dgm:cxn modelId="{E9169CA6-6AAF-43C3-81AF-BD1DB5D37582}" type="presParOf" srcId="{345BBEEC-0C95-4ADB-87BC-96A2CEE35F8D}" destId="{65CC20EB-F468-42DD-BBAB-F9B5BAFC5E7D}" srcOrd="16" destOrd="0" presId="urn:microsoft.com/office/officeart/2008/layout/LinedList"/>
    <dgm:cxn modelId="{B07FC472-382E-4540-9033-8DD8F59C738B}" type="presParOf" srcId="{345BBEEC-0C95-4ADB-87BC-96A2CEE35F8D}" destId="{4E8124F3-532B-4304-ABB2-D0E88F3B7E0A}" srcOrd="17" destOrd="0" presId="urn:microsoft.com/office/officeart/2008/layout/LinedList"/>
    <dgm:cxn modelId="{778A3DD9-B57A-404B-A675-35647959863E}" type="presParOf" srcId="{4E8124F3-532B-4304-ABB2-D0E88F3B7E0A}" destId="{916F336D-80CC-4F1E-B161-D9AC1F910652}" srcOrd="0" destOrd="0" presId="urn:microsoft.com/office/officeart/2008/layout/LinedList"/>
    <dgm:cxn modelId="{7FB155E7-7E41-4E4F-A0B5-4864890A0D87}" type="presParOf" srcId="{4E8124F3-532B-4304-ABB2-D0E88F3B7E0A}" destId="{EA391850-5731-4EE2-8920-AE4154248C22}" srcOrd="1" destOrd="0" presId="urn:microsoft.com/office/officeart/2008/layout/LinedList"/>
    <dgm:cxn modelId="{56819842-6116-41DE-AF80-1067540AF742}" type="presParOf" srcId="{345BBEEC-0C95-4ADB-87BC-96A2CEE35F8D}" destId="{ED4D2CAE-78C1-4A9C-891D-E82F8944102B}" srcOrd="18" destOrd="0" presId="urn:microsoft.com/office/officeart/2008/layout/LinedList"/>
    <dgm:cxn modelId="{75EF2E24-BB1E-4B60-A494-772EC083A97C}" type="presParOf" srcId="{345BBEEC-0C95-4ADB-87BC-96A2CEE35F8D}" destId="{5CEE449E-921B-452B-BEB2-BCCAE2B5D1FC}" srcOrd="19" destOrd="0" presId="urn:microsoft.com/office/officeart/2008/layout/LinedList"/>
    <dgm:cxn modelId="{13FF604C-9487-4FAF-B073-A46EA49DED3D}" type="presParOf" srcId="{5CEE449E-921B-452B-BEB2-BCCAE2B5D1FC}" destId="{64CC18F9-CF17-4952-AACB-6F725846D915}" srcOrd="0" destOrd="0" presId="urn:microsoft.com/office/officeart/2008/layout/LinedList"/>
    <dgm:cxn modelId="{FCC581CC-FB54-4ECD-A2C4-D2FF06D3A136}" type="presParOf" srcId="{5CEE449E-921B-452B-BEB2-BCCAE2B5D1FC}" destId="{1888BF29-00BF-4A08-AD9F-B586A62FA3E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7FC93AD-17B9-4D8A-AC44-7E785E02BA39}" type="doc">
      <dgm:prSet loTypeId="urn:microsoft.com/office/officeart/2008/layout/LinedList" loCatId="list" qsTypeId="urn:microsoft.com/office/officeart/2005/8/quickstyle/simple4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FBC52C00-304E-44B9-B010-24566C19E0FD}">
      <dgm:prSet custT="1"/>
      <dgm:spPr/>
      <dgm:t>
        <a:bodyPr/>
        <a:lstStyle/>
        <a:p>
          <a:r>
            <a:rPr lang="en-GB" sz="1100" dirty="0" err="1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Simuforosa</a:t>
          </a:r>
          <a:r>
            <a: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, M. (2013), International Journal of Education and Research. The impact of modern technology on the educational attainment of adolescents. [Online], Available at: </a:t>
          </a:r>
          <a:r>
            <a:rPr lang="en-GB" sz="1100" u="sng" dirty="0">
              <a:solidFill>
                <a:srgbClr val="0000FF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https://ijern.com/journal/September-2013/23.pdf</a:t>
          </a:r>
          <a:r>
            <a: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(Accessed: 12</a:t>
          </a:r>
          <a:r>
            <a:rPr lang="en-GB" sz="1100" baseline="30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th</a:t>
          </a:r>
          <a:r>
            <a: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April 2022).</a:t>
          </a:r>
        </a:p>
      </dgm:t>
    </dgm:pt>
    <dgm:pt modelId="{8C883469-A95E-4923-86B0-1D726AF74FEF}" type="parTrans" cxnId="{07790101-A180-4E34-9BB0-ACE392BFD62E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E1A31F-829E-484E-B498-8387A692F7D3}" type="sibTrans" cxnId="{07790101-A180-4E34-9BB0-ACE392BFD62E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490941F-7C6F-40B3-929D-B5F88F57094B}">
      <dgm:prSet custT="1"/>
      <dgm:spPr/>
      <dgm:t>
        <a:bodyPr/>
        <a:lstStyle/>
        <a:p>
          <a:r>
            <a: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Spacey, J (2020), Simplicable, 40 Examples of Education Technology. [Online], Available at: </a:t>
          </a:r>
          <a:r>
            <a:rPr lang="en-GB" sz="1100" u="sng">
              <a:solidFill>
                <a:srgbClr val="0000FF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xmlns:r="http://schemas.openxmlformats.org/officeDocument/2006/relationships" r:id="rId2"/>
            </a:rPr>
            <a:t>https://simplicable.com/en/education-technology</a:t>
          </a:r>
          <a:r>
            <a: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(Accessed: 9</a:t>
          </a:r>
          <a:r>
            <a:rPr lang="en-GB" sz="1100" baseline="300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th</a:t>
          </a:r>
          <a:r>
            <a: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April 2022).</a:t>
          </a:r>
          <a:endParaRPr lang="en-GB" sz="11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3C4834AE-0B4A-4F7B-B777-F65DC6D6E7B8}" type="parTrans" cxnId="{7959FE63-7DFB-46FF-9970-F9F622ADC64B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B190FD-0D51-4026-AF99-DE532290D829}" type="sibTrans" cxnId="{7959FE63-7DFB-46FF-9970-F9F622ADC64B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55268D3-26C0-4A60-9B93-D13E05450DED}">
      <dgm:prSet custT="1"/>
      <dgm:spPr/>
      <dgm:t>
        <a:bodyPr/>
        <a:lstStyle/>
        <a:p>
          <a:r>
            <a: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Tech Baji (2022), Techbaji. Positive and Negative Impacts of Technology on Education. [Online], Available at: </a:t>
          </a:r>
          <a:r>
            <a:rPr lang="en-GB" sz="1100" u="sng">
              <a:solidFill>
                <a:srgbClr val="0000FF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xmlns:r="http://schemas.openxmlformats.org/officeDocument/2006/relationships" r:id="rId3"/>
            </a:rPr>
            <a:t>https://techbaji.com/en_gb/positive-negative-impact-of-technology-on-education/</a:t>
          </a:r>
          <a:r>
            <a: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(Accessed: 13</a:t>
          </a:r>
          <a:r>
            <a:rPr lang="en-GB" sz="1100" baseline="300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th</a:t>
          </a:r>
          <a:r>
            <a: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April 2022).</a:t>
          </a:r>
          <a:endParaRPr lang="en-GB" sz="11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F27BF1DB-4454-40CA-B5C8-65C46ACD388D}" type="parTrans" cxnId="{11B009AD-0FE2-4552-AEF8-1997B02C7EFC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3D1262-8D07-4489-89C7-E5F8FF7D0249}" type="sibTrans" cxnId="{11B009AD-0FE2-4552-AEF8-1997B02C7EFC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D60A0A-57E0-45A5-A912-07AC7A73CEC6}">
      <dgm:prSet custT="1"/>
      <dgm:spPr/>
      <dgm:t>
        <a:bodyPr/>
        <a:lstStyle/>
        <a:p>
          <a:r>
            <a: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Underwood, J.D. (2009), The impact of digital technology: A review of the evidence of the impact of digital technologies on formal education.</a:t>
          </a:r>
          <a:endParaRPr lang="en-GB" sz="11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314BCDA6-B70A-44AC-B93B-F29FDE0D3D6A}" type="parTrans" cxnId="{3537A97A-B11D-4A7A-ACBD-9A7651DE0FD4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9F82E84-DFE2-49A3-9F94-2B6A46250722}" type="sibTrans" cxnId="{3537A97A-B11D-4A7A-ACBD-9A7651DE0FD4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0CFBB6-5C8A-42D0-B97F-4982FB1B2974}">
      <dgm:prSet custT="1"/>
      <dgm:spPr/>
      <dgm:t>
        <a:bodyPr/>
        <a:lstStyle/>
        <a:p>
          <a:r>
            <a: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Wikramanayake, Gihan. (2005), Impact of Digital Technology on Education. [Online], Available at: </a:t>
          </a:r>
          <a:r>
            <a:rPr lang="en-GB" sz="1100" u="sng">
              <a:solidFill>
                <a:srgbClr val="0000FF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xmlns:r="http://schemas.openxmlformats.org/officeDocument/2006/relationships" r:id="rId4"/>
            </a:rPr>
            <a:t>https://www.researchgate.net/publication/216361364_Impact_of_Digital_Technology_on_Education</a:t>
          </a:r>
          <a:r>
            <a: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(Accessed: 9</a:t>
          </a:r>
          <a:r>
            <a:rPr lang="en-GB" sz="1100" baseline="300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th</a:t>
          </a:r>
          <a:r>
            <a: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April 2022).</a:t>
          </a:r>
          <a:endParaRPr lang="en-GB" sz="11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0B116DFA-0174-4632-A463-11B904272A5E}" type="parTrans" cxnId="{B3A0C362-A0FB-48AF-AE9F-73BC2F21ED65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872A19E-6EC7-43D6-9742-5A4C84A5EAE0}" type="sibTrans" cxnId="{B3A0C362-A0FB-48AF-AE9F-73BC2F21ED65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1C49D6-0032-4698-ABC2-59C1EFED5EE8}">
      <dgm:prSet custT="1"/>
      <dgm:spPr/>
      <dgm:t>
        <a:bodyPr/>
        <a:lstStyle/>
        <a:p>
          <a:r>
            <a: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Picture 1</a:t>
          </a:r>
          <a:endParaRPr lang="en-GB" sz="11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B8C5D532-FF42-4CC4-9A48-1ED29A0891BA}" type="parTrans" cxnId="{DD67C51B-C070-48A1-8C09-BD9766E77F61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9068378-5EA7-4681-A53D-1F160FF54C2A}" type="sibTrans" cxnId="{DD67C51B-C070-48A1-8C09-BD9766E77F61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BD8714A-5C9A-45A5-8D0E-019F7BC0451F}">
      <dgm:prSet custT="1"/>
      <dgm:spPr/>
      <dgm:t>
        <a:bodyPr/>
        <a:lstStyle/>
        <a:p>
          <a:r>
            <a:rPr lang="en-US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Static (2022), The Tech Ed Tree</a:t>
          </a:r>
          <a:r>
            <a: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. [Photo], Available at: </a:t>
          </a:r>
          <a:r>
            <a: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xmlns:r="http://schemas.openxmlformats.org/officeDocument/2006/relationships" r:id="rId5"/>
            </a:rPr>
            <a:t>https://static.toiimg.com/imagenext/toiblogs/photo/blogs/wp-content/uploads/2020/08/TheTechEdTree.jpg</a:t>
          </a:r>
          <a:r>
            <a: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(Accessed: 13</a:t>
          </a:r>
          <a:r>
            <a:rPr lang="en-GB" sz="1100" baseline="300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th</a:t>
          </a:r>
          <a:r>
            <a: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April 2022).</a:t>
          </a:r>
          <a:endParaRPr lang="en-GB" sz="11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02C6B346-40EE-442C-B0FC-35A386B380AF}" type="parTrans" cxnId="{6DC0DA02-0260-44A1-85BA-8CBAB0E95DE3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63F146-6F40-427C-8477-9F66769D7010}" type="sibTrans" cxnId="{6DC0DA02-0260-44A1-85BA-8CBAB0E95DE3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388FB8-06EC-4FB7-B069-30F543A77F06}">
      <dgm:prSet custT="1"/>
      <dgm:spPr/>
      <dgm:t>
        <a:bodyPr/>
        <a:lstStyle/>
        <a:p>
          <a:r>
            <a: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Picture 2</a:t>
          </a:r>
          <a:endParaRPr lang="en-GB" sz="11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4E9F08DF-A844-4EEF-BB84-9A76F27BFC0E}" type="parTrans" cxnId="{F2E36629-C298-438A-B151-139E7A6FB5AC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18E7E0F-BB31-4C4F-92DB-78D111D59A68}" type="sibTrans" cxnId="{F2E36629-C298-438A-B151-139E7A6FB5AC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1C8C85-D93F-4A89-ADE6-CE5F7763CCEA}">
      <dgm:prSet custT="1"/>
      <dgm:spPr/>
      <dgm:t>
        <a:bodyPr/>
        <a:lstStyle/>
        <a:p>
          <a:r>
            <a: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Weird worm (2022), Tech-Education. [Photo], Available at: </a:t>
          </a:r>
          <a:r>
            <a:rPr lang="en-GB" sz="1100" u="sng">
              <a:solidFill>
                <a:srgbClr val="0000FF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xmlns:r="http://schemas.openxmlformats.org/officeDocument/2006/relationships" r:id="rId6"/>
            </a:rPr>
            <a:t>https://www.weirdworm.com/wp-content/uploads/2019/09/Tech-Education.jpg</a:t>
          </a:r>
          <a:r>
            <a: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(Accessed: 13</a:t>
          </a:r>
          <a:r>
            <a:rPr lang="en-GB" sz="1100" baseline="300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th</a:t>
          </a:r>
          <a:r>
            <a: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April 2022). </a:t>
          </a:r>
          <a:endParaRPr lang="en-GB" sz="11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D69B2BD3-8451-4659-B73E-5024758D971A}" type="parTrans" cxnId="{B6511FB6-215E-421A-8B98-4125F071EC7F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5B9249-F2E6-4ED5-9303-B5AE9B557D4E}" type="sibTrans" cxnId="{B6511FB6-215E-421A-8B98-4125F071EC7F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804465-4F69-44C8-957B-E753D4C53B53}">
      <dgm:prSet custT="1"/>
      <dgm:spPr/>
      <dgm:t>
        <a:bodyPr/>
        <a:lstStyle/>
        <a:p>
          <a:r>
            <a:rPr lang="en-GB" sz="11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Picture 3</a:t>
          </a:r>
          <a:endParaRPr lang="en-GB" sz="1100" dirty="0"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0B1863E9-5D17-4740-A7C6-BB5EDCDDB001}" type="parTrans" cxnId="{2DECA993-03A5-4C1B-A126-AC8D7CDB229C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755A1A8-F8C5-4EB6-8EE5-002B560337E1}" type="sibTrans" cxnId="{2DECA993-03A5-4C1B-A126-AC8D7CDB229C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3131071-EA2E-412F-92BE-DE099EB9668E}">
      <dgm:prSet custT="1"/>
      <dgm:spPr/>
      <dgm:t>
        <a:bodyPr/>
        <a:lstStyle/>
        <a:p>
          <a:r>
            <a:rPr lang="en-US" sz="110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Clipartstation</a:t>
          </a:r>
          <a:r>
            <a:rPr lang="en-US" sz="1100">
              <a:solidFill>
                <a:schemeClr val="tx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</a:t>
          </a:r>
          <a:r>
            <a:rPr lang="en-US" sz="110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(2022), Educational Technology Clipart. [Photo], Available at: </a:t>
          </a:r>
          <a:r>
            <a:rPr lang="en-US" sz="110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xmlns:r="http://schemas.openxmlformats.org/officeDocument/2006/relationships" r:id="rId7"/>
            </a:rPr>
            <a:t>https://clipartstation.com/wp-content/uploads/2017/11/educational-technology-clipart-11.jpg</a:t>
          </a:r>
          <a:r>
            <a:rPr lang="en-US" sz="1100">
              <a:solidFill>
                <a:schemeClr val="tx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</a:t>
          </a:r>
          <a:r>
            <a:rPr lang="en-US" sz="110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(Accessed: 13th April 2022).</a:t>
          </a:r>
          <a:endParaRPr lang="en-US" sz="1100" dirty="0">
            <a:solidFill>
              <a:schemeClr val="tx1"/>
            </a:solidFill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B61D404B-A844-4282-B348-C4B23000D19C}" type="parTrans" cxnId="{F5C2D364-DAB3-41EC-A23D-575BB1B1F475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C272EE-9C5D-4961-9A28-FE5E9ACCF42A}" type="sibTrans" cxnId="{F5C2D364-DAB3-41EC-A23D-575BB1B1F475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327D44-8CFE-4349-BBDC-61FA9213C866}">
      <dgm:prSet custT="1"/>
      <dgm:spPr/>
      <dgm:t>
        <a:bodyPr/>
        <a:lstStyle/>
        <a:p>
          <a:r>
            <a: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Picture </a:t>
          </a:r>
          <a:r>
            <a:rPr lang="en-GB" sz="11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4</a:t>
          </a:r>
          <a:endParaRPr lang="en-GB" sz="11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472E8FAC-A8B9-4819-9A25-8D7A830D04DD}" type="parTrans" cxnId="{CE209582-16C4-4618-88C3-24BC010ED827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090B1A-3212-4AE4-8F50-2DFA82AB23DC}" type="sibTrans" cxnId="{CE209582-16C4-4618-88C3-24BC010ED827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83C9B3-0E8E-47CD-BD61-6879E2889E5D}">
      <dgm:prSet custT="1"/>
      <dgm:spPr/>
      <dgm:t>
        <a:bodyPr/>
        <a:lstStyle/>
        <a:p>
          <a:r>
            <a: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Property update (2022), Negative Positive. [Photo], Available at: </a:t>
          </a:r>
          <a:r>
            <a:rPr lang="en-GB" sz="1100" u="sng">
              <a:solidFill>
                <a:srgbClr val="0000FF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xmlns:r="http://schemas.openxmlformats.org/officeDocument/2006/relationships" r:id="rId8"/>
            </a:rPr>
            <a:t>https://propertyupdate.com.au/wp-content/uploads/2013/09/negative-positive.jpg</a:t>
          </a:r>
          <a:r>
            <a: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(Accessed: 13</a:t>
          </a:r>
          <a:r>
            <a:rPr lang="en-GB" sz="1100" baseline="300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th</a:t>
          </a:r>
          <a:r>
            <a:rPr lang="en-GB" sz="11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April 2022).</a:t>
          </a:r>
          <a:endParaRPr lang="en-GB" sz="11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gm:t>
    </dgm:pt>
    <dgm:pt modelId="{0535376A-24AF-4AC8-86E3-74212F875D0E}" type="parTrans" cxnId="{FC3007DC-79B6-4475-A82F-6BEFD614182F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8672BD8-1A10-46E4-993C-8DF51F5C4D5B}" type="sibTrans" cxnId="{FC3007DC-79B6-4475-A82F-6BEFD614182F}">
      <dgm:prSet/>
      <dgm:spPr/>
      <dgm:t>
        <a:bodyPr/>
        <a:lstStyle/>
        <a:p>
          <a:endParaRPr lang="en-GB" sz="11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5BBEEC-0C95-4ADB-87BC-96A2CEE35F8D}" type="pres">
      <dgm:prSet presAssocID="{C7FC93AD-17B9-4D8A-AC44-7E785E02BA39}" presName="vert0" presStyleCnt="0">
        <dgm:presLayoutVars>
          <dgm:dir/>
          <dgm:animOne val="branch"/>
          <dgm:animLvl val="lvl"/>
        </dgm:presLayoutVars>
      </dgm:prSet>
      <dgm:spPr/>
    </dgm:pt>
    <dgm:pt modelId="{B50C479E-C167-4A43-88E6-855C254A49C2}" type="pres">
      <dgm:prSet presAssocID="{FBC52C00-304E-44B9-B010-24566C19E0FD}" presName="thickLine" presStyleLbl="alignNode1" presStyleIdx="0" presStyleCnt="13"/>
      <dgm:spPr/>
    </dgm:pt>
    <dgm:pt modelId="{14BFF030-2345-4A40-AB63-29281AAF3220}" type="pres">
      <dgm:prSet presAssocID="{FBC52C00-304E-44B9-B010-24566C19E0FD}" presName="horz1" presStyleCnt="0"/>
      <dgm:spPr/>
    </dgm:pt>
    <dgm:pt modelId="{9D3562A1-461C-4F39-BF4A-2177CE99C4F9}" type="pres">
      <dgm:prSet presAssocID="{FBC52C00-304E-44B9-B010-24566C19E0FD}" presName="tx1" presStyleLbl="revTx" presStyleIdx="0" presStyleCnt="13"/>
      <dgm:spPr/>
    </dgm:pt>
    <dgm:pt modelId="{D7193226-8159-478A-9C74-4151FCD7BC77}" type="pres">
      <dgm:prSet presAssocID="{FBC52C00-304E-44B9-B010-24566C19E0FD}" presName="vert1" presStyleCnt="0"/>
      <dgm:spPr/>
    </dgm:pt>
    <dgm:pt modelId="{99AEF441-DD9E-43C8-8470-16F32E1585C7}" type="pres">
      <dgm:prSet presAssocID="{B490941F-7C6F-40B3-929D-B5F88F57094B}" presName="thickLine" presStyleLbl="alignNode1" presStyleIdx="1" presStyleCnt="13"/>
      <dgm:spPr/>
    </dgm:pt>
    <dgm:pt modelId="{1EE0812C-7B3A-4748-9AC1-08EC0B37D8CD}" type="pres">
      <dgm:prSet presAssocID="{B490941F-7C6F-40B3-929D-B5F88F57094B}" presName="horz1" presStyleCnt="0"/>
      <dgm:spPr/>
    </dgm:pt>
    <dgm:pt modelId="{C4B58D0D-848F-466B-A44F-8FDED747E45D}" type="pres">
      <dgm:prSet presAssocID="{B490941F-7C6F-40B3-929D-B5F88F57094B}" presName="tx1" presStyleLbl="revTx" presStyleIdx="1" presStyleCnt="13"/>
      <dgm:spPr/>
    </dgm:pt>
    <dgm:pt modelId="{85D4A3E0-4B3D-4F71-9B7C-A850FBAEE174}" type="pres">
      <dgm:prSet presAssocID="{B490941F-7C6F-40B3-929D-B5F88F57094B}" presName="vert1" presStyleCnt="0"/>
      <dgm:spPr/>
    </dgm:pt>
    <dgm:pt modelId="{4FC55F53-CEAC-4DB4-B76F-55E7A2FC6470}" type="pres">
      <dgm:prSet presAssocID="{555268D3-26C0-4A60-9B93-D13E05450DED}" presName="thickLine" presStyleLbl="alignNode1" presStyleIdx="2" presStyleCnt="13"/>
      <dgm:spPr/>
    </dgm:pt>
    <dgm:pt modelId="{19957C16-5697-4DE1-BD84-6178DDA99420}" type="pres">
      <dgm:prSet presAssocID="{555268D3-26C0-4A60-9B93-D13E05450DED}" presName="horz1" presStyleCnt="0"/>
      <dgm:spPr/>
    </dgm:pt>
    <dgm:pt modelId="{37444C78-22F6-4C57-AF2C-66D5166C5C58}" type="pres">
      <dgm:prSet presAssocID="{555268D3-26C0-4A60-9B93-D13E05450DED}" presName="tx1" presStyleLbl="revTx" presStyleIdx="2" presStyleCnt="13"/>
      <dgm:spPr/>
    </dgm:pt>
    <dgm:pt modelId="{12014B33-5BF7-4DFB-89A3-81BD377A6A4B}" type="pres">
      <dgm:prSet presAssocID="{555268D3-26C0-4A60-9B93-D13E05450DED}" presName="vert1" presStyleCnt="0"/>
      <dgm:spPr/>
    </dgm:pt>
    <dgm:pt modelId="{12B97B5F-5DA7-4829-8BDD-BF8252448321}" type="pres">
      <dgm:prSet presAssocID="{0ED60A0A-57E0-45A5-A912-07AC7A73CEC6}" presName="thickLine" presStyleLbl="alignNode1" presStyleIdx="3" presStyleCnt="13"/>
      <dgm:spPr/>
    </dgm:pt>
    <dgm:pt modelId="{60CC855A-9C52-4BFF-BFC9-4AAAAA71F960}" type="pres">
      <dgm:prSet presAssocID="{0ED60A0A-57E0-45A5-A912-07AC7A73CEC6}" presName="horz1" presStyleCnt="0"/>
      <dgm:spPr/>
    </dgm:pt>
    <dgm:pt modelId="{87F6A955-403C-4597-99F3-9121B1446A45}" type="pres">
      <dgm:prSet presAssocID="{0ED60A0A-57E0-45A5-A912-07AC7A73CEC6}" presName="tx1" presStyleLbl="revTx" presStyleIdx="3" presStyleCnt="13"/>
      <dgm:spPr/>
    </dgm:pt>
    <dgm:pt modelId="{B97F9DFE-E427-4D94-A982-68A4911A8E69}" type="pres">
      <dgm:prSet presAssocID="{0ED60A0A-57E0-45A5-A912-07AC7A73CEC6}" presName="vert1" presStyleCnt="0"/>
      <dgm:spPr/>
    </dgm:pt>
    <dgm:pt modelId="{C98D6783-5630-4A7A-B352-1EFBF25A90B2}" type="pres">
      <dgm:prSet presAssocID="{EF0CFBB6-5C8A-42D0-B97F-4982FB1B2974}" presName="thickLine" presStyleLbl="alignNode1" presStyleIdx="4" presStyleCnt="13"/>
      <dgm:spPr/>
    </dgm:pt>
    <dgm:pt modelId="{F78016D2-B640-4575-9BE6-EAA7239C8702}" type="pres">
      <dgm:prSet presAssocID="{EF0CFBB6-5C8A-42D0-B97F-4982FB1B2974}" presName="horz1" presStyleCnt="0"/>
      <dgm:spPr/>
    </dgm:pt>
    <dgm:pt modelId="{25CDB28B-F4DC-4A8E-A42B-07A4211FD32C}" type="pres">
      <dgm:prSet presAssocID="{EF0CFBB6-5C8A-42D0-B97F-4982FB1B2974}" presName="tx1" presStyleLbl="revTx" presStyleIdx="4" presStyleCnt="13"/>
      <dgm:spPr/>
    </dgm:pt>
    <dgm:pt modelId="{1534888B-75EA-4848-B5C3-85764B8005C1}" type="pres">
      <dgm:prSet presAssocID="{EF0CFBB6-5C8A-42D0-B97F-4982FB1B2974}" presName="vert1" presStyleCnt="0"/>
      <dgm:spPr/>
    </dgm:pt>
    <dgm:pt modelId="{0E0DD8A3-5A07-4ED6-B679-ABBE567F645D}" type="pres">
      <dgm:prSet presAssocID="{8F1C49D6-0032-4698-ABC2-59C1EFED5EE8}" presName="thickLine" presStyleLbl="alignNode1" presStyleIdx="5" presStyleCnt="13"/>
      <dgm:spPr/>
    </dgm:pt>
    <dgm:pt modelId="{337C80C2-BB71-4632-86C7-1D6FC66CC513}" type="pres">
      <dgm:prSet presAssocID="{8F1C49D6-0032-4698-ABC2-59C1EFED5EE8}" presName="horz1" presStyleCnt="0"/>
      <dgm:spPr/>
    </dgm:pt>
    <dgm:pt modelId="{C2D64153-2600-4781-968B-C9135648F2D6}" type="pres">
      <dgm:prSet presAssocID="{8F1C49D6-0032-4698-ABC2-59C1EFED5EE8}" presName="tx1" presStyleLbl="revTx" presStyleIdx="5" presStyleCnt="13"/>
      <dgm:spPr/>
    </dgm:pt>
    <dgm:pt modelId="{23A9FF25-45CC-499B-84F8-9BA379BC91C2}" type="pres">
      <dgm:prSet presAssocID="{8F1C49D6-0032-4698-ABC2-59C1EFED5EE8}" presName="vert1" presStyleCnt="0"/>
      <dgm:spPr/>
    </dgm:pt>
    <dgm:pt modelId="{0C0BEA31-1CFB-4AB8-BA7B-FE6296CEDCEF}" type="pres">
      <dgm:prSet presAssocID="{1BD8714A-5C9A-45A5-8D0E-019F7BC0451F}" presName="thickLine" presStyleLbl="alignNode1" presStyleIdx="6" presStyleCnt="13"/>
      <dgm:spPr/>
    </dgm:pt>
    <dgm:pt modelId="{1FA48E49-CB9F-407A-B761-0C21B233A526}" type="pres">
      <dgm:prSet presAssocID="{1BD8714A-5C9A-45A5-8D0E-019F7BC0451F}" presName="horz1" presStyleCnt="0"/>
      <dgm:spPr/>
    </dgm:pt>
    <dgm:pt modelId="{015705C0-CA27-41B3-AED3-604535319057}" type="pres">
      <dgm:prSet presAssocID="{1BD8714A-5C9A-45A5-8D0E-019F7BC0451F}" presName="tx1" presStyleLbl="revTx" presStyleIdx="6" presStyleCnt="13"/>
      <dgm:spPr/>
    </dgm:pt>
    <dgm:pt modelId="{473616E6-9A78-46C9-BE79-758269E24515}" type="pres">
      <dgm:prSet presAssocID="{1BD8714A-5C9A-45A5-8D0E-019F7BC0451F}" presName="vert1" presStyleCnt="0"/>
      <dgm:spPr/>
    </dgm:pt>
    <dgm:pt modelId="{0C34110D-34C3-4F74-9223-C062E3DE9AB2}" type="pres">
      <dgm:prSet presAssocID="{AB388FB8-06EC-4FB7-B069-30F543A77F06}" presName="thickLine" presStyleLbl="alignNode1" presStyleIdx="7" presStyleCnt="13"/>
      <dgm:spPr/>
    </dgm:pt>
    <dgm:pt modelId="{B14133AB-8B85-49E5-8A67-E7ECAD8091F8}" type="pres">
      <dgm:prSet presAssocID="{AB388FB8-06EC-4FB7-B069-30F543A77F06}" presName="horz1" presStyleCnt="0"/>
      <dgm:spPr/>
    </dgm:pt>
    <dgm:pt modelId="{8593B7E7-98A2-4C7D-839E-F1095539C492}" type="pres">
      <dgm:prSet presAssocID="{AB388FB8-06EC-4FB7-B069-30F543A77F06}" presName="tx1" presStyleLbl="revTx" presStyleIdx="7" presStyleCnt="13"/>
      <dgm:spPr/>
    </dgm:pt>
    <dgm:pt modelId="{F8FFF84C-581B-49BA-92D8-1BAB0002FD9B}" type="pres">
      <dgm:prSet presAssocID="{AB388FB8-06EC-4FB7-B069-30F543A77F06}" presName="vert1" presStyleCnt="0"/>
      <dgm:spPr/>
    </dgm:pt>
    <dgm:pt modelId="{CFEAA046-9605-487D-833F-4471426CE2AA}" type="pres">
      <dgm:prSet presAssocID="{F71C8C85-D93F-4A89-ADE6-CE5F7763CCEA}" presName="thickLine" presStyleLbl="alignNode1" presStyleIdx="8" presStyleCnt="13"/>
      <dgm:spPr/>
    </dgm:pt>
    <dgm:pt modelId="{95A5EFD8-68FC-4405-8EB8-F9A6E367CF03}" type="pres">
      <dgm:prSet presAssocID="{F71C8C85-D93F-4A89-ADE6-CE5F7763CCEA}" presName="horz1" presStyleCnt="0"/>
      <dgm:spPr/>
    </dgm:pt>
    <dgm:pt modelId="{E3681637-3D24-4767-AF69-84404565A20B}" type="pres">
      <dgm:prSet presAssocID="{F71C8C85-D93F-4A89-ADE6-CE5F7763CCEA}" presName="tx1" presStyleLbl="revTx" presStyleIdx="8" presStyleCnt="13"/>
      <dgm:spPr/>
    </dgm:pt>
    <dgm:pt modelId="{A17D3D20-0F5B-4B36-815B-742C4206BBDD}" type="pres">
      <dgm:prSet presAssocID="{F71C8C85-D93F-4A89-ADE6-CE5F7763CCEA}" presName="vert1" presStyleCnt="0"/>
      <dgm:spPr/>
    </dgm:pt>
    <dgm:pt modelId="{2B70F5C9-5535-477A-BAB9-360C02A9F710}" type="pres">
      <dgm:prSet presAssocID="{04804465-4F69-44C8-957B-E753D4C53B53}" presName="thickLine" presStyleLbl="alignNode1" presStyleIdx="9" presStyleCnt="13"/>
      <dgm:spPr/>
    </dgm:pt>
    <dgm:pt modelId="{7819E487-D609-4704-A464-5AD64535A130}" type="pres">
      <dgm:prSet presAssocID="{04804465-4F69-44C8-957B-E753D4C53B53}" presName="horz1" presStyleCnt="0"/>
      <dgm:spPr/>
    </dgm:pt>
    <dgm:pt modelId="{C7B9CDED-00EB-408D-98FF-80ED03398750}" type="pres">
      <dgm:prSet presAssocID="{04804465-4F69-44C8-957B-E753D4C53B53}" presName="tx1" presStyleLbl="revTx" presStyleIdx="9" presStyleCnt="13"/>
      <dgm:spPr/>
    </dgm:pt>
    <dgm:pt modelId="{AEDECBAC-67BF-46CB-9BAB-78A2503E2DEF}" type="pres">
      <dgm:prSet presAssocID="{04804465-4F69-44C8-957B-E753D4C53B53}" presName="vert1" presStyleCnt="0"/>
      <dgm:spPr/>
    </dgm:pt>
    <dgm:pt modelId="{C87FC493-95B8-4FA1-BE7E-FCC5D10EFB2D}" type="pres">
      <dgm:prSet presAssocID="{23131071-EA2E-412F-92BE-DE099EB9668E}" presName="thickLine" presStyleLbl="alignNode1" presStyleIdx="10" presStyleCnt="13"/>
      <dgm:spPr/>
    </dgm:pt>
    <dgm:pt modelId="{D4431D3F-B3E6-4591-A668-BFCCD8C27522}" type="pres">
      <dgm:prSet presAssocID="{23131071-EA2E-412F-92BE-DE099EB9668E}" presName="horz1" presStyleCnt="0"/>
      <dgm:spPr/>
    </dgm:pt>
    <dgm:pt modelId="{6768A9CB-2D78-459C-A903-9E506146ABB2}" type="pres">
      <dgm:prSet presAssocID="{23131071-EA2E-412F-92BE-DE099EB9668E}" presName="tx1" presStyleLbl="revTx" presStyleIdx="10" presStyleCnt="13"/>
      <dgm:spPr/>
    </dgm:pt>
    <dgm:pt modelId="{BDD6477A-FD2E-4ADC-903B-651F43DC7E1D}" type="pres">
      <dgm:prSet presAssocID="{23131071-EA2E-412F-92BE-DE099EB9668E}" presName="vert1" presStyleCnt="0"/>
      <dgm:spPr/>
    </dgm:pt>
    <dgm:pt modelId="{9348C3C7-33FD-4FF5-9F1C-3B0385A8887A}" type="pres">
      <dgm:prSet presAssocID="{5E327D44-8CFE-4349-BBDC-61FA9213C866}" presName="thickLine" presStyleLbl="alignNode1" presStyleIdx="11" presStyleCnt="13"/>
      <dgm:spPr/>
    </dgm:pt>
    <dgm:pt modelId="{8585F437-7E7E-46A6-9BC7-61E80AE5492D}" type="pres">
      <dgm:prSet presAssocID="{5E327D44-8CFE-4349-BBDC-61FA9213C866}" presName="horz1" presStyleCnt="0"/>
      <dgm:spPr/>
    </dgm:pt>
    <dgm:pt modelId="{ED50D5DE-92F5-4794-82F6-AB0B600F4127}" type="pres">
      <dgm:prSet presAssocID="{5E327D44-8CFE-4349-BBDC-61FA9213C866}" presName="tx1" presStyleLbl="revTx" presStyleIdx="11" presStyleCnt="13"/>
      <dgm:spPr/>
    </dgm:pt>
    <dgm:pt modelId="{76565D0D-67C3-4721-A224-27D6E6FDE9E9}" type="pres">
      <dgm:prSet presAssocID="{5E327D44-8CFE-4349-BBDC-61FA9213C866}" presName="vert1" presStyleCnt="0"/>
      <dgm:spPr/>
    </dgm:pt>
    <dgm:pt modelId="{03658B9E-9887-42D1-9A1D-2D37F43F91BF}" type="pres">
      <dgm:prSet presAssocID="{2983C9B3-0E8E-47CD-BD61-6879E2889E5D}" presName="thickLine" presStyleLbl="alignNode1" presStyleIdx="12" presStyleCnt="13"/>
      <dgm:spPr/>
    </dgm:pt>
    <dgm:pt modelId="{939ACE24-CCBB-4D04-BBF6-E3DCC3716E8F}" type="pres">
      <dgm:prSet presAssocID="{2983C9B3-0E8E-47CD-BD61-6879E2889E5D}" presName="horz1" presStyleCnt="0"/>
      <dgm:spPr/>
    </dgm:pt>
    <dgm:pt modelId="{2B2943BB-E4D7-4B59-B3F9-AD99B973E9EB}" type="pres">
      <dgm:prSet presAssocID="{2983C9B3-0E8E-47CD-BD61-6879E2889E5D}" presName="tx1" presStyleLbl="revTx" presStyleIdx="12" presStyleCnt="13"/>
      <dgm:spPr/>
    </dgm:pt>
    <dgm:pt modelId="{0B752755-FF68-4D3A-B081-42E9A6C816D8}" type="pres">
      <dgm:prSet presAssocID="{2983C9B3-0E8E-47CD-BD61-6879E2889E5D}" presName="vert1" presStyleCnt="0"/>
      <dgm:spPr/>
    </dgm:pt>
  </dgm:ptLst>
  <dgm:cxnLst>
    <dgm:cxn modelId="{07790101-A180-4E34-9BB0-ACE392BFD62E}" srcId="{C7FC93AD-17B9-4D8A-AC44-7E785E02BA39}" destId="{FBC52C00-304E-44B9-B010-24566C19E0FD}" srcOrd="0" destOrd="0" parTransId="{8C883469-A95E-4923-86B0-1D726AF74FEF}" sibTransId="{4FE1A31F-829E-484E-B498-8387A692F7D3}"/>
    <dgm:cxn modelId="{6DC0DA02-0260-44A1-85BA-8CBAB0E95DE3}" srcId="{C7FC93AD-17B9-4D8A-AC44-7E785E02BA39}" destId="{1BD8714A-5C9A-45A5-8D0E-019F7BC0451F}" srcOrd="6" destOrd="0" parTransId="{02C6B346-40EE-442C-B0FC-35A386B380AF}" sibTransId="{3163F146-6F40-427C-8477-9F66769D7010}"/>
    <dgm:cxn modelId="{DD67C51B-C070-48A1-8C09-BD9766E77F61}" srcId="{C7FC93AD-17B9-4D8A-AC44-7E785E02BA39}" destId="{8F1C49D6-0032-4698-ABC2-59C1EFED5EE8}" srcOrd="5" destOrd="0" parTransId="{B8C5D532-FF42-4CC4-9A48-1ED29A0891BA}" sibTransId="{69068378-5EA7-4681-A53D-1F160FF54C2A}"/>
    <dgm:cxn modelId="{F2E36629-C298-438A-B151-139E7A6FB5AC}" srcId="{C7FC93AD-17B9-4D8A-AC44-7E785E02BA39}" destId="{AB388FB8-06EC-4FB7-B069-30F543A77F06}" srcOrd="7" destOrd="0" parTransId="{4E9F08DF-A844-4EEF-BB84-9A76F27BFC0E}" sibTransId="{518E7E0F-BB31-4C4F-92DB-78D111D59A68}"/>
    <dgm:cxn modelId="{45814D30-12EF-4840-919D-7295D44FF694}" type="presOf" srcId="{AB388FB8-06EC-4FB7-B069-30F543A77F06}" destId="{8593B7E7-98A2-4C7D-839E-F1095539C492}" srcOrd="0" destOrd="0" presId="urn:microsoft.com/office/officeart/2008/layout/LinedList"/>
    <dgm:cxn modelId="{A31D5C3D-0862-4804-9CB1-73305C4D32E0}" type="presOf" srcId="{1BD8714A-5C9A-45A5-8D0E-019F7BC0451F}" destId="{015705C0-CA27-41B3-AED3-604535319057}" srcOrd="0" destOrd="0" presId="urn:microsoft.com/office/officeart/2008/layout/LinedList"/>
    <dgm:cxn modelId="{B3A0C362-A0FB-48AF-AE9F-73BC2F21ED65}" srcId="{C7FC93AD-17B9-4D8A-AC44-7E785E02BA39}" destId="{EF0CFBB6-5C8A-42D0-B97F-4982FB1B2974}" srcOrd="4" destOrd="0" parTransId="{0B116DFA-0174-4632-A463-11B904272A5E}" sibTransId="{7872A19E-6EC7-43D6-9742-5A4C84A5EAE0}"/>
    <dgm:cxn modelId="{7959FE63-7DFB-46FF-9970-F9F622ADC64B}" srcId="{C7FC93AD-17B9-4D8A-AC44-7E785E02BA39}" destId="{B490941F-7C6F-40B3-929D-B5F88F57094B}" srcOrd="1" destOrd="0" parTransId="{3C4834AE-0B4A-4F7B-B777-F65DC6D6E7B8}" sibTransId="{8BB190FD-0D51-4026-AF99-DE532290D829}"/>
    <dgm:cxn modelId="{F5C2D364-DAB3-41EC-A23D-575BB1B1F475}" srcId="{C7FC93AD-17B9-4D8A-AC44-7E785E02BA39}" destId="{23131071-EA2E-412F-92BE-DE099EB9668E}" srcOrd="10" destOrd="0" parTransId="{B61D404B-A844-4282-B348-C4B23000D19C}" sibTransId="{4BC272EE-9C5D-4961-9A28-FE5E9ACCF42A}"/>
    <dgm:cxn modelId="{65593D46-4878-452B-A8AE-A380F10E4C47}" type="presOf" srcId="{EF0CFBB6-5C8A-42D0-B97F-4982FB1B2974}" destId="{25CDB28B-F4DC-4A8E-A42B-07A4211FD32C}" srcOrd="0" destOrd="0" presId="urn:microsoft.com/office/officeart/2008/layout/LinedList"/>
    <dgm:cxn modelId="{53FF7A4C-6027-4FB1-8B3E-FE105262CC34}" type="presOf" srcId="{0ED60A0A-57E0-45A5-A912-07AC7A73CEC6}" destId="{87F6A955-403C-4597-99F3-9121B1446A45}" srcOrd="0" destOrd="0" presId="urn:microsoft.com/office/officeart/2008/layout/LinedList"/>
    <dgm:cxn modelId="{C96B6973-ED16-4160-BEC0-13302456A202}" type="presOf" srcId="{5E327D44-8CFE-4349-BBDC-61FA9213C866}" destId="{ED50D5DE-92F5-4794-82F6-AB0B600F4127}" srcOrd="0" destOrd="0" presId="urn:microsoft.com/office/officeart/2008/layout/LinedList"/>
    <dgm:cxn modelId="{91A12375-8BF6-48CA-9DDE-561F1D6E23AE}" type="presOf" srcId="{555268D3-26C0-4A60-9B93-D13E05450DED}" destId="{37444C78-22F6-4C57-AF2C-66D5166C5C58}" srcOrd="0" destOrd="0" presId="urn:microsoft.com/office/officeart/2008/layout/LinedList"/>
    <dgm:cxn modelId="{927FA876-A7BB-4618-A134-7CC7A04E80F9}" type="presOf" srcId="{2983C9B3-0E8E-47CD-BD61-6879E2889E5D}" destId="{2B2943BB-E4D7-4B59-B3F9-AD99B973E9EB}" srcOrd="0" destOrd="0" presId="urn:microsoft.com/office/officeart/2008/layout/LinedList"/>
    <dgm:cxn modelId="{3537A97A-B11D-4A7A-ACBD-9A7651DE0FD4}" srcId="{C7FC93AD-17B9-4D8A-AC44-7E785E02BA39}" destId="{0ED60A0A-57E0-45A5-A912-07AC7A73CEC6}" srcOrd="3" destOrd="0" parTransId="{314BCDA6-B70A-44AC-B93B-F29FDE0D3D6A}" sibTransId="{99F82E84-DFE2-49A3-9F94-2B6A46250722}"/>
    <dgm:cxn modelId="{2CDC007B-4612-4A04-9C79-29645F9E2F36}" type="presOf" srcId="{B490941F-7C6F-40B3-929D-B5F88F57094B}" destId="{C4B58D0D-848F-466B-A44F-8FDED747E45D}" srcOrd="0" destOrd="0" presId="urn:microsoft.com/office/officeart/2008/layout/LinedList"/>
    <dgm:cxn modelId="{CE209582-16C4-4618-88C3-24BC010ED827}" srcId="{C7FC93AD-17B9-4D8A-AC44-7E785E02BA39}" destId="{5E327D44-8CFE-4349-BBDC-61FA9213C866}" srcOrd="11" destOrd="0" parTransId="{472E8FAC-A8B9-4819-9A25-8D7A830D04DD}" sibTransId="{E6090B1A-3212-4AE4-8F50-2DFA82AB23DC}"/>
    <dgm:cxn modelId="{C217D484-F20C-4EAD-B539-D551A8AEE07B}" type="presOf" srcId="{23131071-EA2E-412F-92BE-DE099EB9668E}" destId="{6768A9CB-2D78-459C-A903-9E506146ABB2}" srcOrd="0" destOrd="0" presId="urn:microsoft.com/office/officeart/2008/layout/LinedList"/>
    <dgm:cxn modelId="{26D31B90-4B3D-4E36-A97F-FD1E77DB3EE7}" type="presOf" srcId="{C7FC93AD-17B9-4D8A-AC44-7E785E02BA39}" destId="{345BBEEC-0C95-4ADB-87BC-96A2CEE35F8D}" srcOrd="0" destOrd="0" presId="urn:microsoft.com/office/officeart/2008/layout/LinedList"/>
    <dgm:cxn modelId="{2DECA993-03A5-4C1B-A126-AC8D7CDB229C}" srcId="{C7FC93AD-17B9-4D8A-AC44-7E785E02BA39}" destId="{04804465-4F69-44C8-957B-E753D4C53B53}" srcOrd="9" destOrd="0" parTransId="{0B1863E9-5D17-4740-A7C6-BB5EDCDDB001}" sibTransId="{D755A1A8-F8C5-4EB6-8EE5-002B560337E1}"/>
    <dgm:cxn modelId="{11B009AD-0FE2-4552-AEF8-1997B02C7EFC}" srcId="{C7FC93AD-17B9-4D8A-AC44-7E785E02BA39}" destId="{555268D3-26C0-4A60-9B93-D13E05450DED}" srcOrd="2" destOrd="0" parTransId="{F27BF1DB-4454-40CA-B5C8-65C46ACD388D}" sibTransId="{023D1262-8D07-4489-89C7-E5F8FF7D0249}"/>
    <dgm:cxn modelId="{3E5E23B0-5F27-4831-9516-5FFADA7F4A00}" type="presOf" srcId="{FBC52C00-304E-44B9-B010-24566C19E0FD}" destId="{9D3562A1-461C-4F39-BF4A-2177CE99C4F9}" srcOrd="0" destOrd="0" presId="urn:microsoft.com/office/officeart/2008/layout/LinedList"/>
    <dgm:cxn modelId="{B6511FB6-215E-421A-8B98-4125F071EC7F}" srcId="{C7FC93AD-17B9-4D8A-AC44-7E785E02BA39}" destId="{F71C8C85-D93F-4A89-ADE6-CE5F7763CCEA}" srcOrd="8" destOrd="0" parTransId="{D69B2BD3-8451-4659-B73E-5024758D971A}" sibTransId="{8E5B9249-F2E6-4ED5-9303-B5AE9B557D4E}"/>
    <dgm:cxn modelId="{9FC27CC0-AA92-4957-A09A-E81BA93697F6}" type="presOf" srcId="{F71C8C85-D93F-4A89-ADE6-CE5F7763CCEA}" destId="{E3681637-3D24-4767-AF69-84404565A20B}" srcOrd="0" destOrd="0" presId="urn:microsoft.com/office/officeart/2008/layout/LinedList"/>
    <dgm:cxn modelId="{700AA9C2-5867-4EFA-8B4A-3F22DB838D7D}" type="presOf" srcId="{04804465-4F69-44C8-957B-E753D4C53B53}" destId="{C7B9CDED-00EB-408D-98FF-80ED03398750}" srcOrd="0" destOrd="0" presId="urn:microsoft.com/office/officeart/2008/layout/LinedList"/>
    <dgm:cxn modelId="{FC3007DC-79B6-4475-A82F-6BEFD614182F}" srcId="{C7FC93AD-17B9-4D8A-AC44-7E785E02BA39}" destId="{2983C9B3-0E8E-47CD-BD61-6879E2889E5D}" srcOrd="12" destOrd="0" parTransId="{0535376A-24AF-4AC8-86E3-74212F875D0E}" sibTransId="{68672BD8-1A10-46E4-993C-8DF51F5C4D5B}"/>
    <dgm:cxn modelId="{87AD21FF-BDE5-4DB2-A4EB-74FC523A9FF5}" type="presOf" srcId="{8F1C49D6-0032-4698-ABC2-59C1EFED5EE8}" destId="{C2D64153-2600-4781-968B-C9135648F2D6}" srcOrd="0" destOrd="0" presId="urn:microsoft.com/office/officeart/2008/layout/LinedList"/>
    <dgm:cxn modelId="{3786025F-8C23-40F7-8D61-09E377ABA3D8}" type="presParOf" srcId="{345BBEEC-0C95-4ADB-87BC-96A2CEE35F8D}" destId="{B50C479E-C167-4A43-88E6-855C254A49C2}" srcOrd="0" destOrd="0" presId="urn:microsoft.com/office/officeart/2008/layout/LinedList"/>
    <dgm:cxn modelId="{E13E9349-9441-46E1-9D35-981A45F73F31}" type="presParOf" srcId="{345BBEEC-0C95-4ADB-87BC-96A2CEE35F8D}" destId="{14BFF030-2345-4A40-AB63-29281AAF3220}" srcOrd="1" destOrd="0" presId="urn:microsoft.com/office/officeart/2008/layout/LinedList"/>
    <dgm:cxn modelId="{F934094B-0474-4BAA-86B2-C2980BDE7DFB}" type="presParOf" srcId="{14BFF030-2345-4A40-AB63-29281AAF3220}" destId="{9D3562A1-461C-4F39-BF4A-2177CE99C4F9}" srcOrd="0" destOrd="0" presId="urn:microsoft.com/office/officeart/2008/layout/LinedList"/>
    <dgm:cxn modelId="{BFBF57E9-519F-48FA-B0D0-645497860781}" type="presParOf" srcId="{14BFF030-2345-4A40-AB63-29281AAF3220}" destId="{D7193226-8159-478A-9C74-4151FCD7BC77}" srcOrd="1" destOrd="0" presId="urn:microsoft.com/office/officeart/2008/layout/LinedList"/>
    <dgm:cxn modelId="{97A19EC4-6949-4FA0-A8B8-35D28F6D58E7}" type="presParOf" srcId="{345BBEEC-0C95-4ADB-87BC-96A2CEE35F8D}" destId="{99AEF441-DD9E-43C8-8470-16F32E1585C7}" srcOrd="2" destOrd="0" presId="urn:microsoft.com/office/officeart/2008/layout/LinedList"/>
    <dgm:cxn modelId="{1E90A9B7-324F-4225-9ACC-02B83D890B90}" type="presParOf" srcId="{345BBEEC-0C95-4ADB-87BC-96A2CEE35F8D}" destId="{1EE0812C-7B3A-4748-9AC1-08EC0B37D8CD}" srcOrd="3" destOrd="0" presId="urn:microsoft.com/office/officeart/2008/layout/LinedList"/>
    <dgm:cxn modelId="{7FD32EEE-6248-49DD-B179-7531BA899E2A}" type="presParOf" srcId="{1EE0812C-7B3A-4748-9AC1-08EC0B37D8CD}" destId="{C4B58D0D-848F-466B-A44F-8FDED747E45D}" srcOrd="0" destOrd="0" presId="urn:microsoft.com/office/officeart/2008/layout/LinedList"/>
    <dgm:cxn modelId="{D732DD10-051F-47BD-9FAC-A208E1EF6FD2}" type="presParOf" srcId="{1EE0812C-7B3A-4748-9AC1-08EC0B37D8CD}" destId="{85D4A3E0-4B3D-4F71-9B7C-A850FBAEE174}" srcOrd="1" destOrd="0" presId="urn:microsoft.com/office/officeart/2008/layout/LinedList"/>
    <dgm:cxn modelId="{AC77609F-57A4-4A32-B03A-6226A78B6E08}" type="presParOf" srcId="{345BBEEC-0C95-4ADB-87BC-96A2CEE35F8D}" destId="{4FC55F53-CEAC-4DB4-B76F-55E7A2FC6470}" srcOrd="4" destOrd="0" presId="urn:microsoft.com/office/officeart/2008/layout/LinedList"/>
    <dgm:cxn modelId="{614DC18E-39CA-4C92-9781-EE61DA06F2BA}" type="presParOf" srcId="{345BBEEC-0C95-4ADB-87BC-96A2CEE35F8D}" destId="{19957C16-5697-4DE1-BD84-6178DDA99420}" srcOrd="5" destOrd="0" presId="urn:microsoft.com/office/officeart/2008/layout/LinedList"/>
    <dgm:cxn modelId="{8E4EF7C9-9ABA-4610-9D5E-616748DD3087}" type="presParOf" srcId="{19957C16-5697-4DE1-BD84-6178DDA99420}" destId="{37444C78-22F6-4C57-AF2C-66D5166C5C58}" srcOrd="0" destOrd="0" presId="urn:microsoft.com/office/officeart/2008/layout/LinedList"/>
    <dgm:cxn modelId="{E1B1F292-E60A-4A4B-96E0-F4716365ABD7}" type="presParOf" srcId="{19957C16-5697-4DE1-BD84-6178DDA99420}" destId="{12014B33-5BF7-4DFB-89A3-81BD377A6A4B}" srcOrd="1" destOrd="0" presId="urn:microsoft.com/office/officeart/2008/layout/LinedList"/>
    <dgm:cxn modelId="{CBDDD64F-A0FD-40B9-8188-466BE76C44CF}" type="presParOf" srcId="{345BBEEC-0C95-4ADB-87BC-96A2CEE35F8D}" destId="{12B97B5F-5DA7-4829-8BDD-BF8252448321}" srcOrd="6" destOrd="0" presId="urn:microsoft.com/office/officeart/2008/layout/LinedList"/>
    <dgm:cxn modelId="{D16E59AB-7E3D-42C8-BB62-D9D809173BA0}" type="presParOf" srcId="{345BBEEC-0C95-4ADB-87BC-96A2CEE35F8D}" destId="{60CC855A-9C52-4BFF-BFC9-4AAAAA71F960}" srcOrd="7" destOrd="0" presId="urn:microsoft.com/office/officeart/2008/layout/LinedList"/>
    <dgm:cxn modelId="{0D82EBC4-404E-4E0A-9EA6-A652F1A40AEE}" type="presParOf" srcId="{60CC855A-9C52-4BFF-BFC9-4AAAAA71F960}" destId="{87F6A955-403C-4597-99F3-9121B1446A45}" srcOrd="0" destOrd="0" presId="urn:microsoft.com/office/officeart/2008/layout/LinedList"/>
    <dgm:cxn modelId="{33D3170A-33C8-442A-BA3B-C06D2046A04D}" type="presParOf" srcId="{60CC855A-9C52-4BFF-BFC9-4AAAAA71F960}" destId="{B97F9DFE-E427-4D94-A982-68A4911A8E69}" srcOrd="1" destOrd="0" presId="urn:microsoft.com/office/officeart/2008/layout/LinedList"/>
    <dgm:cxn modelId="{EBC52E0E-2B20-4A33-AC04-F11CC681F654}" type="presParOf" srcId="{345BBEEC-0C95-4ADB-87BC-96A2CEE35F8D}" destId="{C98D6783-5630-4A7A-B352-1EFBF25A90B2}" srcOrd="8" destOrd="0" presId="urn:microsoft.com/office/officeart/2008/layout/LinedList"/>
    <dgm:cxn modelId="{88A7D21E-A653-4BF4-9A16-AB1A3841E514}" type="presParOf" srcId="{345BBEEC-0C95-4ADB-87BC-96A2CEE35F8D}" destId="{F78016D2-B640-4575-9BE6-EAA7239C8702}" srcOrd="9" destOrd="0" presId="urn:microsoft.com/office/officeart/2008/layout/LinedList"/>
    <dgm:cxn modelId="{E8B218CA-17C8-4952-BA06-961DCF466579}" type="presParOf" srcId="{F78016D2-B640-4575-9BE6-EAA7239C8702}" destId="{25CDB28B-F4DC-4A8E-A42B-07A4211FD32C}" srcOrd="0" destOrd="0" presId="urn:microsoft.com/office/officeart/2008/layout/LinedList"/>
    <dgm:cxn modelId="{29BD2757-FD07-42A7-926A-04698128B16B}" type="presParOf" srcId="{F78016D2-B640-4575-9BE6-EAA7239C8702}" destId="{1534888B-75EA-4848-B5C3-85764B8005C1}" srcOrd="1" destOrd="0" presId="urn:microsoft.com/office/officeart/2008/layout/LinedList"/>
    <dgm:cxn modelId="{2E77C26D-F9E1-4DB2-8B51-56FC3D4896EB}" type="presParOf" srcId="{345BBEEC-0C95-4ADB-87BC-96A2CEE35F8D}" destId="{0E0DD8A3-5A07-4ED6-B679-ABBE567F645D}" srcOrd="10" destOrd="0" presId="urn:microsoft.com/office/officeart/2008/layout/LinedList"/>
    <dgm:cxn modelId="{153AA3ED-3311-4FAF-B5D7-AAC6F3B1DFE2}" type="presParOf" srcId="{345BBEEC-0C95-4ADB-87BC-96A2CEE35F8D}" destId="{337C80C2-BB71-4632-86C7-1D6FC66CC513}" srcOrd="11" destOrd="0" presId="urn:microsoft.com/office/officeart/2008/layout/LinedList"/>
    <dgm:cxn modelId="{95347B69-A0A0-4476-86C4-4BEB408E59E9}" type="presParOf" srcId="{337C80C2-BB71-4632-86C7-1D6FC66CC513}" destId="{C2D64153-2600-4781-968B-C9135648F2D6}" srcOrd="0" destOrd="0" presId="urn:microsoft.com/office/officeart/2008/layout/LinedList"/>
    <dgm:cxn modelId="{D4E36CB8-7E2D-4874-98DE-E75270CA761A}" type="presParOf" srcId="{337C80C2-BB71-4632-86C7-1D6FC66CC513}" destId="{23A9FF25-45CC-499B-84F8-9BA379BC91C2}" srcOrd="1" destOrd="0" presId="urn:microsoft.com/office/officeart/2008/layout/LinedList"/>
    <dgm:cxn modelId="{E1F045B8-9F42-430F-A665-9054FD65A3FA}" type="presParOf" srcId="{345BBEEC-0C95-4ADB-87BC-96A2CEE35F8D}" destId="{0C0BEA31-1CFB-4AB8-BA7B-FE6296CEDCEF}" srcOrd="12" destOrd="0" presId="urn:microsoft.com/office/officeart/2008/layout/LinedList"/>
    <dgm:cxn modelId="{4784920D-13B8-4DF5-A0C5-96D4EF7B10C3}" type="presParOf" srcId="{345BBEEC-0C95-4ADB-87BC-96A2CEE35F8D}" destId="{1FA48E49-CB9F-407A-B761-0C21B233A526}" srcOrd="13" destOrd="0" presId="urn:microsoft.com/office/officeart/2008/layout/LinedList"/>
    <dgm:cxn modelId="{CC38D0A6-EE34-4B05-9648-8D032005FAF7}" type="presParOf" srcId="{1FA48E49-CB9F-407A-B761-0C21B233A526}" destId="{015705C0-CA27-41B3-AED3-604535319057}" srcOrd="0" destOrd="0" presId="urn:microsoft.com/office/officeart/2008/layout/LinedList"/>
    <dgm:cxn modelId="{5E0A69E7-16A5-4C08-96DD-09FD797F49A3}" type="presParOf" srcId="{1FA48E49-CB9F-407A-B761-0C21B233A526}" destId="{473616E6-9A78-46C9-BE79-758269E24515}" srcOrd="1" destOrd="0" presId="urn:microsoft.com/office/officeart/2008/layout/LinedList"/>
    <dgm:cxn modelId="{53274513-D510-4BA3-A5B0-438D1DC184E7}" type="presParOf" srcId="{345BBEEC-0C95-4ADB-87BC-96A2CEE35F8D}" destId="{0C34110D-34C3-4F74-9223-C062E3DE9AB2}" srcOrd="14" destOrd="0" presId="urn:microsoft.com/office/officeart/2008/layout/LinedList"/>
    <dgm:cxn modelId="{04581FFF-334B-424B-9077-CC4F19AA485F}" type="presParOf" srcId="{345BBEEC-0C95-4ADB-87BC-96A2CEE35F8D}" destId="{B14133AB-8B85-49E5-8A67-E7ECAD8091F8}" srcOrd="15" destOrd="0" presId="urn:microsoft.com/office/officeart/2008/layout/LinedList"/>
    <dgm:cxn modelId="{BBF8A5AD-56A1-46A9-85CB-26A4797C8FAD}" type="presParOf" srcId="{B14133AB-8B85-49E5-8A67-E7ECAD8091F8}" destId="{8593B7E7-98A2-4C7D-839E-F1095539C492}" srcOrd="0" destOrd="0" presId="urn:microsoft.com/office/officeart/2008/layout/LinedList"/>
    <dgm:cxn modelId="{EC072197-A92C-404D-B24B-2C4FCE4392A0}" type="presParOf" srcId="{B14133AB-8B85-49E5-8A67-E7ECAD8091F8}" destId="{F8FFF84C-581B-49BA-92D8-1BAB0002FD9B}" srcOrd="1" destOrd="0" presId="urn:microsoft.com/office/officeart/2008/layout/LinedList"/>
    <dgm:cxn modelId="{87207A18-9A44-4507-8642-F87F276A754B}" type="presParOf" srcId="{345BBEEC-0C95-4ADB-87BC-96A2CEE35F8D}" destId="{CFEAA046-9605-487D-833F-4471426CE2AA}" srcOrd="16" destOrd="0" presId="urn:microsoft.com/office/officeart/2008/layout/LinedList"/>
    <dgm:cxn modelId="{D4DB2EAB-1B3C-46F5-B543-1FCBA243FB0D}" type="presParOf" srcId="{345BBEEC-0C95-4ADB-87BC-96A2CEE35F8D}" destId="{95A5EFD8-68FC-4405-8EB8-F9A6E367CF03}" srcOrd="17" destOrd="0" presId="urn:microsoft.com/office/officeart/2008/layout/LinedList"/>
    <dgm:cxn modelId="{E1E2CB3B-C031-40D8-B664-E54AD25C1CC8}" type="presParOf" srcId="{95A5EFD8-68FC-4405-8EB8-F9A6E367CF03}" destId="{E3681637-3D24-4767-AF69-84404565A20B}" srcOrd="0" destOrd="0" presId="urn:microsoft.com/office/officeart/2008/layout/LinedList"/>
    <dgm:cxn modelId="{6FBB57E5-ED4E-4939-9F53-43654F6DA511}" type="presParOf" srcId="{95A5EFD8-68FC-4405-8EB8-F9A6E367CF03}" destId="{A17D3D20-0F5B-4B36-815B-742C4206BBDD}" srcOrd="1" destOrd="0" presId="urn:microsoft.com/office/officeart/2008/layout/LinedList"/>
    <dgm:cxn modelId="{B993F5DA-BB5C-4842-AAE5-826F0E27FEC2}" type="presParOf" srcId="{345BBEEC-0C95-4ADB-87BC-96A2CEE35F8D}" destId="{2B70F5C9-5535-477A-BAB9-360C02A9F710}" srcOrd="18" destOrd="0" presId="urn:microsoft.com/office/officeart/2008/layout/LinedList"/>
    <dgm:cxn modelId="{F248EC7A-BD5F-4EE6-8AE7-600F702F729A}" type="presParOf" srcId="{345BBEEC-0C95-4ADB-87BC-96A2CEE35F8D}" destId="{7819E487-D609-4704-A464-5AD64535A130}" srcOrd="19" destOrd="0" presId="urn:microsoft.com/office/officeart/2008/layout/LinedList"/>
    <dgm:cxn modelId="{A2835306-E39C-4086-8372-25A88649D535}" type="presParOf" srcId="{7819E487-D609-4704-A464-5AD64535A130}" destId="{C7B9CDED-00EB-408D-98FF-80ED03398750}" srcOrd="0" destOrd="0" presId="urn:microsoft.com/office/officeart/2008/layout/LinedList"/>
    <dgm:cxn modelId="{8E00EF6C-EDAB-4E51-8240-DDC2303E801A}" type="presParOf" srcId="{7819E487-D609-4704-A464-5AD64535A130}" destId="{AEDECBAC-67BF-46CB-9BAB-78A2503E2DEF}" srcOrd="1" destOrd="0" presId="urn:microsoft.com/office/officeart/2008/layout/LinedList"/>
    <dgm:cxn modelId="{383858F8-01AE-4A10-B2FF-60DB6A1A6756}" type="presParOf" srcId="{345BBEEC-0C95-4ADB-87BC-96A2CEE35F8D}" destId="{C87FC493-95B8-4FA1-BE7E-FCC5D10EFB2D}" srcOrd="20" destOrd="0" presId="urn:microsoft.com/office/officeart/2008/layout/LinedList"/>
    <dgm:cxn modelId="{A393EB63-81CD-4336-A460-289C1C1AEBED}" type="presParOf" srcId="{345BBEEC-0C95-4ADB-87BC-96A2CEE35F8D}" destId="{D4431D3F-B3E6-4591-A668-BFCCD8C27522}" srcOrd="21" destOrd="0" presId="urn:microsoft.com/office/officeart/2008/layout/LinedList"/>
    <dgm:cxn modelId="{40077704-4FE4-4323-A27B-0455172AAB78}" type="presParOf" srcId="{D4431D3F-B3E6-4591-A668-BFCCD8C27522}" destId="{6768A9CB-2D78-459C-A903-9E506146ABB2}" srcOrd="0" destOrd="0" presId="urn:microsoft.com/office/officeart/2008/layout/LinedList"/>
    <dgm:cxn modelId="{41B0AC92-CF88-48D8-AF8B-CDE88AB8E743}" type="presParOf" srcId="{D4431D3F-B3E6-4591-A668-BFCCD8C27522}" destId="{BDD6477A-FD2E-4ADC-903B-651F43DC7E1D}" srcOrd="1" destOrd="0" presId="urn:microsoft.com/office/officeart/2008/layout/LinedList"/>
    <dgm:cxn modelId="{F25DF0E5-D366-4CA3-A618-EADCC895AA23}" type="presParOf" srcId="{345BBEEC-0C95-4ADB-87BC-96A2CEE35F8D}" destId="{9348C3C7-33FD-4FF5-9F1C-3B0385A8887A}" srcOrd="22" destOrd="0" presId="urn:microsoft.com/office/officeart/2008/layout/LinedList"/>
    <dgm:cxn modelId="{C02EBFAA-59FE-488F-B93C-6F022A32E7D9}" type="presParOf" srcId="{345BBEEC-0C95-4ADB-87BC-96A2CEE35F8D}" destId="{8585F437-7E7E-46A6-9BC7-61E80AE5492D}" srcOrd="23" destOrd="0" presId="urn:microsoft.com/office/officeart/2008/layout/LinedList"/>
    <dgm:cxn modelId="{0778BE8B-C024-4528-B19A-40438B8F1821}" type="presParOf" srcId="{8585F437-7E7E-46A6-9BC7-61E80AE5492D}" destId="{ED50D5DE-92F5-4794-82F6-AB0B600F4127}" srcOrd="0" destOrd="0" presId="urn:microsoft.com/office/officeart/2008/layout/LinedList"/>
    <dgm:cxn modelId="{666A2D9C-F3E6-4E6A-838D-6BD086862547}" type="presParOf" srcId="{8585F437-7E7E-46A6-9BC7-61E80AE5492D}" destId="{76565D0D-67C3-4721-A224-27D6E6FDE9E9}" srcOrd="1" destOrd="0" presId="urn:microsoft.com/office/officeart/2008/layout/LinedList"/>
    <dgm:cxn modelId="{FE51E151-53F6-41F6-8FB6-0083200FF458}" type="presParOf" srcId="{345BBEEC-0C95-4ADB-87BC-96A2CEE35F8D}" destId="{03658B9E-9887-42D1-9A1D-2D37F43F91BF}" srcOrd="24" destOrd="0" presId="urn:microsoft.com/office/officeart/2008/layout/LinedList"/>
    <dgm:cxn modelId="{3B7287F4-7842-47C4-A973-F13B9211E720}" type="presParOf" srcId="{345BBEEC-0C95-4ADB-87BC-96A2CEE35F8D}" destId="{939ACE24-CCBB-4D04-BBF6-E3DCC3716E8F}" srcOrd="25" destOrd="0" presId="urn:microsoft.com/office/officeart/2008/layout/LinedList"/>
    <dgm:cxn modelId="{CEB862D6-8BDE-43C5-A555-9E8101A8431F}" type="presParOf" srcId="{939ACE24-CCBB-4D04-BBF6-E3DCC3716E8F}" destId="{2B2943BB-E4D7-4B59-B3F9-AD99B973E9EB}" srcOrd="0" destOrd="0" presId="urn:microsoft.com/office/officeart/2008/layout/LinedList"/>
    <dgm:cxn modelId="{86BBD934-0DD1-4A98-88AB-051C73AB33C5}" type="presParOf" srcId="{939ACE24-CCBB-4D04-BBF6-E3DCC3716E8F}" destId="{0B752755-FF68-4D3A-B081-42E9A6C816D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918842-39B7-4194-BC56-A3A3AF63FF7F}">
      <dsp:nvSpPr>
        <dsp:cNvPr id="0" name=""/>
        <dsp:cNvSpPr/>
      </dsp:nvSpPr>
      <dsp:spPr>
        <a:xfrm>
          <a:off x="0" y="41719"/>
          <a:ext cx="5607050" cy="10857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cap="none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Student: </a:t>
          </a:r>
          <a:r>
            <a:rPr lang="en-GB" sz="2400" b="0" kern="1200" cap="none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Raluca Moraru</a:t>
          </a:r>
        </a:p>
      </dsp:txBody>
      <dsp:txXfrm>
        <a:off x="53002" y="94721"/>
        <a:ext cx="5501046" cy="979756"/>
      </dsp:txXfrm>
    </dsp:sp>
    <dsp:sp modelId="{9DAA6EC4-757F-47FF-80BE-AE98D6BC3E9C}">
      <dsp:nvSpPr>
        <dsp:cNvPr id="0" name=""/>
        <dsp:cNvSpPr/>
      </dsp:nvSpPr>
      <dsp:spPr>
        <a:xfrm>
          <a:off x="0" y="1294519"/>
          <a:ext cx="5607050" cy="108576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cap="none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Student ID: </a:t>
          </a:r>
          <a:r>
            <a:rPr lang="en-GB" sz="2400" b="0" kern="1200" cap="none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2014107</a:t>
          </a:r>
        </a:p>
      </dsp:txBody>
      <dsp:txXfrm>
        <a:off x="53002" y="1347521"/>
        <a:ext cx="5501046" cy="979756"/>
      </dsp:txXfrm>
    </dsp:sp>
    <dsp:sp modelId="{3C116F69-1BBF-4F90-9B43-EEBF34D6FDFC}">
      <dsp:nvSpPr>
        <dsp:cNvPr id="0" name=""/>
        <dsp:cNvSpPr/>
      </dsp:nvSpPr>
      <dsp:spPr>
        <a:xfrm>
          <a:off x="0" y="2547319"/>
          <a:ext cx="5607050" cy="108576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cap="none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Module: </a:t>
          </a:r>
          <a:r>
            <a:rPr lang="en-GB" sz="2400" b="0" kern="1200" cap="none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Integrating Project 		  (ACHA4008)</a:t>
          </a:r>
        </a:p>
      </dsp:txBody>
      <dsp:txXfrm>
        <a:off x="53002" y="2600321"/>
        <a:ext cx="5501046" cy="979756"/>
      </dsp:txXfrm>
    </dsp:sp>
    <dsp:sp modelId="{37B9D261-10E5-46D7-80DC-FC9D91C8B990}">
      <dsp:nvSpPr>
        <dsp:cNvPr id="0" name=""/>
        <dsp:cNvSpPr/>
      </dsp:nvSpPr>
      <dsp:spPr>
        <a:xfrm>
          <a:off x="0" y="3800119"/>
          <a:ext cx="5607050" cy="10857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cap="none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Lecturer: </a:t>
          </a:r>
          <a:r>
            <a:rPr lang="en-GB" sz="2400" b="0" kern="1200" cap="none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Dr Jacob Gwa</a:t>
          </a:r>
        </a:p>
      </dsp:txBody>
      <dsp:txXfrm>
        <a:off x="53002" y="3853121"/>
        <a:ext cx="5501046" cy="9797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C76166-2895-41A5-B9CB-523D95045537}">
      <dsp:nvSpPr>
        <dsp:cNvPr id="0" name=""/>
        <dsp:cNvSpPr/>
      </dsp:nvSpPr>
      <dsp:spPr>
        <a:xfrm>
          <a:off x="0" y="32294"/>
          <a:ext cx="5387789" cy="748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latin typeface="Arial" panose="020B0604020202020204" pitchFamily="34" charset="0"/>
              <a:cs typeface="Arial" panose="020B0604020202020204" pitchFamily="34" charset="0"/>
            </a:rPr>
            <a:t>Definition of Terms </a:t>
          </a:r>
          <a:endParaRPr lang="en-US" sz="2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553" y="68847"/>
        <a:ext cx="5314683" cy="675694"/>
      </dsp:txXfrm>
    </dsp:sp>
    <dsp:sp modelId="{E679FA16-0620-4008-A889-D05042BBE75D}">
      <dsp:nvSpPr>
        <dsp:cNvPr id="0" name=""/>
        <dsp:cNvSpPr/>
      </dsp:nvSpPr>
      <dsp:spPr>
        <a:xfrm>
          <a:off x="0" y="887329"/>
          <a:ext cx="5387789" cy="748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latin typeface="Arial" panose="020B0604020202020204" pitchFamily="34" charset="0"/>
              <a:cs typeface="Arial" panose="020B0604020202020204" pitchFamily="34" charset="0"/>
            </a:rPr>
            <a:t>Types of Technology</a:t>
          </a:r>
          <a:endParaRPr lang="en-US" sz="2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553" y="923882"/>
        <a:ext cx="5314683" cy="675694"/>
      </dsp:txXfrm>
    </dsp:sp>
    <dsp:sp modelId="{DF941601-C17F-4D1F-9318-B0B41B380C71}">
      <dsp:nvSpPr>
        <dsp:cNvPr id="0" name=""/>
        <dsp:cNvSpPr/>
      </dsp:nvSpPr>
      <dsp:spPr>
        <a:xfrm>
          <a:off x="0" y="1751329"/>
          <a:ext cx="5387789" cy="7488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>
              <a:latin typeface="Arial" panose="020B0604020202020204" pitchFamily="34" charset="0"/>
              <a:cs typeface="Arial" panose="020B0604020202020204" pitchFamily="34" charset="0"/>
            </a:rPr>
            <a:t>Advantages of Technology</a:t>
          </a:r>
        </a:p>
      </dsp:txBody>
      <dsp:txXfrm>
        <a:off x="36553" y="1787882"/>
        <a:ext cx="5314683" cy="675694"/>
      </dsp:txXfrm>
    </dsp:sp>
    <dsp:sp modelId="{6DB6727F-C814-4B16-8F7C-AF9735BA0F3F}">
      <dsp:nvSpPr>
        <dsp:cNvPr id="0" name=""/>
        <dsp:cNvSpPr/>
      </dsp:nvSpPr>
      <dsp:spPr>
        <a:xfrm>
          <a:off x="0" y="2615329"/>
          <a:ext cx="5387789" cy="7488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latin typeface="Arial" panose="020B0604020202020204" pitchFamily="34" charset="0"/>
              <a:cs typeface="Arial" panose="020B0604020202020204" pitchFamily="34" charset="0"/>
            </a:rPr>
            <a:t>Disadvantages of Technology</a:t>
          </a:r>
        </a:p>
      </dsp:txBody>
      <dsp:txXfrm>
        <a:off x="36553" y="2651882"/>
        <a:ext cx="5314683" cy="675694"/>
      </dsp:txXfrm>
    </dsp:sp>
    <dsp:sp modelId="{F81B0399-17E4-408A-A161-0C0AECA65E23}">
      <dsp:nvSpPr>
        <dsp:cNvPr id="0" name=""/>
        <dsp:cNvSpPr/>
      </dsp:nvSpPr>
      <dsp:spPr>
        <a:xfrm>
          <a:off x="0" y="3479329"/>
          <a:ext cx="5387789" cy="74880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>
              <a:latin typeface="Arial" panose="020B0604020202020204" pitchFamily="34" charset="0"/>
              <a:cs typeface="Arial" panose="020B0604020202020204" pitchFamily="34" charset="0"/>
            </a:rPr>
            <a:t>The impact</a:t>
          </a:r>
        </a:p>
      </dsp:txBody>
      <dsp:txXfrm>
        <a:off x="36553" y="3515882"/>
        <a:ext cx="5314683" cy="675694"/>
      </dsp:txXfrm>
    </dsp:sp>
    <dsp:sp modelId="{333B7E03-0189-4A27-9401-77AC3B04411A}">
      <dsp:nvSpPr>
        <dsp:cNvPr id="0" name=""/>
        <dsp:cNvSpPr/>
      </dsp:nvSpPr>
      <dsp:spPr>
        <a:xfrm>
          <a:off x="0" y="4343329"/>
          <a:ext cx="5387789" cy="748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</a:p>
      </dsp:txBody>
      <dsp:txXfrm>
        <a:off x="36553" y="4379882"/>
        <a:ext cx="5314683" cy="675694"/>
      </dsp:txXfrm>
    </dsp:sp>
    <dsp:sp modelId="{519B12B2-AEBC-4E5F-9DEC-D6C697324EF8}">
      <dsp:nvSpPr>
        <dsp:cNvPr id="0" name=""/>
        <dsp:cNvSpPr/>
      </dsp:nvSpPr>
      <dsp:spPr>
        <a:xfrm>
          <a:off x="0" y="5207329"/>
          <a:ext cx="5387789" cy="748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latin typeface="Arial" panose="020B0604020202020204" pitchFamily="34" charset="0"/>
              <a:cs typeface="Arial" panose="020B0604020202020204" pitchFamily="34" charset="0"/>
            </a:rPr>
            <a:t>References </a:t>
          </a:r>
          <a:endParaRPr lang="en-US" sz="2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553" y="5243882"/>
        <a:ext cx="5314683" cy="6756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C76166-2895-41A5-B9CB-523D95045537}">
      <dsp:nvSpPr>
        <dsp:cNvPr id="0" name=""/>
        <dsp:cNvSpPr/>
      </dsp:nvSpPr>
      <dsp:spPr>
        <a:xfrm>
          <a:off x="0" y="48826"/>
          <a:ext cx="6615953" cy="10857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Growing trends towards </a:t>
          </a:r>
          <a:r>
            <a:rPr lang="en-US" sz="2400" b="0" kern="1200" dirty="0" err="1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globalisation</a:t>
          </a:r>
          <a:endParaRPr lang="en-US" sz="24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002" y="101828"/>
        <a:ext cx="6509949" cy="979756"/>
      </dsp:txXfrm>
    </dsp:sp>
    <dsp:sp modelId="{6FE76B4F-61C7-4D24-B0BF-6284A09E49EB}">
      <dsp:nvSpPr>
        <dsp:cNvPr id="0" name=""/>
        <dsp:cNvSpPr/>
      </dsp:nvSpPr>
      <dsp:spPr>
        <a:xfrm>
          <a:off x="0" y="1301626"/>
          <a:ext cx="6615953" cy="108576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I</a:t>
          </a:r>
          <a:r>
            <a:rPr lang="en-US" sz="2400" b="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ncreasing importance of technology in society</a:t>
          </a:r>
          <a:endParaRPr lang="en-GB" sz="2400" b="0" kern="12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53002" y="1354628"/>
        <a:ext cx="6509949" cy="979756"/>
      </dsp:txXfrm>
    </dsp:sp>
    <dsp:sp modelId="{D95D8DBC-F912-4CD1-82EE-8D78A53BD1EE}">
      <dsp:nvSpPr>
        <dsp:cNvPr id="0" name=""/>
        <dsp:cNvSpPr/>
      </dsp:nvSpPr>
      <dsp:spPr>
        <a:xfrm>
          <a:off x="0" y="2554426"/>
          <a:ext cx="6615953" cy="108576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N</a:t>
          </a:r>
          <a:r>
            <a:rPr lang="en-US" sz="2400" b="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eed for developing IT skills</a:t>
          </a:r>
          <a:endParaRPr lang="en-GB" sz="2400" b="0" kern="12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53002" y="2607428"/>
        <a:ext cx="6509949" cy="979756"/>
      </dsp:txXfrm>
    </dsp:sp>
    <dsp:sp modelId="{D18E77C4-F3B2-406D-8790-B67478D8250C}">
      <dsp:nvSpPr>
        <dsp:cNvPr id="0" name=""/>
        <dsp:cNvSpPr/>
      </dsp:nvSpPr>
      <dsp:spPr>
        <a:xfrm>
          <a:off x="0" y="3807226"/>
          <a:ext cx="6615953" cy="10857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N</a:t>
          </a:r>
          <a:r>
            <a:rPr lang="en-US" sz="2400" b="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eed for fast communication and collaboration</a:t>
          </a:r>
          <a:endParaRPr lang="en-US" sz="2400" b="0" kern="12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53002" y="3860228"/>
        <a:ext cx="6509949" cy="979756"/>
      </dsp:txXfrm>
    </dsp:sp>
    <dsp:sp modelId="{0A154E06-5B76-4FF0-834E-EDDE9DAFFB92}">
      <dsp:nvSpPr>
        <dsp:cNvPr id="0" name=""/>
        <dsp:cNvSpPr/>
      </dsp:nvSpPr>
      <dsp:spPr>
        <a:xfrm>
          <a:off x="0" y="5060026"/>
          <a:ext cx="6615953" cy="108576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E</a:t>
          </a:r>
          <a:r>
            <a:rPr lang="en-GB" sz="2400" b="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xtensive use </a:t>
          </a:r>
          <a:r>
            <a:rPr lang="en-US" sz="2400" b="0" kern="12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of technology</a:t>
          </a:r>
          <a:endParaRPr lang="en-GB" sz="2400" b="0" kern="12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53002" y="5113028"/>
        <a:ext cx="6509949" cy="9797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5D878C-9175-467A-A847-AEF3C8E8C82A}">
      <dsp:nvSpPr>
        <dsp:cNvPr id="0" name=""/>
        <dsp:cNvSpPr/>
      </dsp:nvSpPr>
      <dsp:spPr>
        <a:xfrm>
          <a:off x="0" y="413324"/>
          <a:ext cx="6687670" cy="160774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Technology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 is the knowledge and methods for using scientific discoveries for practical purposes, in any industry 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(Cambridge Dictionary, 2022).</a:t>
          </a:r>
        </a:p>
      </dsp:txBody>
      <dsp:txXfrm>
        <a:off x="78484" y="491808"/>
        <a:ext cx="6530702" cy="1450776"/>
      </dsp:txXfrm>
    </dsp:sp>
    <dsp:sp modelId="{D4BFAFDB-C4E8-4631-91BD-C46979954BE8}">
      <dsp:nvSpPr>
        <dsp:cNvPr id="0" name=""/>
        <dsp:cNvSpPr/>
      </dsp:nvSpPr>
      <dsp:spPr>
        <a:xfrm>
          <a:off x="0" y="2522038"/>
          <a:ext cx="6687670" cy="1607744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Education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 is the process of teaching or learning, or the knowledge that one can get from this, with different methods and theories, in school or college 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(Cambridge Dictionary, 2022).</a:t>
          </a:r>
        </a:p>
      </dsp:txBody>
      <dsp:txXfrm>
        <a:off x="78484" y="2600522"/>
        <a:ext cx="6530702" cy="1450776"/>
      </dsp:txXfrm>
    </dsp:sp>
    <dsp:sp modelId="{EF537976-D0BD-4AEF-AC98-4B356CF95937}">
      <dsp:nvSpPr>
        <dsp:cNvPr id="0" name=""/>
        <dsp:cNvSpPr/>
      </dsp:nvSpPr>
      <dsp:spPr>
        <a:xfrm>
          <a:off x="0" y="4629567"/>
          <a:ext cx="6687670" cy="1607744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kern="1200" dirty="0">
              <a:latin typeface="Arial" panose="020B0604020202020204" pitchFamily="34" charset="0"/>
              <a:cs typeface="Arial" panose="020B0604020202020204" pitchFamily="34" charset="0"/>
            </a:rPr>
            <a:t>Digital technology </a:t>
          </a:r>
          <a:r>
            <a:rPr lang="en-US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is mainly associated with computer or strategies to support children’s development and learning within educational settings and contexts</a:t>
          </a: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(Education Endowment Foundation (2022).</a:t>
          </a:r>
        </a:p>
      </dsp:txBody>
      <dsp:txXfrm>
        <a:off x="78484" y="4708051"/>
        <a:ext cx="6530702" cy="145077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AA3A9C-6129-4762-BCDD-FCABBE0D1627}">
      <dsp:nvSpPr>
        <dsp:cNvPr id="0" name=""/>
        <dsp:cNvSpPr/>
      </dsp:nvSpPr>
      <dsp:spPr>
        <a:xfrm>
          <a:off x="2386763" y="3544"/>
          <a:ext cx="2685108" cy="49175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rial" panose="020B0604020202020204" pitchFamily="34" charset="0"/>
              <a:cs typeface="Arial" panose="020B0604020202020204" pitchFamily="34" charset="0"/>
            </a:rPr>
            <a:t>Gathering</a:t>
          </a:r>
        </a:p>
      </dsp:txBody>
      <dsp:txXfrm>
        <a:off x="2410769" y="27550"/>
        <a:ext cx="2637096" cy="443747"/>
      </dsp:txXfrm>
    </dsp:sp>
    <dsp:sp modelId="{D71E87D2-87D1-4654-827E-84C8728610E8}">
      <dsp:nvSpPr>
        <dsp:cNvPr id="0" name=""/>
        <dsp:cNvSpPr/>
      </dsp:nvSpPr>
      <dsp:spPr>
        <a:xfrm>
          <a:off x="2386763" y="519892"/>
          <a:ext cx="2685108" cy="49175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rial" panose="020B0604020202020204" pitchFamily="34" charset="0"/>
              <a:cs typeface="Arial" panose="020B0604020202020204" pitchFamily="34" charset="0"/>
            </a:rPr>
            <a:t>Accessing</a:t>
          </a:r>
        </a:p>
      </dsp:txBody>
      <dsp:txXfrm>
        <a:off x="2410769" y="543898"/>
        <a:ext cx="2637096" cy="443747"/>
      </dsp:txXfrm>
    </dsp:sp>
    <dsp:sp modelId="{25046871-C39D-4519-8A87-EF68A971D4F2}">
      <dsp:nvSpPr>
        <dsp:cNvPr id="0" name=""/>
        <dsp:cNvSpPr/>
      </dsp:nvSpPr>
      <dsp:spPr>
        <a:xfrm>
          <a:off x="2386763" y="1036240"/>
          <a:ext cx="2685108" cy="49175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 err="1">
              <a:latin typeface="Arial" panose="020B0604020202020204" pitchFamily="34" charset="0"/>
              <a:cs typeface="Arial" panose="020B0604020202020204" pitchFamily="34" charset="0"/>
            </a:rPr>
            <a:t>Analysing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10769" y="1060246"/>
        <a:ext cx="2637096" cy="443747"/>
      </dsp:txXfrm>
    </dsp:sp>
    <dsp:sp modelId="{DE0C1C25-FA70-4427-9CDF-F30A9F89772D}">
      <dsp:nvSpPr>
        <dsp:cNvPr id="0" name=""/>
        <dsp:cNvSpPr/>
      </dsp:nvSpPr>
      <dsp:spPr>
        <a:xfrm>
          <a:off x="2386763" y="1552587"/>
          <a:ext cx="2685108" cy="49175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rial" panose="020B0604020202020204" pitchFamily="34" charset="0"/>
              <a:cs typeface="Arial" panose="020B0604020202020204" pitchFamily="34" charset="0"/>
            </a:rPr>
            <a:t>Presenting</a:t>
          </a:r>
        </a:p>
      </dsp:txBody>
      <dsp:txXfrm>
        <a:off x="2410769" y="1576593"/>
        <a:ext cx="2637096" cy="443747"/>
      </dsp:txXfrm>
    </dsp:sp>
    <dsp:sp modelId="{CFE5C6B7-27D4-47AC-90BA-B333F03751AD}">
      <dsp:nvSpPr>
        <dsp:cNvPr id="0" name=""/>
        <dsp:cNvSpPr/>
      </dsp:nvSpPr>
      <dsp:spPr>
        <a:xfrm>
          <a:off x="2386763" y="2068935"/>
          <a:ext cx="2685108" cy="491759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Arial" panose="020B0604020202020204" pitchFamily="34" charset="0"/>
              <a:cs typeface="Arial" panose="020B0604020202020204" pitchFamily="34" charset="0"/>
            </a:rPr>
            <a:t>Transmitting</a:t>
          </a:r>
        </a:p>
      </dsp:txBody>
      <dsp:txXfrm>
        <a:off x="2410769" y="2092941"/>
        <a:ext cx="2637096" cy="443747"/>
      </dsp:txXfrm>
    </dsp:sp>
    <dsp:sp modelId="{D2CBB462-22A5-4ABD-9636-7763D9FD748D}">
      <dsp:nvSpPr>
        <dsp:cNvPr id="0" name=""/>
        <dsp:cNvSpPr/>
      </dsp:nvSpPr>
      <dsp:spPr>
        <a:xfrm>
          <a:off x="2386763" y="2585283"/>
          <a:ext cx="2685108" cy="49175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Clr>
              <a:srgbClr val="9BAFB5"/>
            </a:buClr>
            <a:buFont typeface="Arial" panose="020B0604020202020204" pitchFamily="34" charset="0"/>
            <a:buNone/>
          </a:pPr>
          <a:r>
            <a:rPr lang="en-US" sz="2800" kern="1200">
              <a:latin typeface="Arial" panose="020B0604020202020204" pitchFamily="34" charset="0"/>
              <a:cs typeface="Arial" panose="020B0604020202020204" pitchFamily="34" charset="0"/>
            </a:rPr>
            <a:t>Planning</a:t>
          </a:r>
        </a:p>
      </dsp:txBody>
      <dsp:txXfrm>
        <a:off x="2410769" y="2609289"/>
        <a:ext cx="2637096" cy="443747"/>
      </dsp:txXfrm>
    </dsp:sp>
    <dsp:sp modelId="{0FC3D0EB-B786-411A-88F0-63FD6F91235E}">
      <dsp:nvSpPr>
        <dsp:cNvPr id="0" name=""/>
        <dsp:cNvSpPr/>
      </dsp:nvSpPr>
      <dsp:spPr>
        <a:xfrm>
          <a:off x="2386763" y="3101630"/>
          <a:ext cx="2685108" cy="49175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sz="2800" b="0" i="0" u="none" strike="noStrike" kern="1200" cap="none" spc="0" normalizeH="0" baseline="0" noProof="0"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rPr>
            <a:t>Administration</a:t>
          </a:r>
        </a:p>
      </dsp:txBody>
      <dsp:txXfrm>
        <a:off x="2410769" y="3125636"/>
        <a:ext cx="2637096" cy="443747"/>
      </dsp:txXfrm>
    </dsp:sp>
    <dsp:sp modelId="{BD7D9637-2A48-4AF2-91BF-CCFDDF487CE4}">
      <dsp:nvSpPr>
        <dsp:cNvPr id="0" name=""/>
        <dsp:cNvSpPr/>
      </dsp:nvSpPr>
      <dsp:spPr>
        <a:xfrm>
          <a:off x="2386763" y="3617978"/>
          <a:ext cx="2685108" cy="49175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sz="2800" b="0" i="0" u="none" strike="noStrike" kern="1200" cap="none" spc="0" normalizeH="0" baseline="0" noProof="0"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rPr>
            <a:t>Organisation</a:t>
          </a:r>
        </a:p>
      </dsp:txBody>
      <dsp:txXfrm>
        <a:off x="2410769" y="3641984"/>
        <a:ext cx="2637096" cy="443747"/>
      </dsp:txXfrm>
    </dsp:sp>
    <dsp:sp modelId="{17326803-6D30-497C-A3F5-17621AFD38E0}">
      <dsp:nvSpPr>
        <dsp:cNvPr id="0" name=""/>
        <dsp:cNvSpPr/>
      </dsp:nvSpPr>
      <dsp:spPr>
        <a:xfrm>
          <a:off x="2386763" y="4134326"/>
          <a:ext cx="2685108" cy="49175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sz="2800" b="0" i="0" u="none" strike="noStrike" kern="1200" cap="none" spc="0" normalizeH="0" baseline="0" noProof="0"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Co-ordination</a:t>
          </a:r>
        </a:p>
      </dsp:txBody>
      <dsp:txXfrm>
        <a:off x="2410769" y="4158332"/>
        <a:ext cx="2637096" cy="443747"/>
      </dsp:txXfrm>
    </dsp:sp>
    <dsp:sp modelId="{66F5A4A4-C226-471D-BDF2-5DD547140724}">
      <dsp:nvSpPr>
        <dsp:cNvPr id="0" name=""/>
        <dsp:cNvSpPr/>
      </dsp:nvSpPr>
      <dsp:spPr>
        <a:xfrm>
          <a:off x="2386763" y="4650674"/>
          <a:ext cx="2685108" cy="491759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sz="2800" b="0" i="0" u="none" strike="noStrike" kern="1200" cap="none" spc="0" normalizeH="0" baseline="0" noProof="0"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rPr>
            <a:t>Supervision</a:t>
          </a:r>
        </a:p>
      </dsp:txBody>
      <dsp:txXfrm>
        <a:off x="2410769" y="4674680"/>
        <a:ext cx="2637096" cy="443747"/>
      </dsp:txXfrm>
    </dsp:sp>
    <dsp:sp modelId="{EAC5812A-F772-4F8C-9550-78ABDD10DBA8}">
      <dsp:nvSpPr>
        <dsp:cNvPr id="0" name=""/>
        <dsp:cNvSpPr/>
      </dsp:nvSpPr>
      <dsp:spPr>
        <a:xfrm>
          <a:off x="2386763" y="5167021"/>
          <a:ext cx="2685108" cy="49175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sz="2800" b="0" i="0" u="none" strike="noStrike" kern="1200" cap="none" spc="0" normalizeH="0" baseline="0" noProof="0"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rPr>
            <a:t>Controlling</a:t>
          </a:r>
        </a:p>
      </dsp:txBody>
      <dsp:txXfrm>
        <a:off x="2410769" y="5191027"/>
        <a:ext cx="2637096" cy="443747"/>
      </dsp:txXfrm>
    </dsp:sp>
    <dsp:sp modelId="{BB26EE0E-BB10-4B02-A81F-BD518A0B0C13}">
      <dsp:nvSpPr>
        <dsp:cNvPr id="0" name=""/>
        <dsp:cNvSpPr/>
      </dsp:nvSpPr>
      <dsp:spPr>
        <a:xfrm>
          <a:off x="2386763" y="5683369"/>
          <a:ext cx="2685108" cy="49175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sz="2800" b="0" i="0" u="none" strike="noStrike" kern="1200" cap="none" spc="0" normalizeH="0" baseline="0" noProof="0"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rPr>
            <a:t>Evaluation</a:t>
          </a:r>
          <a:endParaRPr kumimoji="0" lang="en-GB" sz="2800" b="0" i="0" u="none" strike="noStrike" kern="1200" cap="none" spc="0" normalizeH="0" baseline="0" noProof="0">
            <a:effectLst/>
            <a:uLnTx/>
            <a:uFillTx/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2410769" y="5707375"/>
        <a:ext cx="2637096" cy="44374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9E13F0-32EA-4F3D-8E0C-7EABA2F401B2}">
      <dsp:nvSpPr>
        <dsp:cNvPr id="0" name=""/>
        <dsp:cNvSpPr/>
      </dsp:nvSpPr>
      <dsp:spPr>
        <a:xfrm>
          <a:off x="0" y="2823"/>
          <a:ext cx="5356412" cy="78961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Laptops / Computers / Tablets / Smartphones / TVs / Projectors</a:t>
          </a:r>
        </a:p>
      </dsp:txBody>
      <dsp:txXfrm>
        <a:off x="38546" y="41369"/>
        <a:ext cx="5279320" cy="712520"/>
      </dsp:txXfrm>
    </dsp:sp>
    <dsp:sp modelId="{070115E8-CBEC-47D5-9416-32DA84FB1015}">
      <dsp:nvSpPr>
        <dsp:cNvPr id="0" name=""/>
        <dsp:cNvSpPr/>
      </dsp:nvSpPr>
      <dsp:spPr>
        <a:xfrm>
          <a:off x="0" y="804895"/>
          <a:ext cx="5356412" cy="789612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Interactive whiteboards / smartboards</a:t>
          </a:r>
        </a:p>
      </dsp:txBody>
      <dsp:txXfrm>
        <a:off x="38546" y="843441"/>
        <a:ext cx="5279320" cy="712520"/>
      </dsp:txXfrm>
    </dsp:sp>
    <dsp:sp modelId="{983FD2D6-70BA-4F65-806A-3E0E054D7770}">
      <dsp:nvSpPr>
        <dsp:cNvPr id="0" name=""/>
        <dsp:cNvSpPr/>
      </dsp:nvSpPr>
      <dsp:spPr>
        <a:xfrm>
          <a:off x="0" y="1606968"/>
          <a:ext cx="5356412" cy="789612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Online library resources </a:t>
          </a:r>
        </a:p>
      </dsp:txBody>
      <dsp:txXfrm>
        <a:off x="38546" y="1645514"/>
        <a:ext cx="5279320" cy="712520"/>
      </dsp:txXfrm>
    </dsp:sp>
    <dsp:sp modelId="{FCA2DABA-D905-45B8-972A-C41CD73A1384}">
      <dsp:nvSpPr>
        <dsp:cNvPr id="0" name=""/>
        <dsp:cNvSpPr/>
      </dsp:nvSpPr>
      <dsp:spPr>
        <a:xfrm>
          <a:off x="0" y="2409040"/>
          <a:ext cx="5356412" cy="78961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C</a:t>
          </a:r>
          <a:r>
            <a:rPr lang="en-GB" sz="24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ommunication / collaboration tools</a:t>
          </a:r>
        </a:p>
      </dsp:txBody>
      <dsp:txXfrm>
        <a:off x="38546" y="2447586"/>
        <a:ext cx="5279320" cy="712520"/>
      </dsp:txXfrm>
    </dsp:sp>
    <dsp:sp modelId="{E50A3AFB-B520-495E-B307-54B633A01C09}">
      <dsp:nvSpPr>
        <dsp:cNvPr id="0" name=""/>
        <dsp:cNvSpPr/>
      </dsp:nvSpPr>
      <dsp:spPr>
        <a:xfrm>
          <a:off x="0" y="3211112"/>
          <a:ext cx="5356412" cy="789612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Virtual classrooms</a:t>
          </a:r>
        </a:p>
      </dsp:txBody>
      <dsp:txXfrm>
        <a:off x="38546" y="3249658"/>
        <a:ext cx="5279320" cy="712520"/>
      </dsp:txXfrm>
    </dsp:sp>
    <dsp:sp modelId="{50B645EB-1B7B-410A-99ED-9118535B8959}">
      <dsp:nvSpPr>
        <dsp:cNvPr id="0" name=""/>
        <dsp:cNvSpPr/>
      </dsp:nvSpPr>
      <dsp:spPr>
        <a:xfrm>
          <a:off x="0" y="4013184"/>
          <a:ext cx="5356412" cy="78961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Class blogs</a:t>
          </a:r>
        </a:p>
      </dsp:txBody>
      <dsp:txXfrm>
        <a:off x="38546" y="4051730"/>
        <a:ext cx="5279320" cy="712520"/>
      </dsp:txXfrm>
    </dsp:sp>
    <dsp:sp modelId="{3BB5024A-70A8-42B1-B291-99AF220BA98E}">
      <dsp:nvSpPr>
        <dsp:cNvPr id="0" name=""/>
        <dsp:cNvSpPr/>
      </dsp:nvSpPr>
      <dsp:spPr>
        <a:xfrm>
          <a:off x="0" y="4815257"/>
          <a:ext cx="5356412" cy="789612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Podcasting</a:t>
          </a:r>
        </a:p>
      </dsp:txBody>
      <dsp:txXfrm>
        <a:off x="38546" y="4853803"/>
        <a:ext cx="5279320" cy="712520"/>
      </dsp:txXfrm>
    </dsp:sp>
    <dsp:sp modelId="{1D62C9D0-6A97-459B-9747-FFB51692D782}">
      <dsp:nvSpPr>
        <dsp:cNvPr id="0" name=""/>
        <dsp:cNvSpPr/>
      </dsp:nvSpPr>
      <dsp:spPr>
        <a:xfrm>
          <a:off x="0" y="5617329"/>
          <a:ext cx="5356412" cy="789612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Social networking </a:t>
          </a:r>
          <a:r>
            <a:rPr lang="en-GB" sz="120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(Spacey, 2020)</a:t>
          </a:r>
        </a:p>
      </dsp:txBody>
      <dsp:txXfrm>
        <a:off x="38546" y="5655875"/>
        <a:ext cx="5279320" cy="71252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1C84A8-4E40-4DA6-BCF3-F8BA32547102}">
      <dsp:nvSpPr>
        <dsp:cNvPr id="0" name=""/>
        <dsp:cNvSpPr/>
      </dsp:nvSpPr>
      <dsp:spPr>
        <a:xfrm>
          <a:off x="0" y="3867"/>
          <a:ext cx="6113929" cy="519713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C</a:t>
          </a:r>
          <a:r>
            <a:rPr lang="en-GB" sz="24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reative, engaging and innovative</a:t>
          </a:r>
        </a:p>
      </dsp:txBody>
      <dsp:txXfrm>
        <a:off x="25370" y="29237"/>
        <a:ext cx="6063189" cy="468973"/>
      </dsp:txXfrm>
    </dsp:sp>
    <dsp:sp modelId="{3567F917-299B-47A0-AC48-E608FE24AF5A}">
      <dsp:nvSpPr>
        <dsp:cNvPr id="0" name=""/>
        <dsp:cNvSpPr/>
      </dsp:nvSpPr>
      <dsp:spPr>
        <a:xfrm>
          <a:off x="0" y="533734"/>
          <a:ext cx="6113929" cy="519713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C</a:t>
          </a:r>
          <a:r>
            <a:rPr lang="en-GB" sz="240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ommunicate, collaborate easy </a:t>
          </a:r>
        </a:p>
      </dsp:txBody>
      <dsp:txXfrm>
        <a:off x="25370" y="559104"/>
        <a:ext cx="6063189" cy="468973"/>
      </dsp:txXfrm>
    </dsp:sp>
    <dsp:sp modelId="{8A735681-4141-45BB-8FA7-B9B0F6DA3701}">
      <dsp:nvSpPr>
        <dsp:cNvPr id="0" name=""/>
        <dsp:cNvSpPr/>
      </dsp:nvSpPr>
      <dsp:spPr>
        <a:xfrm>
          <a:off x="0" y="1063600"/>
          <a:ext cx="6113929" cy="519713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</a:t>
          </a:r>
          <a:r>
            <a:rPr lang="en-GB" sz="24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aves time </a:t>
          </a:r>
        </a:p>
      </dsp:txBody>
      <dsp:txXfrm>
        <a:off x="25370" y="1088970"/>
        <a:ext cx="6063189" cy="468973"/>
      </dsp:txXfrm>
    </dsp:sp>
    <dsp:sp modelId="{67C098DB-5C11-4B7F-949C-B972121C9BA0}">
      <dsp:nvSpPr>
        <dsp:cNvPr id="0" name=""/>
        <dsp:cNvSpPr/>
      </dsp:nvSpPr>
      <dsp:spPr>
        <a:xfrm>
          <a:off x="0" y="1593466"/>
          <a:ext cx="6113929" cy="519713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H</a:t>
          </a:r>
          <a:r>
            <a:rPr lang="en-GB" sz="240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igher attendance level</a:t>
          </a:r>
        </a:p>
      </dsp:txBody>
      <dsp:txXfrm>
        <a:off x="25370" y="1618836"/>
        <a:ext cx="6063189" cy="468973"/>
      </dsp:txXfrm>
    </dsp:sp>
    <dsp:sp modelId="{06C9FF5A-5554-448A-88D8-FA2D9DE5BF96}">
      <dsp:nvSpPr>
        <dsp:cNvPr id="0" name=""/>
        <dsp:cNvSpPr/>
      </dsp:nvSpPr>
      <dsp:spPr>
        <a:xfrm>
          <a:off x="0" y="2123332"/>
          <a:ext cx="6113929" cy="519713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A</a:t>
          </a:r>
          <a:r>
            <a:rPr lang="en-GB" sz="24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utomatisation </a:t>
          </a:r>
        </a:p>
      </dsp:txBody>
      <dsp:txXfrm>
        <a:off x="25370" y="2148702"/>
        <a:ext cx="6063189" cy="468973"/>
      </dsp:txXfrm>
    </dsp:sp>
    <dsp:sp modelId="{855F08C2-6BB3-4889-9BE0-8CA5F3EBF008}">
      <dsp:nvSpPr>
        <dsp:cNvPr id="0" name=""/>
        <dsp:cNvSpPr/>
      </dsp:nvSpPr>
      <dsp:spPr>
        <a:xfrm>
          <a:off x="0" y="2653198"/>
          <a:ext cx="6113929" cy="519713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P</a:t>
          </a:r>
          <a:r>
            <a:rPr lang="en-GB" sz="240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ersonalised learning times</a:t>
          </a:r>
        </a:p>
      </dsp:txBody>
      <dsp:txXfrm>
        <a:off x="25370" y="2678568"/>
        <a:ext cx="6063189" cy="468973"/>
      </dsp:txXfrm>
    </dsp:sp>
    <dsp:sp modelId="{8EFC3C85-C188-4D52-AE6B-24AE84B6A6B5}">
      <dsp:nvSpPr>
        <dsp:cNvPr id="0" name=""/>
        <dsp:cNvSpPr/>
      </dsp:nvSpPr>
      <dsp:spPr>
        <a:xfrm>
          <a:off x="0" y="3183065"/>
          <a:ext cx="6113929" cy="519713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GB" sz="2400" b="0" i="0" u="none" strike="noStrike" kern="1200" cap="none" spc="0" normalizeH="0" baseline="0" noProof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Track progress and engagement</a:t>
          </a:r>
          <a:endParaRPr lang="en-GB" sz="2400" kern="120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25370" y="3208435"/>
        <a:ext cx="6063189" cy="468973"/>
      </dsp:txXfrm>
    </dsp:sp>
    <dsp:sp modelId="{48EE6C09-531F-4891-98C1-52BEE616B1C4}">
      <dsp:nvSpPr>
        <dsp:cNvPr id="0" name=""/>
        <dsp:cNvSpPr/>
      </dsp:nvSpPr>
      <dsp:spPr>
        <a:xfrm>
          <a:off x="0" y="3712931"/>
          <a:ext cx="6113929" cy="519713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U</a:t>
          </a:r>
          <a:r>
            <a:rPr kumimoji="0" lang="en-GB" sz="2400" b="0" i="0" u="none" strike="noStrike" kern="1200" cap="none" spc="0" normalizeH="0" baseline="0" noProof="0" dirty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se of visual-auditory software and content</a:t>
          </a:r>
        </a:p>
      </dsp:txBody>
      <dsp:txXfrm>
        <a:off x="25370" y="3738301"/>
        <a:ext cx="6063189" cy="468973"/>
      </dsp:txXfrm>
    </dsp:sp>
    <dsp:sp modelId="{158F6092-1CE0-4932-95EB-414F80D688FE}">
      <dsp:nvSpPr>
        <dsp:cNvPr id="0" name=""/>
        <dsp:cNvSpPr/>
      </dsp:nvSpPr>
      <dsp:spPr>
        <a:xfrm>
          <a:off x="0" y="4242797"/>
          <a:ext cx="6113929" cy="519713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N</a:t>
          </a:r>
          <a:r>
            <a:rPr kumimoji="0" lang="en-GB" sz="2400" b="0" i="0" u="none" strike="noStrike" kern="1200" cap="none" spc="0" normalizeH="0" baseline="0" noProof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ew interests and talents</a:t>
          </a:r>
        </a:p>
      </dsp:txBody>
      <dsp:txXfrm>
        <a:off x="25370" y="4268167"/>
        <a:ext cx="6063189" cy="468973"/>
      </dsp:txXfrm>
    </dsp:sp>
    <dsp:sp modelId="{D26EA094-F755-4782-A511-01405A2D38E4}">
      <dsp:nvSpPr>
        <dsp:cNvPr id="0" name=""/>
        <dsp:cNvSpPr/>
      </dsp:nvSpPr>
      <dsp:spPr>
        <a:xfrm>
          <a:off x="0" y="4772663"/>
          <a:ext cx="6113929" cy="519713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I</a:t>
          </a:r>
          <a:r>
            <a:rPr kumimoji="0" lang="en-GB" sz="2400" b="0" i="0" u="none" strike="noStrike" kern="1200" cap="none" spc="0" normalizeH="0" baseline="0" noProof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nformed citizens </a:t>
          </a:r>
        </a:p>
      </dsp:txBody>
      <dsp:txXfrm>
        <a:off x="25370" y="4798033"/>
        <a:ext cx="6063189" cy="468973"/>
      </dsp:txXfrm>
    </dsp:sp>
    <dsp:sp modelId="{85FD7892-20A0-4FEF-85D1-D7210B4F2236}">
      <dsp:nvSpPr>
        <dsp:cNvPr id="0" name=""/>
        <dsp:cNvSpPr/>
      </dsp:nvSpPr>
      <dsp:spPr>
        <a:xfrm>
          <a:off x="0" y="5302529"/>
          <a:ext cx="6113929" cy="519713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P</a:t>
          </a:r>
          <a:r>
            <a:rPr kumimoji="0" lang="en-GB" sz="2400" b="0" i="0" u="none" strike="noStrike" kern="1200" cap="none" spc="0" normalizeH="0" baseline="0" noProof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repared for future jobs </a:t>
          </a:r>
        </a:p>
      </dsp:txBody>
      <dsp:txXfrm>
        <a:off x="25370" y="5327899"/>
        <a:ext cx="6063189" cy="468973"/>
      </dsp:txXfrm>
    </dsp:sp>
    <dsp:sp modelId="{F1FA955F-EC02-421F-93E0-E93A7FADD7DC}">
      <dsp:nvSpPr>
        <dsp:cNvPr id="0" name=""/>
        <dsp:cNvSpPr/>
      </dsp:nvSpPr>
      <dsp:spPr>
        <a:xfrm>
          <a:off x="0" y="5832396"/>
          <a:ext cx="6113929" cy="519713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G</a:t>
          </a:r>
          <a:r>
            <a:rPr lang="en-GB" sz="240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ood for the environment </a:t>
          </a:r>
          <a:r>
            <a:rPr kumimoji="0" lang="en-GB" sz="1200" b="0" i="0" u="none" strike="noStrike" kern="1200" cap="none" spc="0" normalizeH="0" baseline="0" noProof="0" dirty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(New EdTech Classroom, 2019) </a:t>
          </a:r>
          <a:r>
            <a:rPr lang="en-GB" sz="120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(Ghosh, 2013)</a:t>
          </a:r>
          <a:endParaRPr kumimoji="0" lang="en-GB" sz="1200" b="0" i="0" u="none" strike="noStrike" kern="1200" cap="none" spc="0" normalizeH="0" baseline="0" noProof="0" dirty="0">
            <a:effectLst/>
            <a:uLnTx/>
            <a:uFillTx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25370" y="5857766"/>
        <a:ext cx="6063189" cy="46897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63A0CF-4D47-4103-A383-2A31ADEFC8E7}">
      <dsp:nvSpPr>
        <dsp:cNvPr id="0" name=""/>
        <dsp:cNvSpPr/>
      </dsp:nvSpPr>
      <dsp:spPr>
        <a:xfrm>
          <a:off x="0" y="3255"/>
          <a:ext cx="6444414" cy="53429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Affects physical, mental and emotional health                      </a:t>
          </a:r>
        </a:p>
      </dsp:txBody>
      <dsp:txXfrm>
        <a:off x="26082" y="29337"/>
        <a:ext cx="6392250" cy="482134"/>
      </dsp:txXfrm>
    </dsp:sp>
    <dsp:sp modelId="{2595BCED-4DCE-434A-BDEB-83565E3D7563}">
      <dsp:nvSpPr>
        <dsp:cNvPr id="0" name=""/>
        <dsp:cNvSpPr/>
      </dsp:nvSpPr>
      <dsp:spPr>
        <a:xfrm>
          <a:off x="0" y="548002"/>
          <a:ext cx="6444414" cy="53429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Increase </a:t>
          </a:r>
          <a:r>
            <a:rPr lang="en-GB" sz="1800" kern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of</a:t>
          </a:r>
          <a:r>
            <a:rPr lang="en-GB" sz="180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obesity, blood circulation, bad body posture, poor eyesight, depression and anxiety</a:t>
          </a:r>
        </a:p>
      </dsp:txBody>
      <dsp:txXfrm>
        <a:off x="26082" y="574084"/>
        <a:ext cx="6392250" cy="482134"/>
      </dsp:txXfrm>
    </dsp:sp>
    <dsp:sp modelId="{D4BFBD17-9792-4A3D-93EB-45D4C4144653}">
      <dsp:nvSpPr>
        <dsp:cNvPr id="0" name=""/>
        <dsp:cNvSpPr/>
      </dsp:nvSpPr>
      <dsp:spPr>
        <a:xfrm>
          <a:off x="0" y="1092750"/>
          <a:ext cx="6444414" cy="53429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Increase of distraction, lack of focus, time wasting and poor social skills</a:t>
          </a:r>
          <a:endParaRPr lang="en-GB" sz="1800" kern="12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26082" y="1118832"/>
        <a:ext cx="6392250" cy="482134"/>
      </dsp:txXfrm>
    </dsp:sp>
    <dsp:sp modelId="{52F5B106-925C-4CEC-B6D4-4B32378A3DAC}">
      <dsp:nvSpPr>
        <dsp:cNvPr id="0" name=""/>
        <dsp:cNvSpPr/>
      </dsp:nvSpPr>
      <dsp:spPr>
        <a:xfrm>
          <a:off x="0" y="1637497"/>
          <a:ext cx="6444414" cy="53429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Incidents of cheating</a:t>
          </a:r>
        </a:p>
      </dsp:txBody>
      <dsp:txXfrm>
        <a:off x="26082" y="1663579"/>
        <a:ext cx="6392250" cy="482134"/>
      </dsp:txXfrm>
    </dsp:sp>
    <dsp:sp modelId="{C580DE5C-1EB6-4DC7-9849-456C4849D2A9}">
      <dsp:nvSpPr>
        <dsp:cNvPr id="0" name=""/>
        <dsp:cNvSpPr/>
      </dsp:nvSpPr>
      <dsp:spPr>
        <a:xfrm>
          <a:off x="0" y="2182244"/>
          <a:ext cx="6444414" cy="534298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Online bullying / trolling</a:t>
          </a:r>
          <a:endParaRPr lang="en-GB" sz="1800" kern="12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26082" y="2208326"/>
        <a:ext cx="6392250" cy="482134"/>
      </dsp:txXfrm>
    </dsp:sp>
    <dsp:sp modelId="{18BD2FFA-13C8-4B30-9F1B-5CC22C5CA0A7}">
      <dsp:nvSpPr>
        <dsp:cNvPr id="0" name=""/>
        <dsp:cNvSpPr/>
      </dsp:nvSpPr>
      <dsp:spPr>
        <a:xfrm>
          <a:off x="0" y="2726991"/>
          <a:ext cx="6444414" cy="53429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Lack of interpersonal skills</a:t>
          </a:r>
          <a:endParaRPr lang="en-GB" sz="1800" kern="12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26082" y="2753073"/>
        <a:ext cx="6392250" cy="482134"/>
      </dsp:txXfrm>
    </dsp:sp>
    <dsp:sp modelId="{D8F83542-6375-4861-A3BB-9BBD710025E9}">
      <dsp:nvSpPr>
        <dsp:cNvPr id="0" name=""/>
        <dsp:cNvSpPr/>
      </dsp:nvSpPr>
      <dsp:spPr>
        <a:xfrm>
          <a:off x="0" y="3271739"/>
          <a:ext cx="6444414" cy="53429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Online safety   </a:t>
          </a:r>
          <a:endParaRPr lang="en-GB" sz="1800" kern="12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26082" y="3297821"/>
        <a:ext cx="6392250" cy="482134"/>
      </dsp:txXfrm>
    </dsp:sp>
    <dsp:sp modelId="{A4111A38-7E57-4BFB-9634-2E1527F986CD}">
      <dsp:nvSpPr>
        <dsp:cNvPr id="0" name=""/>
        <dsp:cNvSpPr/>
      </dsp:nvSpPr>
      <dsp:spPr>
        <a:xfrm>
          <a:off x="0" y="3816486"/>
          <a:ext cx="6444414" cy="53429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Access to inappropriate information / misinformation</a:t>
          </a:r>
        </a:p>
      </dsp:txBody>
      <dsp:txXfrm>
        <a:off x="26082" y="3842568"/>
        <a:ext cx="6392250" cy="482134"/>
      </dsp:txXfrm>
    </dsp:sp>
    <dsp:sp modelId="{9F2B956A-57EC-4907-B679-7F818DA10328}">
      <dsp:nvSpPr>
        <dsp:cNvPr id="0" name=""/>
        <dsp:cNvSpPr/>
      </dsp:nvSpPr>
      <dsp:spPr>
        <a:xfrm>
          <a:off x="0" y="4361233"/>
          <a:ext cx="6444414" cy="53429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Clr>
              <a:srgbClr val="9BAFB5"/>
            </a:buClr>
            <a:buSzTx/>
            <a:buFont typeface="Arial" panose="020B0604020202020204" pitchFamily="34" charset="0"/>
            <a:buNone/>
          </a:pPr>
          <a:r>
            <a:rPr kumimoji="0" lang="en-GB" sz="1800" b="0" i="0" u="none" strike="noStrike" kern="1200" cap="none" spc="0" normalizeH="0" baseline="0" noProof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Affects the teacher-student relationship</a:t>
          </a:r>
          <a:endParaRPr lang="en-GB" sz="1800" kern="120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26082" y="4387315"/>
        <a:ext cx="6392250" cy="482134"/>
      </dsp:txXfrm>
    </dsp:sp>
    <dsp:sp modelId="{CC136604-47AB-42A6-B4B1-C8FD6CD17043}">
      <dsp:nvSpPr>
        <dsp:cNvPr id="0" name=""/>
        <dsp:cNvSpPr/>
      </dsp:nvSpPr>
      <dsp:spPr>
        <a:xfrm>
          <a:off x="0" y="4905980"/>
          <a:ext cx="6444414" cy="534298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GB" sz="1800" b="0" i="0" u="none" strike="noStrike" kern="1200" cap="none" spc="0" normalizeH="0" baseline="0" noProof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Lack of skills for technological literacy</a:t>
          </a:r>
        </a:p>
      </dsp:txBody>
      <dsp:txXfrm>
        <a:off x="26082" y="4932062"/>
        <a:ext cx="6392250" cy="482134"/>
      </dsp:txXfrm>
    </dsp:sp>
    <dsp:sp modelId="{CB363116-9C80-4B13-9AFC-2C90DDB2AA94}">
      <dsp:nvSpPr>
        <dsp:cNvPr id="0" name=""/>
        <dsp:cNvSpPr/>
      </dsp:nvSpPr>
      <dsp:spPr>
        <a:xfrm>
          <a:off x="0" y="5450728"/>
          <a:ext cx="6444414" cy="53429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GB" sz="1800" b="0" i="0" u="none" strike="noStrike" kern="1200" cap="none" spc="0" normalizeH="0" baseline="0" noProof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Lack of access to technology / Wi-Fi</a:t>
          </a:r>
        </a:p>
      </dsp:txBody>
      <dsp:txXfrm>
        <a:off x="26082" y="5476810"/>
        <a:ext cx="6392250" cy="482134"/>
      </dsp:txXfrm>
    </dsp:sp>
    <dsp:sp modelId="{8883A1E3-766B-4FCA-87BD-9AABFF9D0D67}">
      <dsp:nvSpPr>
        <dsp:cNvPr id="0" name=""/>
        <dsp:cNvSpPr/>
      </dsp:nvSpPr>
      <dsp:spPr>
        <a:xfrm>
          <a:off x="0" y="5995475"/>
          <a:ext cx="6444414" cy="53429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GB" sz="1800" b="0" i="0" u="none" strike="noStrike" kern="1200" cap="none" spc="0" normalizeH="0" baseline="0" noProof="0" dirty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Higher cost of equipment </a:t>
          </a:r>
          <a:r>
            <a:rPr lang="en-GB" sz="120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(Tech </a:t>
          </a:r>
          <a:r>
            <a:rPr lang="en-GB" sz="1200" kern="1200" dirty="0" err="1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Baji</a:t>
          </a:r>
          <a:r>
            <a:rPr lang="en-GB" sz="1200" kern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, </a:t>
          </a:r>
          <a:r>
            <a:rPr lang="en-GB" sz="120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2022)</a:t>
          </a:r>
          <a:endParaRPr kumimoji="0" lang="en-GB" sz="1200" b="0" i="0" u="none" strike="noStrike" kern="1200" cap="none" spc="0" normalizeH="0" baseline="0" noProof="0" dirty="0">
            <a:effectLst/>
            <a:uLnTx/>
            <a:uFillTx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26082" y="6021557"/>
        <a:ext cx="6392250" cy="48213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3F9AFE-DB19-4A55-8E3F-D5B898CA7E82}">
      <dsp:nvSpPr>
        <dsp:cNvPr id="0" name=""/>
        <dsp:cNvSpPr/>
      </dsp:nvSpPr>
      <dsp:spPr>
        <a:xfrm>
          <a:off x="89782" y="128"/>
          <a:ext cx="3092694" cy="185561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Types of technology </a:t>
          </a:r>
        </a:p>
      </dsp:txBody>
      <dsp:txXfrm>
        <a:off x="89782" y="128"/>
        <a:ext cx="3092694" cy="1855616"/>
      </dsp:txXfrm>
    </dsp:sp>
    <dsp:sp modelId="{8C03F9A8-C8D3-457B-BA23-40811C9D3DE1}">
      <dsp:nvSpPr>
        <dsp:cNvPr id="0" name=""/>
        <dsp:cNvSpPr/>
      </dsp:nvSpPr>
      <dsp:spPr>
        <a:xfrm>
          <a:off x="3491746" y="128"/>
          <a:ext cx="3092694" cy="185561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Advantages </a:t>
          </a:r>
          <a:endParaRPr lang="en-GB" sz="2400" kern="12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3491746" y="128"/>
        <a:ext cx="3092694" cy="1855616"/>
      </dsp:txXfrm>
    </dsp:sp>
    <dsp:sp modelId="{7F1665D8-686B-400E-8169-EA110C235E29}">
      <dsp:nvSpPr>
        <dsp:cNvPr id="0" name=""/>
        <dsp:cNvSpPr/>
      </dsp:nvSpPr>
      <dsp:spPr>
        <a:xfrm>
          <a:off x="89782" y="2165014"/>
          <a:ext cx="3092694" cy="185561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Disadvantages</a:t>
          </a:r>
          <a:endParaRPr lang="en-GB" sz="2400" kern="12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89782" y="2165014"/>
        <a:ext cx="3092694" cy="1855616"/>
      </dsp:txXfrm>
    </dsp:sp>
    <dsp:sp modelId="{D00648F5-BF19-4B7F-B167-2CFD3C9E4BEC}">
      <dsp:nvSpPr>
        <dsp:cNvPr id="0" name=""/>
        <dsp:cNvSpPr/>
      </dsp:nvSpPr>
      <dsp:spPr>
        <a:xfrm>
          <a:off x="3491746" y="2165014"/>
          <a:ext cx="3092694" cy="185561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Impact</a:t>
          </a:r>
        </a:p>
      </dsp:txBody>
      <dsp:txXfrm>
        <a:off x="3491746" y="2165014"/>
        <a:ext cx="3092694" cy="1855616"/>
      </dsp:txXfrm>
    </dsp:sp>
    <dsp:sp modelId="{029744B2-2979-40A1-98FF-8872710E3616}">
      <dsp:nvSpPr>
        <dsp:cNvPr id="0" name=""/>
        <dsp:cNvSpPr/>
      </dsp:nvSpPr>
      <dsp:spPr>
        <a:xfrm>
          <a:off x="89782" y="4329900"/>
          <a:ext cx="3092694" cy="1855616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Clr>
              <a:srgbClr val="9BAFB5"/>
            </a:buClr>
            <a:buSzTx/>
            <a:buNone/>
          </a:pPr>
          <a:r>
            <a:rPr kumimoji="0" lang="en-GB" sz="2400" b="1" i="0" u="none" strike="noStrike" kern="1200" cap="none" spc="0" normalizeH="0" baseline="0" noProof="0" dirty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Many benefits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umimoji="0" lang="en-GB" sz="2000" b="0" i="0" u="none" strike="noStrike" kern="1200" cap="none" spc="0" normalizeH="0" baseline="0" noProof="0" dirty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Continuously growing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umimoji="0" lang="en-GB" sz="2000" b="0" i="0" u="none" strike="noStrike" kern="1200" cap="none" spc="0" normalizeH="0" baseline="0" noProof="0" dirty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Makes life and learning easier</a:t>
          </a:r>
        </a:p>
      </dsp:txBody>
      <dsp:txXfrm>
        <a:off x="89782" y="4329900"/>
        <a:ext cx="3092694" cy="1855616"/>
      </dsp:txXfrm>
    </dsp:sp>
    <dsp:sp modelId="{B3E4F616-EB04-40AB-BF8A-553486BC0681}">
      <dsp:nvSpPr>
        <dsp:cNvPr id="0" name=""/>
        <dsp:cNvSpPr/>
      </dsp:nvSpPr>
      <dsp:spPr>
        <a:xfrm>
          <a:off x="3491746" y="4329900"/>
          <a:ext cx="3092694" cy="185561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GB" sz="2400" b="1" i="0" u="none" strike="noStrike" kern="1200" cap="none" spc="0" normalizeH="0" baseline="0" noProof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Many risks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umimoji="0" lang="en-GB" sz="2000" b="0" i="0" u="none" strike="noStrike" kern="1200" cap="none" spc="0" normalizeH="0" baseline="0" noProof="0" dirty="0">
              <a:effectLst/>
              <a:uLnTx/>
              <a:uFillTx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Affects physical, mental and emotional health</a:t>
          </a:r>
        </a:p>
      </dsp:txBody>
      <dsp:txXfrm>
        <a:off x="3491746" y="4329900"/>
        <a:ext cx="3092694" cy="185561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B42826-0A8A-4013-8890-5DD2B44554A2}">
      <dsp:nvSpPr>
        <dsp:cNvPr id="0" name=""/>
        <dsp:cNvSpPr/>
      </dsp:nvSpPr>
      <dsp:spPr>
        <a:xfrm>
          <a:off x="2676" y="240885"/>
          <a:ext cx="3103595" cy="75787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0000"/>
                <a:satMod val="107000"/>
                <a:lumMod val="10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2000"/>
                <a:satMod val="109000"/>
                <a:lumMod val="103000"/>
              </a:schemeClr>
            </a:gs>
          </a:gsLst>
          <a:lin ang="5400000" scaled="0"/>
        </a:gradFill>
        <a:ln w="38100">
          <a:solidFill>
            <a:schemeClr val="bg1"/>
          </a:solidFill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latin typeface="Arial" panose="020B0604020202020204" pitchFamily="34" charset="0"/>
              <a:cs typeface="Arial" panose="020B0604020202020204" pitchFamily="34" charset="0"/>
            </a:rPr>
            <a:t>THANK YOU</a:t>
          </a:r>
          <a:endParaRPr lang="en-GB" sz="2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76" y="240885"/>
        <a:ext cx="3103595" cy="75787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FD20D7-5F97-4B35-87F9-89EA98019D76}">
      <dsp:nvSpPr>
        <dsp:cNvPr id="0" name=""/>
        <dsp:cNvSpPr/>
      </dsp:nvSpPr>
      <dsp:spPr>
        <a:xfrm>
          <a:off x="0" y="782"/>
          <a:ext cx="704625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B09F020-6745-4DC4-AA66-80409D7801B2}">
      <dsp:nvSpPr>
        <dsp:cNvPr id="0" name=""/>
        <dsp:cNvSpPr/>
      </dsp:nvSpPr>
      <dsp:spPr>
        <a:xfrm>
          <a:off x="0" y="782"/>
          <a:ext cx="7046258" cy="640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Behrens, A. (2019), Positive and Negative Effects of Technology on Education. [Online], Available at: </a:t>
          </a:r>
          <a:r>
            <a:rPr lang="en-GB" sz="1100" u="sng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https://positivenegativeimpact.com/technology-on-education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(Accessed: 12</a:t>
          </a:r>
          <a:r>
            <a:rPr lang="en-GB" sz="11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April 2022).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782"/>
        <a:ext cx="7046258" cy="640819"/>
      </dsp:txXfrm>
    </dsp:sp>
    <dsp:sp modelId="{14519CF9-33EB-4DF4-A13E-2B48912EB517}">
      <dsp:nvSpPr>
        <dsp:cNvPr id="0" name=""/>
        <dsp:cNvSpPr/>
      </dsp:nvSpPr>
      <dsp:spPr>
        <a:xfrm>
          <a:off x="0" y="641602"/>
          <a:ext cx="704625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A4539A-34B1-4677-AC43-15A51D6D4511}">
      <dsp:nvSpPr>
        <dsp:cNvPr id="0" name=""/>
        <dsp:cNvSpPr/>
      </dsp:nvSpPr>
      <dsp:spPr>
        <a:xfrm>
          <a:off x="0" y="641602"/>
          <a:ext cx="7046258" cy="640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Cambridge Dictionary (2022) Education definition. [Online], Available at: </a:t>
          </a:r>
          <a:r>
            <a:rPr lang="en-GB" sz="1100" u="sng" kern="120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2"/>
            </a:rPr>
            <a:t>https://dictionary.cambridge.org/dictionary/english/education</a:t>
          </a: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 (Accessed: 8</a:t>
          </a:r>
          <a:r>
            <a:rPr lang="en-GB" sz="1100" kern="1200" baseline="3000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 April 2022).</a:t>
          </a:r>
          <a:endParaRPr lang="en-US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41602"/>
        <a:ext cx="7046258" cy="640819"/>
      </dsp:txXfrm>
    </dsp:sp>
    <dsp:sp modelId="{5B58793C-17E1-4129-9FAD-467FAE6B6194}">
      <dsp:nvSpPr>
        <dsp:cNvPr id="0" name=""/>
        <dsp:cNvSpPr/>
      </dsp:nvSpPr>
      <dsp:spPr>
        <a:xfrm>
          <a:off x="0" y="1282422"/>
          <a:ext cx="704625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7CD8425-18FE-4B05-A41F-AC8B57435786}">
      <dsp:nvSpPr>
        <dsp:cNvPr id="0" name=""/>
        <dsp:cNvSpPr/>
      </dsp:nvSpPr>
      <dsp:spPr>
        <a:xfrm>
          <a:off x="0" y="1282422"/>
          <a:ext cx="7046258" cy="640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Cambridge Dictionary (2022) Technology definition. [Online], Available at: </a:t>
          </a:r>
          <a:r>
            <a:rPr lang="en-GB" sz="1100" u="sng" kern="120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3"/>
            </a:rPr>
            <a:t>https://dictionary.cambridge.org/dictionary/english/technology</a:t>
          </a: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 (Accessed: 8</a:t>
          </a:r>
          <a:r>
            <a:rPr lang="en-GB" sz="1100" kern="1200" baseline="3000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 April 2022).</a:t>
          </a:r>
          <a:endParaRPr lang="en-US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282422"/>
        <a:ext cx="7046258" cy="640819"/>
      </dsp:txXfrm>
    </dsp:sp>
    <dsp:sp modelId="{0A0E7107-AA91-4905-A1DC-AA608168DBC0}">
      <dsp:nvSpPr>
        <dsp:cNvPr id="0" name=""/>
        <dsp:cNvSpPr/>
      </dsp:nvSpPr>
      <dsp:spPr>
        <a:xfrm>
          <a:off x="0" y="1923241"/>
          <a:ext cx="704625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011357-0D1F-4923-A386-8B7A1BA591FE}">
      <dsp:nvSpPr>
        <dsp:cNvPr id="0" name=""/>
        <dsp:cNvSpPr/>
      </dsp:nvSpPr>
      <dsp:spPr>
        <a:xfrm>
          <a:off x="0" y="1923241"/>
          <a:ext cx="7046258" cy="640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Education Endowment Foundation (2022), Digital technology. [Online], Available at: </a:t>
          </a:r>
          <a:r>
            <a:rPr lang="en-GB" sz="1100" u="sng" kern="120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4"/>
            </a:rPr>
            <a:t>https://educationendowmentfoundation.org.uk/education-evidence/early-years-toolkit/digital-technology/technical-appendix</a:t>
          </a: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 (Accessed: 8</a:t>
          </a:r>
          <a:r>
            <a:rPr lang="en-GB" sz="1100" kern="1200" baseline="3000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 April 2022).</a:t>
          </a:r>
          <a:endParaRPr lang="en-US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923241"/>
        <a:ext cx="7046258" cy="640819"/>
      </dsp:txXfrm>
    </dsp:sp>
    <dsp:sp modelId="{B115D4D6-1292-4E1D-B49C-39E31B7585A1}">
      <dsp:nvSpPr>
        <dsp:cNvPr id="0" name=""/>
        <dsp:cNvSpPr/>
      </dsp:nvSpPr>
      <dsp:spPr>
        <a:xfrm>
          <a:off x="0" y="2564061"/>
          <a:ext cx="704625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7BA83D-BC91-41C5-ABB5-37DFAF66B060}">
      <dsp:nvSpPr>
        <dsp:cNvPr id="0" name=""/>
        <dsp:cNvSpPr/>
      </dsp:nvSpPr>
      <dsp:spPr>
        <a:xfrm>
          <a:off x="0" y="2564061"/>
          <a:ext cx="7046258" cy="640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Ghosh, R. (2013), Victorious kidds educares, Impact of Technology on Education. [Online], Available at: </a:t>
          </a:r>
          <a:r>
            <a:rPr lang="en-GB" sz="1100" u="sng" kern="120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5"/>
            </a:rPr>
            <a:t>https://www.victoriouskidsseducares.org/impact-of-technology-on-education/</a:t>
          </a: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 (Accessed: 10</a:t>
          </a:r>
          <a:r>
            <a:rPr lang="en-GB" sz="1100" kern="1200" baseline="3000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 April 2022).</a:t>
          </a:r>
          <a:endParaRPr lang="en-US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564061"/>
        <a:ext cx="7046258" cy="640819"/>
      </dsp:txXfrm>
    </dsp:sp>
    <dsp:sp modelId="{3591FD7C-FD99-4CCE-86DA-B0470E5B87E2}">
      <dsp:nvSpPr>
        <dsp:cNvPr id="0" name=""/>
        <dsp:cNvSpPr/>
      </dsp:nvSpPr>
      <dsp:spPr>
        <a:xfrm>
          <a:off x="0" y="3204881"/>
          <a:ext cx="704625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32D50F2-75F3-41EB-8561-9DE369A04FD2}">
      <dsp:nvSpPr>
        <dsp:cNvPr id="0" name=""/>
        <dsp:cNvSpPr/>
      </dsp:nvSpPr>
      <dsp:spPr>
        <a:xfrm>
          <a:off x="0" y="3204881"/>
          <a:ext cx="7046258" cy="640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Higgins, S., Xiao, Z. and Katsipataki, M., 2012. The Impact of Digital Technology on Learning: A Summary for the Education Endowment Foundation. Full Report. Education Endowment Foundation.</a:t>
          </a:r>
          <a:endParaRPr lang="en-US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204881"/>
        <a:ext cx="7046258" cy="640819"/>
      </dsp:txXfrm>
    </dsp:sp>
    <dsp:sp modelId="{B803954E-4761-4845-9C7E-74A2DB318BD4}">
      <dsp:nvSpPr>
        <dsp:cNvPr id="0" name=""/>
        <dsp:cNvSpPr/>
      </dsp:nvSpPr>
      <dsp:spPr>
        <a:xfrm>
          <a:off x="0" y="3845701"/>
          <a:ext cx="704625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9EDAAE7-37C9-4F20-8E67-BE086A203280}">
      <dsp:nvSpPr>
        <dsp:cNvPr id="0" name=""/>
        <dsp:cNvSpPr/>
      </dsp:nvSpPr>
      <dsp:spPr>
        <a:xfrm>
          <a:off x="0" y="3845701"/>
          <a:ext cx="7046258" cy="640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Lynch, M. (2017), The Tech Edvocate, 7 WAYS TECHNOLOGY IS IMPACTING MODERN EDUCATION. [Online], Available at: </a:t>
          </a:r>
          <a:r>
            <a:rPr lang="en-GB" sz="1100" u="sng" kern="120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6"/>
            </a:rPr>
            <a:t>https://www.thetechedvocate.org/7-ways-technology-impacting-modern-education/</a:t>
          </a: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 (Accessed: 9</a:t>
          </a:r>
          <a:r>
            <a:rPr lang="en-GB" sz="1100" kern="1200" baseline="3000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 April 2022).</a:t>
          </a:r>
          <a:endParaRPr lang="en-US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845701"/>
        <a:ext cx="7046258" cy="640819"/>
      </dsp:txXfrm>
    </dsp:sp>
    <dsp:sp modelId="{80B1A05D-9FFC-4F52-BE6B-39FC65DAC192}">
      <dsp:nvSpPr>
        <dsp:cNvPr id="0" name=""/>
        <dsp:cNvSpPr/>
      </dsp:nvSpPr>
      <dsp:spPr>
        <a:xfrm>
          <a:off x="0" y="4486521"/>
          <a:ext cx="704625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EBED7D6-2925-472E-86FB-00554F18AB3C}">
      <dsp:nvSpPr>
        <dsp:cNvPr id="0" name=""/>
        <dsp:cNvSpPr/>
      </dsp:nvSpPr>
      <dsp:spPr>
        <a:xfrm>
          <a:off x="0" y="4486521"/>
          <a:ext cx="7046258" cy="640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New EdTech Classroom (2019), Why Is Technology Important In Education? [Video], Available at: </a:t>
          </a:r>
          <a:r>
            <a:rPr lang="en-GB" sz="1100" u="sng" kern="120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7"/>
            </a:rPr>
            <a:t>https://www.youtube.com/watch?v=UJQKJ2aoKfk</a:t>
          </a: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 (Accessed: 10</a:t>
          </a:r>
          <a:r>
            <a:rPr lang="en-GB" sz="1100" kern="1200" baseline="3000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 April 2022).</a:t>
          </a:r>
          <a:endParaRPr lang="en-US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486521"/>
        <a:ext cx="7046258" cy="640819"/>
      </dsp:txXfrm>
    </dsp:sp>
    <dsp:sp modelId="{65CC20EB-F468-42DD-BBAB-F9B5BAFC5E7D}">
      <dsp:nvSpPr>
        <dsp:cNvPr id="0" name=""/>
        <dsp:cNvSpPr/>
      </dsp:nvSpPr>
      <dsp:spPr>
        <a:xfrm>
          <a:off x="0" y="5127340"/>
          <a:ext cx="704625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16F336D-80CC-4F1E-B161-D9AC1F910652}">
      <dsp:nvSpPr>
        <dsp:cNvPr id="0" name=""/>
        <dsp:cNvSpPr/>
      </dsp:nvSpPr>
      <dsp:spPr>
        <a:xfrm>
          <a:off x="0" y="5127340"/>
          <a:ext cx="7046258" cy="640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Penny, J. (2022), EDN Foundation, TECHNOLOGY IN EDUCATION. A SYSTEM VIEW. [Online], Available at: </a:t>
          </a:r>
          <a:r>
            <a:rPr lang="en-GB" sz="1100" u="sng" kern="120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8"/>
            </a:rPr>
            <a:t>https://www.ednfoundation.org/wp-content/uploads/TechnologyEducation_systemview.pdf</a:t>
          </a: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 (Accessed: 9</a:t>
          </a:r>
          <a:r>
            <a:rPr lang="en-GB" sz="1100" kern="1200" baseline="3000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 April 2022).</a:t>
          </a:r>
          <a:endParaRPr lang="en-US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127340"/>
        <a:ext cx="7046258" cy="640819"/>
      </dsp:txXfrm>
    </dsp:sp>
    <dsp:sp modelId="{ED4D2CAE-78C1-4A9C-891D-E82F8944102B}">
      <dsp:nvSpPr>
        <dsp:cNvPr id="0" name=""/>
        <dsp:cNvSpPr/>
      </dsp:nvSpPr>
      <dsp:spPr>
        <a:xfrm>
          <a:off x="0" y="5768160"/>
          <a:ext cx="704625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CC18F9-CF17-4952-AACB-6F725846D915}">
      <dsp:nvSpPr>
        <dsp:cNvPr id="0" name=""/>
        <dsp:cNvSpPr/>
      </dsp:nvSpPr>
      <dsp:spPr>
        <a:xfrm>
          <a:off x="0" y="5768160"/>
          <a:ext cx="7046258" cy="640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Raja, R. and Nagasubramani, P. (2018), Impact of modern technology in education. Journal of Applied and Advanced Research.</a:t>
          </a:r>
          <a:endParaRPr lang="en-US" sz="1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768160"/>
        <a:ext cx="7046258" cy="64081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0C479E-C167-4A43-88E6-855C254A49C2}">
      <dsp:nvSpPr>
        <dsp:cNvPr id="0" name=""/>
        <dsp:cNvSpPr/>
      </dsp:nvSpPr>
      <dsp:spPr>
        <a:xfrm>
          <a:off x="0" y="778"/>
          <a:ext cx="693868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D3562A1-461C-4F39-BF4A-2177CE99C4F9}">
      <dsp:nvSpPr>
        <dsp:cNvPr id="0" name=""/>
        <dsp:cNvSpPr/>
      </dsp:nvSpPr>
      <dsp:spPr>
        <a:xfrm>
          <a:off x="0" y="778"/>
          <a:ext cx="6938682" cy="490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 err="1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Simuforosa</a:t>
          </a:r>
          <a:r>
            <a:rPr lang="en-GB" sz="110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, M. (2013), International Journal of Education and Research. The impact of modern technology on the educational attainment of adolescents. [Online], Available at: </a:t>
          </a:r>
          <a:r>
            <a:rPr lang="en-GB" sz="1100" u="sng" kern="1200" dirty="0">
              <a:solidFill>
                <a:srgbClr val="0000FF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https://ijern.com/journal/September-2013/23.pdf</a:t>
          </a:r>
          <a:r>
            <a:rPr lang="en-GB" sz="110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(Accessed: 12</a:t>
          </a:r>
          <a:r>
            <a:rPr lang="en-GB" sz="1100" kern="1200" baseline="30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th</a:t>
          </a:r>
          <a:r>
            <a:rPr lang="en-GB" sz="1100" kern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April 2022).</a:t>
          </a:r>
        </a:p>
      </dsp:txBody>
      <dsp:txXfrm>
        <a:off x="0" y="778"/>
        <a:ext cx="6938682" cy="490180"/>
      </dsp:txXfrm>
    </dsp:sp>
    <dsp:sp modelId="{99AEF441-DD9E-43C8-8470-16F32E1585C7}">
      <dsp:nvSpPr>
        <dsp:cNvPr id="0" name=""/>
        <dsp:cNvSpPr/>
      </dsp:nvSpPr>
      <dsp:spPr>
        <a:xfrm>
          <a:off x="0" y="490958"/>
          <a:ext cx="693868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4B58D0D-848F-466B-A44F-8FDED747E45D}">
      <dsp:nvSpPr>
        <dsp:cNvPr id="0" name=""/>
        <dsp:cNvSpPr/>
      </dsp:nvSpPr>
      <dsp:spPr>
        <a:xfrm>
          <a:off x="0" y="490958"/>
          <a:ext cx="6938682" cy="490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Spacey, J (2020), Simplicable, 40 Examples of Education Technology. [Online], Available at: </a:t>
          </a:r>
          <a:r>
            <a:rPr lang="en-GB" sz="1100" u="sng" kern="1200">
              <a:solidFill>
                <a:srgbClr val="0000FF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xmlns:r="http://schemas.openxmlformats.org/officeDocument/2006/relationships" r:id="rId2"/>
            </a:rPr>
            <a:t>https://simplicable.com/en/education-technology</a:t>
          </a:r>
          <a:r>
            <a:rPr lang="en-GB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(Accessed: 9</a:t>
          </a:r>
          <a:r>
            <a:rPr lang="en-GB" sz="1100" kern="1200" baseline="300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th</a:t>
          </a:r>
          <a:r>
            <a:rPr lang="en-GB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April 2022).</a:t>
          </a:r>
          <a:endParaRPr lang="en-GB" sz="1100" kern="12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0" y="490958"/>
        <a:ext cx="6938682" cy="490180"/>
      </dsp:txXfrm>
    </dsp:sp>
    <dsp:sp modelId="{4FC55F53-CEAC-4DB4-B76F-55E7A2FC6470}">
      <dsp:nvSpPr>
        <dsp:cNvPr id="0" name=""/>
        <dsp:cNvSpPr/>
      </dsp:nvSpPr>
      <dsp:spPr>
        <a:xfrm>
          <a:off x="0" y="981139"/>
          <a:ext cx="693868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7444C78-22F6-4C57-AF2C-66D5166C5C58}">
      <dsp:nvSpPr>
        <dsp:cNvPr id="0" name=""/>
        <dsp:cNvSpPr/>
      </dsp:nvSpPr>
      <dsp:spPr>
        <a:xfrm>
          <a:off x="0" y="981139"/>
          <a:ext cx="6938682" cy="490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Tech Baji (2022), Techbaji. Positive and Negative Impacts of Technology on Education. [Online], Available at: </a:t>
          </a:r>
          <a:r>
            <a:rPr lang="en-GB" sz="1100" u="sng" kern="1200">
              <a:solidFill>
                <a:srgbClr val="0000FF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xmlns:r="http://schemas.openxmlformats.org/officeDocument/2006/relationships" r:id="rId3"/>
            </a:rPr>
            <a:t>https://techbaji.com/en_gb/positive-negative-impact-of-technology-on-education/</a:t>
          </a:r>
          <a:r>
            <a:rPr lang="en-GB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(Accessed: 13</a:t>
          </a:r>
          <a:r>
            <a:rPr lang="en-GB" sz="1100" kern="1200" baseline="300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th</a:t>
          </a:r>
          <a:r>
            <a:rPr lang="en-GB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April 2022).</a:t>
          </a:r>
          <a:endParaRPr lang="en-GB" sz="1100" kern="12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0" y="981139"/>
        <a:ext cx="6938682" cy="490180"/>
      </dsp:txXfrm>
    </dsp:sp>
    <dsp:sp modelId="{12B97B5F-5DA7-4829-8BDD-BF8252448321}">
      <dsp:nvSpPr>
        <dsp:cNvPr id="0" name=""/>
        <dsp:cNvSpPr/>
      </dsp:nvSpPr>
      <dsp:spPr>
        <a:xfrm>
          <a:off x="0" y="1471320"/>
          <a:ext cx="693868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7F6A955-403C-4597-99F3-9121B1446A45}">
      <dsp:nvSpPr>
        <dsp:cNvPr id="0" name=""/>
        <dsp:cNvSpPr/>
      </dsp:nvSpPr>
      <dsp:spPr>
        <a:xfrm>
          <a:off x="0" y="1471320"/>
          <a:ext cx="6938682" cy="490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Underwood, J.D. (2009), The impact of digital technology: A review of the evidence of the impact of digital technologies on formal education.</a:t>
          </a:r>
          <a:endParaRPr lang="en-GB" sz="1100" kern="12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0" y="1471320"/>
        <a:ext cx="6938682" cy="490180"/>
      </dsp:txXfrm>
    </dsp:sp>
    <dsp:sp modelId="{C98D6783-5630-4A7A-B352-1EFBF25A90B2}">
      <dsp:nvSpPr>
        <dsp:cNvPr id="0" name=""/>
        <dsp:cNvSpPr/>
      </dsp:nvSpPr>
      <dsp:spPr>
        <a:xfrm>
          <a:off x="0" y="1961501"/>
          <a:ext cx="693868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CDB28B-F4DC-4A8E-A42B-07A4211FD32C}">
      <dsp:nvSpPr>
        <dsp:cNvPr id="0" name=""/>
        <dsp:cNvSpPr/>
      </dsp:nvSpPr>
      <dsp:spPr>
        <a:xfrm>
          <a:off x="0" y="1961501"/>
          <a:ext cx="6938682" cy="490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Wikramanayake, Gihan. (2005), Impact of Digital Technology on Education. [Online], Available at: </a:t>
          </a:r>
          <a:r>
            <a:rPr lang="en-GB" sz="1100" u="sng" kern="1200">
              <a:solidFill>
                <a:srgbClr val="0000FF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xmlns:r="http://schemas.openxmlformats.org/officeDocument/2006/relationships" r:id="rId4"/>
            </a:rPr>
            <a:t>https://www.researchgate.net/publication/216361364_Impact_of_Digital_Technology_on_Education</a:t>
          </a:r>
          <a:r>
            <a:rPr lang="en-GB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(Accessed: 9</a:t>
          </a:r>
          <a:r>
            <a:rPr lang="en-GB" sz="1100" kern="1200" baseline="300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th</a:t>
          </a:r>
          <a:r>
            <a:rPr lang="en-GB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April 2022).</a:t>
          </a:r>
          <a:endParaRPr lang="en-GB" sz="1100" kern="12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0" y="1961501"/>
        <a:ext cx="6938682" cy="490180"/>
      </dsp:txXfrm>
    </dsp:sp>
    <dsp:sp modelId="{0E0DD8A3-5A07-4ED6-B679-ABBE567F645D}">
      <dsp:nvSpPr>
        <dsp:cNvPr id="0" name=""/>
        <dsp:cNvSpPr/>
      </dsp:nvSpPr>
      <dsp:spPr>
        <a:xfrm>
          <a:off x="0" y="2451681"/>
          <a:ext cx="693868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2D64153-2600-4781-968B-C9135648F2D6}">
      <dsp:nvSpPr>
        <dsp:cNvPr id="0" name=""/>
        <dsp:cNvSpPr/>
      </dsp:nvSpPr>
      <dsp:spPr>
        <a:xfrm>
          <a:off x="0" y="2451681"/>
          <a:ext cx="6938682" cy="490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Picture 1</a:t>
          </a:r>
          <a:endParaRPr lang="en-GB" sz="1100" kern="12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0" y="2451681"/>
        <a:ext cx="6938682" cy="490180"/>
      </dsp:txXfrm>
    </dsp:sp>
    <dsp:sp modelId="{0C0BEA31-1CFB-4AB8-BA7B-FE6296CEDCEF}">
      <dsp:nvSpPr>
        <dsp:cNvPr id="0" name=""/>
        <dsp:cNvSpPr/>
      </dsp:nvSpPr>
      <dsp:spPr>
        <a:xfrm>
          <a:off x="0" y="2941862"/>
          <a:ext cx="693868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5705C0-CA27-41B3-AED3-604535319057}">
      <dsp:nvSpPr>
        <dsp:cNvPr id="0" name=""/>
        <dsp:cNvSpPr/>
      </dsp:nvSpPr>
      <dsp:spPr>
        <a:xfrm>
          <a:off x="0" y="2941862"/>
          <a:ext cx="6938682" cy="490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Static (2022), The Tech Ed Tree</a:t>
          </a:r>
          <a:r>
            <a:rPr lang="en-GB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. [Photo], Available at: </a:t>
          </a:r>
          <a:r>
            <a:rPr lang="en-GB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xmlns:r="http://schemas.openxmlformats.org/officeDocument/2006/relationships" r:id="rId5"/>
            </a:rPr>
            <a:t>https://static.toiimg.com/imagenext/toiblogs/photo/blogs/wp-content/uploads/2020/08/TheTechEdTree.jpg</a:t>
          </a:r>
          <a:r>
            <a:rPr lang="en-GB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(Accessed: 13</a:t>
          </a:r>
          <a:r>
            <a:rPr lang="en-GB" sz="1100" kern="1200" baseline="300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th</a:t>
          </a:r>
          <a:r>
            <a:rPr lang="en-GB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April 2022).</a:t>
          </a:r>
          <a:endParaRPr lang="en-GB" sz="1100" kern="12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0" y="2941862"/>
        <a:ext cx="6938682" cy="490180"/>
      </dsp:txXfrm>
    </dsp:sp>
    <dsp:sp modelId="{0C34110D-34C3-4F74-9223-C062E3DE9AB2}">
      <dsp:nvSpPr>
        <dsp:cNvPr id="0" name=""/>
        <dsp:cNvSpPr/>
      </dsp:nvSpPr>
      <dsp:spPr>
        <a:xfrm>
          <a:off x="0" y="3432043"/>
          <a:ext cx="693868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593B7E7-98A2-4C7D-839E-F1095539C492}">
      <dsp:nvSpPr>
        <dsp:cNvPr id="0" name=""/>
        <dsp:cNvSpPr/>
      </dsp:nvSpPr>
      <dsp:spPr>
        <a:xfrm>
          <a:off x="0" y="3432043"/>
          <a:ext cx="6938682" cy="490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Picture 2</a:t>
          </a:r>
          <a:endParaRPr lang="en-GB" sz="1100" kern="12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0" y="3432043"/>
        <a:ext cx="6938682" cy="490180"/>
      </dsp:txXfrm>
    </dsp:sp>
    <dsp:sp modelId="{CFEAA046-9605-487D-833F-4471426CE2AA}">
      <dsp:nvSpPr>
        <dsp:cNvPr id="0" name=""/>
        <dsp:cNvSpPr/>
      </dsp:nvSpPr>
      <dsp:spPr>
        <a:xfrm>
          <a:off x="0" y="3922224"/>
          <a:ext cx="693868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681637-3D24-4767-AF69-84404565A20B}">
      <dsp:nvSpPr>
        <dsp:cNvPr id="0" name=""/>
        <dsp:cNvSpPr/>
      </dsp:nvSpPr>
      <dsp:spPr>
        <a:xfrm>
          <a:off x="0" y="3922224"/>
          <a:ext cx="6938682" cy="490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Weird worm (2022), Tech-Education. [Photo], Available at: </a:t>
          </a:r>
          <a:r>
            <a:rPr lang="en-GB" sz="1100" u="sng" kern="1200">
              <a:solidFill>
                <a:srgbClr val="0000FF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xmlns:r="http://schemas.openxmlformats.org/officeDocument/2006/relationships" r:id="rId6"/>
            </a:rPr>
            <a:t>https://www.weirdworm.com/wp-content/uploads/2019/09/Tech-Education.jpg</a:t>
          </a:r>
          <a:r>
            <a:rPr lang="en-GB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(Accessed: 13</a:t>
          </a:r>
          <a:r>
            <a:rPr lang="en-GB" sz="1100" kern="1200" baseline="300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th</a:t>
          </a:r>
          <a:r>
            <a:rPr lang="en-GB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April 2022). </a:t>
          </a:r>
          <a:endParaRPr lang="en-GB" sz="1100" kern="12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0" y="3922224"/>
        <a:ext cx="6938682" cy="490180"/>
      </dsp:txXfrm>
    </dsp:sp>
    <dsp:sp modelId="{2B70F5C9-5535-477A-BAB9-360C02A9F710}">
      <dsp:nvSpPr>
        <dsp:cNvPr id="0" name=""/>
        <dsp:cNvSpPr/>
      </dsp:nvSpPr>
      <dsp:spPr>
        <a:xfrm>
          <a:off x="0" y="4412404"/>
          <a:ext cx="693868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7B9CDED-00EB-408D-98FF-80ED03398750}">
      <dsp:nvSpPr>
        <dsp:cNvPr id="0" name=""/>
        <dsp:cNvSpPr/>
      </dsp:nvSpPr>
      <dsp:spPr>
        <a:xfrm>
          <a:off x="0" y="4412404"/>
          <a:ext cx="6938682" cy="490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Picture 3</a:t>
          </a:r>
          <a:endParaRPr lang="en-GB" sz="1100" kern="1200" dirty="0"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0" y="4412404"/>
        <a:ext cx="6938682" cy="490180"/>
      </dsp:txXfrm>
    </dsp:sp>
    <dsp:sp modelId="{C87FC493-95B8-4FA1-BE7E-FCC5D10EFB2D}">
      <dsp:nvSpPr>
        <dsp:cNvPr id="0" name=""/>
        <dsp:cNvSpPr/>
      </dsp:nvSpPr>
      <dsp:spPr>
        <a:xfrm>
          <a:off x="0" y="4902585"/>
          <a:ext cx="693868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768A9CB-2D78-459C-A903-9E506146ABB2}">
      <dsp:nvSpPr>
        <dsp:cNvPr id="0" name=""/>
        <dsp:cNvSpPr/>
      </dsp:nvSpPr>
      <dsp:spPr>
        <a:xfrm>
          <a:off x="0" y="4902585"/>
          <a:ext cx="6938682" cy="490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Clipartstation</a:t>
          </a:r>
          <a:r>
            <a:rPr lang="en-US" sz="1100" kern="1200">
              <a:solidFill>
                <a:schemeClr val="tx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</a:t>
          </a:r>
          <a:r>
            <a:rPr lang="en-US" sz="1100" kern="120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(2022), Educational Technology Clipart. [Photo], Available at: </a:t>
          </a:r>
          <a:r>
            <a:rPr lang="en-US" sz="1100" kern="120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xmlns:r="http://schemas.openxmlformats.org/officeDocument/2006/relationships" r:id="rId7"/>
            </a:rPr>
            <a:t>https://clipartstation.com/wp-content/uploads/2017/11/educational-technology-clipart-11.jpg</a:t>
          </a:r>
          <a:r>
            <a:rPr lang="en-US" sz="1100" kern="1200">
              <a:solidFill>
                <a:schemeClr val="tx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</a:t>
          </a:r>
          <a:r>
            <a:rPr lang="en-US" sz="1100" kern="120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(Accessed: 13th April 2022).</a:t>
          </a:r>
          <a:endParaRPr lang="en-US" sz="1100" kern="1200" dirty="0">
            <a:solidFill>
              <a:schemeClr val="tx1"/>
            </a:solidFill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0" y="4902585"/>
        <a:ext cx="6938682" cy="490180"/>
      </dsp:txXfrm>
    </dsp:sp>
    <dsp:sp modelId="{9348C3C7-33FD-4FF5-9F1C-3B0385A8887A}">
      <dsp:nvSpPr>
        <dsp:cNvPr id="0" name=""/>
        <dsp:cNvSpPr/>
      </dsp:nvSpPr>
      <dsp:spPr>
        <a:xfrm>
          <a:off x="0" y="5392766"/>
          <a:ext cx="693868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D50D5DE-92F5-4794-82F6-AB0B600F4127}">
      <dsp:nvSpPr>
        <dsp:cNvPr id="0" name=""/>
        <dsp:cNvSpPr/>
      </dsp:nvSpPr>
      <dsp:spPr>
        <a:xfrm>
          <a:off x="0" y="5392766"/>
          <a:ext cx="6938682" cy="490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Picture </a:t>
          </a:r>
          <a:r>
            <a:rPr lang="en-GB" sz="1100" kern="120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4</a:t>
          </a:r>
          <a:endParaRPr lang="en-GB" sz="1100" kern="12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0" y="5392766"/>
        <a:ext cx="6938682" cy="490180"/>
      </dsp:txXfrm>
    </dsp:sp>
    <dsp:sp modelId="{03658B9E-9887-42D1-9A1D-2D37F43F91BF}">
      <dsp:nvSpPr>
        <dsp:cNvPr id="0" name=""/>
        <dsp:cNvSpPr/>
      </dsp:nvSpPr>
      <dsp:spPr>
        <a:xfrm>
          <a:off x="0" y="5882947"/>
          <a:ext cx="6938682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B2943BB-E4D7-4B59-B3F9-AD99B973E9EB}">
      <dsp:nvSpPr>
        <dsp:cNvPr id="0" name=""/>
        <dsp:cNvSpPr/>
      </dsp:nvSpPr>
      <dsp:spPr>
        <a:xfrm>
          <a:off x="0" y="5882947"/>
          <a:ext cx="6938682" cy="490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Property update (2022), Negative Positive. [Photo], Available at: </a:t>
          </a:r>
          <a:r>
            <a:rPr lang="en-GB" sz="1100" u="sng" kern="1200">
              <a:solidFill>
                <a:srgbClr val="0000FF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xmlns:r="http://schemas.openxmlformats.org/officeDocument/2006/relationships" r:id="rId8"/>
            </a:rPr>
            <a:t>https://propertyupdate.com.au/wp-content/uploads/2013/09/negative-positive.jpg</a:t>
          </a:r>
          <a:r>
            <a:rPr lang="en-GB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(Accessed: 13</a:t>
          </a:r>
          <a:r>
            <a:rPr lang="en-GB" sz="1100" kern="1200" baseline="300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th</a:t>
          </a:r>
          <a:r>
            <a:rPr lang="en-GB" sz="1100" kern="12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rPr>
            <a:t> April 2022).</a:t>
          </a:r>
          <a:endParaRPr lang="en-GB" sz="1100" kern="1200" dirty="0">
            <a:effectLst/>
            <a:latin typeface="Arial" panose="020B0604020202020204" pitchFamily="34" charset="0"/>
            <a:ea typeface="Calibri" panose="020F0502020204030204" pitchFamily="34" charset="0"/>
            <a:cs typeface="Arial" panose="020B0604020202020204" pitchFamily="34" charset="0"/>
          </a:endParaRPr>
        </a:p>
      </dsp:txBody>
      <dsp:txXfrm>
        <a:off x="0" y="5882947"/>
        <a:ext cx="6938682" cy="4901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BB4A81-34C0-4CB1-9C4A-B7BF84C98C8D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0B128A-79EC-43DC-9061-F52D62E2B9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5751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0B128A-79EC-43DC-9061-F52D62E2B91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6557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D5884-B0E2-403D-A167-4B6A579D76C9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223E1-E98F-4723-A5AD-9D80D16CB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557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D5884-B0E2-403D-A167-4B6A579D76C9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223E1-E98F-4723-A5AD-9D80D16CB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177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D5884-B0E2-403D-A167-4B6A579D76C9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223E1-E98F-4723-A5AD-9D80D16CB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1119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D5884-B0E2-403D-A167-4B6A579D76C9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223E1-E98F-4723-A5AD-9D80D16CB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142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D5884-B0E2-403D-A167-4B6A579D76C9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223E1-E98F-4723-A5AD-9D80D16CBAE3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789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D5884-B0E2-403D-A167-4B6A579D76C9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223E1-E98F-4723-A5AD-9D80D16CB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7353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D5884-B0E2-403D-A167-4B6A579D76C9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223E1-E98F-4723-A5AD-9D80D16CB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049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D5884-B0E2-403D-A167-4B6A579D76C9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223E1-E98F-4723-A5AD-9D80D16CB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057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A00D5884-B0E2-403D-A167-4B6A579D76C9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223E1-E98F-4723-A5AD-9D80D16CB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1171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D5884-B0E2-403D-A167-4B6A579D76C9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223E1-E98F-4723-A5AD-9D80D16CB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9680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D5884-B0E2-403D-A167-4B6A579D76C9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6223E1-E98F-4723-A5AD-9D80D16CB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271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aturation sat="3300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A00D5884-B0E2-403D-A167-4B6A579D76C9}" type="datetimeFigureOut">
              <a:rPr lang="en-GB" smtClean="0"/>
              <a:t>29/04/2022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D6223E1-E98F-4723-A5AD-9D80D16CB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518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2.jp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4.jp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0.xml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12" Type="http://schemas.microsoft.com/office/2007/relationships/diagramDrawing" Target="../diagrams/drawing10.xm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11" Type="http://schemas.openxmlformats.org/officeDocument/2006/relationships/diagramColors" Target="../diagrams/colors10.xml"/><Relationship Id="rId5" Type="http://schemas.openxmlformats.org/officeDocument/2006/relationships/diagramQuickStyle" Target="../diagrams/quickStyle9.xml"/><Relationship Id="rId10" Type="http://schemas.openxmlformats.org/officeDocument/2006/relationships/diagramQuickStyle" Target="../diagrams/quickStyle10.xml"/><Relationship Id="rId4" Type="http://schemas.openxmlformats.org/officeDocument/2006/relationships/diagramLayout" Target="../diagrams/layout9.xml"/><Relationship Id="rId9" Type="http://schemas.openxmlformats.org/officeDocument/2006/relationships/diagramLayout" Target="../diagrams/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5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7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7611B7-99D9-4B5D-8BF8-D49491F51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960" y="2008422"/>
            <a:ext cx="4222376" cy="2841156"/>
          </a:xfrm>
          <a:noFill/>
          <a:ln>
            <a:solidFill>
              <a:schemeClr val="bg1"/>
            </a:solidFill>
          </a:ln>
        </p:spPr>
        <p:txBody>
          <a:bodyPr wrap="square">
            <a:normAutofit fontScale="90000"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Impact of Technology on Education</a:t>
            </a:r>
            <a:endParaRPr lang="en-GB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953776-63F6-C337-E9B5-C95759DFD9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2116515"/>
              </p:ext>
            </p:extLst>
          </p:nvPr>
        </p:nvGraphicFramePr>
        <p:xfrm>
          <a:off x="5619622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7924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77"/>
    </mc:Choice>
    <mc:Fallback xmlns="">
      <p:transition spd="slow" advTm="21877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5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7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7611B7-99D9-4B5D-8BF8-D49491F51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Outline</a:t>
            </a:r>
            <a:endParaRPr lang="en-GB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953776-63F6-C337-E9B5-C95759DFD9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2085227"/>
              </p:ext>
            </p:extLst>
          </p:nvPr>
        </p:nvGraphicFramePr>
        <p:xfrm>
          <a:off x="5809935" y="439270"/>
          <a:ext cx="5387789" cy="59794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27469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466"/>
    </mc:Choice>
    <mc:Fallback xmlns="">
      <p:transition spd="slow" advTm="40466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5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7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953776-63F6-C337-E9B5-C95759DFD9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6246597"/>
              </p:ext>
            </p:extLst>
          </p:nvPr>
        </p:nvGraphicFramePr>
        <p:xfrm>
          <a:off x="5115171" y="331694"/>
          <a:ext cx="6615953" cy="6194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itle 1">
            <a:extLst>
              <a:ext uri="{FF2B5EF4-FFF2-40B4-BE49-F238E27FC236}">
                <a16:creationId xmlns:a16="http://schemas.microsoft.com/office/drawing/2014/main" id="{89F7F33A-9EC9-EA08-093D-3EDD57F4F022}"/>
              </a:ext>
            </a:extLst>
          </p:cNvPr>
          <p:cNvSpPr txBox="1">
            <a:spLocks/>
          </p:cNvSpPr>
          <p:nvPr/>
        </p:nvSpPr>
        <p:spPr bwMode="black">
          <a:xfrm>
            <a:off x="170112" y="491067"/>
            <a:ext cx="4216628" cy="1728044"/>
          </a:xfrm>
          <a:prstGeom prst="rect">
            <a:avLst/>
          </a:prstGeom>
          <a:noFill/>
          <a:ln w="31750" cap="sq">
            <a:solidFill>
              <a:schemeClr val="bg1"/>
            </a:solidFill>
            <a:miter lim="800000"/>
          </a:ln>
        </p:spPr>
        <p:txBody>
          <a:bodyPr vert="horz" wrap="square" lIns="182880" tIns="182880" rIns="182880" bIns="18288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 descr="Map&#10;&#10;Description automatically generated">
            <a:extLst>
              <a:ext uri="{FF2B5EF4-FFF2-40B4-BE49-F238E27FC236}">
                <a16:creationId xmlns:a16="http://schemas.microsoft.com/office/drawing/2014/main" id="{1C9DB59A-4A8D-F7A8-1A59-00FB1F4A7E4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082" y="2950024"/>
            <a:ext cx="4153658" cy="345763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136329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365"/>
    </mc:Choice>
    <mc:Fallback xmlns="">
      <p:transition spd="slow" advTm="34365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F5C5B7-C382-4173-A555-6E2396AF0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879" y="2618350"/>
            <a:ext cx="3919568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Definitions</a:t>
            </a:r>
            <a:endParaRPr lang="en-GB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BDA713-A598-12A7-5056-24A58EEB6F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4477061"/>
              </p:ext>
            </p:extLst>
          </p:nvPr>
        </p:nvGraphicFramePr>
        <p:xfrm>
          <a:off x="5074024" y="206188"/>
          <a:ext cx="6687670" cy="63828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0456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131"/>
    </mc:Choice>
    <mc:Fallback xmlns="">
      <p:transition spd="slow" advTm="35131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544653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B2C025C-EC10-1947-AB42-54D4DBEF9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4102" y="607608"/>
            <a:ext cx="4735358" cy="1615639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 + technology</a:t>
            </a:r>
            <a:endParaRPr lang="en-GB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 descr="A group of people in a library&#10;&#10;Description automatically generated with low confidence">
            <a:extLst>
              <a:ext uri="{FF2B5EF4-FFF2-40B4-BE49-F238E27FC236}">
                <a16:creationId xmlns:a16="http://schemas.microsoft.com/office/drawing/2014/main" id="{45BDC93A-DE3A-DA3C-EC3D-0E65C2DB25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771" y="2656389"/>
            <a:ext cx="6635523" cy="38651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BDA713-A598-12A7-5056-24A58EEB6F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9184895"/>
              </p:ext>
            </p:extLst>
          </p:nvPr>
        </p:nvGraphicFramePr>
        <p:xfrm>
          <a:off x="6095999" y="314252"/>
          <a:ext cx="7458636" cy="61786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29384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50"/>
    </mc:Choice>
    <mc:Fallback xmlns="">
      <p:transition spd="slow" advTm="2985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F5C5B7-C382-4173-A555-6E2396AF0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354" y="362107"/>
            <a:ext cx="4197636" cy="2885979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 of technology used in education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43430469-55C5-93D1-F1B9-5B1766C85BC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96234012"/>
              </p:ext>
            </p:extLst>
          </p:nvPr>
        </p:nvGraphicFramePr>
        <p:xfrm>
          <a:off x="5744941" y="224117"/>
          <a:ext cx="5356412" cy="64097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" name="Picture 9" descr="Diagram&#10;&#10;Description automatically generated">
            <a:extLst>
              <a:ext uri="{FF2B5EF4-FFF2-40B4-BE49-F238E27FC236}">
                <a16:creationId xmlns:a16="http://schemas.microsoft.com/office/drawing/2014/main" id="{7691CF57-5186-A3F2-CDD5-28B24D6AE70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714" y="3609914"/>
            <a:ext cx="3796030" cy="29988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59012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102"/>
    </mc:Choice>
    <mc:Fallback xmlns="">
      <p:transition spd="slow" advTm="64102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6684DFE-8529-0888-8C09-A0C0A4F76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65" y="1911723"/>
            <a:ext cx="4428565" cy="3034553"/>
          </a:xfrm>
          <a:noFill/>
          <a:ln>
            <a:solidFill>
              <a:schemeClr val="bg1"/>
            </a:solidFill>
          </a:ln>
        </p:spPr>
        <p:txBody>
          <a:bodyPr wrap="square">
            <a:no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 and benefits of Technology</a:t>
            </a:r>
            <a:endParaRPr lang="en-GB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BDA713-A598-12A7-5056-24A58EEB6F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8774138"/>
              </p:ext>
            </p:extLst>
          </p:nvPr>
        </p:nvGraphicFramePr>
        <p:xfrm>
          <a:off x="5441576" y="251010"/>
          <a:ext cx="6113929" cy="63559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92595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636"/>
    </mc:Choice>
    <mc:Fallback xmlns="">
      <p:transition spd="slow" advTm="106636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3EBEFF4-4C46-B0D7-6B3A-E63D0ACB8471}"/>
              </a:ext>
            </a:extLst>
          </p:cNvPr>
          <p:cNvSpPr txBox="1">
            <a:spLocks/>
          </p:cNvSpPr>
          <p:nvPr/>
        </p:nvSpPr>
        <p:spPr bwMode="black">
          <a:xfrm>
            <a:off x="0" y="1712259"/>
            <a:ext cx="4654296" cy="2689412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vert="horz" wrap="square" lIns="182880" tIns="182880" rIns="182880" bIns="18288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Disadvantages and challenges of Technology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BDA713-A598-12A7-5056-24A58EEB6F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5172926"/>
              </p:ext>
            </p:extLst>
          </p:nvPr>
        </p:nvGraphicFramePr>
        <p:xfrm>
          <a:off x="5344175" y="162485"/>
          <a:ext cx="6444414" cy="65330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59387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188"/>
    </mc:Choice>
    <mc:Fallback xmlns="">
      <p:transition spd="slow" advTm="91188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1D2C627-7033-5243-CAF9-FD55E3BE6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457" y="336177"/>
            <a:ext cx="4125377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B756018B-994D-7497-1CFE-4158502062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890" y="2335139"/>
            <a:ext cx="2666958" cy="266695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BDA713-A598-12A7-5056-24A58EEB6F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6384653"/>
              </p:ext>
            </p:extLst>
          </p:nvPr>
        </p:nvGraphicFramePr>
        <p:xfrm>
          <a:off x="5109882" y="336177"/>
          <a:ext cx="6674223" cy="61856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6E1F453A-D918-C6ED-F1AE-DE804BD971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28667218"/>
              </p:ext>
            </p:extLst>
          </p:nvPr>
        </p:nvGraphicFramePr>
        <p:xfrm>
          <a:off x="7037316" y="5839141"/>
          <a:ext cx="3106272" cy="10188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1874419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607"/>
    </mc:Choice>
    <mc:Fallback xmlns="">
      <p:transition spd="slow" advTm="77607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6D9263-6D96-4C76-AE8C-D897DAAA6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329" y="2555597"/>
            <a:ext cx="3823637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CB9A82-77F5-B1CF-4DB6-A964C1825F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0207730"/>
              </p:ext>
            </p:extLst>
          </p:nvPr>
        </p:nvGraphicFramePr>
        <p:xfrm>
          <a:off x="4903695" y="197224"/>
          <a:ext cx="7046258" cy="6409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9275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91"/>
    </mc:Choice>
    <mc:Fallback xmlns="">
      <p:transition spd="slow" advTm="7591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6D9263-6D96-4C76-AE8C-D897DAAA6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705" y="2564562"/>
            <a:ext cx="3838886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CB9A82-77F5-B1CF-4DB6-A964C1825F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4087080"/>
              </p:ext>
            </p:extLst>
          </p:nvPr>
        </p:nvGraphicFramePr>
        <p:xfrm>
          <a:off x="4948518" y="188259"/>
          <a:ext cx="6938682" cy="63739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5959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32"/>
    </mc:Choice>
    <mc:Fallback xmlns="">
      <p:transition spd="slow" advTm="5432"/>
    </mc:Fallback>
  </mc:AlternateContent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2" ma:contentTypeDescription="Create a new document." ma:contentTypeScope="" ma:versionID="5bd5b0a80836cbcae69b9f3a42d23e96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95aa8e5ba6988e8dc4b2f7443420df23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0A1DD0D-542D-4588-B10C-89EDED382475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7b23fa32-4003-4364-bee1-595462966394"/>
    <ds:schemaRef ds:uri="http://www.w3.org/XML/1998/namespace"/>
    <ds:schemaRef ds:uri="http://purl.org/dc/elements/1.1/"/>
    <ds:schemaRef ds:uri="http://schemas.microsoft.com/office/infopath/2007/PartnerControls"/>
    <ds:schemaRef ds:uri="f54e4810-f1f5-4bce-aa8e-e4722dc561be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DA0B7F47-BB11-4614-B7E1-BAF4998B468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788096D-04E3-4AB5-BE22-DE9DC207344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1752</TotalTime>
  <Words>1138</Words>
  <Application>Microsoft Office PowerPoint</Application>
  <PresentationFormat>Widescreen</PresentationFormat>
  <Paragraphs>108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Gill Sans MT</vt:lpstr>
      <vt:lpstr>Parcel</vt:lpstr>
      <vt:lpstr>The Impact of Technology on Education</vt:lpstr>
      <vt:lpstr>Outline</vt:lpstr>
      <vt:lpstr>PowerPoint Presentation</vt:lpstr>
      <vt:lpstr>Definitions</vt:lpstr>
      <vt:lpstr>Education + technology</vt:lpstr>
      <vt:lpstr>Types of technology used in education</vt:lpstr>
      <vt:lpstr>Advantages and benefits of Technology</vt:lpstr>
      <vt:lpstr>PowerPoint Presentation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Impact of Technology on Education</dc:title>
  <dc:creator>Raluca Moraru (2014107)</dc:creator>
  <cp:lastModifiedBy>Raluca Moraru</cp:lastModifiedBy>
  <cp:revision>26</cp:revision>
  <dcterms:created xsi:type="dcterms:W3CDTF">2022-04-01T12:28:18Z</dcterms:created>
  <dcterms:modified xsi:type="dcterms:W3CDTF">2022-04-28T23:31:33Z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