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62" r:id="rId6"/>
    <p:sldId id="266" r:id="rId7"/>
    <p:sldId id="265" r:id="rId8"/>
    <p:sldId id="264" r:id="rId9"/>
    <p:sldId id="267" r:id="rId10"/>
    <p:sldId id="263" r:id="rId11"/>
    <p:sldId id="261" r:id="rId12"/>
    <p:sldId id="270" r:id="rId13"/>
    <p:sldId id="259" r:id="rId14"/>
    <p:sldId id="271" r:id="rId15"/>
    <p:sldId id="268" r:id="rId16"/>
    <p:sldId id="272" r:id="rId17"/>
    <p:sldId id="269" r:id="rId18"/>
    <p:sldId id="273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ADE5EC4-099E-486E-B43E-E1ADC9C91731}" v="9" dt="2023-09-18T09:06:39.76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0"/>
    <p:restoredTop sz="94660"/>
  </p:normalViewPr>
  <p:slideViewPr>
    <p:cSldViewPr snapToGrid="0">
      <p:cViewPr varScale="1">
        <p:scale>
          <a:sx n="96" d="100"/>
          <a:sy n="96" d="100"/>
        </p:scale>
        <p:origin x="48" y="4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13" Type="http://schemas.openxmlformats.org/officeDocument/2006/relationships/image" Target="../media/image17.pn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12" Type="http://schemas.openxmlformats.org/officeDocument/2006/relationships/image" Target="../media/image16.svg"/><Relationship Id="rId2" Type="http://schemas.openxmlformats.org/officeDocument/2006/relationships/image" Target="../media/image6.svg"/><Relationship Id="rId16" Type="http://schemas.openxmlformats.org/officeDocument/2006/relationships/image" Target="../media/image20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11" Type="http://schemas.openxmlformats.org/officeDocument/2006/relationships/image" Target="../media/image15.png"/><Relationship Id="rId5" Type="http://schemas.openxmlformats.org/officeDocument/2006/relationships/image" Target="../media/image9.png"/><Relationship Id="rId15" Type="http://schemas.openxmlformats.org/officeDocument/2006/relationships/image" Target="../media/image19.png"/><Relationship Id="rId10" Type="http://schemas.openxmlformats.org/officeDocument/2006/relationships/image" Target="../media/image14.svg"/><Relationship Id="rId4" Type="http://schemas.openxmlformats.org/officeDocument/2006/relationships/image" Target="../media/image8.svg"/><Relationship Id="rId9" Type="http://schemas.openxmlformats.org/officeDocument/2006/relationships/image" Target="../media/image13.png"/><Relationship Id="rId14" Type="http://schemas.openxmlformats.org/officeDocument/2006/relationships/image" Target="../media/image18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13" Type="http://schemas.openxmlformats.org/officeDocument/2006/relationships/image" Target="../media/image17.pn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12" Type="http://schemas.openxmlformats.org/officeDocument/2006/relationships/image" Target="../media/image16.svg"/><Relationship Id="rId2" Type="http://schemas.openxmlformats.org/officeDocument/2006/relationships/image" Target="../media/image6.svg"/><Relationship Id="rId16" Type="http://schemas.openxmlformats.org/officeDocument/2006/relationships/image" Target="../media/image20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11" Type="http://schemas.openxmlformats.org/officeDocument/2006/relationships/image" Target="../media/image15.png"/><Relationship Id="rId5" Type="http://schemas.openxmlformats.org/officeDocument/2006/relationships/image" Target="../media/image9.png"/><Relationship Id="rId15" Type="http://schemas.openxmlformats.org/officeDocument/2006/relationships/image" Target="../media/image19.png"/><Relationship Id="rId10" Type="http://schemas.openxmlformats.org/officeDocument/2006/relationships/image" Target="../media/image14.svg"/><Relationship Id="rId4" Type="http://schemas.openxmlformats.org/officeDocument/2006/relationships/image" Target="../media/image8.svg"/><Relationship Id="rId9" Type="http://schemas.openxmlformats.org/officeDocument/2006/relationships/image" Target="../media/image13.png"/><Relationship Id="rId14" Type="http://schemas.openxmlformats.org/officeDocument/2006/relationships/image" Target="../media/image1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FD77CC1-E74D-4174-9C96-5B45C6F50E2F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D674337-14F3-4665-863F-23B0BBF2EFD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Plan in place</a:t>
          </a:r>
          <a:endParaRPr lang="en-US"/>
        </a:p>
      </dgm:t>
    </dgm:pt>
    <dgm:pt modelId="{9886C9A3-144E-4805-A02B-1FE3B8854D30}" type="parTrans" cxnId="{12B7157C-6233-4900-AFD7-97E457A9F800}">
      <dgm:prSet/>
      <dgm:spPr/>
      <dgm:t>
        <a:bodyPr/>
        <a:lstStyle/>
        <a:p>
          <a:endParaRPr lang="en-US"/>
        </a:p>
      </dgm:t>
    </dgm:pt>
    <dgm:pt modelId="{2852BA54-740B-48EF-B816-17CF96AE7B85}" type="sibTrans" cxnId="{12B7157C-6233-4900-AFD7-97E457A9F800}">
      <dgm:prSet/>
      <dgm:spPr/>
      <dgm:t>
        <a:bodyPr/>
        <a:lstStyle/>
        <a:p>
          <a:endParaRPr lang="en-US"/>
        </a:p>
      </dgm:t>
    </dgm:pt>
    <dgm:pt modelId="{3A913F21-03C2-4CDC-8F9A-8F28CA39C0E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Practice</a:t>
          </a:r>
          <a:endParaRPr lang="en-US"/>
        </a:p>
      </dgm:t>
    </dgm:pt>
    <dgm:pt modelId="{EB1A2EDA-0DD3-4BDF-A867-DD5FA9906879}" type="parTrans" cxnId="{9C62038A-721F-4D54-9351-67549DD9514A}">
      <dgm:prSet/>
      <dgm:spPr/>
      <dgm:t>
        <a:bodyPr/>
        <a:lstStyle/>
        <a:p>
          <a:endParaRPr lang="en-US"/>
        </a:p>
      </dgm:t>
    </dgm:pt>
    <dgm:pt modelId="{360484EC-FF96-48BD-9BA4-9A59998F1EDF}" type="sibTrans" cxnId="{9C62038A-721F-4D54-9351-67549DD9514A}">
      <dgm:prSet/>
      <dgm:spPr/>
      <dgm:t>
        <a:bodyPr/>
        <a:lstStyle/>
        <a:p>
          <a:endParaRPr lang="en-US"/>
        </a:p>
      </dgm:t>
    </dgm:pt>
    <dgm:pt modelId="{B2486327-D565-4903-8D9A-E497CC09C6D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Case study examples </a:t>
          </a:r>
          <a:endParaRPr lang="en-US"/>
        </a:p>
      </dgm:t>
    </dgm:pt>
    <dgm:pt modelId="{AF4E9E79-2F6B-4CCD-BDE8-7AC1E561BAA4}" type="parTrans" cxnId="{57FECCEE-C919-4599-BA43-6DC3C18D1EDF}">
      <dgm:prSet/>
      <dgm:spPr/>
      <dgm:t>
        <a:bodyPr/>
        <a:lstStyle/>
        <a:p>
          <a:endParaRPr lang="en-US"/>
        </a:p>
      </dgm:t>
    </dgm:pt>
    <dgm:pt modelId="{78E7A4CE-8E0E-4A76-A933-293701A96A29}" type="sibTrans" cxnId="{57FECCEE-C919-4599-BA43-6DC3C18D1EDF}">
      <dgm:prSet/>
      <dgm:spPr/>
      <dgm:t>
        <a:bodyPr/>
        <a:lstStyle/>
        <a:p>
          <a:endParaRPr lang="en-US"/>
        </a:p>
      </dgm:t>
    </dgm:pt>
    <dgm:pt modelId="{C5613B16-2A12-4C0D-B402-BA0E80E6CA0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Branding</a:t>
          </a:r>
          <a:endParaRPr lang="en-US"/>
        </a:p>
      </dgm:t>
    </dgm:pt>
    <dgm:pt modelId="{9A635925-7940-489A-BFCC-49699A5FFECE}" type="parTrans" cxnId="{0A5ADFBB-5F0E-42D7-B126-AE524AF8C69D}">
      <dgm:prSet/>
      <dgm:spPr/>
      <dgm:t>
        <a:bodyPr/>
        <a:lstStyle/>
        <a:p>
          <a:endParaRPr lang="en-US"/>
        </a:p>
      </dgm:t>
    </dgm:pt>
    <dgm:pt modelId="{23AE9C5C-F8A1-4E3E-8B03-13C56FBB4362}" type="sibTrans" cxnId="{0A5ADFBB-5F0E-42D7-B126-AE524AF8C69D}">
      <dgm:prSet/>
      <dgm:spPr/>
      <dgm:t>
        <a:bodyPr/>
        <a:lstStyle/>
        <a:p>
          <a:endParaRPr lang="en-US"/>
        </a:p>
      </dgm:t>
    </dgm:pt>
    <dgm:pt modelId="{4FCE884F-D00A-4841-9283-1051E4437A3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Teams &amp; roles</a:t>
          </a:r>
          <a:endParaRPr lang="en-US"/>
        </a:p>
      </dgm:t>
    </dgm:pt>
    <dgm:pt modelId="{CC902977-11BA-4483-ACE8-705567B3659B}" type="parTrans" cxnId="{8997AC80-77E6-4F4E-A5A0-3998CDEEC84C}">
      <dgm:prSet/>
      <dgm:spPr/>
      <dgm:t>
        <a:bodyPr/>
        <a:lstStyle/>
        <a:p>
          <a:endParaRPr lang="en-US"/>
        </a:p>
      </dgm:t>
    </dgm:pt>
    <dgm:pt modelId="{4DC81683-5F43-4081-B7BB-55C3BC161D47}" type="sibTrans" cxnId="{8997AC80-77E6-4F4E-A5A0-3998CDEEC84C}">
      <dgm:prSet/>
      <dgm:spPr/>
      <dgm:t>
        <a:bodyPr/>
        <a:lstStyle/>
        <a:p>
          <a:endParaRPr lang="en-US"/>
        </a:p>
      </dgm:t>
    </dgm:pt>
    <dgm:pt modelId="{0C93B7C4-9751-457F-9A85-26F4C1A1EC3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Update required when crisis strikes</a:t>
          </a:r>
          <a:endParaRPr lang="en-US"/>
        </a:p>
      </dgm:t>
    </dgm:pt>
    <dgm:pt modelId="{CFADEC8C-0DD6-42FF-B42C-BA308A53D04F}" type="parTrans" cxnId="{5773E4DA-F268-4BFC-AD4F-D0F78B3FC498}">
      <dgm:prSet/>
      <dgm:spPr/>
      <dgm:t>
        <a:bodyPr/>
        <a:lstStyle/>
        <a:p>
          <a:endParaRPr lang="en-US"/>
        </a:p>
      </dgm:t>
    </dgm:pt>
    <dgm:pt modelId="{50CBA433-567C-4631-9415-D0583AC95087}" type="sibTrans" cxnId="{5773E4DA-F268-4BFC-AD4F-D0F78B3FC498}">
      <dgm:prSet/>
      <dgm:spPr/>
      <dgm:t>
        <a:bodyPr/>
        <a:lstStyle/>
        <a:p>
          <a:endParaRPr lang="en-US"/>
        </a:p>
      </dgm:t>
    </dgm:pt>
    <dgm:pt modelId="{D2E353C2-263C-4AE9-8EC5-D13F89A5EC3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Golden hour </a:t>
          </a:r>
          <a:endParaRPr lang="en-US"/>
        </a:p>
      </dgm:t>
    </dgm:pt>
    <dgm:pt modelId="{64F949F4-4D9E-4B43-A741-286E72FB2BD2}" type="parTrans" cxnId="{BBAEDC4F-7B0A-4203-B87D-40BF4A6F3EA1}">
      <dgm:prSet/>
      <dgm:spPr/>
      <dgm:t>
        <a:bodyPr/>
        <a:lstStyle/>
        <a:p>
          <a:endParaRPr lang="en-US"/>
        </a:p>
      </dgm:t>
    </dgm:pt>
    <dgm:pt modelId="{D26F0086-1250-4A49-BBC1-BBADBF208303}" type="sibTrans" cxnId="{BBAEDC4F-7B0A-4203-B87D-40BF4A6F3EA1}">
      <dgm:prSet/>
      <dgm:spPr/>
      <dgm:t>
        <a:bodyPr/>
        <a:lstStyle/>
        <a:p>
          <a:endParaRPr lang="en-US"/>
        </a:p>
      </dgm:t>
    </dgm:pt>
    <dgm:pt modelId="{DEE7E403-5C3F-457F-B45C-C45B94642C7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Action</a:t>
          </a:r>
          <a:endParaRPr lang="en-US"/>
        </a:p>
      </dgm:t>
    </dgm:pt>
    <dgm:pt modelId="{D9D9BB42-336D-41EB-8978-5DD178874F9F}" type="parTrans" cxnId="{8B37155E-8219-4E08-9DC7-6AC0F84E77E7}">
      <dgm:prSet/>
      <dgm:spPr/>
      <dgm:t>
        <a:bodyPr/>
        <a:lstStyle/>
        <a:p>
          <a:endParaRPr lang="en-US"/>
        </a:p>
      </dgm:t>
    </dgm:pt>
    <dgm:pt modelId="{DEAB0AB4-5147-46AA-A7F1-FD8D28835667}" type="sibTrans" cxnId="{8B37155E-8219-4E08-9DC7-6AC0F84E77E7}">
      <dgm:prSet/>
      <dgm:spPr/>
      <dgm:t>
        <a:bodyPr/>
        <a:lstStyle/>
        <a:p>
          <a:endParaRPr lang="en-US"/>
        </a:p>
      </dgm:t>
    </dgm:pt>
    <dgm:pt modelId="{F1EDB818-4CD6-4F33-A073-A1B754487C24}" type="pres">
      <dgm:prSet presAssocID="{0FD77CC1-E74D-4174-9C96-5B45C6F50E2F}" presName="root" presStyleCnt="0">
        <dgm:presLayoutVars>
          <dgm:dir/>
          <dgm:resizeHandles val="exact"/>
        </dgm:presLayoutVars>
      </dgm:prSet>
      <dgm:spPr/>
    </dgm:pt>
    <dgm:pt modelId="{BF04C413-AE28-48ED-AA06-F344AD3CBE0C}" type="pres">
      <dgm:prSet presAssocID="{BD674337-14F3-4665-863F-23B0BBF2EFDD}" presName="compNode" presStyleCnt="0"/>
      <dgm:spPr/>
    </dgm:pt>
    <dgm:pt modelId="{09949066-2645-4E2D-B82F-0DB94D785445}" type="pres">
      <dgm:prSet presAssocID="{BD674337-14F3-4665-863F-23B0BBF2EFDD}" presName="bgRect" presStyleLbl="bgShp" presStyleIdx="0" presStyleCnt="8"/>
      <dgm:spPr/>
    </dgm:pt>
    <dgm:pt modelId="{A9CAC70E-64F8-4369-BAC4-5FE7B9B0EBAC}" type="pres">
      <dgm:prSet presAssocID="{BD674337-14F3-4665-863F-23B0BBF2EFDD}" presName="iconRect" presStyleLbl="node1" presStyleIdx="0" presStyleCnt="8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p with pin"/>
        </a:ext>
      </dgm:extLst>
    </dgm:pt>
    <dgm:pt modelId="{ECCE7AED-AB93-496B-B41C-E56418F2D26A}" type="pres">
      <dgm:prSet presAssocID="{BD674337-14F3-4665-863F-23B0BBF2EFDD}" presName="spaceRect" presStyleCnt="0"/>
      <dgm:spPr/>
    </dgm:pt>
    <dgm:pt modelId="{FDADC746-5477-4C77-A4DC-ED4CB64C47A6}" type="pres">
      <dgm:prSet presAssocID="{BD674337-14F3-4665-863F-23B0BBF2EFDD}" presName="parTx" presStyleLbl="revTx" presStyleIdx="0" presStyleCnt="8">
        <dgm:presLayoutVars>
          <dgm:chMax val="0"/>
          <dgm:chPref val="0"/>
        </dgm:presLayoutVars>
      </dgm:prSet>
      <dgm:spPr/>
    </dgm:pt>
    <dgm:pt modelId="{0E704CCD-FE80-493A-8A4E-9BB40340864E}" type="pres">
      <dgm:prSet presAssocID="{2852BA54-740B-48EF-B816-17CF96AE7B85}" presName="sibTrans" presStyleCnt="0"/>
      <dgm:spPr/>
    </dgm:pt>
    <dgm:pt modelId="{E1F65BD8-4A1E-48E5-8E26-CF0225E72851}" type="pres">
      <dgm:prSet presAssocID="{3A913F21-03C2-4CDC-8F9A-8F28CA39C0EB}" presName="compNode" presStyleCnt="0"/>
      <dgm:spPr/>
    </dgm:pt>
    <dgm:pt modelId="{44B429BD-F7B7-4F9E-B7AE-817CA226C210}" type="pres">
      <dgm:prSet presAssocID="{3A913F21-03C2-4CDC-8F9A-8F28CA39C0EB}" presName="bgRect" presStyleLbl="bgShp" presStyleIdx="1" presStyleCnt="8"/>
      <dgm:spPr/>
    </dgm:pt>
    <dgm:pt modelId="{A48D23B6-CCA4-47B5-8C7B-DF593F68D741}" type="pres">
      <dgm:prSet presAssocID="{3A913F21-03C2-4CDC-8F9A-8F28CA39C0EB}" presName="iconRect" presStyleLbl="node1" presStyleIdx="1" presStyleCnt="8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34A4D7D5-486C-47D3-9522-E035F6A77F4E}" type="pres">
      <dgm:prSet presAssocID="{3A913F21-03C2-4CDC-8F9A-8F28CA39C0EB}" presName="spaceRect" presStyleCnt="0"/>
      <dgm:spPr/>
    </dgm:pt>
    <dgm:pt modelId="{F1DCA145-E251-41C2-9976-9E7859C50E55}" type="pres">
      <dgm:prSet presAssocID="{3A913F21-03C2-4CDC-8F9A-8F28CA39C0EB}" presName="parTx" presStyleLbl="revTx" presStyleIdx="1" presStyleCnt="8">
        <dgm:presLayoutVars>
          <dgm:chMax val="0"/>
          <dgm:chPref val="0"/>
        </dgm:presLayoutVars>
      </dgm:prSet>
      <dgm:spPr/>
    </dgm:pt>
    <dgm:pt modelId="{ABD88E51-868C-43B0-B956-7B9BE772E8D1}" type="pres">
      <dgm:prSet presAssocID="{360484EC-FF96-48BD-9BA4-9A59998F1EDF}" presName="sibTrans" presStyleCnt="0"/>
      <dgm:spPr/>
    </dgm:pt>
    <dgm:pt modelId="{C37146BD-9234-4142-A4FA-4DD8DD511A21}" type="pres">
      <dgm:prSet presAssocID="{B2486327-D565-4903-8D9A-E497CC09C6D0}" presName="compNode" presStyleCnt="0"/>
      <dgm:spPr/>
    </dgm:pt>
    <dgm:pt modelId="{0336ED3E-C045-4D76-B20A-5D0CB5879E6E}" type="pres">
      <dgm:prSet presAssocID="{B2486327-D565-4903-8D9A-E497CC09C6D0}" presName="bgRect" presStyleLbl="bgShp" presStyleIdx="2" presStyleCnt="8"/>
      <dgm:spPr/>
    </dgm:pt>
    <dgm:pt modelId="{86AD7B87-2E9F-4612-A54D-26F5EA1EB106}" type="pres">
      <dgm:prSet presAssocID="{B2486327-D565-4903-8D9A-E497CC09C6D0}" presName="iconRect" presStyleLbl="node1" presStyleIdx="2" presStyleCnt="8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C38AC8F9-EF00-4177-96B2-10C51C031F9C}" type="pres">
      <dgm:prSet presAssocID="{B2486327-D565-4903-8D9A-E497CC09C6D0}" presName="spaceRect" presStyleCnt="0"/>
      <dgm:spPr/>
    </dgm:pt>
    <dgm:pt modelId="{3A9918B0-E43C-44FF-93FE-6CEECFA66EBF}" type="pres">
      <dgm:prSet presAssocID="{B2486327-D565-4903-8D9A-E497CC09C6D0}" presName="parTx" presStyleLbl="revTx" presStyleIdx="2" presStyleCnt="8">
        <dgm:presLayoutVars>
          <dgm:chMax val="0"/>
          <dgm:chPref val="0"/>
        </dgm:presLayoutVars>
      </dgm:prSet>
      <dgm:spPr/>
    </dgm:pt>
    <dgm:pt modelId="{7BC063A3-2225-4159-88F4-CB43C24359CC}" type="pres">
      <dgm:prSet presAssocID="{78E7A4CE-8E0E-4A76-A933-293701A96A29}" presName="sibTrans" presStyleCnt="0"/>
      <dgm:spPr/>
    </dgm:pt>
    <dgm:pt modelId="{401E7FA3-EAC3-4128-8C15-253CB080055D}" type="pres">
      <dgm:prSet presAssocID="{C5613B16-2A12-4C0D-B402-BA0E80E6CA0B}" presName="compNode" presStyleCnt="0"/>
      <dgm:spPr/>
    </dgm:pt>
    <dgm:pt modelId="{392BEFCA-0FD0-40EB-BF37-B6C0848F933D}" type="pres">
      <dgm:prSet presAssocID="{C5613B16-2A12-4C0D-B402-BA0E80E6CA0B}" presName="bgRect" presStyleLbl="bgShp" presStyleIdx="3" presStyleCnt="8"/>
      <dgm:spPr/>
    </dgm:pt>
    <dgm:pt modelId="{D6552380-4DBE-448C-A86C-BA32929D60CC}" type="pres">
      <dgm:prSet presAssocID="{C5613B16-2A12-4C0D-B402-BA0E80E6CA0B}" presName="iconRect" presStyleLbl="node1" presStyleIdx="3" presStyleCnt="8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8A8F1513-9BA5-4AC2-9A50-9D1E68DD0E76}" type="pres">
      <dgm:prSet presAssocID="{C5613B16-2A12-4C0D-B402-BA0E80E6CA0B}" presName="spaceRect" presStyleCnt="0"/>
      <dgm:spPr/>
    </dgm:pt>
    <dgm:pt modelId="{07491DFE-3167-4D7E-9DD3-461521635234}" type="pres">
      <dgm:prSet presAssocID="{C5613B16-2A12-4C0D-B402-BA0E80E6CA0B}" presName="parTx" presStyleLbl="revTx" presStyleIdx="3" presStyleCnt="8">
        <dgm:presLayoutVars>
          <dgm:chMax val="0"/>
          <dgm:chPref val="0"/>
        </dgm:presLayoutVars>
      </dgm:prSet>
      <dgm:spPr/>
    </dgm:pt>
    <dgm:pt modelId="{7799F98F-A180-4BFB-967C-C14905342756}" type="pres">
      <dgm:prSet presAssocID="{23AE9C5C-F8A1-4E3E-8B03-13C56FBB4362}" presName="sibTrans" presStyleCnt="0"/>
      <dgm:spPr/>
    </dgm:pt>
    <dgm:pt modelId="{2B412542-96B1-4E70-A7E6-802C4F777479}" type="pres">
      <dgm:prSet presAssocID="{4FCE884F-D00A-4841-9283-1051E4437A32}" presName="compNode" presStyleCnt="0"/>
      <dgm:spPr/>
    </dgm:pt>
    <dgm:pt modelId="{E708045E-6C1E-4DEB-BCF4-5E38360E075D}" type="pres">
      <dgm:prSet presAssocID="{4FCE884F-D00A-4841-9283-1051E4437A32}" presName="bgRect" presStyleLbl="bgShp" presStyleIdx="4" presStyleCnt="8"/>
      <dgm:spPr/>
    </dgm:pt>
    <dgm:pt modelId="{87095825-9843-4A15-B2BA-10BB167A42E8}" type="pres">
      <dgm:prSet presAssocID="{4FCE884F-D00A-4841-9283-1051E4437A32}" presName="iconRect" presStyleLbl="node1" presStyleIdx="4" presStyleCnt="8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63316AC3-8472-4043-94D0-FC1A06BEB356}" type="pres">
      <dgm:prSet presAssocID="{4FCE884F-D00A-4841-9283-1051E4437A32}" presName="spaceRect" presStyleCnt="0"/>
      <dgm:spPr/>
    </dgm:pt>
    <dgm:pt modelId="{8DE09770-EA1B-407A-9F2D-B9E845016E5D}" type="pres">
      <dgm:prSet presAssocID="{4FCE884F-D00A-4841-9283-1051E4437A32}" presName="parTx" presStyleLbl="revTx" presStyleIdx="4" presStyleCnt="8">
        <dgm:presLayoutVars>
          <dgm:chMax val="0"/>
          <dgm:chPref val="0"/>
        </dgm:presLayoutVars>
      </dgm:prSet>
      <dgm:spPr/>
    </dgm:pt>
    <dgm:pt modelId="{BEC65229-420E-4800-989B-3E17E1C5444F}" type="pres">
      <dgm:prSet presAssocID="{4DC81683-5F43-4081-B7BB-55C3BC161D47}" presName="sibTrans" presStyleCnt="0"/>
      <dgm:spPr/>
    </dgm:pt>
    <dgm:pt modelId="{6E9DBD17-8430-437A-9F04-7D551248F798}" type="pres">
      <dgm:prSet presAssocID="{0C93B7C4-9751-457F-9A85-26F4C1A1EC39}" presName="compNode" presStyleCnt="0"/>
      <dgm:spPr/>
    </dgm:pt>
    <dgm:pt modelId="{AE241023-4263-4367-8B1F-7C242C62A34C}" type="pres">
      <dgm:prSet presAssocID="{0C93B7C4-9751-457F-9A85-26F4C1A1EC39}" presName="bgRect" presStyleLbl="bgShp" presStyleIdx="5" presStyleCnt="8"/>
      <dgm:spPr/>
    </dgm:pt>
    <dgm:pt modelId="{D9D268DD-3C43-46D6-B16E-CB68BAA58238}" type="pres">
      <dgm:prSet presAssocID="{0C93B7C4-9751-457F-9A85-26F4C1A1EC39}" presName="iconRect" presStyleLbl="node1" presStyleIdx="5" presStyleCnt="8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29228DEB-583B-464A-B211-3C43049CF5EF}" type="pres">
      <dgm:prSet presAssocID="{0C93B7C4-9751-457F-9A85-26F4C1A1EC39}" presName="spaceRect" presStyleCnt="0"/>
      <dgm:spPr/>
    </dgm:pt>
    <dgm:pt modelId="{4A777381-DA58-47AC-88C7-136C311F4DD2}" type="pres">
      <dgm:prSet presAssocID="{0C93B7C4-9751-457F-9A85-26F4C1A1EC39}" presName="parTx" presStyleLbl="revTx" presStyleIdx="5" presStyleCnt="8">
        <dgm:presLayoutVars>
          <dgm:chMax val="0"/>
          <dgm:chPref val="0"/>
        </dgm:presLayoutVars>
      </dgm:prSet>
      <dgm:spPr/>
    </dgm:pt>
    <dgm:pt modelId="{335081AF-EAA1-4B01-B03A-71CFD75E1A43}" type="pres">
      <dgm:prSet presAssocID="{50CBA433-567C-4631-9415-D0583AC95087}" presName="sibTrans" presStyleCnt="0"/>
      <dgm:spPr/>
    </dgm:pt>
    <dgm:pt modelId="{CD1A853F-8E79-4B47-93FF-135B1A056910}" type="pres">
      <dgm:prSet presAssocID="{D2E353C2-263C-4AE9-8EC5-D13F89A5EC3C}" presName="compNode" presStyleCnt="0"/>
      <dgm:spPr/>
    </dgm:pt>
    <dgm:pt modelId="{9F3CA0B6-89CE-47CD-8F28-DF90425C6180}" type="pres">
      <dgm:prSet presAssocID="{D2E353C2-263C-4AE9-8EC5-D13F89A5EC3C}" presName="bgRect" presStyleLbl="bgShp" presStyleIdx="6" presStyleCnt="8"/>
      <dgm:spPr/>
    </dgm:pt>
    <dgm:pt modelId="{906D54D1-94BD-4141-B372-03E8E19F4387}" type="pres">
      <dgm:prSet presAssocID="{D2E353C2-263C-4AE9-8EC5-D13F89A5EC3C}" presName="iconRect" presStyleLbl="node1" presStyleIdx="6" presStyleCnt="8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ock"/>
        </a:ext>
      </dgm:extLst>
    </dgm:pt>
    <dgm:pt modelId="{B053C8EE-D954-4D41-B88D-9B1DA9184BAD}" type="pres">
      <dgm:prSet presAssocID="{D2E353C2-263C-4AE9-8EC5-D13F89A5EC3C}" presName="spaceRect" presStyleCnt="0"/>
      <dgm:spPr/>
    </dgm:pt>
    <dgm:pt modelId="{84FBDE58-E6F6-4D78-B5D4-F6327D13C8A6}" type="pres">
      <dgm:prSet presAssocID="{D2E353C2-263C-4AE9-8EC5-D13F89A5EC3C}" presName="parTx" presStyleLbl="revTx" presStyleIdx="6" presStyleCnt="8">
        <dgm:presLayoutVars>
          <dgm:chMax val="0"/>
          <dgm:chPref val="0"/>
        </dgm:presLayoutVars>
      </dgm:prSet>
      <dgm:spPr/>
    </dgm:pt>
    <dgm:pt modelId="{625E8823-EEEA-4992-8BA7-183CB8725352}" type="pres">
      <dgm:prSet presAssocID="{D26F0086-1250-4A49-BBC1-BBADBF208303}" presName="sibTrans" presStyleCnt="0"/>
      <dgm:spPr/>
    </dgm:pt>
    <dgm:pt modelId="{72D919A4-5316-444B-888A-89E7CBC4731B}" type="pres">
      <dgm:prSet presAssocID="{DEE7E403-5C3F-457F-B45C-C45B94642C72}" presName="compNode" presStyleCnt="0"/>
      <dgm:spPr/>
    </dgm:pt>
    <dgm:pt modelId="{ADDB5E3A-4E55-4A1F-94C2-094C8C923572}" type="pres">
      <dgm:prSet presAssocID="{DEE7E403-5C3F-457F-B45C-C45B94642C72}" presName="bgRect" presStyleLbl="bgShp" presStyleIdx="7" presStyleCnt="8"/>
      <dgm:spPr/>
    </dgm:pt>
    <dgm:pt modelId="{C7A4AB93-BE49-4B82-B8A5-C73F945EFA00}" type="pres">
      <dgm:prSet presAssocID="{DEE7E403-5C3F-457F-B45C-C45B94642C72}" presName="iconRect" presStyleLbl="node1" presStyleIdx="7" presStyleCnt="8"/>
      <dgm:spPr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apper board"/>
        </a:ext>
      </dgm:extLst>
    </dgm:pt>
    <dgm:pt modelId="{EF5BB607-4675-4A4E-BCA0-7A38FE4AB65A}" type="pres">
      <dgm:prSet presAssocID="{DEE7E403-5C3F-457F-B45C-C45B94642C72}" presName="spaceRect" presStyleCnt="0"/>
      <dgm:spPr/>
    </dgm:pt>
    <dgm:pt modelId="{A24D40E8-E4DA-4EA0-94D0-B66D68B5CF7F}" type="pres">
      <dgm:prSet presAssocID="{DEE7E403-5C3F-457F-B45C-C45B94642C72}" presName="parTx" presStyleLbl="revTx" presStyleIdx="7" presStyleCnt="8">
        <dgm:presLayoutVars>
          <dgm:chMax val="0"/>
          <dgm:chPref val="0"/>
        </dgm:presLayoutVars>
      </dgm:prSet>
      <dgm:spPr/>
    </dgm:pt>
  </dgm:ptLst>
  <dgm:cxnLst>
    <dgm:cxn modelId="{DCA19201-9E52-4A01-B515-C0B61B71CB4F}" type="presOf" srcId="{D2E353C2-263C-4AE9-8EC5-D13F89A5EC3C}" destId="{84FBDE58-E6F6-4D78-B5D4-F6327D13C8A6}" srcOrd="0" destOrd="0" presId="urn:microsoft.com/office/officeart/2018/2/layout/IconVerticalSolidList"/>
    <dgm:cxn modelId="{7231263B-4900-4262-AA00-984940D5453D}" type="presOf" srcId="{DEE7E403-5C3F-457F-B45C-C45B94642C72}" destId="{A24D40E8-E4DA-4EA0-94D0-B66D68B5CF7F}" srcOrd="0" destOrd="0" presId="urn:microsoft.com/office/officeart/2018/2/layout/IconVerticalSolidList"/>
    <dgm:cxn modelId="{8B37155E-8219-4E08-9DC7-6AC0F84E77E7}" srcId="{0FD77CC1-E74D-4174-9C96-5B45C6F50E2F}" destId="{DEE7E403-5C3F-457F-B45C-C45B94642C72}" srcOrd="7" destOrd="0" parTransId="{D9D9BB42-336D-41EB-8978-5DD178874F9F}" sibTransId="{DEAB0AB4-5147-46AA-A7F1-FD8D28835667}"/>
    <dgm:cxn modelId="{C242E04B-3D07-4BF0-8CFB-5D4CEEEC2113}" type="presOf" srcId="{0C93B7C4-9751-457F-9A85-26F4C1A1EC39}" destId="{4A777381-DA58-47AC-88C7-136C311F4DD2}" srcOrd="0" destOrd="0" presId="urn:microsoft.com/office/officeart/2018/2/layout/IconVerticalSolidList"/>
    <dgm:cxn modelId="{BBAEDC4F-7B0A-4203-B87D-40BF4A6F3EA1}" srcId="{0FD77CC1-E74D-4174-9C96-5B45C6F50E2F}" destId="{D2E353C2-263C-4AE9-8EC5-D13F89A5EC3C}" srcOrd="6" destOrd="0" parTransId="{64F949F4-4D9E-4B43-A741-286E72FB2BD2}" sibTransId="{D26F0086-1250-4A49-BBC1-BBADBF208303}"/>
    <dgm:cxn modelId="{08E9F86F-AF60-400F-AB6A-83BD2AD6F810}" type="presOf" srcId="{3A913F21-03C2-4CDC-8F9A-8F28CA39C0EB}" destId="{F1DCA145-E251-41C2-9976-9E7859C50E55}" srcOrd="0" destOrd="0" presId="urn:microsoft.com/office/officeart/2018/2/layout/IconVerticalSolidList"/>
    <dgm:cxn modelId="{D64C0E52-FAC9-4739-BFEA-420BF5AEE619}" type="presOf" srcId="{0FD77CC1-E74D-4174-9C96-5B45C6F50E2F}" destId="{F1EDB818-4CD6-4F33-A073-A1B754487C24}" srcOrd="0" destOrd="0" presId="urn:microsoft.com/office/officeart/2018/2/layout/IconVerticalSolidList"/>
    <dgm:cxn modelId="{12B7157C-6233-4900-AFD7-97E457A9F800}" srcId="{0FD77CC1-E74D-4174-9C96-5B45C6F50E2F}" destId="{BD674337-14F3-4665-863F-23B0BBF2EFDD}" srcOrd="0" destOrd="0" parTransId="{9886C9A3-144E-4805-A02B-1FE3B8854D30}" sibTransId="{2852BA54-740B-48EF-B816-17CF96AE7B85}"/>
    <dgm:cxn modelId="{8997AC80-77E6-4F4E-A5A0-3998CDEEC84C}" srcId="{0FD77CC1-E74D-4174-9C96-5B45C6F50E2F}" destId="{4FCE884F-D00A-4841-9283-1051E4437A32}" srcOrd="4" destOrd="0" parTransId="{CC902977-11BA-4483-ACE8-705567B3659B}" sibTransId="{4DC81683-5F43-4081-B7BB-55C3BC161D47}"/>
    <dgm:cxn modelId="{9C62038A-721F-4D54-9351-67549DD9514A}" srcId="{0FD77CC1-E74D-4174-9C96-5B45C6F50E2F}" destId="{3A913F21-03C2-4CDC-8F9A-8F28CA39C0EB}" srcOrd="1" destOrd="0" parTransId="{EB1A2EDA-0DD3-4BDF-A867-DD5FA9906879}" sibTransId="{360484EC-FF96-48BD-9BA4-9A59998F1EDF}"/>
    <dgm:cxn modelId="{0A5ADFBB-5F0E-42D7-B126-AE524AF8C69D}" srcId="{0FD77CC1-E74D-4174-9C96-5B45C6F50E2F}" destId="{C5613B16-2A12-4C0D-B402-BA0E80E6CA0B}" srcOrd="3" destOrd="0" parTransId="{9A635925-7940-489A-BFCC-49699A5FFECE}" sibTransId="{23AE9C5C-F8A1-4E3E-8B03-13C56FBB4362}"/>
    <dgm:cxn modelId="{990D78CA-3D34-41BF-9073-54881ACC4713}" type="presOf" srcId="{BD674337-14F3-4665-863F-23B0BBF2EFDD}" destId="{FDADC746-5477-4C77-A4DC-ED4CB64C47A6}" srcOrd="0" destOrd="0" presId="urn:microsoft.com/office/officeart/2018/2/layout/IconVerticalSolidList"/>
    <dgm:cxn modelId="{6F0AD5CD-FBFA-41DC-94B4-51B14F133219}" type="presOf" srcId="{C5613B16-2A12-4C0D-B402-BA0E80E6CA0B}" destId="{07491DFE-3167-4D7E-9DD3-461521635234}" srcOrd="0" destOrd="0" presId="urn:microsoft.com/office/officeart/2018/2/layout/IconVerticalSolidList"/>
    <dgm:cxn modelId="{827D3FD9-B2D4-49BB-98B3-BC6108E16079}" type="presOf" srcId="{B2486327-D565-4903-8D9A-E497CC09C6D0}" destId="{3A9918B0-E43C-44FF-93FE-6CEECFA66EBF}" srcOrd="0" destOrd="0" presId="urn:microsoft.com/office/officeart/2018/2/layout/IconVerticalSolidList"/>
    <dgm:cxn modelId="{5773E4DA-F268-4BFC-AD4F-D0F78B3FC498}" srcId="{0FD77CC1-E74D-4174-9C96-5B45C6F50E2F}" destId="{0C93B7C4-9751-457F-9A85-26F4C1A1EC39}" srcOrd="5" destOrd="0" parTransId="{CFADEC8C-0DD6-42FF-B42C-BA308A53D04F}" sibTransId="{50CBA433-567C-4631-9415-D0583AC95087}"/>
    <dgm:cxn modelId="{1C3478E8-21B2-4A28-A14A-B4C8C55A7391}" type="presOf" srcId="{4FCE884F-D00A-4841-9283-1051E4437A32}" destId="{8DE09770-EA1B-407A-9F2D-B9E845016E5D}" srcOrd="0" destOrd="0" presId="urn:microsoft.com/office/officeart/2018/2/layout/IconVerticalSolidList"/>
    <dgm:cxn modelId="{57FECCEE-C919-4599-BA43-6DC3C18D1EDF}" srcId="{0FD77CC1-E74D-4174-9C96-5B45C6F50E2F}" destId="{B2486327-D565-4903-8D9A-E497CC09C6D0}" srcOrd="2" destOrd="0" parTransId="{AF4E9E79-2F6B-4CCD-BDE8-7AC1E561BAA4}" sibTransId="{78E7A4CE-8E0E-4A76-A933-293701A96A29}"/>
    <dgm:cxn modelId="{3874501F-AE92-4DDB-AC2C-EB62E82A0DA3}" type="presParOf" srcId="{F1EDB818-4CD6-4F33-A073-A1B754487C24}" destId="{BF04C413-AE28-48ED-AA06-F344AD3CBE0C}" srcOrd="0" destOrd="0" presId="urn:microsoft.com/office/officeart/2018/2/layout/IconVerticalSolidList"/>
    <dgm:cxn modelId="{0CD96D2F-0542-4DFF-AF05-4C1A7F5ECEAD}" type="presParOf" srcId="{BF04C413-AE28-48ED-AA06-F344AD3CBE0C}" destId="{09949066-2645-4E2D-B82F-0DB94D785445}" srcOrd="0" destOrd="0" presId="urn:microsoft.com/office/officeart/2018/2/layout/IconVerticalSolidList"/>
    <dgm:cxn modelId="{6AA6ADBD-E861-4628-93AC-E18916691E25}" type="presParOf" srcId="{BF04C413-AE28-48ED-AA06-F344AD3CBE0C}" destId="{A9CAC70E-64F8-4369-BAC4-5FE7B9B0EBAC}" srcOrd="1" destOrd="0" presId="urn:microsoft.com/office/officeart/2018/2/layout/IconVerticalSolidList"/>
    <dgm:cxn modelId="{841A392B-007C-4D81-8F52-F217F4690152}" type="presParOf" srcId="{BF04C413-AE28-48ED-AA06-F344AD3CBE0C}" destId="{ECCE7AED-AB93-496B-B41C-E56418F2D26A}" srcOrd="2" destOrd="0" presId="urn:microsoft.com/office/officeart/2018/2/layout/IconVerticalSolidList"/>
    <dgm:cxn modelId="{AA791A07-9951-4FC3-9DA5-895AF38FED08}" type="presParOf" srcId="{BF04C413-AE28-48ED-AA06-F344AD3CBE0C}" destId="{FDADC746-5477-4C77-A4DC-ED4CB64C47A6}" srcOrd="3" destOrd="0" presId="urn:microsoft.com/office/officeart/2018/2/layout/IconVerticalSolidList"/>
    <dgm:cxn modelId="{A8D585DC-5FCA-45E7-A180-F783BAEBC324}" type="presParOf" srcId="{F1EDB818-4CD6-4F33-A073-A1B754487C24}" destId="{0E704CCD-FE80-493A-8A4E-9BB40340864E}" srcOrd="1" destOrd="0" presId="urn:microsoft.com/office/officeart/2018/2/layout/IconVerticalSolidList"/>
    <dgm:cxn modelId="{1CFBE596-160F-45B8-A5C9-D1F26F681AF8}" type="presParOf" srcId="{F1EDB818-4CD6-4F33-A073-A1B754487C24}" destId="{E1F65BD8-4A1E-48E5-8E26-CF0225E72851}" srcOrd="2" destOrd="0" presId="urn:microsoft.com/office/officeart/2018/2/layout/IconVerticalSolidList"/>
    <dgm:cxn modelId="{D80D1BF8-70D2-45AA-98FC-C597376BFF1E}" type="presParOf" srcId="{E1F65BD8-4A1E-48E5-8E26-CF0225E72851}" destId="{44B429BD-F7B7-4F9E-B7AE-817CA226C210}" srcOrd="0" destOrd="0" presId="urn:microsoft.com/office/officeart/2018/2/layout/IconVerticalSolidList"/>
    <dgm:cxn modelId="{05241A88-5DFB-41FB-B24E-82DCA7C087E3}" type="presParOf" srcId="{E1F65BD8-4A1E-48E5-8E26-CF0225E72851}" destId="{A48D23B6-CCA4-47B5-8C7B-DF593F68D741}" srcOrd="1" destOrd="0" presId="urn:microsoft.com/office/officeart/2018/2/layout/IconVerticalSolidList"/>
    <dgm:cxn modelId="{7A6D18AA-2327-4FE1-BF87-1A79A6576104}" type="presParOf" srcId="{E1F65BD8-4A1E-48E5-8E26-CF0225E72851}" destId="{34A4D7D5-486C-47D3-9522-E035F6A77F4E}" srcOrd="2" destOrd="0" presId="urn:microsoft.com/office/officeart/2018/2/layout/IconVerticalSolidList"/>
    <dgm:cxn modelId="{7496FD2F-0D48-4A64-8280-4FDA8CBE1018}" type="presParOf" srcId="{E1F65BD8-4A1E-48E5-8E26-CF0225E72851}" destId="{F1DCA145-E251-41C2-9976-9E7859C50E55}" srcOrd="3" destOrd="0" presId="urn:microsoft.com/office/officeart/2018/2/layout/IconVerticalSolidList"/>
    <dgm:cxn modelId="{53E6F16A-4DB3-478F-A058-C4AB15B7CE61}" type="presParOf" srcId="{F1EDB818-4CD6-4F33-A073-A1B754487C24}" destId="{ABD88E51-868C-43B0-B956-7B9BE772E8D1}" srcOrd="3" destOrd="0" presId="urn:microsoft.com/office/officeart/2018/2/layout/IconVerticalSolidList"/>
    <dgm:cxn modelId="{84AD879C-E67F-4B71-A5B9-025FBF1DFC2C}" type="presParOf" srcId="{F1EDB818-4CD6-4F33-A073-A1B754487C24}" destId="{C37146BD-9234-4142-A4FA-4DD8DD511A21}" srcOrd="4" destOrd="0" presId="urn:microsoft.com/office/officeart/2018/2/layout/IconVerticalSolidList"/>
    <dgm:cxn modelId="{55DF3937-4A70-4E96-845A-E0215359B30A}" type="presParOf" srcId="{C37146BD-9234-4142-A4FA-4DD8DD511A21}" destId="{0336ED3E-C045-4D76-B20A-5D0CB5879E6E}" srcOrd="0" destOrd="0" presId="urn:microsoft.com/office/officeart/2018/2/layout/IconVerticalSolidList"/>
    <dgm:cxn modelId="{7005565F-E425-46D8-8F60-3D79A9791DEF}" type="presParOf" srcId="{C37146BD-9234-4142-A4FA-4DD8DD511A21}" destId="{86AD7B87-2E9F-4612-A54D-26F5EA1EB106}" srcOrd="1" destOrd="0" presId="urn:microsoft.com/office/officeart/2018/2/layout/IconVerticalSolidList"/>
    <dgm:cxn modelId="{EE62EE35-ACE7-4B10-8137-661324255BCD}" type="presParOf" srcId="{C37146BD-9234-4142-A4FA-4DD8DD511A21}" destId="{C38AC8F9-EF00-4177-96B2-10C51C031F9C}" srcOrd="2" destOrd="0" presId="urn:microsoft.com/office/officeart/2018/2/layout/IconVerticalSolidList"/>
    <dgm:cxn modelId="{DAFEBD5E-1C41-4CAB-8BF1-16C0D77A8949}" type="presParOf" srcId="{C37146BD-9234-4142-A4FA-4DD8DD511A21}" destId="{3A9918B0-E43C-44FF-93FE-6CEECFA66EBF}" srcOrd="3" destOrd="0" presId="urn:microsoft.com/office/officeart/2018/2/layout/IconVerticalSolidList"/>
    <dgm:cxn modelId="{D7AB1E1E-261F-4945-B85F-A0D898A72406}" type="presParOf" srcId="{F1EDB818-4CD6-4F33-A073-A1B754487C24}" destId="{7BC063A3-2225-4159-88F4-CB43C24359CC}" srcOrd="5" destOrd="0" presId="urn:microsoft.com/office/officeart/2018/2/layout/IconVerticalSolidList"/>
    <dgm:cxn modelId="{3B8E1956-EC6B-4E0F-B9A6-CEA8D68B4776}" type="presParOf" srcId="{F1EDB818-4CD6-4F33-A073-A1B754487C24}" destId="{401E7FA3-EAC3-4128-8C15-253CB080055D}" srcOrd="6" destOrd="0" presId="urn:microsoft.com/office/officeart/2018/2/layout/IconVerticalSolidList"/>
    <dgm:cxn modelId="{7213BF2A-AF37-4A42-8EFD-5248912B2A77}" type="presParOf" srcId="{401E7FA3-EAC3-4128-8C15-253CB080055D}" destId="{392BEFCA-0FD0-40EB-BF37-B6C0848F933D}" srcOrd="0" destOrd="0" presId="urn:microsoft.com/office/officeart/2018/2/layout/IconVerticalSolidList"/>
    <dgm:cxn modelId="{BE4DFB2B-7196-4BA6-ACCA-9E6708BC4270}" type="presParOf" srcId="{401E7FA3-EAC3-4128-8C15-253CB080055D}" destId="{D6552380-4DBE-448C-A86C-BA32929D60CC}" srcOrd="1" destOrd="0" presId="urn:microsoft.com/office/officeart/2018/2/layout/IconVerticalSolidList"/>
    <dgm:cxn modelId="{74546342-F0E0-48E0-BEE9-345CE8873295}" type="presParOf" srcId="{401E7FA3-EAC3-4128-8C15-253CB080055D}" destId="{8A8F1513-9BA5-4AC2-9A50-9D1E68DD0E76}" srcOrd="2" destOrd="0" presId="urn:microsoft.com/office/officeart/2018/2/layout/IconVerticalSolidList"/>
    <dgm:cxn modelId="{45EC36CF-8A44-4349-BFD8-70EB8B4CB14E}" type="presParOf" srcId="{401E7FA3-EAC3-4128-8C15-253CB080055D}" destId="{07491DFE-3167-4D7E-9DD3-461521635234}" srcOrd="3" destOrd="0" presId="urn:microsoft.com/office/officeart/2018/2/layout/IconVerticalSolidList"/>
    <dgm:cxn modelId="{676AE59E-E870-44AE-BF1E-9276DBB57136}" type="presParOf" srcId="{F1EDB818-4CD6-4F33-A073-A1B754487C24}" destId="{7799F98F-A180-4BFB-967C-C14905342756}" srcOrd="7" destOrd="0" presId="urn:microsoft.com/office/officeart/2018/2/layout/IconVerticalSolidList"/>
    <dgm:cxn modelId="{191BBEFF-8D7C-4129-9588-DB3D997E18CB}" type="presParOf" srcId="{F1EDB818-4CD6-4F33-A073-A1B754487C24}" destId="{2B412542-96B1-4E70-A7E6-802C4F777479}" srcOrd="8" destOrd="0" presId="urn:microsoft.com/office/officeart/2018/2/layout/IconVerticalSolidList"/>
    <dgm:cxn modelId="{D1492165-39AA-4DE3-9745-6982ECDF8D49}" type="presParOf" srcId="{2B412542-96B1-4E70-A7E6-802C4F777479}" destId="{E708045E-6C1E-4DEB-BCF4-5E38360E075D}" srcOrd="0" destOrd="0" presId="urn:microsoft.com/office/officeart/2018/2/layout/IconVerticalSolidList"/>
    <dgm:cxn modelId="{67CD21AD-F4D3-44BA-BEF6-790353C28CFD}" type="presParOf" srcId="{2B412542-96B1-4E70-A7E6-802C4F777479}" destId="{87095825-9843-4A15-B2BA-10BB167A42E8}" srcOrd="1" destOrd="0" presId="urn:microsoft.com/office/officeart/2018/2/layout/IconVerticalSolidList"/>
    <dgm:cxn modelId="{2FBD1903-0AE1-4420-8DA7-2ED0D4DA5DC2}" type="presParOf" srcId="{2B412542-96B1-4E70-A7E6-802C4F777479}" destId="{63316AC3-8472-4043-94D0-FC1A06BEB356}" srcOrd="2" destOrd="0" presId="urn:microsoft.com/office/officeart/2018/2/layout/IconVerticalSolidList"/>
    <dgm:cxn modelId="{D4BF9AD9-018B-4C34-8D5D-20D6C1B36FD6}" type="presParOf" srcId="{2B412542-96B1-4E70-A7E6-802C4F777479}" destId="{8DE09770-EA1B-407A-9F2D-B9E845016E5D}" srcOrd="3" destOrd="0" presId="urn:microsoft.com/office/officeart/2018/2/layout/IconVerticalSolidList"/>
    <dgm:cxn modelId="{43103C16-6043-4F16-B4A1-F08AE08BA7AE}" type="presParOf" srcId="{F1EDB818-4CD6-4F33-A073-A1B754487C24}" destId="{BEC65229-420E-4800-989B-3E17E1C5444F}" srcOrd="9" destOrd="0" presId="urn:microsoft.com/office/officeart/2018/2/layout/IconVerticalSolidList"/>
    <dgm:cxn modelId="{08A8A75F-286C-43DA-AA55-446279364A75}" type="presParOf" srcId="{F1EDB818-4CD6-4F33-A073-A1B754487C24}" destId="{6E9DBD17-8430-437A-9F04-7D551248F798}" srcOrd="10" destOrd="0" presId="urn:microsoft.com/office/officeart/2018/2/layout/IconVerticalSolidList"/>
    <dgm:cxn modelId="{14D15762-4D2B-4CB0-AC58-0EF18549EBFA}" type="presParOf" srcId="{6E9DBD17-8430-437A-9F04-7D551248F798}" destId="{AE241023-4263-4367-8B1F-7C242C62A34C}" srcOrd="0" destOrd="0" presId="urn:microsoft.com/office/officeart/2018/2/layout/IconVerticalSolidList"/>
    <dgm:cxn modelId="{19FB70E3-4CAE-4C39-8D33-2F325829AB14}" type="presParOf" srcId="{6E9DBD17-8430-437A-9F04-7D551248F798}" destId="{D9D268DD-3C43-46D6-B16E-CB68BAA58238}" srcOrd="1" destOrd="0" presId="urn:microsoft.com/office/officeart/2018/2/layout/IconVerticalSolidList"/>
    <dgm:cxn modelId="{923C19CD-5E7B-41A4-86F3-065680A9FB85}" type="presParOf" srcId="{6E9DBD17-8430-437A-9F04-7D551248F798}" destId="{29228DEB-583B-464A-B211-3C43049CF5EF}" srcOrd="2" destOrd="0" presId="urn:microsoft.com/office/officeart/2018/2/layout/IconVerticalSolidList"/>
    <dgm:cxn modelId="{BA7A0DF7-7896-42B9-9D1E-96C2AC6F0C93}" type="presParOf" srcId="{6E9DBD17-8430-437A-9F04-7D551248F798}" destId="{4A777381-DA58-47AC-88C7-136C311F4DD2}" srcOrd="3" destOrd="0" presId="urn:microsoft.com/office/officeart/2018/2/layout/IconVerticalSolidList"/>
    <dgm:cxn modelId="{56411F01-4E2F-4B0C-BF39-132768171797}" type="presParOf" srcId="{F1EDB818-4CD6-4F33-A073-A1B754487C24}" destId="{335081AF-EAA1-4B01-B03A-71CFD75E1A43}" srcOrd="11" destOrd="0" presId="urn:microsoft.com/office/officeart/2018/2/layout/IconVerticalSolidList"/>
    <dgm:cxn modelId="{327D44BF-E0B5-49AD-BE1D-052BD79DB323}" type="presParOf" srcId="{F1EDB818-4CD6-4F33-A073-A1B754487C24}" destId="{CD1A853F-8E79-4B47-93FF-135B1A056910}" srcOrd="12" destOrd="0" presId="urn:microsoft.com/office/officeart/2018/2/layout/IconVerticalSolidList"/>
    <dgm:cxn modelId="{BF0145C2-125A-4300-B6A1-DD7DF9B09A95}" type="presParOf" srcId="{CD1A853F-8E79-4B47-93FF-135B1A056910}" destId="{9F3CA0B6-89CE-47CD-8F28-DF90425C6180}" srcOrd="0" destOrd="0" presId="urn:microsoft.com/office/officeart/2018/2/layout/IconVerticalSolidList"/>
    <dgm:cxn modelId="{A5A85D4C-3885-4E3C-9575-D95D45DE0C02}" type="presParOf" srcId="{CD1A853F-8E79-4B47-93FF-135B1A056910}" destId="{906D54D1-94BD-4141-B372-03E8E19F4387}" srcOrd="1" destOrd="0" presId="urn:microsoft.com/office/officeart/2018/2/layout/IconVerticalSolidList"/>
    <dgm:cxn modelId="{BB8C5CDB-7576-4BF3-B78D-5C49C840E7D3}" type="presParOf" srcId="{CD1A853F-8E79-4B47-93FF-135B1A056910}" destId="{B053C8EE-D954-4D41-B88D-9B1DA9184BAD}" srcOrd="2" destOrd="0" presId="urn:microsoft.com/office/officeart/2018/2/layout/IconVerticalSolidList"/>
    <dgm:cxn modelId="{323686AB-AC6C-4AB1-87CA-9EAF4EFA9B9C}" type="presParOf" srcId="{CD1A853F-8E79-4B47-93FF-135B1A056910}" destId="{84FBDE58-E6F6-4D78-B5D4-F6327D13C8A6}" srcOrd="3" destOrd="0" presId="urn:microsoft.com/office/officeart/2018/2/layout/IconVerticalSolidList"/>
    <dgm:cxn modelId="{7AA29153-7DC0-4C97-9F39-FF35C61A47C2}" type="presParOf" srcId="{F1EDB818-4CD6-4F33-A073-A1B754487C24}" destId="{625E8823-EEEA-4992-8BA7-183CB8725352}" srcOrd="13" destOrd="0" presId="urn:microsoft.com/office/officeart/2018/2/layout/IconVerticalSolidList"/>
    <dgm:cxn modelId="{CACFF80C-3429-4182-91A4-32F552C4C192}" type="presParOf" srcId="{F1EDB818-4CD6-4F33-A073-A1B754487C24}" destId="{72D919A4-5316-444B-888A-89E7CBC4731B}" srcOrd="14" destOrd="0" presId="urn:microsoft.com/office/officeart/2018/2/layout/IconVerticalSolidList"/>
    <dgm:cxn modelId="{6B147AF8-F7B5-4028-A4D0-0EBCD604E8D5}" type="presParOf" srcId="{72D919A4-5316-444B-888A-89E7CBC4731B}" destId="{ADDB5E3A-4E55-4A1F-94C2-094C8C923572}" srcOrd="0" destOrd="0" presId="urn:microsoft.com/office/officeart/2018/2/layout/IconVerticalSolidList"/>
    <dgm:cxn modelId="{4C13E11A-BA27-416B-9BE2-A492F45DAB2C}" type="presParOf" srcId="{72D919A4-5316-444B-888A-89E7CBC4731B}" destId="{C7A4AB93-BE49-4B82-B8A5-C73F945EFA00}" srcOrd="1" destOrd="0" presId="urn:microsoft.com/office/officeart/2018/2/layout/IconVerticalSolidList"/>
    <dgm:cxn modelId="{60904FC7-1238-49F0-A4F4-2DD9E3D969BB}" type="presParOf" srcId="{72D919A4-5316-444B-888A-89E7CBC4731B}" destId="{EF5BB607-4675-4A4E-BCA0-7A38FE4AB65A}" srcOrd="2" destOrd="0" presId="urn:microsoft.com/office/officeart/2018/2/layout/IconVerticalSolidList"/>
    <dgm:cxn modelId="{A37D96B3-6D65-4CEC-A894-7120590759D2}" type="presParOf" srcId="{72D919A4-5316-444B-888A-89E7CBC4731B}" destId="{A24D40E8-E4DA-4EA0-94D0-B66D68B5CF7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6C743EC-6520-444D-8795-CE609BA5EF62}" type="doc">
      <dgm:prSet loTypeId="urn:microsoft.com/office/officeart/2005/8/layout/bProcess2" loCatId="process" qsTypeId="urn:microsoft.com/office/officeart/2005/8/quickstyle/simple2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9100BF0C-5BA3-4B29-BD49-4037475B9267}">
      <dgm:prSet/>
      <dgm:spPr/>
      <dgm:t>
        <a:bodyPr/>
        <a:lstStyle/>
        <a:p>
          <a:r>
            <a:rPr lang="en-GB"/>
            <a:t>Pre crisis – Planning </a:t>
          </a:r>
          <a:endParaRPr lang="en-US"/>
        </a:p>
      </dgm:t>
    </dgm:pt>
    <dgm:pt modelId="{4A7A42F2-D83A-4E0A-BC39-CB93035A1168}" type="parTrans" cxnId="{54BAA773-2A88-4C48-85DD-01015D824725}">
      <dgm:prSet/>
      <dgm:spPr/>
      <dgm:t>
        <a:bodyPr/>
        <a:lstStyle/>
        <a:p>
          <a:endParaRPr lang="en-US"/>
        </a:p>
      </dgm:t>
    </dgm:pt>
    <dgm:pt modelId="{40BFEB34-8338-4843-B851-6163533EF5CE}" type="sibTrans" cxnId="{54BAA773-2A88-4C48-85DD-01015D824725}">
      <dgm:prSet/>
      <dgm:spPr/>
      <dgm:t>
        <a:bodyPr/>
        <a:lstStyle/>
        <a:p>
          <a:endParaRPr lang="en-US"/>
        </a:p>
      </dgm:t>
    </dgm:pt>
    <dgm:pt modelId="{D549229A-C2D6-40F4-ACFE-CE74B3F9A632}">
      <dgm:prSet/>
      <dgm:spPr/>
      <dgm:t>
        <a:bodyPr/>
        <a:lstStyle/>
        <a:p>
          <a:r>
            <a:rPr lang="en-GB"/>
            <a:t>Crisis</a:t>
          </a:r>
          <a:endParaRPr lang="en-US"/>
        </a:p>
      </dgm:t>
    </dgm:pt>
    <dgm:pt modelId="{83AD736A-6775-41BA-9046-B276A660438D}" type="parTrans" cxnId="{CC1E43A4-8A9E-41E8-97DB-3EE23E09EC68}">
      <dgm:prSet/>
      <dgm:spPr/>
      <dgm:t>
        <a:bodyPr/>
        <a:lstStyle/>
        <a:p>
          <a:endParaRPr lang="en-US"/>
        </a:p>
      </dgm:t>
    </dgm:pt>
    <dgm:pt modelId="{8CBC7C35-8361-48CA-94D9-59FD9C41AF5A}" type="sibTrans" cxnId="{CC1E43A4-8A9E-41E8-97DB-3EE23E09EC68}">
      <dgm:prSet/>
      <dgm:spPr/>
      <dgm:t>
        <a:bodyPr/>
        <a:lstStyle/>
        <a:p>
          <a:endParaRPr lang="en-US"/>
        </a:p>
      </dgm:t>
    </dgm:pt>
    <dgm:pt modelId="{82321403-1BF9-4508-A675-A733A6BA066E}">
      <dgm:prSet/>
      <dgm:spPr/>
      <dgm:t>
        <a:bodyPr/>
        <a:lstStyle/>
        <a:p>
          <a:r>
            <a:rPr lang="en-GB"/>
            <a:t>Post crisis</a:t>
          </a:r>
          <a:endParaRPr lang="en-US"/>
        </a:p>
      </dgm:t>
    </dgm:pt>
    <dgm:pt modelId="{31C50CC7-6276-4B88-8A0D-C76C51AED769}" type="parTrans" cxnId="{C504A7D7-BB94-46D9-AB93-ED0140ACC887}">
      <dgm:prSet/>
      <dgm:spPr/>
      <dgm:t>
        <a:bodyPr/>
        <a:lstStyle/>
        <a:p>
          <a:endParaRPr lang="en-US"/>
        </a:p>
      </dgm:t>
    </dgm:pt>
    <dgm:pt modelId="{375E95E0-3B63-4795-AAD8-750C029A042D}" type="sibTrans" cxnId="{C504A7D7-BB94-46D9-AB93-ED0140ACC887}">
      <dgm:prSet/>
      <dgm:spPr/>
      <dgm:t>
        <a:bodyPr/>
        <a:lstStyle/>
        <a:p>
          <a:endParaRPr lang="en-US"/>
        </a:p>
      </dgm:t>
    </dgm:pt>
    <dgm:pt modelId="{AFE1B570-D9A7-4F63-9FA1-DA7E07FA83CC}">
      <dgm:prSet/>
      <dgm:spPr/>
      <dgm:t>
        <a:bodyPr/>
        <a:lstStyle/>
        <a:p>
          <a:r>
            <a:rPr lang="en-GB"/>
            <a:t>Reflection - Review</a:t>
          </a:r>
          <a:endParaRPr lang="en-US"/>
        </a:p>
      </dgm:t>
    </dgm:pt>
    <dgm:pt modelId="{07484BE2-603B-4BBA-A96A-0AEEF76D794D}" type="parTrans" cxnId="{566950C0-37AA-4904-A776-EB434E49F736}">
      <dgm:prSet/>
      <dgm:spPr/>
      <dgm:t>
        <a:bodyPr/>
        <a:lstStyle/>
        <a:p>
          <a:endParaRPr lang="en-US"/>
        </a:p>
      </dgm:t>
    </dgm:pt>
    <dgm:pt modelId="{32CB0485-A2C6-45AD-A9E0-0B828FEA796D}" type="sibTrans" cxnId="{566950C0-37AA-4904-A776-EB434E49F736}">
      <dgm:prSet/>
      <dgm:spPr/>
      <dgm:t>
        <a:bodyPr/>
        <a:lstStyle/>
        <a:p>
          <a:endParaRPr lang="en-US"/>
        </a:p>
      </dgm:t>
    </dgm:pt>
    <dgm:pt modelId="{9CCD5A13-7611-4F19-8C69-31DEC2F0B51A}" type="pres">
      <dgm:prSet presAssocID="{B6C743EC-6520-444D-8795-CE609BA5EF62}" presName="diagram" presStyleCnt="0">
        <dgm:presLayoutVars>
          <dgm:dir/>
          <dgm:resizeHandles/>
        </dgm:presLayoutVars>
      </dgm:prSet>
      <dgm:spPr/>
    </dgm:pt>
    <dgm:pt modelId="{0EB10488-E70E-41C1-9ED2-5B340AC0F9F0}" type="pres">
      <dgm:prSet presAssocID="{9100BF0C-5BA3-4B29-BD49-4037475B9267}" presName="firstNode" presStyleLbl="node1" presStyleIdx="0" presStyleCnt="4">
        <dgm:presLayoutVars>
          <dgm:bulletEnabled val="1"/>
        </dgm:presLayoutVars>
      </dgm:prSet>
      <dgm:spPr/>
    </dgm:pt>
    <dgm:pt modelId="{4CCE438C-459E-466D-932A-A99437D7C47F}" type="pres">
      <dgm:prSet presAssocID="{40BFEB34-8338-4843-B851-6163533EF5CE}" presName="sibTrans" presStyleLbl="sibTrans2D1" presStyleIdx="0" presStyleCnt="3"/>
      <dgm:spPr/>
    </dgm:pt>
    <dgm:pt modelId="{4706B89A-34AE-44F8-8B02-CDCFB5A12243}" type="pres">
      <dgm:prSet presAssocID="{D549229A-C2D6-40F4-ACFE-CE74B3F9A632}" presName="middleNode" presStyleCnt="0"/>
      <dgm:spPr/>
    </dgm:pt>
    <dgm:pt modelId="{3662A23E-C41A-4F44-B912-873ABA1BFED5}" type="pres">
      <dgm:prSet presAssocID="{D549229A-C2D6-40F4-ACFE-CE74B3F9A632}" presName="padding" presStyleLbl="node1" presStyleIdx="0" presStyleCnt="4"/>
      <dgm:spPr/>
    </dgm:pt>
    <dgm:pt modelId="{53EA52A2-C869-4E26-8348-99FFC3CEFE69}" type="pres">
      <dgm:prSet presAssocID="{D549229A-C2D6-40F4-ACFE-CE74B3F9A632}" presName="shape" presStyleLbl="node1" presStyleIdx="1" presStyleCnt="4">
        <dgm:presLayoutVars>
          <dgm:bulletEnabled val="1"/>
        </dgm:presLayoutVars>
      </dgm:prSet>
      <dgm:spPr/>
    </dgm:pt>
    <dgm:pt modelId="{F96602B3-B063-46C1-82E4-1779D42F7394}" type="pres">
      <dgm:prSet presAssocID="{8CBC7C35-8361-48CA-94D9-59FD9C41AF5A}" presName="sibTrans" presStyleLbl="sibTrans2D1" presStyleIdx="1" presStyleCnt="3"/>
      <dgm:spPr/>
    </dgm:pt>
    <dgm:pt modelId="{40025A66-5BC0-42B0-8B00-04EE728938E8}" type="pres">
      <dgm:prSet presAssocID="{82321403-1BF9-4508-A675-A733A6BA066E}" presName="middleNode" presStyleCnt="0"/>
      <dgm:spPr/>
    </dgm:pt>
    <dgm:pt modelId="{C6AA2DB3-BF1F-443E-B425-BABBDA160D4E}" type="pres">
      <dgm:prSet presAssocID="{82321403-1BF9-4508-A675-A733A6BA066E}" presName="padding" presStyleLbl="node1" presStyleIdx="1" presStyleCnt="4"/>
      <dgm:spPr/>
    </dgm:pt>
    <dgm:pt modelId="{281D2788-8C72-4601-83F1-C9654D2ABBBA}" type="pres">
      <dgm:prSet presAssocID="{82321403-1BF9-4508-A675-A733A6BA066E}" presName="shape" presStyleLbl="node1" presStyleIdx="2" presStyleCnt="4">
        <dgm:presLayoutVars>
          <dgm:bulletEnabled val="1"/>
        </dgm:presLayoutVars>
      </dgm:prSet>
      <dgm:spPr/>
    </dgm:pt>
    <dgm:pt modelId="{F816D9D0-45FC-460F-B28B-84DFB24A0917}" type="pres">
      <dgm:prSet presAssocID="{375E95E0-3B63-4795-AAD8-750C029A042D}" presName="sibTrans" presStyleLbl="sibTrans2D1" presStyleIdx="2" presStyleCnt="3"/>
      <dgm:spPr/>
    </dgm:pt>
    <dgm:pt modelId="{A6662792-B812-4C87-ACAE-CF84D2628CF6}" type="pres">
      <dgm:prSet presAssocID="{AFE1B570-D9A7-4F63-9FA1-DA7E07FA83CC}" presName="lastNode" presStyleLbl="node1" presStyleIdx="3" presStyleCnt="4">
        <dgm:presLayoutVars>
          <dgm:bulletEnabled val="1"/>
        </dgm:presLayoutVars>
      </dgm:prSet>
      <dgm:spPr/>
    </dgm:pt>
  </dgm:ptLst>
  <dgm:cxnLst>
    <dgm:cxn modelId="{92ABA612-B03A-497D-BACC-615A0FF486D5}" type="presOf" srcId="{B6C743EC-6520-444D-8795-CE609BA5EF62}" destId="{9CCD5A13-7611-4F19-8C69-31DEC2F0B51A}" srcOrd="0" destOrd="0" presId="urn:microsoft.com/office/officeart/2005/8/layout/bProcess2"/>
    <dgm:cxn modelId="{D3ED555E-5E2D-4B7E-AFA4-F6206527A06F}" type="presOf" srcId="{375E95E0-3B63-4795-AAD8-750C029A042D}" destId="{F816D9D0-45FC-460F-B28B-84DFB24A0917}" srcOrd="0" destOrd="0" presId="urn:microsoft.com/office/officeart/2005/8/layout/bProcess2"/>
    <dgm:cxn modelId="{DBEC3D52-D598-443D-AD36-CF7D3EDDCF3F}" type="presOf" srcId="{40BFEB34-8338-4843-B851-6163533EF5CE}" destId="{4CCE438C-459E-466D-932A-A99437D7C47F}" srcOrd="0" destOrd="0" presId="urn:microsoft.com/office/officeart/2005/8/layout/bProcess2"/>
    <dgm:cxn modelId="{54BAA773-2A88-4C48-85DD-01015D824725}" srcId="{B6C743EC-6520-444D-8795-CE609BA5EF62}" destId="{9100BF0C-5BA3-4B29-BD49-4037475B9267}" srcOrd="0" destOrd="0" parTransId="{4A7A42F2-D83A-4E0A-BC39-CB93035A1168}" sibTransId="{40BFEB34-8338-4843-B851-6163533EF5CE}"/>
    <dgm:cxn modelId="{DF7C4977-5277-427A-AB93-971B092931F1}" type="presOf" srcId="{AFE1B570-D9A7-4F63-9FA1-DA7E07FA83CC}" destId="{A6662792-B812-4C87-ACAE-CF84D2628CF6}" srcOrd="0" destOrd="0" presId="urn:microsoft.com/office/officeart/2005/8/layout/bProcess2"/>
    <dgm:cxn modelId="{1BA96C77-B186-4725-8DB0-654E58DFE590}" type="presOf" srcId="{8CBC7C35-8361-48CA-94D9-59FD9C41AF5A}" destId="{F96602B3-B063-46C1-82E4-1779D42F7394}" srcOrd="0" destOrd="0" presId="urn:microsoft.com/office/officeart/2005/8/layout/bProcess2"/>
    <dgm:cxn modelId="{CC1E43A4-8A9E-41E8-97DB-3EE23E09EC68}" srcId="{B6C743EC-6520-444D-8795-CE609BA5EF62}" destId="{D549229A-C2D6-40F4-ACFE-CE74B3F9A632}" srcOrd="1" destOrd="0" parTransId="{83AD736A-6775-41BA-9046-B276A660438D}" sibTransId="{8CBC7C35-8361-48CA-94D9-59FD9C41AF5A}"/>
    <dgm:cxn modelId="{410803A8-AC85-4C1A-8A4C-6EE0C6503524}" type="presOf" srcId="{D549229A-C2D6-40F4-ACFE-CE74B3F9A632}" destId="{53EA52A2-C869-4E26-8348-99FFC3CEFE69}" srcOrd="0" destOrd="0" presId="urn:microsoft.com/office/officeart/2005/8/layout/bProcess2"/>
    <dgm:cxn modelId="{566950C0-37AA-4904-A776-EB434E49F736}" srcId="{B6C743EC-6520-444D-8795-CE609BA5EF62}" destId="{AFE1B570-D9A7-4F63-9FA1-DA7E07FA83CC}" srcOrd="3" destOrd="0" parTransId="{07484BE2-603B-4BBA-A96A-0AEEF76D794D}" sibTransId="{32CB0485-A2C6-45AD-A9E0-0B828FEA796D}"/>
    <dgm:cxn modelId="{5FCF24CD-02C2-42EC-8D85-13BE2D984904}" type="presOf" srcId="{9100BF0C-5BA3-4B29-BD49-4037475B9267}" destId="{0EB10488-E70E-41C1-9ED2-5B340AC0F9F0}" srcOrd="0" destOrd="0" presId="urn:microsoft.com/office/officeart/2005/8/layout/bProcess2"/>
    <dgm:cxn modelId="{C504A7D7-BB94-46D9-AB93-ED0140ACC887}" srcId="{B6C743EC-6520-444D-8795-CE609BA5EF62}" destId="{82321403-1BF9-4508-A675-A733A6BA066E}" srcOrd="2" destOrd="0" parTransId="{31C50CC7-6276-4B88-8A0D-C76C51AED769}" sibTransId="{375E95E0-3B63-4795-AAD8-750C029A042D}"/>
    <dgm:cxn modelId="{1DF635EE-3EB8-483C-887B-9B04A2A67893}" type="presOf" srcId="{82321403-1BF9-4508-A675-A733A6BA066E}" destId="{281D2788-8C72-4601-83F1-C9654D2ABBBA}" srcOrd="0" destOrd="0" presId="urn:microsoft.com/office/officeart/2005/8/layout/bProcess2"/>
    <dgm:cxn modelId="{959C5B5C-140E-474E-8FB0-D18F2DC4A18B}" type="presParOf" srcId="{9CCD5A13-7611-4F19-8C69-31DEC2F0B51A}" destId="{0EB10488-E70E-41C1-9ED2-5B340AC0F9F0}" srcOrd="0" destOrd="0" presId="urn:microsoft.com/office/officeart/2005/8/layout/bProcess2"/>
    <dgm:cxn modelId="{4AB692C3-A2B9-4DB0-9A9F-626B85583233}" type="presParOf" srcId="{9CCD5A13-7611-4F19-8C69-31DEC2F0B51A}" destId="{4CCE438C-459E-466D-932A-A99437D7C47F}" srcOrd="1" destOrd="0" presId="urn:microsoft.com/office/officeart/2005/8/layout/bProcess2"/>
    <dgm:cxn modelId="{A1506F5D-50B7-4993-BFFB-2F29E8C2BD66}" type="presParOf" srcId="{9CCD5A13-7611-4F19-8C69-31DEC2F0B51A}" destId="{4706B89A-34AE-44F8-8B02-CDCFB5A12243}" srcOrd="2" destOrd="0" presId="urn:microsoft.com/office/officeart/2005/8/layout/bProcess2"/>
    <dgm:cxn modelId="{42C22CE8-91DB-4E97-BC79-2CBCC4B37C2B}" type="presParOf" srcId="{4706B89A-34AE-44F8-8B02-CDCFB5A12243}" destId="{3662A23E-C41A-4F44-B912-873ABA1BFED5}" srcOrd="0" destOrd="0" presId="urn:microsoft.com/office/officeart/2005/8/layout/bProcess2"/>
    <dgm:cxn modelId="{5F4340EF-5D71-4F5D-B0D5-65D38F1E6DA7}" type="presParOf" srcId="{4706B89A-34AE-44F8-8B02-CDCFB5A12243}" destId="{53EA52A2-C869-4E26-8348-99FFC3CEFE69}" srcOrd="1" destOrd="0" presId="urn:microsoft.com/office/officeart/2005/8/layout/bProcess2"/>
    <dgm:cxn modelId="{0199F442-50EE-43E4-B706-2745472D850B}" type="presParOf" srcId="{9CCD5A13-7611-4F19-8C69-31DEC2F0B51A}" destId="{F96602B3-B063-46C1-82E4-1779D42F7394}" srcOrd="3" destOrd="0" presId="urn:microsoft.com/office/officeart/2005/8/layout/bProcess2"/>
    <dgm:cxn modelId="{855F6BBE-5CD2-47CC-AA24-4DD005FA6576}" type="presParOf" srcId="{9CCD5A13-7611-4F19-8C69-31DEC2F0B51A}" destId="{40025A66-5BC0-42B0-8B00-04EE728938E8}" srcOrd="4" destOrd="0" presId="urn:microsoft.com/office/officeart/2005/8/layout/bProcess2"/>
    <dgm:cxn modelId="{24974D14-3117-438B-B53F-4EB6600E917A}" type="presParOf" srcId="{40025A66-5BC0-42B0-8B00-04EE728938E8}" destId="{C6AA2DB3-BF1F-443E-B425-BABBDA160D4E}" srcOrd="0" destOrd="0" presId="urn:microsoft.com/office/officeart/2005/8/layout/bProcess2"/>
    <dgm:cxn modelId="{B1F44D6E-90FA-450D-864D-2E6DD18016FA}" type="presParOf" srcId="{40025A66-5BC0-42B0-8B00-04EE728938E8}" destId="{281D2788-8C72-4601-83F1-C9654D2ABBBA}" srcOrd="1" destOrd="0" presId="urn:microsoft.com/office/officeart/2005/8/layout/bProcess2"/>
    <dgm:cxn modelId="{84D471AF-EA1D-4F8A-955E-7EF223F40107}" type="presParOf" srcId="{9CCD5A13-7611-4F19-8C69-31DEC2F0B51A}" destId="{F816D9D0-45FC-460F-B28B-84DFB24A0917}" srcOrd="5" destOrd="0" presId="urn:microsoft.com/office/officeart/2005/8/layout/bProcess2"/>
    <dgm:cxn modelId="{72FCF244-3E82-4D0F-9469-33B680A26543}" type="presParOf" srcId="{9CCD5A13-7611-4F19-8C69-31DEC2F0B51A}" destId="{A6662792-B812-4C87-ACAE-CF84D2628CF6}" srcOrd="6" destOrd="0" presId="urn:microsoft.com/office/officeart/2005/8/layout/bProcess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9949066-2645-4E2D-B82F-0DB94D785445}">
      <dsp:nvSpPr>
        <dsp:cNvPr id="0" name=""/>
        <dsp:cNvSpPr/>
      </dsp:nvSpPr>
      <dsp:spPr>
        <a:xfrm>
          <a:off x="0" y="531"/>
          <a:ext cx="10515600" cy="44618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9CAC70E-64F8-4369-BAC4-5FE7B9B0EBAC}">
      <dsp:nvSpPr>
        <dsp:cNvPr id="0" name=""/>
        <dsp:cNvSpPr/>
      </dsp:nvSpPr>
      <dsp:spPr>
        <a:xfrm>
          <a:off x="134970" y="100922"/>
          <a:ext cx="245400" cy="2454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ADC746-5477-4C77-A4DC-ED4CB64C47A6}">
      <dsp:nvSpPr>
        <dsp:cNvPr id="0" name=""/>
        <dsp:cNvSpPr/>
      </dsp:nvSpPr>
      <dsp:spPr>
        <a:xfrm>
          <a:off x="515340" y="531"/>
          <a:ext cx="10000259" cy="4461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7221" tIns="47221" rIns="47221" bIns="47221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Plan in place</a:t>
          </a:r>
          <a:endParaRPr lang="en-US" sz="1600" kern="1200"/>
        </a:p>
      </dsp:txBody>
      <dsp:txXfrm>
        <a:off x="515340" y="531"/>
        <a:ext cx="10000259" cy="446182"/>
      </dsp:txXfrm>
    </dsp:sp>
    <dsp:sp modelId="{44B429BD-F7B7-4F9E-B7AE-817CA226C210}">
      <dsp:nvSpPr>
        <dsp:cNvPr id="0" name=""/>
        <dsp:cNvSpPr/>
      </dsp:nvSpPr>
      <dsp:spPr>
        <a:xfrm>
          <a:off x="0" y="558258"/>
          <a:ext cx="10515600" cy="44618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48D23B6-CCA4-47B5-8C7B-DF593F68D741}">
      <dsp:nvSpPr>
        <dsp:cNvPr id="0" name=""/>
        <dsp:cNvSpPr/>
      </dsp:nvSpPr>
      <dsp:spPr>
        <a:xfrm>
          <a:off x="134970" y="658649"/>
          <a:ext cx="245400" cy="2454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DCA145-E251-41C2-9976-9E7859C50E55}">
      <dsp:nvSpPr>
        <dsp:cNvPr id="0" name=""/>
        <dsp:cNvSpPr/>
      </dsp:nvSpPr>
      <dsp:spPr>
        <a:xfrm>
          <a:off x="515340" y="558258"/>
          <a:ext cx="10000259" cy="4461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7221" tIns="47221" rIns="47221" bIns="47221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Practice</a:t>
          </a:r>
          <a:endParaRPr lang="en-US" sz="1600" kern="1200"/>
        </a:p>
      </dsp:txBody>
      <dsp:txXfrm>
        <a:off x="515340" y="558258"/>
        <a:ext cx="10000259" cy="446182"/>
      </dsp:txXfrm>
    </dsp:sp>
    <dsp:sp modelId="{0336ED3E-C045-4D76-B20A-5D0CB5879E6E}">
      <dsp:nvSpPr>
        <dsp:cNvPr id="0" name=""/>
        <dsp:cNvSpPr/>
      </dsp:nvSpPr>
      <dsp:spPr>
        <a:xfrm>
          <a:off x="0" y="1115986"/>
          <a:ext cx="10515600" cy="44618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6AD7B87-2E9F-4612-A54D-26F5EA1EB106}">
      <dsp:nvSpPr>
        <dsp:cNvPr id="0" name=""/>
        <dsp:cNvSpPr/>
      </dsp:nvSpPr>
      <dsp:spPr>
        <a:xfrm>
          <a:off x="134970" y="1216377"/>
          <a:ext cx="245400" cy="2454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9918B0-E43C-44FF-93FE-6CEECFA66EBF}">
      <dsp:nvSpPr>
        <dsp:cNvPr id="0" name=""/>
        <dsp:cNvSpPr/>
      </dsp:nvSpPr>
      <dsp:spPr>
        <a:xfrm>
          <a:off x="515340" y="1115986"/>
          <a:ext cx="10000259" cy="4461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7221" tIns="47221" rIns="47221" bIns="47221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Case study examples </a:t>
          </a:r>
          <a:endParaRPr lang="en-US" sz="1600" kern="1200"/>
        </a:p>
      </dsp:txBody>
      <dsp:txXfrm>
        <a:off x="515340" y="1115986"/>
        <a:ext cx="10000259" cy="446182"/>
      </dsp:txXfrm>
    </dsp:sp>
    <dsp:sp modelId="{392BEFCA-0FD0-40EB-BF37-B6C0848F933D}">
      <dsp:nvSpPr>
        <dsp:cNvPr id="0" name=""/>
        <dsp:cNvSpPr/>
      </dsp:nvSpPr>
      <dsp:spPr>
        <a:xfrm>
          <a:off x="0" y="1673714"/>
          <a:ext cx="10515600" cy="44618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6552380-4DBE-448C-A86C-BA32929D60CC}">
      <dsp:nvSpPr>
        <dsp:cNvPr id="0" name=""/>
        <dsp:cNvSpPr/>
      </dsp:nvSpPr>
      <dsp:spPr>
        <a:xfrm>
          <a:off x="134970" y="1774105"/>
          <a:ext cx="245400" cy="2454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491DFE-3167-4D7E-9DD3-461521635234}">
      <dsp:nvSpPr>
        <dsp:cNvPr id="0" name=""/>
        <dsp:cNvSpPr/>
      </dsp:nvSpPr>
      <dsp:spPr>
        <a:xfrm>
          <a:off x="515340" y="1673714"/>
          <a:ext cx="10000259" cy="4461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7221" tIns="47221" rIns="47221" bIns="47221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Branding</a:t>
          </a:r>
          <a:endParaRPr lang="en-US" sz="1600" kern="1200"/>
        </a:p>
      </dsp:txBody>
      <dsp:txXfrm>
        <a:off x="515340" y="1673714"/>
        <a:ext cx="10000259" cy="446182"/>
      </dsp:txXfrm>
    </dsp:sp>
    <dsp:sp modelId="{E708045E-6C1E-4DEB-BCF4-5E38360E075D}">
      <dsp:nvSpPr>
        <dsp:cNvPr id="0" name=""/>
        <dsp:cNvSpPr/>
      </dsp:nvSpPr>
      <dsp:spPr>
        <a:xfrm>
          <a:off x="0" y="2231441"/>
          <a:ext cx="10515600" cy="44618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7095825-9843-4A15-B2BA-10BB167A42E8}">
      <dsp:nvSpPr>
        <dsp:cNvPr id="0" name=""/>
        <dsp:cNvSpPr/>
      </dsp:nvSpPr>
      <dsp:spPr>
        <a:xfrm>
          <a:off x="134970" y="2331832"/>
          <a:ext cx="245400" cy="2454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E09770-EA1B-407A-9F2D-B9E845016E5D}">
      <dsp:nvSpPr>
        <dsp:cNvPr id="0" name=""/>
        <dsp:cNvSpPr/>
      </dsp:nvSpPr>
      <dsp:spPr>
        <a:xfrm>
          <a:off x="515340" y="2231441"/>
          <a:ext cx="10000259" cy="4461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7221" tIns="47221" rIns="47221" bIns="47221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Teams &amp; roles</a:t>
          </a:r>
          <a:endParaRPr lang="en-US" sz="1600" kern="1200"/>
        </a:p>
      </dsp:txBody>
      <dsp:txXfrm>
        <a:off x="515340" y="2231441"/>
        <a:ext cx="10000259" cy="446182"/>
      </dsp:txXfrm>
    </dsp:sp>
    <dsp:sp modelId="{AE241023-4263-4367-8B1F-7C242C62A34C}">
      <dsp:nvSpPr>
        <dsp:cNvPr id="0" name=""/>
        <dsp:cNvSpPr/>
      </dsp:nvSpPr>
      <dsp:spPr>
        <a:xfrm>
          <a:off x="0" y="2789169"/>
          <a:ext cx="10515600" cy="44618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9D268DD-3C43-46D6-B16E-CB68BAA58238}">
      <dsp:nvSpPr>
        <dsp:cNvPr id="0" name=""/>
        <dsp:cNvSpPr/>
      </dsp:nvSpPr>
      <dsp:spPr>
        <a:xfrm>
          <a:off x="134970" y="2889560"/>
          <a:ext cx="245400" cy="245400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777381-DA58-47AC-88C7-136C311F4DD2}">
      <dsp:nvSpPr>
        <dsp:cNvPr id="0" name=""/>
        <dsp:cNvSpPr/>
      </dsp:nvSpPr>
      <dsp:spPr>
        <a:xfrm>
          <a:off x="515340" y="2789169"/>
          <a:ext cx="10000259" cy="4461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7221" tIns="47221" rIns="47221" bIns="47221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Update required when crisis strikes</a:t>
          </a:r>
          <a:endParaRPr lang="en-US" sz="1600" kern="1200"/>
        </a:p>
      </dsp:txBody>
      <dsp:txXfrm>
        <a:off x="515340" y="2789169"/>
        <a:ext cx="10000259" cy="446182"/>
      </dsp:txXfrm>
    </dsp:sp>
    <dsp:sp modelId="{9F3CA0B6-89CE-47CD-8F28-DF90425C6180}">
      <dsp:nvSpPr>
        <dsp:cNvPr id="0" name=""/>
        <dsp:cNvSpPr/>
      </dsp:nvSpPr>
      <dsp:spPr>
        <a:xfrm>
          <a:off x="0" y="3346897"/>
          <a:ext cx="10515600" cy="44618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06D54D1-94BD-4141-B372-03E8E19F4387}">
      <dsp:nvSpPr>
        <dsp:cNvPr id="0" name=""/>
        <dsp:cNvSpPr/>
      </dsp:nvSpPr>
      <dsp:spPr>
        <a:xfrm>
          <a:off x="134970" y="3447288"/>
          <a:ext cx="245400" cy="245400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FBDE58-E6F6-4D78-B5D4-F6327D13C8A6}">
      <dsp:nvSpPr>
        <dsp:cNvPr id="0" name=""/>
        <dsp:cNvSpPr/>
      </dsp:nvSpPr>
      <dsp:spPr>
        <a:xfrm>
          <a:off x="515340" y="3346897"/>
          <a:ext cx="10000259" cy="4461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7221" tIns="47221" rIns="47221" bIns="47221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Golden hour </a:t>
          </a:r>
          <a:endParaRPr lang="en-US" sz="1600" kern="1200"/>
        </a:p>
      </dsp:txBody>
      <dsp:txXfrm>
        <a:off x="515340" y="3346897"/>
        <a:ext cx="10000259" cy="446182"/>
      </dsp:txXfrm>
    </dsp:sp>
    <dsp:sp modelId="{ADDB5E3A-4E55-4A1F-94C2-094C8C923572}">
      <dsp:nvSpPr>
        <dsp:cNvPr id="0" name=""/>
        <dsp:cNvSpPr/>
      </dsp:nvSpPr>
      <dsp:spPr>
        <a:xfrm>
          <a:off x="0" y="3904624"/>
          <a:ext cx="10515600" cy="44618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7A4AB93-BE49-4B82-B8A5-C73F945EFA00}">
      <dsp:nvSpPr>
        <dsp:cNvPr id="0" name=""/>
        <dsp:cNvSpPr/>
      </dsp:nvSpPr>
      <dsp:spPr>
        <a:xfrm>
          <a:off x="134970" y="4005015"/>
          <a:ext cx="245400" cy="245400"/>
        </a:xfrm>
        <a:prstGeom prst="rect">
          <a:avLst/>
        </a:prstGeom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4D40E8-E4DA-4EA0-94D0-B66D68B5CF7F}">
      <dsp:nvSpPr>
        <dsp:cNvPr id="0" name=""/>
        <dsp:cNvSpPr/>
      </dsp:nvSpPr>
      <dsp:spPr>
        <a:xfrm>
          <a:off x="515340" y="3904624"/>
          <a:ext cx="10000259" cy="4461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7221" tIns="47221" rIns="47221" bIns="47221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Action</a:t>
          </a:r>
          <a:endParaRPr lang="en-US" sz="1600" kern="1200"/>
        </a:p>
      </dsp:txBody>
      <dsp:txXfrm>
        <a:off x="515340" y="3904624"/>
        <a:ext cx="10000259" cy="44618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EB10488-E70E-41C1-9ED2-5B340AC0F9F0}">
      <dsp:nvSpPr>
        <dsp:cNvPr id="0" name=""/>
        <dsp:cNvSpPr/>
      </dsp:nvSpPr>
      <dsp:spPr>
        <a:xfrm>
          <a:off x="5134" y="1220638"/>
          <a:ext cx="1910060" cy="191006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Pre crisis – Planning </a:t>
          </a:r>
          <a:endParaRPr lang="en-US" sz="2400" kern="1200"/>
        </a:p>
      </dsp:txBody>
      <dsp:txXfrm>
        <a:off x="284856" y="1500360"/>
        <a:ext cx="1350616" cy="1350616"/>
      </dsp:txXfrm>
    </dsp:sp>
    <dsp:sp modelId="{4CCE438C-459E-466D-932A-A99437D7C47F}">
      <dsp:nvSpPr>
        <dsp:cNvPr id="0" name=""/>
        <dsp:cNvSpPr/>
      </dsp:nvSpPr>
      <dsp:spPr>
        <a:xfrm rot="5400000">
          <a:off x="2236557" y="1838309"/>
          <a:ext cx="668521" cy="674719"/>
        </a:xfrm>
        <a:prstGeom prst="triangl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53EA52A2-C869-4E26-8348-99FFC3CEFE69}">
      <dsp:nvSpPr>
        <dsp:cNvPr id="0" name=""/>
        <dsp:cNvSpPr/>
      </dsp:nvSpPr>
      <dsp:spPr>
        <a:xfrm>
          <a:off x="3188249" y="1538663"/>
          <a:ext cx="1274010" cy="127401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Crisis</a:t>
          </a:r>
          <a:endParaRPr lang="en-US" sz="2400" kern="1200"/>
        </a:p>
      </dsp:txBody>
      <dsp:txXfrm>
        <a:off x="3374823" y="1725237"/>
        <a:ext cx="900862" cy="900862"/>
      </dsp:txXfrm>
    </dsp:sp>
    <dsp:sp modelId="{F96602B3-B063-46C1-82E4-1779D42F7394}">
      <dsp:nvSpPr>
        <dsp:cNvPr id="0" name=""/>
        <dsp:cNvSpPr/>
      </dsp:nvSpPr>
      <dsp:spPr>
        <a:xfrm rot="5400000">
          <a:off x="4942635" y="1838309"/>
          <a:ext cx="668521" cy="674719"/>
        </a:xfrm>
        <a:prstGeom prst="triangl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281D2788-8C72-4601-83F1-C9654D2ABBBA}">
      <dsp:nvSpPr>
        <dsp:cNvPr id="0" name=""/>
        <dsp:cNvSpPr/>
      </dsp:nvSpPr>
      <dsp:spPr>
        <a:xfrm>
          <a:off x="6053340" y="1538663"/>
          <a:ext cx="1274010" cy="127401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Post crisis</a:t>
          </a:r>
          <a:endParaRPr lang="en-US" sz="2400" kern="1200"/>
        </a:p>
      </dsp:txBody>
      <dsp:txXfrm>
        <a:off x="6239914" y="1725237"/>
        <a:ext cx="900862" cy="900862"/>
      </dsp:txXfrm>
    </dsp:sp>
    <dsp:sp modelId="{F816D9D0-45FC-460F-B28B-84DFB24A0917}">
      <dsp:nvSpPr>
        <dsp:cNvPr id="0" name=""/>
        <dsp:cNvSpPr/>
      </dsp:nvSpPr>
      <dsp:spPr>
        <a:xfrm rot="5400000">
          <a:off x="7648713" y="1838309"/>
          <a:ext cx="668521" cy="674719"/>
        </a:xfrm>
        <a:prstGeom prst="triangl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A6662792-B812-4C87-ACAE-CF84D2628CF6}">
      <dsp:nvSpPr>
        <dsp:cNvPr id="0" name=""/>
        <dsp:cNvSpPr/>
      </dsp:nvSpPr>
      <dsp:spPr>
        <a:xfrm>
          <a:off x="8600405" y="1220638"/>
          <a:ext cx="1910060" cy="1910060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Reflection - Review</a:t>
          </a:r>
          <a:endParaRPr lang="en-US" sz="2400" kern="1200"/>
        </a:p>
      </dsp:txBody>
      <dsp:txXfrm>
        <a:off x="8880127" y="1500360"/>
        <a:ext cx="1350616" cy="135061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bProcess2">
  <dgm:title val=""/>
  <dgm:desc val=""/>
  <dgm:catLst>
    <dgm:cat type="process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  <dgm:pt modelId="7">
          <dgm:prSet phldr="1"/>
        </dgm:pt>
        <dgm:pt modelId="8">
          <dgm:prSet phldr="1"/>
        </dgm:pt>
        <dgm:pt modelId="9">
          <dgm:prSet phldr="1"/>
        </dgm:pt>
      </dgm:ptLst>
      <dgm:cxnLst>
        <dgm:cxn modelId="10" srcId="0" destId="1" srcOrd="0" destOrd="0"/>
        <dgm:cxn modelId="11" srcId="0" destId="2" srcOrd="1" destOrd="0"/>
        <dgm:cxn modelId="12" srcId="0" destId="3" srcOrd="2" destOrd="0"/>
        <dgm:cxn modelId="13" srcId="0" destId="4" srcOrd="3" destOrd="0"/>
        <dgm:cxn modelId="14" srcId="0" destId="5" srcOrd="4" destOrd="0"/>
        <dgm:cxn modelId="15" srcId="0" destId="6" srcOrd="5" destOrd="0"/>
        <dgm:cxn modelId="16" srcId="0" destId="7" srcOrd="6" destOrd="0"/>
        <dgm:cxn modelId="17" srcId="0" destId="8" srcOrd="7" destOrd="0"/>
        <dgm:cxn modelId="18" srcId="0" destId="9" srcOrd="8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/>
    </dgm:varLst>
    <dgm:choose name="Name0">
      <dgm:if name="Name1" func="var" arg="dir" op="equ" val="norm">
        <dgm:alg type="snake">
          <dgm:param type="grDir" val="tL"/>
          <dgm:param type="flowDir" val="col"/>
          <dgm:param type="contDir" val="revDir"/>
        </dgm:alg>
      </dgm:if>
      <dgm:else name="Name2">
        <dgm:alg type="snake">
          <dgm:param type="grDir" val="tR"/>
          <dgm:param type="flowDir" val="col"/>
          <dgm:param type="contDir" val="revDi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firstNode" refType="w"/>
      <dgm:constr type="w" for="ch" forName="lastNode" refType="w" refFor="ch" refForName="firstNode" op="equ"/>
      <dgm:constr type="w" for="ch" forName="middleNode" refType="w" refFor="ch" refForName="firstNode" op="equ"/>
      <dgm:constr type="h" for="ch" ptType="sibTrans" refType="w" refFor="ch" refForName="middleNode" op="equ" fact="0.35"/>
      <dgm:constr type="sp" refType="w" refFor="ch" refForName="middleNode" fact="0.5"/>
      <dgm:constr type="connDist" for="des" ptType="sibTrans" op="equ"/>
      <dgm:constr type="primFontSz" for="ch" forName="firstNode" val="65"/>
      <dgm:constr type="primFontSz" for="ch" forName="lastNode" refType="primFontSz" refFor="ch" refForName="firstNode" op="equ"/>
      <dgm:constr type="primFontSz" for="des" forName="shape" val="65"/>
      <dgm:constr type="primFontSz" for="des" forName="shape" refType="primFontSz" refFor="ch" refForName="firstNode" op="lte"/>
      <dgm:constr type="primFontSz" for="des" forName="shape" refType="primFontSz" refFor="ch" refForName="lastNode" op="lte"/>
    </dgm:constrLst>
    <dgm:ruleLst/>
    <dgm:forEach name="Name3" axis="ch" ptType="node">
      <dgm:choose name="Name4">
        <dgm:if name="Name5" axis="self" ptType="node" func="pos" op="equ" val="1">
          <dgm:layoutNode name="fir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if name="Name6" axis="self" ptType="node" func="revPos" op="equ" val="1">
          <dgm:layoutNode name="la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else name="Name7">
          <dgm:layoutNode name="middleNod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  <dgm:constr type="w" for="ch" forName="padding" refType="w"/>
              <dgm:constr type="h" for="ch" forName="padding" refType="h"/>
              <dgm:constr type="w" for="ch" forName="shape" refType="w" fact="0.667"/>
              <dgm:constr type="h" for="ch" forName="shape" refType="h" fact="0.667"/>
              <dgm:constr type="ctrX" for="ch" forName="shape" refType="w" fact="0.5"/>
              <dgm:constr type="ctrY" for="ch" forName="shape" refType="h" fact="0.5"/>
            </dgm:constrLst>
            <dgm:ruleLst/>
            <dgm:layoutNode name="padding">
              <dgm:alg type="sp"/>
              <dgm:shape xmlns:r="http://schemas.openxmlformats.org/officeDocument/2006/relationships" type="ellipse" r:blip="" hideGeom="1">
                <dgm:adjLst/>
              </dgm:shape>
              <dgm:presOf/>
              <dgm:constrLst/>
              <dgm:ruleLst/>
            </dgm:layoutNode>
            <dgm:layoutNode name="shape">
              <dgm:varLst>
                <dgm:bulletEnabled val="1"/>
              </dgm:varLst>
              <dgm:alg type="tx">
                <dgm:param type="txAnchorVertCh" val="mid"/>
              </dgm:alg>
              <dgm:shape xmlns:r="http://schemas.openxmlformats.org/officeDocument/2006/relationships" type="ellipse" r:blip="">
                <dgm:adjLst/>
              </dgm:shape>
              <dgm:presOf axis="desOrSelf" ptType="node"/>
              <dgm:constrLst>
                <dgm:constr type="h" refType="w"/>
                <dgm:constr type="tMarg" refType="primFontSz" fact="0.1"/>
                <dgm:constr type="bMarg" refType="primFontSz" fact="0.1"/>
                <dgm:constr type="lMarg" refType="primFontSz" fact="0.1"/>
                <dgm:constr type="rMarg" refType="primFontSz" fact="0.1"/>
              </dgm:constrLst>
              <dgm:ruleLst>
                <dgm:rule type="primFontSz" val="5" fact="NaN" max="NaN"/>
              </dgm:ruleLst>
            </dgm:layoutNode>
          </dgm:layoutNode>
        </dgm:else>
      </dgm:choose>
      <dgm:forEach name="Name8" axis="followSib" ptType="sibTrans" cnt="1">
        <dgm:layoutNode name="sibTrans">
          <dgm:choose name="Name9">
            <dgm:if name="Name10" func="var" arg="dir" op="equ" val="norm">
              <dgm:choose name="Name11">
                <dgm:if name="Name12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3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4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if>
            <dgm:else name="Name15">
              <dgm:choose name="Name16">
                <dgm:if name="Name17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8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9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else>
          </dgm:choose>
          <dgm:shape xmlns:r="http://schemas.openxmlformats.org/officeDocument/2006/relationships" rot="90" type="triangle" r:blip="">
            <dgm:adjLst/>
          </dgm:shape>
          <dgm:presOf axis="self"/>
          <dgm:constrLst>
            <dgm:constr type="w" refType="h"/>
            <dgm:constr type="connDist"/>
            <dgm:constr type="begPad" refType="connDist" fact="0.25"/>
            <dgm:constr type="endPad" refType="connDist" fact="0.22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16913E-039A-2149-4741-B8591ED769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94EEC8-388A-33B4-D4FD-E68E26E676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C0FFCB-93C8-78A4-51B8-70D9BE5297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04/02/2024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F19CCF-22B5-9389-7D85-A8C4450D8D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244A5F-0355-1676-A299-B7A6B663CE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54272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57886B-9B0D-1A77-0296-5455790C21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19E5A6-9E91-D89D-3300-FF8D6E300C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8477B7-42D1-33DE-684E-926CCDB851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04/02/2024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9508F3-BB50-296B-CF0D-F5D6859B90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53CC-E956-C64F-05BE-4B14DD3B15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07002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70B797-2F89-538A-09EE-F4BDD73174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5E09BD-D78A-2378-07C8-9AB84D3635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C7E176-E036-9671-426F-CE83CA66C5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04/02/2024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FDA4D1-10E6-21F0-16E5-881F0276DD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204284-2F6A-A66A-1A8F-FAFDD175F7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63233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3B3DE-13A1-616E-84B5-E77D2F1CC3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9E62F8-256C-A05F-D248-9CF8A7A530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8BDD5-29BB-7699-AF0F-AF4E0AF9E6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6ED8E4-A071-C229-257A-6D417B5C1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04/02/2024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5521AD-5538-0356-7AB4-2EC179D614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168449-7CA2-A451-81F2-C2C145E7E3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14334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901E71-70B2-C517-BBD6-ACDF425034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15786F-C830-06A1-FA7D-29AC8E4DD5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0D3140-0917-924C-547C-187B1366A3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F9A0479-196A-8FAE-8FF8-06A56A821FD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33F88A-AD85-CC52-41FF-A5BD38315A0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FC93942-43D4-BB2A-22FE-D13B8CE082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04/02/2024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881C794-C4BF-BF49-C827-7B521D822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C5924B-ED7E-9756-41FA-1436448F4E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67993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453D4-0FAB-6F25-0558-6A8A3D96FA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3F6A44-C593-6A7A-99AC-E1A0BCD3CF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04/02/2024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64AE85-DDE8-BBC6-A4B2-63B9433E71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B8D453-EBBA-EE30-A8AA-740FE2D6F4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55262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8E7434-FCF2-E50C-C4A2-6FCE02C291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04/02/2024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9A03123-9034-D97D-3C7F-4132DCEEA1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D13E24-275A-537F-4BBD-8212CB34AE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1448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8B0D98-2B82-E6D9-4987-2C7C08EB0C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DD6CF0-8985-AC41-2ACF-9458ED04C2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6B9C27-51D5-2A7D-CF4C-1AEF5DB37B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73B1F9-11EB-8313-B676-3A7F29A582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04/02/2024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F40189-76F9-E972-B702-D33B90C574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C6D6C0-5728-92A2-BDA5-D01EC15C26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55003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7EEF05-2E80-0AD1-0CB1-3D92CB358F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E333B6C-74FE-596F-A71F-77ABE0C4706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F7B152-36E0-B77F-CB19-A0DB35B31D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242735-B875-F255-92F6-F3E3625472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04/02/2024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198C3B-9D87-E657-06D4-C178BCFB45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E4894E-DC66-2E1B-C5D9-232D3DA54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18676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EBDD1-AB72-F52D-B626-CD67303A04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DFE925-6C37-A8D7-0449-EA91459AC6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471EA7-C4CC-7E3B-2180-FCBCA02142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04/02/2024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D1488E-0259-6321-8D9D-96EB13D74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219974-3295-4978-072C-0E729FBD1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1568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ACA418-0C41-46E3-3D9C-291B397D98A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138515-1189-1376-3018-AC7BDB35C62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369115-C55B-CE6A-097F-3EF8503A39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04/02/2024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1705DE-ACC3-1B62-BACC-DC7C234357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0F0302-09E5-FA73-3194-C14DE02911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32766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98BCAE4-E4DF-56DA-A567-0D05449D4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FC735F-9803-259C-18EA-C03700DE63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0C043A-F9F6-2403-EEB1-C6BC3D5A43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C4154B-04FC-4633-BD43-0C1D80178E1C}" type="datetimeFigureOut">
              <a:rPr lang="en-GB" smtClean="0"/>
              <a:t>04/02/2024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CEE623-190A-71D3-79DE-892556427F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D25559-A655-D606-8FC4-CBEFF924C2A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08494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87B34D3-CF74-F251-B88E-14F79E250091}"/>
              </a:ext>
            </a:extLst>
          </p:cNvPr>
          <p:cNvSpPr txBox="1"/>
          <p:nvPr/>
        </p:nvSpPr>
        <p:spPr>
          <a:xfrm>
            <a:off x="386350" y="784690"/>
            <a:ext cx="364715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BMTP6020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66E66B9-5E97-9ABB-EF4B-9D37D0CF9BE5}"/>
              </a:ext>
            </a:extLst>
          </p:cNvPr>
          <p:cNvSpPr txBox="1"/>
          <p:nvPr/>
        </p:nvSpPr>
        <p:spPr>
          <a:xfrm>
            <a:off x="386350" y="1634872"/>
            <a:ext cx="634019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Crisis Management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DDBD4A8-0007-5EFA-628C-3A9FCA50BB6B}"/>
              </a:ext>
            </a:extLst>
          </p:cNvPr>
          <p:cNvSpPr txBox="1"/>
          <p:nvPr/>
        </p:nvSpPr>
        <p:spPr>
          <a:xfrm>
            <a:off x="313463" y="3515491"/>
            <a:ext cx="726352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Crisis Communications</a:t>
            </a:r>
          </a:p>
        </p:txBody>
      </p:sp>
    </p:spTree>
    <p:extLst>
      <p:ext uri="{BB962C8B-B14F-4D97-AF65-F5344CB8AC3E}">
        <p14:creationId xmlns:p14="http://schemas.microsoft.com/office/powerpoint/2010/main" val="9313011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9477870-C64A-4E35-8F2F-05B7114F3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1F507D-8A4B-086B-A694-E2CEDBE1B9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1078992"/>
            <a:ext cx="6268770" cy="1536192"/>
          </a:xfrm>
        </p:spPr>
        <p:txBody>
          <a:bodyPr anchor="b">
            <a:normAutofit/>
          </a:bodyPr>
          <a:lstStyle/>
          <a:p>
            <a:r>
              <a:rPr lang="en-GB" sz="5200" dirty="0"/>
              <a:t> </a:t>
            </a:r>
            <a:r>
              <a:rPr lang="en-GB" sz="5200" b="1" dirty="0"/>
              <a:t>Today’s Session  - Crisis Comms </a:t>
            </a:r>
          </a:p>
        </p:txBody>
      </p:sp>
      <p:sp>
        <p:nvSpPr>
          <p:cNvPr id="11" name="!!accent">
            <a:extLst>
              <a:ext uri="{FF2B5EF4-FFF2-40B4-BE49-F238E27FC236}">
                <a16:creationId xmlns:a16="http://schemas.microsoft.com/office/drawing/2014/main" id="{8AEA628B-C8FF-4D0B-B111-F101F580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53202" y="363389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2663BD0-064C-40FC-A331-F49FCA9536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8506" y="2935541"/>
            <a:ext cx="621792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4364A6-FC1D-934F-E094-A04E48A8C5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440" y="3019891"/>
            <a:ext cx="7431578" cy="3838109"/>
          </a:xfrm>
        </p:spPr>
        <p:txBody>
          <a:bodyPr>
            <a:normAutofit lnSpcReduction="10000"/>
          </a:bodyPr>
          <a:lstStyle/>
          <a:p>
            <a:r>
              <a:rPr lang="en-GB" sz="2400" dirty="0"/>
              <a:t>Introduction </a:t>
            </a:r>
          </a:p>
          <a:p>
            <a:r>
              <a:rPr lang="en-GB" sz="2400" dirty="0"/>
              <a:t>Recap on Crisis Planning &amp; Communication</a:t>
            </a:r>
          </a:p>
          <a:p>
            <a:r>
              <a:rPr lang="en-GB" sz="2400" dirty="0"/>
              <a:t>Develop Crisis Communication Understanding</a:t>
            </a:r>
          </a:p>
          <a:p>
            <a:r>
              <a:rPr lang="en-GB" sz="2400" dirty="0"/>
              <a:t>Relate to the Importance of Crisis Comms Planning &amp; Management</a:t>
            </a:r>
          </a:p>
          <a:p>
            <a:endParaRPr lang="en-GB" sz="2400" dirty="0"/>
          </a:p>
          <a:p>
            <a:r>
              <a:rPr lang="en-GB" sz="2400" dirty="0"/>
              <a:t>Apply to ;-</a:t>
            </a:r>
          </a:p>
          <a:p>
            <a:r>
              <a:rPr lang="en-GB" sz="2400" dirty="0"/>
              <a:t>Assignment 1 – Pre Crisis Events</a:t>
            </a:r>
          </a:p>
          <a:p>
            <a:r>
              <a:rPr lang="en-GB" sz="2400" dirty="0"/>
              <a:t> Assignment 2 - Post Event</a:t>
            </a:r>
          </a:p>
          <a:p>
            <a:endParaRPr lang="en-GB" sz="1700" dirty="0"/>
          </a:p>
        </p:txBody>
      </p:sp>
      <p:pic>
        <p:nvPicPr>
          <p:cNvPr id="5" name="Picture 4" descr="Calendar on table">
            <a:extLst>
              <a:ext uri="{FF2B5EF4-FFF2-40B4-BE49-F238E27FC236}">
                <a16:creationId xmlns:a16="http://schemas.microsoft.com/office/drawing/2014/main" id="{86E00574-986B-3022-81CB-A4AD5226C09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978" r="45145" b="-1"/>
          <a:stretch/>
        </p:blipFill>
        <p:spPr>
          <a:xfrm>
            <a:off x="7684006" y="10"/>
            <a:ext cx="450799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2058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C21BAE-6866-4C7A-A7EC-C1B2E572D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Light bulb on yellow background with sketched light beams and cord">
            <a:extLst>
              <a:ext uri="{FF2B5EF4-FFF2-40B4-BE49-F238E27FC236}">
                <a16:creationId xmlns:a16="http://schemas.microsoft.com/office/drawing/2014/main" id="{AF65AE90-22A5-23D3-CE88-DD1E891492A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8537"/>
          <a:stretch/>
        </p:blipFill>
        <p:spPr>
          <a:xfrm>
            <a:off x="1" y="1"/>
            <a:ext cx="12192000" cy="6857999"/>
          </a:xfrm>
          <a:prstGeom prst="rect">
            <a:avLst/>
          </a:prstGeom>
        </p:spPr>
      </p:pic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7E7D0C94-08B4-48AE-8813-CC4D60294F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3899" y="609600"/>
            <a:ext cx="5372101" cy="5513767"/>
          </a:xfrm>
          <a:custGeom>
            <a:avLst/>
            <a:gdLst>
              <a:gd name="connsiteX0" fmla="*/ 0 w 5372101"/>
              <a:gd name="connsiteY0" fmla="*/ 0 h 5513767"/>
              <a:gd name="connsiteX1" fmla="*/ 5372101 w 5372101"/>
              <a:gd name="connsiteY1" fmla="*/ 0 h 5513767"/>
              <a:gd name="connsiteX2" fmla="*/ 5372101 w 5372101"/>
              <a:gd name="connsiteY2" fmla="*/ 5513767 h 5513767"/>
              <a:gd name="connsiteX3" fmla="*/ 5363126 w 5372101"/>
              <a:gd name="connsiteY3" fmla="*/ 5512835 h 5513767"/>
              <a:gd name="connsiteX4" fmla="*/ 5316714 w 5372101"/>
              <a:gd name="connsiteY4" fmla="*/ 5491247 h 5513767"/>
              <a:gd name="connsiteX5" fmla="*/ 5198331 w 5372101"/>
              <a:gd name="connsiteY5" fmla="*/ 5470092 h 5513767"/>
              <a:gd name="connsiteX6" fmla="*/ 5150428 w 5372101"/>
              <a:gd name="connsiteY6" fmla="*/ 5472506 h 5513767"/>
              <a:gd name="connsiteX7" fmla="*/ 5085506 w 5372101"/>
              <a:gd name="connsiteY7" fmla="*/ 5468851 h 5513767"/>
              <a:gd name="connsiteX8" fmla="*/ 4968663 w 5372101"/>
              <a:gd name="connsiteY8" fmla="*/ 5470487 h 5513767"/>
              <a:gd name="connsiteX9" fmla="*/ 4815623 w 5372101"/>
              <a:gd name="connsiteY9" fmla="*/ 5458622 h 5513767"/>
              <a:gd name="connsiteX10" fmla="*/ 4716679 w 5372101"/>
              <a:gd name="connsiteY10" fmla="*/ 5405365 h 5513767"/>
              <a:gd name="connsiteX11" fmla="*/ 4704891 w 5372101"/>
              <a:gd name="connsiteY11" fmla="*/ 5411529 h 5513767"/>
              <a:gd name="connsiteX12" fmla="*/ 4630496 w 5372101"/>
              <a:gd name="connsiteY12" fmla="*/ 5396532 h 5513767"/>
              <a:gd name="connsiteX13" fmla="*/ 4506964 w 5372101"/>
              <a:gd name="connsiteY13" fmla="*/ 5396685 h 5513767"/>
              <a:gd name="connsiteX14" fmla="*/ 4427135 w 5372101"/>
              <a:gd name="connsiteY14" fmla="*/ 5358585 h 5513767"/>
              <a:gd name="connsiteX15" fmla="*/ 4028338 w 5372101"/>
              <a:gd name="connsiteY15" fmla="*/ 5313494 h 5513767"/>
              <a:gd name="connsiteX16" fmla="*/ 4015367 w 5372101"/>
              <a:gd name="connsiteY16" fmla="*/ 5320766 h 5513767"/>
              <a:gd name="connsiteX17" fmla="*/ 4002837 w 5372101"/>
              <a:gd name="connsiteY17" fmla="*/ 5322294 h 5513767"/>
              <a:gd name="connsiteX18" fmla="*/ 3997650 w 5372101"/>
              <a:gd name="connsiteY18" fmla="*/ 5329513 h 5513767"/>
              <a:gd name="connsiteX19" fmla="*/ 3991991 w 5372101"/>
              <a:gd name="connsiteY19" fmla="*/ 5331908 h 5513767"/>
              <a:gd name="connsiteX20" fmla="*/ 3925210 w 5372101"/>
              <a:gd name="connsiteY20" fmla="*/ 5319395 h 5513767"/>
              <a:gd name="connsiteX21" fmla="*/ 3837014 w 5372101"/>
              <a:gd name="connsiteY21" fmla="*/ 5289023 h 5513767"/>
              <a:gd name="connsiteX22" fmla="*/ 3798765 w 5372101"/>
              <a:gd name="connsiteY22" fmla="*/ 5299431 h 5513767"/>
              <a:gd name="connsiteX23" fmla="*/ 3792144 w 5372101"/>
              <a:gd name="connsiteY23" fmla="*/ 5301616 h 5513767"/>
              <a:gd name="connsiteX24" fmla="*/ 3766249 w 5372101"/>
              <a:gd name="connsiteY24" fmla="*/ 5301869 h 5513767"/>
              <a:gd name="connsiteX25" fmla="*/ 3718651 w 5372101"/>
              <a:gd name="connsiteY25" fmla="*/ 5320541 h 5513767"/>
              <a:gd name="connsiteX26" fmla="*/ 3671207 w 5372101"/>
              <a:gd name="connsiteY26" fmla="*/ 5318046 h 5513767"/>
              <a:gd name="connsiteX27" fmla="*/ 3446863 w 5372101"/>
              <a:gd name="connsiteY27" fmla="*/ 5294348 h 5513767"/>
              <a:gd name="connsiteX28" fmla="*/ 3312000 w 5372101"/>
              <a:gd name="connsiteY28" fmla="*/ 5286923 h 5513767"/>
              <a:gd name="connsiteX29" fmla="*/ 3259756 w 5372101"/>
              <a:gd name="connsiteY29" fmla="*/ 5294712 h 5513767"/>
              <a:gd name="connsiteX30" fmla="*/ 3187481 w 5372101"/>
              <a:gd name="connsiteY30" fmla="*/ 5298457 h 5513767"/>
              <a:gd name="connsiteX31" fmla="*/ 3124115 w 5372101"/>
              <a:gd name="connsiteY31" fmla="*/ 5294626 h 5513767"/>
              <a:gd name="connsiteX32" fmla="*/ 3099907 w 5372101"/>
              <a:gd name="connsiteY32" fmla="*/ 5302443 h 5513767"/>
              <a:gd name="connsiteX33" fmla="*/ 3017494 w 5372101"/>
              <a:gd name="connsiteY33" fmla="*/ 5301439 h 5513767"/>
              <a:gd name="connsiteX34" fmla="*/ 3010848 w 5372101"/>
              <a:gd name="connsiteY34" fmla="*/ 5307225 h 5513767"/>
              <a:gd name="connsiteX35" fmla="*/ 2994286 w 5372101"/>
              <a:gd name="connsiteY35" fmla="*/ 5309060 h 5513767"/>
              <a:gd name="connsiteX36" fmla="*/ 2988160 w 5372101"/>
              <a:gd name="connsiteY36" fmla="*/ 5310041 h 5513767"/>
              <a:gd name="connsiteX37" fmla="*/ 2984260 w 5372101"/>
              <a:gd name="connsiteY37" fmla="*/ 5307528 h 5513767"/>
              <a:gd name="connsiteX38" fmla="*/ 2979127 w 5372101"/>
              <a:gd name="connsiteY38" fmla="*/ 5308389 h 5513767"/>
              <a:gd name="connsiteX39" fmla="*/ 2978660 w 5372101"/>
              <a:gd name="connsiteY39" fmla="*/ 5311563 h 5513767"/>
              <a:gd name="connsiteX40" fmla="*/ 2946326 w 5372101"/>
              <a:gd name="connsiteY40" fmla="*/ 5316745 h 5513767"/>
              <a:gd name="connsiteX41" fmla="*/ 2713134 w 5372101"/>
              <a:gd name="connsiteY41" fmla="*/ 5331381 h 5513767"/>
              <a:gd name="connsiteX42" fmla="*/ 2352072 w 5372101"/>
              <a:gd name="connsiteY42" fmla="*/ 5342761 h 5513767"/>
              <a:gd name="connsiteX43" fmla="*/ 2260922 w 5372101"/>
              <a:gd name="connsiteY43" fmla="*/ 5328122 h 5513767"/>
              <a:gd name="connsiteX44" fmla="*/ 2178497 w 5372101"/>
              <a:gd name="connsiteY44" fmla="*/ 5351065 h 5513767"/>
              <a:gd name="connsiteX45" fmla="*/ 2034408 w 5372101"/>
              <a:gd name="connsiteY45" fmla="*/ 5307958 h 5513767"/>
              <a:gd name="connsiteX46" fmla="*/ 1831505 w 5372101"/>
              <a:gd name="connsiteY46" fmla="*/ 5312691 h 5513767"/>
              <a:gd name="connsiteX47" fmla="*/ 1710387 w 5372101"/>
              <a:gd name="connsiteY47" fmla="*/ 5308705 h 5513767"/>
              <a:gd name="connsiteX48" fmla="*/ 1664816 w 5372101"/>
              <a:gd name="connsiteY48" fmla="*/ 5296479 h 5513767"/>
              <a:gd name="connsiteX49" fmla="*/ 1600883 w 5372101"/>
              <a:gd name="connsiteY49" fmla="*/ 5286607 h 5513767"/>
              <a:gd name="connsiteX50" fmla="*/ 1488397 w 5372101"/>
              <a:gd name="connsiteY50" fmla="*/ 5260898 h 5513767"/>
              <a:gd name="connsiteX51" fmla="*/ 1336670 w 5372101"/>
              <a:gd name="connsiteY51" fmla="*/ 5240770 h 5513767"/>
              <a:gd name="connsiteX52" fmla="*/ 1224297 w 5372101"/>
              <a:gd name="connsiteY52" fmla="*/ 5271845 h 5513767"/>
              <a:gd name="connsiteX53" fmla="*/ 1214830 w 5372101"/>
              <a:gd name="connsiteY53" fmla="*/ 5263450 h 5513767"/>
              <a:gd name="connsiteX54" fmla="*/ 1138181 w 5372101"/>
              <a:gd name="connsiteY54" fmla="*/ 5262590 h 5513767"/>
              <a:gd name="connsiteX55" fmla="*/ 943575 w 5372101"/>
              <a:gd name="connsiteY55" fmla="*/ 5290808 h 5513767"/>
              <a:gd name="connsiteX56" fmla="*/ 529813 w 5372101"/>
              <a:gd name="connsiteY56" fmla="*/ 5218555 h 5513767"/>
              <a:gd name="connsiteX57" fmla="*/ 519546 w 5372101"/>
              <a:gd name="connsiteY57" fmla="*/ 5208845 h 5513767"/>
              <a:gd name="connsiteX58" fmla="*/ 507906 w 5372101"/>
              <a:gd name="connsiteY58" fmla="*/ 5204779 h 5513767"/>
              <a:gd name="connsiteX59" fmla="*/ 505153 w 5372101"/>
              <a:gd name="connsiteY59" fmla="*/ 5196726 h 5513767"/>
              <a:gd name="connsiteX60" fmla="*/ 500429 w 5372101"/>
              <a:gd name="connsiteY60" fmla="*/ 5193241 h 5513767"/>
              <a:gd name="connsiteX61" fmla="*/ 431923 w 5372101"/>
              <a:gd name="connsiteY61" fmla="*/ 5191553 h 5513767"/>
              <a:gd name="connsiteX62" fmla="*/ 337115 w 5372101"/>
              <a:gd name="connsiteY62" fmla="*/ 5202714 h 5513767"/>
              <a:gd name="connsiteX63" fmla="*/ 303383 w 5372101"/>
              <a:gd name="connsiteY63" fmla="*/ 5184750 h 5513767"/>
              <a:gd name="connsiteX64" fmla="*/ 297664 w 5372101"/>
              <a:gd name="connsiteY64" fmla="*/ 5181269 h 5513767"/>
              <a:gd name="connsiteX65" fmla="*/ 272701 w 5372101"/>
              <a:gd name="connsiteY65" fmla="*/ 5175678 h 5513767"/>
              <a:gd name="connsiteX66" fmla="*/ 268242 w 5372101"/>
              <a:gd name="connsiteY66" fmla="*/ 5163678 h 5513767"/>
              <a:gd name="connsiteX67" fmla="*/ 232517 w 5372101"/>
              <a:gd name="connsiteY67" fmla="*/ 5147792 h 5513767"/>
              <a:gd name="connsiteX68" fmla="*/ 185851 w 5372101"/>
              <a:gd name="connsiteY68" fmla="*/ 5140408 h 5513767"/>
              <a:gd name="connsiteX69" fmla="*/ 20337 w 5372101"/>
              <a:gd name="connsiteY69" fmla="*/ 5113040 h 5513767"/>
              <a:gd name="connsiteX70" fmla="*/ 0 w 5372101"/>
              <a:gd name="connsiteY70" fmla="*/ 5112243 h 55137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</a:cxnLst>
            <a:rect l="l" t="t" r="r" b="b"/>
            <a:pathLst>
              <a:path w="5372101" h="5513767">
                <a:moveTo>
                  <a:pt x="0" y="0"/>
                </a:moveTo>
                <a:lnTo>
                  <a:pt x="5372101" y="0"/>
                </a:lnTo>
                <a:lnTo>
                  <a:pt x="5372101" y="5513767"/>
                </a:lnTo>
                <a:lnTo>
                  <a:pt x="5363126" y="5512835"/>
                </a:lnTo>
                <a:cubicBezTo>
                  <a:pt x="5345779" y="5509071"/>
                  <a:pt x="5329767" y="5502649"/>
                  <a:pt x="5316714" y="5491247"/>
                </a:cubicBezTo>
                <a:cubicBezTo>
                  <a:pt x="5295689" y="5478131"/>
                  <a:pt x="5219502" y="5459909"/>
                  <a:pt x="5198331" y="5470092"/>
                </a:cubicBezTo>
                <a:cubicBezTo>
                  <a:pt x="5181052" y="5469102"/>
                  <a:pt x="5165047" y="5459569"/>
                  <a:pt x="5150428" y="5472506"/>
                </a:cubicBezTo>
                <a:cubicBezTo>
                  <a:pt x="5129562" y="5487248"/>
                  <a:pt x="5088050" y="5445894"/>
                  <a:pt x="5085506" y="5468851"/>
                </a:cubicBezTo>
                <a:cubicBezTo>
                  <a:pt x="5055692" y="5440170"/>
                  <a:pt x="5006122" y="5469577"/>
                  <a:pt x="4968663" y="5470487"/>
                </a:cubicBezTo>
                <a:cubicBezTo>
                  <a:pt x="4947085" y="5444049"/>
                  <a:pt x="4889767" y="5472037"/>
                  <a:pt x="4815623" y="5458622"/>
                </a:cubicBezTo>
                <a:cubicBezTo>
                  <a:pt x="4792418" y="5428488"/>
                  <a:pt x="4765548" y="5449887"/>
                  <a:pt x="4716679" y="5405365"/>
                </a:cubicBezTo>
                <a:cubicBezTo>
                  <a:pt x="4713235" y="5407807"/>
                  <a:pt x="4709266" y="5409883"/>
                  <a:pt x="4704891" y="5411529"/>
                </a:cubicBezTo>
                <a:cubicBezTo>
                  <a:pt x="4679473" y="5421092"/>
                  <a:pt x="4646164" y="5414379"/>
                  <a:pt x="4630496" y="5396532"/>
                </a:cubicBezTo>
                <a:cubicBezTo>
                  <a:pt x="4590205" y="5365061"/>
                  <a:pt x="4548419" y="5412094"/>
                  <a:pt x="4506964" y="5396685"/>
                </a:cubicBezTo>
                <a:lnTo>
                  <a:pt x="4427135" y="5358585"/>
                </a:lnTo>
                <a:cubicBezTo>
                  <a:pt x="4319267" y="5308575"/>
                  <a:pt x="4152341" y="5340956"/>
                  <a:pt x="4028338" y="5313494"/>
                </a:cubicBezTo>
                <a:lnTo>
                  <a:pt x="4015367" y="5320766"/>
                </a:lnTo>
                <a:lnTo>
                  <a:pt x="4002837" y="5322294"/>
                </a:lnTo>
                <a:lnTo>
                  <a:pt x="3997650" y="5329513"/>
                </a:lnTo>
                <a:lnTo>
                  <a:pt x="3991991" y="5331908"/>
                </a:lnTo>
                <a:cubicBezTo>
                  <a:pt x="3969659" y="5338581"/>
                  <a:pt x="3978880" y="5316131"/>
                  <a:pt x="3925210" y="5319395"/>
                </a:cubicBezTo>
                <a:cubicBezTo>
                  <a:pt x="3947765" y="5277139"/>
                  <a:pt x="3837331" y="5338342"/>
                  <a:pt x="3837014" y="5289023"/>
                </a:cubicBezTo>
                <a:cubicBezTo>
                  <a:pt x="3824001" y="5291376"/>
                  <a:pt x="3811407" y="5295212"/>
                  <a:pt x="3798765" y="5299431"/>
                </a:cubicBezTo>
                <a:lnTo>
                  <a:pt x="3792144" y="5301616"/>
                </a:lnTo>
                <a:lnTo>
                  <a:pt x="3766249" y="5301869"/>
                </a:lnTo>
                <a:lnTo>
                  <a:pt x="3718651" y="5320541"/>
                </a:lnTo>
                <a:cubicBezTo>
                  <a:pt x="3703968" y="5321892"/>
                  <a:pt x="3688308" y="5321427"/>
                  <a:pt x="3671207" y="5318046"/>
                </a:cubicBezTo>
                <a:cubicBezTo>
                  <a:pt x="3616458" y="5288532"/>
                  <a:pt x="3514048" y="5333307"/>
                  <a:pt x="3446863" y="5294348"/>
                </a:cubicBezTo>
                <a:cubicBezTo>
                  <a:pt x="3420930" y="5283822"/>
                  <a:pt x="3333157" y="5274511"/>
                  <a:pt x="3312000" y="5286923"/>
                </a:cubicBezTo>
                <a:cubicBezTo>
                  <a:pt x="3292759" y="5287903"/>
                  <a:pt x="3273112" y="5280334"/>
                  <a:pt x="3259756" y="5294712"/>
                </a:cubicBezTo>
                <a:cubicBezTo>
                  <a:pt x="3239905" y="5311572"/>
                  <a:pt x="3185410" y="5275588"/>
                  <a:pt x="3187481" y="5298457"/>
                </a:cubicBezTo>
                <a:cubicBezTo>
                  <a:pt x="3168018" y="5286036"/>
                  <a:pt x="3146200" y="5288458"/>
                  <a:pt x="3124115" y="5294626"/>
                </a:cubicBezTo>
                <a:lnTo>
                  <a:pt x="3099907" y="5302443"/>
                </a:lnTo>
                <a:lnTo>
                  <a:pt x="3017494" y="5301439"/>
                </a:lnTo>
                <a:lnTo>
                  <a:pt x="3010848" y="5307225"/>
                </a:lnTo>
                <a:lnTo>
                  <a:pt x="2994286" y="5309060"/>
                </a:lnTo>
                <a:lnTo>
                  <a:pt x="2988160" y="5310041"/>
                </a:lnTo>
                <a:lnTo>
                  <a:pt x="2984260" y="5307528"/>
                </a:lnTo>
                <a:cubicBezTo>
                  <a:pt x="2981957" y="5306419"/>
                  <a:pt x="2980273" y="5306402"/>
                  <a:pt x="2979127" y="5308389"/>
                </a:cubicBezTo>
                <a:cubicBezTo>
                  <a:pt x="2978971" y="5309447"/>
                  <a:pt x="2978816" y="5310505"/>
                  <a:pt x="2978660" y="5311563"/>
                </a:cubicBezTo>
                <a:lnTo>
                  <a:pt x="2946326" y="5316745"/>
                </a:lnTo>
                <a:lnTo>
                  <a:pt x="2713134" y="5331381"/>
                </a:lnTo>
                <a:cubicBezTo>
                  <a:pt x="2610698" y="5372328"/>
                  <a:pt x="2466037" y="5325762"/>
                  <a:pt x="2352072" y="5342761"/>
                </a:cubicBezTo>
                <a:cubicBezTo>
                  <a:pt x="2293501" y="5293708"/>
                  <a:pt x="2324138" y="5338538"/>
                  <a:pt x="2260922" y="5328122"/>
                </a:cubicBezTo>
                <a:cubicBezTo>
                  <a:pt x="2275681" y="5372347"/>
                  <a:pt x="2185007" y="5301703"/>
                  <a:pt x="2178497" y="5351065"/>
                </a:cubicBezTo>
                <a:cubicBezTo>
                  <a:pt x="2133294" y="5337229"/>
                  <a:pt x="2097074" y="5300208"/>
                  <a:pt x="2034408" y="5307958"/>
                </a:cubicBezTo>
                <a:cubicBezTo>
                  <a:pt x="1981894" y="5332879"/>
                  <a:pt x="1896288" y="5279365"/>
                  <a:pt x="1831505" y="5312691"/>
                </a:cubicBezTo>
                <a:cubicBezTo>
                  <a:pt x="1807063" y="5321035"/>
                  <a:pt x="1727674" y="5322925"/>
                  <a:pt x="1710387" y="5308705"/>
                </a:cubicBezTo>
                <a:cubicBezTo>
                  <a:pt x="1693367" y="5306094"/>
                  <a:pt x="1674901" y="5312009"/>
                  <a:pt x="1664816" y="5296479"/>
                </a:cubicBezTo>
                <a:cubicBezTo>
                  <a:pt x="1649255" y="5277912"/>
                  <a:pt x="1596152" y="5309335"/>
                  <a:pt x="1600883" y="5286607"/>
                </a:cubicBezTo>
                <a:cubicBezTo>
                  <a:pt x="1563066" y="5308189"/>
                  <a:pt x="1524339" y="5269513"/>
                  <a:pt x="1488397" y="5260898"/>
                </a:cubicBezTo>
                <a:cubicBezTo>
                  <a:pt x="1459246" y="5282011"/>
                  <a:pt x="1412580" y="5243108"/>
                  <a:pt x="1336670" y="5240770"/>
                </a:cubicBezTo>
                <a:cubicBezTo>
                  <a:pt x="1304792" y="5265122"/>
                  <a:pt x="1285508" y="5238878"/>
                  <a:pt x="1224297" y="5271845"/>
                </a:cubicBezTo>
                <a:cubicBezTo>
                  <a:pt x="1221731" y="5268771"/>
                  <a:pt x="1218543" y="5265944"/>
                  <a:pt x="1214830" y="5263450"/>
                </a:cubicBezTo>
                <a:cubicBezTo>
                  <a:pt x="1193241" y="5248952"/>
                  <a:pt x="1158925" y="5248567"/>
                  <a:pt x="1138181" y="5262590"/>
                </a:cubicBezTo>
                <a:lnTo>
                  <a:pt x="943575" y="5290808"/>
                </a:lnTo>
                <a:cubicBezTo>
                  <a:pt x="823587" y="5316899"/>
                  <a:pt x="658340" y="5217603"/>
                  <a:pt x="529813" y="5218555"/>
                </a:cubicBezTo>
                <a:lnTo>
                  <a:pt x="519546" y="5208845"/>
                </a:lnTo>
                <a:lnTo>
                  <a:pt x="507906" y="5204779"/>
                </a:lnTo>
                <a:lnTo>
                  <a:pt x="505153" y="5196726"/>
                </a:lnTo>
                <a:lnTo>
                  <a:pt x="500429" y="5193241"/>
                </a:lnTo>
                <a:cubicBezTo>
                  <a:pt x="480923" y="5182176"/>
                  <a:pt x="482807" y="5205793"/>
                  <a:pt x="431923" y="5191553"/>
                </a:cubicBezTo>
                <a:cubicBezTo>
                  <a:pt x="440499" y="5237077"/>
                  <a:pt x="352872" y="5155083"/>
                  <a:pt x="337115" y="5202714"/>
                </a:cubicBezTo>
                <a:cubicBezTo>
                  <a:pt x="325265" y="5197752"/>
                  <a:pt x="314288" y="5191441"/>
                  <a:pt x="303383" y="5184750"/>
                </a:cubicBezTo>
                <a:lnTo>
                  <a:pt x="297664" y="5181269"/>
                </a:lnTo>
                <a:lnTo>
                  <a:pt x="272701" y="5175678"/>
                </a:lnTo>
                <a:lnTo>
                  <a:pt x="268242" y="5163678"/>
                </a:lnTo>
                <a:lnTo>
                  <a:pt x="232517" y="5147792"/>
                </a:lnTo>
                <a:cubicBezTo>
                  <a:pt x="218741" y="5143453"/>
                  <a:pt x="203450" y="5140668"/>
                  <a:pt x="185851" y="5140408"/>
                </a:cubicBezTo>
                <a:cubicBezTo>
                  <a:pt x="139207" y="5153337"/>
                  <a:pt x="79723" y="5120316"/>
                  <a:pt x="20337" y="5113040"/>
                </a:cubicBezTo>
                <a:lnTo>
                  <a:pt x="0" y="5112243"/>
                </a:lnTo>
                <a:close/>
              </a:path>
            </a:pathLst>
          </a:custGeom>
          <a:ln>
            <a:noFill/>
          </a:ln>
          <a:effectLst>
            <a:outerShdw blurRad="25400" dist="12700" dir="3000000" algn="tl" rotWithShape="0">
              <a:prstClr val="black">
                <a:alpha val="2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29C2E6-5D37-297D-3E50-5E8AD9938C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7809" y="1071350"/>
            <a:ext cx="4775162" cy="1339382"/>
          </a:xfrm>
        </p:spPr>
        <p:txBody>
          <a:bodyPr>
            <a:normAutofit/>
          </a:bodyPr>
          <a:lstStyle/>
          <a:p>
            <a:pPr algn="ctr"/>
            <a:r>
              <a:rPr lang="en-GB" sz="3600" b="1"/>
              <a:t>Crisis Communications</a:t>
            </a:r>
          </a:p>
        </p:txBody>
      </p:sp>
      <p:sp>
        <p:nvSpPr>
          <p:cNvPr id="13" name="Rectangle 6">
            <a:extLst>
              <a:ext uri="{FF2B5EF4-FFF2-40B4-BE49-F238E27FC236}">
                <a16:creationId xmlns:a16="http://schemas.microsoft.com/office/drawing/2014/main" id="{F0C518C2-0AA4-470C-87B9-9CBF428FBA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564666" y="399531"/>
            <a:ext cx="1707751" cy="428984"/>
          </a:xfrm>
          <a:custGeom>
            <a:avLst/>
            <a:gdLst>
              <a:gd name="connsiteX0" fmla="*/ 0 w 2142503"/>
              <a:gd name="connsiteY0" fmla="*/ 0 h 571500"/>
              <a:gd name="connsiteX1" fmla="*/ 2142503 w 2142503"/>
              <a:gd name="connsiteY1" fmla="*/ 0 h 571500"/>
              <a:gd name="connsiteX2" fmla="*/ 2142503 w 2142503"/>
              <a:gd name="connsiteY2" fmla="*/ 571500 h 571500"/>
              <a:gd name="connsiteX3" fmla="*/ 0 w 2142503"/>
              <a:gd name="connsiteY3" fmla="*/ 571500 h 571500"/>
              <a:gd name="connsiteX4" fmla="*/ 0 w 2142503"/>
              <a:gd name="connsiteY4" fmla="*/ 0 h 571500"/>
              <a:gd name="connsiteX0" fmla="*/ 0 w 2142503"/>
              <a:gd name="connsiteY0" fmla="*/ 0 h 582145"/>
              <a:gd name="connsiteX1" fmla="*/ 2142503 w 2142503"/>
              <a:gd name="connsiteY1" fmla="*/ 0 h 582145"/>
              <a:gd name="connsiteX2" fmla="*/ 2142503 w 2142503"/>
              <a:gd name="connsiteY2" fmla="*/ 571500 h 582145"/>
              <a:gd name="connsiteX3" fmla="*/ 2050917 w 2142503"/>
              <a:gd name="connsiteY3" fmla="*/ 582088 h 582145"/>
              <a:gd name="connsiteX4" fmla="*/ 0 w 2142503"/>
              <a:gd name="connsiteY4" fmla="*/ 571500 h 582145"/>
              <a:gd name="connsiteX5" fmla="*/ 0 w 2142503"/>
              <a:gd name="connsiteY5" fmla="*/ 0 h 582145"/>
              <a:gd name="connsiteX0" fmla="*/ 0 w 2159832"/>
              <a:gd name="connsiteY0" fmla="*/ 0 h 582145"/>
              <a:gd name="connsiteX1" fmla="*/ 2142503 w 2159832"/>
              <a:gd name="connsiteY1" fmla="*/ 0 h 582145"/>
              <a:gd name="connsiteX2" fmla="*/ 2159829 w 2159832"/>
              <a:gd name="connsiteY2" fmla="*/ 96526 h 582145"/>
              <a:gd name="connsiteX3" fmla="*/ 2142503 w 2159832"/>
              <a:gd name="connsiteY3" fmla="*/ 571500 h 582145"/>
              <a:gd name="connsiteX4" fmla="*/ 2050917 w 2159832"/>
              <a:gd name="connsiteY4" fmla="*/ 582088 h 582145"/>
              <a:gd name="connsiteX5" fmla="*/ 0 w 2159832"/>
              <a:gd name="connsiteY5" fmla="*/ 571500 h 582145"/>
              <a:gd name="connsiteX6" fmla="*/ 0 w 2159832"/>
              <a:gd name="connsiteY6" fmla="*/ 0 h 582145"/>
              <a:gd name="connsiteX0" fmla="*/ 0 w 2159832"/>
              <a:gd name="connsiteY0" fmla="*/ 12386 h 594531"/>
              <a:gd name="connsiteX1" fmla="*/ 67826 w 2159832"/>
              <a:gd name="connsiteY1" fmla="*/ 0 h 594531"/>
              <a:gd name="connsiteX2" fmla="*/ 2142503 w 2159832"/>
              <a:gd name="connsiteY2" fmla="*/ 12386 h 594531"/>
              <a:gd name="connsiteX3" fmla="*/ 2159829 w 2159832"/>
              <a:gd name="connsiteY3" fmla="*/ 108912 h 594531"/>
              <a:gd name="connsiteX4" fmla="*/ 2142503 w 2159832"/>
              <a:gd name="connsiteY4" fmla="*/ 583886 h 594531"/>
              <a:gd name="connsiteX5" fmla="*/ 2050917 w 2159832"/>
              <a:gd name="connsiteY5" fmla="*/ 594474 h 594531"/>
              <a:gd name="connsiteX6" fmla="*/ 0 w 2159832"/>
              <a:gd name="connsiteY6" fmla="*/ 583886 h 594531"/>
              <a:gd name="connsiteX7" fmla="*/ 0 w 2159832"/>
              <a:gd name="connsiteY7" fmla="*/ 12386 h 594531"/>
              <a:gd name="connsiteX0" fmla="*/ 0 w 2168908"/>
              <a:gd name="connsiteY0" fmla="*/ 26000 h 594531"/>
              <a:gd name="connsiteX1" fmla="*/ 76902 w 2168908"/>
              <a:gd name="connsiteY1" fmla="*/ 0 h 594531"/>
              <a:gd name="connsiteX2" fmla="*/ 2151579 w 2168908"/>
              <a:gd name="connsiteY2" fmla="*/ 12386 h 594531"/>
              <a:gd name="connsiteX3" fmla="*/ 2168905 w 2168908"/>
              <a:gd name="connsiteY3" fmla="*/ 108912 h 594531"/>
              <a:gd name="connsiteX4" fmla="*/ 2151579 w 2168908"/>
              <a:gd name="connsiteY4" fmla="*/ 583886 h 594531"/>
              <a:gd name="connsiteX5" fmla="*/ 2059993 w 2168908"/>
              <a:gd name="connsiteY5" fmla="*/ 594474 h 594531"/>
              <a:gd name="connsiteX6" fmla="*/ 9076 w 2168908"/>
              <a:gd name="connsiteY6" fmla="*/ 583886 h 594531"/>
              <a:gd name="connsiteX7" fmla="*/ 0 w 2168908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147197 w 2316105"/>
              <a:gd name="connsiteY0" fmla="*/ 26000 h 594531"/>
              <a:gd name="connsiteX1" fmla="*/ 224099 w 2316105"/>
              <a:gd name="connsiteY1" fmla="*/ 0 h 594531"/>
              <a:gd name="connsiteX2" fmla="*/ 2298776 w 2316105"/>
              <a:gd name="connsiteY2" fmla="*/ 12386 h 594531"/>
              <a:gd name="connsiteX3" fmla="*/ 2316102 w 2316105"/>
              <a:gd name="connsiteY3" fmla="*/ 108912 h 594531"/>
              <a:gd name="connsiteX4" fmla="*/ 2298776 w 2316105"/>
              <a:gd name="connsiteY4" fmla="*/ 583886 h 594531"/>
              <a:gd name="connsiteX5" fmla="*/ 2207190 w 2316105"/>
              <a:gd name="connsiteY5" fmla="*/ 594474 h 594531"/>
              <a:gd name="connsiteX6" fmla="*/ 156273 w 2316105"/>
              <a:gd name="connsiteY6" fmla="*/ 583886 h 594531"/>
              <a:gd name="connsiteX7" fmla="*/ 142416 w 2316105"/>
              <a:gd name="connsiteY7" fmla="*/ 235975 h 594531"/>
              <a:gd name="connsiteX8" fmla="*/ 147197 w 2316105"/>
              <a:gd name="connsiteY8" fmla="*/ 26000 h 594531"/>
              <a:gd name="connsiteX0" fmla="*/ 154684 w 2323592"/>
              <a:gd name="connsiteY0" fmla="*/ 26000 h 594531"/>
              <a:gd name="connsiteX1" fmla="*/ 231586 w 2323592"/>
              <a:gd name="connsiteY1" fmla="*/ 0 h 594531"/>
              <a:gd name="connsiteX2" fmla="*/ 2306263 w 2323592"/>
              <a:gd name="connsiteY2" fmla="*/ 12386 h 594531"/>
              <a:gd name="connsiteX3" fmla="*/ 2323589 w 2323592"/>
              <a:gd name="connsiteY3" fmla="*/ 108912 h 594531"/>
              <a:gd name="connsiteX4" fmla="*/ 2306263 w 2323592"/>
              <a:gd name="connsiteY4" fmla="*/ 583886 h 594531"/>
              <a:gd name="connsiteX5" fmla="*/ 2214677 w 2323592"/>
              <a:gd name="connsiteY5" fmla="*/ 594474 h 594531"/>
              <a:gd name="connsiteX6" fmla="*/ 163760 w 2323592"/>
              <a:gd name="connsiteY6" fmla="*/ 583886 h 594531"/>
              <a:gd name="connsiteX7" fmla="*/ 158979 w 2323592"/>
              <a:gd name="connsiteY7" fmla="*/ 403879 h 594531"/>
              <a:gd name="connsiteX8" fmla="*/ 149903 w 2323592"/>
              <a:gd name="connsiteY8" fmla="*/ 235975 h 594531"/>
              <a:gd name="connsiteX9" fmla="*/ 154684 w 2323592"/>
              <a:gd name="connsiteY9" fmla="*/ 26000 h 594531"/>
              <a:gd name="connsiteX0" fmla="*/ 13665 w 2182573"/>
              <a:gd name="connsiteY0" fmla="*/ 26000 h 594531"/>
              <a:gd name="connsiteX1" fmla="*/ 90567 w 2182573"/>
              <a:gd name="connsiteY1" fmla="*/ 0 h 594531"/>
              <a:gd name="connsiteX2" fmla="*/ 2165244 w 2182573"/>
              <a:gd name="connsiteY2" fmla="*/ 12386 h 594531"/>
              <a:gd name="connsiteX3" fmla="*/ 2182570 w 2182573"/>
              <a:gd name="connsiteY3" fmla="*/ 108912 h 594531"/>
              <a:gd name="connsiteX4" fmla="*/ 2165244 w 2182573"/>
              <a:gd name="connsiteY4" fmla="*/ 583886 h 594531"/>
              <a:gd name="connsiteX5" fmla="*/ 2073658 w 2182573"/>
              <a:gd name="connsiteY5" fmla="*/ 594474 h 594531"/>
              <a:gd name="connsiteX6" fmla="*/ 22741 w 2182573"/>
              <a:gd name="connsiteY6" fmla="*/ 583886 h 594531"/>
              <a:gd name="connsiteX7" fmla="*/ 17960 w 2182573"/>
              <a:gd name="connsiteY7" fmla="*/ 403879 h 594531"/>
              <a:gd name="connsiteX8" fmla="*/ 8884 w 2182573"/>
              <a:gd name="connsiteY8" fmla="*/ 235975 h 594531"/>
              <a:gd name="connsiteX9" fmla="*/ 13665 w 2182573"/>
              <a:gd name="connsiteY9" fmla="*/ 26000 h 594531"/>
              <a:gd name="connsiteX0" fmla="*/ 13665 w 2202120"/>
              <a:gd name="connsiteY0" fmla="*/ 26000 h 594531"/>
              <a:gd name="connsiteX1" fmla="*/ 90567 w 2202120"/>
              <a:gd name="connsiteY1" fmla="*/ 0 h 594531"/>
              <a:gd name="connsiteX2" fmla="*/ 2165244 w 2202120"/>
              <a:gd name="connsiteY2" fmla="*/ 12386 h 594531"/>
              <a:gd name="connsiteX3" fmla="*/ 2182570 w 2202120"/>
              <a:gd name="connsiteY3" fmla="*/ 108912 h 594531"/>
              <a:gd name="connsiteX4" fmla="*/ 2192471 w 2202120"/>
              <a:gd name="connsiteY4" fmla="*/ 583886 h 594531"/>
              <a:gd name="connsiteX5" fmla="*/ 2073658 w 2202120"/>
              <a:gd name="connsiteY5" fmla="*/ 594474 h 594531"/>
              <a:gd name="connsiteX6" fmla="*/ 22741 w 2202120"/>
              <a:gd name="connsiteY6" fmla="*/ 583886 h 594531"/>
              <a:gd name="connsiteX7" fmla="*/ 17960 w 2202120"/>
              <a:gd name="connsiteY7" fmla="*/ 403879 h 594531"/>
              <a:gd name="connsiteX8" fmla="*/ 8884 w 2202120"/>
              <a:gd name="connsiteY8" fmla="*/ 235975 h 594531"/>
              <a:gd name="connsiteX9" fmla="*/ 13665 w 2202120"/>
              <a:gd name="connsiteY9" fmla="*/ 26000 h 594531"/>
              <a:gd name="connsiteX0" fmla="*/ 13665 w 2202036"/>
              <a:gd name="connsiteY0" fmla="*/ 26000 h 594531"/>
              <a:gd name="connsiteX1" fmla="*/ 90567 w 2202036"/>
              <a:gd name="connsiteY1" fmla="*/ 0 h 594531"/>
              <a:gd name="connsiteX2" fmla="*/ 2165244 w 2202036"/>
              <a:gd name="connsiteY2" fmla="*/ 12386 h 594531"/>
              <a:gd name="connsiteX3" fmla="*/ 2182570 w 2202036"/>
              <a:gd name="connsiteY3" fmla="*/ 108912 h 594531"/>
              <a:gd name="connsiteX4" fmla="*/ 2191645 w 2202036"/>
              <a:gd name="connsiteY4" fmla="*/ 422031 h 594531"/>
              <a:gd name="connsiteX5" fmla="*/ 2192471 w 2202036"/>
              <a:gd name="connsiteY5" fmla="*/ 583886 h 594531"/>
              <a:gd name="connsiteX6" fmla="*/ 2073658 w 2202036"/>
              <a:gd name="connsiteY6" fmla="*/ 594474 h 594531"/>
              <a:gd name="connsiteX7" fmla="*/ 22741 w 2202036"/>
              <a:gd name="connsiteY7" fmla="*/ 583886 h 594531"/>
              <a:gd name="connsiteX8" fmla="*/ 17960 w 2202036"/>
              <a:gd name="connsiteY8" fmla="*/ 403879 h 594531"/>
              <a:gd name="connsiteX9" fmla="*/ 8884 w 2202036"/>
              <a:gd name="connsiteY9" fmla="*/ 235975 h 594531"/>
              <a:gd name="connsiteX10" fmla="*/ 13665 w 2202036"/>
              <a:gd name="connsiteY10" fmla="*/ 26000 h 594531"/>
              <a:gd name="connsiteX0" fmla="*/ 142254 w 2330625"/>
              <a:gd name="connsiteY0" fmla="*/ 26000 h 594531"/>
              <a:gd name="connsiteX1" fmla="*/ 219156 w 2330625"/>
              <a:gd name="connsiteY1" fmla="*/ 0 h 594531"/>
              <a:gd name="connsiteX2" fmla="*/ 2293833 w 2330625"/>
              <a:gd name="connsiteY2" fmla="*/ 12386 h 594531"/>
              <a:gd name="connsiteX3" fmla="*/ 2311159 w 2330625"/>
              <a:gd name="connsiteY3" fmla="*/ 108912 h 594531"/>
              <a:gd name="connsiteX4" fmla="*/ 2320234 w 2330625"/>
              <a:gd name="connsiteY4" fmla="*/ 422031 h 594531"/>
              <a:gd name="connsiteX5" fmla="*/ 2321060 w 2330625"/>
              <a:gd name="connsiteY5" fmla="*/ 583886 h 594531"/>
              <a:gd name="connsiteX6" fmla="*/ 2202247 w 2330625"/>
              <a:gd name="connsiteY6" fmla="*/ 594474 h 594531"/>
              <a:gd name="connsiteX7" fmla="*/ 151330 w 2330625"/>
              <a:gd name="connsiteY7" fmla="*/ 583886 h 594531"/>
              <a:gd name="connsiteX8" fmla="*/ 155624 w 2330625"/>
              <a:gd name="connsiteY8" fmla="*/ 512790 h 594531"/>
              <a:gd name="connsiteX9" fmla="*/ 146549 w 2330625"/>
              <a:gd name="connsiteY9" fmla="*/ 403879 h 594531"/>
              <a:gd name="connsiteX10" fmla="*/ 137473 w 2330625"/>
              <a:gd name="connsiteY10" fmla="*/ 235975 h 594531"/>
              <a:gd name="connsiteX11" fmla="*/ 142254 w 2330625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64992 w 2201784"/>
              <a:gd name="connsiteY2" fmla="*/ 12386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01784" h="594531">
                <a:moveTo>
                  <a:pt x="13413" y="26000"/>
                </a:moveTo>
                <a:cubicBezTo>
                  <a:pt x="37534" y="24897"/>
                  <a:pt x="66194" y="1103"/>
                  <a:pt x="90315" y="0"/>
                </a:cubicBezTo>
                <a:lnTo>
                  <a:pt x="2164992" y="12386"/>
                </a:lnTo>
                <a:cubicBezTo>
                  <a:pt x="2164717" y="43049"/>
                  <a:pt x="2182593" y="78249"/>
                  <a:pt x="2182318" y="108912"/>
                </a:cubicBezTo>
                <a:cubicBezTo>
                  <a:pt x="2188231" y="177186"/>
                  <a:pt x="2189743" y="342869"/>
                  <a:pt x="2191393" y="422031"/>
                </a:cubicBezTo>
                <a:cubicBezTo>
                  <a:pt x="2193043" y="501193"/>
                  <a:pt x="2213396" y="555146"/>
                  <a:pt x="2192219" y="583886"/>
                </a:cubicBezTo>
                <a:cubicBezTo>
                  <a:pt x="2172279" y="582877"/>
                  <a:pt x="2093346" y="595483"/>
                  <a:pt x="2073406" y="594474"/>
                </a:cubicBezTo>
                <a:lnTo>
                  <a:pt x="22489" y="583886"/>
                </a:lnTo>
                <a:cubicBezTo>
                  <a:pt x="5849" y="592962"/>
                  <a:pt x="27580" y="542791"/>
                  <a:pt x="26783" y="512790"/>
                </a:cubicBezTo>
                <a:cubicBezTo>
                  <a:pt x="25986" y="482789"/>
                  <a:pt x="18464" y="450015"/>
                  <a:pt x="17708" y="403879"/>
                </a:cubicBezTo>
                <a:cubicBezTo>
                  <a:pt x="16952" y="357743"/>
                  <a:pt x="-14855" y="308787"/>
                  <a:pt x="8632" y="235975"/>
                </a:cubicBezTo>
                <a:cubicBezTo>
                  <a:pt x="7119" y="142994"/>
                  <a:pt x="-201" y="65329"/>
                  <a:pt x="13413" y="26000"/>
                </a:cubicBezTo>
                <a:close/>
              </a:path>
            </a:pathLst>
          </a:custGeom>
          <a:solidFill>
            <a:srgbClr val="D9D4D0">
              <a:alpha val="60000"/>
            </a:srgbClr>
          </a:solidFill>
          <a:ln>
            <a:noFill/>
          </a:ln>
          <a:effectLst>
            <a:softEdge rad="63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928FE3-72E2-04CF-B0E9-B2B8B6BAC9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9319" y="2547257"/>
            <a:ext cx="4458446" cy="3109740"/>
          </a:xfrm>
        </p:spPr>
        <p:txBody>
          <a:bodyPr anchor="ctr">
            <a:normAutofit/>
          </a:bodyPr>
          <a:lstStyle/>
          <a:p>
            <a:r>
              <a:rPr lang="en-GB" sz="1900"/>
              <a:t>Crisis management</a:t>
            </a:r>
          </a:p>
          <a:p>
            <a:r>
              <a:rPr lang="en-GB" sz="1900"/>
              <a:t>Public relations</a:t>
            </a:r>
          </a:p>
          <a:p>
            <a:r>
              <a:rPr lang="en-GB" sz="1900"/>
              <a:t>Spin Doctoring</a:t>
            </a:r>
          </a:p>
          <a:p>
            <a:r>
              <a:rPr lang="en-GB" sz="1900"/>
              <a:t>Corporate communications</a:t>
            </a:r>
          </a:p>
          <a:p>
            <a:r>
              <a:rPr lang="en-GB" sz="1900"/>
              <a:t>Communications strategy</a:t>
            </a:r>
          </a:p>
          <a:p>
            <a:r>
              <a:rPr lang="en-GB" sz="1900"/>
              <a:t>Expect the unexpected = plan</a:t>
            </a:r>
          </a:p>
          <a:p>
            <a:r>
              <a:rPr lang="en-GB" sz="1900"/>
              <a:t>Damage limitation</a:t>
            </a:r>
          </a:p>
          <a:p>
            <a:r>
              <a:rPr lang="en-GB" sz="1900"/>
              <a:t>Publicity</a:t>
            </a:r>
          </a:p>
          <a:p>
            <a:endParaRPr lang="en-GB" sz="1900"/>
          </a:p>
        </p:txBody>
      </p:sp>
    </p:spTree>
    <p:extLst>
      <p:ext uri="{BB962C8B-B14F-4D97-AF65-F5344CB8AC3E}">
        <p14:creationId xmlns:p14="http://schemas.microsoft.com/office/powerpoint/2010/main" val="30594893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D165E0-5B79-8A46-5DFE-954C2760F2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8626" y="-457199"/>
            <a:ext cx="6775174" cy="1623390"/>
          </a:xfrm>
        </p:spPr>
        <p:txBody>
          <a:bodyPr/>
          <a:lstStyle/>
          <a:p>
            <a:r>
              <a:rPr lang="en-GB" b="1" dirty="0"/>
              <a:t>Crisis Communications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0C4B11-0055-42B5-73DF-2B4EAE7343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887" y="622852"/>
            <a:ext cx="12046226" cy="5554111"/>
          </a:xfrm>
        </p:spPr>
        <p:txBody>
          <a:bodyPr>
            <a:normAutofit lnSpcReduction="10000"/>
          </a:bodyPr>
          <a:lstStyle/>
          <a:p>
            <a:r>
              <a:rPr lang="en-GB" b="1" dirty="0">
                <a:latin typeface="Lato"/>
              </a:rPr>
              <a:t>Technologies</a:t>
            </a:r>
          </a:p>
          <a:p>
            <a:r>
              <a:rPr lang="en-GB" b="1" dirty="0">
                <a:latin typeface="Lato"/>
              </a:rPr>
              <a:t>Systems</a:t>
            </a:r>
          </a:p>
          <a:p>
            <a:r>
              <a:rPr lang="en-GB" b="1" dirty="0">
                <a:latin typeface="Lato"/>
              </a:rPr>
              <a:t>Protocols</a:t>
            </a:r>
          </a:p>
          <a:p>
            <a:r>
              <a:rPr lang="en-GB" b="1" dirty="0">
                <a:latin typeface="Lato"/>
              </a:rPr>
              <a:t>Enable organization to effectively communicate during a major threat to it’s business or reputation.</a:t>
            </a:r>
          </a:p>
          <a:p>
            <a:r>
              <a:rPr lang="en-GB" b="1" dirty="0">
                <a:latin typeface="Lato"/>
              </a:rPr>
              <a:t>Potential crises -  pandemic, terrorism, extreme weather, accidents, natural disasters, crime, cyber-attacks, product recalls, corporate malfeasance, reputation crises, PR incidents……</a:t>
            </a:r>
          </a:p>
          <a:p>
            <a:r>
              <a:rPr lang="en-GB" b="1" dirty="0">
                <a:latin typeface="Lato"/>
              </a:rPr>
              <a:t>Preparations effective communication </a:t>
            </a:r>
          </a:p>
          <a:p>
            <a:r>
              <a:rPr lang="en-GB" b="1" dirty="0">
                <a:latin typeface="Lato"/>
              </a:rPr>
              <a:t>Sharing information </a:t>
            </a:r>
          </a:p>
          <a:p>
            <a:r>
              <a:rPr lang="en-GB" b="1" dirty="0">
                <a:latin typeface="Lato"/>
              </a:rPr>
              <a:t>Enable quick rectification</a:t>
            </a:r>
          </a:p>
          <a:p>
            <a:r>
              <a:rPr lang="en-GB" b="1" dirty="0">
                <a:latin typeface="Lato"/>
              </a:rPr>
              <a:t> Protect customers, employees , assets &amp; ensure business continuity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382112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054AB0-1810-346B-A4E4-EA59B7B461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Crisis Communication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2BE272-53D8-60FE-8FC3-7D2F3D4299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>
                <a:solidFill>
                  <a:srgbClr val="33475B"/>
                </a:solidFill>
                <a:latin typeface="AvenirNext"/>
              </a:rPr>
              <a:t>Set of guidelines / strategy / map</a:t>
            </a:r>
          </a:p>
          <a:p>
            <a:r>
              <a:rPr lang="en-GB" b="1" dirty="0">
                <a:solidFill>
                  <a:srgbClr val="33475B"/>
                </a:solidFill>
                <a:latin typeface="AvenirNext"/>
              </a:rPr>
              <a:t>Used to prepare a business for an emergency or unexpected event</a:t>
            </a:r>
          </a:p>
          <a:p>
            <a:r>
              <a:rPr lang="en-GB" b="1" dirty="0">
                <a:solidFill>
                  <a:srgbClr val="33475B"/>
                </a:solidFill>
                <a:latin typeface="AvenirNext"/>
              </a:rPr>
              <a:t>Step by step crisis communication plan</a:t>
            </a:r>
          </a:p>
          <a:p>
            <a:r>
              <a:rPr lang="en-GB" b="1" dirty="0">
                <a:solidFill>
                  <a:srgbClr val="33475B"/>
                </a:solidFill>
                <a:latin typeface="AvenirNext"/>
              </a:rPr>
              <a:t>Accompanied by crisis management plan</a:t>
            </a:r>
          </a:p>
          <a:p>
            <a:r>
              <a:rPr lang="en-GB" b="1" dirty="0">
                <a:solidFill>
                  <a:srgbClr val="33475B"/>
                </a:solidFill>
                <a:latin typeface="AvenirNext"/>
              </a:rPr>
              <a:t>Communication with the public / press </a:t>
            </a:r>
          </a:p>
          <a:p>
            <a:r>
              <a:rPr lang="en-GB" b="1" dirty="0">
                <a:solidFill>
                  <a:srgbClr val="33475B"/>
                </a:solidFill>
                <a:latin typeface="AvenirNext"/>
              </a:rPr>
              <a:t>Minimise damage, promotion and prevention of future incident</a:t>
            </a:r>
            <a:endParaRPr lang="en-GB" b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46747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B0C296-EE10-CA94-3315-1943E16B14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Expect the Unexpected – Be Comms ready!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A9B5801-625E-D64A-4E45-D3737B6575B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277410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7EBDFF04-49A0-43A5-461C-87DFA2824C1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alphaModFix amt="25000"/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58AEE5E-1FC9-FD48-3A32-C7482AF766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b="1" dirty="0"/>
              <a:t>Crisis Cycle Model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8DACD7C-B64E-865A-182A-4D2C9119013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67890278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72745029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1D1BB2-6834-5281-D15F-C7DE0559EC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Communications Issues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EC020E-A7DA-FAB2-593E-EA8D9F8F39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" y="1825625"/>
            <a:ext cx="12138991" cy="4351338"/>
          </a:xfrm>
        </p:spPr>
        <p:txBody>
          <a:bodyPr/>
          <a:lstStyle/>
          <a:p>
            <a:pPr fontAlgn="base"/>
            <a:r>
              <a:rPr lang="en-GB" b="1" dirty="0">
                <a:solidFill>
                  <a:srgbClr val="33475B"/>
                </a:solidFill>
                <a:latin typeface="inherit"/>
              </a:rPr>
              <a:t>Financial</a:t>
            </a:r>
            <a:r>
              <a:rPr lang="en-GB" dirty="0">
                <a:solidFill>
                  <a:srgbClr val="33475B"/>
                </a:solidFill>
                <a:latin typeface="inherit"/>
              </a:rPr>
              <a:t> - Financial losses, poor results, bankruptcy or closures</a:t>
            </a:r>
          </a:p>
          <a:p>
            <a:pPr fontAlgn="base"/>
            <a:r>
              <a:rPr lang="en-GB" b="1" dirty="0">
                <a:solidFill>
                  <a:srgbClr val="33475B"/>
                </a:solidFill>
                <a:latin typeface="inherit"/>
              </a:rPr>
              <a:t>Personnel</a:t>
            </a:r>
            <a:r>
              <a:rPr lang="en-GB" dirty="0">
                <a:solidFill>
                  <a:srgbClr val="33475B"/>
                </a:solidFill>
                <a:latin typeface="inherit"/>
              </a:rPr>
              <a:t> - staff changes – redundancy, furloughs  - affect operations or reputation</a:t>
            </a:r>
          </a:p>
          <a:p>
            <a:pPr fontAlgn="base"/>
            <a:r>
              <a:rPr lang="en-GB" b="1" dirty="0">
                <a:solidFill>
                  <a:srgbClr val="33475B"/>
                </a:solidFill>
                <a:latin typeface="inherit"/>
              </a:rPr>
              <a:t>Organizational</a:t>
            </a:r>
            <a:r>
              <a:rPr lang="en-GB" dirty="0">
                <a:solidFill>
                  <a:srgbClr val="33475B"/>
                </a:solidFill>
                <a:latin typeface="inherit"/>
              </a:rPr>
              <a:t> - apology - misconduct or wrongdoing or issues</a:t>
            </a:r>
          </a:p>
          <a:p>
            <a:pPr fontAlgn="base"/>
            <a:r>
              <a:rPr lang="en-GB" b="1" dirty="0">
                <a:solidFill>
                  <a:srgbClr val="33475B"/>
                </a:solidFill>
                <a:latin typeface="inherit"/>
              </a:rPr>
              <a:t>Technological</a:t>
            </a:r>
            <a:r>
              <a:rPr lang="en-GB" dirty="0">
                <a:solidFill>
                  <a:srgbClr val="33475B"/>
                </a:solidFill>
                <a:latin typeface="inherit"/>
              </a:rPr>
              <a:t> - Technological failure resulting in outages or service issues.</a:t>
            </a:r>
          </a:p>
          <a:p>
            <a:pPr fontAlgn="base"/>
            <a:r>
              <a:rPr lang="en-GB" b="1" dirty="0">
                <a:solidFill>
                  <a:srgbClr val="33475B"/>
                </a:solidFill>
                <a:latin typeface="inherit"/>
              </a:rPr>
              <a:t>Natural</a:t>
            </a:r>
            <a:r>
              <a:rPr lang="en-GB" dirty="0">
                <a:solidFill>
                  <a:srgbClr val="33475B"/>
                </a:solidFill>
                <a:latin typeface="inherit"/>
              </a:rPr>
              <a:t> - Natural crisis necessitating  announcement or procedural change / covid impacts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245070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Scribbles on a notebook">
            <a:extLst>
              <a:ext uri="{FF2B5EF4-FFF2-40B4-BE49-F238E27FC236}">
                <a16:creationId xmlns:a16="http://schemas.microsoft.com/office/drawing/2014/main" id="{CF0A960A-8947-DA28-021B-7750D503F79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t="3246" b="1463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C1BD218-4F84-FEF0-C798-DE3CBD9B46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FFFFFF"/>
                </a:solidFill>
              </a:rPr>
              <a:t>Crisis Communication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7D9EA3-07FD-F9DB-C39F-68803D26F5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>
            <a:normAutofit/>
          </a:bodyPr>
          <a:lstStyle/>
          <a:p>
            <a:r>
              <a:rPr lang="en-GB" sz="2600">
                <a:solidFill>
                  <a:srgbClr val="FFFFFF"/>
                </a:solidFill>
              </a:rPr>
              <a:t>Identify the goal of the plan</a:t>
            </a:r>
          </a:p>
          <a:p>
            <a:r>
              <a:rPr lang="en-GB" sz="2600">
                <a:solidFill>
                  <a:srgbClr val="FFFFFF"/>
                </a:solidFill>
              </a:rPr>
              <a:t>Identify the stakeholders</a:t>
            </a:r>
          </a:p>
          <a:p>
            <a:r>
              <a:rPr lang="en-GB" sz="2600">
                <a:solidFill>
                  <a:srgbClr val="FFFFFF"/>
                </a:solidFill>
              </a:rPr>
              <a:t>Create a hierarchy of info sharing</a:t>
            </a:r>
          </a:p>
          <a:p>
            <a:r>
              <a:rPr lang="en-GB" sz="2600">
                <a:solidFill>
                  <a:srgbClr val="FFFFFF"/>
                </a:solidFill>
              </a:rPr>
              <a:t>Assign team to gather facts</a:t>
            </a:r>
          </a:p>
          <a:p>
            <a:r>
              <a:rPr lang="en-GB" sz="2600">
                <a:solidFill>
                  <a:srgbClr val="FFFFFF"/>
                </a:solidFill>
              </a:rPr>
              <a:t>Identify and assess case study scenarios</a:t>
            </a:r>
          </a:p>
          <a:p>
            <a:r>
              <a:rPr lang="en-GB" sz="2600">
                <a:solidFill>
                  <a:srgbClr val="FFFFFF"/>
                </a:solidFill>
              </a:rPr>
              <a:t>Identify &amp; answer potential issues / questions</a:t>
            </a:r>
          </a:p>
          <a:p>
            <a:r>
              <a:rPr lang="en-GB" sz="2600">
                <a:solidFill>
                  <a:srgbClr val="FFFFFF"/>
                </a:solidFill>
              </a:rPr>
              <a:t>Identify potential risks</a:t>
            </a:r>
          </a:p>
          <a:p>
            <a:r>
              <a:rPr lang="en-GB" sz="2600">
                <a:solidFill>
                  <a:srgbClr val="FFFFFF"/>
                </a:solidFill>
              </a:rPr>
              <a:t>Create specific social media guides – monitor social media v manage social media plan</a:t>
            </a:r>
          </a:p>
          <a:p>
            <a:endParaRPr lang="en-GB" sz="26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434923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214F43-CA9D-3DAB-6A72-74A2579DAA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Aims &amp;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24B8B9-1CFF-B7CE-AB2F-1C1C7F304C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>
                <a:solidFill>
                  <a:srgbClr val="33475B"/>
                </a:solidFill>
                <a:latin typeface="AvenirNext"/>
              </a:rPr>
              <a:t>Company's response </a:t>
            </a:r>
          </a:p>
          <a:p>
            <a:r>
              <a:rPr lang="en-GB" b="1" dirty="0">
                <a:solidFill>
                  <a:srgbClr val="33475B"/>
                </a:solidFill>
                <a:latin typeface="AvenirNext"/>
              </a:rPr>
              <a:t>How it will communicate with its stakeholders </a:t>
            </a:r>
          </a:p>
          <a:p>
            <a:r>
              <a:rPr lang="en-GB" b="1" dirty="0">
                <a:solidFill>
                  <a:srgbClr val="33475B"/>
                </a:solidFill>
                <a:latin typeface="AvenirNext"/>
              </a:rPr>
              <a:t>Ensure information reaches employees, partners, customers, media, public &amp; all stakeholders </a:t>
            </a:r>
          </a:p>
          <a:p>
            <a:r>
              <a:rPr lang="en-GB" b="1" dirty="0">
                <a:solidFill>
                  <a:srgbClr val="33475B"/>
                </a:solidFill>
                <a:latin typeface="AvenirNext"/>
              </a:rPr>
              <a:t>Guarantee a quick release of info</a:t>
            </a:r>
          </a:p>
          <a:p>
            <a:r>
              <a:rPr lang="en-GB" b="1" dirty="0">
                <a:solidFill>
                  <a:srgbClr val="33475B"/>
                </a:solidFill>
                <a:latin typeface="AvenirNext"/>
              </a:rPr>
              <a:t>Consistent message on all company platforms</a:t>
            </a:r>
          </a:p>
          <a:p>
            <a:r>
              <a:rPr lang="en-GB" b="1" dirty="0">
                <a:solidFill>
                  <a:srgbClr val="33475B"/>
                </a:solidFill>
                <a:latin typeface="AvenirNext"/>
              </a:rPr>
              <a:t>Message on the crisis &amp; it’s effect</a:t>
            </a:r>
            <a:endParaRPr lang="en-GB" b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111538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3DA4E7-2DAD-8B53-2275-AE8A5036B9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Comms Planning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FF10AF-DFF4-9695-3677-F6D6E28EFC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635" y="1825625"/>
            <a:ext cx="11294165" cy="4351338"/>
          </a:xfrm>
        </p:spPr>
        <p:txBody>
          <a:bodyPr>
            <a:normAutofit fontScale="92500"/>
          </a:bodyPr>
          <a:lstStyle/>
          <a:p>
            <a:pPr fontAlgn="base"/>
            <a:r>
              <a:rPr lang="en-GB" b="1">
                <a:solidFill>
                  <a:srgbClr val="33475B"/>
                </a:solidFill>
                <a:latin typeface="AvenirNext"/>
              </a:rPr>
              <a:t>Dissemination of information </a:t>
            </a:r>
          </a:p>
          <a:p>
            <a:pPr fontAlgn="base"/>
            <a:r>
              <a:rPr lang="en-GB" b="1">
                <a:solidFill>
                  <a:srgbClr val="33475B"/>
                </a:solidFill>
                <a:latin typeface="AvenirNext"/>
              </a:rPr>
              <a:t> Address a crisis that impacts customers and/or the organization's reputation</a:t>
            </a:r>
          </a:p>
          <a:p>
            <a:pPr fontAlgn="base"/>
            <a:r>
              <a:rPr lang="en-GB" b="1">
                <a:solidFill>
                  <a:srgbClr val="33475B"/>
                </a:solidFill>
                <a:latin typeface="AvenirNext"/>
              </a:rPr>
              <a:t>Reputation</a:t>
            </a:r>
          </a:p>
          <a:p>
            <a:pPr fontAlgn="base"/>
            <a:r>
              <a:rPr lang="en-GB" b="1">
                <a:solidFill>
                  <a:srgbClr val="33475B"/>
                </a:solidFill>
                <a:latin typeface="AvenirNext"/>
              </a:rPr>
              <a:t>Narrative</a:t>
            </a:r>
          </a:p>
          <a:p>
            <a:pPr fontAlgn="base"/>
            <a:r>
              <a:rPr lang="en-GB" b="1">
                <a:solidFill>
                  <a:srgbClr val="33475B"/>
                </a:solidFill>
                <a:latin typeface="AvenirNext"/>
              </a:rPr>
              <a:t>Customer satisfaction </a:t>
            </a:r>
          </a:p>
          <a:p>
            <a:pPr fontAlgn="base"/>
            <a:r>
              <a:rPr lang="en-GB" b="1">
                <a:solidFill>
                  <a:srgbClr val="33475B"/>
                </a:solidFill>
                <a:latin typeface="AvenirNext"/>
              </a:rPr>
              <a:t>Transparency</a:t>
            </a:r>
          </a:p>
          <a:p>
            <a:pPr fontAlgn="base"/>
            <a:r>
              <a:rPr lang="en-GB" b="1">
                <a:solidFill>
                  <a:srgbClr val="33475B"/>
                </a:solidFill>
                <a:latin typeface="AvenirNext"/>
              </a:rPr>
              <a:t>Manage expectations</a:t>
            </a:r>
          </a:p>
          <a:p>
            <a:pPr fontAlgn="base"/>
            <a:r>
              <a:rPr lang="en-GB" b="1">
                <a:solidFill>
                  <a:srgbClr val="33475B"/>
                </a:solidFill>
                <a:latin typeface="AvenirNext"/>
              </a:rPr>
              <a:t>Reactive in nature</a:t>
            </a:r>
          </a:p>
          <a:p>
            <a:pPr fontAlgn="base"/>
            <a:r>
              <a:rPr lang="en-GB" b="1">
                <a:solidFill>
                  <a:srgbClr val="33475B"/>
                </a:solidFill>
                <a:latin typeface="AvenirNext"/>
              </a:rPr>
              <a:t>Proactive planning – systems in place</a:t>
            </a:r>
            <a:endParaRPr lang="en-GB" b="1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183651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B1BA488-F8D2-DC76-C42F-A5B5F616E0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GB" sz="4000" b="1"/>
              <a:t>Case Escalation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66C14B-8E92-86F5-8AA8-03323CF843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2470244"/>
            <a:ext cx="5334197" cy="3769835"/>
          </a:xfrm>
        </p:spPr>
        <p:txBody>
          <a:bodyPr anchor="ctr">
            <a:normAutofit/>
          </a:bodyPr>
          <a:lstStyle/>
          <a:p>
            <a:pPr fontAlgn="base"/>
            <a:r>
              <a:rPr lang="en-GB" sz="2000" b="1">
                <a:latin typeface="AvenirNext"/>
              </a:rPr>
              <a:t>Create an escalation system </a:t>
            </a:r>
          </a:p>
          <a:p>
            <a:pPr fontAlgn="base"/>
            <a:r>
              <a:rPr lang="en-GB" sz="2000" b="1">
                <a:latin typeface="AvenirNext"/>
              </a:rPr>
              <a:t>Manage at source where possible</a:t>
            </a:r>
          </a:p>
          <a:p>
            <a:pPr fontAlgn="base"/>
            <a:r>
              <a:rPr lang="en-GB" sz="2000" b="1">
                <a:latin typeface="AvenirNext"/>
              </a:rPr>
              <a:t>Diffuse</a:t>
            </a:r>
          </a:p>
          <a:p>
            <a:pPr fontAlgn="base"/>
            <a:r>
              <a:rPr lang="en-GB" sz="2000" b="1">
                <a:latin typeface="AvenirNext"/>
              </a:rPr>
              <a:t>Escalate</a:t>
            </a:r>
          </a:p>
          <a:p>
            <a:pPr fontAlgn="base"/>
            <a:r>
              <a:rPr lang="en-GB" sz="2000" b="1">
                <a:latin typeface="AvenirNext"/>
              </a:rPr>
              <a:t>Use specialists</a:t>
            </a:r>
          </a:p>
          <a:p>
            <a:pPr fontAlgn="base"/>
            <a:r>
              <a:rPr lang="en-GB" sz="2000" b="1">
                <a:latin typeface="AvenirNext"/>
              </a:rPr>
              <a:t>Team approach</a:t>
            </a:r>
          </a:p>
          <a:p>
            <a:pPr fontAlgn="base"/>
            <a:r>
              <a:rPr lang="en-GB" sz="2000" b="1">
                <a:latin typeface="AvenirNext"/>
              </a:rPr>
              <a:t>Roles &amp; responsibilities</a:t>
            </a:r>
          </a:p>
          <a:p>
            <a:endParaRPr lang="en-GB" sz="2000"/>
          </a:p>
        </p:txBody>
      </p:sp>
      <p:pic>
        <p:nvPicPr>
          <p:cNvPr id="5" name="Picture 4" descr="Checkmate in a chess game">
            <a:extLst>
              <a:ext uri="{FF2B5EF4-FFF2-40B4-BE49-F238E27FC236}">
                <a16:creationId xmlns:a16="http://schemas.microsoft.com/office/drawing/2014/main" id="{01662A7A-4666-87FA-4331-EE460783889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331" r="21844" b="2"/>
          <a:stretch/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08788704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EF036F-49AB-F794-3112-60A88F1EBC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GB" sz="4000" b="1"/>
              <a:t>Communications Platforms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D96C9C-39CB-CC2F-1E86-FFAD045658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2470244"/>
            <a:ext cx="5334197" cy="3769835"/>
          </a:xfrm>
        </p:spPr>
        <p:txBody>
          <a:bodyPr anchor="ctr">
            <a:normAutofit/>
          </a:bodyPr>
          <a:lstStyle/>
          <a:p>
            <a:r>
              <a:rPr lang="en-GB" sz="2000" dirty="0"/>
              <a:t>Presentations</a:t>
            </a:r>
          </a:p>
          <a:p>
            <a:r>
              <a:rPr lang="en-GB" sz="2000" dirty="0"/>
              <a:t>Written press statements</a:t>
            </a:r>
          </a:p>
          <a:p>
            <a:r>
              <a:rPr lang="en-GB" sz="2000" dirty="0"/>
              <a:t>Mass media</a:t>
            </a:r>
          </a:p>
          <a:p>
            <a:r>
              <a:rPr lang="en-GB" sz="2000" dirty="0"/>
              <a:t>TV, radio &amp; Newspapers</a:t>
            </a:r>
          </a:p>
          <a:p>
            <a:r>
              <a:rPr lang="en-GB" sz="2000" dirty="0"/>
              <a:t>Social media</a:t>
            </a:r>
          </a:p>
          <a:p>
            <a:r>
              <a:rPr lang="en-GB" sz="2000" dirty="0"/>
              <a:t>Website</a:t>
            </a:r>
          </a:p>
          <a:p>
            <a:r>
              <a:rPr lang="en-GB" sz="2000" dirty="0"/>
              <a:t>Internal – intranet</a:t>
            </a:r>
          </a:p>
          <a:p>
            <a:r>
              <a:rPr lang="en-GB" sz="2000" dirty="0"/>
              <a:t>Emails</a:t>
            </a:r>
          </a:p>
          <a:p>
            <a:r>
              <a:rPr lang="en-GB" sz="2000" dirty="0"/>
              <a:t>Letters </a:t>
            </a:r>
          </a:p>
          <a:p>
            <a:endParaRPr lang="en-GB" sz="2000" dirty="0"/>
          </a:p>
        </p:txBody>
      </p:sp>
      <p:pic>
        <p:nvPicPr>
          <p:cNvPr id="5" name="Picture 4" descr="Camera lens">
            <a:extLst>
              <a:ext uri="{FF2B5EF4-FFF2-40B4-BE49-F238E27FC236}">
                <a16:creationId xmlns:a16="http://schemas.microsoft.com/office/drawing/2014/main" id="{CF6FCC06-BFD6-77DC-126A-A99D425FDF7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526" r="36637" b="-1"/>
          <a:stretch/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96203726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21A75659-5A6F-4F77-9679-678A00B9D8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amera lens">
            <a:extLst>
              <a:ext uri="{FF2B5EF4-FFF2-40B4-BE49-F238E27FC236}">
                <a16:creationId xmlns:a16="http://schemas.microsoft.com/office/drawing/2014/main" id="{E1F64D66-99F9-E4C1-108B-D7577B0A05A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895" t="1980" r="5403" b="-1"/>
          <a:stretch/>
        </p:blipFill>
        <p:spPr>
          <a:xfrm>
            <a:off x="20" y="10"/>
            <a:ext cx="8668492" cy="685799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E30A3A45-140E-431E-AED0-07EF836310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435399" y="0"/>
            <a:ext cx="9756601" cy="6858000"/>
          </a:xfrm>
          <a:prstGeom prst="rect">
            <a:avLst/>
          </a:prstGeom>
          <a:gradFill>
            <a:gsLst>
              <a:gs pos="53000">
                <a:schemeClr val="tx1"/>
              </a:gs>
              <a:gs pos="35000">
                <a:schemeClr val="tx1">
                  <a:alpha val="76000"/>
                </a:schemeClr>
              </a:gs>
              <a:gs pos="19000">
                <a:schemeClr val="tx1">
                  <a:alpha val="40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F3DF96-7B23-31BC-A56A-AE99FB946C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5868" y="1161288"/>
            <a:ext cx="3438144" cy="1124712"/>
          </a:xfrm>
        </p:spPr>
        <p:txBody>
          <a:bodyPr anchor="b">
            <a:normAutofit/>
          </a:bodyPr>
          <a:lstStyle/>
          <a:p>
            <a:r>
              <a:rPr lang="en-GB" sz="2800" b="1">
                <a:solidFill>
                  <a:schemeClr val="bg1"/>
                </a:solidFill>
              </a:rPr>
              <a:t>Media Relations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687333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53018" y="2443480"/>
            <a:ext cx="3218688" cy="9144"/>
          </a:xfrm>
          <a:prstGeom prst="rect">
            <a:avLst/>
          </a:prstGeom>
          <a:solidFill>
            <a:schemeClr val="tx1"/>
          </a:solidFill>
          <a:ln w="3175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D76144-6569-10A6-62C7-77B94664A4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95868" y="2718054"/>
            <a:ext cx="3438906" cy="3207258"/>
          </a:xfrm>
        </p:spPr>
        <p:txBody>
          <a:bodyPr anchor="t">
            <a:normAutofit/>
          </a:bodyPr>
          <a:lstStyle/>
          <a:p>
            <a:r>
              <a:rPr lang="en-GB" sz="1700" dirty="0">
                <a:solidFill>
                  <a:schemeClr val="bg1"/>
                </a:solidFill>
              </a:rPr>
              <a:t>Proactive and reactive</a:t>
            </a:r>
          </a:p>
          <a:p>
            <a:r>
              <a:rPr lang="en-GB" sz="1700" dirty="0">
                <a:solidFill>
                  <a:schemeClr val="bg1"/>
                </a:solidFill>
              </a:rPr>
              <a:t>Brand image</a:t>
            </a:r>
          </a:p>
          <a:p>
            <a:r>
              <a:rPr lang="en-GB" sz="1700" dirty="0">
                <a:solidFill>
                  <a:schemeClr val="bg1"/>
                </a:solidFill>
              </a:rPr>
              <a:t>Specialist role</a:t>
            </a:r>
          </a:p>
          <a:p>
            <a:r>
              <a:rPr lang="en-GB" sz="1700" dirty="0">
                <a:solidFill>
                  <a:schemeClr val="bg1"/>
                </a:solidFill>
              </a:rPr>
              <a:t>Preparing content</a:t>
            </a:r>
          </a:p>
          <a:p>
            <a:r>
              <a:rPr lang="en-GB" sz="1700" dirty="0">
                <a:solidFill>
                  <a:schemeClr val="bg1"/>
                </a:solidFill>
              </a:rPr>
              <a:t>Delivering content</a:t>
            </a:r>
          </a:p>
          <a:p>
            <a:r>
              <a:rPr lang="en-GB" sz="1700" dirty="0">
                <a:solidFill>
                  <a:schemeClr val="bg1"/>
                </a:solidFill>
              </a:rPr>
              <a:t>Monitoring content</a:t>
            </a:r>
          </a:p>
          <a:p>
            <a:r>
              <a:rPr lang="en-GB" sz="1700" dirty="0">
                <a:solidFill>
                  <a:schemeClr val="bg1"/>
                </a:solidFill>
              </a:rPr>
              <a:t>Monitoring feedback</a:t>
            </a:r>
          </a:p>
          <a:p>
            <a:r>
              <a:rPr lang="en-GB" sz="1700" dirty="0">
                <a:solidFill>
                  <a:schemeClr val="bg1"/>
                </a:solidFill>
              </a:rPr>
              <a:t>Reacting</a:t>
            </a:r>
          </a:p>
          <a:p>
            <a:endParaRPr lang="en-GB" sz="17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494893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210F3B-A5C7-B548-C5F8-E63161B354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Spokesperson Response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55AE3B-6906-83EB-B9B8-C62277BBC2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fontAlgn="base"/>
            <a:r>
              <a:rPr lang="en-GB" b="1" dirty="0">
                <a:latin typeface="AvenirNext"/>
              </a:rPr>
              <a:t>Apologize and make it appear human </a:t>
            </a:r>
          </a:p>
          <a:p>
            <a:pPr fontAlgn="base"/>
            <a:r>
              <a:rPr lang="en-GB" b="1" dirty="0">
                <a:latin typeface="AvenirNext"/>
              </a:rPr>
              <a:t>Speak on the brand's behalf</a:t>
            </a:r>
          </a:p>
          <a:p>
            <a:pPr fontAlgn="base"/>
            <a:r>
              <a:rPr lang="en-GB" b="1" dirty="0">
                <a:latin typeface="AvenirNext"/>
              </a:rPr>
              <a:t>Enable public to relate to one person rather than a group </a:t>
            </a:r>
          </a:p>
          <a:p>
            <a:pPr fontAlgn="base"/>
            <a:r>
              <a:rPr lang="en-GB" b="1" dirty="0">
                <a:latin typeface="AvenirNext"/>
              </a:rPr>
              <a:t>Relationship building</a:t>
            </a:r>
          </a:p>
          <a:p>
            <a:pPr fontAlgn="base"/>
            <a:r>
              <a:rPr lang="en-GB" b="1" dirty="0">
                <a:latin typeface="AvenirNext"/>
              </a:rPr>
              <a:t>CEO, a company executive, or press / media </a:t>
            </a:r>
          </a:p>
          <a:p>
            <a:pPr fontAlgn="base"/>
            <a:r>
              <a:rPr lang="en-GB" b="1" dirty="0">
                <a:latin typeface="AvenirNext"/>
              </a:rPr>
              <a:t>Excellent communicator </a:t>
            </a:r>
          </a:p>
          <a:p>
            <a:pPr fontAlgn="base"/>
            <a:r>
              <a:rPr lang="en-GB" b="1" dirty="0">
                <a:latin typeface="AvenirNext"/>
              </a:rPr>
              <a:t>Actions influence reactions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236449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750435-22E1-D145-4DDB-9C29C03B43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Social Media Response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E36D08-28C1-53CB-8D4F-C453902094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>
                <a:latin typeface="AvenirNext"/>
              </a:rPr>
              <a:t>Social media = marketing tool </a:t>
            </a:r>
          </a:p>
          <a:p>
            <a:r>
              <a:rPr lang="en-GB" b="1" dirty="0">
                <a:latin typeface="AvenirNext"/>
              </a:rPr>
              <a:t>Social media = risk</a:t>
            </a:r>
          </a:p>
          <a:p>
            <a:r>
              <a:rPr lang="en-GB" b="1" dirty="0">
                <a:latin typeface="AvenirNext"/>
              </a:rPr>
              <a:t>reach global audiences </a:t>
            </a:r>
          </a:p>
          <a:p>
            <a:r>
              <a:rPr lang="en-GB" b="1" dirty="0">
                <a:latin typeface="AvenirNext"/>
              </a:rPr>
              <a:t>Shares stories – positive &amp; negative </a:t>
            </a:r>
          </a:p>
          <a:p>
            <a:r>
              <a:rPr lang="en-GB" b="1" dirty="0">
                <a:latin typeface="AvenirNext"/>
              </a:rPr>
              <a:t>Comments </a:t>
            </a:r>
          </a:p>
          <a:p>
            <a:r>
              <a:rPr lang="en-GB" b="1" dirty="0">
                <a:latin typeface="AvenirNext"/>
              </a:rPr>
              <a:t>Out of control</a:t>
            </a:r>
          </a:p>
          <a:p>
            <a:r>
              <a:rPr lang="en-GB" b="1" dirty="0">
                <a:latin typeface="AvenirNext"/>
              </a:rPr>
              <a:t>Perception of the brand</a:t>
            </a:r>
            <a:endParaRPr lang="en-GB" b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051102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AB7573-3075-00B3-1C15-463652319D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Proactive Damage Control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2D9E9F-47DE-CE24-6BFF-7096D341DF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fontAlgn="base"/>
            <a:r>
              <a:rPr lang="en-GB" b="1" dirty="0">
                <a:latin typeface="AvenirNext"/>
              </a:rPr>
              <a:t>Always prepare for a crisis to occur</a:t>
            </a:r>
          </a:p>
          <a:p>
            <a:pPr fontAlgn="base"/>
            <a:r>
              <a:rPr lang="en-GB" b="1" dirty="0">
                <a:latin typeface="AvenirNext"/>
              </a:rPr>
              <a:t>Proactive damage control </a:t>
            </a:r>
          </a:p>
          <a:p>
            <a:pPr fontAlgn="base"/>
            <a:r>
              <a:rPr lang="en-GB" b="1" dirty="0">
                <a:latin typeface="AvenirNext"/>
              </a:rPr>
              <a:t>Security</a:t>
            </a:r>
          </a:p>
          <a:p>
            <a:pPr fontAlgn="base"/>
            <a:r>
              <a:rPr lang="en-GB" b="1" dirty="0">
                <a:latin typeface="AvenirNext"/>
              </a:rPr>
              <a:t>Reduce or prevent the effects of a crisis</a:t>
            </a:r>
          </a:p>
          <a:p>
            <a:pPr fontAlgn="base"/>
            <a:r>
              <a:rPr lang="en-GB" b="1" dirty="0">
                <a:latin typeface="AvenirNext"/>
              </a:rPr>
              <a:t>Organisational ownership</a:t>
            </a:r>
          </a:p>
          <a:p>
            <a:pPr fontAlgn="base"/>
            <a:r>
              <a:rPr lang="en-GB" b="1" dirty="0">
                <a:latin typeface="AvenirNext"/>
              </a:rPr>
              <a:t>Key messages</a:t>
            </a:r>
          </a:p>
          <a:p>
            <a:pPr fontAlgn="base"/>
            <a:r>
              <a:rPr lang="en-GB" b="1" dirty="0">
                <a:latin typeface="AvenirNext"/>
              </a:rPr>
              <a:t>Supportive actions</a:t>
            </a:r>
            <a:endParaRPr lang="en-GB" b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410007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1" name="Picture 20" descr="Light bulb on yellow background with sketched light beams and cord">
            <a:extLst>
              <a:ext uri="{FF2B5EF4-FFF2-40B4-BE49-F238E27FC236}">
                <a16:creationId xmlns:a16="http://schemas.microsoft.com/office/drawing/2014/main" id="{795CB6E3-3F1C-CA1B-AE8D-10F2B8DF4E1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7871" r="3613"/>
          <a:stretch/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57789A-8903-2CCA-B3E0-32D62DB6D0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317" y="405685"/>
            <a:ext cx="5464968" cy="1559301"/>
          </a:xfrm>
        </p:spPr>
        <p:txBody>
          <a:bodyPr>
            <a:normAutofit/>
          </a:bodyPr>
          <a:lstStyle/>
          <a:p>
            <a:r>
              <a:rPr lang="en-GB" sz="4000" b="1"/>
              <a:t>Session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1A49F6-1C8A-E4E4-A058-8B7D3CF527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10196" y="2211186"/>
            <a:ext cx="6576757" cy="4646814"/>
          </a:xfrm>
        </p:spPr>
        <p:txBody>
          <a:bodyPr anchor="ctr">
            <a:normAutofit/>
          </a:bodyPr>
          <a:lstStyle/>
          <a:p>
            <a:r>
              <a:rPr lang="en-GB" sz="1800" dirty="0"/>
              <a:t>Reminder – Risk, Crisis Planning, Crisis Management, Crisis Comms &amp; Review</a:t>
            </a:r>
          </a:p>
          <a:p>
            <a:r>
              <a:rPr lang="en-GB" sz="1800" dirty="0"/>
              <a:t>The importance of Crisis Comms</a:t>
            </a:r>
          </a:p>
          <a:p>
            <a:r>
              <a:rPr lang="en-GB" sz="1800" dirty="0"/>
              <a:t>Planning</a:t>
            </a:r>
          </a:p>
          <a:p>
            <a:r>
              <a:rPr lang="en-GB" sz="1800" dirty="0"/>
              <a:t>Training</a:t>
            </a:r>
          </a:p>
          <a:p>
            <a:r>
              <a:rPr lang="en-GB" sz="1800" dirty="0"/>
              <a:t>Management</a:t>
            </a:r>
          </a:p>
          <a:p>
            <a:r>
              <a:rPr lang="en-GB" sz="1800" dirty="0"/>
              <a:t>Review</a:t>
            </a:r>
          </a:p>
          <a:p>
            <a:r>
              <a:rPr lang="en-GB" sz="1800" dirty="0"/>
              <a:t>Power &amp; Risks of The Media</a:t>
            </a:r>
          </a:p>
          <a:p>
            <a:r>
              <a:rPr lang="en-GB" sz="1800" dirty="0"/>
              <a:t>The Golden Hour</a:t>
            </a:r>
          </a:p>
          <a:p>
            <a:r>
              <a:rPr lang="en-GB" sz="1800" dirty="0"/>
              <a:t>The Impacts of Social Media</a:t>
            </a:r>
          </a:p>
          <a:p>
            <a:r>
              <a:rPr lang="en-GB" sz="1800" dirty="0"/>
              <a:t>Apply to Assignment 1 Pre Crisis Event &amp; Assignment 2 Crisis Review</a:t>
            </a:r>
          </a:p>
        </p:txBody>
      </p:sp>
    </p:spTree>
    <p:extLst>
      <p:ext uri="{BB962C8B-B14F-4D97-AF65-F5344CB8AC3E}">
        <p14:creationId xmlns:p14="http://schemas.microsoft.com/office/powerpoint/2010/main" val="52588967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623</Words>
  <Application>Microsoft Office PowerPoint</Application>
  <PresentationFormat>Widescreen</PresentationFormat>
  <Paragraphs>146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5" baseType="lpstr">
      <vt:lpstr>AvenirNext</vt:lpstr>
      <vt:lpstr>inherit</vt:lpstr>
      <vt:lpstr>Arial</vt:lpstr>
      <vt:lpstr>Calibri</vt:lpstr>
      <vt:lpstr>Calibri Light</vt:lpstr>
      <vt:lpstr>Lato</vt:lpstr>
      <vt:lpstr>Office Theme</vt:lpstr>
      <vt:lpstr>PowerPoint Presentation</vt:lpstr>
      <vt:lpstr> Today’s Session  - Crisis Comms </vt:lpstr>
      <vt:lpstr>Crisis Communications</vt:lpstr>
      <vt:lpstr>Crisis Communications</vt:lpstr>
      <vt:lpstr>Crisis Communication Plan</vt:lpstr>
      <vt:lpstr>Expect the Unexpected – Be Comms ready!</vt:lpstr>
      <vt:lpstr>Crisis Cycle Model</vt:lpstr>
      <vt:lpstr>Communications Issues</vt:lpstr>
      <vt:lpstr>Crisis Communication Plan</vt:lpstr>
      <vt:lpstr>Aims &amp; Objectives</vt:lpstr>
      <vt:lpstr>Comms Planning</vt:lpstr>
      <vt:lpstr>Case Escalation </vt:lpstr>
      <vt:lpstr>Communications Platforms</vt:lpstr>
      <vt:lpstr>Media Relations</vt:lpstr>
      <vt:lpstr>Spokesperson Response</vt:lpstr>
      <vt:lpstr>Social Media Response</vt:lpstr>
      <vt:lpstr>Proactive Damage Control</vt:lpstr>
      <vt:lpstr>Session Review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Robyn Griffiths</dc:creator>
  <cp:lastModifiedBy>Jacqui Jones</cp:lastModifiedBy>
  <cp:revision>7</cp:revision>
  <dcterms:created xsi:type="dcterms:W3CDTF">2023-09-15T09:31:09Z</dcterms:created>
  <dcterms:modified xsi:type="dcterms:W3CDTF">2024-02-04T22:07:43Z</dcterms:modified>
</cp:coreProperties>
</file>